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7"/>
  </p:notesMasterIdLst>
  <p:sldIdLst>
    <p:sldId id="282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Komika Text" panose="020B0604020202020204" charset="0"/>
      <p:regular r:id="rId24"/>
      <p:bold r:id="rId25"/>
      <p:italic r:id="rId26"/>
      <p:boldItalic r:id="rId27"/>
    </p:embeddedFont>
    <p:embeddedFont>
      <p:font typeface="Komika Title - Axis" panose="020B0604020202020204" charset="0"/>
      <p:regular r:id="rId28"/>
    </p:embeddedFont>
    <p:embeddedFont>
      <p:font typeface="Komika Title - Kaps" panose="020B0604020202020204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A6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5-5944-8E6A-F8C5583E0C2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5-5944-8E6A-F8C5583E0C2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45-5944-8E6A-F8C5583E0C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mika Title - Axis" panose="020005060000000200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West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0.39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45-5944-8E6A-F8C5583E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354671"/>
        <c:axId val="509099871"/>
      </c:barChart>
      <c:catAx>
        <c:axId val="65135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mika Text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509099871"/>
        <c:crosses val="autoZero"/>
        <c:auto val="1"/>
        <c:lblAlgn val="ctr"/>
        <c:lblOffset val="100"/>
        <c:noMultiLvlLbl val="0"/>
      </c:catAx>
      <c:valAx>
        <c:axId val="509099871"/>
        <c:scaling>
          <c:orientation val="minMax"/>
          <c:min val="0.35000000000000003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mika Text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65135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C905-D9C9-704A-88BF-0841D23792C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003E-ED74-E94E-A83A-45005111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omika Text" panose="02000000000000000000" pitchFamily="2" charset="77"/>
              </a:defRPr>
            </a:lvl1pPr>
          </a:lstStyle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46831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Komika Text" panose="02000000000000000000" pitchFamily="2" charset="77"/>
              </a:defRPr>
            </a:lvl1pPr>
          </a:lstStyle>
          <a:p>
            <a:r>
              <a:rPr lang="en-US"/>
              <a:t>Where should I sell these diapers? (Interactive Data Comic by Gramener)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4335" y="6509820"/>
            <a:ext cx="6615331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Komika Text" panose="02000000000000000000" pitchFamily="2" charset="77"/>
              </a:rPr>
              <a:t>Where should I sell these diapers? (Interactive Data Comic by Gramener)</a:t>
            </a:r>
            <a:endParaRPr lang="en-US" dirty="0">
              <a:latin typeface="Komika Text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61902-05DE-B344-BA26-6CD9A7AE26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" y="6490967"/>
            <a:ext cx="223176" cy="274320"/>
          </a:xfrm>
          <a:prstGeom prst="rect">
            <a:avLst/>
          </a:prstGeom>
        </p:spPr>
      </p:pic>
      <p:sp>
        <p:nvSpPr>
          <p:cNvPr id="8" name="Explosion 2 7">
            <a:extLst>
              <a:ext uri="{FF2B5EF4-FFF2-40B4-BE49-F238E27FC236}">
                <a16:creationId xmlns:a16="http://schemas.microsoft.com/office/drawing/2014/main" id="{46B9395F-0D0D-F343-8CCE-0D897BA59446}"/>
              </a:ext>
            </a:extLst>
          </p:cNvPr>
          <p:cNvSpPr/>
          <p:nvPr userDrawn="1"/>
        </p:nvSpPr>
        <p:spPr>
          <a:xfrm>
            <a:off x="8444909" y="6445184"/>
            <a:ext cx="495509" cy="351577"/>
          </a:xfrm>
          <a:custGeom>
            <a:avLst/>
            <a:gdLst>
              <a:gd name="connsiteX0" fmla="*/ 262940 w 495509"/>
              <a:gd name="connsiteY0" fmla="*/ 70673 h 351577"/>
              <a:gd name="connsiteX1" fmla="*/ 339286 w 495509"/>
              <a:gd name="connsiteY1" fmla="*/ 0 h 351577"/>
              <a:gd name="connsiteX2" fmla="*/ 333206 w 495509"/>
              <a:gd name="connsiteY2" fmla="*/ 94030 h 351577"/>
              <a:gd name="connsiteX3" fmla="*/ 413084 w 495509"/>
              <a:gd name="connsiteY3" fmla="*/ 51629 h 351577"/>
              <a:gd name="connsiteX4" fmla="*/ 375760 w 495509"/>
              <a:gd name="connsiteY4" fmla="*/ 106319 h 351577"/>
              <a:gd name="connsiteX5" fmla="*/ 495509 w 495509"/>
              <a:gd name="connsiteY5" fmla="*/ 108158 h 351577"/>
              <a:gd name="connsiteX6" fmla="*/ 389639 w 495509"/>
              <a:gd name="connsiteY6" fmla="*/ 153033 h 351577"/>
              <a:gd name="connsiteX7" fmla="*/ 419118 w 495509"/>
              <a:gd name="connsiteY7" fmla="*/ 183764 h 351577"/>
              <a:gd name="connsiteX8" fmla="*/ 375760 w 495509"/>
              <a:gd name="connsiteY8" fmla="*/ 200366 h 351577"/>
              <a:gd name="connsiteX9" fmla="*/ 433042 w 495509"/>
              <a:gd name="connsiteY9" fmla="*/ 254437 h 351577"/>
              <a:gd name="connsiteX10" fmla="*/ 335844 w 495509"/>
              <a:gd name="connsiteY10" fmla="*/ 233570 h 351577"/>
              <a:gd name="connsiteX11" fmla="*/ 342772 w 495509"/>
              <a:gd name="connsiteY11" fmla="*/ 282726 h 351577"/>
              <a:gd name="connsiteX12" fmla="*/ 279412 w 495509"/>
              <a:gd name="connsiteY12" fmla="*/ 259369 h 351577"/>
              <a:gd name="connsiteX13" fmla="*/ 266381 w 495509"/>
              <a:gd name="connsiteY13" fmla="*/ 306685 h 351577"/>
              <a:gd name="connsiteX14" fmla="*/ 226465 w 495509"/>
              <a:gd name="connsiteY14" fmla="*/ 282726 h 351577"/>
              <a:gd name="connsiteX15" fmla="*/ 199580 w 495509"/>
              <a:gd name="connsiteY15" fmla="*/ 320846 h 351577"/>
              <a:gd name="connsiteX16" fmla="*/ 172671 w 495509"/>
              <a:gd name="connsiteY16" fmla="*/ 295015 h 351577"/>
              <a:gd name="connsiteX17" fmla="*/ 112797 w 495509"/>
              <a:gd name="connsiteY17" fmla="*/ 351577 h 351577"/>
              <a:gd name="connsiteX18" fmla="*/ 110227 w 495509"/>
              <a:gd name="connsiteY18" fmla="*/ 296887 h 351577"/>
              <a:gd name="connsiteX19" fmla="*/ 29478 w 495509"/>
              <a:gd name="connsiteY19" fmla="*/ 290132 h 351577"/>
              <a:gd name="connsiteX20" fmla="*/ 76390 w 495509"/>
              <a:gd name="connsiteY20" fmla="*/ 250173 h 351577"/>
              <a:gd name="connsiteX21" fmla="*/ 0 w 495509"/>
              <a:gd name="connsiteY21" fmla="*/ 209595 h 351577"/>
              <a:gd name="connsiteX22" fmla="*/ 90269 w 495509"/>
              <a:gd name="connsiteY22" fmla="*/ 188679 h 351577"/>
              <a:gd name="connsiteX23" fmla="*/ 26885 w 495509"/>
              <a:gd name="connsiteY23" fmla="*/ 134608 h 351577"/>
              <a:gd name="connsiteX24" fmla="*/ 123234 w 495509"/>
              <a:gd name="connsiteY24" fmla="*/ 127235 h 351577"/>
              <a:gd name="connsiteX25" fmla="*/ 103276 w 495509"/>
              <a:gd name="connsiteY25" fmla="*/ 59003 h 351577"/>
              <a:gd name="connsiteX26" fmla="*/ 196138 w 495509"/>
              <a:gd name="connsiteY26" fmla="*/ 103877 h 351577"/>
              <a:gd name="connsiteX27" fmla="*/ 223024 w 495509"/>
              <a:gd name="connsiteY27" fmla="*/ 30714 h 351577"/>
              <a:gd name="connsiteX28" fmla="*/ 262940 w 495509"/>
              <a:gd name="connsiteY28" fmla="*/ 70673 h 3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5509" h="351577" fill="none" extrusionOk="0">
                <a:moveTo>
                  <a:pt x="262940" y="70673"/>
                </a:moveTo>
                <a:cubicBezTo>
                  <a:pt x="282444" y="57965"/>
                  <a:pt x="321478" y="16466"/>
                  <a:pt x="339286" y="0"/>
                </a:cubicBezTo>
                <a:cubicBezTo>
                  <a:pt x="337377" y="32996"/>
                  <a:pt x="333946" y="61217"/>
                  <a:pt x="333206" y="94030"/>
                </a:cubicBezTo>
                <a:cubicBezTo>
                  <a:pt x="369714" y="75699"/>
                  <a:pt x="390347" y="61845"/>
                  <a:pt x="413084" y="51629"/>
                </a:cubicBezTo>
                <a:cubicBezTo>
                  <a:pt x="397245" y="70141"/>
                  <a:pt x="389591" y="87410"/>
                  <a:pt x="375760" y="106319"/>
                </a:cubicBezTo>
                <a:cubicBezTo>
                  <a:pt x="400182" y="102208"/>
                  <a:pt x="467000" y="108189"/>
                  <a:pt x="495509" y="108158"/>
                </a:cubicBezTo>
                <a:cubicBezTo>
                  <a:pt x="443906" y="131741"/>
                  <a:pt x="419950" y="139006"/>
                  <a:pt x="389639" y="153033"/>
                </a:cubicBezTo>
                <a:cubicBezTo>
                  <a:pt x="402276" y="166263"/>
                  <a:pt x="404109" y="170521"/>
                  <a:pt x="419118" y="183764"/>
                </a:cubicBezTo>
                <a:cubicBezTo>
                  <a:pt x="403524" y="191142"/>
                  <a:pt x="385530" y="198640"/>
                  <a:pt x="375760" y="200366"/>
                </a:cubicBezTo>
                <a:cubicBezTo>
                  <a:pt x="401687" y="227280"/>
                  <a:pt x="410705" y="237052"/>
                  <a:pt x="433042" y="254437"/>
                </a:cubicBezTo>
                <a:cubicBezTo>
                  <a:pt x="384522" y="244425"/>
                  <a:pt x="378803" y="238633"/>
                  <a:pt x="335844" y="233570"/>
                </a:cubicBezTo>
                <a:cubicBezTo>
                  <a:pt x="337919" y="253619"/>
                  <a:pt x="337577" y="263812"/>
                  <a:pt x="342772" y="282726"/>
                </a:cubicBezTo>
                <a:cubicBezTo>
                  <a:pt x="320348" y="277267"/>
                  <a:pt x="311226" y="270594"/>
                  <a:pt x="279412" y="259369"/>
                </a:cubicBezTo>
                <a:cubicBezTo>
                  <a:pt x="274555" y="275551"/>
                  <a:pt x="269553" y="288835"/>
                  <a:pt x="266381" y="306685"/>
                </a:cubicBezTo>
                <a:cubicBezTo>
                  <a:pt x="247914" y="296932"/>
                  <a:pt x="244848" y="291363"/>
                  <a:pt x="226465" y="282726"/>
                </a:cubicBezTo>
                <a:cubicBezTo>
                  <a:pt x="218803" y="290336"/>
                  <a:pt x="207924" y="305183"/>
                  <a:pt x="199580" y="320846"/>
                </a:cubicBezTo>
                <a:cubicBezTo>
                  <a:pt x="192722" y="314891"/>
                  <a:pt x="180804" y="301502"/>
                  <a:pt x="172671" y="295015"/>
                </a:cubicBezTo>
                <a:cubicBezTo>
                  <a:pt x="148115" y="316799"/>
                  <a:pt x="133576" y="327619"/>
                  <a:pt x="112797" y="351577"/>
                </a:cubicBezTo>
                <a:cubicBezTo>
                  <a:pt x="112283" y="335240"/>
                  <a:pt x="113388" y="312952"/>
                  <a:pt x="110227" y="296887"/>
                </a:cubicBezTo>
                <a:cubicBezTo>
                  <a:pt x="89028" y="294725"/>
                  <a:pt x="50870" y="292559"/>
                  <a:pt x="29478" y="290132"/>
                </a:cubicBezTo>
                <a:cubicBezTo>
                  <a:pt x="46395" y="277925"/>
                  <a:pt x="61096" y="262600"/>
                  <a:pt x="76390" y="250173"/>
                </a:cubicBezTo>
                <a:cubicBezTo>
                  <a:pt x="51842" y="232320"/>
                  <a:pt x="15781" y="216806"/>
                  <a:pt x="0" y="209595"/>
                </a:cubicBezTo>
                <a:cubicBezTo>
                  <a:pt x="25977" y="205189"/>
                  <a:pt x="56322" y="194701"/>
                  <a:pt x="90269" y="188679"/>
                </a:cubicBezTo>
                <a:cubicBezTo>
                  <a:pt x="61858" y="167295"/>
                  <a:pt x="50008" y="156709"/>
                  <a:pt x="26885" y="134608"/>
                </a:cubicBezTo>
                <a:cubicBezTo>
                  <a:pt x="56607" y="128693"/>
                  <a:pt x="93244" y="129658"/>
                  <a:pt x="123234" y="127235"/>
                </a:cubicBezTo>
                <a:cubicBezTo>
                  <a:pt x="117547" y="100129"/>
                  <a:pt x="113021" y="82187"/>
                  <a:pt x="103276" y="59003"/>
                </a:cubicBezTo>
                <a:cubicBezTo>
                  <a:pt x="140990" y="77629"/>
                  <a:pt x="179067" y="91263"/>
                  <a:pt x="196138" y="103877"/>
                </a:cubicBezTo>
                <a:cubicBezTo>
                  <a:pt x="210053" y="70218"/>
                  <a:pt x="212594" y="54922"/>
                  <a:pt x="223024" y="30714"/>
                </a:cubicBezTo>
                <a:cubicBezTo>
                  <a:pt x="233182" y="38000"/>
                  <a:pt x="252302" y="60333"/>
                  <a:pt x="262940" y="70673"/>
                </a:cubicBezTo>
                <a:close/>
              </a:path>
              <a:path w="495509" h="351577" stroke="0" extrusionOk="0">
                <a:moveTo>
                  <a:pt x="262940" y="70673"/>
                </a:moveTo>
                <a:cubicBezTo>
                  <a:pt x="278200" y="55722"/>
                  <a:pt x="318326" y="21538"/>
                  <a:pt x="339286" y="0"/>
                </a:cubicBezTo>
                <a:cubicBezTo>
                  <a:pt x="340332" y="31954"/>
                  <a:pt x="334164" y="58131"/>
                  <a:pt x="333206" y="94030"/>
                </a:cubicBezTo>
                <a:cubicBezTo>
                  <a:pt x="371260" y="69849"/>
                  <a:pt x="376266" y="66612"/>
                  <a:pt x="413084" y="51629"/>
                </a:cubicBezTo>
                <a:cubicBezTo>
                  <a:pt x="399894" y="75174"/>
                  <a:pt x="389224" y="86407"/>
                  <a:pt x="375760" y="106319"/>
                </a:cubicBezTo>
                <a:cubicBezTo>
                  <a:pt x="415974" y="110660"/>
                  <a:pt x="461950" y="110694"/>
                  <a:pt x="495509" y="108158"/>
                </a:cubicBezTo>
                <a:cubicBezTo>
                  <a:pt x="453587" y="122158"/>
                  <a:pt x="422211" y="140387"/>
                  <a:pt x="389639" y="153033"/>
                </a:cubicBezTo>
                <a:cubicBezTo>
                  <a:pt x="401431" y="167580"/>
                  <a:pt x="406200" y="169149"/>
                  <a:pt x="419118" y="183764"/>
                </a:cubicBezTo>
                <a:cubicBezTo>
                  <a:pt x="401602" y="189978"/>
                  <a:pt x="396034" y="194258"/>
                  <a:pt x="375760" y="200366"/>
                </a:cubicBezTo>
                <a:cubicBezTo>
                  <a:pt x="401245" y="225826"/>
                  <a:pt x="404458" y="227576"/>
                  <a:pt x="433042" y="254437"/>
                </a:cubicBezTo>
                <a:cubicBezTo>
                  <a:pt x="399493" y="250789"/>
                  <a:pt x="366136" y="235428"/>
                  <a:pt x="335844" y="233570"/>
                </a:cubicBezTo>
                <a:cubicBezTo>
                  <a:pt x="336886" y="246783"/>
                  <a:pt x="338871" y="264843"/>
                  <a:pt x="342772" y="282726"/>
                </a:cubicBezTo>
                <a:cubicBezTo>
                  <a:pt x="320126" y="274447"/>
                  <a:pt x="307505" y="270322"/>
                  <a:pt x="279412" y="259369"/>
                </a:cubicBezTo>
                <a:cubicBezTo>
                  <a:pt x="271200" y="281062"/>
                  <a:pt x="271152" y="285059"/>
                  <a:pt x="266381" y="306685"/>
                </a:cubicBezTo>
                <a:cubicBezTo>
                  <a:pt x="252245" y="295739"/>
                  <a:pt x="237226" y="286865"/>
                  <a:pt x="226465" y="282726"/>
                </a:cubicBezTo>
                <a:cubicBezTo>
                  <a:pt x="217688" y="294945"/>
                  <a:pt x="213001" y="304089"/>
                  <a:pt x="199580" y="320846"/>
                </a:cubicBezTo>
                <a:cubicBezTo>
                  <a:pt x="186624" y="307674"/>
                  <a:pt x="178457" y="302928"/>
                  <a:pt x="172671" y="295015"/>
                </a:cubicBezTo>
                <a:cubicBezTo>
                  <a:pt x="146031" y="325734"/>
                  <a:pt x="133919" y="335401"/>
                  <a:pt x="112797" y="351577"/>
                </a:cubicBezTo>
                <a:cubicBezTo>
                  <a:pt x="114438" y="336040"/>
                  <a:pt x="111243" y="315646"/>
                  <a:pt x="110227" y="296887"/>
                </a:cubicBezTo>
                <a:cubicBezTo>
                  <a:pt x="74956" y="296446"/>
                  <a:pt x="54291" y="292569"/>
                  <a:pt x="29478" y="290132"/>
                </a:cubicBezTo>
                <a:cubicBezTo>
                  <a:pt x="51872" y="272020"/>
                  <a:pt x="65454" y="258960"/>
                  <a:pt x="76390" y="250173"/>
                </a:cubicBezTo>
                <a:cubicBezTo>
                  <a:pt x="59808" y="238441"/>
                  <a:pt x="20993" y="224101"/>
                  <a:pt x="0" y="209595"/>
                </a:cubicBezTo>
                <a:cubicBezTo>
                  <a:pt x="21871" y="207003"/>
                  <a:pt x="67630" y="193031"/>
                  <a:pt x="90269" y="188679"/>
                </a:cubicBezTo>
                <a:cubicBezTo>
                  <a:pt x="65704" y="163831"/>
                  <a:pt x="42318" y="152192"/>
                  <a:pt x="26885" y="134608"/>
                </a:cubicBezTo>
                <a:cubicBezTo>
                  <a:pt x="62635" y="131080"/>
                  <a:pt x="83158" y="129634"/>
                  <a:pt x="123234" y="127235"/>
                </a:cubicBezTo>
                <a:cubicBezTo>
                  <a:pt x="113525" y="99184"/>
                  <a:pt x="106823" y="76523"/>
                  <a:pt x="103276" y="59003"/>
                </a:cubicBezTo>
                <a:cubicBezTo>
                  <a:pt x="133932" y="69936"/>
                  <a:pt x="153774" y="78531"/>
                  <a:pt x="196138" y="103877"/>
                </a:cubicBezTo>
                <a:cubicBezTo>
                  <a:pt x="208320" y="73046"/>
                  <a:pt x="216104" y="52176"/>
                  <a:pt x="223024" y="30714"/>
                </a:cubicBezTo>
                <a:cubicBezTo>
                  <a:pt x="238281" y="49534"/>
                  <a:pt x="245475" y="51464"/>
                  <a:pt x="262940" y="70673"/>
                </a:cubicBezTo>
                <a:close/>
              </a:path>
            </a:pathLst>
          </a:custGeom>
          <a:solidFill>
            <a:srgbClr val="F2F2F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C067E2C4-D502-D14F-A315-A808968E1AC4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Komika Title - Axis" panose="02000506000000020004" pitchFamily="2" charset="77"/>
              </a:rPr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mika Title - Axis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46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4.xml"/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12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2.xml"/><Relationship Id="rId5" Type="http://schemas.openxmlformats.org/officeDocument/2006/relationships/image" Target="../media/image24.svg"/><Relationship Id="rId10" Type="http://schemas.openxmlformats.org/officeDocument/2006/relationships/slide" Target="slide11.xml"/><Relationship Id="rId4" Type="http://schemas.openxmlformats.org/officeDocument/2006/relationships/image" Target="../media/image23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0F29AF-5BFC-4494-970A-3C8885C8CFC3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5E724-49A8-4520-BDE3-76DDD7BC560F}"/>
              </a:ext>
            </a:extLst>
          </p:cNvPr>
          <p:cNvSpPr/>
          <p:nvPr/>
        </p:nvSpPr>
        <p:spPr>
          <a:xfrm flipH="1">
            <a:off x="535058" y="1324612"/>
            <a:ext cx="1350612" cy="1740805"/>
          </a:xfrm>
          <a:custGeom>
            <a:avLst/>
            <a:gdLst>
              <a:gd name="connsiteX0" fmla="*/ 0 w 1350612"/>
              <a:gd name="connsiteY0" fmla="*/ 0 h 1740805"/>
              <a:gd name="connsiteX1" fmla="*/ 661800 w 1350612"/>
              <a:gd name="connsiteY1" fmla="*/ 0 h 1740805"/>
              <a:gd name="connsiteX2" fmla="*/ 1350612 w 1350612"/>
              <a:gd name="connsiteY2" fmla="*/ 0 h 1740805"/>
              <a:gd name="connsiteX3" fmla="*/ 1350612 w 1350612"/>
              <a:gd name="connsiteY3" fmla="*/ 580268 h 1740805"/>
              <a:gd name="connsiteX4" fmla="*/ 1350612 w 1350612"/>
              <a:gd name="connsiteY4" fmla="*/ 1160537 h 1740805"/>
              <a:gd name="connsiteX5" fmla="*/ 1350612 w 1350612"/>
              <a:gd name="connsiteY5" fmla="*/ 1740805 h 1740805"/>
              <a:gd name="connsiteX6" fmla="*/ 675306 w 1350612"/>
              <a:gd name="connsiteY6" fmla="*/ 1740805 h 1740805"/>
              <a:gd name="connsiteX7" fmla="*/ 0 w 1350612"/>
              <a:gd name="connsiteY7" fmla="*/ 1740805 h 1740805"/>
              <a:gd name="connsiteX8" fmla="*/ 0 w 1350612"/>
              <a:gd name="connsiteY8" fmla="*/ 1195353 h 1740805"/>
              <a:gd name="connsiteX9" fmla="*/ 0 w 1350612"/>
              <a:gd name="connsiteY9" fmla="*/ 632492 h 1740805"/>
              <a:gd name="connsiteX10" fmla="*/ 0 w 1350612"/>
              <a:gd name="connsiteY10" fmla="*/ 0 h 17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612" h="1740805" fill="none" extrusionOk="0">
                <a:moveTo>
                  <a:pt x="0" y="0"/>
                </a:moveTo>
                <a:cubicBezTo>
                  <a:pt x="327144" y="-13752"/>
                  <a:pt x="400742" y="5207"/>
                  <a:pt x="661800" y="0"/>
                </a:cubicBezTo>
                <a:cubicBezTo>
                  <a:pt x="922858" y="-5207"/>
                  <a:pt x="1077408" y="9788"/>
                  <a:pt x="1350612" y="0"/>
                </a:cubicBezTo>
                <a:cubicBezTo>
                  <a:pt x="1377673" y="209113"/>
                  <a:pt x="1360706" y="371470"/>
                  <a:pt x="1350612" y="580268"/>
                </a:cubicBezTo>
                <a:cubicBezTo>
                  <a:pt x="1340518" y="789066"/>
                  <a:pt x="1322458" y="889741"/>
                  <a:pt x="1350612" y="1160537"/>
                </a:cubicBezTo>
                <a:cubicBezTo>
                  <a:pt x="1378766" y="1431333"/>
                  <a:pt x="1353613" y="1556980"/>
                  <a:pt x="1350612" y="1740805"/>
                </a:cubicBezTo>
                <a:cubicBezTo>
                  <a:pt x="1128162" y="1758680"/>
                  <a:pt x="947738" y="1755319"/>
                  <a:pt x="675306" y="1740805"/>
                </a:cubicBezTo>
                <a:cubicBezTo>
                  <a:pt x="402874" y="1726291"/>
                  <a:pt x="168676" y="1763829"/>
                  <a:pt x="0" y="1740805"/>
                </a:cubicBezTo>
                <a:cubicBezTo>
                  <a:pt x="15612" y="1478594"/>
                  <a:pt x="-24650" y="1437272"/>
                  <a:pt x="0" y="1195353"/>
                </a:cubicBezTo>
                <a:cubicBezTo>
                  <a:pt x="24650" y="953434"/>
                  <a:pt x="-4249" y="885237"/>
                  <a:pt x="0" y="632492"/>
                </a:cubicBezTo>
                <a:cubicBezTo>
                  <a:pt x="4249" y="379747"/>
                  <a:pt x="-11982" y="247303"/>
                  <a:pt x="0" y="0"/>
                </a:cubicBezTo>
                <a:close/>
              </a:path>
              <a:path w="1350612" h="1740805" stroke="0" extrusionOk="0">
                <a:moveTo>
                  <a:pt x="0" y="0"/>
                </a:moveTo>
                <a:cubicBezTo>
                  <a:pt x="249361" y="-22183"/>
                  <a:pt x="369221" y="-15043"/>
                  <a:pt x="661800" y="0"/>
                </a:cubicBezTo>
                <a:cubicBezTo>
                  <a:pt x="954379" y="15043"/>
                  <a:pt x="1151540" y="1662"/>
                  <a:pt x="1350612" y="0"/>
                </a:cubicBezTo>
                <a:cubicBezTo>
                  <a:pt x="1377083" y="193588"/>
                  <a:pt x="1365930" y="489044"/>
                  <a:pt x="1350612" y="615084"/>
                </a:cubicBezTo>
                <a:cubicBezTo>
                  <a:pt x="1335294" y="741124"/>
                  <a:pt x="1333572" y="1039474"/>
                  <a:pt x="1350612" y="1195353"/>
                </a:cubicBezTo>
                <a:cubicBezTo>
                  <a:pt x="1367652" y="1351232"/>
                  <a:pt x="1376891" y="1559689"/>
                  <a:pt x="1350612" y="1740805"/>
                </a:cubicBezTo>
                <a:cubicBezTo>
                  <a:pt x="1160200" y="1758770"/>
                  <a:pt x="999585" y="1772493"/>
                  <a:pt x="702318" y="1740805"/>
                </a:cubicBezTo>
                <a:cubicBezTo>
                  <a:pt x="405051" y="1709117"/>
                  <a:pt x="155494" y="1752578"/>
                  <a:pt x="0" y="1740805"/>
                </a:cubicBezTo>
                <a:cubicBezTo>
                  <a:pt x="16382" y="1470953"/>
                  <a:pt x="26840" y="1368864"/>
                  <a:pt x="0" y="1125721"/>
                </a:cubicBezTo>
                <a:cubicBezTo>
                  <a:pt x="-26840" y="882578"/>
                  <a:pt x="-17290" y="690203"/>
                  <a:pt x="0" y="510636"/>
                </a:cubicBezTo>
                <a:cubicBezTo>
                  <a:pt x="17290" y="331070"/>
                  <a:pt x="15405" y="18932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B17BBE-F607-407F-99AB-439881B9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612" t="18045" r="30612" b="45561"/>
          <a:stretch/>
        </p:blipFill>
        <p:spPr>
          <a:xfrm flipH="1">
            <a:off x="478188" y="1335623"/>
            <a:ext cx="1599678" cy="1740804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09F96AD-D9E0-4581-869F-9D4F372C54B7}"/>
              </a:ext>
            </a:extLst>
          </p:cNvPr>
          <p:cNvSpPr/>
          <p:nvPr/>
        </p:nvSpPr>
        <p:spPr>
          <a:xfrm>
            <a:off x="892759" y="123628"/>
            <a:ext cx="7358481" cy="843023"/>
          </a:xfrm>
          <a:custGeom>
            <a:avLst/>
            <a:gdLst>
              <a:gd name="connsiteX0" fmla="*/ 0 w 7358481"/>
              <a:gd name="connsiteY0" fmla="*/ 140507 h 843023"/>
              <a:gd name="connsiteX1" fmla="*/ 140507 w 7358481"/>
              <a:gd name="connsiteY1" fmla="*/ 0 h 843023"/>
              <a:gd name="connsiteX2" fmla="*/ 854688 w 7358481"/>
              <a:gd name="connsiteY2" fmla="*/ 0 h 843023"/>
              <a:gd name="connsiteX3" fmla="*/ 1285770 w 7358481"/>
              <a:gd name="connsiteY3" fmla="*/ 0 h 843023"/>
              <a:gd name="connsiteX4" fmla="*/ 1787627 w 7358481"/>
              <a:gd name="connsiteY4" fmla="*/ 0 h 843023"/>
              <a:gd name="connsiteX5" fmla="*/ 2501807 w 7358481"/>
              <a:gd name="connsiteY5" fmla="*/ 0 h 843023"/>
              <a:gd name="connsiteX6" fmla="*/ 3003664 w 7358481"/>
              <a:gd name="connsiteY6" fmla="*/ 0 h 843023"/>
              <a:gd name="connsiteX7" fmla="*/ 3434746 w 7358481"/>
              <a:gd name="connsiteY7" fmla="*/ 0 h 843023"/>
              <a:gd name="connsiteX8" fmla="*/ 3936603 w 7358481"/>
              <a:gd name="connsiteY8" fmla="*/ 0 h 843023"/>
              <a:gd name="connsiteX9" fmla="*/ 4509234 w 7358481"/>
              <a:gd name="connsiteY9" fmla="*/ 0 h 843023"/>
              <a:gd name="connsiteX10" fmla="*/ 5152640 w 7358481"/>
              <a:gd name="connsiteY10" fmla="*/ 0 h 843023"/>
              <a:gd name="connsiteX11" fmla="*/ 5654497 w 7358481"/>
              <a:gd name="connsiteY11" fmla="*/ 0 h 843023"/>
              <a:gd name="connsiteX12" fmla="*/ 6439453 w 7358481"/>
              <a:gd name="connsiteY12" fmla="*/ 0 h 843023"/>
              <a:gd name="connsiteX13" fmla="*/ 7217974 w 7358481"/>
              <a:gd name="connsiteY13" fmla="*/ 0 h 843023"/>
              <a:gd name="connsiteX14" fmla="*/ 7358481 w 7358481"/>
              <a:gd name="connsiteY14" fmla="*/ 140507 h 843023"/>
              <a:gd name="connsiteX15" fmla="*/ 7358481 w 7358481"/>
              <a:gd name="connsiteY15" fmla="*/ 702516 h 843023"/>
              <a:gd name="connsiteX16" fmla="*/ 7217974 w 7358481"/>
              <a:gd name="connsiteY16" fmla="*/ 843023 h 843023"/>
              <a:gd name="connsiteX17" fmla="*/ 6645343 w 7358481"/>
              <a:gd name="connsiteY17" fmla="*/ 843023 h 843023"/>
              <a:gd name="connsiteX18" fmla="*/ 6214260 w 7358481"/>
              <a:gd name="connsiteY18" fmla="*/ 843023 h 843023"/>
              <a:gd name="connsiteX19" fmla="*/ 5429305 w 7358481"/>
              <a:gd name="connsiteY19" fmla="*/ 843023 h 843023"/>
              <a:gd name="connsiteX20" fmla="*/ 4785899 w 7358481"/>
              <a:gd name="connsiteY20" fmla="*/ 843023 h 843023"/>
              <a:gd name="connsiteX21" fmla="*/ 4000944 w 7358481"/>
              <a:gd name="connsiteY21" fmla="*/ 843023 h 843023"/>
              <a:gd name="connsiteX22" fmla="*/ 3428312 w 7358481"/>
              <a:gd name="connsiteY22" fmla="*/ 843023 h 843023"/>
              <a:gd name="connsiteX23" fmla="*/ 2926455 w 7358481"/>
              <a:gd name="connsiteY23" fmla="*/ 843023 h 843023"/>
              <a:gd name="connsiteX24" fmla="*/ 2283049 w 7358481"/>
              <a:gd name="connsiteY24" fmla="*/ 843023 h 843023"/>
              <a:gd name="connsiteX25" fmla="*/ 1568869 w 7358481"/>
              <a:gd name="connsiteY25" fmla="*/ 843023 h 843023"/>
              <a:gd name="connsiteX26" fmla="*/ 783913 w 7358481"/>
              <a:gd name="connsiteY26" fmla="*/ 843023 h 843023"/>
              <a:gd name="connsiteX27" fmla="*/ 140507 w 7358481"/>
              <a:gd name="connsiteY27" fmla="*/ 843023 h 843023"/>
              <a:gd name="connsiteX28" fmla="*/ 0 w 7358481"/>
              <a:gd name="connsiteY28" fmla="*/ 702516 h 843023"/>
              <a:gd name="connsiteX29" fmla="*/ 0 w 7358481"/>
              <a:gd name="connsiteY29" fmla="*/ 140507 h 84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58481" h="843023" fill="none" extrusionOk="0">
                <a:moveTo>
                  <a:pt x="0" y="140507"/>
                </a:moveTo>
                <a:cubicBezTo>
                  <a:pt x="-9563" y="72587"/>
                  <a:pt x="57079" y="12471"/>
                  <a:pt x="140507" y="0"/>
                </a:cubicBezTo>
                <a:cubicBezTo>
                  <a:pt x="309630" y="-35039"/>
                  <a:pt x="567484" y="35155"/>
                  <a:pt x="854688" y="0"/>
                </a:cubicBezTo>
                <a:cubicBezTo>
                  <a:pt x="1141892" y="-35155"/>
                  <a:pt x="1098119" y="15239"/>
                  <a:pt x="1285770" y="0"/>
                </a:cubicBezTo>
                <a:cubicBezTo>
                  <a:pt x="1473421" y="-15239"/>
                  <a:pt x="1623094" y="19992"/>
                  <a:pt x="1787627" y="0"/>
                </a:cubicBezTo>
                <a:cubicBezTo>
                  <a:pt x="1952160" y="-19992"/>
                  <a:pt x="2222173" y="2816"/>
                  <a:pt x="2501807" y="0"/>
                </a:cubicBezTo>
                <a:cubicBezTo>
                  <a:pt x="2781441" y="-2816"/>
                  <a:pt x="2843492" y="-18454"/>
                  <a:pt x="3003664" y="0"/>
                </a:cubicBezTo>
                <a:cubicBezTo>
                  <a:pt x="3163836" y="18454"/>
                  <a:pt x="3346664" y="-18419"/>
                  <a:pt x="3434746" y="0"/>
                </a:cubicBezTo>
                <a:cubicBezTo>
                  <a:pt x="3522828" y="18419"/>
                  <a:pt x="3797892" y="17365"/>
                  <a:pt x="3936603" y="0"/>
                </a:cubicBezTo>
                <a:cubicBezTo>
                  <a:pt x="4075314" y="-17365"/>
                  <a:pt x="4278559" y="-14443"/>
                  <a:pt x="4509234" y="0"/>
                </a:cubicBezTo>
                <a:cubicBezTo>
                  <a:pt x="4739909" y="14443"/>
                  <a:pt x="4967929" y="-4946"/>
                  <a:pt x="5152640" y="0"/>
                </a:cubicBezTo>
                <a:cubicBezTo>
                  <a:pt x="5337351" y="4946"/>
                  <a:pt x="5418789" y="10792"/>
                  <a:pt x="5654497" y="0"/>
                </a:cubicBezTo>
                <a:cubicBezTo>
                  <a:pt x="5890205" y="-10792"/>
                  <a:pt x="6230935" y="27538"/>
                  <a:pt x="6439453" y="0"/>
                </a:cubicBezTo>
                <a:cubicBezTo>
                  <a:pt x="6647971" y="-27538"/>
                  <a:pt x="7058555" y="-38022"/>
                  <a:pt x="7217974" y="0"/>
                </a:cubicBezTo>
                <a:cubicBezTo>
                  <a:pt x="7297679" y="7391"/>
                  <a:pt x="7368945" y="67313"/>
                  <a:pt x="7358481" y="140507"/>
                </a:cubicBezTo>
                <a:cubicBezTo>
                  <a:pt x="7354907" y="413866"/>
                  <a:pt x="7371744" y="546583"/>
                  <a:pt x="7358481" y="702516"/>
                </a:cubicBezTo>
                <a:cubicBezTo>
                  <a:pt x="7373687" y="782723"/>
                  <a:pt x="7289154" y="845372"/>
                  <a:pt x="7217974" y="843023"/>
                </a:cubicBezTo>
                <a:cubicBezTo>
                  <a:pt x="6976768" y="820505"/>
                  <a:pt x="6865618" y="829162"/>
                  <a:pt x="6645343" y="843023"/>
                </a:cubicBezTo>
                <a:cubicBezTo>
                  <a:pt x="6425068" y="856884"/>
                  <a:pt x="6321637" y="846122"/>
                  <a:pt x="6214260" y="843023"/>
                </a:cubicBezTo>
                <a:cubicBezTo>
                  <a:pt x="6106883" y="839924"/>
                  <a:pt x="5776947" y="842692"/>
                  <a:pt x="5429305" y="843023"/>
                </a:cubicBezTo>
                <a:cubicBezTo>
                  <a:pt x="5081663" y="843354"/>
                  <a:pt x="5028354" y="817769"/>
                  <a:pt x="4785899" y="843023"/>
                </a:cubicBezTo>
                <a:cubicBezTo>
                  <a:pt x="4543444" y="868277"/>
                  <a:pt x="4292972" y="843683"/>
                  <a:pt x="4000944" y="843023"/>
                </a:cubicBezTo>
                <a:cubicBezTo>
                  <a:pt x="3708917" y="842363"/>
                  <a:pt x="3618959" y="837788"/>
                  <a:pt x="3428312" y="843023"/>
                </a:cubicBezTo>
                <a:cubicBezTo>
                  <a:pt x="3237665" y="848258"/>
                  <a:pt x="3172696" y="841454"/>
                  <a:pt x="2926455" y="843023"/>
                </a:cubicBezTo>
                <a:cubicBezTo>
                  <a:pt x="2680214" y="844592"/>
                  <a:pt x="2411776" y="819332"/>
                  <a:pt x="2283049" y="843023"/>
                </a:cubicBezTo>
                <a:cubicBezTo>
                  <a:pt x="2154322" y="866714"/>
                  <a:pt x="1711766" y="864845"/>
                  <a:pt x="1568869" y="843023"/>
                </a:cubicBezTo>
                <a:cubicBezTo>
                  <a:pt x="1425972" y="821201"/>
                  <a:pt x="995180" y="864514"/>
                  <a:pt x="783913" y="843023"/>
                </a:cubicBezTo>
                <a:cubicBezTo>
                  <a:pt x="572646" y="821532"/>
                  <a:pt x="276188" y="865484"/>
                  <a:pt x="140507" y="843023"/>
                </a:cubicBezTo>
                <a:cubicBezTo>
                  <a:pt x="66590" y="850185"/>
                  <a:pt x="11286" y="776938"/>
                  <a:pt x="0" y="702516"/>
                </a:cubicBezTo>
                <a:cubicBezTo>
                  <a:pt x="17383" y="483438"/>
                  <a:pt x="25115" y="399122"/>
                  <a:pt x="0" y="140507"/>
                </a:cubicBezTo>
                <a:close/>
              </a:path>
              <a:path w="7358481" h="843023" stroke="0" extrusionOk="0">
                <a:moveTo>
                  <a:pt x="0" y="140507"/>
                </a:moveTo>
                <a:cubicBezTo>
                  <a:pt x="-12988" y="54896"/>
                  <a:pt x="55982" y="2599"/>
                  <a:pt x="140507" y="0"/>
                </a:cubicBezTo>
                <a:cubicBezTo>
                  <a:pt x="439943" y="13292"/>
                  <a:pt x="682284" y="-37656"/>
                  <a:pt x="925462" y="0"/>
                </a:cubicBezTo>
                <a:cubicBezTo>
                  <a:pt x="1168641" y="37656"/>
                  <a:pt x="1246362" y="4362"/>
                  <a:pt x="1498094" y="0"/>
                </a:cubicBezTo>
                <a:cubicBezTo>
                  <a:pt x="1749826" y="-4362"/>
                  <a:pt x="1749210" y="3163"/>
                  <a:pt x="1999951" y="0"/>
                </a:cubicBezTo>
                <a:cubicBezTo>
                  <a:pt x="2250692" y="-3163"/>
                  <a:pt x="2453939" y="32786"/>
                  <a:pt x="2714131" y="0"/>
                </a:cubicBezTo>
                <a:cubicBezTo>
                  <a:pt x="2974323" y="-32786"/>
                  <a:pt x="3072023" y="-8415"/>
                  <a:pt x="3286763" y="0"/>
                </a:cubicBezTo>
                <a:cubicBezTo>
                  <a:pt x="3501503" y="8415"/>
                  <a:pt x="3754705" y="-2234"/>
                  <a:pt x="4071718" y="0"/>
                </a:cubicBezTo>
                <a:cubicBezTo>
                  <a:pt x="4388731" y="2234"/>
                  <a:pt x="4413027" y="13990"/>
                  <a:pt x="4573575" y="0"/>
                </a:cubicBezTo>
                <a:cubicBezTo>
                  <a:pt x="4734123" y="-13990"/>
                  <a:pt x="5019966" y="-33642"/>
                  <a:pt x="5358530" y="0"/>
                </a:cubicBezTo>
                <a:cubicBezTo>
                  <a:pt x="5697095" y="33642"/>
                  <a:pt x="5685133" y="-1994"/>
                  <a:pt x="5789612" y="0"/>
                </a:cubicBezTo>
                <a:cubicBezTo>
                  <a:pt x="5894091" y="1994"/>
                  <a:pt x="6147521" y="-7466"/>
                  <a:pt x="6433019" y="0"/>
                </a:cubicBezTo>
                <a:cubicBezTo>
                  <a:pt x="6718517" y="7466"/>
                  <a:pt x="6984863" y="-17887"/>
                  <a:pt x="7217974" y="0"/>
                </a:cubicBezTo>
                <a:cubicBezTo>
                  <a:pt x="7298858" y="-3245"/>
                  <a:pt x="7363689" y="59549"/>
                  <a:pt x="7358481" y="140507"/>
                </a:cubicBezTo>
                <a:cubicBezTo>
                  <a:pt x="7344699" y="370337"/>
                  <a:pt x="7370945" y="426381"/>
                  <a:pt x="7358481" y="702516"/>
                </a:cubicBezTo>
                <a:cubicBezTo>
                  <a:pt x="7341261" y="782944"/>
                  <a:pt x="7285512" y="836080"/>
                  <a:pt x="7217974" y="843023"/>
                </a:cubicBezTo>
                <a:cubicBezTo>
                  <a:pt x="6967433" y="834954"/>
                  <a:pt x="6855288" y="862268"/>
                  <a:pt x="6503793" y="843023"/>
                </a:cubicBezTo>
                <a:cubicBezTo>
                  <a:pt x="6152298" y="823778"/>
                  <a:pt x="6048804" y="826584"/>
                  <a:pt x="5860387" y="843023"/>
                </a:cubicBezTo>
                <a:cubicBezTo>
                  <a:pt x="5671970" y="859462"/>
                  <a:pt x="5520517" y="856501"/>
                  <a:pt x="5429305" y="843023"/>
                </a:cubicBezTo>
                <a:cubicBezTo>
                  <a:pt x="5338093" y="829545"/>
                  <a:pt x="5084766" y="833207"/>
                  <a:pt x="4927448" y="843023"/>
                </a:cubicBezTo>
                <a:cubicBezTo>
                  <a:pt x="4770130" y="852839"/>
                  <a:pt x="4486935" y="870265"/>
                  <a:pt x="4142493" y="843023"/>
                </a:cubicBezTo>
                <a:cubicBezTo>
                  <a:pt x="3798052" y="815781"/>
                  <a:pt x="3729734" y="843412"/>
                  <a:pt x="3499087" y="843023"/>
                </a:cubicBezTo>
                <a:cubicBezTo>
                  <a:pt x="3268440" y="842634"/>
                  <a:pt x="3245672" y="830066"/>
                  <a:pt x="2997230" y="843023"/>
                </a:cubicBezTo>
                <a:cubicBezTo>
                  <a:pt x="2748788" y="855980"/>
                  <a:pt x="2509029" y="839421"/>
                  <a:pt x="2353824" y="843023"/>
                </a:cubicBezTo>
                <a:cubicBezTo>
                  <a:pt x="2198619" y="846625"/>
                  <a:pt x="2019690" y="831512"/>
                  <a:pt x="1922742" y="843023"/>
                </a:cubicBezTo>
                <a:cubicBezTo>
                  <a:pt x="1825794" y="854534"/>
                  <a:pt x="1650632" y="827056"/>
                  <a:pt x="1491660" y="843023"/>
                </a:cubicBezTo>
                <a:cubicBezTo>
                  <a:pt x="1332688" y="858990"/>
                  <a:pt x="980874" y="844166"/>
                  <a:pt x="848254" y="843023"/>
                </a:cubicBezTo>
                <a:cubicBezTo>
                  <a:pt x="715634" y="841880"/>
                  <a:pt x="428744" y="810167"/>
                  <a:pt x="140507" y="843023"/>
                </a:cubicBezTo>
                <a:cubicBezTo>
                  <a:pt x="62493" y="834438"/>
                  <a:pt x="12068" y="787719"/>
                  <a:pt x="0" y="702516"/>
                </a:cubicBezTo>
                <a:cubicBezTo>
                  <a:pt x="17056" y="579057"/>
                  <a:pt x="-8278" y="385855"/>
                  <a:pt x="0" y="140507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Who needs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</a:br>
            <a:r>
              <a:rPr lang="en-US" sz="2000" dirty="0">
                <a:solidFill>
                  <a:srgbClr val="00A6A5"/>
                </a:solidFill>
                <a:latin typeface="Komika Title - Axis" panose="02000506000000020004" pitchFamily="2" charset="77"/>
              </a:rPr>
              <a:t>Interactive Data Comics?</a:t>
            </a:r>
            <a:endParaRPr lang="en-US" sz="3200" dirty="0">
              <a:solidFill>
                <a:srgbClr val="00A6A5"/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8" name="Rectangular Callout 18">
            <a:extLst>
              <a:ext uri="{FF2B5EF4-FFF2-40B4-BE49-F238E27FC236}">
                <a16:creationId xmlns:a16="http://schemas.microsoft.com/office/drawing/2014/main" id="{AABBA8B5-DA4E-4128-8B4A-20BB9683E390}"/>
              </a:ext>
            </a:extLst>
          </p:cNvPr>
          <p:cNvSpPr/>
          <p:nvPr/>
        </p:nvSpPr>
        <p:spPr>
          <a:xfrm>
            <a:off x="1942540" y="1346633"/>
            <a:ext cx="2603774" cy="1718784"/>
          </a:xfrm>
          <a:custGeom>
            <a:avLst/>
            <a:gdLst>
              <a:gd name="connsiteX0" fmla="*/ 0 w 2603774"/>
              <a:gd name="connsiteY0" fmla="*/ 0 h 1718784"/>
              <a:gd name="connsiteX1" fmla="*/ 433962 w 2603774"/>
              <a:gd name="connsiteY1" fmla="*/ 0 h 1718784"/>
              <a:gd name="connsiteX2" fmla="*/ 433962 w 2603774"/>
              <a:gd name="connsiteY2" fmla="*/ 0 h 1718784"/>
              <a:gd name="connsiteX3" fmla="*/ 1084906 w 2603774"/>
              <a:gd name="connsiteY3" fmla="*/ 0 h 1718784"/>
              <a:gd name="connsiteX4" fmla="*/ 1560818 w 2603774"/>
              <a:gd name="connsiteY4" fmla="*/ 0 h 1718784"/>
              <a:gd name="connsiteX5" fmla="*/ 2021541 w 2603774"/>
              <a:gd name="connsiteY5" fmla="*/ 0 h 1718784"/>
              <a:gd name="connsiteX6" fmla="*/ 2603774 w 2603774"/>
              <a:gd name="connsiteY6" fmla="*/ 0 h 1718784"/>
              <a:gd name="connsiteX7" fmla="*/ 2603774 w 2603774"/>
              <a:gd name="connsiteY7" fmla="*/ 286464 h 1718784"/>
              <a:gd name="connsiteX8" fmla="*/ 2603774 w 2603774"/>
              <a:gd name="connsiteY8" fmla="*/ 286464 h 1718784"/>
              <a:gd name="connsiteX9" fmla="*/ 2603774 w 2603774"/>
              <a:gd name="connsiteY9" fmla="*/ 716160 h 1718784"/>
              <a:gd name="connsiteX10" fmla="*/ 2603774 w 2603774"/>
              <a:gd name="connsiteY10" fmla="*/ 1227498 h 1718784"/>
              <a:gd name="connsiteX11" fmla="*/ 2603774 w 2603774"/>
              <a:gd name="connsiteY11" fmla="*/ 1718784 h 1718784"/>
              <a:gd name="connsiteX12" fmla="*/ 2143051 w 2603774"/>
              <a:gd name="connsiteY12" fmla="*/ 1718784 h 1718784"/>
              <a:gd name="connsiteX13" fmla="*/ 1621573 w 2603774"/>
              <a:gd name="connsiteY13" fmla="*/ 1718784 h 1718784"/>
              <a:gd name="connsiteX14" fmla="*/ 1084906 w 2603774"/>
              <a:gd name="connsiteY14" fmla="*/ 1718784 h 1718784"/>
              <a:gd name="connsiteX15" fmla="*/ 433962 w 2603774"/>
              <a:gd name="connsiteY15" fmla="*/ 1718784 h 1718784"/>
              <a:gd name="connsiteX16" fmla="*/ 433962 w 2603774"/>
              <a:gd name="connsiteY16" fmla="*/ 1718784 h 1718784"/>
              <a:gd name="connsiteX17" fmla="*/ 0 w 2603774"/>
              <a:gd name="connsiteY17" fmla="*/ 1718784 h 1718784"/>
              <a:gd name="connsiteX18" fmla="*/ 0 w 2603774"/>
              <a:gd name="connsiteY18" fmla="*/ 1217472 h 1718784"/>
              <a:gd name="connsiteX19" fmla="*/ 0 w 2603774"/>
              <a:gd name="connsiteY19" fmla="*/ 716160 h 1718784"/>
              <a:gd name="connsiteX20" fmla="*/ -262044 w 2603774"/>
              <a:gd name="connsiteY20" fmla="*/ 464622 h 1718784"/>
              <a:gd name="connsiteX21" fmla="*/ 0 w 2603774"/>
              <a:gd name="connsiteY21" fmla="*/ 286464 h 1718784"/>
              <a:gd name="connsiteX22" fmla="*/ 0 w 2603774"/>
              <a:gd name="connsiteY22" fmla="*/ 0 h 17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03774" h="1718784" fill="none" extrusionOk="0">
                <a:moveTo>
                  <a:pt x="0" y="0"/>
                </a:moveTo>
                <a:cubicBezTo>
                  <a:pt x="113627" y="2582"/>
                  <a:pt x="252239" y="-18456"/>
                  <a:pt x="433962" y="0"/>
                </a:cubicBezTo>
                <a:lnTo>
                  <a:pt x="433962" y="0"/>
                </a:lnTo>
                <a:cubicBezTo>
                  <a:pt x="693517" y="-23473"/>
                  <a:pt x="885450" y="7063"/>
                  <a:pt x="1084906" y="0"/>
                </a:cubicBezTo>
                <a:cubicBezTo>
                  <a:pt x="1280006" y="10472"/>
                  <a:pt x="1434907" y="-5081"/>
                  <a:pt x="1560818" y="0"/>
                </a:cubicBezTo>
                <a:cubicBezTo>
                  <a:pt x="1686729" y="5081"/>
                  <a:pt x="1905840" y="-17352"/>
                  <a:pt x="2021541" y="0"/>
                </a:cubicBezTo>
                <a:cubicBezTo>
                  <a:pt x="2137242" y="17352"/>
                  <a:pt x="2376957" y="-18424"/>
                  <a:pt x="2603774" y="0"/>
                </a:cubicBezTo>
                <a:cubicBezTo>
                  <a:pt x="2597756" y="62017"/>
                  <a:pt x="2612049" y="182395"/>
                  <a:pt x="2603774" y="286464"/>
                </a:cubicBezTo>
                <a:lnTo>
                  <a:pt x="2603774" y="286464"/>
                </a:lnTo>
                <a:cubicBezTo>
                  <a:pt x="2616353" y="373543"/>
                  <a:pt x="2592395" y="575751"/>
                  <a:pt x="2603774" y="716160"/>
                </a:cubicBezTo>
                <a:cubicBezTo>
                  <a:pt x="2584533" y="853859"/>
                  <a:pt x="2619691" y="1101596"/>
                  <a:pt x="2603774" y="1227498"/>
                </a:cubicBezTo>
                <a:cubicBezTo>
                  <a:pt x="2587857" y="1353400"/>
                  <a:pt x="2613994" y="1536893"/>
                  <a:pt x="2603774" y="1718784"/>
                </a:cubicBezTo>
                <a:cubicBezTo>
                  <a:pt x="2450983" y="1702347"/>
                  <a:pt x="2302388" y="1727750"/>
                  <a:pt x="2143051" y="1718784"/>
                </a:cubicBezTo>
                <a:cubicBezTo>
                  <a:pt x="1983714" y="1709818"/>
                  <a:pt x="1807447" y="1696975"/>
                  <a:pt x="1621573" y="1718784"/>
                </a:cubicBezTo>
                <a:cubicBezTo>
                  <a:pt x="1435699" y="1740593"/>
                  <a:pt x="1297194" y="1739618"/>
                  <a:pt x="1084906" y="1718784"/>
                </a:cubicBezTo>
                <a:cubicBezTo>
                  <a:pt x="817124" y="1744593"/>
                  <a:pt x="685389" y="1705740"/>
                  <a:pt x="433962" y="1718784"/>
                </a:cubicBezTo>
                <a:lnTo>
                  <a:pt x="433962" y="1718784"/>
                </a:lnTo>
                <a:cubicBezTo>
                  <a:pt x="254089" y="1717453"/>
                  <a:pt x="127138" y="1726514"/>
                  <a:pt x="0" y="1718784"/>
                </a:cubicBezTo>
                <a:cubicBezTo>
                  <a:pt x="13691" y="1605679"/>
                  <a:pt x="22989" y="1361607"/>
                  <a:pt x="0" y="1217472"/>
                </a:cubicBezTo>
                <a:cubicBezTo>
                  <a:pt x="-22989" y="1073337"/>
                  <a:pt x="5508" y="843417"/>
                  <a:pt x="0" y="716160"/>
                </a:cubicBezTo>
                <a:cubicBezTo>
                  <a:pt x="-52980" y="654544"/>
                  <a:pt x="-192365" y="522753"/>
                  <a:pt x="-262044" y="464622"/>
                </a:cubicBezTo>
                <a:cubicBezTo>
                  <a:pt x="-164520" y="398186"/>
                  <a:pt x="-132572" y="368539"/>
                  <a:pt x="0" y="286464"/>
                </a:cubicBezTo>
                <a:cubicBezTo>
                  <a:pt x="-402" y="150146"/>
                  <a:pt x="10821" y="87855"/>
                  <a:pt x="0" y="0"/>
                </a:cubicBezTo>
                <a:close/>
              </a:path>
              <a:path w="2603774" h="1718784" stroke="0" extrusionOk="0">
                <a:moveTo>
                  <a:pt x="0" y="0"/>
                </a:moveTo>
                <a:cubicBezTo>
                  <a:pt x="98311" y="-8215"/>
                  <a:pt x="306265" y="-18266"/>
                  <a:pt x="433962" y="0"/>
                </a:cubicBezTo>
                <a:lnTo>
                  <a:pt x="433962" y="0"/>
                </a:lnTo>
                <a:cubicBezTo>
                  <a:pt x="719656" y="23203"/>
                  <a:pt x="902023" y="-11963"/>
                  <a:pt x="1084906" y="0"/>
                </a:cubicBezTo>
                <a:cubicBezTo>
                  <a:pt x="1317665" y="18276"/>
                  <a:pt x="1416980" y="13628"/>
                  <a:pt x="1621573" y="0"/>
                </a:cubicBezTo>
                <a:cubicBezTo>
                  <a:pt x="1826166" y="-13628"/>
                  <a:pt x="1931169" y="-21693"/>
                  <a:pt x="2143051" y="0"/>
                </a:cubicBezTo>
                <a:cubicBezTo>
                  <a:pt x="2354933" y="21693"/>
                  <a:pt x="2473482" y="-12257"/>
                  <a:pt x="2603774" y="0"/>
                </a:cubicBezTo>
                <a:cubicBezTo>
                  <a:pt x="2611661" y="81812"/>
                  <a:pt x="2608833" y="211005"/>
                  <a:pt x="2603774" y="286464"/>
                </a:cubicBezTo>
                <a:lnTo>
                  <a:pt x="2603774" y="286464"/>
                </a:lnTo>
                <a:cubicBezTo>
                  <a:pt x="2604582" y="393439"/>
                  <a:pt x="2588575" y="608295"/>
                  <a:pt x="2603774" y="716160"/>
                </a:cubicBezTo>
                <a:cubicBezTo>
                  <a:pt x="2600276" y="945298"/>
                  <a:pt x="2585235" y="1083272"/>
                  <a:pt x="2603774" y="1197420"/>
                </a:cubicBezTo>
                <a:cubicBezTo>
                  <a:pt x="2622313" y="1311568"/>
                  <a:pt x="2609882" y="1593105"/>
                  <a:pt x="2603774" y="1718784"/>
                </a:cubicBezTo>
                <a:cubicBezTo>
                  <a:pt x="2397964" y="1696394"/>
                  <a:pt x="2274888" y="1703786"/>
                  <a:pt x="2112673" y="1718784"/>
                </a:cubicBezTo>
                <a:cubicBezTo>
                  <a:pt x="1950458" y="1733782"/>
                  <a:pt x="1734034" y="1734840"/>
                  <a:pt x="1621573" y="1718784"/>
                </a:cubicBezTo>
                <a:cubicBezTo>
                  <a:pt x="1509112" y="1702728"/>
                  <a:pt x="1251780" y="1724547"/>
                  <a:pt x="1084906" y="1718784"/>
                </a:cubicBezTo>
                <a:cubicBezTo>
                  <a:pt x="875841" y="1729136"/>
                  <a:pt x="648000" y="1709799"/>
                  <a:pt x="433962" y="1718784"/>
                </a:cubicBezTo>
                <a:lnTo>
                  <a:pt x="433962" y="1718784"/>
                </a:lnTo>
                <a:cubicBezTo>
                  <a:pt x="325499" y="1709527"/>
                  <a:pt x="202651" y="1699719"/>
                  <a:pt x="0" y="1718784"/>
                </a:cubicBezTo>
                <a:cubicBezTo>
                  <a:pt x="-22635" y="1492237"/>
                  <a:pt x="-6356" y="1408679"/>
                  <a:pt x="0" y="1247551"/>
                </a:cubicBezTo>
                <a:cubicBezTo>
                  <a:pt x="6356" y="1086423"/>
                  <a:pt x="-16425" y="838673"/>
                  <a:pt x="0" y="716160"/>
                </a:cubicBezTo>
                <a:cubicBezTo>
                  <a:pt x="-67327" y="646097"/>
                  <a:pt x="-162788" y="547481"/>
                  <a:pt x="-262044" y="464622"/>
                </a:cubicBezTo>
                <a:cubicBezTo>
                  <a:pt x="-194229" y="420052"/>
                  <a:pt x="-109415" y="359609"/>
                  <a:pt x="0" y="286464"/>
                </a:cubicBezTo>
                <a:cubicBezTo>
                  <a:pt x="8002" y="145514"/>
                  <a:pt x="-5521" y="9248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60064"/>
                      <a:gd name="adj2" fmla="val -2296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I have a </a:t>
            </a:r>
            <a:r>
              <a:rPr lang="en-US" sz="1600" b="1" cap="small" dirty="0">
                <a:solidFill>
                  <a:srgbClr val="00A6A5"/>
                </a:solidFill>
                <a:latin typeface="Komika Text" panose="020B0604020202020204" charset="0"/>
              </a:rPr>
              <a:t>complex product catalog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. I want clients to easily pick the right one for them. I wish I could give them a wizard to help pick the right one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Komika Text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72ED0-20F7-4482-9492-9E49B67B8205}"/>
              </a:ext>
            </a:extLst>
          </p:cNvPr>
          <p:cNvSpPr/>
          <p:nvPr/>
        </p:nvSpPr>
        <p:spPr>
          <a:xfrm>
            <a:off x="7515498" y="1324612"/>
            <a:ext cx="1350613" cy="3163955"/>
          </a:xfrm>
          <a:custGeom>
            <a:avLst/>
            <a:gdLst>
              <a:gd name="connsiteX0" fmla="*/ 0 w 1350613"/>
              <a:gd name="connsiteY0" fmla="*/ 0 h 3163955"/>
              <a:gd name="connsiteX1" fmla="*/ 702319 w 1350613"/>
              <a:gd name="connsiteY1" fmla="*/ 0 h 3163955"/>
              <a:gd name="connsiteX2" fmla="*/ 1350613 w 1350613"/>
              <a:gd name="connsiteY2" fmla="*/ 0 h 3163955"/>
              <a:gd name="connsiteX3" fmla="*/ 1350613 w 1350613"/>
              <a:gd name="connsiteY3" fmla="*/ 664431 h 3163955"/>
              <a:gd name="connsiteX4" fmla="*/ 1350613 w 1350613"/>
              <a:gd name="connsiteY4" fmla="*/ 1233942 h 3163955"/>
              <a:gd name="connsiteX5" fmla="*/ 1350613 w 1350613"/>
              <a:gd name="connsiteY5" fmla="*/ 1930013 h 3163955"/>
              <a:gd name="connsiteX6" fmla="*/ 1350613 w 1350613"/>
              <a:gd name="connsiteY6" fmla="*/ 2562804 h 3163955"/>
              <a:gd name="connsiteX7" fmla="*/ 1350613 w 1350613"/>
              <a:gd name="connsiteY7" fmla="*/ 3163955 h 3163955"/>
              <a:gd name="connsiteX8" fmla="*/ 675307 w 1350613"/>
              <a:gd name="connsiteY8" fmla="*/ 3163955 h 3163955"/>
              <a:gd name="connsiteX9" fmla="*/ 0 w 1350613"/>
              <a:gd name="connsiteY9" fmla="*/ 3163955 h 3163955"/>
              <a:gd name="connsiteX10" fmla="*/ 0 w 1350613"/>
              <a:gd name="connsiteY10" fmla="*/ 2626083 h 3163955"/>
              <a:gd name="connsiteX11" fmla="*/ 0 w 1350613"/>
              <a:gd name="connsiteY11" fmla="*/ 1961652 h 3163955"/>
              <a:gd name="connsiteX12" fmla="*/ 0 w 1350613"/>
              <a:gd name="connsiteY12" fmla="*/ 1423780 h 3163955"/>
              <a:gd name="connsiteX13" fmla="*/ 0 w 1350613"/>
              <a:gd name="connsiteY13" fmla="*/ 822628 h 3163955"/>
              <a:gd name="connsiteX14" fmla="*/ 0 w 1350613"/>
              <a:gd name="connsiteY14" fmla="*/ 0 h 316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0613" h="3163955" fill="none" extrusionOk="0">
                <a:moveTo>
                  <a:pt x="0" y="0"/>
                </a:moveTo>
                <a:cubicBezTo>
                  <a:pt x="285868" y="21623"/>
                  <a:pt x="466766" y="-25679"/>
                  <a:pt x="702319" y="0"/>
                </a:cubicBezTo>
                <a:cubicBezTo>
                  <a:pt x="937872" y="25679"/>
                  <a:pt x="1156116" y="-12203"/>
                  <a:pt x="1350613" y="0"/>
                </a:cubicBezTo>
                <a:cubicBezTo>
                  <a:pt x="1377192" y="315733"/>
                  <a:pt x="1331881" y="346931"/>
                  <a:pt x="1350613" y="664431"/>
                </a:cubicBezTo>
                <a:cubicBezTo>
                  <a:pt x="1369345" y="981931"/>
                  <a:pt x="1329734" y="1070064"/>
                  <a:pt x="1350613" y="1233942"/>
                </a:cubicBezTo>
                <a:cubicBezTo>
                  <a:pt x="1371492" y="1397820"/>
                  <a:pt x="1368769" y="1696118"/>
                  <a:pt x="1350613" y="1930013"/>
                </a:cubicBezTo>
                <a:cubicBezTo>
                  <a:pt x="1332457" y="2163908"/>
                  <a:pt x="1345370" y="2425789"/>
                  <a:pt x="1350613" y="2562804"/>
                </a:cubicBezTo>
                <a:cubicBezTo>
                  <a:pt x="1355856" y="2699819"/>
                  <a:pt x="1355343" y="2946626"/>
                  <a:pt x="1350613" y="3163955"/>
                </a:cubicBezTo>
                <a:cubicBezTo>
                  <a:pt x="1131469" y="3143789"/>
                  <a:pt x="874590" y="3150848"/>
                  <a:pt x="675307" y="3163955"/>
                </a:cubicBezTo>
                <a:cubicBezTo>
                  <a:pt x="476024" y="3177062"/>
                  <a:pt x="249804" y="3183407"/>
                  <a:pt x="0" y="3163955"/>
                </a:cubicBezTo>
                <a:cubicBezTo>
                  <a:pt x="17253" y="2926898"/>
                  <a:pt x="23058" y="2749237"/>
                  <a:pt x="0" y="2626083"/>
                </a:cubicBezTo>
                <a:cubicBezTo>
                  <a:pt x="-23058" y="2502929"/>
                  <a:pt x="15457" y="2233625"/>
                  <a:pt x="0" y="1961652"/>
                </a:cubicBezTo>
                <a:cubicBezTo>
                  <a:pt x="-15457" y="1689679"/>
                  <a:pt x="6608" y="1581963"/>
                  <a:pt x="0" y="1423780"/>
                </a:cubicBezTo>
                <a:cubicBezTo>
                  <a:pt x="-6608" y="1265597"/>
                  <a:pt x="-10432" y="1098054"/>
                  <a:pt x="0" y="822628"/>
                </a:cubicBezTo>
                <a:cubicBezTo>
                  <a:pt x="10432" y="547202"/>
                  <a:pt x="-5832" y="247966"/>
                  <a:pt x="0" y="0"/>
                </a:cubicBezTo>
                <a:close/>
              </a:path>
              <a:path w="1350613" h="3163955" stroke="0" extrusionOk="0">
                <a:moveTo>
                  <a:pt x="0" y="0"/>
                </a:moveTo>
                <a:cubicBezTo>
                  <a:pt x="249361" y="-22183"/>
                  <a:pt x="369221" y="-15043"/>
                  <a:pt x="661800" y="0"/>
                </a:cubicBezTo>
                <a:cubicBezTo>
                  <a:pt x="954379" y="15043"/>
                  <a:pt x="1146893" y="-2557"/>
                  <a:pt x="1350613" y="0"/>
                </a:cubicBezTo>
                <a:cubicBezTo>
                  <a:pt x="1367207" y="189354"/>
                  <a:pt x="1346791" y="366019"/>
                  <a:pt x="1350613" y="696070"/>
                </a:cubicBezTo>
                <a:cubicBezTo>
                  <a:pt x="1354436" y="1026121"/>
                  <a:pt x="1329407" y="1154818"/>
                  <a:pt x="1350613" y="1328861"/>
                </a:cubicBezTo>
                <a:cubicBezTo>
                  <a:pt x="1371819" y="1502904"/>
                  <a:pt x="1340061" y="1689261"/>
                  <a:pt x="1350613" y="1898373"/>
                </a:cubicBezTo>
                <a:cubicBezTo>
                  <a:pt x="1361165" y="2107485"/>
                  <a:pt x="1359964" y="2255440"/>
                  <a:pt x="1350613" y="2467885"/>
                </a:cubicBezTo>
                <a:cubicBezTo>
                  <a:pt x="1341262" y="2680330"/>
                  <a:pt x="1337281" y="2851409"/>
                  <a:pt x="1350613" y="3163955"/>
                </a:cubicBezTo>
                <a:cubicBezTo>
                  <a:pt x="1127314" y="3148263"/>
                  <a:pt x="829293" y="3186544"/>
                  <a:pt x="675307" y="3163955"/>
                </a:cubicBezTo>
                <a:cubicBezTo>
                  <a:pt x="521321" y="3141366"/>
                  <a:pt x="187262" y="3193330"/>
                  <a:pt x="0" y="3163955"/>
                </a:cubicBezTo>
                <a:cubicBezTo>
                  <a:pt x="28924" y="2960355"/>
                  <a:pt x="22371" y="2795413"/>
                  <a:pt x="0" y="2531164"/>
                </a:cubicBezTo>
                <a:cubicBezTo>
                  <a:pt x="-22371" y="2266915"/>
                  <a:pt x="14312" y="2149466"/>
                  <a:pt x="0" y="1930013"/>
                </a:cubicBezTo>
                <a:cubicBezTo>
                  <a:pt x="-14312" y="1710560"/>
                  <a:pt x="31773" y="1529441"/>
                  <a:pt x="0" y="1265582"/>
                </a:cubicBezTo>
                <a:cubicBezTo>
                  <a:pt x="-31773" y="1001723"/>
                  <a:pt x="-16272" y="951733"/>
                  <a:pt x="0" y="664431"/>
                </a:cubicBezTo>
                <a:cubicBezTo>
                  <a:pt x="16272" y="377129"/>
                  <a:pt x="-11923" y="304601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A0E9D-1B6F-4ECA-870C-15CB4D13C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71"/>
          <a:stretch/>
        </p:blipFill>
        <p:spPr>
          <a:xfrm>
            <a:off x="7567793" y="1724372"/>
            <a:ext cx="1235817" cy="2726129"/>
          </a:xfrm>
          <a:prstGeom prst="rect">
            <a:avLst/>
          </a:prstGeom>
        </p:spPr>
      </p:pic>
      <p:sp>
        <p:nvSpPr>
          <p:cNvPr id="13" name="Rectangular Callout 18">
            <a:extLst>
              <a:ext uri="{FF2B5EF4-FFF2-40B4-BE49-F238E27FC236}">
                <a16:creationId xmlns:a16="http://schemas.microsoft.com/office/drawing/2014/main" id="{2F824647-6738-46FA-9CA1-E5A593EB2688}"/>
              </a:ext>
            </a:extLst>
          </p:cNvPr>
          <p:cNvSpPr/>
          <p:nvPr/>
        </p:nvSpPr>
        <p:spPr>
          <a:xfrm flipH="1">
            <a:off x="4619677" y="2195014"/>
            <a:ext cx="2847710" cy="1718784"/>
          </a:xfrm>
          <a:custGeom>
            <a:avLst/>
            <a:gdLst>
              <a:gd name="connsiteX0" fmla="*/ 0 w 2847710"/>
              <a:gd name="connsiteY0" fmla="*/ 0 h 1718784"/>
              <a:gd name="connsiteX1" fmla="*/ 474618 w 2847710"/>
              <a:gd name="connsiteY1" fmla="*/ 0 h 1718784"/>
              <a:gd name="connsiteX2" fmla="*/ 474618 w 2847710"/>
              <a:gd name="connsiteY2" fmla="*/ 0 h 1718784"/>
              <a:gd name="connsiteX3" fmla="*/ 823463 w 2847710"/>
              <a:gd name="connsiteY3" fmla="*/ 0 h 1718784"/>
              <a:gd name="connsiteX4" fmla="*/ 1186546 w 2847710"/>
              <a:gd name="connsiteY4" fmla="*/ 0 h 1718784"/>
              <a:gd name="connsiteX5" fmla="*/ 1756879 w 2847710"/>
              <a:gd name="connsiteY5" fmla="*/ 0 h 1718784"/>
              <a:gd name="connsiteX6" fmla="*/ 2327212 w 2847710"/>
              <a:gd name="connsiteY6" fmla="*/ 0 h 1718784"/>
              <a:gd name="connsiteX7" fmla="*/ 2847710 w 2847710"/>
              <a:gd name="connsiteY7" fmla="*/ 0 h 1718784"/>
              <a:gd name="connsiteX8" fmla="*/ 2847710 w 2847710"/>
              <a:gd name="connsiteY8" fmla="*/ 286464 h 1718784"/>
              <a:gd name="connsiteX9" fmla="*/ 2847710 w 2847710"/>
              <a:gd name="connsiteY9" fmla="*/ 286464 h 1718784"/>
              <a:gd name="connsiteX10" fmla="*/ 2847710 w 2847710"/>
              <a:gd name="connsiteY10" fmla="*/ 716160 h 1718784"/>
              <a:gd name="connsiteX11" fmla="*/ 2847710 w 2847710"/>
              <a:gd name="connsiteY11" fmla="*/ 1197420 h 1718784"/>
              <a:gd name="connsiteX12" fmla="*/ 2847710 w 2847710"/>
              <a:gd name="connsiteY12" fmla="*/ 1718784 h 1718784"/>
              <a:gd name="connsiteX13" fmla="*/ 2343824 w 2847710"/>
              <a:gd name="connsiteY13" fmla="*/ 1718784 h 1718784"/>
              <a:gd name="connsiteX14" fmla="*/ 1756879 w 2847710"/>
              <a:gd name="connsiteY14" fmla="*/ 1718784 h 1718784"/>
              <a:gd name="connsiteX15" fmla="*/ 1186546 w 2847710"/>
              <a:gd name="connsiteY15" fmla="*/ 1718784 h 1718784"/>
              <a:gd name="connsiteX16" fmla="*/ 851940 w 2847710"/>
              <a:gd name="connsiteY16" fmla="*/ 1718784 h 1718784"/>
              <a:gd name="connsiteX17" fmla="*/ 474618 w 2847710"/>
              <a:gd name="connsiteY17" fmla="*/ 1718784 h 1718784"/>
              <a:gd name="connsiteX18" fmla="*/ 474618 w 2847710"/>
              <a:gd name="connsiteY18" fmla="*/ 1718784 h 1718784"/>
              <a:gd name="connsiteX19" fmla="*/ 0 w 2847710"/>
              <a:gd name="connsiteY19" fmla="*/ 1718784 h 1718784"/>
              <a:gd name="connsiteX20" fmla="*/ 0 w 2847710"/>
              <a:gd name="connsiteY20" fmla="*/ 1207446 h 1718784"/>
              <a:gd name="connsiteX21" fmla="*/ 0 w 2847710"/>
              <a:gd name="connsiteY21" fmla="*/ 716160 h 1718784"/>
              <a:gd name="connsiteX22" fmla="*/ -286594 w 2847710"/>
              <a:gd name="connsiteY22" fmla="*/ 464622 h 1718784"/>
              <a:gd name="connsiteX23" fmla="*/ 0 w 2847710"/>
              <a:gd name="connsiteY23" fmla="*/ 286464 h 1718784"/>
              <a:gd name="connsiteX24" fmla="*/ 0 w 2847710"/>
              <a:gd name="connsiteY24" fmla="*/ 0 h 17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7710" h="1718784" fill="none" extrusionOk="0">
                <a:moveTo>
                  <a:pt x="0" y="0"/>
                </a:moveTo>
                <a:cubicBezTo>
                  <a:pt x="134902" y="-2422"/>
                  <a:pt x="324304" y="-11657"/>
                  <a:pt x="474618" y="0"/>
                </a:cubicBezTo>
                <a:lnTo>
                  <a:pt x="474618" y="0"/>
                </a:lnTo>
                <a:cubicBezTo>
                  <a:pt x="616807" y="-12847"/>
                  <a:pt x="672169" y="-8791"/>
                  <a:pt x="823463" y="0"/>
                </a:cubicBezTo>
                <a:cubicBezTo>
                  <a:pt x="974758" y="8791"/>
                  <a:pt x="1063517" y="1275"/>
                  <a:pt x="1186546" y="0"/>
                </a:cubicBezTo>
                <a:cubicBezTo>
                  <a:pt x="1453250" y="23275"/>
                  <a:pt x="1541842" y="14772"/>
                  <a:pt x="1756879" y="0"/>
                </a:cubicBezTo>
                <a:cubicBezTo>
                  <a:pt x="1971916" y="-14772"/>
                  <a:pt x="2060019" y="-20718"/>
                  <a:pt x="2327212" y="0"/>
                </a:cubicBezTo>
                <a:cubicBezTo>
                  <a:pt x="2594405" y="20718"/>
                  <a:pt x="2727404" y="-16216"/>
                  <a:pt x="2847710" y="0"/>
                </a:cubicBezTo>
                <a:cubicBezTo>
                  <a:pt x="2861897" y="82531"/>
                  <a:pt x="2860507" y="212290"/>
                  <a:pt x="2847710" y="286464"/>
                </a:cubicBezTo>
                <a:lnTo>
                  <a:pt x="2847710" y="286464"/>
                </a:lnTo>
                <a:cubicBezTo>
                  <a:pt x="2847075" y="392842"/>
                  <a:pt x="2829759" y="615503"/>
                  <a:pt x="2847710" y="716160"/>
                </a:cubicBezTo>
                <a:cubicBezTo>
                  <a:pt x="2847725" y="889343"/>
                  <a:pt x="2835835" y="1008000"/>
                  <a:pt x="2847710" y="1197420"/>
                </a:cubicBezTo>
                <a:cubicBezTo>
                  <a:pt x="2859585" y="1386840"/>
                  <a:pt x="2849655" y="1608535"/>
                  <a:pt x="2847710" y="1718784"/>
                </a:cubicBezTo>
                <a:cubicBezTo>
                  <a:pt x="2713963" y="1743770"/>
                  <a:pt x="2556076" y="1701918"/>
                  <a:pt x="2343824" y="1718784"/>
                </a:cubicBezTo>
                <a:cubicBezTo>
                  <a:pt x="2131572" y="1735650"/>
                  <a:pt x="1913051" y="1724596"/>
                  <a:pt x="1756879" y="1718784"/>
                </a:cubicBezTo>
                <a:cubicBezTo>
                  <a:pt x="1600707" y="1712972"/>
                  <a:pt x="1344279" y="1716394"/>
                  <a:pt x="1186546" y="1718784"/>
                </a:cubicBezTo>
                <a:cubicBezTo>
                  <a:pt x="1030265" y="1709220"/>
                  <a:pt x="1015032" y="1724782"/>
                  <a:pt x="851940" y="1718784"/>
                </a:cubicBezTo>
                <a:cubicBezTo>
                  <a:pt x="688848" y="1712786"/>
                  <a:pt x="604657" y="1727132"/>
                  <a:pt x="474618" y="1718784"/>
                </a:cubicBezTo>
                <a:lnTo>
                  <a:pt x="474618" y="1718784"/>
                </a:lnTo>
                <a:cubicBezTo>
                  <a:pt x="280778" y="1727896"/>
                  <a:pt x="228971" y="1701398"/>
                  <a:pt x="0" y="1718784"/>
                </a:cubicBezTo>
                <a:cubicBezTo>
                  <a:pt x="6349" y="1584091"/>
                  <a:pt x="2092" y="1424926"/>
                  <a:pt x="0" y="1207446"/>
                </a:cubicBezTo>
                <a:cubicBezTo>
                  <a:pt x="-2092" y="989966"/>
                  <a:pt x="24083" y="829790"/>
                  <a:pt x="0" y="716160"/>
                </a:cubicBezTo>
                <a:cubicBezTo>
                  <a:pt x="-113185" y="599314"/>
                  <a:pt x="-160773" y="597617"/>
                  <a:pt x="-286594" y="464622"/>
                </a:cubicBezTo>
                <a:cubicBezTo>
                  <a:pt x="-182947" y="391699"/>
                  <a:pt x="-134209" y="351861"/>
                  <a:pt x="0" y="286464"/>
                </a:cubicBezTo>
                <a:cubicBezTo>
                  <a:pt x="-6745" y="217774"/>
                  <a:pt x="2983" y="67538"/>
                  <a:pt x="0" y="0"/>
                </a:cubicBezTo>
                <a:close/>
              </a:path>
              <a:path w="2847710" h="1718784" stroke="0" extrusionOk="0">
                <a:moveTo>
                  <a:pt x="0" y="0"/>
                </a:moveTo>
                <a:cubicBezTo>
                  <a:pt x="111545" y="-16770"/>
                  <a:pt x="361885" y="18696"/>
                  <a:pt x="474618" y="0"/>
                </a:cubicBezTo>
                <a:lnTo>
                  <a:pt x="474618" y="0"/>
                </a:lnTo>
                <a:cubicBezTo>
                  <a:pt x="599121" y="-4791"/>
                  <a:pt x="703332" y="10062"/>
                  <a:pt x="809224" y="0"/>
                </a:cubicBezTo>
                <a:cubicBezTo>
                  <a:pt x="915116" y="-10062"/>
                  <a:pt x="1040093" y="-8343"/>
                  <a:pt x="1186546" y="0"/>
                </a:cubicBezTo>
                <a:cubicBezTo>
                  <a:pt x="1375378" y="11449"/>
                  <a:pt x="1611113" y="3713"/>
                  <a:pt x="1740267" y="0"/>
                </a:cubicBezTo>
                <a:cubicBezTo>
                  <a:pt x="1869421" y="-3713"/>
                  <a:pt x="2081501" y="-3031"/>
                  <a:pt x="2277377" y="0"/>
                </a:cubicBezTo>
                <a:cubicBezTo>
                  <a:pt x="2473253" y="3031"/>
                  <a:pt x="2591914" y="-17478"/>
                  <a:pt x="2847710" y="0"/>
                </a:cubicBezTo>
                <a:cubicBezTo>
                  <a:pt x="2848983" y="123417"/>
                  <a:pt x="2841356" y="202136"/>
                  <a:pt x="2847710" y="286464"/>
                </a:cubicBezTo>
                <a:lnTo>
                  <a:pt x="2847710" y="286464"/>
                </a:lnTo>
                <a:cubicBezTo>
                  <a:pt x="2857403" y="389642"/>
                  <a:pt x="2837353" y="618892"/>
                  <a:pt x="2847710" y="716160"/>
                </a:cubicBezTo>
                <a:cubicBezTo>
                  <a:pt x="2845590" y="920505"/>
                  <a:pt x="2856310" y="968809"/>
                  <a:pt x="2847710" y="1217472"/>
                </a:cubicBezTo>
                <a:cubicBezTo>
                  <a:pt x="2839110" y="1466135"/>
                  <a:pt x="2831169" y="1588238"/>
                  <a:pt x="2847710" y="1718784"/>
                </a:cubicBezTo>
                <a:cubicBezTo>
                  <a:pt x="2561443" y="1739493"/>
                  <a:pt x="2509164" y="1692273"/>
                  <a:pt x="2260765" y="1718784"/>
                </a:cubicBezTo>
                <a:cubicBezTo>
                  <a:pt x="2012366" y="1745295"/>
                  <a:pt x="1861437" y="1739235"/>
                  <a:pt x="1673821" y="1718784"/>
                </a:cubicBezTo>
                <a:cubicBezTo>
                  <a:pt x="1486205" y="1698333"/>
                  <a:pt x="1329647" y="1738450"/>
                  <a:pt x="1186546" y="1718784"/>
                </a:cubicBezTo>
                <a:cubicBezTo>
                  <a:pt x="1023300" y="1712093"/>
                  <a:pt x="938288" y="1732740"/>
                  <a:pt x="830582" y="1718784"/>
                </a:cubicBezTo>
                <a:cubicBezTo>
                  <a:pt x="722876" y="1704828"/>
                  <a:pt x="546454" y="1708724"/>
                  <a:pt x="474618" y="1718784"/>
                </a:cubicBezTo>
                <a:lnTo>
                  <a:pt x="474618" y="1718784"/>
                </a:lnTo>
                <a:cubicBezTo>
                  <a:pt x="314955" y="1733762"/>
                  <a:pt x="134770" y="1738768"/>
                  <a:pt x="0" y="1718784"/>
                </a:cubicBezTo>
                <a:cubicBezTo>
                  <a:pt x="6135" y="1563846"/>
                  <a:pt x="549" y="1385532"/>
                  <a:pt x="0" y="1197420"/>
                </a:cubicBezTo>
                <a:cubicBezTo>
                  <a:pt x="-549" y="1009308"/>
                  <a:pt x="23788" y="927843"/>
                  <a:pt x="0" y="716160"/>
                </a:cubicBezTo>
                <a:cubicBezTo>
                  <a:pt x="-72138" y="664827"/>
                  <a:pt x="-209624" y="537794"/>
                  <a:pt x="-286594" y="464622"/>
                </a:cubicBezTo>
                <a:cubicBezTo>
                  <a:pt x="-180385" y="381958"/>
                  <a:pt x="-102252" y="335913"/>
                  <a:pt x="0" y="286464"/>
                </a:cubicBezTo>
                <a:cubicBezTo>
                  <a:pt x="9645" y="224844"/>
                  <a:pt x="-6308" y="700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60064"/>
                      <a:gd name="adj2" fmla="val -2296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I present at a </a:t>
            </a:r>
            <a:r>
              <a:rPr lang="en-US" sz="1600" b="1" cap="small" dirty="0">
                <a:solidFill>
                  <a:srgbClr val="00A6A5"/>
                </a:solidFill>
                <a:latin typeface="Komika Text" panose="020B0604020202020204" charset="0"/>
              </a:rPr>
              <a:t>monthly review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, explaining our performance. There are so many questions! I’d like to jump directly to the answer when someone asks – but there are so many slides!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Komika Text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5E8C82-6020-4094-BA04-D4589FD0F623}"/>
              </a:ext>
            </a:extLst>
          </p:cNvPr>
          <p:cNvSpPr/>
          <p:nvPr/>
        </p:nvSpPr>
        <p:spPr>
          <a:xfrm flipH="1">
            <a:off x="535057" y="3087437"/>
            <a:ext cx="2469399" cy="2599013"/>
          </a:xfrm>
          <a:custGeom>
            <a:avLst/>
            <a:gdLst>
              <a:gd name="connsiteX0" fmla="*/ 0 w 2469399"/>
              <a:gd name="connsiteY0" fmla="*/ 0 h 2599013"/>
              <a:gd name="connsiteX1" fmla="*/ 617350 w 2469399"/>
              <a:gd name="connsiteY1" fmla="*/ 0 h 2599013"/>
              <a:gd name="connsiteX2" fmla="*/ 1259393 w 2469399"/>
              <a:gd name="connsiteY2" fmla="*/ 0 h 2599013"/>
              <a:gd name="connsiteX3" fmla="*/ 1802661 w 2469399"/>
              <a:gd name="connsiteY3" fmla="*/ 0 h 2599013"/>
              <a:gd name="connsiteX4" fmla="*/ 2469399 w 2469399"/>
              <a:gd name="connsiteY4" fmla="*/ 0 h 2599013"/>
              <a:gd name="connsiteX5" fmla="*/ 2469399 w 2469399"/>
              <a:gd name="connsiteY5" fmla="*/ 675743 h 2599013"/>
              <a:gd name="connsiteX6" fmla="*/ 2469399 w 2469399"/>
              <a:gd name="connsiteY6" fmla="*/ 1273516 h 2599013"/>
              <a:gd name="connsiteX7" fmla="*/ 2469399 w 2469399"/>
              <a:gd name="connsiteY7" fmla="*/ 1923270 h 2599013"/>
              <a:gd name="connsiteX8" fmla="*/ 2469399 w 2469399"/>
              <a:gd name="connsiteY8" fmla="*/ 2599013 h 2599013"/>
              <a:gd name="connsiteX9" fmla="*/ 1926131 w 2469399"/>
              <a:gd name="connsiteY9" fmla="*/ 2599013 h 2599013"/>
              <a:gd name="connsiteX10" fmla="*/ 1284087 w 2469399"/>
              <a:gd name="connsiteY10" fmla="*/ 2599013 h 2599013"/>
              <a:gd name="connsiteX11" fmla="*/ 716126 w 2469399"/>
              <a:gd name="connsiteY11" fmla="*/ 2599013 h 2599013"/>
              <a:gd name="connsiteX12" fmla="*/ 0 w 2469399"/>
              <a:gd name="connsiteY12" fmla="*/ 2599013 h 2599013"/>
              <a:gd name="connsiteX13" fmla="*/ 0 w 2469399"/>
              <a:gd name="connsiteY13" fmla="*/ 1975250 h 2599013"/>
              <a:gd name="connsiteX14" fmla="*/ 0 w 2469399"/>
              <a:gd name="connsiteY14" fmla="*/ 1325497 h 2599013"/>
              <a:gd name="connsiteX15" fmla="*/ 0 w 2469399"/>
              <a:gd name="connsiteY15" fmla="*/ 649753 h 2599013"/>
              <a:gd name="connsiteX16" fmla="*/ 0 w 2469399"/>
              <a:gd name="connsiteY16" fmla="*/ 0 h 25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9399" h="2599013" fill="none" extrusionOk="0">
                <a:moveTo>
                  <a:pt x="0" y="0"/>
                </a:moveTo>
                <a:cubicBezTo>
                  <a:pt x="139329" y="17518"/>
                  <a:pt x="339611" y="-22399"/>
                  <a:pt x="617350" y="0"/>
                </a:cubicBezTo>
                <a:cubicBezTo>
                  <a:pt x="895089" y="22399"/>
                  <a:pt x="1110970" y="-9398"/>
                  <a:pt x="1259393" y="0"/>
                </a:cubicBezTo>
                <a:cubicBezTo>
                  <a:pt x="1407816" y="9398"/>
                  <a:pt x="1558998" y="9436"/>
                  <a:pt x="1802661" y="0"/>
                </a:cubicBezTo>
                <a:cubicBezTo>
                  <a:pt x="2046324" y="-9436"/>
                  <a:pt x="2211453" y="10534"/>
                  <a:pt x="2469399" y="0"/>
                </a:cubicBezTo>
                <a:cubicBezTo>
                  <a:pt x="2472008" y="280560"/>
                  <a:pt x="2493250" y="351572"/>
                  <a:pt x="2469399" y="675743"/>
                </a:cubicBezTo>
                <a:cubicBezTo>
                  <a:pt x="2445548" y="999914"/>
                  <a:pt x="2467443" y="1060131"/>
                  <a:pt x="2469399" y="1273516"/>
                </a:cubicBezTo>
                <a:cubicBezTo>
                  <a:pt x="2471355" y="1486901"/>
                  <a:pt x="2458736" y="1650423"/>
                  <a:pt x="2469399" y="1923270"/>
                </a:cubicBezTo>
                <a:cubicBezTo>
                  <a:pt x="2480062" y="2196117"/>
                  <a:pt x="2465572" y="2285584"/>
                  <a:pt x="2469399" y="2599013"/>
                </a:cubicBezTo>
                <a:cubicBezTo>
                  <a:pt x="2314256" y="2595768"/>
                  <a:pt x="2176803" y="2613222"/>
                  <a:pt x="1926131" y="2599013"/>
                </a:cubicBezTo>
                <a:cubicBezTo>
                  <a:pt x="1675459" y="2584804"/>
                  <a:pt x="1429081" y="2570876"/>
                  <a:pt x="1284087" y="2599013"/>
                </a:cubicBezTo>
                <a:cubicBezTo>
                  <a:pt x="1139093" y="2627150"/>
                  <a:pt x="992338" y="2612114"/>
                  <a:pt x="716126" y="2599013"/>
                </a:cubicBezTo>
                <a:cubicBezTo>
                  <a:pt x="439914" y="2585912"/>
                  <a:pt x="348210" y="2588485"/>
                  <a:pt x="0" y="2599013"/>
                </a:cubicBezTo>
                <a:cubicBezTo>
                  <a:pt x="1837" y="2308063"/>
                  <a:pt x="28908" y="2212319"/>
                  <a:pt x="0" y="1975250"/>
                </a:cubicBezTo>
                <a:cubicBezTo>
                  <a:pt x="-28908" y="1738181"/>
                  <a:pt x="-17013" y="1465376"/>
                  <a:pt x="0" y="1325497"/>
                </a:cubicBezTo>
                <a:cubicBezTo>
                  <a:pt x="17013" y="1185618"/>
                  <a:pt x="28490" y="973257"/>
                  <a:pt x="0" y="649753"/>
                </a:cubicBezTo>
                <a:cubicBezTo>
                  <a:pt x="-28490" y="326249"/>
                  <a:pt x="24163" y="221490"/>
                  <a:pt x="0" y="0"/>
                </a:cubicBezTo>
                <a:close/>
              </a:path>
              <a:path w="2469399" h="2599013" stroke="0" extrusionOk="0">
                <a:moveTo>
                  <a:pt x="0" y="0"/>
                </a:moveTo>
                <a:cubicBezTo>
                  <a:pt x="260014" y="-14963"/>
                  <a:pt x="326764" y="10405"/>
                  <a:pt x="592656" y="0"/>
                </a:cubicBezTo>
                <a:cubicBezTo>
                  <a:pt x="858548" y="-10405"/>
                  <a:pt x="936118" y="-11300"/>
                  <a:pt x="1135924" y="0"/>
                </a:cubicBezTo>
                <a:cubicBezTo>
                  <a:pt x="1335730" y="11300"/>
                  <a:pt x="1615583" y="-31046"/>
                  <a:pt x="1802661" y="0"/>
                </a:cubicBezTo>
                <a:cubicBezTo>
                  <a:pt x="1989739" y="31046"/>
                  <a:pt x="2258266" y="-11332"/>
                  <a:pt x="2469399" y="0"/>
                </a:cubicBezTo>
                <a:cubicBezTo>
                  <a:pt x="2465452" y="147278"/>
                  <a:pt x="2469751" y="351135"/>
                  <a:pt x="2469399" y="623763"/>
                </a:cubicBezTo>
                <a:cubicBezTo>
                  <a:pt x="2469047" y="896391"/>
                  <a:pt x="2496224" y="1029954"/>
                  <a:pt x="2469399" y="1221536"/>
                </a:cubicBezTo>
                <a:cubicBezTo>
                  <a:pt x="2442574" y="1413118"/>
                  <a:pt x="2478854" y="1641776"/>
                  <a:pt x="2469399" y="1871289"/>
                </a:cubicBezTo>
                <a:cubicBezTo>
                  <a:pt x="2459944" y="2100802"/>
                  <a:pt x="2466915" y="2416744"/>
                  <a:pt x="2469399" y="2599013"/>
                </a:cubicBezTo>
                <a:cubicBezTo>
                  <a:pt x="2274188" y="2602602"/>
                  <a:pt x="2066415" y="2584021"/>
                  <a:pt x="1901437" y="2599013"/>
                </a:cubicBezTo>
                <a:cubicBezTo>
                  <a:pt x="1736459" y="2614005"/>
                  <a:pt x="1417817" y="2594063"/>
                  <a:pt x="1284087" y="2599013"/>
                </a:cubicBezTo>
                <a:cubicBezTo>
                  <a:pt x="1150357" y="2603964"/>
                  <a:pt x="875404" y="2584626"/>
                  <a:pt x="666738" y="2599013"/>
                </a:cubicBezTo>
                <a:cubicBezTo>
                  <a:pt x="458072" y="2613400"/>
                  <a:pt x="317893" y="2628447"/>
                  <a:pt x="0" y="2599013"/>
                </a:cubicBezTo>
                <a:cubicBezTo>
                  <a:pt x="-8067" y="2325752"/>
                  <a:pt x="11527" y="2053697"/>
                  <a:pt x="0" y="1897279"/>
                </a:cubicBezTo>
                <a:cubicBezTo>
                  <a:pt x="-11527" y="1740861"/>
                  <a:pt x="-31483" y="1406131"/>
                  <a:pt x="0" y="1195546"/>
                </a:cubicBezTo>
                <a:cubicBezTo>
                  <a:pt x="31483" y="984961"/>
                  <a:pt x="-56671" y="4088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3B62AD-A8F8-455E-BA8E-B6FC7DBC5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0835"/>
          <a:stretch/>
        </p:blipFill>
        <p:spPr>
          <a:xfrm flipH="1">
            <a:off x="564887" y="2870358"/>
            <a:ext cx="1671280" cy="2832539"/>
          </a:xfrm>
          <a:prstGeom prst="rect">
            <a:avLst/>
          </a:prstGeom>
        </p:spPr>
      </p:pic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4870D9C0-79B1-49DF-B08B-E44B0B290299}"/>
              </a:ext>
            </a:extLst>
          </p:cNvPr>
          <p:cNvSpPr/>
          <p:nvPr/>
        </p:nvSpPr>
        <p:spPr>
          <a:xfrm>
            <a:off x="4607707" y="4990748"/>
            <a:ext cx="4275291" cy="844954"/>
          </a:xfrm>
          <a:custGeom>
            <a:avLst/>
            <a:gdLst>
              <a:gd name="connsiteX0" fmla="*/ 0 w 4275291"/>
              <a:gd name="connsiteY0" fmla="*/ 140828 h 844954"/>
              <a:gd name="connsiteX1" fmla="*/ 140828 w 4275291"/>
              <a:gd name="connsiteY1" fmla="*/ 0 h 844954"/>
              <a:gd name="connsiteX2" fmla="*/ 846370 w 4275291"/>
              <a:gd name="connsiteY2" fmla="*/ 0 h 844954"/>
              <a:gd name="connsiteX3" fmla="*/ 1432103 w 4275291"/>
              <a:gd name="connsiteY3" fmla="*/ 0 h 844954"/>
              <a:gd name="connsiteX4" fmla="*/ 2097709 w 4275291"/>
              <a:gd name="connsiteY4" fmla="*/ 0 h 844954"/>
              <a:gd name="connsiteX5" fmla="*/ 2643506 w 4275291"/>
              <a:gd name="connsiteY5" fmla="*/ 0 h 844954"/>
              <a:gd name="connsiteX6" fmla="*/ 3189303 w 4275291"/>
              <a:gd name="connsiteY6" fmla="*/ 0 h 844954"/>
              <a:gd name="connsiteX7" fmla="*/ 4134463 w 4275291"/>
              <a:gd name="connsiteY7" fmla="*/ 0 h 844954"/>
              <a:gd name="connsiteX8" fmla="*/ 4275291 w 4275291"/>
              <a:gd name="connsiteY8" fmla="*/ 140828 h 844954"/>
              <a:gd name="connsiteX9" fmla="*/ 4275291 w 4275291"/>
              <a:gd name="connsiteY9" fmla="*/ 704126 h 844954"/>
              <a:gd name="connsiteX10" fmla="*/ 4134463 w 4275291"/>
              <a:gd name="connsiteY10" fmla="*/ 844954 h 844954"/>
              <a:gd name="connsiteX11" fmla="*/ 3468857 w 4275291"/>
              <a:gd name="connsiteY11" fmla="*/ 844954 h 844954"/>
              <a:gd name="connsiteX12" fmla="*/ 2883124 w 4275291"/>
              <a:gd name="connsiteY12" fmla="*/ 844954 h 844954"/>
              <a:gd name="connsiteX13" fmla="*/ 2337327 w 4275291"/>
              <a:gd name="connsiteY13" fmla="*/ 844954 h 844954"/>
              <a:gd name="connsiteX14" fmla="*/ 1751594 w 4275291"/>
              <a:gd name="connsiteY14" fmla="*/ 844954 h 844954"/>
              <a:gd name="connsiteX15" fmla="*/ 1046052 w 4275291"/>
              <a:gd name="connsiteY15" fmla="*/ 844954 h 844954"/>
              <a:gd name="connsiteX16" fmla="*/ 140828 w 4275291"/>
              <a:gd name="connsiteY16" fmla="*/ 844954 h 844954"/>
              <a:gd name="connsiteX17" fmla="*/ 0 w 4275291"/>
              <a:gd name="connsiteY17" fmla="*/ 704126 h 844954"/>
              <a:gd name="connsiteX18" fmla="*/ 0 w 4275291"/>
              <a:gd name="connsiteY18" fmla="*/ 140828 h 8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5291" h="844954" fill="none" extrusionOk="0">
                <a:moveTo>
                  <a:pt x="0" y="140828"/>
                </a:moveTo>
                <a:cubicBezTo>
                  <a:pt x="-8440" y="63398"/>
                  <a:pt x="65999" y="-5314"/>
                  <a:pt x="140828" y="0"/>
                </a:cubicBezTo>
                <a:cubicBezTo>
                  <a:pt x="295157" y="-26662"/>
                  <a:pt x="702548" y="-33489"/>
                  <a:pt x="846370" y="0"/>
                </a:cubicBezTo>
                <a:cubicBezTo>
                  <a:pt x="990192" y="33489"/>
                  <a:pt x="1281433" y="18491"/>
                  <a:pt x="1432103" y="0"/>
                </a:cubicBezTo>
                <a:cubicBezTo>
                  <a:pt x="1582773" y="-18491"/>
                  <a:pt x="1902262" y="25103"/>
                  <a:pt x="2097709" y="0"/>
                </a:cubicBezTo>
                <a:cubicBezTo>
                  <a:pt x="2293156" y="-25103"/>
                  <a:pt x="2424531" y="-11289"/>
                  <a:pt x="2643506" y="0"/>
                </a:cubicBezTo>
                <a:cubicBezTo>
                  <a:pt x="2862481" y="11289"/>
                  <a:pt x="3065812" y="-20336"/>
                  <a:pt x="3189303" y="0"/>
                </a:cubicBezTo>
                <a:cubicBezTo>
                  <a:pt x="3312794" y="20336"/>
                  <a:pt x="3684117" y="-43434"/>
                  <a:pt x="4134463" y="0"/>
                </a:cubicBezTo>
                <a:cubicBezTo>
                  <a:pt x="4230470" y="6380"/>
                  <a:pt x="4279630" y="77667"/>
                  <a:pt x="4275291" y="140828"/>
                </a:cubicBezTo>
                <a:cubicBezTo>
                  <a:pt x="4298060" y="256167"/>
                  <a:pt x="4262412" y="582901"/>
                  <a:pt x="4275291" y="704126"/>
                </a:cubicBezTo>
                <a:cubicBezTo>
                  <a:pt x="4271163" y="794772"/>
                  <a:pt x="4209643" y="836775"/>
                  <a:pt x="4134463" y="844954"/>
                </a:cubicBezTo>
                <a:cubicBezTo>
                  <a:pt x="3852961" y="821164"/>
                  <a:pt x="3744318" y="843206"/>
                  <a:pt x="3468857" y="844954"/>
                </a:cubicBezTo>
                <a:cubicBezTo>
                  <a:pt x="3193396" y="846702"/>
                  <a:pt x="3164974" y="828365"/>
                  <a:pt x="2883124" y="844954"/>
                </a:cubicBezTo>
                <a:cubicBezTo>
                  <a:pt x="2601274" y="861543"/>
                  <a:pt x="2575544" y="822517"/>
                  <a:pt x="2337327" y="844954"/>
                </a:cubicBezTo>
                <a:cubicBezTo>
                  <a:pt x="2099110" y="867391"/>
                  <a:pt x="2036845" y="817244"/>
                  <a:pt x="1751594" y="844954"/>
                </a:cubicBezTo>
                <a:cubicBezTo>
                  <a:pt x="1466343" y="872664"/>
                  <a:pt x="1255311" y="874098"/>
                  <a:pt x="1046052" y="844954"/>
                </a:cubicBezTo>
                <a:cubicBezTo>
                  <a:pt x="836793" y="815810"/>
                  <a:pt x="323080" y="831523"/>
                  <a:pt x="140828" y="844954"/>
                </a:cubicBezTo>
                <a:cubicBezTo>
                  <a:pt x="71235" y="845214"/>
                  <a:pt x="7684" y="789865"/>
                  <a:pt x="0" y="704126"/>
                </a:cubicBezTo>
                <a:cubicBezTo>
                  <a:pt x="-14802" y="557896"/>
                  <a:pt x="-11577" y="403244"/>
                  <a:pt x="0" y="140828"/>
                </a:cubicBezTo>
                <a:close/>
              </a:path>
              <a:path w="4275291" h="844954" stroke="0" extrusionOk="0">
                <a:moveTo>
                  <a:pt x="0" y="140828"/>
                </a:moveTo>
                <a:cubicBezTo>
                  <a:pt x="-13345" y="54819"/>
                  <a:pt x="49782" y="4980"/>
                  <a:pt x="140828" y="0"/>
                </a:cubicBezTo>
                <a:cubicBezTo>
                  <a:pt x="351100" y="-36913"/>
                  <a:pt x="539385" y="31498"/>
                  <a:pt x="886307" y="0"/>
                </a:cubicBezTo>
                <a:cubicBezTo>
                  <a:pt x="1233229" y="-31498"/>
                  <a:pt x="1386616" y="-3783"/>
                  <a:pt x="1511976" y="0"/>
                </a:cubicBezTo>
                <a:cubicBezTo>
                  <a:pt x="1637336" y="3783"/>
                  <a:pt x="1951402" y="28102"/>
                  <a:pt x="2097709" y="0"/>
                </a:cubicBezTo>
                <a:cubicBezTo>
                  <a:pt x="2244016" y="-28102"/>
                  <a:pt x="2639201" y="31814"/>
                  <a:pt x="2803251" y="0"/>
                </a:cubicBezTo>
                <a:cubicBezTo>
                  <a:pt x="2967301" y="-31814"/>
                  <a:pt x="3270885" y="-26535"/>
                  <a:pt x="3428921" y="0"/>
                </a:cubicBezTo>
                <a:cubicBezTo>
                  <a:pt x="3586957" y="26535"/>
                  <a:pt x="3966751" y="-34735"/>
                  <a:pt x="4134463" y="0"/>
                </a:cubicBezTo>
                <a:cubicBezTo>
                  <a:pt x="4210480" y="-16781"/>
                  <a:pt x="4268113" y="73026"/>
                  <a:pt x="4275291" y="140828"/>
                </a:cubicBezTo>
                <a:cubicBezTo>
                  <a:pt x="4254926" y="377495"/>
                  <a:pt x="4253503" y="542720"/>
                  <a:pt x="4275291" y="704126"/>
                </a:cubicBezTo>
                <a:cubicBezTo>
                  <a:pt x="4272281" y="781731"/>
                  <a:pt x="4215029" y="837306"/>
                  <a:pt x="4134463" y="844954"/>
                </a:cubicBezTo>
                <a:cubicBezTo>
                  <a:pt x="3815288" y="826563"/>
                  <a:pt x="3616622" y="853260"/>
                  <a:pt x="3428921" y="844954"/>
                </a:cubicBezTo>
                <a:cubicBezTo>
                  <a:pt x="3241220" y="836648"/>
                  <a:pt x="2840861" y="845342"/>
                  <a:pt x="2683442" y="844954"/>
                </a:cubicBezTo>
                <a:cubicBezTo>
                  <a:pt x="2526023" y="844566"/>
                  <a:pt x="2179016" y="856348"/>
                  <a:pt x="1937964" y="844954"/>
                </a:cubicBezTo>
                <a:cubicBezTo>
                  <a:pt x="1696912" y="833560"/>
                  <a:pt x="1580522" y="872015"/>
                  <a:pt x="1352231" y="844954"/>
                </a:cubicBezTo>
                <a:cubicBezTo>
                  <a:pt x="1123940" y="817893"/>
                  <a:pt x="469218" y="874787"/>
                  <a:pt x="140828" y="844954"/>
                </a:cubicBezTo>
                <a:cubicBezTo>
                  <a:pt x="55541" y="829644"/>
                  <a:pt x="1192" y="765778"/>
                  <a:pt x="0" y="704126"/>
                </a:cubicBezTo>
                <a:cubicBezTo>
                  <a:pt x="-9603" y="553880"/>
                  <a:pt x="5264" y="329896"/>
                  <a:pt x="0" y="1408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rgbClr val="00A6A5"/>
                </a:solidFill>
                <a:latin typeface="Komika Title - Axis" panose="02000506000000020004" pitchFamily="2" charset="77"/>
              </a:rPr>
              <a:t>interactive data comics can help them.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accent2"/>
                </a:solidFill>
                <a:latin typeface="Komika Title - Axis" panose="02000506000000020004" pitchFamily="2" charset="77"/>
              </a:rPr>
              <a:t>What’re they? </a:t>
            </a:r>
            <a:r>
              <a:rPr lang="en-US" sz="1200" dirty="0">
                <a:solidFill>
                  <a:srgbClr val="E97854"/>
                </a:solidFill>
                <a:latin typeface="Komika Title - Axis" panose="02000506000000020004" pitchFamily="2" charset="77"/>
              </a:rPr>
              <a:t>Read on in slideshow mode!</a:t>
            </a:r>
          </a:p>
        </p:txBody>
      </p:sp>
      <p:sp>
        <p:nvSpPr>
          <p:cNvPr id="18" name="Rectangular Callout 18">
            <a:extLst>
              <a:ext uri="{FF2B5EF4-FFF2-40B4-BE49-F238E27FC236}">
                <a16:creationId xmlns:a16="http://schemas.microsoft.com/office/drawing/2014/main" id="{CF7E3B3B-F8E9-4425-9A2A-6EA66AA65052}"/>
              </a:ext>
            </a:extLst>
          </p:cNvPr>
          <p:cNvSpPr/>
          <p:nvPr/>
        </p:nvSpPr>
        <p:spPr>
          <a:xfrm>
            <a:off x="2053067" y="3429000"/>
            <a:ext cx="2493247" cy="1718784"/>
          </a:xfrm>
          <a:custGeom>
            <a:avLst/>
            <a:gdLst>
              <a:gd name="connsiteX0" fmla="*/ 0 w 2493247"/>
              <a:gd name="connsiteY0" fmla="*/ 0 h 1718784"/>
              <a:gd name="connsiteX1" fmla="*/ 415541 w 2493247"/>
              <a:gd name="connsiteY1" fmla="*/ 0 h 1718784"/>
              <a:gd name="connsiteX2" fmla="*/ 415541 w 2493247"/>
              <a:gd name="connsiteY2" fmla="*/ 0 h 1718784"/>
              <a:gd name="connsiteX3" fmla="*/ 1038853 w 2493247"/>
              <a:gd name="connsiteY3" fmla="*/ 0 h 1718784"/>
              <a:gd name="connsiteX4" fmla="*/ 1494563 w 2493247"/>
              <a:gd name="connsiteY4" fmla="*/ 0 h 1718784"/>
              <a:gd name="connsiteX5" fmla="*/ 1935729 w 2493247"/>
              <a:gd name="connsiteY5" fmla="*/ 0 h 1718784"/>
              <a:gd name="connsiteX6" fmla="*/ 2493247 w 2493247"/>
              <a:gd name="connsiteY6" fmla="*/ 0 h 1718784"/>
              <a:gd name="connsiteX7" fmla="*/ 2493247 w 2493247"/>
              <a:gd name="connsiteY7" fmla="*/ 286464 h 1718784"/>
              <a:gd name="connsiteX8" fmla="*/ 2493247 w 2493247"/>
              <a:gd name="connsiteY8" fmla="*/ 286464 h 1718784"/>
              <a:gd name="connsiteX9" fmla="*/ 2493247 w 2493247"/>
              <a:gd name="connsiteY9" fmla="*/ 716160 h 1718784"/>
              <a:gd name="connsiteX10" fmla="*/ 2493247 w 2493247"/>
              <a:gd name="connsiteY10" fmla="*/ 1227498 h 1718784"/>
              <a:gd name="connsiteX11" fmla="*/ 2493247 w 2493247"/>
              <a:gd name="connsiteY11" fmla="*/ 1718784 h 1718784"/>
              <a:gd name="connsiteX12" fmla="*/ 2052081 w 2493247"/>
              <a:gd name="connsiteY12" fmla="*/ 1718784 h 1718784"/>
              <a:gd name="connsiteX13" fmla="*/ 1552739 w 2493247"/>
              <a:gd name="connsiteY13" fmla="*/ 1718784 h 1718784"/>
              <a:gd name="connsiteX14" fmla="*/ 1038853 w 2493247"/>
              <a:gd name="connsiteY14" fmla="*/ 1718784 h 1718784"/>
              <a:gd name="connsiteX15" fmla="*/ 415541 w 2493247"/>
              <a:gd name="connsiteY15" fmla="*/ 1718784 h 1718784"/>
              <a:gd name="connsiteX16" fmla="*/ 415541 w 2493247"/>
              <a:gd name="connsiteY16" fmla="*/ 1718784 h 1718784"/>
              <a:gd name="connsiteX17" fmla="*/ 0 w 2493247"/>
              <a:gd name="connsiteY17" fmla="*/ 1718784 h 1718784"/>
              <a:gd name="connsiteX18" fmla="*/ 0 w 2493247"/>
              <a:gd name="connsiteY18" fmla="*/ 1217472 h 1718784"/>
              <a:gd name="connsiteX19" fmla="*/ 0 w 2493247"/>
              <a:gd name="connsiteY19" fmla="*/ 716160 h 1718784"/>
              <a:gd name="connsiteX20" fmla="*/ -250920 w 2493247"/>
              <a:gd name="connsiteY20" fmla="*/ 464622 h 1718784"/>
              <a:gd name="connsiteX21" fmla="*/ 0 w 2493247"/>
              <a:gd name="connsiteY21" fmla="*/ 286464 h 1718784"/>
              <a:gd name="connsiteX22" fmla="*/ 0 w 2493247"/>
              <a:gd name="connsiteY22" fmla="*/ 0 h 17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93247" h="1718784" fill="none" extrusionOk="0">
                <a:moveTo>
                  <a:pt x="0" y="0"/>
                </a:moveTo>
                <a:cubicBezTo>
                  <a:pt x="183408" y="-3171"/>
                  <a:pt x="274116" y="10318"/>
                  <a:pt x="415541" y="0"/>
                </a:cubicBezTo>
                <a:lnTo>
                  <a:pt x="415541" y="0"/>
                </a:lnTo>
                <a:cubicBezTo>
                  <a:pt x="676071" y="-29496"/>
                  <a:pt x="807899" y="6880"/>
                  <a:pt x="1038853" y="0"/>
                </a:cubicBezTo>
                <a:cubicBezTo>
                  <a:pt x="1172113" y="20886"/>
                  <a:pt x="1328504" y="-4949"/>
                  <a:pt x="1494563" y="0"/>
                </a:cubicBezTo>
                <a:cubicBezTo>
                  <a:pt x="1660622" y="4949"/>
                  <a:pt x="1722602" y="15991"/>
                  <a:pt x="1935729" y="0"/>
                </a:cubicBezTo>
                <a:cubicBezTo>
                  <a:pt x="2148856" y="-15991"/>
                  <a:pt x="2334782" y="23286"/>
                  <a:pt x="2493247" y="0"/>
                </a:cubicBezTo>
                <a:cubicBezTo>
                  <a:pt x="2487229" y="62017"/>
                  <a:pt x="2501522" y="182395"/>
                  <a:pt x="2493247" y="286464"/>
                </a:cubicBezTo>
                <a:lnTo>
                  <a:pt x="2493247" y="286464"/>
                </a:lnTo>
                <a:cubicBezTo>
                  <a:pt x="2505826" y="373543"/>
                  <a:pt x="2481868" y="575751"/>
                  <a:pt x="2493247" y="716160"/>
                </a:cubicBezTo>
                <a:cubicBezTo>
                  <a:pt x="2474006" y="853859"/>
                  <a:pt x="2509164" y="1101596"/>
                  <a:pt x="2493247" y="1227498"/>
                </a:cubicBezTo>
                <a:cubicBezTo>
                  <a:pt x="2477330" y="1353400"/>
                  <a:pt x="2503467" y="1536893"/>
                  <a:pt x="2493247" y="1718784"/>
                </a:cubicBezTo>
                <a:cubicBezTo>
                  <a:pt x="2308752" y="1705065"/>
                  <a:pt x="2238815" y="1726248"/>
                  <a:pt x="2052081" y="1718784"/>
                </a:cubicBezTo>
                <a:cubicBezTo>
                  <a:pt x="1865347" y="1711320"/>
                  <a:pt x="1739632" y="1729328"/>
                  <a:pt x="1552739" y="1718784"/>
                </a:cubicBezTo>
                <a:cubicBezTo>
                  <a:pt x="1365846" y="1708240"/>
                  <a:pt x="1234420" y="1697390"/>
                  <a:pt x="1038853" y="1718784"/>
                </a:cubicBezTo>
                <a:cubicBezTo>
                  <a:pt x="728793" y="1706973"/>
                  <a:pt x="613318" y="1693003"/>
                  <a:pt x="415541" y="1718784"/>
                </a:cubicBezTo>
                <a:lnTo>
                  <a:pt x="415541" y="1718784"/>
                </a:lnTo>
                <a:cubicBezTo>
                  <a:pt x="278744" y="1702998"/>
                  <a:pt x="133831" y="1722900"/>
                  <a:pt x="0" y="1718784"/>
                </a:cubicBezTo>
                <a:cubicBezTo>
                  <a:pt x="13691" y="1605679"/>
                  <a:pt x="22989" y="1361607"/>
                  <a:pt x="0" y="1217472"/>
                </a:cubicBezTo>
                <a:cubicBezTo>
                  <a:pt x="-22989" y="1073337"/>
                  <a:pt x="5508" y="843417"/>
                  <a:pt x="0" y="716160"/>
                </a:cubicBezTo>
                <a:cubicBezTo>
                  <a:pt x="-91768" y="638830"/>
                  <a:pt x="-198635" y="522332"/>
                  <a:pt x="-250920" y="464622"/>
                </a:cubicBezTo>
                <a:cubicBezTo>
                  <a:pt x="-150911" y="382292"/>
                  <a:pt x="-64966" y="348270"/>
                  <a:pt x="0" y="286464"/>
                </a:cubicBezTo>
                <a:cubicBezTo>
                  <a:pt x="-402" y="150146"/>
                  <a:pt x="10821" y="87855"/>
                  <a:pt x="0" y="0"/>
                </a:cubicBezTo>
                <a:close/>
              </a:path>
              <a:path w="2493247" h="1718784" stroke="0" extrusionOk="0">
                <a:moveTo>
                  <a:pt x="0" y="0"/>
                </a:moveTo>
                <a:cubicBezTo>
                  <a:pt x="201447" y="-20455"/>
                  <a:pt x="299485" y="-6300"/>
                  <a:pt x="415541" y="0"/>
                </a:cubicBezTo>
                <a:lnTo>
                  <a:pt x="415541" y="0"/>
                </a:lnTo>
                <a:cubicBezTo>
                  <a:pt x="617178" y="28677"/>
                  <a:pt x="768069" y="16956"/>
                  <a:pt x="1038853" y="0"/>
                </a:cubicBezTo>
                <a:cubicBezTo>
                  <a:pt x="1244636" y="13988"/>
                  <a:pt x="1348100" y="-3714"/>
                  <a:pt x="1552739" y="0"/>
                </a:cubicBezTo>
                <a:cubicBezTo>
                  <a:pt x="1757378" y="3714"/>
                  <a:pt x="1843915" y="-9466"/>
                  <a:pt x="2052081" y="0"/>
                </a:cubicBezTo>
                <a:cubicBezTo>
                  <a:pt x="2260247" y="9466"/>
                  <a:pt x="2360510" y="-8669"/>
                  <a:pt x="2493247" y="0"/>
                </a:cubicBezTo>
                <a:cubicBezTo>
                  <a:pt x="2501134" y="81812"/>
                  <a:pt x="2498306" y="211005"/>
                  <a:pt x="2493247" y="286464"/>
                </a:cubicBezTo>
                <a:lnTo>
                  <a:pt x="2493247" y="286464"/>
                </a:lnTo>
                <a:cubicBezTo>
                  <a:pt x="2494055" y="393439"/>
                  <a:pt x="2478048" y="608295"/>
                  <a:pt x="2493247" y="716160"/>
                </a:cubicBezTo>
                <a:cubicBezTo>
                  <a:pt x="2489749" y="945298"/>
                  <a:pt x="2474708" y="1083272"/>
                  <a:pt x="2493247" y="1197420"/>
                </a:cubicBezTo>
                <a:cubicBezTo>
                  <a:pt x="2511786" y="1311568"/>
                  <a:pt x="2499355" y="1593105"/>
                  <a:pt x="2493247" y="1718784"/>
                </a:cubicBezTo>
                <a:cubicBezTo>
                  <a:pt x="2350706" y="1704326"/>
                  <a:pt x="2179645" y="1710519"/>
                  <a:pt x="2022993" y="1718784"/>
                </a:cubicBezTo>
                <a:cubicBezTo>
                  <a:pt x="1866341" y="1727049"/>
                  <a:pt x="1662915" y="1713111"/>
                  <a:pt x="1552739" y="1718784"/>
                </a:cubicBezTo>
                <a:cubicBezTo>
                  <a:pt x="1442563" y="1724457"/>
                  <a:pt x="1250791" y="1706421"/>
                  <a:pt x="1038853" y="1718784"/>
                </a:cubicBezTo>
                <a:cubicBezTo>
                  <a:pt x="787712" y="1716318"/>
                  <a:pt x="582917" y="1704177"/>
                  <a:pt x="415541" y="1718784"/>
                </a:cubicBezTo>
                <a:lnTo>
                  <a:pt x="415541" y="1718784"/>
                </a:lnTo>
                <a:cubicBezTo>
                  <a:pt x="261015" y="1706846"/>
                  <a:pt x="144445" y="1733306"/>
                  <a:pt x="0" y="1718784"/>
                </a:cubicBezTo>
                <a:cubicBezTo>
                  <a:pt x="-22635" y="1492237"/>
                  <a:pt x="-6356" y="1408679"/>
                  <a:pt x="0" y="1247551"/>
                </a:cubicBezTo>
                <a:cubicBezTo>
                  <a:pt x="6356" y="1086423"/>
                  <a:pt x="-16425" y="838673"/>
                  <a:pt x="0" y="716160"/>
                </a:cubicBezTo>
                <a:cubicBezTo>
                  <a:pt x="-56356" y="655854"/>
                  <a:pt x="-171073" y="557472"/>
                  <a:pt x="-250920" y="464622"/>
                </a:cubicBezTo>
                <a:cubicBezTo>
                  <a:pt x="-163310" y="406155"/>
                  <a:pt x="-84870" y="340091"/>
                  <a:pt x="0" y="286464"/>
                </a:cubicBezTo>
                <a:cubicBezTo>
                  <a:pt x="8002" y="145514"/>
                  <a:pt x="-5521" y="9248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60064"/>
                      <a:gd name="adj2" fmla="val -2296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I have a problem-solving </a:t>
            </a:r>
            <a:r>
              <a:rPr lang="en-US" sz="1600" b="1" cap="small" dirty="0">
                <a:solidFill>
                  <a:srgbClr val="00A6A5"/>
                </a:solidFill>
                <a:latin typeface="Komika Text" panose="020B0604020202020204" charset="0"/>
              </a:rPr>
              <a:t>playbook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B0604020202020204" charset="0"/>
              </a:rPr>
              <a:t> for our team. I wish I could condense it into an interactive one where they pick their problem and directly solve it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Komika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5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F6FCD-F79C-F845-9535-F11AB5EF2F7B}"/>
              </a:ext>
            </a:extLst>
          </p:cNvPr>
          <p:cNvSpPr/>
          <p:nvPr/>
        </p:nvSpPr>
        <p:spPr>
          <a:xfrm>
            <a:off x="331065" y="1554475"/>
            <a:ext cx="4121973" cy="2216889"/>
          </a:xfrm>
          <a:custGeom>
            <a:avLst/>
            <a:gdLst>
              <a:gd name="connsiteX0" fmla="*/ 0 w 4121973"/>
              <a:gd name="connsiteY0" fmla="*/ 0 h 2216889"/>
              <a:gd name="connsiteX1" fmla="*/ 4121973 w 4121973"/>
              <a:gd name="connsiteY1" fmla="*/ 0 h 2216889"/>
              <a:gd name="connsiteX2" fmla="*/ 4121973 w 4121973"/>
              <a:gd name="connsiteY2" fmla="*/ 2216889 h 2216889"/>
              <a:gd name="connsiteX3" fmla="*/ 0 w 4121973"/>
              <a:gd name="connsiteY3" fmla="*/ 2216889 h 2216889"/>
              <a:gd name="connsiteX4" fmla="*/ 0 w 4121973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1973" h="2216889" fill="none" extrusionOk="0">
                <a:moveTo>
                  <a:pt x="0" y="0"/>
                </a:moveTo>
                <a:cubicBezTo>
                  <a:pt x="1023339" y="-49533"/>
                  <a:pt x="2130353" y="-14809"/>
                  <a:pt x="4121973" y="0"/>
                </a:cubicBezTo>
                <a:cubicBezTo>
                  <a:pt x="4209612" y="616337"/>
                  <a:pt x="4049294" y="1490671"/>
                  <a:pt x="4121973" y="2216889"/>
                </a:cubicBezTo>
                <a:cubicBezTo>
                  <a:pt x="3604560" y="2168658"/>
                  <a:pt x="1337884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4121973" h="2216889" stroke="0" extrusionOk="0">
                <a:moveTo>
                  <a:pt x="0" y="0"/>
                </a:moveTo>
                <a:cubicBezTo>
                  <a:pt x="1459237" y="118645"/>
                  <a:pt x="3614154" y="116012"/>
                  <a:pt x="4121973" y="0"/>
                </a:cubicBezTo>
                <a:cubicBezTo>
                  <a:pt x="3989091" y="618100"/>
                  <a:pt x="4206924" y="1667418"/>
                  <a:pt x="4121973" y="2216889"/>
                </a:cubicBezTo>
                <a:cubicBezTo>
                  <a:pt x="2474853" y="2351489"/>
                  <a:pt x="1959587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3570173D-95EE-4E4C-8F11-59B82408C128}"/>
              </a:ext>
            </a:extLst>
          </p:cNvPr>
          <p:cNvSpPr/>
          <p:nvPr/>
        </p:nvSpPr>
        <p:spPr>
          <a:xfrm>
            <a:off x="1324194" y="1396022"/>
            <a:ext cx="1840692" cy="779114"/>
          </a:xfrm>
          <a:custGeom>
            <a:avLst/>
            <a:gdLst>
              <a:gd name="connsiteX0" fmla="*/ 0 w 1840692"/>
              <a:gd name="connsiteY0" fmla="*/ 0 h 779114"/>
              <a:gd name="connsiteX1" fmla="*/ 306782 w 1840692"/>
              <a:gd name="connsiteY1" fmla="*/ 0 h 779114"/>
              <a:gd name="connsiteX2" fmla="*/ 306782 w 1840692"/>
              <a:gd name="connsiteY2" fmla="*/ 0 h 779114"/>
              <a:gd name="connsiteX3" fmla="*/ 766955 w 1840692"/>
              <a:gd name="connsiteY3" fmla="*/ 0 h 779114"/>
              <a:gd name="connsiteX4" fmla="*/ 1303824 w 1840692"/>
              <a:gd name="connsiteY4" fmla="*/ 0 h 779114"/>
              <a:gd name="connsiteX5" fmla="*/ 1840692 w 1840692"/>
              <a:gd name="connsiteY5" fmla="*/ 0 h 779114"/>
              <a:gd name="connsiteX6" fmla="*/ 1840692 w 1840692"/>
              <a:gd name="connsiteY6" fmla="*/ 454483 h 779114"/>
              <a:gd name="connsiteX7" fmla="*/ 1840692 w 1840692"/>
              <a:gd name="connsiteY7" fmla="*/ 454483 h 779114"/>
              <a:gd name="connsiteX8" fmla="*/ 1840692 w 1840692"/>
              <a:gd name="connsiteY8" fmla="*/ 649262 h 779114"/>
              <a:gd name="connsiteX9" fmla="*/ 1840692 w 1840692"/>
              <a:gd name="connsiteY9" fmla="*/ 779114 h 779114"/>
              <a:gd name="connsiteX10" fmla="*/ 1293086 w 1840692"/>
              <a:gd name="connsiteY10" fmla="*/ 779114 h 779114"/>
              <a:gd name="connsiteX11" fmla="*/ 766955 w 1840692"/>
              <a:gd name="connsiteY11" fmla="*/ 779114 h 779114"/>
              <a:gd name="connsiteX12" fmla="*/ 352369 w 1840692"/>
              <a:gd name="connsiteY12" fmla="*/ 888509 h 779114"/>
              <a:gd name="connsiteX13" fmla="*/ -96765 w 1840692"/>
              <a:gd name="connsiteY13" fmla="*/ 1007020 h 779114"/>
              <a:gd name="connsiteX14" fmla="*/ 306782 w 1840692"/>
              <a:gd name="connsiteY14" fmla="*/ 779114 h 779114"/>
              <a:gd name="connsiteX15" fmla="*/ 0 w 1840692"/>
              <a:gd name="connsiteY15" fmla="*/ 779114 h 779114"/>
              <a:gd name="connsiteX16" fmla="*/ 0 w 1840692"/>
              <a:gd name="connsiteY16" fmla="*/ 649262 h 779114"/>
              <a:gd name="connsiteX17" fmla="*/ 0 w 1840692"/>
              <a:gd name="connsiteY17" fmla="*/ 454483 h 779114"/>
              <a:gd name="connsiteX18" fmla="*/ 0 w 1840692"/>
              <a:gd name="connsiteY18" fmla="*/ 454483 h 779114"/>
              <a:gd name="connsiteX19" fmla="*/ 0 w 1840692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40692" h="779114" fill="none" extrusionOk="0">
                <a:moveTo>
                  <a:pt x="0" y="0"/>
                </a:moveTo>
                <a:cubicBezTo>
                  <a:pt x="66387" y="-14555"/>
                  <a:pt x="172515" y="-5377"/>
                  <a:pt x="306782" y="0"/>
                </a:cubicBezTo>
                <a:lnTo>
                  <a:pt x="306782" y="0"/>
                </a:lnTo>
                <a:cubicBezTo>
                  <a:pt x="446729" y="9127"/>
                  <a:pt x="583239" y="-2021"/>
                  <a:pt x="766955" y="0"/>
                </a:cubicBezTo>
                <a:cubicBezTo>
                  <a:pt x="987672" y="3370"/>
                  <a:pt x="1192271" y="2218"/>
                  <a:pt x="1303824" y="0"/>
                </a:cubicBezTo>
                <a:cubicBezTo>
                  <a:pt x="1415377" y="-2218"/>
                  <a:pt x="1636727" y="-4689"/>
                  <a:pt x="1840692" y="0"/>
                </a:cubicBezTo>
                <a:cubicBezTo>
                  <a:pt x="1818392" y="162276"/>
                  <a:pt x="1828369" y="249322"/>
                  <a:pt x="1840692" y="454483"/>
                </a:cubicBezTo>
                <a:lnTo>
                  <a:pt x="1840692" y="454483"/>
                </a:lnTo>
                <a:cubicBezTo>
                  <a:pt x="1837292" y="535504"/>
                  <a:pt x="1840679" y="557082"/>
                  <a:pt x="1840692" y="649262"/>
                </a:cubicBezTo>
                <a:cubicBezTo>
                  <a:pt x="1846537" y="682351"/>
                  <a:pt x="1843736" y="745145"/>
                  <a:pt x="1840692" y="779114"/>
                </a:cubicBezTo>
                <a:cubicBezTo>
                  <a:pt x="1626972" y="797394"/>
                  <a:pt x="1515433" y="805642"/>
                  <a:pt x="1293086" y="779114"/>
                </a:cubicBezTo>
                <a:cubicBezTo>
                  <a:pt x="1070739" y="752586"/>
                  <a:pt x="1002819" y="800975"/>
                  <a:pt x="766955" y="779114"/>
                </a:cubicBezTo>
                <a:cubicBezTo>
                  <a:pt x="679843" y="811356"/>
                  <a:pt x="498117" y="840064"/>
                  <a:pt x="352369" y="888509"/>
                </a:cubicBezTo>
                <a:cubicBezTo>
                  <a:pt x="206621" y="936954"/>
                  <a:pt x="82047" y="959299"/>
                  <a:pt x="-96765" y="1007020"/>
                </a:cubicBezTo>
                <a:cubicBezTo>
                  <a:pt x="31040" y="928335"/>
                  <a:pt x="210772" y="828553"/>
                  <a:pt x="306782" y="779114"/>
                </a:cubicBezTo>
                <a:cubicBezTo>
                  <a:pt x="239043" y="767813"/>
                  <a:pt x="63342" y="764682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1840692" h="779114" stroke="0" extrusionOk="0">
                <a:moveTo>
                  <a:pt x="0" y="0"/>
                </a:moveTo>
                <a:cubicBezTo>
                  <a:pt x="83372" y="11217"/>
                  <a:pt x="237448" y="2242"/>
                  <a:pt x="306782" y="0"/>
                </a:cubicBezTo>
                <a:lnTo>
                  <a:pt x="306782" y="0"/>
                </a:lnTo>
                <a:cubicBezTo>
                  <a:pt x="505873" y="3528"/>
                  <a:pt x="542555" y="18941"/>
                  <a:pt x="766955" y="0"/>
                </a:cubicBezTo>
                <a:cubicBezTo>
                  <a:pt x="1012747" y="-12272"/>
                  <a:pt x="1183194" y="21457"/>
                  <a:pt x="1325298" y="0"/>
                </a:cubicBezTo>
                <a:cubicBezTo>
                  <a:pt x="1467402" y="-21457"/>
                  <a:pt x="1626900" y="-9117"/>
                  <a:pt x="1840692" y="0"/>
                </a:cubicBezTo>
                <a:cubicBezTo>
                  <a:pt x="1849229" y="163269"/>
                  <a:pt x="1858945" y="358138"/>
                  <a:pt x="1840692" y="454483"/>
                </a:cubicBezTo>
                <a:lnTo>
                  <a:pt x="1840692" y="454483"/>
                </a:lnTo>
                <a:cubicBezTo>
                  <a:pt x="1833423" y="493884"/>
                  <a:pt x="1842252" y="595580"/>
                  <a:pt x="1840692" y="649262"/>
                </a:cubicBezTo>
                <a:cubicBezTo>
                  <a:pt x="1841893" y="701411"/>
                  <a:pt x="1840509" y="719664"/>
                  <a:pt x="1840692" y="779114"/>
                </a:cubicBezTo>
                <a:cubicBezTo>
                  <a:pt x="1611431" y="797162"/>
                  <a:pt x="1525900" y="782717"/>
                  <a:pt x="1303824" y="779114"/>
                </a:cubicBezTo>
                <a:cubicBezTo>
                  <a:pt x="1081748" y="775511"/>
                  <a:pt x="931224" y="763939"/>
                  <a:pt x="766955" y="779114"/>
                </a:cubicBezTo>
                <a:cubicBezTo>
                  <a:pt x="665138" y="804110"/>
                  <a:pt x="543199" y="850306"/>
                  <a:pt x="326458" y="895346"/>
                </a:cubicBezTo>
                <a:cubicBezTo>
                  <a:pt x="109717" y="940386"/>
                  <a:pt x="76716" y="942718"/>
                  <a:pt x="-96765" y="1007020"/>
                </a:cubicBezTo>
                <a:cubicBezTo>
                  <a:pt x="64338" y="920721"/>
                  <a:pt x="162934" y="871401"/>
                  <a:pt x="306782" y="779114"/>
                </a:cubicBezTo>
                <a:cubicBezTo>
                  <a:pt x="165983" y="767271"/>
                  <a:pt x="141638" y="773920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5257"/>
                      <a:gd name="adj2" fmla="val 792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Long commutes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are a great test case for our diapers, Jessie.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C8C2DD5-E434-3D47-A7EF-6B139F91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22" t="18050" r="29122" b="34495"/>
          <a:stretch/>
        </p:blipFill>
        <p:spPr>
          <a:xfrm flipH="1">
            <a:off x="252409" y="1714120"/>
            <a:ext cx="1494078" cy="203758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144156" y="3847579"/>
            <a:ext cx="2902592" cy="729842"/>
          </a:xfrm>
          <a:custGeom>
            <a:avLst/>
            <a:gdLst>
              <a:gd name="connsiteX0" fmla="*/ 0 w 2902592"/>
              <a:gd name="connsiteY0" fmla="*/ 121643 h 729842"/>
              <a:gd name="connsiteX1" fmla="*/ 121643 w 2902592"/>
              <a:gd name="connsiteY1" fmla="*/ 0 h 729842"/>
              <a:gd name="connsiteX2" fmla="*/ 813063 w 2902592"/>
              <a:gd name="connsiteY2" fmla="*/ 0 h 729842"/>
              <a:gd name="connsiteX3" fmla="*/ 1424703 w 2902592"/>
              <a:gd name="connsiteY3" fmla="*/ 0 h 729842"/>
              <a:gd name="connsiteX4" fmla="*/ 2142716 w 2902592"/>
              <a:gd name="connsiteY4" fmla="*/ 0 h 729842"/>
              <a:gd name="connsiteX5" fmla="*/ 2780949 w 2902592"/>
              <a:gd name="connsiteY5" fmla="*/ 0 h 729842"/>
              <a:gd name="connsiteX6" fmla="*/ 2902592 w 2902592"/>
              <a:gd name="connsiteY6" fmla="*/ 121643 h 729842"/>
              <a:gd name="connsiteX7" fmla="*/ 2902592 w 2902592"/>
              <a:gd name="connsiteY7" fmla="*/ 608199 h 729842"/>
              <a:gd name="connsiteX8" fmla="*/ 2780949 w 2902592"/>
              <a:gd name="connsiteY8" fmla="*/ 729842 h 729842"/>
              <a:gd name="connsiteX9" fmla="*/ 2062936 w 2902592"/>
              <a:gd name="connsiteY9" fmla="*/ 729842 h 729842"/>
              <a:gd name="connsiteX10" fmla="*/ 1371517 w 2902592"/>
              <a:gd name="connsiteY10" fmla="*/ 729842 h 729842"/>
              <a:gd name="connsiteX11" fmla="*/ 759876 w 2902592"/>
              <a:gd name="connsiteY11" fmla="*/ 729842 h 729842"/>
              <a:gd name="connsiteX12" fmla="*/ 121643 w 2902592"/>
              <a:gd name="connsiteY12" fmla="*/ 729842 h 729842"/>
              <a:gd name="connsiteX13" fmla="*/ 0 w 2902592"/>
              <a:gd name="connsiteY13" fmla="*/ 608199 h 729842"/>
              <a:gd name="connsiteX14" fmla="*/ 0 w 2902592"/>
              <a:gd name="connsiteY14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92" h="729842" fill="none" extrusionOk="0">
                <a:moveTo>
                  <a:pt x="0" y="121643"/>
                </a:moveTo>
                <a:cubicBezTo>
                  <a:pt x="-1331" y="51747"/>
                  <a:pt x="55206" y="-10077"/>
                  <a:pt x="121643" y="0"/>
                </a:cubicBezTo>
                <a:cubicBezTo>
                  <a:pt x="287196" y="-1729"/>
                  <a:pt x="519239" y="-23696"/>
                  <a:pt x="813063" y="0"/>
                </a:cubicBezTo>
                <a:cubicBezTo>
                  <a:pt x="1106887" y="23696"/>
                  <a:pt x="1281601" y="1489"/>
                  <a:pt x="1424703" y="0"/>
                </a:cubicBezTo>
                <a:cubicBezTo>
                  <a:pt x="1567805" y="-1489"/>
                  <a:pt x="1965138" y="7666"/>
                  <a:pt x="2142716" y="0"/>
                </a:cubicBezTo>
                <a:cubicBezTo>
                  <a:pt x="2320294" y="-7666"/>
                  <a:pt x="2531498" y="14022"/>
                  <a:pt x="2780949" y="0"/>
                </a:cubicBezTo>
                <a:cubicBezTo>
                  <a:pt x="2850451" y="4594"/>
                  <a:pt x="2898826" y="56447"/>
                  <a:pt x="2902592" y="121643"/>
                </a:cubicBezTo>
                <a:cubicBezTo>
                  <a:pt x="2923895" y="229657"/>
                  <a:pt x="2878784" y="432985"/>
                  <a:pt x="2902592" y="608199"/>
                </a:cubicBezTo>
                <a:cubicBezTo>
                  <a:pt x="2904028" y="670964"/>
                  <a:pt x="2852343" y="734396"/>
                  <a:pt x="2780949" y="729842"/>
                </a:cubicBezTo>
                <a:cubicBezTo>
                  <a:pt x="2464658" y="738040"/>
                  <a:pt x="2339811" y="707974"/>
                  <a:pt x="2062936" y="729842"/>
                </a:cubicBezTo>
                <a:cubicBezTo>
                  <a:pt x="1786061" y="751710"/>
                  <a:pt x="1710728" y="740279"/>
                  <a:pt x="1371517" y="729842"/>
                </a:cubicBezTo>
                <a:cubicBezTo>
                  <a:pt x="1032306" y="719405"/>
                  <a:pt x="925362" y="708277"/>
                  <a:pt x="759876" y="729842"/>
                </a:cubicBezTo>
                <a:cubicBezTo>
                  <a:pt x="594390" y="751407"/>
                  <a:pt x="303555" y="700931"/>
                  <a:pt x="121643" y="729842"/>
                </a:cubicBezTo>
                <a:cubicBezTo>
                  <a:pt x="52661" y="731664"/>
                  <a:pt x="-2291" y="680284"/>
                  <a:pt x="0" y="608199"/>
                </a:cubicBezTo>
                <a:cubicBezTo>
                  <a:pt x="-20192" y="482105"/>
                  <a:pt x="4414" y="233301"/>
                  <a:pt x="0" y="121643"/>
                </a:cubicBezTo>
                <a:close/>
              </a:path>
              <a:path w="2902592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469591" y="-2510"/>
                  <a:pt x="518193" y="-33674"/>
                  <a:pt x="839656" y="0"/>
                </a:cubicBezTo>
                <a:cubicBezTo>
                  <a:pt x="1161119" y="33674"/>
                  <a:pt x="1340137" y="7082"/>
                  <a:pt x="1477889" y="0"/>
                </a:cubicBezTo>
                <a:cubicBezTo>
                  <a:pt x="1615641" y="-7082"/>
                  <a:pt x="1830928" y="8774"/>
                  <a:pt x="2089529" y="0"/>
                </a:cubicBezTo>
                <a:cubicBezTo>
                  <a:pt x="2348130" y="-8774"/>
                  <a:pt x="2564880" y="-6224"/>
                  <a:pt x="2780949" y="0"/>
                </a:cubicBezTo>
                <a:cubicBezTo>
                  <a:pt x="2853860" y="-11789"/>
                  <a:pt x="2897523" y="53685"/>
                  <a:pt x="2902592" y="121643"/>
                </a:cubicBezTo>
                <a:cubicBezTo>
                  <a:pt x="2886018" y="237232"/>
                  <a:pt x="2899382" y="421363"/>
                  <a:pt x="2902592" y="608199"/>
                </a:cubicBezTo>
                <a:cubicBezTo>
                  <a:pt x="2895557" y="687019"/>
                  <a:pt x="2841805" y="722504"/>
                  <a:pt x="2780949" y="729842"/>
                </a:cubicBezTo>
                <a:cubicBezTo>
                  <a:pt x="2580464" y="730145"/>
                  <a:pt x="2448027" y="756906"/>
                  <a:pt x="2169309" y="729842"/>
                </a:cubicBezTo>
                <a:cubicBezTo>
                  <a:pt x="1890591" y="702778"/>
                  <a:pt x="1799098" y="721058"/>
                  <a:pt x="1504482" y="729842"/>
                </a:cubicBezTo>
                <a:cubicBezTo>
                  <a:pt x="1209866" y="738626"/>
                  <a:pt x="1174959" y="702345"/>
                  <a:pt x="866249" y="729842"/>
                </a:cubicBezTo>
                <a:cubicBezTo>
                  <a:pt x="557539" y="757339"/>
                  <a:pt x="442152" y="718106"/>
                  <a:pt x="121643" y="729842"/>
                </a:cubicBezTo>
                <a:cubicBezTo>
                  <a:pt x="61104" y="721595"/>
                  <a:pt x="-1894" y="674649"/>
                  <a:pt x="0" y="608199"/>
                </a:cubicBezTo>
                <a:cubicBezTo>
                  <a:pt x="-5608" y="493121"/>
                  <a:pt x="3728" y="319461"/>
                  <a:pt x="0" y="121643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What do </a:t>
            </a:r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YOU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think?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04061C-9870-8F41-8B36-1FE986F3A48C}"/>
              </a:ext>
            </a:extLst>
          </p:cNvPr>
          <p:cNvSpPr txBox="1"/>
          <p:nvPr/>
        </p:nvSpPr>
        <p:spPr>
          <a:xfrm rot="19861919">
            <a:off x="2417120" y="5278558"/>
            <a:ext cx="274384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DC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FC98E-011C-894F-BAF1-BF998A171F4C}"/>
              </a:ext>
            </a:extLst>
          </p:cNvPr>
          <p:cNvSpPr txBox="1"/>
          <p:nvPr/>
        </p:nvSpPr>
        <p:spPr>
          <a:xfrm rot="19861919">
            <a:off x="3807116" y="5261780"/>
            <a:ext cx="178871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Delaware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67A11-58A4-3941-B059-0BF647AA1C60}"/>
              </a:ext>
            </a:extLst>
          </p:cNvPr>
          <p:cNvSpPr txBox="1"/>
          <p:nvPr/>
        </p:nvSpPr>
        <p:spPr>
          <a:xfrm rot="19861919">
            <a:off x="5105506" y="5236612"/>
            <a:ext cx="233012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Florida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C34594-0A2F-AA4B-8453-D1A75E7B8DC1}"/>
              </a:ext>
            </a:extLst>
          </p:cNvPr>
          <p:cNvSpPr txBox="1"/>
          <p:nvPr/>
        </p:nvSpPr>
        <p:spPr>
          <a:xfrm rot="19861919">
            <a:off x="6448411" y="5253390"/>
            <a:ext cx="164568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Maryland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16CE08F-4A1E-5049-A971-4BD7814C0337}"/>
              </a:ext>
            </a:extLst>
          </p:cNvPr>
          <p:cNvSpPr/>
          <p:nvPr/>
        </p:nvSpPr>
        <p:spPr>
          <a:xfrm>
            <a:off x="3534524" y="6031574"/>
            <a:ext cx="2074952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on your answer!)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CDB64E-B080-2740-A9C4-70D7EA15504F}"/>
              </a:ext>
            </a:extLst>
          </p:cNvPr>
          <p:cNvSpPr/>
          <p:nvPr/>
        </p:nvSpPr>
        <p:spPr>
          <a:xfrm>
            <a:off x="291835" y="642451"/>
            <a:ext cx="4545636" cy="72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Joe &amp; Jessie have decided on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South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, The region with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most single parents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.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But which state in the South?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2386E13B-D572-574E-89EE-D6B9DA16F913}"/>
              </a:ext>
            </a:extLst>
          </p:cNvPr>
          <p:cNvSpPr/>
          <p:nvPr/>
        </p:nvSpPr>
        <p:spPr>
          <a:xfrm>
            <a:off x="1529723" y="2769838"/>
            <a:ext cx="1780607" cy="779114"/>
          </a:xfrm>
          <a:custGeom>
            <a:avLst/>
            <a:gdLst>
              <a:gd name="connsiteX0" fmla="*/ 0 w 1780607"/>
              <a:gd name="connsiteY0" fmla="*/ 0 h 779114"/>
              <a:gd name="connsiteX1" fmla="*/ 519344 w 1780607"/>
              <a:gd name="connsiteY1" fmla="*/ 0 h 779114"/>
              <a:gd name="connsiteX2" fmla="*/ 1038687 w 1780607"/>
              <a:gd name="connsiteY2" fmla="*/ 0 h 779114"/>
              <a:gd name="connsiteX3" fmla="*/ 1533052 w 1780607"/>
              <a:gd name="connsiteY3" fmla="*/ -106088 h 779114"/>
              <a:gd name="connsiteX4" fmla="*/ 2027417 w 1780607"/>
              <a:gd name="connsiteY4" fmla="*/ -212176 h 779114"/>
              <a:gd name="connsiteX5" fmla="*/ 1483839 w 1780607"/>
              <a:gd name="connsiteY5" fmla="*/ 0 h 779114"/>
              <a:gd name="connsiteX6" fmla="*/ 1780607 w 1780607"/>
              <a:gd name="connsiteY6" fmla="*/ 0 h 779114"/>
              <a:gd name="connsiteX7" fmla="*/ 1780607 w 1780607"/>
              <a:gd name="connsiteY7" fmla="*/ 129852 h 779114"/>
              <a:gd name="connsiteX8" fmla="*/ 1780607 w 1780607"/>
              <a:gd name="connsiteY8" fmla="*/ 129852 h 779114"/>
              <a:gd name="connsiteX9" fmla="*/ 1780607 w 1780607"/>
              <a:gd name="connsiteY9" fmla="*/ 324631 h 779114"/>
              <a:gd name="connsiteX10" fmla="*/ 1780607 w 1780607"/>
              <a:gd name="connsiteY10" fmla="*/ 779114 h 779114"/>
              <a:gd name="connsiteX11" fmla="*/ 1483839 w 1780607"/>
              <a:gd name="connsiteY11" fmla="*/ 779114 h 779114"/>
              <a:gd name="connsiteX12" fmla="*/ 1038687 w 1780607"/>
              <a:gd name="connsiteY12" fmla="*/ 779114 h 779114"/>
              <a:gd name="connsiteX13" fmla="*/ 1038687 w 1780607"/>
              <a:gd name="connsiteY13" fmla="*/ 779114 h 779114"/>
              <a:gd name="connsiteX14" fmla="*/ 550504 w 1780607"/>
              <a:gd name="connsiteY14" fmla="*/ 779114 h 779114"/>
              <a:gd name="connsiteX15" fmla="*/ 0 w 1780607"/>
              <a:gd name="connsiteY15" fmla="*/ 779114 h 779114"/>
              <a:gd name="connsiteX16" fmla="*/ 0 w 1780607"/>
              <a:gd name="connsiteY16" fmla="*/ 324631 h 779114"/>
              <a:gd name="connsiteX17" fmla="*/ 0 w 1780607"/>
              <a:gd name="connsiteY17" fmla="*/ 129852 h 779114"/>
              <a:gd name="connsiteX18" fmla="*/ 0 w 1780607"/>
              <a:gd name="connsiteY18" fmla="*/ 129852 h 779114"/>
              <a:gd name="connsiteX19" fmla="*/ 0 w 178060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80607" h="779114" fill="none" extrusionOk="0">
                <a:moveTo>
                  <a:pt x="0" y="0"/>
                </a:moveTo>
                <a:cubicBezTo>
                  <a:pt x="207441" y="-18950"/>
                  <a:pt x="406850" y="22149"/>
                  <a:pt x="519344" y="0"/>
                </a:cubicBezTo>
                <a:cubicBezTo>
                  <a:pt x="631838" y="-22149"/>
                  <a:pt x="932814" y="10403"/>
                  <a:pt x="1038687" y="0"/>
                </a:cubicBezTo>
                <a:cubicBezTo>
                  <a:pt x="1265315" y="-55555"/>
                  <a:pt x="1430048" y="-77309"/>
                  <a:pt x="1533052" y="-106088"/>
                </a:cubicBezTo>
                <a:cubicBezTo>
                  <a:pt x="1636056" y="-134867"/>
                  <a:pt x="1836321" y="-151663"/>
                  <a:pt x="2027417" y="-212176"/>
                </a:cubicBezTo>
                <a:cubicBezTo>
                  <a:pt x="1922151" y="-155221"/>
                  <a:pt x="1692908" y="-74223"/>
                  <a:pt x="1483839" y="0"/>
                </a:cubicBezTo>
                <a:cubicBezTo>
                  <a:pt x="1545506" y="-7855"/>
                  <a:pt x="1640702" y="10808"/>
                  <a:pt x="1780607" y="0"/>
                </a:cubicBezTo>
                <a:cubicBezTo>
                  <a:pt x="1776532" y="43515"/>
                  <a:pt x="1786452" y="72044"/>
                  <a:pt x="1780607" y="129852"/>
                </a:cubicBezTo>
                <a:lnTo>
                  <a:pt x="1780607" y="129852"/>
                </a:lnTo>
                <a:cubicBezTo>
                  <a:pt x="1779890" y="193337"/>
                  <a:pt x="1782083" y="232352"/>
                  <a:pt x="1780607" y="324631"/>
                </a:cubicBezTo>
                <a:cubicBezTo>
                  <a:pt x="1771073" y="436809"/>
                  <a:pt x="1778656" y="625003"/>
                  <a:pt x="1780607" y="779114"/>
                </a:cubicBezTo>
                <a:cubicBezTo>
                  <a:pt x="1699308" y="776247"/>
                  <a:pt x="1623118" y="784770"/>
                  <a:pt x="1483839" y="779114"/>
                </a:cubicBezTo>
                <a:cubicBezTo>
                  <a:pt x="1342280" y="769962"/>
                  <a:pt x="1231778" y="777343"/>
                  <a:pt x="1038687" y="779114"/>
                </a:cubicBezTo>
                <a:lnTo>
                  <a:pt x="1038687" y="779114"/>
                </a:lnTo>
                <a:cubicBezTo>
                  <a:pt x="810820" y="797767"/>
                  <a:pt x="734078" y="759347"/>
                  <a:pt x="550504" y="779114"/>
                </a:cubicBezTo>
                <a:cubicBezTo>
                  <a:pt x="366930" y="798881"/>
                  <a:pt x="166008" y="795316"/>
                  <a:pt x="0" y="779114"/>
                </a:cubicBezTo>
                <a:cubicBezTo>
                  <a:pt x="-3939" y="611821"/>
                  <a:pt x="-10488" y="467868"/>
                  <a:pt x="0" y="324631"/>
                </a:cubicBezTo>
                <a:cubicBezTo>
                  <a:pt x="9644" y="227757"/>
                  <a:pt x="-5896" y="208133"/>
                  <a:pt x="0" y="129852"/>
                </a:cubicBezTo>
                <a:lnTo>
                  <a:pt x="0" y="129852"/>
                </a:lnTo>
                <a:cubicBezTo>
                  <a:pt x="-1138" y="87936"/>
                  <a:pt x="-2735" y="59627"/>
                  <a:pt x="0" y="0"/>
                </a:cubicBezTo>
                <a:close/>
              </a:path>
              <a:path w="1780607" h="779114" stroke="0" extrusionOk="0">
                <a:moveTo>
                  <a:pt x="0" y="0"/>
                </a:moveTo>
                <a:cubicBezTo>
                  <a:pt x="235971" y="18280"/>
                  <a:pt x="259319" y="15171"/>
                  <a:pt x="508957" y="0"/>
                </a:cubicBezTo>
                <a:cubicBezTo>
                  <a:pt x="758595" y="-15171"/>
                  <a:pt x="829645" y="-7245"/>
                  <a:pt x="1038687" y="0"/>
                </a:cubicBezTo>
                <a:cubicBezTo>
                  <a:pt x="1169479" y="-2036"/>
                  <a:pt x="1366146" y="-76036"/>
                  <a:pt x="1552827" y="-110332"/>
                </a:cubicBezTo>
                <a:cubicBezTo>
                  <a:pt x="1739508" y="-144627"/>
                  <a:pt x="1816695" y="-181234"/>
                  <a:pt x="2027417" y="-212176"/>
                </a:cubicBezTo>
                <a:cubicBezTo>
                  <a:pt x="1868414" y="-124633"/>
                  <a:pt x="1694069" y="-53351"/>
                  <a:pt x="1483839" y="0"/>
                </a:cubicBezTo>
                <a:cubicBezTo>
                  <a:pt x="1606516" y="-13094"/>
                  <a:pt x="1693173" y="-10668"/>
                  <a:pt x="1780607" y="0"/>
                </a:cubicBezTo>
                <a:cubicBezTo>
                  <a:pt x="1782507" y="46090"/>
                  <a:pt x="1781808" y="91104"/>
                  <a:pt x="1780607" y="129852"/>
                </a:cubicBezTo>
                <a:lnTo>
                  <a:pt x="1780607" y="129852"/>
                </a:lnTo>
                <a:cubicBezTo>
                  <a:pt x="1778437" y="173120"/>
                  <a:pt x="1774554" y="237848"/>
                  <a:pt x="1780607" y="324631"/>
                </a:cubicBezTo>
                <a:cubicBezTo>
                  <a:pt x="1763246" y="442531"/>
                  <a:pt x="1762163" y="634508"/>
                  <a:pt x="1780607" y="779114"/>
                </a:cubicBezTo>
                <a:cubicBezTo>
                  <a:pt x="1717566" y="787804"/>
                  <a:pt x="1579168" y="775894"/>
                  <a:pt x="1483839" y="779114"/>
                </a:cubicBezTo>
                <a:cubicBezTo>
                  <a:pt x="1336478" y="798833"/>
                  <a:pt x="1214055" y="768812"/>
                  <a:pt x="1038687" y="779114"/>
                </a:cubicBezTo>
                <a:lnTo>
                  <a:pt x="1038687" y="779114"/>
                </a:lnTo>
                <a:cubicBezTo>
                  <a:pt x="795596" y="770844"/>
                  <a:pt x="695174" y="804157"/>
                  <a:pt x="519344" y="779114"/>
                </a:cubicBezTo>
                <a:cubicBezTo>
                  <a:pt x="343514" y="754071"/>
                  <a:pt x="191838" y="781585"/>
                  <a:pt x="0" y="779114"/>
                </a:cubicBezTo>
                <a:cubicBezTo>
                  <a:pt x="18083" y="599674"/>
                  <a:pt x="-20180" y="439279"/>
                  <a:pt x="0" y="324631"/>
                </a:cubicBezTo>
                <a:cubicBezTo>
                  <a:pt x="7305" y="284651"/>
                  <a:pt x="-3765" y="193975"/>
                  <a:pt x="0" y="129852"/>
                </a:cubicBezTo>
                <a:lnTo>
                  <a:pt x="0" y="129852"/>
                </a:lnTo>
                <a:cubicBezTo>
                  <a:pt x="6279" y="95570"/>
                  <a:pt x="-2781" y="4523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63861"/>
                      <a:gd name="adj2" fmla="val -772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Single parents on hour-long commutes. Makes sense.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B2665-CBE7-4F48-A380-D248DECF1B1F}"/>
              </a:ext>
            </a:extLst>
          </p:cNvPr>
          <p:cNvSpPr/>
          <p:nvPr/>
        </p:nvSpPr>
        <p:spPr>
          <a:xfrm>
            <a:off x="4676923" y="1544643"/>
            <a:ext cx="4121973" cy="2216889"/>
          </a:xfrm>
          <a:custGeom>
            <a:avLst/>
            <a:gdLst>
              <a:gd name="connsiteX0" fmla="*/ 0 w 4121973"/>
              <a:gd name="connsiteY0" fmla="*/ 0 h 2216889"/>
              <a:gd name="connsiteX1" fmla="*/ 4121973 w 4121973"/>
              <a:gd name="connsiteY1" fmla="*/ 0 h 2216889"/>
              <a:gd name="connsiteX2" fmla="*/ 4121973 w 4121973"/>
              <a:gd name="connsiteY2" fmla="*/ 2216889 h 2216889"/>
              <a:gd name="connsiteX3" fmla="*/ 0 w 4121973"/>
              <a:gd name="connsiteY3" fmla="*/ 2216889 h 2216889"/>
              <a:gd name="connsiteX4" fmla="*/ 0 w 4121973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1973" h="2216889" fill="none" extrusionOk="0">
                <a:moveTo>
                  <a:pt x="0" y="0"/>
                </a:moveTo>
                <a:cubicBezTo>
                  <a:pt x="1023339" y="-49533"/>
                  <a:pt x="2130353" y="-14809"/>
                  <a:pt x="4121973" y="0"/>
                </a:cubicBezTo>
                <a:cubicBezTo>
                  <a:pt x="4209612" y="616337"/>
                  <a:pt x="4049294" y="1490671"/>
                  <a:pt x="4121973" y="2216889"/>
                </a:cubicBezTo>
                <a:cubicBezTo>
                  <a:pt x="3604560" y="2168658"/>
                  <a:pt x="1337884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4121973" h="2216889" stroke="0" extrusionOk="0">
                <a:moveTo>
                  <a:pt x="0" y="0"/>
                </a:moveTo>
                <a:cubicBezTo>
                  <a:pt x="1459237" y="118645"/>
                  <a:pt x="3614154" y="116012"/>
                  <a:pt x="4121973" y="0"/>
                </a:cubicBezTo>
                <a:cubicBezTo>
                  <a:pt x="3989091" y="618100"/>
                  <a:pt x="4206924" y="1667418"/>
                  <a:pt x="4121973" y="2216889"/>
                </a:cubicBezTo>
                <a:cubicBezTo>
                  <a:pt x="2474853" y="2351489"/>
                  <a:pt x="1959587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1BE172C4-5906-574C-82E9-FE63FF8FEFBA}"/>
              </a:ext>
            </a:extLst>
          </p:cNvPr>
          <p:cNvSpPr/>
          <p:nvPr/>
        </p:nvSpPr>
        <p:spPr>
          <a:xfrm>
            <a:off x="5581560" y="1258372"/>
            <a:ext cx="2124877" cy="779114"/>
          </a:xfrm>
          <a:custGeom>
            <a:avLst/>
            <a:gdLst>
              <a:gd name="connsiteX0" fmla="*/ 0 w 2124877"/>
              <a:gd name="connsiteY0" fmla="*/ 0 h 779114"/>
              <a:gd name="connsiteX1" fmla="*/ 354146 w 2124877"/>
              <a:gd name="connsiteY1" fmla="*/ 0 h 779114"/>
              <a:gd name="connsiteX2" fmla="*/ 354146 w 2124877"/>
              <a:gd name="connsiteY2" fmla="*/ 0 h 779114"/>
              <a:gd name="connsiteX3" fmla="*/ 885365 w 2124877"/>
              <a:gd name="connsiteY3" fmla="*/ 0 h 779114"/>
              <a:gd name="connsiteX4" fmla="*/ 1505121 w 2124877"/>
              <a:gd name="connsiteY4" fmla="*/ 0 h 779114"/>
              <a:gd name="connsiteX5" fmla="*/ 2124877 w 2124877"/>
              <a:gd name="connsiteY5" fmla="*/ 0 h 779114"/>
              <a:gd name="connsiteX6" fmla="*/ 2124877 w 2124877"/>
              <a:gd name="connsiteY6" fmla="*/ 454483 h 779114"/>
              <a:gd name="connsiteX7" fmla="*/ 2124877 w 2124877"/>
              <a:gd name="connsiteY7" fmla="*/ 454483 h 779114"/>
              <a:gd name="connsiteX8" fmla="*/ 2124877 w 2124877"/>
              <a:gd name="connsiteY8" fmla="*/ 649262 h 779114"/>
              <a:gd name="connsiteX9" fmla="*/ 2124877 w 2124877"/>
              <a:gd name="connsiteY9" fmla="*/ 779114 h 779114"/>
              <a:gd name="connsiteX10" fmla="*/ 1492726 w 2124877"/>
              <a:gd name="connsiteY10" fmla="*/ 779114 h 779114"/>
              <a:gd name="connsiteX11" fmla="*/ 885365 w 2124877"/>
              <a:gd name="connsiteY11" fmla="*/ 779114 h 779114"/>
              <a:gd name="connsiteX12" fmla="*/ 406771 w 2124877"/>
              <a:gd name="connsiteY12" fmla="*/ 888509 h 779114"/>
              <a:gd name="connsiteX13" fmla="*/ -111705 w 2124877"/>
              <a:gd name="connsiteY13" fmla="*/ 1007020 h 779114"/>
              <a:gd name="connsiteX14" fmla="*/ 354146 w 2124877"/>
              <a:gd name="connsiteY14" fmla="*/ 779114 h 779114"/>
              <a:gd name="connsiteX15" fmla="*/ 0 w 2124877"/>
              <a:gd name="connsiteY15" fmla="*/ 779114 h 779114"/>
              <a:gd name="connsiteX16" fmla="*/ 0 w 2124877"/>
              <a:gd name="connsiteY16" fmla="*/ 649262 h 779114"/>
              <a:gd name="connsiteX17" fmla="*/ 0 w 2124877"/>
              <a:gd name="connsiteY17" fmla="*/ 454483 h 779114"/>
              <a:gd name="connsiteX18" fmla="*/ 0 w 2124877"/>
              <a:gd name="connsiteY18" fmla="*/ 454483 h 779114"/>
              <a:gd name="connsiteX19" fmla="*/ 0 w 212487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24877" h="779114" fill="none" extrusionOk="0">
                <a:moveTo>
                  <a:pt x="0" y="0"/>
                </a:moveTo>
                <a:cubicBezTo>
                  <a:pt x="82195" y="4077"/>
                  <a:pt x="276264" y="-6028"/>
                  <a:pt x="354146" y="0"/>
                </a:cubicBezTo>
                <a:lnTo>
                  <a:pt x="354146" y="0"/>
                </a:lnTo>
                <a:cubicBezTo>
                  <a:pt x="580574" y="-17482"/>
                  <a:pt x="757441" y="6196"/>
                  <a:pt x="885365" y="0"/>
                </a:cubicBezTo>
                <a:cubicBezTo>
                  <a:pt x="1051267" y="-26561"/>
                  <a:pt x="1300897" y="-25597"/>
                  <a:pt x="1505121" y="0"/>
                </a:cubicBezTo>
                <a:cubicBezTo>
                  <a:pt x="1709345" y="25597"/>
                  <a:pt x="1835314" y="10354"/>
                  <a:pt x="2124877" y="0"/>
                </a:cubicBezTo>
                <a:cubicBezTo>
                  <a:pt x="2102577" y="162276"/>
                  <a:pt x="2112554" y="249322"/>
                  <a:pt x="2124877" y="454483"/>
                </a:cubicBezTo>
                <a:lnTo>
                  <a:pt x="2124877" y="454483"/>
                </a:lnTo>
                <a:cubicBezTo>
                  <a:pt x="2121477" y="535504"/>
                  <a:pt x="2124864" y="557082"/>
                  <a:pt x="2124877" y="649262"/>
                </a:cubicBezTo>
                <a:cubicBezTo>
                  <a:pt x="2130722" y="682351"/>
                  <a:pt x="2127921" y="745145"/>
                  <a:pt x="2124877" y="779114"/>
                </a:cubicBezTo>
                <a:cubicBezTo>
                  <a:pt x="1833793" y="776621"/>
                  <a:pt x="1627370" y="795631"/>
                  <a:pt x="1492726" y="779114"/>
                </a:cubicBezTo>
                <a:cubicBezTo>
                  <a:pt x="1358082" y="762597"/>
                  <a:pt x="1079732" y="801536"/>
                  <a:pt x="885365" y="779114"/>
                </a:cubicBezTo>
                <a:cubicBezTo>
                  <a:pt x="665704" y="851549"/>
                  <a:pt x="552708" y="857839"/>
                  <a:pt x="406771" y="888509"/>
                </a:cubicBezTo>
                <a:cubicBezTo>
                  <a:pt x="260834" y="919179"/>
                  <a:pt x="115573" y="953351"/>
                  <a:pt x="-111705" y="1007020"/>
                </a:cubicBezTo>
                <a:cubicBezTo>
                  <a:pt x="101008" y="913025"/>
                  <a:pt x="233652" y="822248"/>
                  <a:pt x="354146" y="779114"/>
                </a:cubicBezTo>
                <a:cubicBezTo>
                  <a:pt x="198442" y="773064"/>
                  <a:pt x="133599" y="773945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124877" h="779114" stroke="0" extrusionOk="0">
                <a:moveTo>
                  <a:pt x="0" y="0"/>
                </a:moveTo>
                <a:cubicBezTo>
                  <a:pt x="80543" y="8613"/>
                  <a:pt x="202291" y="-5239"/>
                  <a:pt x="354146" y="0"/>
                </a:cubicBezTo>
                <a:lnTo>
                  <a:pt x="354146" y="0"/>
                </a:lnTo>
                <a:cubicBezTo>
                  <a:pt x="603130" y="4949"/>
                  <a:pt x="703362" y="-18709"/>
                  <a:pt x="885365" y="0"/>
                </a:cubicBezTo>
                <a:cubicBezTo>
                  <a:pt x="1106870" y="-10987"/>
                  <a:pt x="1262387" y="12880"/>
                  <a:pt x="1529911" y="0"/>
                </a:cubicBezTo>
                <a:cubicBezTo>
                  <a:pt x="1797435" y="-12880"/>
                  <a:pt x="1991479" y="8884"/>
                  <a:pt x="2124877" y="0"/>
                </a:cubicBezTo>
                <a:cubicBezTo>
                  <a:pt x="2133414" y="163269"/>
                  <a:pt x="2143130" y="358138"/>
                  <a:pt x="2124877" y="454483"/>
                </a:cubicBezTo>
                <a:lnTo>
                  <a:pt x="2124877" y="454483"/>
                </a:lnTo>
                <a:cubicBezTo>
                  <a:pt x="2117608" y="493884"/>
                  <a:pt x="2126437" y="595580"/>
                  <a:pt x="2124877" y="649262"/>
                </a:cubicBezTo>
                <a:cubicBezTo>
                  <a:pt x="2126078" y="701411"/>
                  <a:pt x="2124694" y="719664"/>
                  <a:pt x="2124877" y="779114"/>
                </a:cubicBezTo>
                <a:cubicBezTo>
                  <a:pt x="1896282" y="779261"/>
                  <a:pt x="1726068" y="797230"/>
                  <a:pt x="1505121" y="779114"/>
                </a:cubicBezTo>
                <a:cubicBezTo>
                  <a:pt x="1284174" y="760998"/>
                  <a:pt x="1127403" y="773935"/>
                  <a:pt x="885365" y="779114"/>
                </a:cubicBezTo>
                <a:cubicBezTo>
                  <a:pt x="681393" y="823058"/>
                  <a:pt x="598285" y="864949"/>
                  <a:pt x="376859" y="895346"/>
                </a:cubicBezTo>
                <a:cubicBezTo>
                  <a:pt x="155433" y="925744"/>
                  <a:pt x="96075" y="940312"/>
                  <a:pt x="-111705" y="1007020"/>
                </a:cubicBezTo>
                <a:cubicBezTo>
                  <a:pt x="93788" y="902461"/>
                  <a:pt x="176909" y="859394"/>
                  <a:pt x="354146" y="779114"/>
                </a:cubicBezTo>
                <a:cubicBezTo>
                  <a:pt x="239945" y="795976"/>
                  <a:pt x="88812" y="762880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5257"/>
                      <a:gd name="adj2" fmla="val 792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DC, Maryland &amp; Delaware are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pretty packed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. I’d pick one of those.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81B6278F-CB0C-E34B-B93B-DB01754B5DB2}"/>
              </a:ext>
            </a:extLst>
          </p:cNvPr>
          <p:cNvSpPr/>
          <p:nvPr/>
        </p:nvSpPr>
        <p:spPr>
          <a:xfrm>
            <a:off x="6101719" y="2760006"/>
            <a:ext cx="1581384" cy="779114"/>
          </a:xfrm>
          <a:custGeom>
            <a:avLst/>
            <a:gdLst>
              <a:gd name="connsiteX0" fmla="*/ 0 w 1581384"/>
              <a:gd name="connsiteY0" fmla="*/ 0 h 779114"/>
              <a:gd name="connsiteX1" fmla="*/ 461237 w 1581384"/>
              <a:gd name="connsiteY1" fmla="*/ 0 h 779114"/>
              <a:gd name="connsiteX2" fmla="*/ 922474 w 1581384"/>
              <a:gd name="connsiteY2" fmla="*/ 0 h 779114"/>
              <a:gd name="connsiteX3" fmla="*/ 1361527 w 1581384"/>
              <a:gd name="connsiteY3" fmla="*/ -106088 h 779114"/>
              <a:gd name="connsiteX4" fmla="*/ 1800580 w 1581384"/>
              <a:gd name="connsiteY4" fmla="*/ -212176 h 779114"/>
              <a:gd name="connsiteX5" fmla="*/ 1317820 w 1581384"/>
              <a:gd name="connsiteY5" fmla="*/ 0 h 779114"/>
              <a:gd name="connsiteX6" fmla="*/ 1581384 w 1581384"/>
              <a:gd name="connsiteY6" fmla="*/ 0 h 779114"/>
              <a:gd name="connsiteX7" fmla="*/ 1581384 w 1581384"/>
              <a:gd name="connsiteY7" fmla="*/ 129852 h 779114"/>
              <a:gd name="connsiteX8" fmla="*/ 1581384 w 1581384"/>
              <a:gd name="connsiteY8" fmla="*/ 129852 h 779114"/>
              <a:gd name="connsiteX9" fmla="*/ 1581384 w 1581384"/>
              <a:gd name="connsiteY9" fmla="*/ 324631 h 779114"/>
              <a:gd name="connsiteX10" fmla="*/ 1581384 w 1581384"/>
              <a:gd name="connsiteY10" fmla="*/ 779114 h 779114"/>
              <a:gd name="connsiteX11" fmla="*/ 1317820 w 1581384"/>
              <a:gd name="connsiteY11" fmla="*/ 779114 h 779114"/>
              <a:gd name="connsiteX12" fmla="*/ 922474 w 1581384"/>
              <a:gd name="connsiteY12" fmla="*/ 779114 h 779114"/>
              <a:gd name="connsiteX13" fmla="*/ 922474 w 1581384"/>
              <a:gd name="connsiteY13" fmla="*/ 779114 h 779114"/>
              <a:gd name="connsiteX14" fmla="*/ 488911 w 1581384"/>
              <a:gd name="connsiteY14" fmla="*/ 779114 h 779114"/>
              <a:gd name="connsiteX15" fmla="*/ 0 w 1581384"/>
              <a:gd name="connsiteY15" fmla="*/ 779114 h 779114"/>
              <a:gd name="connsiteX16" fmla="*/ 0 w 1581384"/>
              <a:gd name="connsiteY16" fmla="*/ 324631 h 779114"/>
              <a:gd name="connsiteX17" fmla="*/ 0 w 1581384"/>
              <a:gd name="connsiteY17" fmla="*/ 129852 h 779114"/>
              <a:gd name="connsiteX18" fmla="*/ 0 w 1581384"/>
              <a:gd name="connsiteY18" fmla="*/ 129852 h 779114"/>
              <a:gd name="connsiteX19" fmla="*/ 0 w 1581384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1384" h="779114" fill="none" extrusionOk="0">
                <a:moveTo>
                  <a:pt x="0" y="0"/>
                </a:moveTo>
                <a:cubicBezTo>
                  <a:pt x="209168" y="13870"/>
                  <a:pt x="233102" y="22501"/>
                  <a:pt x="461237" y="0"/>
                </a:cubicBezTo>
                <a:cubicBezTo>
                  <a:pt x="689372" y="-22501"/>
                  <a:pt x="794765" y="-1324"/>
                  <a:pt x="922474" y="0"/>
                </a:cubicBezTo>
                <a:cubicBezTo>
                  <a:pt x="1085239" y="-19168"/>
                  <a:pt x="1162507" y="-41630"/>
                  <a:pt x="1361527" y="-106088"/>
                </a:cubicBezTo>
                <a:cubicBezTo>
                  <a:pt x="1560547" y="-170546"/>
                  <a:pt x="1689804" y="-189786"/>
                  <a:pt x="1800580" y="-212176"/>
                </a:cubicBezTo>
                <a:cubicBezTo>
                  <a:pt x="1603202" y="-100860"/>
                  <a:pt x="1567786" y="-81134"/>
                  <a:pt x="1317820" y="0"/>
                </a:cubicBezTo>
                <a:cubicBezTo>
                  <a:pt x="1408229" y="1286"/>
                  <a:pt x="1518075" y="13131"/>
                  <a:pt x="1581384" y="0"/>
                </a:cubicBezTo>
                <a:cubicBezTo>
                  <a:pt x="1577309" y="43515"/>
                  <a:pt x="1587229" y="72044"/>
                  <a:pt x="1581384" y="129852"/>
                </a:cubicBezTo>
                <a:lnTo>
                  <a:pt x="1581384" y="129852"/>
                </a:lnTo>
                <a:cubicBezTo>
                  <a:pt x="1580667" y="193337"/>
                  <a:pt x="1582860" y="232352"/>
                  <a:pt x="1581384" y="324631"/>
                </a:cubicBezTo>
                <a:cubicBezTo>
                  <a:pt x="1571850" y="436809"/>
                  <a:pt x="1579433" y="625003"/>
                  <a:pt x="1581384" y="779114"/>
                </a:cubicBezTo>
                <a:cubicBezTo>
                  <a:pt x="1505178" y="777473"/>
                  <a:pt x="1406436" y="781677"/>
                  <a:pt x="1317820" y="779114"/>
                </a:cubicBezTo>
                <a:cubicBezTo>
                  <a:pt x="1125992" y="775825"/>
                  <a:pt x="1048446" y="791666"/>
                  <a:pt x="922474" y="779114"/>
                </a:cubicBezTo>
                <a:lnTo>
                  <a:pt x="922474" y="779114"/>
                </a:lnTo>
                <a:cubicBezTo>
                  <a:pt x="827964" y="778348"/>
                  <a:pt x="599417" y="757453"/>
                  <a:pt x="488911" y="779114"/>
                </a:cubicBezTo>
                <a:cubicBezTo>
                  <a:pt x="378405" y="800775"/>
                  <a:pt x="117283" y="786293"/>
                  <a:pt x="0" y="779114"/>
                </a:cubicBezTo>
                <a:cubicBezTo>
                  <a:pt x="-3939" y="611821"/>
                  <a:pt x="-10488" y="467868"/>
                  <a:pt x="0" y="324631"/>
                </a:cubicBezTo>
                <a:cubicBezTo>
                  <a:pt x="9644" y="227757"/>
                  <a:pt x="-5896" y="208133"/>
                  <a:pt x="0" y="129852"/>
                </a:cubicBezTo>
                <a:lnTo>
                  <a:pt x="0" y="129852"/>
                </a:lnTo>
                <a:cubicBezTo>
                  <a:pt x="-1138" y="87936"/>
                  <a:pt x="-2735" y="59627"/>
                  <a:pt x="0" y="0"/>
                </a:cubicBezTo>
                <a:close/>
              </a:path>
              <a:path w="1581384" h="779114" stroke="0" extrusionOk="0">
                <a:moveTo>
                  <a:pt x="0" y="0"/>
                </a:moveTo>
                <a:cubicBezTo>
                  <a:pt x="141123" y="-1074"/>
                  <a:pt x="266722" y="-19894"/>
                  <a:pt x="452012" y="0"/>
                </a:cubicBezTo>
                <a:cubicBezTo>
                  <a:pt x="637302" y="19894"/>
                  <a:pt x="786937" y="-2248"/>
                  <a:pt x="922474" y="0"/>
                </a:cubicBezTo>
                <a:cubicBezTo>
                  <a:pt x="1113535" y="-33244"/>
                  <a:pt x="1230166" y="-82400"/>
                  <a:pt x="1379089" y="-110332"/>
                </a:cubicBezTo>
                <a:cubicBezTo>
                  <a:pt x="1528012" y="-138264"/>
                  <a:pt x="1715469" y="-185672"/>
                  <a:pt x="1800580" y="-212176"/>
                </a:cubicBezTo>
                <a:cubicBezTo>
                  <a:pt x="1585980" y="-94488"/>
                  <a:pt x="1499745" y="-68009"/>
                  <a:pt x="1317820" y="0"/>
                </a:cubicBezTo>
                <a:cubicBezTo>
                  <a:pt x="1440341" y="-4960"/>
                  <a:pt x="1474782" y="-2897"/>
                  <a:pt x="1581384" y="0"/>
                </a:cubicBezTo>
                <a:cubicBezTo>
                  <a:pt x="1583284" y="46090"/>
                  <a:pt x="1582585" y="91104"/>
                  <a:pt x="1581384" y="129852"/>
                </a:cubicBezTo>
                <a:lnTo>
                  <a:pt x="1581384" y="129852"/>
                </a:lnTo>
                <a:cubicBezTo>
                  <a:pt x="1579214" y="173120"/>
                  <a:pt x="1575331" y="237848"/>
                  <a:pt x="1581384" y="324631"/>
                </a:cubicBezTo>
                <a:cubicBezTo>
                  <a:pt x="1564023" y="442531"/>
                  <a:pt x="1562940" y="634508"/>
                  <a:pt x="1581384" y="779114"/>
                </a:cubicBezTo>
                <a:cubicBezTo>
                  <a:pt x="1503187" y="786018"/>
                  <a:pt x="1394550" y="772951"/>
                  <a:pt x="1317820" y="779114"/>
                </a:cubicBezTo>
                <a:cubicBezTo>
                  <a:pt x="1194892" y="785102"/>
                  <a:pt x="1050489" y="788720"/>
                  <a:pt x="922474" y="779114"/>
                </a:cubicBezTo>
                <a:lnTo>
                  <a:pt x="922474" y="779114"/>
                </a:lnTo>
                <a:cubicBezTo>
                  <a:pt x="743044" y="801590"/>
                  <a:pt x="632488" y="757752"/>
                  <a:pt x="461237" y="779114"/>
                </a:cubicBezTo>
                <a:cubicBezTo>
                  <a:pt x="289986" y="800476"/>
                  <a:pt x="227591" y="780245"/>
                  <a:pt x="0" y="779114"/>
                </a:cubicBezTo>
                <a:cubicBezTo>
                  <a:pt x="18083" y="599674"/>
                  <a:pt x="-20180" y="439279"/>
                  <a:pt x="0" y="324631"/>
                </a:cubicBezTo>
                <a:cubicBezTo>
                  <a:pt x="7305" y="284651"/>
                  <a:pt x="-3765" y="193975"/>
                  <a:pt x="0" y="129852"/>
                </a:cubicBezTo>
                <a:lnTo>
                  <a:pt x="0" y="129852"/>
                </a:lnTo>
                <a:cubicBezTo>
                  <a:pt x="6279" y="95570"/>
                  <a:pt x="-2781" y="4523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63861"/>
                      <a:gd name="adj2" fmla="val -772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But Florida has the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most people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in the South.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69C2B5BC-2A88-7843-BFE7-F8F41C440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2596" r="25182" b="7408"/>
          <a:stretch/>
        </p:blipFill>
        <p:spPr>
          <a:xfrm flipH="1">
            <a:off x="4660360" y="1733632"/>
            <a:ext cx="1828481" cy="205274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98A5A34-0942-CD4F-A5BB-B8A9148FF7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170" t="13910" r="27862" b="32570"/>
          <a:stretch/>
        </p:blipFill>
        <p:spPr>
          <a:xfrm>
            <a:off x="7800483" y="1662590"/>
            <a:ext cx="1300085" cy="208911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81F53FFE-630C-AB4E-B204-1F9F4185B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389" t="12826" r="32414" b="39367"/>
          <a:stretch/>
        </p:blipFill>
        <p:spPr>
          <a:xfrm flipH="1">
            <a:off x="3343066" y="1706537"/>
            <a:ext cx="1080473" cy="2052746"/>
          </a:xfrm>
          <a:prstGeom prst="rect">
            <a:avLst/>
          </a:prstGeom>
        </p:spPr>
      </p:pic>
      <p:sp>
        <p:nvSpPr>
          <p:cNvPr id="36" name="Explosion 2 35">
            <a:hlinkClick r:id="rId10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0B4E5F9-58FA-6847-81B7-D2830CC0BA05}"/>
              </a:ext>
            </a:extLst>
          </p:cNvPr>
          <p:cNvSpPr/>
          <p:nvPr/>
        </p:nvSpPr>
        <p:spPr>
          <a:xfrm>
            <a:off x="2062698" y="4829766"/>
            <a:ext cx="1134499" cy="1134499"/>
          </a:xfrm>
          <a:custGeom>
            <a:avLst/>
            <a:gdLst>
              <a:gd name="connsiteX0" fmla="*/ 602019 w 1134499"/>
              <a:gd name="connsiteY0" fmla="*/ 228055 h 1134499"/>
              <a:gd name="connsiteX1" fmla="*/ 776816 w 1134499"/>
              <a:gd name="connsiteY1" fmla="*/ 0 h 1134499"/>
              <a:gd name="connsiteX2" fmla="*/ 762898 w 1134499"/>
              <a:gd name="connsiteY2" fmla="*/ 303425 h 1134499"/>
              <a:gd name="connsiteX3" fmla="*/ 945783 w 1134499"/>
              <a:gd name="connsiteY3" fmla="*/ 166603 h 1134499"/>
              <a:gd name="connsiteX4" fmla="*/ 860328 w 1134499"/>
              <a:gd name="connsiteY4" fmla="*/ 343080 h 1134499"/>
              <a:gd name="connsiteX5" fmla="*/ 1134499 w 1134499"/>
              <a:gd name="connsiteY5" fmla="*/ 349016 h 1134499"/>
              <a:gd name="connsiteX6" fmla="*/ 892104 w 1134499"/>
              <a:gd name="connsiteY6" fmla="*/ 493822 h 1134499"/>
              <a:gd name="connsiteX7" fmla="*/ 959597 w 1134499"/>
              <a:gd name="connsiteY7" fmla="*/ 592985 h 1134499"/>
              <a:gd name="connsiteX8" fmla="*/ 860328 w 1134499"/>
              <a:gd name="connsiteY8" fmla="*/ 646559 h 1134499"/>
              <a:gd name="connsiteX9" fmla="*/ 991478 w 1134499"/>
              <a:gd name="connsiteY9" fmla="*/ 821041 h 1134499"/>
              <a:gd name="connsiteX10" fmla="*/ 768938 w 1134499"/>
              <a:gd name="connsiteY10" fmla="*/ 753706 h 1134499"/>
              <a:gd name="connsiteX11" fmla="*/ 784800 w 1134499"/>
              <a:gd name="connsiteY11" fmla="*/ 912326 h 1134499"/>
              <a:gd name="connsiteX12" fmla="*/ 639731 w 1134499"/>
              <a:gd name="connsiteY12" fmla="*/ 836955 h 1134499"/>
              <a:gd name="connsiteX13" fmla="*/ 609898 w 1134499"/>
              <a:gd name="connsiteY13" fmla="*/ 989640 h 1134499"/>
              <a:gd name="connsiteX14" fmla="*/ 518508 w 1134499"/>
              <a:gd name="connsiteY14" fmla="*/ 912326 h 1134499"/>
              <a:gd name="connsiteX15" fmla="*/ 456950 w 1134499"/>
              <a:gd name="connsiteY15" fmla="*/ 1035335 h 1134499"/>
              <a:gd name="connsiteX16" fmla="*/ 395341 w 1134499"/>
              <a:gd name="connsiteY16" fmla="*/ 951981 h 1134499"/>
              <a:gd name="connsiteX17" fmla="*/ 258256 w 1134499"/>
              <a:gd name="connsiteY17" fmla="*/ 1134499 h 1134499"/>
              <a:gd name="connsiteX18" fmla="*/ 252373 w 1134499"/>
              <a:gd name="connsiteY18" fmla="*/ 958021 h 1134499"/>
              <a:gd name="connsiteX19" fmla="*/ 67492 w 1134499"/>
              <a:gd name="connsiteY19" fmla="*/ 936224 h 1134499"/>
              <a:gd name="connsiteX20" fmla="*/ 174901 w 1134499"/>
              <a:gd name="connsiteY20" fmla="*/ 807280 h 1134499"/>
              <a:gd name="connsiteX21" fmla="*/ 0 w 1134499"/>
              <a:gd name="connsiteY21" fmla="*/ 676339 h 1134499"/>
              <a:gd name="connsiteX22" fmla="*/ 206678 w 1134499"/>
              <a:gd name="connsiteY22" fmla="*/ 608847 h 1134499"/>
              <a:gd name="connsiteX23" fmla="*/ 61557 w 1134499"/>
              <a:gd name="connsiteY23" fmla="*/ 434366 h 1134499"/>
              <a:gd name="connsiteX24" fmla="*/ 282154 w 1134499"/>
              <a:gd name="connsiteY24" fmla="*/ 410573 h 1134499"/>
              <a:gd name="connsiteX25" fmla="*/ 236459 w 1134499"/>
              <a:gd name="connsiteY25" fmla="*/ 190396 h 1134499"/>
              <a:gd name="connsiteX26" fmla="*/ 449072 w 1134499"/>
              <a:gd name="connsiteY26" fmla="*/ 335202 h 1134499"/>
              <a:gd name="connsiteX27" fmla="*/ 510629 w 1134499"/>
              <a:gd name="connsiteY27" fmla="*/ 99111 h 1134499"/>
              <a:gd name="connsiteX28" fmla="*/ 602019 w 1134499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4499" h="1134499" fill="none" extrusionOk="0">
                <a:moveTo>
                  <a:pt x="602019" y="228055"/>
                </a:moveTo>
                <a:cubicBezTo>
                  <a:pt x="652780" y="198319"/>
                  <a:pt x="732369" y="25146"/>
                  <a:pt x="776816" y="0"/>
                </a:cubicBezTo>
                <a:cubicBezTo>
                  <a:pt x="775916" y="102227"/>
                  <a:pt x="763496" y="189145"/>
                  <a:pt x="762898" y="303425"/>
                </a:cubicBezTo>
                <a:cubicBezTo>
                  <a:pt x="840033" y="252967"/>
                  <a:pt x="875667" y="215022"/>
                  <a:pt x="945783" y="166603"/>
                </a:cubicBezTo>
                <a:cubicBezTo>
                  <a:pt x="921586" y="211128"/>
                  <a:pt x="878516" y="302549"/>
                  <a:pt x="860328" y="343080"/>
                </a:cubicBezTo>
                <a:cubicBezTo>
                  <a:pt x="936701" y="339915"/>
                  <a:pt x="1058137" y="324650"/>
                  <a:pt x="1134499" y="349016"/>
                </a:cubicBezTo>
                <a:cubicBezTo>
                  <a:pt x="1073417" y="360105"/>
                  <a:pt x="964284" y="424615"/>
                  <a:pt x="892104" y="493822"/>
                </a:cubicBezTo>
                <a:cubicBezTo>
                  <a:pt x="904591" y="516728"/>
                  <a:pt x="948977" y="583795"/>
                  <a:pt x="959597" y="592985"/>
                </a:cubicBezTo>
                <a:cubicBezTo>
                  <a:pt x="910343" y="619728"/>
                  <a:pt x="877386" y="627783"/>
                  <a:pt x="860328" y="646559"/>
                </a:cubicBezTo>
                <a:cubicBezTo>
                  <a:pt x="919222" y="727342"/>
                  <a:pt x="933075" y="760697"/>
                  <a:pt x="991478" y="821041"/>
                </a:cubicBezTo>
                <a:cubicBezTo>
                  <a:pt x="893614" y="788752"/>
                  <a:pt x="794162" y="754030"/>
                  <a:pt x="768938" y="753706"/>
                </a:cubicBezTo>
                <a:cubicBezTo>
                  <a:pt x="767203" y="809173"/>
                  <a:pt x="779267" y="851587"/>
                  <a:pt x="784800" y="912326"/>
                </a:cubicBezTo>
                <a:cubicBezTo>
                  <a:pt x="763805" y="888525"/>
                  <a:pt x="696152" y="859823"/>
                  <a:pt x="639731" y="836955"/>
                </a:cubicBezTo>
                <a:cubicBezTo>
                  <a:pt x="627858" y="883858"/>
                  <a:pt x="609980" y="960967"/>
                  <a:pt x="609898" y="989640"/>
                </a:cubicBezTo>
                <a:cubicBezTo>
                  <a:pt x="590724" y="973302"/>
                  <a:pt x="524014" y="926819"/>
                  <a:pt x="518508" y="912326"/>
                </a:cubicBezTo>
                <a:cubicBezTo>
                  <a:pt x="496601" y="939778"/>
                  <a:pt x="475486" y="987894"/>
                  <a:pt x="456950" y="1035335"/>
                </a:cubicBezTo>
                <a:cubicBezTo>
                  <a:pt x="452805" y="1020714"/>
                  <a:pt x="397942" y="966475"/>
                  <a:pt x="395341" y="951981"/>
                </a:cubicBezTo>
                <a:cubicBezTo>
                  <a:pt x="360877" y="1020723"/>
                  <a:pt x="294422" y="1074124"/>
                  <a:pt x="258256" y="1134499"/>
                </a:cubicBezTo>
                <a:cubicBezTo>
                  <a:pt x="249999" y="1077888"/>
                  <a:pt x="254191" y="1010593"/>
                  <a:pt x="252373" y="958021"/>
                </a:cubicBezTo>
                <a:cubicBezTo>
                  <a:pt x="161177" y="942583"/>
                  <a:pt x="104379" y="950527"/>
                  <a:pt x="67492" y="936224"/>
                </a:cubicBezTo>
                <a:cubicBezTo>
                  <a:pt x="109547" y="868535"/>
                  <a:pt x="135291" y="869020"/>
                  <a:pt x="174901" y="807280"/>
                </a:cubicBezTo>
                <a:cubicBezTo>
                  <a:pt x="158009" y="777129"/>
                  <a:pt x="88855" y="736734"/>
                  <a:pt x="0" y="676339"/>
                </a:cubicBezTo>
                <a:cubicBezTo>
                  <a:pt x="82241" y="651815"/>
                  <a:pt x="175438" y="638797"/>
                  <a:pt x="206678" y="608847"/>
                </a:cubicBezTo>
                <a:cubicBezTo>
                  <a:pt x="165605" y="548410"/>
                  <a:pt x="133824" y="492444"/>
                  <a:pt x="61557" y="434366"/>
                </a:cubicBezTo>
                <a:cubicBezTo>
                  <a:pt x="148477" y="444530"/>
                  <a:pt x="177317" y="406546"/>
                  <a:pt x="282154" y="410573"/>
                </a:cubicBezTo>
                <a:cubicBezTo>
                  <a:pt x="287738" y="340138"/>
                  <a:pt x="233055" y="257077"/>
                  <a:pt x="236459" y="190396"/>
                </a:cubicBezTo>
                <a:cubicBezTo>
                  <a:pt x="276105" y="199184"/>
                  <a:pt x="406127" y="289278"/>
                  <a:pt x="449072" y="335202"/>
                </a:cubicBezTo>
                <a:cubicBezTo>
                  <a:pt x="469970" y="278523"/>
                  <a:pt x="482418" y="213407"/>
                  <a:pt x="510629" y="99111"/>
                </a:cubicBezTo>
                <a:cubicBezTo>
                  <a:pt x="539781" y="133122"/>
                  <a:pt x="561194" y="183517"/>
                  <a:pt x="602019" y="228055"/>
                </a:cubicBezTo>
                <a:close/>
              </a:path>
              <a:path w="1134499" h="1134499" stroke="0" extrusionOk="0">
                <a:moveTo>
                  <a:pt x="602019" y="228055"/>
                </a:moveTo>
                <a:cubicBezTo>
                  <a:pt x="667912" y="157921"/>
                  <a:pt x="731174" y="19403"/>
                  <a:pt x="776816" y="0"/>
                </a:cubicBezTo>
                <a:cubicBezTo>
                  <a:pt x="777723" y="102323"/>
                  <a:pt x="754594" y="202677"/>
                  <a:pt x="762898" y="303425"/>
                </a:cubicBezTo>
                <a:cubicBezTo>
                  <a:pt x="831319" y="256884"/>
                  <a:pt x="908680" y="212908"/>
                  <a:pt x="945783" y="166603"/>
                </a:cubicBezTo>
                <a:cubicBezTo>
                  <a:pt x="899933" y="230656"/>
                  <a:pt x="887507" y="323125"/>
                  <a:pt x="860328" y="343080"/>
                </a:cubicBezTo>
                <a:cubicBezTo>
                  <a:pt x="980534" y="356970"/>
                  <a:pt x="1020012" y="344432"/>
                  <a:pt x="1134499" y="349016"/>
                </a:cubicBezTo>
                <a:cubicBezTo>
                  <a:pt x="1032410" y="402157"/>
                  <a:pt x="996365" y="410393"/>
                  <a:pt x="892104" y="493822"/>
                </a:cubicBezTo>
                <a:cubicBezTo>
                  <a:pt x="915537" y="529296"/>
                  <a:pt x="927558" y="564982"/>
                  <a:pt x="959597" y="592985"/>
                </a:cubicBezTo>
                <a:cubicBezTo>
                  <a:pt x="929706" y="601023"/>
                  <a:pt x="877968" y="646246"/>
                  <a:pt x="860328" y="646559"/>
                </a:cubicBezTo>
                <a:cubicBezTo>
                  <a:pt x="907973" y="685060"/>
                  <a:pt x="969920" y="791881"/>
                  <a:pt x="991478" y="821041"/>
                </a:cubicBezTo>
                <a:cubicBezTo>
                  <a:pt x="961246" y="796405"/>
                  <a:pt x="792053" y="760161"/>
                  <a:pt x="768938" y="753706"/>
                </a:cubicBezTo>
                <a:cubicBezTo>
                  <a:pt x="776840" y="810598"/>
                  <a:pt x="781713" y="862152"/>
                  <a:pt x="784800" y="912326"/>
                </a:cubicBezTo>
                <a:cubicBezTo>
                  <a:pt x="729544" y="889323"/>
                  <a:pt x="668979" y="841471"/>
                  <a:pt x="639731" y="836955"/>
                </a:cubicBezTo>
                <a:cubicBezTo>
                  <a:pt x="623632" y="899694"/>
                  <a:pt x="601756" y="968662"/>
                  <a:pt x="609898" y="989640"/>
                </a:cubicBezTo>
                <a:cubicBezTo>
                  <a:pt x="584507" y="978986"/>
                  <a:pt x="553175" y="954310"/>
                  <a:pt x="518508" y="912326"/>
                </a:cubicBezTo>
                <a:cubicBezTo>
                  <a:pt x="517598" y="933721"/>
                  <a:pt x="476119" y="970031"/>
                  <a:pt x="456950" y="1035335"/>
                </a:cubicBezTo>
                <a:cubicBezTo>
                  <a:pt x="451073" y="1016763"/>
                  <a:pt x="415827" y="974719"/>
                  <a:pt x="395341" y="951981"/>
                </a:cubicBezTo>
                <a:cubicBezTo>
                  <a:pt x="365483" y="1015148"/>
                  <a:pt x="303979" y="1059461"/>
                  <a:pt x="258256" y="1134499"/>
                </a:cubicBezTo>
                <a:cubicBezTo>
                  <a:pt x="252874" y="1081131"/>
                  <a:pt x="253260" y="1016903"/>
                  <a:pt x="252373" y="958021"/>
                </a:cubicBezTo>
                <a:cubicBezTo>
                  <a:pt x="205232" y="938765"/>
                  <a:pt x="130751" y="957880"/>
                  <a:pt x="67492" y="936224"/>
                </a:cubicBezTo>
                <a:cubicBezTo>
                  <a:pt x="109355" y="890858"/>
                  <a:pt x="119225" y="851780"/>
                  <a:pt x="174901" y="807280"/>
                </a:cubicBezTo>
                <a:cubicBezTo>
                  <a:pt x="117829" y="743417"/>
                  <a:pt x="53484" y="696148"/>
                  <a:pt x="0" y="676339"/>
                </a:cubicBezTo>
                <a:cubicBezTo>
                  <a:pt x="60663" y="659241"/>
                  <a:pt x="129619" y="635476"/>
                  <a:pt x="206678" y="608847"/>
                </a:cubicBezTo>
                <a:cubicBezTo>
                  <a:pt x="170201" y="542495"/>
                  <a:pt x="94531" y="456135"/>
                  <a:pt x="61557" y="434366"/>
                </a:cubicBezTo>
                <a:cubicBezTo>
                  <a:pt x="126104" y="413134"/>
                  <a:pt x="235502" y="428097"/>
                  <a:pt x="282154" y="410573"/>
                </a:cubicBezTo>
                <a:cubicBezTo>
                  <a:pt x="278761" y="386162"/>
                  <a:pt x="242162" y="288387"/>
                  <a:pt x="236459" y="190396"/>
                </a:cubicBezTo>
                <a:cubicBezTo>
                  <a:pt x="340836" y="254393"/>
                  <a:pt x="393120" y="289726"/>
                  <a:pt x="449072" y="335202"/>
                </a:cubicBezTo>
                <a:cubicBezTo>
                  <a:pt x="465231" y="245044"/>
                  <a:pt x="495078" y="198141"/>
                  <a:pt x="510629" y="99111"/>
                </a:cubicBezTo>
                <a:cubicBezTo>
                  <a:pt x="543753" y="157007"/>
                  <a:pt x="590021" y="199544"/>
                  <a:pt x="602019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7" name="Explosion 2 36">
            <a:hlinkClick r:id="rId11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E1FA21B-B7EC-2442-AB4F-8B20CB42C9A0}"/>
              </a:ext>
            </a:extLst>
          </p:cNvPr>
          <p:cNvSpPr/>
          <p:nvPr/>
        </p:nvSpPr>
        <p:spPr>
          <a:xfrm>
            <a:off x="3388986" y="4825572"/>
            <a:ext cx="1187853" cy="1134499"/>
          </a:xfrm>
          <a:custGeom>
            <a:avLst/>
            <a:gdLst>
              <a:gd name="connsiteX0" fmla="*/ 630331 w 1187853"/>
              <a:gd name="connsiteY0" fmla="*/ 228055 h 1134499"/>
              <a:gd name="connsiteX1" fmla="*/ 813349 w 1187853"/>
              <a:gd name="connsiteY1" fmla="*/ 0 h 1134499"/>
              <a:gd name="connsiteX2" fmla="*/ 798776 w 1187853"/>
              <a:gd name="connsiteY2" fmla="*/ 303425 h 1134499"/>
              <a:gd name="connsiteX3" fmla="*/ 990262 w 1187853"/>
              <a:gd name="connsiteY3" fmla="*/ 166603 h 1134499"/>
              <a:gd name="connsiteX4" fmla="*/ 900788 w 1187853"/>
              <a:gd name="connsiteY4" fmla="*/ 343080 h 1134499"/>
              <a:gd name="connsiteX5" fmla="*/ 1187853 w 1187853"/>
              <a:gd name="connsiteY5" fmla="*/ 349016 h 1134499"/>
              <a:gd name="connsiteX6" fmla="*/ 934059 w 1187853"/>
              <a:gd name="connsiteY6" fmla="*/ 493822 h 1134499"/>
              <a:gd name="connsiteX7" fmla="*/ 1004725 w 1187853"/>
              <a:gd name="connsiteY7" fmla="*/ 592985 h 1134499"/>
              <a:gd name="connsiteX8" fmla="*/ 900788 w 1187853"/>
              <a:gd name="connsiteY8" fmla="*/ 646559 h 1134499"/>
              <a:gd name="connsiteX9" fmla="*/ 1038106 w 1187853"/>
              <a:gd name="connsiteY9" fmla="*/ 821041 h 1134499"/>
              <a:gd name="connsiteX10" fmla="*/ 805100 w 1187853"/>
              <a:gd name="connsiteY10" fmla="*/ 753706 h 1134499"/>
              <a:gd name="connsiteX11" fmla="*/ 821708 w 1187853"/>
              <a:gd name="connsiteY11" fmla="*/ 912326 h 1134499"/>
              <a:gd name="connsiteX12" fmla="*/ 669817 w 1187853"/>
              <a:gd name="connsiteY12" fmla="*/ 836955 h 1134499"/>
              <a:gd name="connsiteX13" fmla="*/ 638580 w 1187853"/>
              <a:gd name="connsiteY13" fmla="*/ 989640 h 1134499"/>
              <a:gd name="connsiteX14" fmla="*/ 542892 w 1187853"/>
              <a:gd name="connsiteY14" fmla="*/ 912326 h 1134499"/>
              <a:gd name="connsiteX15" fmla="*/ 478440 w 1187853"/>
              <a:gd name="connsiteY15" fmla="*/ 1035335 h 1134499"/>
              <a:gd name="connsiteX16" fmla="*/ 413933 w 1187853"/>
              <a:gd name="connsiteY16" fmla="*/ 951981 h 1134499"/>
              <a:gd name="connsiteX17" fmla="*/ 270401 w 1187853"/>
              <a:gd name="connsiteY17" fmla="*/ 1134499 h 1134499"/>
              <a:gd name="connsiteX18" fmla="*/ 264242 w 1187853"/>
              <a:gd name="connsiteY18" fmla="*/ 958021 h 1134499"/>
              <a:gd name="connsiteX19" fmla="*/ 70666 w 1187853"/>
              <a:gd name="connsiteY19" fmla="*/ 936224 h 1134499"/>
              <a:gd name="connsiteX20" fmla="*/ 183127 w 1187853"/>
              <a:gd name="connsiteY20" fmla="*/ 807280 h 1134499"/>
              <a:gd name="connsiteX21" fmla="*/ 0 w 1187853"/>
              <a:gd name="connsiteY21" fmla="*/ 676339 h 1134499"/>
              <a:gd name="connsiteX22" fmla="*/ 216398 w 1187853"/>
              <a:gd name="connsiteY22" fmla="*/ 608847 h 1134499"/>
              <a:gd name="connsiteX23" fmla="*/ 64452 w 1187853"/>
              <a:gd name="connsiteY23" fmla="*/ 434366 h 1134499"/>
              <a:gd name="connsiteX24" fmla="*/ 295423 w 1187853"/>
              <a:gd name="connsiteY24" fmla="*/ 410573 h 1134499"/>
              <a:gd name="connsiteX25" fmla="*/ 247579 w 1187853"/>
              <a:gd name="connsiteY25" fmla="*/ 190396 h 1134499"/>
              <a:gd name="connsiteX26" fmla="*/ 470191 w 1187853"/>
              <a:gd name="connsiteY26" fmla="*/ 335202 h 1134499"/>
              <a:gd name="connsiteX27" fmla="*/ 534643 w 1187853"/>
              <a:gd name="connsiteY27" fmla="*/ 99111 h 1134499"/>
              <a:gd name="connsiteX28" fmla="*/ 630331 w 1187853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7853" h="1134499" fill="none" extrusionOk="0">
                <a:moveTo>
                  <a:pt x="630331" y="228055"/>
                </a:moveTo>
                <a:cubicBezTo>
                  <a:pt x="722010" y="125781"/>
                  <a:pt x="767087" y="20560"/>
                  <a:pt x="813349" y="0"/>
                </a:cubicBezTo>
                <a:cubicBezTo>
                  <a:pt x="819469" y="104303"/>
                  <a:pt x="802035" y="197114"/>
                  <a:pt x="798776" y="303425"/>
                </a:cubicBezTo>
                <a:cubicBezTo>
                  <a:pt x="892010" y="251570"/>
                  <a:pt x="908419" y="238795"/>
                  <a:pt x="990262" y="166603"/>
                </a:cubicBezTo>
                <a:cubicBezTo>
                  <a:pt x="965483" y="204088"/>
                  <a:pt x="911448" y="294085"/>
                  <a:pt x="900788" y="343080"/>
                </a:cubicBezTo>
                <a:cubicBezTo>
                  <a:pt x="956371" y="343476"/>
                  <a:pt x="1102149" y="338173"/>
                  <a:pt x="1187853" y="349016"/>
                </a:cubicBezTo>
                <a:cubicBezTo>
                  <a:pt x="1093509" y="426199"/>
                  <a:pt x="1023940" y="456653"/>
                  <a:pt x="934059" y="493822"/>
                </a:cubicBezTo>
                <a:cubicBezTo>
                  <a:pt x="966545" y="531387"/>
                  <a:pt x="989196" y="567478"/>
                  <a:pt x="1004725" y="592985"/>
                </a:cubicBezTo>
                <a:cubicBezTo>
                  <a:pt x="980749" y="602307"/>
                  <a:pt x="925368" y="644193"/>
                  <a:pt x="900788" y="646559"/>
                </a:cubicBezTo>
                <a:cubicBezTo>
                  <a:pt x="942952" y="717588"/>
                  <a:pt x="1004544" y="804052"/>
                  <a:pt x="1038106" y="821041"/>
                </a:cubicBezTo>
                <a:cubicBezTo>
                  <a:pt x="978119" y="809104"/>
                  <a:pt x="869444" y="765016"/>
                  <a:pt x="805100" y="753706"/>
                </a:cubicBezTo>
                <a:cubicBezTo>
                  <a:pt x="809116" y="807160"/>
                  <a:pt x="815986" y="853703"/>
                  <a:pt x="821708" y="912326"/>
                </a:cubicBezTo>
                <a:cubicBezTo>
                  <a:pt x="766303" y="895072"/>
                  <a:pt x="741398" y="859308"/>
                  <a:pt x="669817" y="836955"/>
                </a:cubicBezTo>
                <a:cubicBezTo>
                  <a:pt x="668771" y="896766"/>
                  <a:pt x="629501" y="965594"/>
                  <a:pt x="638580" y="989640"/>
                </a:cubicBezTo>
                <a:cubicBezTo>
                  <a:pt x="593407" y="964842"/>
                  <a:pt x="560500" y="940381"/>
                  <a:pt x="542892" y="912326"/>
                </a:cubicBezTo>
                <a:cubicBezTo>
                  <a:pt x="513394" y="954993"/>
                  <a:pt x="499810" y="1021446"/>
                  <a:pt x="478440" y="1035335"/>
                </a:cubicBezTo>
                <a:cubicBezTo>
                  <a:pt x="470431" y="1025898"/>
                  <a:pt x="437844" y="995370"/>
                  <a:pt x="413933" y="951981"/>
                </a:cubicBezTo>
                <a:cubicBezTo>
                  <a:pt x="375702" y="977751"/>
                  <a:pt x="330800" y="1081630"/>
                  <a:pt x="270401" y="1134499"/>
                </a:cubicBezTo>
                <a:cubicBezTo>
                  <a:pt x="261642" y="1078032"/>
                  <a:pt x="266224" y="1014226"/>
                  <a:pt x="264242" y="958021"/>
                </a:cubicBezTo>
                <a:cubicBezTo>
                  <a:pt x="241518" y="941487"/>
                  <a:pt x="142531" y="931575"/>
                  <a:pt x="70666" y="936224"/>
                </a:cubicBezTo>
                <a:cubicBezTo>
                  <a:pt x="87076" y="900019"/>
                  <a:pt x="150207" y="830803"/>
                  <a:pt x="183127" y="807280"/>
                </a:cubicBezTo>
                <a:cubicBezTo>
                  <a:pt x="120203" y="744894"/>
                  <a:pt x="90308" y="727515"/>
                  <a:pt x="0" y="676339"/>
                </a:cubicBezTo>
                <a:cubicBezTo>
                  <a:pt x="45010" y="642123"/>
                  <a:pt x="155861" y="634487"/>
                  <a:pt x="216398" y="608847"/>
                </a:cubicBezTo>
                <a:cubicBezTo>
                  <a:pt x="138127" y="550004"/>
                  <a:pt x="102362" y="477212"/>
                  <a:pt x="64452" y="434366"/>
                </a:cubicBezTo>
                <a:cubicBezTo>
                  <a:pt x="104468" y="447372"/>
                  <a:pt x="243351" y="432502"/>
                  <a:pt x="295423" y="410573"/>
                </a:cubicBezTo>
                <a:cubicBezTo>
                  <a:pt x="274820" y="305741"/>
                  <a:pt x="268028" y="241095"/>
                  <a:pt x="247579" y="190396"/>
                </a:cubicBezTo>
                <a:cubicBezTo>
                  <a:pt x="273870" y="203574"/>
                  <a:pt x="427956" y="322836"/>
                  <a:pt x="470191" y="335202"/>
                </a:cubicBezTo>
                <a:cubicBezTo>
                  <a:pt x="487501" y="255507"/>
                  <a:pt x="504415" y="204180"/>
                  <a:pt x="534643" y="99111"/>
                </a:cubicBezTo>
                <a:cubicBezTo>
                  <a:pt x="575774" y="144004"/>
                  <a:pt x="584120" y="171953"/>
                  <a:pt x="630331" y="228055"/>
                </a:cubicBezTo>
                <a:close/>
              </a:path>
              <a:path w="1187853" h="1134499" stroke="0" extrusionOk="0">
                <a:moveTo>
                  <a:pt x="630331" y="228055"/>
                </a:moveTo>
                <a:cubicBezTo>
                  <a:pt x="703755" y="100945"/>
                  <a:pt x="749575" y="44611"/>
                  <a:pt x="813349" y="0"/>
                </a:cubicBezTo>
                <a:cubicBezTo>
                  <a:pt x="825304" y="104695"/>
                  <a:pt x="795965" y="202509"/>
                  <a:pt x="798776" y="303425"/>
                </a:cubicBezTo>
                <a:cubicBezTo>
                  <a:pt x="819708" y="268523"/>
                  <a:pt x="921775" y="222629"/>
                  <a:pt x="990262" y="166603"/>
                </a:cubicBezTo>
                <a:cubicBezTo>
                  <a:pt x="969579" y="235242"/>
                  <a:pt x="924914" y="331993"/>
                  <a:pt x="900788" y="343080"/>
                </a:cubicBezTo>
                <a:cubicBezTo>
                  <a:pt x="947250" y="334160"/>
                  <a:pt x="1058626" y="358234"/>
                  <a:pt x="1187853" y="349016"/>
                </a:cubicBezTo>
                <a:cubicBezTo>
                  <a:pt x="1075265" y="434504"/>
                  <a:pt x="1027082" y="421663"/>
                  <a:pt x="934059" y="493822"/>
                </a:cubicBezTo>
                <a:cubicBezTo>
                  <a:pt x="959248" y="540962"/>
                  <a:pt x="981538" y="561111"/>
                  <a:pt x="1004725" y="592985"/>
                </a:cubicBezTo>
                <a:cubicBezTo>
                  <a:pt x="989818" y="603474"/>
                  <a:pt x="938342" y="625294"/>
                  <a:pt x="900788" y="646559"/>
                </a:cubicBezTo>
                <a:cubicBezTo>
                  <a:pt x="955516" y="742377"/>
                  <a:pt x="998556" y="792058"/>
                  <a:pt x="1038106" y="821041"/>
                </a:cubicBezTo>
                <a:cubicBezTo>
                  <a:pt x="1013128" y="813496"/>
                  <a:pt x="887262" y="797448"/>
                  <a:pt x="805100" y="753706"/>
                </a:cubicBezTo>
                <a:cubicBezTo>
                  <a:pt x="814715" y="812852"/>
                  <a:pt x="822665" y="867412"/>
                  <a:pt x="821708" y="912326"/>
                </a:cubicBezTo>
                <a:cubicBezTo>
                  <a:pt x="794406" y="891419"/>
                  <a:pt x="722211" y="879748"/>
                  <a:pt x="669817" y="836955"/>
                </a:cubicBezTo>
                <a:cubicBezTo>
                  <a:pt x="641709" y="906386"/>
                  <a:pt x="651596" y="950550"/>
                  <a:pt x="638580" y="989640"/>
                </a:cubicBezTo>
                <a:cubicBezTo>
                  <a:pt x="597288" y="959607"/>
                  <a:pt x="583353" y="954385"/>
                  <a:pt x="542892" y="912326"/>
                </a:cubicBezTo>
                <a:cubicBezTo>
                  <a:pt x="520358" y="955504"/>
                  <a:pt x="506046" y="1003521"/>
                  <a:pt x="478440" y="1035335"/>
                </a:cubicBezTo>
                <a:cubicBezTo>
                  <a:pt x="448781" y="991976"/>
                  <a:pt x="446401" y="985725"/>
                  <a:pt x="413933" y="951981"/>
                </a:cubicBezTo>
                <a:cubicBezTo>
                  <a:pt x="383666" y="1010880"/>
                  <a:pt x="349466" y="1067531"/>
                  <a:pt x="270401" y="1134499"/>
                </a:cubicBezTo>
                <a:cubicBezTo>
                  <a:pt x="267854" y="1076486"/>
                  <a:pt x="255543" y="1017419"/>
                  <a:pt x="264242" y="958021"/>
                </a:cubicBezTo>
                <a:cubicBezTo>
                  <a:pt x="173216" y="938214"/>
                  <a:pt x="149546" y="955608"/>
                  <a:pt x="70666" y="936224"/>
                </a:cubicBezTo>
                <a:cubicBezTo>
                  <a:pt x="101937" y="900991"/>
                  <a:pt x="154761" y="827134"/>
                  <a:pt x="183127" y="807280"/>
                </a:cubicBezTo>
                <a:cubicBezTo>
                  <a:pt x="134658" y="793001"/>
                  <a:pt x="48138" y="686070"/>
                  <a:pt x="0" y="676339"/>
                </a:cubicBezTo>
                <a:cubicBezTo>
                  <a:pt x="24441" y="661296"/>
                  <a:pt x="157573" y="631033"/>
                  <a:pt x="216398" y="608847"/>
                </a:cubicBezTo>
                <a:cubicBezTo>
                  <a:pt x="203579" y="588159"/>
                  <a:pt x="97092" y="485144"/>
                  <a:pt x="64452" y="434366"/>
                </a:cubicBezTo>
                <a:cubicBezTo>
                  <a:pt x="123836" y="411284"/>
                  <a:pt x="270387" y="405380"/>
                  <a:pt x="295423" y="410573"/>
                </a:cubicBezTo>
                <a:cubicBezTo>
                  <a:pt x="262928" y="319490"/>
                  <a:pt x="263158" y="273091"/>
                  <a:pt x="247579" y="190396"/>
                </a:cubicBezTo>
                <a:cubicBezTo>
                  <a:pt x="321715" y="265534"/>
                  <a:pt x="426714" y="294208"/>
                  <a:pt x="470191" y="335202"/>
                </a:cubicBezTo>
                <a:cubicBezTo>
                  <a:pt x="496916" y="299728"/>
                  <a:pt x="495383" y="212060"/>
                  <a:pt x="534643" y="99111"/>
                </a:cubicBezTo>
                <a:cubicBezTo>
                  <a:pt x="554118" y="118819"/>
                  <a:pt x="594609" y="157740"/>
                  <a:pt x="630331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8" name="Explosion 2 37">
            <a:hlinkClick r:id="rId12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663902F-2037-0840-9A65-194077A2FF41}"/>
              </a:ext>
            </a:extLst>
          </p:cNvPr>
          <p:cNvSpPr/>
          <p:nvPr/>
        </p:nvSpPr>
        <p:spPr>
          <a:xfrm>
            <a:off x="4690570" y="4800405"/>
            <a:ext cx="1159203" cy="1134499"/>
          </a:xfrm>
          <a:custGeom>
            <a:avLst/>
            <a:gdLst>
              <a:gd name="connsiteX0" fmla="*/ 615128 w 1159203"/>
              <a:gd name="connsiteY0" fmla="*/ 228055 h 1134499"/>
              <a:gd name="connsiteX1" fmla="*/ 793732 w 1159203"/>
              <a:gd name="connsiteY1" fmla="*/ 0 h 1134499"/>
              <a:gd name="connsiteX2" fmla="*/ 779510 w 1159203"/>
              <a:gd name="connsiteY2" fmla="*/ 303425 h 1134499"/>
              <a:gd name="connsiteX3" fmla="*/ 966378 w 1159203"/>
              <a:gd name="connsiteY3" fmla="*/ 166603 h 1134499"/>
              <a:gd name="connsiteX4" fmla="*/ 879062 w 1159203"/>
              <a:gd name="connsiteY4" fmla="*/ 343080 h 1134499"/>
              <a:gd name="connsiteX5" fmla="*/ 1159203 w 1159203"/>
              <a:gd name="connsiteY5" fmla="*/ 349016 h 1134499"/>
              <a:gd name="connsiteX6" fmla="*/ 911530 w 1159203"/>
              <a:gd name="connsiteY6" fmla="*/ 493822 h 1134499"/>
              <a:gd name="connsiteX7" fmla="*/ 980492 w 1159203"/>
              <a:gd name="connsiteY7" fmla="*/ 592985 h 1134499"/>
              <a:gd name="connsiteX8" fmla="*/ 879062 w 1159203"/>
              <a:gd name="connsiteY8" fmla="*/ 646559 h 1134499"/>
              <a:gd name="connsiteX9" fmla="*/ 1013068 w 1159203"/>
              <a:gd name="connsiteY9" fmla="*/ 821041 h 1134499"/>
              <a:gd name="connsiteX10" fmla="*/ 785682 w 1159203"/>
              <a:gd name="connsiteY10" fmla="*/ 753706 h 1134499"/>
              <a:gd name="connsiteX11" fmla="*/ 801889 w 1159203"/>
              <a:gd name="connsiteY11" fmla="*/ 912326 h 1134499"/>
              <a:gd name="connsiteX12" fmla="*/ 653661 w 1159203"/>
              <a:gd name="connsiteY12" fmla="*/ 836955 h 1134499"/>
              <a:gd name="connsiteX13" fmla="*/ 623178 w 1159203"/>
              <a:gd name="connsiteY13" fmla="*/ 989640 h 1134499"/>
              <a:gd name="connsiteX14" fmla="*/ 529798 w 1159203"/>
              <a:gd name="connsiteY14" fmla="*/ 912326 h 1134499"/>
              <a:gd name="connsiteX15" fmla="*/ 466901 w 1159203"/>
              <a:gd name="connsiteY15" fmla="*/ 1035335 h 1134499"/>
              <a:gd name="connsiteX16" fmla="*/ 403950 w 1159203"/>
              <a:gd name="connsiteY16" fmla="*/ 951981 h 1134499"/>
              <a:gd name="connsiteX17" fmla="*/ 263879 w 1159203"/>
              <a:gd name="connsiteY17" fmla="*/ 1134499 h 1134499"/>
              <a:gd name="connsiteX18" fmla="*/ 257869 w 1159203"/>
              <a:gd name="connsiteY18" fmla="*/ 958021 h 1134499"/>
              <a:gd name="connsiteX19" fmla="*/ 68961 w 1159203"/>
              <a:gd name="connsiteY19" fmla="*/ 936224 h 1134499"/>
              <a:gd name="connsiteX20" fmla="*/ 178710 w 1159203"/>
              <a:gd name="connsiteY20" fmla="*/ 807280 h 1134499"/>
              <a:gd name="connsiteX21" fmla="*/ 0 w 1159203"/>
              <a:gd name="connsiteY21" fmla="*/ 676339 h 1134499"/>
              <a:gd name="connsiteX22" fmla="*/ 211178 w 1159203"/>
              <a:gd name="connsiteY22" fmla="*/ 608847 h 1134499"/>
              <a:gd name="connsiteX23" fmla="*/ 62897 w 1159203"/>
              <a:gd name="connsiteY23" fmla="*/ 434366 h 1134499"/>
              <a:gd name="connsiteX24" fmla="*/ 288298 w 1159203"/>
              <a:gd name="connsiteY24" fmla="*/ 410573 h 1134499"/>
              <a:gd name="connsiteX25" fmla="*/ 241607 w 1159203"/>
              <a:gd name="connsiteY25" fmla="*/ 190396 h 1134499"/>
              <a:gd name="connsiteX26" fmla="*/ 458851 w 1159203"/>
              <a:gd name="connsiteY26" fmla="*/ 335202 h 1134499"/>
              <a:gd name="connsiteX27" fmla="*/ 521748 w 1159203"/>
              <a:gd name="connsiteY27" fmla="*/ 99111 h 1134499"/>
              <a:gd name="connsiteX28" fmla="*/ 615128 w 1159203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9203" h="1134499" fill="none" extrusionOk="0">
                <a:moveTo>
                  <a:pt x="615128" y="228055"/>
                </a:moveTo>
                <a:cubicBezTo>
                  <a:pt x="671170" y="114453"/>
                  <a:pt x="735122" y="42808"/>
                  <a:pt x="793732" y="0"/>
                </a:cubicBezTo>
                <a:cubicBezTo>
                  <a:pt x="805275" y="105824"/>
                  <a:pt x="781537" y="193477"/>
                  <a:pt x="779510" y="303425"/>
                </a:cubicBezTo>
                <a:cubicBezTo>
                  <a:pt x="851871" y="254841"/>
                  <a:pt x="940231" y="173624"/>
                  <a:pt x="966378" y="166603"/>
                </a:cubicBezTo>
                <a:cubicBezTo>
                  <a:pt x="933187" y="235653"/>
                  <a:pt x="901159" y="275718"/>
                  <a:pt x="879062" y="343080"/>
                </a:cubicBezTo>
                <a:cubicBezTo>
                  <a:pt x="964061" y="360576"/>
                  <a:pt x="1037701" y="329607"/>
                  <a:pt x="1159203" y="349016"/>
                </a:cubicBezTo>
                <a:cubicBezTo>
                  <a:pt x="1074132" y="378726"/>
                  <a:pt x="961797" y="435988"/>
                  <a:pt x="911530" y="493822"/>
                </a:cubicBezTo>
                <a:cubicBezTo>
                  <a:pt x="924954" y="505205"/>
                  <a:pt x="955917" y="566683"/>
                  <a:pt x="980492" y="592985"/>
                </a:cubicBezTo>
                <a:cubicBezTo>
                  <a:pt x="936968" y="606006"/>
                  <a:pt x="913868" y="619823"/>
                  <a:pt x="879062" y="646559"/>
                </a:cubicBezTo>
                <a:cubicBezTo>
                  <a:pt x="929665" y="682245"/>
                  <a:pt x="977983" y="771305"/>
                  <a:pt x="1013068" y="821041"/>
                </a:cubicBezTo>
                <a:cubicBezTo>
                  <a:pt x="957286" y="789121"/>
                  <a:pt x="872732" y="799446"/>
                  <a:pt x="785682" y="753706"/>
                </a:cubicBezTo>
                <a:cubicBezTo>
                  <a:pt x="788542" y="807534"/>
                  <a:pt x="796173" y="849245"/>
                  <a:pt x="801889" y="912326"/>
                </a:cubicBezTo>
                <a:cubicBezTo>
                  <a:pt x="782253" y="888168"/>
                  <a:pt x="722479" y="872808"/>
                  <a:pt x="653661" y="836955"/>
                </a:cubicBezTo>
                <a:cubicBezTo>
                  <a:pt x="634751" y="865562"/>
                  <a:pt x="634772" y="917725"/>
                  <a:pt x="623178" y="989640"/>
                </a:cubicBezTo>
                <a:cubicBezTo>
                  <a:pt x="599114" y="959497"/>
                  <a:pt x="557136" y="946657"/>
                  <a:pt x="529798" y="912326"/>
                </a:cubicBezTo>
                <a:cubicBezTo>
                  <a:pt x="525090" y="935248"/>
                  <a:pt x="490649" y="970042"/>
                  <a:pt x="466901" y="1035335"/>
                </a:cubicBezTo>
                <a:cubicBezTo>
                  <a:pt x="447401" y="1024415"/>
                  <a:pt x="418942" y="957672"/>
                  <a:pt x="403950" y="951981"/>
                </a:cubicBezTo>
                <a:cubicBezTo>
                  <a:pt x="333064" y="1033885"/>
                  <a:pt x="298136" y="1065094"/>
                  <a:pt x="263879" y="1134499"/>
                </a:cubicBezTo>
                <a:cubicBezTo>
                  <a:pt x="254966" y="1078103"/>
                  <a:pt x="259818" y="1015041"/>
                  <a:pt x="257869" y="958021"/>
                </a:cubicBezTo>
                <a:cubicBezTo>
                  <a:pt x="221359" y="946999"/>
                  <a:pt x="99169" y="936025"/>
                  <a:pt x="68961" y="936224"/>
                </a:cubicBezTo>
                <a:cubicBezTo>
                  <a:pt x="133944" y="882999"/>
                  <a:pt x="134663" y="855074"/>
                  <a:pt x="178710" y="807280"/>
                </a:cubicBezTo>
                <a:cubicBezTo>
                  <a:pt x="155912" y="779026"/>
                  <a:pt x="67814" y="730997"/>
                  <a:pt x="0" y="676339"/>
                </a:cubicBezTo>
                <a:cubicBezTo>
                  <a:pt x="69426" y="646879"/>
                  <a:pt x="146839" y="623745"/>
                  <a:pt x="211178" y="608847"/>
                </a:cubicBezTo>
                <a:cubicBezTo>
                  <a:pt x="195809" y="560958"/>
                  <a:pt x="122577" y="481373"/>
                  <a:pt x="62897" y="434366"/>
                </a:cubicBezTo>
                <a:cubicBezTo>
                  <a:pt x="161613" y="413977"/>
                  <a:pt x="225039" y="421458"/>
                  <a:pt x="288298" y="410573"/>
                </a:cubicBezTo>
                <a:cubicBezTo>
                  <a:pt x="263005" y="309790"/>
                  <a:pt x="273671" y="264979"/>
                  <a:pt x="241607" y="190396"/>
                </a:cubicBezTo>
                <a:cubicBezTo>
                  <a:pt x="289304" y="245737"/>
                  <a:pt x="412074" y="277489"/>
                  <a:pt x="458851" y="335202"/>
                </a:cubicBezTo>
                <a:cubicBezTo>
                  <a:pt x="481628" y="247520"/>
                  <a:pt x="523677" y="158018"/>
                  <a:pt x="521748" y="99111"/>
                </a:cubicBezTo>
                <a:cubicBezTo>
                  <a:pt x="543031" y="143657"/>
                  <a:pt x="587005" y="169675"/>
                  <a:pt x="615128" y="228055"/>
                </a:cubicBezTo>
                <a:close/>
              </a:path>
              <a:path w="1159203" h="1134499" stroke="0" extrusionOk="0">
                <a:moveTo>
                  <a:pt x="615128" y="228055"/>
                </a:moveTo>
                <a:cubicBezTo>
                  <a:pt x="697670" y="122301"/>
                  <a:pt x="712205" y="75369"/>
                  <a:pt x="793732" y="0"/>
                </a:cubicBezTo>
                <a:cubicBezTo>
                  <a:pt x="802130" y="103921"/>
                  <a:pt x="769639" y="202730"/>
                  <a:pt x="779510" y="303425"/>
                </a:cubicBezTo>
                <a:cubicBezTo>
                  <a:pt x="838264" y="281489"/>
                  <a:pt x="947167" y="186946"/>
                  <a:pt x="966378" y="166603"/>
                </a:cubicBezTo>
                <a:cubicBezTo>
                  <a:pt x="930201" y="230155"/>
                  <a:pt x="879304" y="318657"/>
                  <a:pt x="879062" y="343080"/>
                </a:cubicBezTo>
                <a:cubicBezTo>
                  <a:pt x="932083" y="344744"/>
                  <a:pt x="1053052" y="328983"/>
                  <a:pt x="1159203" y="349016"/>
                </a:cubicBezTo>
                <a:cubicBezTo>
                  <a:pt x="1038359" y="426054"/>
                  <a:pt x="1010934" y="442418"/>
                  <a:pt x="911530" y="493822"/>
                </a:cubicBezTo>
                <a:cubicBezTo>
                  <a:pt x="927813" y="521997"/>
                  <a:pt x="939819" y="552383"/>
                  <a:pt x="980492" y="592985"/>
                </a:cubicBezTo>
                <a:cubicBezTo>
                  <a:pt x="965677" y="608430"/>
                  <a:pt x="898951" y="630826"/>
                  <a:pt x="879062" y="646559"/>
                </a:cubicBezTo>
                <a:cubicBezTo>
                  <a:pt x="892093" y="677611"/>
                  <a:pt x="982064" y="811949"/>
                  <a:pt x="1013068" y="821041"/>
                </a:cubicBezTo>
                <a:cubicBezTo>
                  <a:pt x="971387" y="822849"/>
                  <a:pt x="855935" y="759519"/>
                  <a:pt x="785682" y="753706"/>
                </a:cubicBezTo>
                <a:cubicBezTo>
                  <a:pt x="792504" y="808756"/>
                  <a:pt x="798492" y="861913"/>
                  <a:pt x="801889" y="912326"/>
                </a:cubicBezTo>
                <a:cubicBezTo>
                  <a:pt x="741338" y="869670"/>
                  <a:pt x="678738" y="835396"/>
                  <a:pt x="653661" y="836955"/>
                </a:cubicBezTo>
                <a:cubicBezTo>
                  <a:pt x="658221" y="854141"/>
                  <a:pt x="616210" y="956292"/>
                  <a:pt x="623178" y="989640"/>
                </a:cubicBezTo>
                <a:cubicBezTo>
                  <a:pt x="603300" y="970938"/>
                  <a:pt x="565468" y="928087"/>
                  <a:pt x="529798" y="912326"/>
                </a:cubicBezTo>
                <a:cubicBezTo>
                  <a:pt x="500094" y="953681"/>
                  <a:pt x="489596" y="1013649"/>
                  <a:pt x="466901" y="1035335"/>
                </a:cubicBezTo>
                <a:cubicBezTo>
                  <a:pt x="456459" y="1013997"/>
                  <a:pt x="423667" y="971343"/>
                  <a:pt x="403950" y="951981"/>
                </a:cubicBezTo>
                <a:cubicBezTo>
                  <a:pt x="367253" y="975402"/>
                  <a:pt x="289390" y="1072371"/>
                  <a:pt x="263879" y="1134499"/>
                </a:cubicBezTo>
                <a:cubicBezTo>
                  <a:pt x="259775" y="1079037"/>
                  <a:pt x="253348" y="1017194"/>
                  <a:pt x="257869" y="958021"/>
                </a:cubicBezTo>
                <a:cubicBezTo>
                  <a:pt x="237774" y="944779"/>
                  <a:pt x="141935" y="951821"/>
                  <a:pt x="68961" y="936224"/>
                </a:cubicBezTo>
                <a:cubicBezTo>
                  <a:pt x="119678" y="873731"/>
                  <a:pt x="160553" y="825297"/>
                  <a:pt x="178710" y="807280"/>
                </a:cubicBezTo>
                <a:cubicBezTo>
                  <a:pt x="139919" y="781086"/>
                  <a:pt x="44592" y="724420"/>
                  <a:pt x="0" y="676339"/>
                </a:cubicBezTo>
                <a:cubicBezTo>
                  <a:pt x="77360" y="638658"/>
                  <a:pt x="158162" y="623184"/>
                  <a:pt x="211178" y="608847"/>
                </a:cubicBezTo>
                <a:cubicBezTo>
                  <a:pt x="204838" y="571037"/>
                  <a:pt x="90537" y="452866"/>
                  <a:pt x="62897" y="434366"/>
                </a:cubicBezTo>
                <a:cubicBezTo>
                  <a:pt x="153410" y="416396"/>
                  <a:pt x="243586" y="407490"/>
                  <a:pt x="288298" y="410573"/>
                </a:cubicBezTo>
                <a:cubicBezTo>
                  <a:pt x="254648" y="340627"/>
                  <a:pt x="256615" y="258203"/>
                  <a:pt x="241607" y="190396"/>
                </a:cubicBezTo>
                <a:cubicBezTo>
                  <a:pt x="269415" y="214635"/>
                  <a:pt x="366527" y="272793"/>
                  <a:pt x="458851" y="335202"/>
                </a:cubicBezTo>
                <a:cubicBezTo>
                  <a:pt x="482231" y="228149"/>
                  <a:pt x="486062" y="205861"/>
                  <a:pt x="521748" y="99111"/>
                </a:cubicBezTo>
                <a:cubicBezTo>
                  <a:pt x="543700" y="139448"/>
                  <a:pt x="611375" y="208181"/>
                  <a:pt x="615128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9" name="Explosion 2 38">
            <a:hlinkClick r:id="rId1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F630DC-B2E5-864C-8FE5-7510B35009FC}"/>
              </a:ext>
            </a:extLst>
          </p:cNvPr>
          <p:cNvSpPr/>
          <p:nvPr/>
        </p:nvSpPr>
        <p:spPr>
          <a:xfrm>
            <a:off x="6041561" y="4808794"/>
            <a:ext cx="1134499" cy="1151277"/>
          </a:xfrm>
          <a:custGeom>
            <a:avLst/>
            <a:gdLst>
              <a:gd name="connsiteX0" fmla="*/ 602019 w 1134499"/>
              <a:gd name="connsiteY0" fmla="*/ 231427 h 1151277"/>
              <a:gd name="connsiteX1" fmla="*/ 776816 w 1134499"/>
              <a:gd name="connsiteY1" fmla="*/ 0 h 1151277"/>
              <a:gd name="connsiteX2" fmla="*/ 762898 w 1134499"/>
              <a:gd name="connsiteY2" fmla="*/ 307913 h 1151277"/>
              <a:gd name="connsiteX3" fmla="*/ 945783 w 1134499"/>
              <a:gd name="connsiteY3" fmla="*/ 169067 h 1151277"/>
              <a:gd name="connsiteX4" fmla="*/ 860328 w 1134499"/>
              <a:gd name="connsiteY4" fmla="*/ 348154 h 1151277"/>
              <a:gd name="connsiteX5" fmla="*/ 1134499 w 1134499"/>
              <a:gd name="connsiteY5" fmla="*/ 354177 h 1151277"/>
              <a:gd name="connsiteX6" fmla="*/ 892104 w 1134499"/>
              <a:gd name="connsiteY6" fmla="*/ 501125 h 1151277"/>
              <a:gd name="connsiteX7" fmla="*/ 959597 w 1134499"/>
              <a:gd name="connsiteY7" fmla="*/ 601755 h 1151277"/>
              <a:gd name="connsiteX8" fmla="*/ 860328 w 1134499"/>
              <a:gd name="connsiteY8" fmla="*/ 656121 h 1151277"/>
              <a:gd name="connsiteX9" fmla="*/ 991478 w 1134499"/>
              <a:gd name="connsiteY9" fmla="*/ 833183 h 1151277"/>
              <a:gd name="connsiteX10" fmla="*/ 768938 w 1134499"/>
              <a:gd name="connsiteY10" fmla="*/ 764853 h 1151277"/>
              <a:gd name="connsiteX11" fmla="*/ 784800 w 1134499"/>
              <a:gd name="connsiteY11" fmla="*/ 925818 h 1151277"/>
              <a:gd name="connsiteX12" fmla="*/ 639731 w 1134499"/>
              <a:gd name="connsiteY12" fmla="*/ 849333 h 1151277"/>
              <a:gd name="connsiteX13" fmla="*/ 609898 w 1134499"/>
              <a:gd name="connsiteY13" fmla="*/ 1004275 h 1151277"/>
              <a:gd name="connsiteX14" fmla="*/ 518508 w 1134499"/>
              <a:gd name="connsiteY14" fmla="*/ 925818 h 1151277"/>
              <a:gd name="connsiteX15" fmla="*/ 456950 w 1134499"/>
              <a:gd name="connsiteY15" fmla="*/ 1050646 h 1151277"/>
              <a:gd name="connsiteX16" fmla="*/ 395341 w 1134499"/>
              <a:gd name="connsiteY16" fmla="*/ 966059 h 1151277"/>
              <a:gd name="connsiteX17" fmla="*/ 258256 w 1134499"/>
              <a:gd name="connsiteY17" fmla="*/ 1151277 h 1151277"/>
              <a:gd name="connsiteX18" fmla="*/ 252373 w 1134499"/>
              <a:gd name="connsiteY18" fmla="*/ 972189 h 1151277"/>
              <a:gd name="connsiteX19" fmla="*/ 67492 w 1134499"/>
              <a:gd name="connsiteY19" fmla="*/ 950070 h 1151277"/>
              <a:gd name="connsiteX20" fmla="*/ 174901 w 1134499"/>
              <a:gd name="connsiteY20" fmla="*/ 819218 h 1151277"/>
              <a:gd name="connsiteX21" fmla="*/ 0 w 1134499"/>
              <a:gd name="connsiteY21" fmla="*/ 686342 h 1151277"/>
              <a:gd name="connsiteX22" fmla="*/ 206678 w 1134499"/>
              <a:gd name="connsiteY22" fmla="*/ 617851 h 1151277"/>
              <a:gd name="connsiteX23" fmla="*/ 61557 w 1134499"/>
              <a:gd name="connsiteY23" fmla="*/ 440789 h 1151277"/>
              <a:gd name="connsiteX24" fmla="*/ 282154 w 1134499"/>
              <a:gd name="connsiteY24" fmla="*/ 416645 h 1151277"/>
              <a:gd name="connsiteX25" fmla="*/ 236459 w 1134499"/>
              <a:gd name="connsiteY25" fmla="*/ 193211 h 1151277"/>
              <a:gd name="connsiteX26" fmla="*/ 449072 w 1134499"/>
              <a:gd name="connsiteY26" fmla="*/ 340159 h 1151277"/>
              <a:gd name="connsiteX27" fmla="*/ 510629 w 1134499"/>
              <a:gd name="connsiteY27" fmla="*/ 100576 h 1151277"/>
              <a:gd name="connsiteX28" fmla="*/ 602019 w 1134499"/>
              <a:gd name="connsiteY28" fmla="*/ 231427 h 115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4499" h="1151277" fill="none" extrusionOk="0">
                <a:moveTo>
                  <a:pt x="602019" y="231427"/>
                </a:moveTo>
                <a:cubicBezTo>
                  <a:pt x="606712" y="191949"/>
                  <a:pt x="710558" y="69657"/>
                  <a:pt x="776816" y="0"/>
                </a:cubicBezTo>
                <a:cubicBezTo>
                  <a:pt x="782542" y="105623"/>
                  <a:pt x="763997" y="193773"/>
                  <a:pt x="762898" y="307913"/>
                </a:cubicBezTo>
                <a:cubicBezTo>
                  <a:pt x="835019" y="257967"/>
                  <a:pt x="878812" y="223383"/>
                  <a:pt x="945783" y="169067"/>
                </a:cubicBezTo>
                <a:cubicBezTo>
                  <a:pt x="920732" y="209772"/>
                  <a:pt x="914080" y="266898"/>
                  <a:pt x="860328" y="348154"/>
                </a:cubicBezTo>
                <a:cubicBezTo>
                  <a:pt x="915949" y="336114"/>
                  <a:pt x="1056305" y="364243"/>
                  <a:pt x="1134499" y="354177"/>
                </a:cubicBezTo>
                <a:cubicBezTo>
                  <a:pt x="1099744" y="389097"/>
                  <a:pt x="920078" y="456041"/>
                  <a:pt x="892104" y="501125"/>
                </a:cubicBezTo>
                <a:cubicBezTo>
                  <a:pt x="913215" y="536357"/>
                  <a:pt x="944058" y="576721"/>
                  <a:pt x="959597" y="601755"/>
                </a:cubicBezTo>
                <a:cubicBezTo>
                  <a:pt x="926557" y="613659"/>
                  <a:pt x="913028" y="638137"/>
                  <a:pt x="860328" y="656121"/>
                </a:cubicBezTo>
                <a:cubicBezTo>
                  <a:pt x="858890" y="685742"/>
                  <a:pt x="929222" y="750917"/>
                  <a:pt x="991478" y="833183"/>
                </a:cubicBezTo>
                <a:cubicBezTo>
                  <a:pt x="954610" y="831734"/>
                  <a:pt x="845015" y="805448"/>
                  <a:pt x="768938" y="764853"/>
                </a:cubicBezTo>
                <a:cubicBezTo>
                  <a:pt x="767413" y="821024"/>
                  <a:pt x="779331" y="866494"/>
                  <a:pt x="784800" y="925818"/>
                </a:cubicBezTo>
                <a:cubicBezTo>
                  <a:pt x="765028" y="910878"/>
                  <a:pt x="682528" y="860975"/>
                  <a:pt x="639731" y="849333"/>
                </a:cubicBezTo>
                <a:cubicBezTo>
                  <a:pt x="629563" y="909097"/>
                  <a:pt x="621644" y="988181"/>
                  <a:pt x="609898" y="1004275"/>
                </a:cubicBezTo>
                <a:cubicBezTo>
                  <a:pt x="600048" y="987894"/>
                  <a:pt x="555551" y="945204"/>
                  <a:pt x="518508" y="925818"/>
                </a:cubicBezTo>
                <a:cubicBezTo>
                  <a:pt x="484205" y="975555"/>
                  <a:pt x="488482" y="991376"/>
                  <a:pt x="456950" y="1050646"/>
                </a:cubicBezTo>
                <a:cubicBezTo>
                  <a:pt x="438800" y="1037462"/>
                  <a:pt x="414810" y="1005898"/>
                  <a:pt x="395341" y="966059"/>
                </a:cubicBezTo>
                <a:cubicBezTo>
                  <a:pt x="364429" y="988966"/>
                  <a:pt x="307571" y="1078982"/>
                  <a:pt x="258256" y="1151277"/>
                </a:cubicBezTo>
                <a:cubicBezTo>
                  <a:pt x="251561" y="1093248"/>
                  <a:pt x="254118" y="1022015"/>
                  <a:pt x="252373" y="972189"/>
                </a:cubicBezTo>
                <a:cubicBezTo>
                  <a:pt x="228778" y="953086"/>
                  <a:pt x="114878" y="960126"/>
                  <a:pt x="67492" y="950070"/>
                </a:cubicBezTo>
                <a:cubicBezTo>
                  <a:pt x="106045" y="894603"/>
                  <a:pt x="155901" y="860812"/>
                  <a:pt x="174901" y="819218"/>
                </a:cubicBezTo>
                <a:cubicBezTo>
                  <a:pt x="143145" y="778209"/>
                  <a:pt x="59203" y="729176"/>
                  <a:pt x="0" y="686342"/>
                </a:cubicBezTo>
                <a:cubicBezTo>
                  <a:pt x="35495" y="693355"/>
                  <a:pt x="120884" y="661923"/>
                  <a:pt x="206678" y="617851"/>
                </a:cubicBezTo>
                <a:cubicBezTo>
                  <a:pt x="133996" y="536712"/>
                  <a:pt x="104309" y="473507"/>
                  <a:pt x="61557" y="440789"/>
                </a:cubicBezTo>
                <a:cubicBezTo>
                  <a:pt x="127973" y="433706"/>
                  <a:pt x="198412" y="421733"/>
                  <a:pt x="282154" y="416645"/>
                </a:cubicBezTo>
                <a:cubicBezTo>
                  <a:pt x="292351" y="376473"/>
                  <a:pt x="256672" y="232828"/>
                  <a:pt x="236459" y="193211"/>
                </a:cubicBezTo>
                <a:cubicBezTo>
                  <a:pt x="276290" y="196372"/>
                  <a:pt x="334045" y="288070"/>
                  <a:pt x="449072" y="340159"/>
                </a:cubicBezTo>
                <a:cubicBezTo>
                  <a:pt x="460364" y="261543"/>
                  <a:pt x="507940" y="170015"/>
                  <a:pt x="510629" y="100576"/>
                </a:cubicBezTo>
                <a:cubicBezTo>
                  <a:pt x="533394" y="151557"/>
                  <a:pt x="578800" y="215087"/>
                  <a:pt x="602019" y="231427"/>
                </a:cubicBezTo>
                <a:close/>
              </a:path>
              <a:path w="1134499" h="1151277" stroke="0" extrusionOk="0">
                <a:moveTo>
                  <a:pt x="602019" y="231427"/>
                </a:moveTo>
                <a:cubicBezTo>
                  <a:pt x="678952" y="126278"/>
                  <a:pt x="746813" y="39990"/>
                  <a:pt x="776816" y="0"/>
                </a:cubicBezTo>
                <a:cubicBezTo>
                  <a:pt x="783887" y="105117"/>
                  <a:pt x="748302" y="205868"/>
                  <a:pt x="762898" y="307913"/>
                </a:cubicBezTo>
                <a:cubicBezTo>
                  <a:pt x="824919" y="238188"/>
                  <a:pt x="901452" y="227073"/>
                  <a:pt x="945783" y="169067"/>
                </a:cubicBezTo>
                <a:cubicBezTo>
                  <a:pt x="918641" y="243553"/>
                  <a:pt x="865501" y="296860"/>
                  <a:pt x="860328" y="348154"/>
                </a:cubicBezTo>
                <a:cubicBezTo>
                  <a:pt x="962369" y="354095"/>
                  <a:pt x="1107230" y="331217"/>
                  <a:pt x="1134499" y="354177"/>
                </a:cubicBezTo>
                <a:cubicBezTo>
                  <a:pt x="1076312" y="372087"/>
                  <a:pt x="1012021" y="434503"/>
                  <a:pt x="892104" y="501125"/>
                </a:cubicBezTo>
                <a:cubicBezTo>
                  <a:pt x="905274" y="509278"/>
                  <a:pt x="946241" y="591894"/>
                  <a:pt x="959597" y="601755"/>
                </a:cubicBezTo>
                <a:cubicBezTo>
                  <a:pt x="930813" y="613531"/>
                  <a:pt x="904730" y="640892"/>
                  <a:pt x="860328" y="656121"/>
                </a:cubicBezTo>
                <a:cubicBezTo>
                  <a:pt x="916202" y="741764"/>
                  <a:pt x="950110" y="790263"/>
                  <a:pt x="991478" y="833183"/>
                </a:cubicBezTo>
                <a:cubicBezTo>
                  <a:pt x="901857" y="824543"/>
                  <a:pt x="855452" y="778661"/>
                  <a:pt x="768938" y="764853"/>
                </a:cubicBezTo>
                <a:cubicBezTo>
                  <a:pt x="779123" y="826042"/>
                  <a:pt x="781859" y="875041"/>
                  <a:pt x="784800" y="925818"/>
                </a:cubicBezTo>
                <a:cubicBezTo>
                  <a:pt x="714943" y="886524"/>
                  <a:pt x="685224" y="864656"/>
                  <a:pt x="639731" y="849333"/>
                </a:cubicBezTo>
                <a:cubicBezTo>
                  <a:pt x="636496" y="875104"/>
                  <a:pt x="628086" y="974008"/>
                  <a:pt x="609898" y="1004275"/>
                </a:cubicBezTo>
                <a:cubicBezTo>
                  <a:pt x="598258" y="996018"/>
                  <a:pt x="540646" y="941798"/>
                  <a:pt x="518508" y="925818"/>
                </a:cubicBezTo>
                <a:cubicBezTo>
                  <a:pt x="477364" y="981602"/>
                  <a:pt x="478209" y="985034"/>
                  <a:pt x="456950" y="1050646"/>
                </a:cubicBezTo>
                <a:cubicBezTo>
                  <a:pt x="437390" y="1012346"/>
                  <a:pt x="407912" y="976221"/>
                  <a:pt x="395341" y="966059"/>
                </a:cubicBezTo>
                <a:cubicBezTo>
                  <a:pt x="334530" y="1036724"/>
                  <a:pt x="282353" y="1104632"/>
                  <a:pt x="258256" y="1151277"/>
                </a:cubicBezTo>
                <a:cubicBezTo>
                  <a:pt x="251194" y="1099707"/>
                  <a:pt x="252030" y="1032007"/>
                  <a:pt x="252373" y="972189"/>
                </a:cubicBezTo>
                <a:cubicBezTo>
                  <a:pt x="181211" y="960770"/>
                  <a:pt x="100877" y="957838"/>
                  <a:pt x="67492" y="950070"/>
                </a:cubicBezTo>
                <a:cubicBezTo>
                  <a:pt x="86677" y="904650"/>
                  <a:pt x="138470" y="846808"/>
                  <a:pt x="174901" y="819218"/>
                </a:cubicBezTo>
                <a:cubicBezTo>
                  <a:pt x="94678" y="765611"/>
                  <a:pt x="77220" y="753965"/>
                  <a:pt x="0" y="686342"/>
                </a:cubicBezTo>
                <a:cubicBezTo>
                  <a:pt x="52902" y="654736"/>
                  <a:pt x="179667" y="621059"/>
                  <a:pt x="206678" y="617851"/>
                </a:cubicBezTo>
                <a:cubicBezTo>
                  <a:pt x="171844" y="544248"/>
                  <a:pt x="98163" y="454314"/>
                  <a:pt x="61557" y="440789"/>
                </a:cubicBezTo>
                <a:cubicBezTo>
                  <a:pt x="130846" y="433784"/>
                  <a:pt x="219859" y="440012"/>
                  <a:pt x="282154" y="416645"/>
                </a:cubicBezTo>
                <a:cubicBezTo>
                  <a:pt x="260060" y="377700"/>
                  <a:pt x="250119" y="301420"/>
                  <a:pt x="236459" y="193211"/>
                </a:cubicBezTo>
                <a:cubicBezTo>
                  <a:pt x="318592" y="256187"/>
                  <a:pt x="419676" y="317417"/>
                  <a:pt x="449072" y="340159"/>
                </a:cubicBezTo>
                <a:cubicBezTo>
                  <a:pt x="496941" y="228719"/>
                  <a:pt x="506786" y="134514"/>
                  <a:pt x="510629" y="100576"/>
                </a:cubicBezTo>
                <a:cubicBezTo>
                  <a:pt x="530002" y="124603"/>
                  <a:pt x="576759" y="199458"/>
                  <a:pt x="602019" y="231427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C5E95-F6A9-8644-B7B1-DCF8BA47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69226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316793" cy="2216889"/>
          </a:xfrm>
          <a:custGeom>
            <a:avLst/>
            <a:gdLst>
              <a:gd name="connsiteX0" fmla="*/ 0 w 5316793"/>
              <a:gd name="connsiteY0" fmla="*/ 0 h 2216889"/>
              <a:gd name="connsiteX1" fmla="*/ 5316793 w 5316793"/>
              <a:gd name="connsiteY1" fmla="*/ 0 h 2216889"/>
              <a:gd name="connsiteX2" fmla="*/ 5316793 w 5316793"/>
              <a:gd name="connsiteY2" fmla="*/ 2216889 h 2216889"/>
              <a:gd name="connsiteX3" fmla="*/ 0 w 5316793"/>
              <a:gd name="connsiteY3" fmla="*/ 2216889 h 2216889"/>
              <a:gd name="connsiteX4" fmla="*/ 0 w 5316793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6793" h="2216889" fill="none" extrusionOk="0">
                <a:moveTo>
                  <a:pt x="0" y="0"/>
                </a:moveTo>
                <a:cubicBezTo>
                  <a:pt x="857795" y="-49533"/>
                  <a:pt x="4324965" y="-14809"/>
                  <a:pt x="5316793" y="0"/>
                </a:cubicBezTo>
                <a:cubicBezTo>
                  <a:pt x="5404432" y="616337"/>
                  <a:pt x="5244114" y="1490671"/>
                  <a:pt x="5316793" y="2216889"/>
                </a:cubicBezTo>
                <a:cubicBezTo>
                  <a:pt x="3198187" y="2168658"/>
                  <a:pt x="141804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316793" h="2216889" stroke="0" extrusionOk="0">
                <a:moveTo>
                  <a:pt x="0" y="0"/>
                </a:moveTo>
                <a:cubicBezTo>
                  <a:pt x="738354" y="118645"/>
                  <a:pt x="3458434" y="116012"/>
                  <a:pt x="5316793" y="0"/>
                </a:cubicBezTo>
                <a:cubicBezTo>
                  <a:pt x="5183911" y="618100"/>
                  <a:pt x="5401744" y="1667418"/>
                  <a:pt x="5316793" y="2216889"/>
                </a:cubicBezTo>
                <a:cubicBezTo>
                  <a:pt x="4236974" y="2351489"/>
                  <a:pt x="1940223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396024" y="971403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DC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802613" y="2712355"/>
            <a:ext cx="2931696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Just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75,000 people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commute for over 1 hour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782104" y="3820515"/>
            <a:ext cx="1826335" cy="517719"/>
          </a:xfrm>
          <a:custGeom>
            <a:avLst/>
            <a:gdLst>
              <a:gd name="connsiteX0" fmla="*/ 0 w 1826335"/>
              <a:gd name="connsiteY0" fmla="*/ 0 h 517719"/>
              <a:gd name="connsiteX1" fmla="*/ 304389 w 1826335"/>
              <a:gd name="connsiteY1" fmla="*/ 0 h 517719"/>
              <a:gd name="connsiteX2" fmla="*/ 304389 w 1826335"/>
              <a:gd name="connsiteY2" fmla="*/ 0 h 517719"/>
              <a:gd name="connsiteX3" fmla="*/ 760973 w 1826335"/>
              <a:gd name="connsiteY3" fmla="*/ 0 h 517719"/>
              <a:gd name="connsiteX4" fmla="*/ 1293654 w 1826335"/>
              <a:gd name="connsiteY4" fmla="*/ 0 h 517719"/>
              <a:gd name="connsiteX5" fmla="*/ 1826335 w 1826335"/>
              <a:gd name="connsiteY5" fmla="*/ 0 h 517719"/>
              <a:gd name="connsiteX6" fmla="*/ 1826335 w 1826335"/>
              <a:gd name="connsiteY6" fmla="*/ 302003 h 517719"/>
              <a:gd name="connsiteX7" fmla="*/ 1826335 w 1826335"/>
              <a:gd name="connsiteY7" fmla="*/ 302003 h 517719"/>
              <a:gd name="connsiteX8" fmla="*/ 1826335 w 1826335"/>
              <a:gd name="connsiteY8" fmla="*/ 431433 h 517719"/>
              <a:gd name="connsiteX9" fmla="*/ 1826335 w 1826335"/>
              <a:gd name="connsiteY9" fmla="*/ 517719 h 517719"/>
              <a:gd name="connsiteX10" fmla="*/ 1283000 w 1826335"/>
              <a:gd name="connsiteY10" fmla="*/ 517719 h 517719"/>
              <a:gd name="connsiteX11" fmla="*/ 760973 w 1826335"/>
              <a:gd name="connsiteY11" fmla="*/ 517719 h 517719"/>
              <a:gd name="connsiteX12" fmla="*/ 342774 w 1826335"/>
              <a:gd name="connsiteY12" fmla="*/ 678407 h 517719"/>
              <a:gd name="connsiteX13" fmla="*/ -110274 w 1826335"/>
              <a:gd name="connsiteY13" fmla="*/ 852486 h 517719"/>
              <a:gd name="connsiteX14" fmla="*/ 304389 w 1826335"/>
              <a:gd name="connsiteY14" fmla="*/ 517719 h 517719"/>
              <a:gd name="connsiteX15" fmla="*/ 0 w 1826335"/>
              <a:gd name="connsiteY15" fmla="*/ 517719 h 517719"/>
              <a:gd name="connsiteX16" fmla="*/ 0 w 1826335"/>
              <a:gd name="connsiteY16" fmla="*/ 431433 h 517719"/>
              <a:gd name="connsiteX17" fmla="*/ 0 w 1826335"/>
              <a:gd name="connsiteY17" fmla="*/ 302003 h 517719"/>
              <a:gd name="connsiteX18" fmla="*/ 0 w 1826335"/>
              <a:gd name="connsiteY18" fmla="*/ 302003 h 517719"/>
              <a:gd name="connsiteX19" fmla="*/ 0 w 1826335"/>
              <a:gd name="connsiteY19" fmla="*/ 0 h 5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6335" h="517719" fill="none" extrusionOk="0">
                <a:moveTo>
                  <a:pt x="0" y="0"/>
                </a:moveTo>
                <a:cubicBezTo>
                  <a:pt x="141953" y="-65"/>
                  <a:pt x="177561" y="6701"/>
                  <a:pt x="304389" y="0"/>
                </a:cubicBezTo>
                <a:lnTo>
                  <a:pt x="304389" y="0"/>
                </a:lnTo>
                <a:cubicBezTo>
                  <a:pt x="400865" y="-9292"/>
                  <a:pt x="562823" y="8733"/>
                  <a:pt x="760973" y="0"/>
                </a:cubicBezTo>
                <a:cubicBezTo>
                  <a:pt x="1007434" y="9146"/>
                  <a:pt x="1096308" y="-22914"/>
                  <a:pt x="1293654" y="0"/>
                </a:cubicBezTo>
                <a:cubicBezTo>
                  <a:pt x="1491000" y="22914"/>
                  <a:pt x="1601226" y="534"/>
                  <a:pt x="1826335" y="0"/>
                </a:cubicBezTo>
                <a:cubicBezTo>
                  <a:pt x="1840612" y="114328"/>
                  <a:pt x="1818782" y="207142"/>
                  <a:pt x="1826335" y="302003"/>
                </a:cubicBezTo>
                <a:lnTo>
                  <a:pt x="1826335" y="302003"/>
                </a:lnTo>
                <a:cubicBezTo>
                  <a:pt x="1827501" y="344955"/>
                  <a:pt x="1826945" y="374819"/>
                  <a:pt x="1826335" y="431433"/>
                </a:cubicBezTo>
                <a:cubicBezTo>
                  <a:pt x="1827500" y="468340"/>
                  <a:pt x="1823252" y="477809"/>
                  <a:pt x="1826335" y="517719"/>
                </a:cubicBezTo>
                <a:cubicBezTo>
                  <a:pt x="1601619" y="517588"/>
                  <a:pt x="1410388" y="520110"/>
                  <a:pt x="1283000" y="517719"/>
                </a:cubicBezTo>
                <a:cubicBezTo>
                  <a:pt x="1155612" y="515328"/>
                  <a:pt x="921467" y="535514"/>
                  <a:pt x="760973" y="517719"/>
                </a:cubicBezTo>
                <a:cubicBezTo>
                  <a:pt x="608632" y="598230"/>
                  <a:pt x="508165" y="601808"/>
                  <a:pt x="342774" y="678407"/>
                </a:cubicBezTo>
                <a:cubicBezTo>
                  <a:pt x="177383" y="755006"/>
                  <a:pt x="74473" y="792365"/>
                  <a:pt x="-110274" y="852486"/>
                </a:cubicBezTo>
                <a:cubicBezTo>
                  <a:pt x="100104" y="692320"/>
                  <a:pt x="211807" y="619644"/>
                  <a:pt x="304389" y="517719"/>
                </a:cubicBezTo>
                <a:cubicBezTo>
                  <a:pt x="215533" y="503424"/>
                  <a:pt x="93023" y="519054"/>
                  <a:pt x="0" y="517719"/>
                </a:cubicBezTo>
                <a:cubicBezTo>
                  <a:pt x="-2160" y="490989"/>
                  <a:pt x="-1117" y="472207"/>
                  <a:pt x="0" y="431433"/>
                </a:cubicBezTo>
                <a:cubicBezTo>
                  <a:pt x="6053" y="396204"/>
                  <a:pt x="5686" y="336157"/>
                  <a:pt x="0" y="302003"/>
                </a:cubicBezTo>
                <a:lnTo>
                  <a:pt x="0" y="302003"/>
                </a:lnTo>
                <a:cubicBezTo>
                  <a:pt x="-670" y="213307"/>
                  <a:pt x="-4215" y="149954"/>
                  <a:pt x="0" y="0"/>
                </a:cubicBezTo>
                <a:close/>
              </a:path>
              <a:path w="1826335" h="517719" stroke="0" extrusionOk="0">
                <a:moveTo>
                  <a:pt x="0" y="0"/>
                </a:moveTo>
                <a:cubicBezTo>
                  <a:pt x="135788" y="10450"/>
                  <a:pt x="165927" y="14942"/>
                  <a:pt x="304389" y="0"/>
                </a:cubicBezTo>
                <a:lnTo>
                  <a:pt x="304389" y="0"/>
                </a:lnTo>
                <a:cubicBezTo>
                  <a:pt x="399407" y="22035"/>
                  <a:pt x="609188" y="-5289"/>
                  <a:pt x="760973" y="0"/>
                </a:cubicBezTo>
                <a:cubicBezTo>
                  <a:pt x="923870" y="-4600"/>
                  <a:pt x="1091146" y="-13509"/>
                  <a:pt x="1314961" y="0"/>
                </a:cubicBezTo>
                <a:cubicBezTo>
                  <a:pt x="1538776" y="13509"/>
                  <a:pt x="1574611" y="4493"/>
                  <a:pt x="1826335" y="0"/>
                </a:cubicBezTo>
                <a:cubicBezTo>
                  <a:pt x="1829102" y="86999"/>
                  <a:pt x="1817824" y="236037"/>
                  <a:pt x="1826335" y="302003"/>
                </a:cubicBezTo>
                <a:lnTo>
                  <a:pt x="1826335" y="302003"/>
                </a:lnTo>
                <a:cubicBezTo>
                  <a:pt x="1830416" y="346438"/>
                  <a:pt x="1826725" y="393203"/>
                  <a:pt x="1826335" y="431433"/>
                </a:cubicBezTo>
                <a:cubicBezTo>
                  <a:pt x="1822421" y="462419"/>
                  <a:pt x="1827050" y="483380"/>
                  <a:pt x="1826335" y="517719"/>
                </a:cubicBezTo>
                <a:cubicBezTo>
                  <a:pt x="1631331" y="522738"/>
                  <a:pt x="1430827" y="493165"/>
                  <a:pt x="1293654" y="517719"/>
                </a:cubicBezTo>
                <a:cubicBezTo>
                  <a:pt x="1156481" y="542273"/>
                  <a:pt x="937349" y="522895"/>
                  <a:pt x="760973" y="517719"/>
                </a:cubicBezTo>
                <a:cubicBezTo>
                  <a:pt x="653073" y="573698"/>
                  <a:pt x="486582" y="604674"/>
                  <a:pt x="316637" y="688450"/>
                </a:cubicBezTo>
                <a:cubicBezTo>
                  <a:pt x="146693" y="772226"/>
                  <a:pt x="11528" y="811157"/>
                  <a:pt x="-110274" y="852486"/>
                </a:cubicBezTo>
                <a:cubicBezTo>
                  <a:pt x="73863" y="714131"/>
                  <a:pt x="177603" y="623828"/>
                  <a:pt x="304389" y="517719"/>
                </a:cubicBezTo>
                <a:cubicBezTo>
                  <a:pt x="200908" y="520811"/>
                  <a:pt x="69797" y="523851"/>
                  <a:pt x="0" y="517719"/>
                </a:cubicBezTo>
                <a:cubicBezTo>
                  <a:pt x="100" y="490828"/>
                  <a:pt x="-2312" y="451005"/>
                  <a:pt x="0" y="431433"/>
                </a:cubicBezTo>
                <a:cubicBezTo>
                  <a:pt x="4488" y="381144"/>
                  <a:pt x="1287" y="364472"/>
                  <a:pt x="0" y="302003"/>
                </a:cubicBezTo>
                <a:lnTo>
                  <a:pt x="0" y="302003"/>
                </a:lnTo>
                <a:cubicBezTo>
                  <a:pt x="3649" y="227670"/>
                  <a:pt x="3354" y="1475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6038"/>
                      <a:gd name="adj2" fmla="val 11466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the same as the national average.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689217" y="3830347"/>
            <a:ext cx="2160977" cy="779114"/>
          </a:xfrm>
          <a:custGeom>
            <a:avLst/>
            <a:gdLst>
              <a:gd name="connsiteX0" fmla="*/ 0 w 2160977"/>
              <a:gd name="connsiteY0" fmla="*/ 0 h 779114"/>
              <a:gd name="connsiteX1" fmla="*/ 630285 w 2160977"/>
              <a:gd name="connsiteY1" fmla="*/ 0 h 779114"/>
              <a:gd name="connsiteX2" fmla="*/ 1260570 w 2160977"/>
              <a:gd name="connsiteY2" fmla="*/ 0 h 779114"/>
              <a:gd name="connsiteX3" fmla="*/ 1260570 w 2160977"/>
              <a:gd name="connsiteY3" fmla="*/ 0 h 779114"/>
              <a:gd name="connsiteX4" fmla="*/ 1800814 w 2160977"/>
              <a:gd name="connsiteY4" fmla="*/ 0 h 779114"/>
              <a:gd name="connsiteX5" fmla="*/ 2160977 w 2160977"/>
              <a:gd name="connsiteY5" fmla="*/ 0 h 779114"/>
              <a:gd name="connsiteX6" fmla="*/ 2160977 w 2160977"/>
              <a:gd name="connsiteY6" fmla="*/ 454483 h 779114"/>
              <a:gd name="connsiteX7" fmla="*/ 2160977 w 2160977"/>
              <a:gd name="connsiteY7" fmla="*/ 454483 h 779114"/>
              <a:gd name="connsiteX8" fmla="*/ 2160977 w 2160977"/>
              <a:gd name="connsiteY8" fmla="*/ 649262 h 779114"/>
              <a:gd name="connsiteX9" fmla="*/ 2160977 w 2160977"/>
              <a:gd name="connsiteY9" fmla="*/ 779114 h 779114"/>
              <a:gd name="connsiteX10" fmla="*/ 1800814 w 2160977"/>
              <a:gd name="connsiteY10" fmla="*/ 779114 h 779114"/>
              <a:gd name="connsiteX11" fmla="*/ 1949266 w 2160977"/>
              <a:gd name="connsiteY11" fmla="*/ 1075847 h 779114"/>
              <a:gd name="connsiteX12" fmla="*/ 1618692 w 2160977"/>
              <a:gd name="connsiteY12" fmla="*/ 933415 h 779114"/>
              <a:gd name="connsiteX13" fmla="*/ 1260570 w 2160977"/>
              <a:gd name="connsiteY13" fmla="*/ 779114 h 779114"/>
              <a:gd name="connsiteX14" fmla="*/ 668102 w 2160977"/>
              <a:gd name="connsiteY14" fmla="*/ 779114 h 779114"/>
              <a:gd name="connsiteX15" fmla="*/ 0 w 2160977"/>
              <a:gd name="connsiteY15" fmla="*/ 779114 h 779114"/>
              <a:gd name="connsiteX16" fmla="*/ 0 w 2160977"/>
              <a:gd name="connsiteY16" fmla="*/ 649262 h 779114"/>
              <a:gd name="connsiteX17" fmla="*/ 0 w 2160977"/>
              <a:gd name="connsiteY17" fmla="*/ 454483 h 779114"/>
              <a:gd name="connsiteX18" fmla="*/ 0 w 2160977"/>
              <a:gd name="connsiteY18" fmla="*/ 454483 h 779114"/>
              <a:gd name="connsiteX19" fmla="*/ 0 w 216097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0977" h="779114" fill="none" extrusionOk="0">
                <a:moveTo>
                  <a:pt x="0" y="0"/>
                </a:moveTo>
                <a:cubicBezTo>
                  <a:pt x="309715" y="16656"/>
                  <a:pt x="404970" y="10304"/>
                  <a:pt x="630285" y="0"/>
                </a:cubicBezTo>
                <a:cubicBezTo>
                  <a:pt x="855601" y="-10304"/>
                  <a:pt x="1101896" y="-13001"/>
                  <a:pt x="1260570" y="0"/>
                </a:cubicBezTo>
                <a:lnTo>
                  <a:pt x="1260570" y="0"/>
                </a:lnTo>
                <a:cubicBezTo>
                  <a:pt x="1518628" y="-1604"/>
                  <a:pt x="1537653" y="-5927"/>
                  <a:pt x="1800814" y="0"/>
                </a:cubicBezTo>
                <a:cubicBezTo>
                  <a:pt x="1939580" y="2770"/>
                  <a:pt x="2000958" y="4622"/>
                  <a:pt x="2160977" y="0"/>
                </a:cubicBezTo>
                <a:cubicBezTo>
                  <a:pt x="2138677" y="162276"/>
                  <a:pt x="2148654" y="249322"/>
                  <a:pt x="2160977" y="454483"/>
                </a:cubicBezTo>
                <a:lnTo>
                  <a:pt x="2160977" y="454483"/>
                </a:lnTo>
                <a:cubicBezTo>
                  <a:pt x="2157577" y="535504"/>
                  <a:pt x="2160964" y="557082"/>
                  <a:pt x="2160977" y="649262"/>
                </a:cubicBezTo>
                <a:cubicBezTo>
                  <a:pt x="2166822" y="682351"/>
                  <a:pt x="2164021" y="745145"/>
                  <a:pt x="2160977" y="779114"/>
                </a:cubicBezTo>
                <a:cubicBezTo>
                  <a:pt x="2080038" y="789260"/>
                  <a:pt x="1961403" y="763723"/>
                  <a:pt x="1800814" y="779114"/>
                </a:cubicBezTo>
                <a:cubicBezTo>
                  <a:pt x="1847253" y="867810"/>
                  <a:pt x="1867261" y="931380"/>
                  <a:pt x="1949266" y="1075847"/>
                </a:cubicBezTo>
                <a:cubicBezTo>
                  <a:pt x="1870539" y="1027395"/>
                  <a:pt x="1691554" y="975798"/>
                  <a:pt x="1618692" y="933415"/>
                </a:cubicBezTo>
                <a:cubicBezTo>
                  <a:pt x="1545830" y="891032"/>
                  <a:pt x="1413263" y="865382"/>
                  <a:pt x="1260570" y="779114"/>
                </a:cubicBezTo>
                <a:cubicBezTo>
                  <a:pt x="996017" y="773437"/>
                  <a:pt x="868006" y="808674"/>
                  <a:pt x="668102" y="779114"/>
                </a:cubicBezTo>
                <a:cubicBezTo>
                  <a:pt x="468198" y="749554"/>
                  <a:pt x="138088" y="808366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160977" h="779114" stroke="0" extrusionOk="0">
                <a:moveTo>
                  <a:pt x="0" y="0"/>
                </a:moveTo>
                <a:cubicBezTo>
                  <a:pt x="215636" y="-8759"/>
                  <a:pt x="388906" y="13541"/>
                  <a:pt x="617679" y="0"/>
                </a:cubicBezTo>
                <a:cubicBezTo>
                  <a:pt x="846452" y="-13541"/>
                  <a:pt x="960361" y="-27283"/>
                  <a:pt x="1260570" y="0"/>
                </a:cubicBezTo>
                <a:lnTo>
                  <a:pt x="1260570" y="0"/>
                </a:lnTo>
                <a:cubicBezTo>
                  <a:pt x="1455274" y="-13912"/>
                  <a:pt x="1534155" y="11583"/>
                  <a:pt x="1800814" y="0"/>
                </a:cubicBezTo>
                <a:cubicBezTo>
                  <a:pt x="1914891" y="9276"/>
                  <a:pt x="2057991" y="14173"/>
                  <a:pt x="2160977" y="0"/>
                </a:cubicBezTo>
                <a:cubicBezTo>
                  <a:pt x="2169514" y="163269"/>
                  <a:pt x="2179230" y="358138"/>
                  <a:pt x="2160977" y="454483"/>
                </a:cubicBezTo>
                <a:lnTo>
                  <a:pt x="2160977" y="454483"/>
                </a:lnTo>
                <a:cubicBezTo>
                  <a:pt x="2153708" y="493884"/>
                  <a:pt x="2162537" y="595580"/>
                  <a:pt x="2160977" y="649262"/>
                </a:cubicBezTo>
                <a:cubicBezTo>
                  <a:pt x="2162178" y="701411"/>
                  <a:pt x="2160794" y="719664"/>
                  <a:pt x="2160977" y="779114"/>
                </a:cubicBezTo>
                <a:cubicBezTo>
                  <a:pt x="2081784" y="778492"/>
                  <a:pt x="1966460" y="771263"/>
                  <a:pt x="1800814" y="779114"/>
                </a:cubicBezTo>
                <a:cubicBezTo>
                  <a:pt x="1853263" y="868409"/>
                  <a:pt x="1890282" y="963480"/>
                  <a:pt x="1949266" y="1075847"/>
                </a:cubicBezTo>
                <a:cubicBezTo>
                  <a:pt x="1786883" y="986037"/>
                  <a:pt x="1778103" y="983996"/>
                  <a:pt x="1604918" y="927481"/>
                </a:cubicBezTo>
                <a:cubicBezTo>
                  <a:pt x="1431733" y="870966"/>
                  <a:pt x="1373457" y="833755"/>
                  <a:pt x="1260570" y="779114"/>
                </a:cubicBezTo>
                <a:cubicBezTo>
                  <a:pt x="1095234" y="791068"/>
                  <a:pt x="916493" y="794199"/>
                  <a:pt x="630285" y="779114"/>
                </a:cubicBezTo>
                <a:cubicBezTo>
                  <a:pt x="344077" y="764029"/>
                  <a:pt x="300229" y="806784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Dense population doesn’t equal congestion, clearly. </a:t>
            </a:r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9AEF0E-A759-B440-81BC-EE893F13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1"/>
          <a:stretch/>
        </p:blipFill>
        <p:spPr>
          <a:xfrm>
            <a:off x="7124677" y="1389475"/>
            <a:ext cx="1501091" cy="1759805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081398" y="811082"/>
            <a:ext cx="1826335" cy="578393"/>
          </a:xfrm>
          <a:custGeom>
            <a:avLst/>
            <a:gdLst>
              <a:gd name="connsiteX0" fmla="*/ 0 w 1826335"/>
              <a:gd name="connsiteY0" fmla="*/ 0 h 578393"/>
              <a:gd name="connsiteX1" fmla="*/ 553988 w 1826335"/>
              <a:gd name="connsiteY1" fmla="*/ 0 h 578393"/>
              <a:gd name="connsiteX2" fmla="*/ 1065362 w 1826335"/>
              <a:gd name="connsiteY2" fmla="*/ 0 h 578393"/>
              <a:gd name="connsiteX3" fmla="*/ 1065362 w 1826335"/>
              <a:gd name="connsiteY3" fmla="*/ 0 h 578393"/>
              <a:gd name="connsiteX4" fmla="*/ 1521946 w 1826335"/>
              <a:gd name="connsiteY4" fmla="*/ 0 h 578393"/>
              <a:gd name="connsiteX5" fmla="*/ 1826335 w 1826335"/>
              <a:gd name="connsiteY5" fmla="*/ 0 h 578393"/>
              <a:gd name="connsiteX6" fmla="*/ 1826335 w 1826335"/>
              <a:gd name="connsiteY6" fmla="*/ 337396 h 578393"/>
              <a:gd name="connsiteX7" fmla="*/ 1826335 w 1826335"/>
              <a:gd name="connsiteY7" fmla="*/ 337396 h 578393"/>
              <a:gd name="connsiteX8" fmla="*/ 1826335 w 1826335"/>
              <a:gd name="connsiteY8" fmla="*/ 481994 h 578393"/>
              <a:gd name="connsiteX9" fmla="*/ 1826335 w 1826335"/>
              <a:gd name="connsiteY9" fmla="*/ 578393 h 578393"/>
              <a:gd name="connsiteX10" fmla="*/ 1521946 w 1826335"/>
              <a:gd name="connsiteY10" fmla="*/ 578393 h 578393"/>
              <a:gd name="connsiteX11" fmla="*/ 1610371 w 1826335"/>
              <a:gd name="connsiteY11" fmla="*/ 849775 h 578393"/>
              <a:gd name="connsiteX12" fmla="*/ 1065362 w 1826335"/>
              <a:gd name="connsiteY12" fmla="*/ 578393 h 578393"/>
              <a:gd name="connsiteX13" fmla="*/ 553988 w 1826335"/>
              <a:gd name="connsiteY13" fmla="*/ 578393 h 578393"/>
              <a:gd name="connsiteX14" fmla="*/ 0 w 1826335"/>
              <a:gd name="connsiteY14" fmla="*/ 578393 h 578393"/>
              <a:gd name="connsiteX15" fmla="*/ 0 w 1826335"/>
              <a:gd name="connsiteY15" fmla="*/ 481994 h 578393"/>
              <a:gd name="connsiteX16" fmla="*/ 0 w 1826335"/>
              <a:gd name="connsiteY16" fmla="*/ 337396 h 578393"/>
              <a:gd name="connsiteX17" fmla="*/ 0 w 1826335"/>
              <a:gd name="connsiteY17" fmla="*/ 337396 h 578393"/>
              <a:gd name="connsiteX18" fmla="*/ 0 w 1826335"/>
              <a:gd name="connsiteY18" fmla="*/ 0 h 57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335" h="578393" fill="none" extrusionOk="0">
                <a:moveTo>
                  <a:pt x="0" y="0"/>
                </a:moveTo>
                <a:cubicBezTo>
                  <a:pt x="182947" y="17468"/>
                  <a:pt x="298216" y="-24660"/>
                  <a:pt x="553988" y="0"/>
                </a:cubicBezTo>
                <a:cubicBezTo>
                  <a:pt x="809760" y="24660"/>
                  <a:pt x="900862" y="-2546"/>
                  <a:pt x="1065362" y="0"/>
                </a:cubicBezTo>
                <a:lnTo>
                  <a:pt x="1065362" y="0"/>
                </a:lnTo>
                <a:cubicBezTo>
                  <a:pt x="1161838" y="-9292"/>
                  <a:pt x="1323796" y="8733"/>
                  <a:pt x="1521946" y="0"/>
                </a:cubicBezTo>
                <a:cubicBezTo>
                  <a:pt x="1649833" y="-9100"/>
                  <a:pt x="1753032" y="12354"/>
                  <a:pt x="1826335" y="0"/>
                </a:cubicBezTo>
                <a:cubicBezTo>
                  <a:pt x="1835183" y="149150"/>
                  <a:pt x="1839052" y="204513"/>
                  <a:pt x="1826335" y="337396"/>
                </a:cubicBezTo>
                <a:lnTo>
                  <a:pt x="1826335" y="337396"/>
                </a:lnTo>
                <a:cubicBezTo>
                  <a:pt x="1820240" y="373611"/>
                  <a:pt x="1824890" y="425120"/>
                  <a:pt x="1826335" y="481994"/>
                </a:cubicBezTo>
                <a:cubicBezTo>
                  <a:pt x="1826636" y="523025"/>
                  <a:pt x="1827847" y="531882"/>
                  <a:pt x="1826335" y="578393"/>
                </a:cubicBezTo>
                <a:cubicBezTo>
                  <a:pt x="1695837" y="578953"/>
                  <a:pt x="1617234" y="582184"/>
                  <a:pt x="1521946" y="578393"/>
                </a:cubicBezTo>
                <a:cubicBezTo>
                  <a:pt x="1573028" y="697252"/>
                  <a:pt x="1578774" y="777131"/>
                  <a:pt x="1610371" y="849775"/>
                </a:cubicBezTo>
                <a:cubicBezTo>
                  <a:pt x="1401552" y="714739"/>
                  <a:pt x="1233195" y="642672"/>
                  <a:pt x="1065362" y="578393"/>
                </a:cubicBezTo>
                <a:cubicBezTo>
                  <a:pt x="831254" y="573156"/>
                  <a:pt x="755177" y="556546"/>
                  <a:pt x="553988" y="578393"/>
                </a:cubicBezTo>
                <a:cubicBezTo>
                  <a:pt x="352799" y="600240"/>
                  <a:pt x="227689" y="564719"/>
                  <a:pt x="0" y="578393"/>
                </a:cubicBezTo>
                <a:cubicBezTo>
                  <a:pt x="-3718" y="552779"/>
                  <a:pt x="2661" y="505721"/>
                  <a:pt x="0" y="481994"/>
                </a:cubicBezTo>
                <a:cubicBezTo>
                  <a:pt x="3822" y="412418"/>
                  <a:pt x="4832" y="386894"/>
                  <a:pt x="0" y="337396"/>
                </a:cubicBezTo>
                <a:lnTo>
                  <a:pt x="0" y="337396"/>
                </a:lnTo>
                <a:cubicBezTo>
                  <a:pt x="-8082" y="189530"/>
                  <a:pt x="-9121" y="144835"/>
                  <a:pt x="0" y="0"/>
                </a:cubicBezTo>
                <a:close/>
              </a:path>
              <a:path w="1826335" h="578393" stroke="0" extrusionOk="0">
                <a:moveTo>
                  <a:pt x="0" y="0"/>
                </a:moveTo>
                <a:cubicBezTo>
                  <a:pt x="148351" y="-7203"/>
                  <a:pt x="365195" y="20273"/>
                  <a:pt x="522027" y="0"/>
                </a:cubicBezTo>
                <a:cubicBezTo>
                  <a:pt x="678859" y="-20273"/>
                  <a:pt x="796782" y="10635"/>
                  <a:pt x="1065362" y="0"/>
                </a:cubicBezTo>
                <a:lnTo>
                  <a:pt x="1065362" y="0"/>
                </a:lnTo>
                <a:cubicBezTo>
                  <a:pt x="1163044" y="7260"/>
                  <a:pt x="1358043" y="-22558"/>
                  <a:pt x="1521946" y="0"/>
                </a:cubicBezTo>
                <a:cubicBezTo>
                  <a:pt x="1589181" y="-14989"/>
                  <a:pt x="1760162" y="13436"/>
                  <a:pt x="1826335" y="0"/>
                </a:cubicBezTo>
                <a:cubicBezTo>
                  <a:pt x="1822127" y="143615"/>
                  <a:pt x="1809976" y="260199"/>
                  <a:pt x="1826335" y="337396"/>
                </a:cubicBezTo>
                <a:lnTo>
                  <a:pt x="1826335" y="337396"/>
                </a:lnTo>
                <a:cubicBezTo>
                  <a:pt x="1832698" y="396690"/>
                  <a:pt x="1826164" y="427164"/>
                  <a:pt x="1826335" y="481994"/>
                </a:cubicBezTo>
                <a:cubicBezTo>
                  <a:pt x="1826052" y="517531"/>
                  <a:pt x="1821784" y="532782"/>
                  <a:pt x="1826335" y="578393"/>
                </a:cubicBezTo>
                <a:cubicBezTo>
                  <a:pt x="1749181" y="593438"/>
                  <a:pt x="1641788" y="580209"/>
                  <a:pt x="1521946" y="578393"/>
                </a:cubicBezTo>
                <a:cubicBezTo>
                  <a:pt x="1567613" y="712756"/>
                  <a:pt x="1594543" y="758763"/>
                  <a:pt x="1610371" y="849775"/>
                </a:cubicBezTo>
                <a:cubicBezTo>
                  <a:pt x="1348710" y="748905"/>
                  <a:pt x="1343954" y="696235"/>
                  <a:pt x="1065362" y="578393"/>
                </a:cubicBezTo>
                <a:cubicBezTo>
                  <a:pt x="899089" y="572584"/>
                  <a:pt x="737244" y="559569"/>
                  <a:pt x="553988" y="578393"/>
                </a:cubicBezTo>
                <a:cubicBezTo>
                  <a:pt x="370732" y="597217"/>
                  <a:pt x="114952" y="562202"/>
                  <a:pt x="0" y="578393"/>
                </a:cubicBezTo>
                <a:cubicBezTo>
                  <a:pt x="3481" y="542465"/>
                  <a:pt x="-2618" y="513207"/>
                  <a:pt x="0" y="481994"/>
                </a:cubicBezTo>
                <a:cubicBezTo>
                  <a:pt x="4544" y="423121"/>
                  <a:pt x="-6918" y="370290"/>
                  <a:pt x="0" y="337396"/>
                </a:cubicBezTo>
                <a:lnTo>
                  <a:pt x="0" y="337396"/>
                </a:lnTo>
                <a:cubicBezTo>
                  <a:pt x="5210" y="172409"/>
                  <a:pt x="-7885" y="11198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Only 4.3% of DC has hour-long commutes.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1B7D3694-449A-8C46-B1AB-E3D58563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170" t="13910" r="27862" b="32570"/>
          <a:stretch/>
        </p:blipFill>
        <p:spPr>
          <a:xfrm>
            <a:off x="643020" y="3770687"/>
            <a:ext cx="1300085" cy="2089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0835"/>
          <a:stretch/>
        </p:blipFill>
        <p:spPr>
          <a:xfrm>
            <a:off x="5739253" y="3656371"/>
            <a:ext cx="1300085" cy="22034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705210-BF55-7C4F-9848-33AE85879667}"/>
              </a:ext>
            </a:extLst>
          </p:cNvPr>
          <p:cNvGrpSpPr/>
          <p:nvPr/>
        </p:nvGrpSpPr>
        <p:grpSpPr>
          <a:xfrm>
            <a:off x="2547897" y="1423202"/>
            <a:ext cx="3240279" cy="688357"/>
            <a:chOff x="552746" y="174712"/>
            <a:chExt cx="5740351" cy="68835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78456C0-CE9A-5F43-954C-E4098A014364}"/>
                </a:ext>
              </a:extLst>
            </p:cNvPr>
            <p:cNvGrpSpPr/>
            <p:nvPr/>
          </p:nvGrpSpPr>
          <p:grpSpPr>
            <a:xfrm>
              <a:off x="552746" y="216747"/>
              <a:ext cx="3931920" cy="311759"/>
              <a:chOff x="82552" y="2978946"/>
              <a:chExt cx="3480593" cy="584200"/>
            </a:xfrm>
          </p:grpSpPr>
          <p:sp>
            <p:nvSpPr>
              <p:cNvPr id="158" name="Freeform 401">
                <a:extLst>
                  <a:ext uri="{FF2B5EF4-FFF2-40B4-BE49-F238E27FC236}">
                    <a16:creationId xmlns:a16="http://schemas.microsoft.com/office/drawing/2014/main" id="{D2E1A6D8-53AD-8047-8886-F753504BE53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2271463-2906-8443-8F7E-FBB5E172555F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61" name="Rectangle 393">
                  <a:extLst>
                    <a:ext uri="{FF2B5EF4-FFF2-40B4-BE49-F238E27FC236}">
                      <a16:creationId xmlns:a16="http://schemas.microsoft.com/office/drawing/2014/main" id="{3C9A0DBC-71A4-5A4C-A981-FA1871BD7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94">
                  <a:extLst>
                    <a:ext uri="{FF2B5EF4-FFF2-40B4-BE49-F238E27FC236}">
                      <a16:creationId xmlns:a16="http://schemas.microsoft.com/office/drawing/2014/main" id="{3ECED9E9-ACF2-CB47-A52F-3749C30BA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95">
                  <a:extLst>
                    <a:ext uri="{FF2B5EF4-FFF2-40B4-BE49-F238E27FC236}">
                      <a16:creationId xmlns:a16="http://schemas.microsoft.com/office/drawing/2014/main" id="{4CC8CCEF-F5A4-1D4D-A68E-51471B3EC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96">
                  <a:extLst>
                    <a:ext uri="{FF2B5EF4-FFF2-40B4-BE49-F238E27FC236}">
                      <a16:creationId xmlns:a16="http://schemas.microsoft.com/office/drawing/2014/main" id="{4B24809D-F156-E540-93BB-963F4EFC4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97">
                  <a:extLst>
                    <a:ext uri="{FF2B5EF4-FFF2-40B4-BE49-F238E27FC236}">
                      <a16:creationId xmlns:a16="http://schemas.microsoft.com/office/drawing/2014/main" id="{4101075B-E4D6-1846-816B-B013FD599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98">
                  <a:extLst>
                    <a:ext uri="{FF2B5EF4-FFF2-40B4-BE49-F238E27FC236}">
                      <a16:creationId xmlns:a16="http://schemas.microsoft.com/office/drawing/2014/main" id="{E8B26E5F-8873-F747-BADF-06588C9F1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9">
                  <a:extLst>
                    <a:ext uri="{FF2B5EF4-FFF2-40B4-BE49-F238E27FC236}">
                      <a16:creationId xmlns:a16="http://schemas.microsoft.com/office/drawing/2014/main" id="{3B7C1D4D-DEF0-E141-B1CB-94736AC26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0">
                  <a:extLst>
                    <a:ext uri="{FF2B5EF4-FFF2-40B4-BE49-F238E27FC236}">
                      <a16:creationId xmlns:a16="http://schemas.microsoft.com/office/drawing/2014/main" id="{592F1300-E651-0B4C-9781-0E9DC76B6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01">
                  <a:extLst>
                    <a:ext uri="{FF2B5EF4-FFF2-40B4-BE49-F238E27FC236}">
                      <a16:creationId xmlns:a16="http://schemas.microsoft.com/office/drawing/2014/main" id="{67DC7465-F845-9C4B-B4B0-FF4B2438D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0" name="Freeform 429">
                <a:extLst>
                  <a:ext uri="{FF2B5EF4-FFF2-40B4-BE49-F238E27FC236}">
                    <a16:creationId xmlns:a16="http://schemas.microsoft.com/office/drawing/2014/main" id="{08729B88-6A20-8441-9FDF-B33A96794A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rgbClr val="00A6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E3ADF83-95AC-DD46-9EED-18A20B1DA290}"/>
                </a:ext>
              </a:extLst>
            </p:cNvPr>
            <p:cNvGrpSpPr/>
            <p:nvPr/>
          </p:nvGrpSpPr>
          <p:grpSpPr>
            <a:xfrm>
              <a:off x="552746" y="535655"/>
              <a:ext cx="3840480" cy="311759"/>
              <a:chOff x="82552" y="2978946"/>
              <a:chExt cx="3480593" cy="584200"/>
            </a:xfrm>
          </p:grpSpPr>
          <p:sp>
            <p:nvSpPr>
              <p:cNvPr id="171" name="Freeform 401">
                <a:extLst>
                  <a:ext uri="{FF2B5EF4-FFF2-40B4-BE49-F238E27FC236}">
                    <a16:creationId xmlns:a16="http://schemas.microsoft.com/office/drawing/2014/main" id="{0E43258A-BA84-2C4A-A233-4E9E75604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775DBE3-6453-3341-851B-9EE84BCC6EF4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74" name="Rectangle 393">
                  <a:extLst>
                    <a:ext uri="{FF2B5EF4-FFF2-40B4-BE49-F238E27FC236}">
                      <a16:creationId xmlns:a16="http://schemas.microsoft.com/office/drawing/2014/main" id="{668EDB08-F07C-FC48-9BF5-206F999B0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94">
                  <a:extLst>
                    <a:ext uri="{FF2B5EF4-FFF2-40B4-BE49-F238E27FC236}">
                      <a16:creationId xmlns:a16="http://schemas.microsoft.com/office/drawing/2014/main" id="{37E595AE-1831-9243-A012-40023B7CA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95">
                  <a:extLst>
                    <a:ext uri="{FF2B5EF4-FFF2-40B4-BE49-F238E27FC236}">
                      <a16:creationId xmlns:a16="http://schemas.microsoft.com/office/drawing/2014/main" id="{4B69C279-7901-1C4B-A990-470830487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96">
                  <a:extLst>
                    <a:ext uri="{FF2B5EF4-FFF2-40B4-BE49-F238E27FC236}">
                      <a16:creationId xmlns:a16="http://schemas.microsoft.com/office/drawing/2014/main" id="{73E9BE26-97CA-B448-9E82-2B2D5E9EB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97">
                  <a:extLst>
                    <a:ext uri="{FF2B5EF4-FFF2-40B4-BE49-F238E27FC236}">
                      <a16:creationId xmlns:a16="http://schemas.microsoft.com/office/drawing/2014/main" id="{8A954D6F-10F8-494A-84D3-420E9053E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98">
                  <a:extLst>
                    <a:ext uri="{FF2B5EF4-FFF2-40B4-BE49-F238E27FC236}">
                      <a16:creationId xmlns:a16="http://schemas.microsoft.com/office/drawing/2014/main" id="{3CCE720D-3117-6B4E-8C72-5459B8AD7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99">
                  <a:extLst>
                    <a:ext uri="{FF2B5EF4-FFF2-40B4-BE49-F238E27FC236}">
                      <a16:creationId xmlns:a16="http://schemas.microsoft.com/office/drawing/2014/main" id="{10FF2F73-A789-CB42-96AF-A04515B9D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400">
                  <a:extLst>
                    <a:ext uri="{FF2B5EF4-FFF2-40B4-BE49-F238E27FC236}">
                      <a16:creationId xmlns:a16="http://schemas.microsoft.com/office/drawing/2014/main" id="{B7788DCE-CEF3-5F48-9437-D1497537C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401">
                  <a:extLst>
                    <a:ext uri="{FF2B5EF4-FFF2-40B4-BE49-F238E27FC236}">
                      <a16:creationId xmlns:a16="http://schemas.microsoft.com/office/drawing/2014/main" id="{E3FC60C2-0F67-624E-BDCC-917999139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3" name="Freeform 429">
                <a:extLst>
                  <a:ext uri="{FF2B5EF4-FFF2-40B4-BE49-F238E27FC236}">
                    <a16:creationId xmlns:a16="http://schemas.microsoft.com/office/drawing/2014/main" id="{884A1BBF-EDC4-604E-B861-01AD378B507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5ED9255-575D-324E-9DC1-6133D003E12C}"/>
                </a:ext>
              </a:extLst>
            </p:cNvPr>
            <p:cNvSpPr txBox="1"/>
            <p:nvPr/>
          </p:nvSpPr>
          <p:spPr>
            <a:xfrm flipH="1">
              <a:off x="4447882" y="174712"/>
              <a:ext cx="1845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DC: 4.3%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479B41C-65FC-3E48-B02B-62905B4B4D93}"/>
                </a:ext>
              </a:extLst>
            </p:cNvPr>
            <p:cNvSpPr txBox="1"/>
            <p:nvPr/>
          </p:nvSpPr>
          <p:spPr>
            <a:xfrm flipH="1">
              <a:off x="4338598" y="493737"/>
              <a:ext cx="1845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US: 4.2%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315975CA-8392-3041-B86E-4895C3C86941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93B7BF2-D74A-5B4A-8CC6-B8285DE331F5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7962EB77-2931-1940-B8D3-6B17DB449F72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sp>
        <p:nvSpPr>
          <p:cNvPr id="188" name="Explosion 2 187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BFA3EE-1E03-284A-8612-10C020003EA4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89" name="Explosion 2 188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B6AE105-4EA9-4244-A218-94E960EEB904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F5143-29A8-5B45-81E8-2AEA616F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84901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267398" cy="2216889"/>
          </a:xfrm>
          <a:custGeom>
            <a:avLst/>
            <a:gdLst>
              <a:gd name="connsiteX0" fmla="*/ 0 w 5267398"/>
              <a:gd name="connsiteY0" fmla="*/ 0 h 2216889"/>
              <a:gd name="connsiteX1" fmla="*/ 5267398 w 5267398"/>
              <a:gd name="connsiteY1" fmla="*/ 0 h 2216889"/>
              <a:gd name="connsiteX2" fmla="*/ 5267398 w 5267398"/>
              <a:gd name="connsiteY2" fmla="*/ 2216889 h 2216889"/>
              <a:gd name="connsiteX3" fmla="*/ 0 w 5267398"/>
              <a:gd name="connsiteY3" fmla="*/ 2216889 h 2216889"/>
              <a:gd name="connsiteX4" fmla="*/ 0 w 5267398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398" h="2216889" fill="none" extrusionOk="0">
                <a:moveTo>
                  <a:pt x="0" y="0"/>
                </a:moveTo>
                <a:cubicBezTo>
                  <a:pt x="2294761" y="-49533"/>
                  <a:pt x="3439313" y="-14809"/>
                  <a:pt x="5267398" y="0"/>
                </a:cubicBezTo>
                <a:cubicBezTo>
                  <a:pt x="5355037" y="616337"/>
                  <a:pt x="5194719" y="1490671"/>
                  <a:pt x="5267398" y="2216889"/>
                </a:cubicBezTo>
                <a:cubicBezTo>
                  <a:pt x="4226558" y="2168658"/>
                  <a:pt x="254310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267398" h="2216889" stroke="0" extrusionOk="0">
                <a:moveTo>
                  <a:pt x="0" y="0"/>
                </a:moveTo>
                <a:cubicBezTo>
                  <a:pt x="984802" y="118645"/>
                  <a:pt x="4523786" y="116012"/>
                  <a:pt x="5267398" y="0"/>
                </a:cubicBezTo>
                <a:cubicBezTo>
                  <a:pt x="5134516" y="618100"/>
                  <a:pt x="5352349" y="1667418"/>
                  <a:pt x="5267398" y="2216889"/>
                </a:cubicBezTo>
                <a:cubicBezTo>
                  <a:pt x="3495950" y="2351489"/>
                  <a:pt x="1986160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377956" y="961402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DELAWARE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995852" y="2694863"/>
            <a:ext cx="3066607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Just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55,000 people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commute for over 1 hour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646919" y="3820515"/>
            <a:ext cx="1887426" cy="779114"/>
          </a:xfrm>
          <a:custGeom>
            <a:avLst/>
            <a:gdLst>
              <a:gd name="connsiteX0" fmla="*/ 0 w 1887426"/>
              <a:gd name="connsiteY0" fmla="*/ 0 h 779114"/>
              <a:gd name="connsiteX1" fmla="*/ 314571 w 1887426"/>
              <a:gd name="connsiteY1" fmla="*/ 0 h 779114"/>
              <a:gd name="connsiteX2" fmla="*/ 314571 w 1887426"/>
              <a:gd name="connsiteY2" fmla="*/ 0 h 779114"/>
              <a:gd name="connsiteX3" fmla="*/ 786428 w 1887426"/>
              <a:gd name="connsiteY3" fmla="*/ 0 h 779114"/>
              <a:gd name="connsiteX4" fmla="*/ 1303897 w 1887426"/>
              <a:gd name="connsiteY4" fmla="*/ 0 h 779114"/>
              <a:gd name="connsiteX5" fmla="*/ 1887426 w 1887426"/>
              <a:gd name="connsiteY5" fmla="*/ 0 h 779114"/>
              <a:gd name="connsiteX6" fmla="*/ 1887426 w 1887426"/>
              <a:gd name="connsiteY6" fmla="*/ 454483 h 779114"/>
              <a:gd name="connsiteX7" fmla="*/ 1887426 w 1887426"/>
              <a:gd name="connsiteY7" fmla="*/ 454483 h 779114"/>
              <a:gd name="connsiteX8" fmla="*/ 1887426 w 1887426"/>
              <a:gd name="connsiteY8" fmla="*/ 649262 h 779114"/>
              <a:gd name="connsiteX9" fmla="*/ 1887426 w 1887426"/>
              <a:gd name="connsiteY9" fmla="*/ 779114 h 779114"/>
              <a:gd name="connsiteX10" fmla="*/ 1358947 w 1887426"/>
              <a:gd name="connsiteY10" fmla="*/ 779114 h 779114"/>
              <a:gd name="connsiteX11" fmla="*/ 786428 w 1887426"/>
              <a:gd name="connsiteY11" fmla="*/ 779114 h 779114"/>
              <a:gd name="connsiteX12" fmla="*/ 170548 w 1887426"/>
              <a:gd name="connsiteY12" fmla="*/ 1105345 h 779114"/>
              <a:gd name="connsiteX13" fmla="*/ 314571 w 1887426"/>
              <a:gd name="connsiteY13" fmla="*/ 779114 h 779114"/>
              <a:gd name="connsiteX14" fmla="*/ 0 w 1887426"/>
              <a:gd name="connsiteY14" fmla="*/ 779114 h 779114"/>
              <a:gd name="connsiteX15" fmla="*/ 0 w 1887426"/>
              <a:gd name="connsiteY15" fmla="*/ 649262 h 779114"/>
              <a:gd name="connsiteX16" fmla="*/ 0 w 1887426"/>
              <a:gd name="connsiteY16" fmla="*/ 454483 h 779114"/>
              <a:gd name="connsiteX17" fmla="*/ 0 w 1887426"/>
              <a:gd name="connsiteY17" fmla="*/ 454483 h 779114"/>
              <a:gd name="connsiteX18" fmla="*/ 0 w 1887426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87426" h="779114" fill="none" extrusionOk="0">
                <a:moveTo>
                  <a:pt x="0" y="0"/>
                </a:moveTo>
                <a:cubicBezTo>
                  <a:pt x="120464" y="-1415"/>
                  <a:pt x="185867" y="-3534"/>
                  <a:pt x="314571" y="0"/>
                </a:cubicBezTo>
                <a:lnTo>
                  <a:pt x="314571" y="0"/>
                </a:lnTo>
                <a:cubicBezTo>
                  <a:pt x="494405" y="20354"/>
                  <a:pt x="654482" y="-4147"/>
                  <a:pt x="786428" y="0"/>
                </a:cubicBezTo>
                <a:cubicBezTo>
                  <a:pt x="933689" y="-25171"/>
                  <a:pt x="1188096" y="-11687"/>
                  <a:pt x="1303897" y="0"/>
                </a:cubicBezTo>
                <a:cubicBezTo>
                  <a:pt x="1419698" y="11687"/>
                  <a:pt x="1755305" y="15904"/>
                  <a:pt x="1887426" y="0"/>
                </a:cubicBezTo>
                <a:cubicBezTo>
                  <a:pt x="1904997" y="94543"/>
                  <a:pt x="1899441" y="312029"/>
                  <a:pt x="1887426" y="454483"/>
                </a:cubicBezTo>
                <a:lnTo>
                  <a:pt x="1887426" y="454483"/>
                </a:lnTo>
                <a:cubicBezTo>
                  <a:pt x="1880457" y="522087"/>
                  <a:pt x="1891182" y="585414"/>
                  <a:pt x="1887426" y="649262"/>
                </a:cubicBezTo>
                <a:cubicBezTo>
                  <a:pt x="1892607" y="687738"/>
                  <a:pt x="1881049" y="723849"/>
                  <a:pt x="1887426" y="779114"/>
                </a:cubicBezTo>
                <a:cubicBezTo>
                  <a:pt x="1633667" y="762656"/>
                  <a:pt x="1593619" y="772022"/>
                  <a:pt x="1358947" y="779114"/>
                </a:cubicBezTo>
                <a:cubicBezTo>
                  <a:pt x="1124275" y="786206"/>
                  <a:pt x="998624" y="801388"/>
                  <a:pt x="786428" y="779114"/>
                </a:cubicBezTo>
                <a:cubicBezTo>
                  <a:pt x="595714" y="876130"/>
                  <a:pt x="415250" y="946056"/>
                  <a:pt x="170548" y="1105345"/>
                </a:cubicBezTo>
                <a:cubicBezTo>
                  <a:pt x="223794" y="1023506"/>
                  <a:pt x="276162" y="866392"/>
                  <a:pt x="314571" y="779114"/>
                </a:cubicBezTo>
                <a:cubicBezTo>
                  <a:pt x="174641" y="791934"/>
                  <a:pt x="130074" y="770069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887426" h="779114" stroke="0" extrusionOk="0">
                <a:moveTo>
                  <a:pt x="0" y="0"/>
                </a:moveTo>
                <a:cubicBezTo>
                  <a:pt x="115381" y="-7727"/>
                  <a:pt x="207097" y="-12245"/>
                  <a:pt x="314571" y="0"/>
                </a:cubicBezTo>
                <a:lnTo>
                  <a:pt x="314571" y="0"/>
                </a:lnTo>
                <a:cubicBezTo>
                  <a:pt x="502286" y="15750"/>
                  <a:pt x="606537" y="-12301"/>
                  <a:pt x="786428" y="0"/>
                </a:cubicBezTo>
                <a:cubicBezTo>
                  <a:pt x="951969" y="5731"/>
                  <a:pt x="1113585" y="-15029"/>
                  <a:pt x="1358947" y="0"/>
                </a:cubicBezTo>
                <a:cubicBezTo>
                  <a:pt x="1604309" y="15029"/>
                  <a:pt x="1765519" y="118"/>
                  <a:pt x="1887426" y="0"/>
                </a:cubicBezTo>
                <a:cubicBezTo>
                  <a:pt x="1895963" y="163269"/>
                  <a:pt x="1905679" y="358138"/>
                  <a:pt x="1887426" y="454483"/>
                </a:cubicBezTo>
                <a:lnTo>
                  <a:pt x="1887426" y="454483"/>
                </a:lnTo>
                <a:cubicBezTo>
                  <a:pt x="1880157" y="493884"/>
                  <a:pt x="1888986" y="595580"/>
                  <a:pt x="1887426" y="649262"/>
                </a:cubicBezTo>
                <a:cubicBezTo>
                  <a:pt x="1888627" y="701411"/>
                  <a:pt x="1887243" y="719664"/>
                  <a:pt x="1887426" y="779114"/>
                </a:cubicBezTo>
                <a:cubicBezTo>
                  <a:pt x="1622244" y="786076"/>
                  <a:pt x="1581312" y="781611"/>
                  <a:pt x="1336927" y="779114"/>
                </a:cubicBezTo>
                <a:cubicBezTo>
                  <a:pt x="1092542" y="776617"/>
                  <a:pt x="981328" y="783217"/>
                  <a:pt x="786428" y="779114"/>
                </a:cubicBezTo>
                <a:cubicBezTo>
                  <a:pt x="589757" y="891321"/>
                  <a:pt x="367257" y="965614"/>
                  <a:pt x="170548" y="1105345"/>
                </a:cubicBezTo>
                <a:cubicBezTo>
                  <a:pt x="208120" y="999128"/>
                  <a:pt x="256235" y="942138"/>
                  <a:pt x="314571" y="779114"/>
                </a:cubicBezTo>
                <a:cubicBezTo>
                  <a:pt x="213622" y="789619"/>
                  <a:pt x="87076" y="781687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even lower than the national average!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628103" y="3830347"/>
            <a:ext cx="2222091" cy="779114"/>
          </a:xfrm>
          <a:custGeom>
            <a:avLst/>
            <a:gdLst>
              <a:gd name="connsiteX0" fmla="*/ 0 w 2222091"/>
              <a:gd name="connsiteY0" fmla="*/ 0 h 779114"/>
              <a:gd name="connsiteX1" fmla="*/ 648110 w 2222091"/>
              <a:gd name="connsiteY1" fmla="*/ 0 h 779114"/>
              <a:gd name="connsiteX2" fmla="*/ 1296220 w 2222091"/>
              <a:gd name="connsiteY2" fmla="*/ 0 h 779114"/>
              <a:gd name="connsiteX3" fmla="*/ 1296220 w 2222091"/>
              <a:gd name="connsiteY3" fmla="*/ 0 h 779114"/>
              <a:gd name="connsiteX4" fmla="*/ 1851743 w 2222091"/>
              <a:gd name="connsiteY4" fmla="*/ 0 h 779114"/>
              <a:gd name="connsiteX5" fmla="*/ 2222091 w 2222091"/>
              <a:gd name="connsiteY5" fmla="*/ 0 h 779114"/>
              <a:gd name="connsiteX6" fmla="*/ 2222091 w 2222091"/>
              <a:gd name="connsiteY6" fmla="*/ 454483 h 779114"/>
              <a:gd name="connsiteX7" fmla="*/ 2222091 w 2222091"/>
              <a:gd name="connsiteY7" fmla="*/ 454483 h 779114"/>
              <a:gd name="connsiteX8" fmla="*/ 2222091 w 2222091"/>
              <a:gd name="connsiteY8" fmla="*/ 649262 h 779114"/>
              <a:gd name="connsiteX9" fmla="*/ 2222091 w 2222091"/>
              <a:gd name="connsiteY9" fmla="*/ 779114 h 779114"/>
              <a:gd name="connsiteX10" fmla="*/ 1851743 w 2222091"/>
              <a:gd name="connsiteY10" fmla="*/ 779114 h 779114"/>
              <a:gd name="connsiteX11" fmla="*/ 2004393 w 2222091"/>
              <a:gd name="connsiteY11" fmla="*/ 1075847 h 779114"/>
              <a:gd name="connsiteX12" fmla="*/ 1664470 w 2222091"/>
              <a:gd name="connsiteY12" fmla="*/ 933415 h 779114"/>
              <a:gd name="connsiteX13" fmla="*/ 1296220 w 2222091"/>
              <a:gd name="connsiteY13" fmla="*/ 779114 h 779114"/>
              <a:gd name="connsiteX14" fmla="*/ 686997 w 2222091"/>
              <a:gd name="connsiteY14" fmla="*/ 779114 h 779114"/>
              <a:gd name="connsiteX15" fmla="*/ 0 w 2222091"/>
              <a:gd name="connsiteY15" fmla="*/ 779114 h 779114"/>
              <a:gd name="connsiteX16" fmla="*/ 0 w 2222091"/>
              <a:gd name="connsiteY16" fmla="*/ 649262 h 779114"/>
              <a:gd name="connsiteX17" fmla="*/ 0 w 2222091"/>
              <a:gd name="connsiteY17" fmla="*/ 454483 h 779114"/>
              <a:gd name="connsiteX18" fmla="*/ 0 w 2222091"/>
              <a:gd name="connsiteY18" fmla="*/ 454483 h 779114"/>
              <a:gd name="connsiteX19" fmla="*/ 0 w 2222091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22091" h="779114" fill="none" extrusionOk="0">
                <a:moveTo>
                  <a:pt x="0" y="0"/>
                </a:moveTo>
                <a:cubicBezTo>
                  <a:pt x="298825" y="-6292"/>
                  <a:pt x="401947" y="22772"/>
                  <a:pt x="648110" y="0"/>
                </a:cubicBezTo>
                <a:cubicBezTo>
                  <a:pt x="894273" y="-22772"/>
                  <a:pt x="1109891" y="20373"/>
                  <a:pt x="1296220" y="0"/>
                </a:cubicBezTo>
                <a:lnTo>
                  <a:pt x="1296220" y="0"/>
                </a:lnTo>
                <a:cubicBezTo>
                  <a:pt x="1483094" y="-6027"/>
                  <a:pt x="1598678" y="-14309"/>
                  <a:pt x="1851743" y="0"/>
                </a:cubicBezTo>
                <a:cubicBezTo>
                  <a:pt x="1956331" y="-5297"/>
                  <a:pt x="2126630" y="4266"/>
                  <a:pt x="2222091" y="0"/>
                </a:cubicBezTo>
                <a:cubicBezTo>
                  <a:pt x="2199791" y="162276"/>
                  <a:pt x="2209768" y="249322"/>
                  <a:pt x="2222091" y="454483"/>
                </a:cubicBezTo>
                <a:lnTo>
                  <a:pt x="2222091" y="454483"/>
                </a:lnTo>
                <a:cubicBezTo>
                  <a:pt x="2218691" y="535504"/>
                  <a:pt x="2222078" y="557082"/>
                  <a:pt x="2222091" y="649262"/>
                </a:cubicBezTo>
                <a:cubicBezTo>
                  <a:pt x="2227936" y="682351"/>
                  <a:pt x="2225135" y="745145"/>
                  <a:pt x="2222091" y="779114"/>
                </a:cubicBezTo>
                <a:cubicBezTo>
                  <a:pt x="2060334" y="784538"/>
                  <a:pt x="2025015" y="777436"/>
                  <a:pt x="1851743" y="779114"/>
                </a:cubicBezTo>
                <a:cubicBezTo>
                  <a:pt x="1903764" y="856041"/>
                  <a:pt x="1945518" y="994323"/>
                  <a:pt x="2004393" y="1075847"/>
                </a:cubicBezTo>
                <a:cubicBezTo>
                  <a:pt x="1926897" y="1055039"/>
                  <a:pt x="1798357" y="983752"/>
                  <a:pt x="1664470" y="933415"/>
                </a:cubicBezTo>
                <a:cubicBezTo>
                  <a:pt x="1530583" y="883079"/>
                  <a:pt x="1447647" y="845900"/>
                  <a:pt x="1296220" y="779114"/>
                </a:cubicBezTo>
                <a:cubicBezTo>
                  <a:pt x="1122753" y="803037"/>
                  <a:pt x="981302" y="776841"/>
                  <a:pt x="686997" y="779114"/>
                </a:cubicBezTo>
                <a:cubicBezTo>
                  <a:pt x="392692" y="781387"/>
                  <a:pt x="154006" y="770569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222091" h="779114" stroke="0" extrusionOk="0">
                <a:moveTo>
                  <a:pt x="0" y="0"/>
                </a:moveTo>
                <a:cubicBezTo>
                  <a:pt x="184395" y="22341"/>
                  <a:pt x="361504" y="-17673"/>
                  <a:pt x="635148" y="0"/>
                </a:cubicBezTo>
                <a:cubicBezTo>
                  <a:pt x="908792" y="17673"/>
                  <a:pt x="1100786" y="25591"/>
                  <a:pt x="1296220" y="0"/>
                </a:cubicBezTo>
                <a:lnTo>
                  <a:pt x="1296220" y="0"/>
                </a:lnTo>
                <a:cubicBezTo>
                  <a:pt x="1536571" y="20487"/>
                  <a:pt x="1713304" y="17136"/>
                  <a:pt x="1851743" y="0"/>
                </a:cubicBezTo>
                <a:cubicBezTo>
                  <a:pt x="2016704" y="13288"/>
                  <a:pt x="2056804" y="1522"/>
                  <a:pt x="2222091" y="0"/>
                </a:cubicBezTo>
                <a:cubicBezTo>
                  <a:pt x="2230628" y="163269"/>
                  <a:pt x="2240344" y="358138"/>
                  <a:pt x="2222091" y="454483"/>
                </a:cubicBezTo>
                <a:lnTo>
                  <a:pt x="2222091" y="454483"/>
                </a:lnTo>
                <a:cubicBezTo>
                  <a:pt x="2214822" y="493884"/>
                  <a:pt x="2223651" y="595580"/>
                  <a:pt x="2222091" y="649262"/>
                </a:cubicBezTo>
                <a:cubicBezTo>
                  <a:pt x="2223292" y="701411"/>
                  <a:pt x="2221908" y="719664"/>
                  <a:pt x="2222091" y="779114"/>
                </a:cubicBezTo>
                <a:cubicBezTo>
                  <a:pt x="2051689" y="797348"/>
                  <a:pt x="1942042" y="786333"/>
                  <a:pt x="1851743" y="779114"/>
                </a:cubicBezTo>
                <a:cubicBezTo>
                  <a:pt x="1900781" y="891317"/>
                  <a:pt x="1947995" y="967015"/>
                  <a:pt x="2004393" y="1075847"/>
                </a:cubicBezTo>
                <a:cubicBezTo>
                  <a:pt x="1918686" y="1051230"/>
                  <a:pt x="1801317" y="971714"/>
                  <a:pt x="1650307" y="927481"/>
                </a:cubicBezTo>
                <a:cubicBezTo>
                  <a:pt x="1499297" y="883248"/>
                  <a:pt x="1388788" y="822478"/>
                  <a:pt x="1296220" y="779114"/>
                </a:cubicBezTo>
                <a:cubicBezTo>
                  <a:pt x="1106308" y="768195"/>
                  <a:pt x="829968" y="790032"/>
                  <a:pt x="648110" y="779114"/>
                </a:cubicBezTo>
                <a:cubicBezTo>
                  <a:pt x="466252" y="768197"/>
                  <a:pt x="209472" y="791297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Looks like the traffic is well managed here, clearly. </a:t>
            </a:r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119732" y="810752"/>
            <a:ext cx="1743633" cy="779114"/>
          </a:xfrm>
          <a:custGeom>
            <a:avLst/>
            <a:gdLst>
              <a:gd name="connsiteX0" fmla="*/ 0 w 1743633"/>
              <a:gd name="connsiteY0" fmla="*/ 0 h 779114"/>
              <a:gd name="connsiteX1" fmla="*/ 528902 w 1743633"/>
              <a:gd name="connsiteY1" fmla="*/ 0 h 779114"/>
              <a:gd name="connsiteX2" fmla="*/ 1017119 w 1743633"/>
              <a:gd name="connsiteY2" fmla="*/ 0 h 779114"/>
              <a:gd name="connsiteX3" fmla="*/ 1017119 w 1743633"/>
              <a:gd name="connsiteY3" fmla="*/ 0 h 779114"/>
              <a:gd name="connsiteX4" fmla="*/ 1453028 w 1743633"/>
              <a:gd name="connsiteY4" fmla="*/ 0 h 779114"/>
              <a:gd name="connsiteX5" fmla="*/ 1743633 w 1743633"/>
              <a:gd name="connsiteY5" fmla="*/ 0 h 779114"/>
              <a:gd name="connsiteX6" fmla="*/ 1743633 w 1743633"/>
              <a:gd name="connsiteY6" fmla="*/ 454483 h 779114"/>
              <a:gd name="connsiteX7" fmla="*/ 1743633 w 1743633"/>
              <a:gd name="connsiteY7" fmla="*/ 454483 h 779114"/>
              <a:gd name="connsiteX8" fmla="*/ 1743633 w 1743633"/>
              <a:gd name="connsiteY8" fmla="*/ 649262 h 779114"/>
              <a:gd name="connsiteX9" fmla="*/ 1743633 w 1743633"/>
              <a:gd name="connsiteY9" fmla="*/ 779114 h 779114"/>
              <a:gd name="connsiteX10" fmla="*/ 1453028 w 1743633"/>
              <a:gd name="connsiteY10" fmla="*/ 779114 h 779114"/>
              <a:gd name="connsiteX11" fmla="*/ 1537448 w 1743633"/>
              <a:gd name="connsiteY11" fmla="*/ 1144674 h 779114"/>
              <a:gd name="connsiteX12" fmla="*/ 1017119 w 1743633"/>
              <a:gd name="connsiteY12" fmla="*/ 779114 h 779114"/>
              <a:gd name="connsiteX13" fmla="*/ 528902 w 1743633"/>
              <a:gd name="connsiteY13" fmla="*/ 779114 h 779114"/>
              <a:gd name="connsiteX14" fmla="*/ 0 w 1743633"/>
              <a:gd name="connsiteY14" fmla="*/ 779114 h 779114"/>
              <a:gd name="connsiteX15" fmla="*/ 0 w 1743633"/>
              <a:gd name="connsiteY15" fmla="*/ 649262 h 779114"/>
              <a:gd name="connsiteX16" fmla="*/ 0 w 1743633"/>
              <a:gd name="connsiteY16" fmla="*/ 454483 h 779114"/>
              <a:gd name="connsiteX17" fmla="*/ 0 w 1743633"/>
              <a:gd name="connsiteY17" fmla="*/ 454483 h 779114"/>
              <a:gd name="connsiteX18" fmla="*/ 0 w 1743633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3633" h="779114" fill="none" extrusionOk="0">
                <a:moveTo>
                  <a:pt x="0" y="0"/>
                </a:moveTo>
                <a:cubicBezTo>
                  <a:pt x="192790" y="-3445"/>
                  <a:pt x="344214" y="21596"/>
                  <a:pt x="528902" y="0"/>
                </a:cubicBezTo>
                <a:cubicBezTo>
                  <a:pt x="713590" y="-21596"/>
                  <a:pt x="805783" y="-22280"/>
                  <a:pt x="1017119" y="0"/>
                </a:cubicBezTo>
                <a:lnTo>
                  <a:pt x="1017119" y="0"/>
                </a:lnTo>
                <a:cubicBezTo>
                  <a:pt x="1158998" y="-3209"/>
                  <a:pt x="1330275" y="21563"/>
                  <a:pt x="1453028" y="0"/>
                </a:cubicBezTo>
                <a:cubicBezTo>
                  <a:pt x="1531656" y="-12745"/>
                  <a:pt x="1614850" y="12433"/>
                  <a:pt x="1743633" y="0"/>
                </a:cubicBezTo>
                <a:cubicBezTo>
                  <a:pt x="1761204" y="94543"/>
                  <a:pt x="1755648" y="312029"/>
                  <a:pt x="1743633" y="454483"/>
                </a:cubicBezTo>
                <a:lnTo>
                  <a:pt x="1743633" y="454483"/>
                </a:lnTo>
                <a:cubicBezTo>
                  <a:pt x="1736664" y="522087"/>
                  <a:pt x="1747389" y="585414"/>
                  <a:pt x="1743633" y="649262"/>
                </a:cubicBezTo>
                <a:cubicBezTo>
                  <a:pt x="1748814" y="687738"/>
                  <a:pt x="1737256" y="723849"/>
                  <a:pt x="1743633" y="779114"/>
                </a:cubicBezTo>
                <a:cubicBezTo>
                  <a:pt x="1681604" y="779596"/>
                  <a:pt x="1556015" y="790479"/>
                  <a:pt x="1453028" y="779114"/>
                </a:cubicBezTo>
                <a:cubicBezTo>
                  <a:pt x="1471660" y="871661"/>
                  <a:pt x="1510430" y="1011105"/>
                  <a:pt x="1537448" y="1144674"/>
                </a:cubicBezTo>
                <a:cubicBezTo>
                  <a:pt x="1400697" y="1019135"/>
                  <a:pt x="1243944" y="957718"/>
                  <a:pt x="1017119" y="779114"/>
                </a:cubicBezTo>
                <a:cubicBezTo>
                  <a:pt x="822422" y="757283"/>
                  <a:pt x="691508" y="784502"/>
                  <a:pt x="528902" y="779114"/>
                </a:cubicBezTo>
                <a:cubicBezTo>
                  <a:pt x="366296" y="773726"/>
                  <a:pt x="147757" y="754900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743633" h="779114" stroke="0" extrusionOk="0">
                <a:moveTo>
                  <a:pt x="0" y="0"/>
                </a:moveTo>
                <a:cubicBezTo>
                  <a:pt x="125620" y="-22445"/>
                  <a:pt x="368386" y="24238"/>
                  <a:pt x="498388" y="0"/>
                </a:cubicBezTo>
                <a:cubicBezTo>
                  <a:pt x="628390" y="-24238"/>
                  <a:pt x="822966" y="4304"/>
                  <a:pt x="1017119" y="0"/>
                </a:cubicBezTo>
                <a:lnTo>
                  <a:pt x="1017119" y="0"/>
                </a:lnTo>
                <a:cubicBezTo>
                  <a:pt x="1113542" y="-7848"/>
                  <a:pt x="1319171" y="-5086"/>
                  <a:pt x="1453028" y="0"/>
                </a:cubicBezTo>
                <a:cubicBezTo>
                  <a:pt x="1521344" y="2657"/>
                  <a:pt x="1641689" y="7969"/>
                  <a:pt x="1743633" y="0"/>
                </a:cubicBezTo>
                <a:cubicBezTo>
                  <a:pt x="1752170" y="163269"/>
                  <a:pt x="1761886" y="358138"/>
                  <a:pt x="1743633" y="454483"/>
                </a:cubicBezTo>
                <a:lnTo>
                  <a:pt x="1743633" y="454483"/>
                </a:lnTo>
                <a:cubicBezTo>
                  <a:pt x="1736364" y="493884"/>
                  <a:pt x="1745193" y="595580"/>
                  <a:pt x="1743633" y="649262"/>
                </a:cubicBezTo>
                <a:cubicBezTo>
                  <a:pt x="1744834" y="701411"/>
                  <a:pt x="1743450" y="719664"/>
                  <a:pt x="1743633" y="779114"/>
                </a:cubicBezTo>
                <a:cubicBezTo>
                  <a:pt x="1626948" y="790279"/>
                  <a:pt x="1562342" y="770148"/>
                  <a:pt x="1453028" y="779114"/>
                </a:cubicBezTo>
                <a:cubicBezTo>
                  <a:pt x="1491295" y="956071"/>
                  <a:pt x="1508074" y="972731"/>
                  <a:pt x="1537448" y="1144674"/>
                </a:cubicBezTo>
                <a:cubicBezTo>
                  <a:pt x="1285251" y="981900"/>
                  <a:pt x="1227357" y="930646"/>
                  <a:pt x="1017119" y="779114"/>
                </a:cubicBezTo>
                <a:cubicBezTo>
                  <a:pt x="907637" y="780855"/>
                  <a:pt x="749877" y="784534"/>
                  <a:pt x="528902" y="779114"/>
                </a:cubicBezTo>
                <a:cubicBezTo>
                  <a:pt x="307927" y="773694"/>
                  <a:pt x="227078" y="797553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Only 3.5% of Delaware has hour-long commutes.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7571"/>
          <a:stretch/>
        </p:blipFill>
        <p:spPr>
          <a:xfrm>
            <a:off x="5739253" y="3656371"/>
            <a:ext cx="1471472" cy="220342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EBF6F3-0468-8544-8571-8C65422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05" t="16872" r="32926" b="43361"/>
          <a:stretch/>
        </p:blipFill>
        <p:spPr>
          <a:xfrm>
            <a:off x="7331691" y="1247406"/>
            <a:ext cx="1301584" cy="187825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3501E40-2DF8-844A-A99E-75C9D9F729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2688" t="12826" r="32414" b="39367"/>
          <a:stretch/>
        </p:blipFill>
        <p:spPr>
          <a:xfrm>
            <a:off x="533399" y="3820514"/>
            <a:ext cx="1248705" cy="205274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56CB48A-2EE0-C44B-A21F-81A7B5F2635C}"/>
              </a:ext>
            </a:extLst>
          </p:cNvPr>
          <p:cNvGrpSpPr/>
          <p:nvPr/>
        </p:nvGrpSpPr>
        <p:grpSpPr>
          <a:xfrm>
            <a:off x="2401602" y="1421232"/>
            <a:ext cx="3655910" cy="681684"/>
            <a:chOff x="552746" y="1833838"/>
            <a:chExt cx="6476667" cy="681684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3B3071E-38F6-1D4D-A390-37A5F39A6642}"/>
                </a:ext>
              </a:extLst>
            </p:cNvPr>
            <p:cNvGrpSpPr/>
            <p:nvPr/>
          </p:nvGrpSpPr>
          <p:grpSpPr>
            <a:xfrm>
              <a:off x="661803" y="1867711"/>
              <a:ext cx="3200400" cy="311759"/>
              <a:chOff x="82552" y="2978946"/>
              <a:chExt cx="3480593" cy="584200"/>
            </a:xfrm>
          </p:grpSpPr>
          <p:sp>
            <p:nvSpPr>
              <p:cNvPr id="196" name="Freeform 401">
                <a:extLst>
                  <a:ext uri="{FF2B5EF4-FFF2-40B4-BE49-F238E27FC236}">
                    <a16:creationId xmlns:a16="http://schemas.microsoft.com/office/drawing/2014/main" id="{70876321-206F-8348-9343-C8896AA1C2B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38D8207-6C13-824D-8E3C-760A92E7ECA3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99" name="Rectangle 393">
                  <a:extLst>
                    <a:ext uri="{FF2B5EF4-FFF2-40B4-BE49-F238E27FC236}">
                      <a16:creationId xmlns:a16="http://schemas.microsoft.com/office/drawing/2014/main" id="{C77FDF03-2DFF-BF45-89F6-9F8C535CF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94">
                  <a:extLst>
                    <a:ext uri="{FF2B5EF4-FFF2-40B4-BE49-F238E27FC236}">
                      <a16:creationId xmlns:a16="http://schemas.microsoft.com/office/drawing/2014/main" id="{451769E4-044F-C147-9967-3AC6EA643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95">
                  <a:extLst>
                    <a:ext uri="{FF2B5EF4-FFF2-40B4-BE49-F238E27FC236}">
                      <a16:creationId xmlns:a16="http://schemas.microsoft.com/office/drawing/2014/main" id="{3A3E422B-5F1C-D546-8826-BD295E2E3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96">
                  <a:extLst>
                    <a:ext uri="{FF2B5EF4-FFF2-40B4-BE49-F238E27FC236}">
                      <a16:creationId xmlns:a16="http://schemas.microsoft.com/office/drawing/2014/main" id="{09E0B16A-29F2-414A-9C89-92E488EBC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97">
                  <a:extLst>
                    <a:ext uri="{FF2B5EF4-FFF2-40B4-BE49-F238E27FC236}">
                      <a16:creationId xmlns:a16="http://schemas.microsoft.com/office/drawing/2014/main" id="{3A181618-DAAA-DB4D-9E97-C9547A586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98">
                  <a:extLst>
                    <a:ext uri="{FF2B5EF4-FFF2-40B4-BE49-F238E27FC236}">
                      <a16:creationId xmlns:a16="http://schemas.microsoft.com/office/drawing/2014/main" id="{9993C630-E611-374F-AD89-47AE65E13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99">
                  <a:extLst>
                    <a:ext uri="{FF2B5EF4-FFF2-40B4-BE49-F238E27FC236}">
                      <a16:creationId xmlns:a16="http://schemas.microsoft.com/office/drawing/2014/main" id="{0F8F8767-41D4-364F-BD4F-4C45EE117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400">
                  <a:extLst>
                    <a:ext uri="{FF2B5EF4-FFF2-40B4-BE49-F238E27FC236}">
                      <a16:creationId xmlns:a16="http://schemas.microsoft.com/office/drawing/2014/main" id="{2E7D018C-75B4-884B-BD0A-A2FD44786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401">
                  <a:extLst>
                    <a:ext uri="{FF2B5EF4-FFF2-40B4-BE49-F238E27FC236}">
                      <a16:creationId xmlns:a16="http://schemas.microsoft.com/office/drawing/2014/main" id="{97A35E8E-342F-A348-8216-8AD42E8F4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429">
                <a:extLst>
                  <a:ext uri="{FF2B5EF4-FFF2-40B4-BE49-F238E27FC236}">
                    <a16:creationId xmlns:a16="http://schemas.microsoft.com/office/drawing/2014/main" id="{DDCC9024-FCA8-9C42-BBD8-40AFBBAF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rgbClr val="00A6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64D7A06-88A6-734B-AF5A-0BF63C142611}"/>
                </a:ext>
              </a:extLst>
            </p:cNvPr>
            <p:cNvGrpSpPr/>
            <p:nvPr/>
          </p:nvGrpSpPr>
          <p:grpSpPr>
            <a:xfrm>
              <a:off x="552746" y="2188108"/>
              <a:ext cx="3840480" cy="311759"/>
              <a:chOff x="82552" y="2978946"/>
              <a:chExt cx="3480593" cy="584200"/>
            </a:xfrm>
          </p:grpSpPr>
          <p:sp>
            <p:nvSpPr>
              <p:cNvPr id="184" name="Freeform 401">
                <a:extLst>
                  <a:ext uri="{FF2B5EF4-FFF2-40B4-BE49-F238E27FC236}">
                    <a16:creationId xmlns:a16="http://schemas.microsoft.com/office/drawing/2014/main" id="{349C8D01-9FF5-A24A-B654-897730A675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C4F69DB-310D-FD43-820E-A74E54AC7AEB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87" name="Rectangle 393">
                  <a:extLst>
                    <a:ext uri="{FF2B5EF4-FFF2-40B4-BE49-F238E27FC236}">
                      <a16:creationId xmlns:a16="http://schemas.microsoft.com/office/drawing/2014/main" id="{C2355CB4-68EC-3D40-A028-414F49564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94">
                  <a:extLst>
                    <a:ext uri="{FF2B5EF4-FFF2-40B4-BE49-F238E27FC236}">
                      <a16:creationId xmlns:a16="http://schemas.microsoft.com/office/drawing/2014/main" id="{08E696EA-A26B-E443-9305-B3D97E5FE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95">
                  <a:extLst>
                    <a:ext uri="{FF2B5EF4-FFF2-40B4-BE49-F238E27FC236}">
                      <a16:creationId xmlns:a16="http://schemas.microsoft.com/office/drawing/2014/main" id="{FDACA089-376C-E449-9D2E-35215092C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96">
                  <a:extLst>
                    <a:ext uri="{FF2B5EF4-FFF2-40B4-BE49-F238E27FC236}">
                      <a16:creationId xmlns:a16="http://schemas.microsoft.com/office/drawing/2014/main" id="{7B3296BD-6FDB-E746-87F3-524136752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97">
                  <a:extLst>
                    <a:ext uri="{FF2B5EF4-FFF2-40B4-BE49-F238E27FC236}">
                      <a16:creationId xmlns:a16="http://schemas.microsoft.com/office/drawing/2014/main" id="{9FD29F9F-A5D9-194C-BCBD-35F9AE2BA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398">
                  <a:extLst>
                    <a:ext uri="{FF2B5EF4-FFF2-40B4-BE49-F238E27FC236}">
                      <a16:creationId xmlns:a16="http://schemas.microsoft.com/office/drawing/2014/main" id="{1E9FF8D3-29BF-D74F-B738-5BABBB86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399">
                  <a:extLst>
                    <a:ext uri="{FF2B5EF4-FFF2-40B4-BE49-F238E27FC236}">
                      <a16:creationId xmlns:a16="http://schemas.microsoft.com/office/drawing/2014/main" id="{A47F46ED-8ECD-154B-AD98-9010AE50F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400">
                  <a:extLst>
                    <a:ext uri="{FF2B5EF4-FFF2-40B4-BE49-F238E27FC236}">
                      <a16:creationId xmlns:a16="http://schemas.microsoft.com/office/drawing/2014/main" id="{228D2E1D-6E61-894A-85F7-E6FB78257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401">
                  <a:extLst>
                    <a:ext uri="{FF2B5EF4-FFF2-40B4-BE49-F238E27FC236}">
                      <a16:creationId xmlns:a16="http://schemas.microsoft.com/office/drawing/2014/main" id="{C2F45C5E-ADEE-CD49-879B-C55CD1D93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6" name="Freeform 429">
                <a:extLst>
                  <a:ext uri="{FF2B5EF4-FFF2-40B4-BE49-F238E27FC236}">
                    <a16:creationId xmlns:a16="http://schemas.microsoft.com/office/drawing/2014/main" id="{8C7A2D20-C63E-F840-A06B-A585A15FA0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73FECB8-AAF7-5D41-AEFD-933F3E9C5F8C}"/>
                </a:ext>
              </a:extLst>
            </p:cNvPr>
            <p:cNvSpPr txBox="1"/>
            <p:nvPr/>
          </p:nvSpPr>
          <p:spPr>
            <a:xfrm flipH="1">
              <a:off x="4341596" y="2146190"/>
              <a:ext cx="245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US: 4.2%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1A13BD7-7C6F-AA49-8818-30BAFD678F42}"/>
                </a:ext>
              </a:extLst>
            </p:cNvPr>
            <p:cNvSpPr txBox="1"/>
            <p:nvPr/>
          </p:nvSpPr>
          <p:spPr>
            <a:xfrm flipH="1">
              <a:off x="3801716" y="1833838"/>
              <a:ext cx="3227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Delaware: 3.5%</a:t>
              </a: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BC6C05F9-5A99-614F-BE80-D61FD950F3FC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FB4E815-7638-4941-A1F0-60327B60FE32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23386B57-D869-454C-B8DB-27CFEA293637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sp>
        <p:nvSpPr>
          <p:cNvPr id="211" name="Explosion 2 210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983B16C-17F6-2147-96F8-70E74FA13936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12" name="Explosion 2 211">
            <a:hlinkClick r:id="rId8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189C0E4-FD4A-5444-B733-3C575DE17192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0C52B-83ED-C14C-BB3B-621FD4E2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241760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295899" cy="2216889"/>
          </a:xfrm>
          <a:custGeom>
            <a:avLst/>
            <a:gdLst>
              <a:gd name="connsiteX0" fmla="*/ 0 w 5295899"/>
              <a:gd name="connsiteY0" fmla="*/ 0 h 2216889"/>
              <a:gd name="connsiteX1" fmla="*/ 5295899 w 5295899"/>
              <a:gd name="connsiteY1" fmla="*/ 0 h 2216889"/>
              <a:gd name="connsiteX2" fmla="*/ 5295899 w 5295899"/>
              <a:gd name="connsiteY2" fmla="*/ 2216889 h 2216889"/>
              <a:gd name="connsiteX3" fmla="*/ 0 w 5295899"/>
              <a:gd name="connsiteY3" fmla="*/ 2216889 h 2216889"/>
              <a:gd name="connsiteX4" fmla="*/ 0 w 5295899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5899" h="2216889" fill="none" extrusionOk="0">
                <a:moveTo>
                  <a:pt x="0" y="0"/>
                </a:moveTo>
                <a:cubicBezTo>
                  <a:pt x="677472" y="-49533"/>
                  <a:pt x="4608780" y="-14809"/>
                  <a:pt x="5295899" y="0"/>
                </a:cubicBezTo>
                <a:cubicBezTo>
                  <a:pt x="5383538" y="616337"/>
                  <a:pt x="5223220" y="1490671"/>
                  <a:pt x="5295899" y="2216889"/>
                </a:cubicBezTo>
                <a:cubicBezTo>
                  <a:pt x="4757223" y="2168658"/>
                  <a:pt x="1674461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295899" h="2216889" stroke="0" extrusionOk="0">
                <a:moveTo>
                  <a:pt x="0" y="0"/>
                </a:moveTo>
                <a:cubicBezTo>
                  <a:pt x="2625082" y="118645"/>
                  <a:pt x="2901438" y="116012"/>
                  <a:pt x="5295899" y="0"/>
                </a:cubicBezTo>
                <a:cubicBezTo>
                  <a:pt x="5163017" y="618100"/>
                  <a:pt x="5380850" y="1667418"/>
                  <a:pt x="5295899" y="2216889"/>
                </a:cubicBezTo>
                <a:cubicBezTo>
                  <a:pt x="4375800" y="2351489"/>
                  <a:pt x="1301210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360617" y="971403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 err="1">
                <a:solidFill>
                  <a:srgbClr val="E97854"/>
                </a:solidFill>
                <a:latin typeface="Komika Title - Axis" panose="02000506000000020004" pitchFamily="2" charset="77"/>
              </a:rPr>
              <a:t>FlorIDA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743200" y="2713769"/>
            <a:ext cx="3410655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But Florida is big.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780,000 people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commute over an hour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646919" y="3820515"/>
            <a:ext cx="2096706" cy="522143"/>
          </a:xfrm>
          <a:custGeom>
            <a:avLst/>
            <a:gdLst>
              <a:gd name="connsiteX0" fmla="*/ 0 w 2096706"/>
              <a:gd name="connsiteY0" fmla="*/ 0 h 522143"/>
              <a:gd name="connsiteX1" fmla="*/ 349451 w 2096706"/>
              <a:gd name="connsiteY1" fmla="*/ 0 h 522143"/>
              <a:gd name="connsiteX2" fmla="*/ 349451 w 2096706"/>
              <a:gd name="connsiteY2" fmla="*/ 0 h 522143"/>
              <a:gd name="connsiteX3" fmla="*/ 873628 w 2096706"/>
              <a:gd name="connsiteY3" fmla="*/ 0 h 522143"/>
              <a:gd name="connsiteX4" fmla="*/ 1485167 w 2096706"/>
              <a:gd name="connsiteY4" fmla="*/ 0 h 522143"/>
              <a:gd name="connsiteX5" fmla="*/ 2096706 w 2096706"/>
              <a:gd name="connsiteY5" fmla="*/ 0 h 522143"/>
              <a:gd name="connsiteX6" fmla="*/ 2096706 w 2096706"/>
              <a:gd name="connsiteY6" fmla="*/ 304583 h 522143"/>
              <a:gd name="connsiteX7" fmla="*/ 2096706 w 2096706"/>
              <a:gd name="connsiteY7" fmla="*/ 304583 h 522143"/>
              <a:gd name="connsiteX8" fmla="*/ 2096706 w 2096706"/>
              <a:gd name="connsiteY8" fmla="*/ 435119 h 522143"/>
              <a:gd name="connsiteX9" fmla="*/ 2096706 w 2096706"/>
              <a:gd name="connsiteY9" fmla="*/ 522143 h 522143"/>
              <a:gd name="connsiteX10" fmla="*/ 1472936 w 2096706"/>
              <a:gd name="connsiteY10" fmla="*/ 522143 h 522143"/>
              <a:gd name="connsiteX11" fmla="*/ 873628 w 2096706"/>
              <a:gd name="connsiteY11" fmla="*/ 522143 h 522143"/>
              <a:gd name="connsiteX12" fmla="*/ 408364 w 2096706"/>
              <a:gd name="connsiteY12" fmla="*/ 721475 h 522143"/>
              <a:gd name="connsiteX13" fmla="*/ -95673 w 2096706"/>
              <a:gd name="connsiteY13" fmla="*/ 937419 h 522143"/>
              <a:gd name="connsiteX14" fmla="*/ 349451 w 2096706"/>
              <a:gd name="connsiteY14" fmla="*/ 522143 h 522143"/>
              <a:gd name="connsiteX15" fmla="*/ 0 w 2096706"/>
              <a:gd name="connsiteY15" fmla="*/ 522143 h 522143"/>
              <a:gd name="connsiteX16" fmla="*/ 0 w 2096706"/>
              <a:gd name="connsiteY16" fmla="*/ 435119 h 522143"/>
              <a:gd name="connsiteX17" fmla="*/ 0 w 2096706"/>
              <a:gd name="connsiteY17" fmla="*/ 304583 h 522143"/>
              <a:gd name="connsiteX18" fmla="*/ 0 w 2096706"/>
              <a:gd name="connsiteY18" fmla="*/ 304583 h 522143"/>
              <a:gd name="connsiteX19" fmla="*/ 0 w 2096706"/>
              <a:gd name="connsiteY19" fmla="*/ 0 h 5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6706" h="522143" fill="none" extrusionOk="0">
                <a:moveTo>
                  <a:pt x="0" y="0"/>
                </a:moveTo>
                <a:cubicBezTo>
                  <a:pt x="129394" y="-3597"/>
                  <a:pt x="253905" y="-7578"/>
                  <a:pt x="349451" y="0"/>
                </a:cubicBezTo>
                <a:lnTo>
                  <a:pt x="349451" y="0"/>
                </a:lnTo>
                <a:cubicBezTo>
                  <a:pt x="517132" y="-13124"/>
                  <a:pt x="646884" y="-14500"/>
                  <a:pt x="873628" y="0"/>
                </a:cubicBezTo>
                <a:cubicBezTo>
                  <a:pt x="1176418" y="29656"/>
                  <a:pt x="1332597" y="-22211"/>
                  <a:pt x="1485167" y="0"/>
                </a:cubicBezTo>
                <a:cubicBezTo>
                  <a:pt x="1637737" y="22211"/>
                  <a:pt x="1882101" y="-4296"/>
                  <a:pt x="2096706" y="0"/>
                </a:cubicBezTo>
                <a:cubicBezTo>
                  <a:pt x="2092843" y="87628"/>
                  <a:pt x="2085831" y="191016"/>
                  <a:pt x="2096706" y="304583"/>
                </a:cubicBezTo>
                <a:lnTo>
                  <a:pt x="2096706" y="304583"/>
                </a:lnTo>
                <a:cubicBezTo>
                  <a:pt x="2095446" y="334186"/>
                  <a:pt x="2100182" y="392555"/>
                  <a:pt x="2096706" y="435119"/>
                </a:cubicBezTo>
                <a:cubicBezTo>
                  <a:pt x="2097463" y="469661"/>
                  <a:pt x="2095140" y="483490"/>
                  <a:pt x="2096706" y="522143"/>
                </a:cubicBezTo>
                <a:cubicBezTo>
                  <a:pt x="1953228" y="493046"/>
                  <a:pt x="1753196" y="524948"/>
                  <a:pt x="1472936" y="522143"/>
                </a:cubicBezTo>
                <a:cubicBezTo>
                  <a:pt x="1192676" y="519339"/>
                  <a:pt x="1040999" y="549128"/>
                  <a:pt x="873628" y="522143"/>
                </a:cubicBezTo>
                <a:cubicBezTo>
                  <a:pt x="674257" y="598649"/>
                  <a:pt x="533186" y="675272"/>
                  <a:pt x="408364" y="721475"/>
                </a:cubicBezTo>
                <a:cubicBezTo>
                  <a:pt x="283542" y="767678"/>
                  <a:pt x="8403" y="901168"/>
                  <a:pt x="-95673" y="937419"/>
                </a:cubicBezTo>
                <a:cubicBezTo>
                  <a:pt x="94930" y="742994"/>
                  <a:pt x="216174" y="669452"/>
                  <a:pt x="349451" y="522143"/>
                </a:cubicBezTo>
                <a:cubicBezTo>
                  <a:pt x="267690" y="538313"/>
                  <a:pt x="141503" y="529991"/>
                  <a:pt x="0" y="522143"/>
                </a:cubicBezTo>
                <a:cubicBezTo>
                  <a:pt x="718" y="501071"/>
                  <a:pt x="3216" y="473596"/>
                  <a:pt x="0" y="435119"/>
                </a:cubicBezTo>
                <a:cubicBezTo>
                  <a:pt x="3778" y="372813"/>
                  <a:pt x="1314" y="334370"/>
                  <a:pt x="0" y="304583"/>
                </a:cubicBezTo>
                <a:lnTo>
                  <a:pt x="0" y="304583"/>
                </a:lnTo>
                <a:cubicBezTo>
                  <a:pt x="4826" y="200251"/>
                  <a:pt x="12493" y="108140"/>
                  <a:pt x="0" y="0"/>
                </a:cubicBezTo>
                <a:close/>
              </a:path>
              <a:path w="2096706" h="522143" stroke="0" extrusionOk="0">
                <a:moveTo>
                  <a:pt x="0" y="0"/>
                </a:moveTo>
                <a:cubicBezTo>
                  <a:pt x="161729" y="10028"/>
                  <a:pt x="267611" y="-14217"/>
                  <a:pt x="349451" y="0"/>
                </a:cubicBezTo>
                <a:lnTo>
                  <a:pt x="349451" y="0"/>
                </a:lnTo>
                <a:cubicBezTo>
                  <a:pt x="567878" y="1552"/>
                  <a:pt x="761357" y="-12484"/>
                  <a:pt x="873628" y="0"/>
                </a:cubicBezTo>
                <a:cubicBezTo>
                  <a:pt x="1066072" y="6144"/>
                  <a:pt x="1196569" y="29519"/>
                  <a:pt x="1509629" y="0"/>
                </a:cubicBezTo>
                <a:cubicBezTo>
                  <a:pt x="1822689" y="-29519"/>
                  <a:pt x="1880828" y="-10015"/>
                  <a:pt x="2096706" y="0"/>
                </a:cubicBezTo>
                <a:cubicBezTo>
                  <a:pt x="2087643" y="115023"/>
                  <a:pt x="2107556" y="185000"/>
                  <a:pt x="2096706" y="304583"/>
                </a:cubicBezTo>
                <a:lnTo>
                  <a:pt x="2096706" y="304583"/>
                </a:lnTo>
                <a:cubicBezTo>
                  <a:pt x="2093030" y="331822"/>
                  <a:pt x="2099496" y="408699"/>
                  <a:pt x="2096706" y="435119"/>
                </a:cubicBezTo>
                <a:cubicBezTo>
                  <a:pt x="2098160" y="453508"/>
                  <a:pt x="2096606" y="502831"/>
                  <a:pt x="2096706" y="522143"/>
                </a:cubicBezTo>
                <a:cubicBezTo>
                  <a:pt x="1802493" y="549795"/>
                  <a:pt x="1691799" y="527262"/>
                  <a:pt x="1485167" y="522143"/>
                </a:cubicBezTo>
                <a:cubicBezTo>
                  <a:pt x="1278535" y="517024"/>
                  <a:pt x="1055790" y="507807"/>
                  <a:pt x="873628" y="522143"/>
                </a:cubicBezTo>
                <a:cubicBezTo>
                  <a:pt x="745580" y="565900"/>
                  <a:pt x="491970" y="711391"/>
                  <a:pt x="379284" y="733934"/>
                </a:cubicBezTo>
                <a:cubicBezTo>
                  <a:pt x="266598" y="756477"/>
                  <a:pt x="111996" y="843790"/>
                  <a:pt x="-95673" y="937419"/>
                </a:cubicBezTo>
                <a:cubicBezTo>
                  <a:pt x="33803" y="826975"/>
                  <a:pt x="122027" y="722124"/>
                  <a:pt x="349451" y="522143"/>
                </a:cubicBezTo>
                <a:cubicBezTo>
                  <a:pt x="243575" y="524003"/>
                  <a:pt x="153538" y="515547"/>
                  <a:pt x="0" y="522143"/>
                </a:cubicBezTo>
                <a:cubicBezTo>
                  <a:pt x="-2911" y="497358"/>
                  <a:pt x="-3069" y="475576"/>
                  <a:pt x="0" y="435119"/>
                </a:cubicBezTo>
                <a:cubicBezTo>
                  <a:pt x="-2677" y="370007"/>
                  <a:pt x="758" y="334989"/>
                  <a:pt x="0" y="304583"/>
                </a:cubicBezTo>
                <a:lnTo>
                  <a:pt x="0" y="304583"/>
                </a:lnTo>
                <a:cubicBezTo>
                  <a:pt x="-4883" y="231865"/>
                  <a:pt x="1853" y="1144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4563"/>
                      <a:gd name="adj2" fmla="val 1295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even lower than the national average.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938732" y="3830347"/>
            <a:ext cx="1911461" cy="779114"/>
          </a:xfrm>
          <a:custGeom>
            <a:avLst/>
            <a:gdLst>
              <a:gd name="connsiteX0" fmla="*/ 0 w 1911461"/>
              <a:gd name="connsiteY0" fmla="*/ 0 h 779114"/>
              <a:gd name="connsiteX1" fmla="*/ 579810 w 1911461"/>
              <a:gd name="connsiteY1" fmla="*/ 0 h 779114"/>
              <a:gd name="connsiteX2" fmla="*/ 1115019 w 1911461"/>
              <a:gd name="connsiteY2" fmla="*/ 0 h 779114"/>
              <a:gd name="connsiteX3" fmla="*/ 1115019 w 1911461"/>
              <a:gd name="connsiteY3" fmla="*/ 0 h 779114"/>
              <a:gd name="connsiteX4" fmla="*/ 1592884 w 1911461"/>
              <a:gd name="connsiteY4" fmla="*/ 0 h 779114"/>
              <a:gd name="connsiteX5" fmla="*/ 1911461 w 1911461"/>
              <a:gd name="connsiteY5" fmla="*/ 0 h 779114"/>
              <a:gd name="connsiteX6" fmla="*/ 1911461 w 1911461"/>
              <a:gd name="connsiteY6" fmla="*/ 454483 h 779114"/>
              <a:gd name="connsiteX7" fmla="*/ 1911461 w 1911461"/>
              <a:gd name="connsiteY7" fmla="*/ 454483 h 779114"/>
              <a:gd name="connsiteX8" fmla="*/ 1911461 w 1911461"/>
              <a:gd name="connsiteY8" fmla="*/ 649262 h 779114"/>
              <a:gd name="connsiteX9" fmla="*/ 1911461 w 1911461"/>
              <a:gd name="connsiteY9" fmla="*/ 779114 h 779114"/>
              <a:gd name="connsiteX10" fmla="*/ 1592884 w 1911461"/>
              <a:gd name="connsiteY10" fmla="*/ 779114 h 779114"/>
              <a:gd name="connsiteX11" fmla="*/ 1724195 w 1911461"/>
              <a:gd name="connsiteY11" fmla="*/ 1075847 h 779114"/>
              <a:gd name="connsiteX12" fmla="*/ 1115019 w 1911461"/>
              <a:gd name="connsiteY12" fmla="*/ 779114 h 779114"/>
              <a:gd name="connsiteX13" fmla="*/ 579810 w 1911461"/>
              <a:gd name="connsiteY13" fmla="*/ 779114 h 779114"/>
              <a:gd name="connsiteX14" fmla="*/ 0 w 1911461"/>
              <a:gd name="connsiteY14" fmla="*/ 779114 h 779114"/>
              <a:gd name="connsiteX15" fmla="*/ 0 w 1911461"/>
              <a:gd name="connsiteY15" fmla="*/ 649262 h 779114"/>
              <a:gd name="connsiteX16" fmla="*/ 0 w 1911461"/>
              <a:gd name="connsiteY16" fmla="*/ 454483 h 779114"/>
              <a:gd name="connsiteX17" fmla="*/ 0 w 1911461"/>
              <a:gd name="connsiteY17" fmla="*/ 454483 h 779114"/>
              <a:gd name="connsiteX18" fmla="*/ 0 w 1911461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461" h="779114" fill="none" extrusionOk="0">
                <a:moveTo>
                  <a:pt x="0" y="0"/>
                </a:moveTo>
                <a:cubicBezTo>
                  <a:pt x="241471" y="-10666"/>
                  <a:pt x="296690" y="-1298"/>
                  <a:pt x="579810" y="0"/>
                </a:cubicBezTo>
                <a:cubicBezTo>
                  <a:pt x="862930" y="1298"/>
                  <a:pt x="863960" y="18659"/>
                  <a:pt x="1115019" y="0"/>
                </a:cubicBezTo>
                <a:lnTo>
                  <a:pt x="1115019" y="0"/>
                </a:lnTo>
                <a:cubicBezTo>
                  <a:pt x="1326465" y="6646"/>
                  <a:pt x="1378821" y="-6493"/>
                  <a:pt x="1592884" y="0"/>
                </a:cubicBezTo>
                <a:cubicBezTo>
                  <a:pt x="1702758" y="-5970"/>
                  <a:pt x="1814616" y="420"/>
                  <a:pt x="1911461" y="0"/>
                </a:cubicBezTo>
                <a:cubicBezTo>
                  <a:pt x="1929032" y="94543"/>
                  <a:pt x="1923476" y="312029"/>
                  <a:pt x="1911461" y="454483"/>
                </a:cubicBezTo>
                <a:lnTo>
                  <a:pt x="1911461" y="454483"/>
                </a:lnTo>
                <a:cubicBezTo>
                  <a:pt x="1904492" y="522087"/>
                  <a:pt x="1915217" y="585414"/>
                  <a:pt x="1911461" y="649262"/>
                </a:cubicBezTo>
                <a:cubicBezTo>
                  <a:pt x="1916642" y="687738"/>
                  <a:pt x="1905084" y="723849"/>
                  <a:pt x="1911461" y="779114"/>
                </a:cubicBezTo>
                <a:cubicBezTo>
                  <a:pt x="1755539" y="766902"/>
                  <a:pt x="1683669" y="768599"/>
                  <a:pt x="1592884" y="779114"/>
                </a:cubicBezTo>
                <a:cubicBezTo>
                  <a:pt x="1620420" y="847044"/>
                  <a:pt x="1677325" y="998566"/>
                  <a:pt x="1724195" y="1075847"/>
                </a:cubicBezTo>
                <a:cubicBezTo>
                  <a:pt x="1513225" y="975159"/>
                  <a:pt x="1253343" y="833849"/>
                  <a:pt x="1115019" y="779114"/>
                </a:cubicBezTo>
                <a:cubicBezTo>
                  <a:pt x="888405" y="766505"/>
                  <a:pt x="782016" y="755563"/>
                  <a:pt x="579810" y="779114"/>
                </a:cubicBezTo>
                <a:cubicBezTo>
                  <a:pt x="377604" y="802665"/>
                  <a:pt x="192303" y="803954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911461" h="779114" stroke="0" extrusionOk="0">
                <a:moveTo>
                  <a:pt x="0" y="0"/>
                </a:moveTo>
                <a:cubicBezTo>
                  <a:pt x="184892" y="11964"/>
                  <a:pt x="348596" y="13274"/>
                  <a:pt x="546359" y="0"/>
                </a:cubicBezTo>
                <a:cubicBezTo>
                  <a:pt x="744122" y="-13274"/>
                  <a:pt x="915794" y="13418"/>
                  <a:pt x="1115019" y="0"/>
                </a:cubicBezTo>
                <a:lnTo>
                  <a:pt x="1115019" y="0"/>
                </a:lnTo>
                <a:cubicBezTo>
                  <a:pt x="1265934" y="-7578"/>
                  <a:pt x="1390011" y="9288"/>
                  <a:pt x="1592884" y="0"/>
                </a:cubicBezTo>
                <a:cubicBezTo>
                  <a:pt x="1658003" y="3729"/>
                  <a:pt x="1794947" y="-1211"/>
                  <a:pt x="1911461" y="0"/>
                </a:cubicBezTo>
                <a:cubicBezTo>
                  <a:pt x="1919998" y="163269"/>
                  <a:pt x="1929714" y="358138"/>
                  <a:pt x="1911461" y="454483"/>
                </a:cubicBezTo>
                <a:lnTo>
                  <a:pt x="1911461" y="454483"/>
                </a:lnTo>
                <a:cubicBezTo>
                  <a:pt x="1904192" y="493884"/>
                  <a:pt x="1913021" y="595580"/>
                  <a:pt x="1911461" y="649262"/>
                </a:cubicBezTo>
                <a:cubicBezTo>
                  <a:pt x="1912662" y="701411"/>
                  <a:pt x="1911278" y="719664"/>
                  <a:pt x="1911461" y="779114"/>
                </a:cubicBezTo>
                <a:cubicBezTo>
                  <a:pt x="1799964" y="779669"/>
                  <a:pt x="1696735" y="772375"/>
                  <a:pt x="1592884" y="779114"/>
                </a:cubicBezTo>
                <a:cubicBezTo>
                  <a:pt x="1628343" y="895710"/>
                  <a:pt x="1677535" y="956220"/>
                  <a:pt x="1724195" y="1075847"/>
                </a:cubicBezTo>
                <a:cubicBezTo>
                  <a:pt x="1451944" y="915912"/>
                  <a:pt x="1266331" y="860511"/>
                  <a:pt x="1115019" y="779114"/>
                </a:cubicBezTo>
                <a:cubicBezTo>
                  <a:pt x="899098" y="783426"/>
                  <a:pt x="837352" y="790017"/>
                  <a:pt x="579810" y="779114"/>
                </a:cubicBezTo>
                <a:cubicBezTo>
                  <a:pt x="322268" y="768211"/>
                  <a:pt x="286024" y="751197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Maybe people live close to work. </a:t>
            </a:r>
          </a:p>
          <a:p>
            <a:pPr algn="ctr"/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9AEF0E-A759-B440-81BC-EE893F13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1"/>
          <a:stretch/>
        </p:blipFill>
        <p:spPr>
          <a:xfrm>
            <a:off x="7089270" y="1389475"/>
            <a:ext cx="1501091" cy="1759805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5967334" y="811082"/>
            <a:ext cx="2052477" cy="779114"/>
          </a:xfrm>
          <a:custGeom>
            <a:avLst/>
            <a:gdLst>
              <a:gd name="connsiteX0" fmla="*/ 0 w 2052477"/>
              <a:gd name="connsiteY0" fmla="*/ 0 h 779114"/>
              <a:gd name="connsiteX1" fmla="*/ 598639 w 2052477"/>
              <a:gd name="connsiteY1" fmla="*/ 0 h 779114"/>
              <a:gd name="connsiteX2" fmla="*/ 1197278 w 2052477"/>
              <a:gd name="connsiteY2" fmla="*/ 0 h 779114"/>
              <a:gd name="connsiteX3" fmla="*/ 1197278 w 2052477"/>
              <a:gd name="connsiteY3" fmla="*/ 0 h 779114"/>
              <a:gd name="connsiteX4" fmla="*/ 1710398 w 2052477"/>
              <a:gd name="connsiteY4" fmla="*/ 0 h 779114"/>
              <a:gd name="connsiteX5" fmla="*/ 2052477 w 2052477"/>
              <a:gd name="connsiteY5" fmla="*/ 0 h 779114"/>
              <a:gd name="connsiteX6" fmla="*/ 2052477 w 2052477"/>
              <a:gd name="connsiteY6" fmla="*/ 454483 h 779114"/>
              <a:gd name="connsiteX7" fmla="*/ 2052477 w 2052477"/>
              <a:gd name="connsiteY7" fmla="*/ 454483 h 779114"/>
              <a:gd name="connsiteX8" fmla="*/ 2052477 w 2052477"/>
              <a:gd name="connsiteY8" fmla="*/ 649262 h 779114"/>
              <a:gd name="connsiteX9" fmla="*/ 2052477 w 2052477"/>
              <a:gd name="connsiteY9" fmla="*/ 779114 h 779114"/>
              <a:gd name="connsiteX10" fmla="*/ 1710398 w 2052477"/>
              <a:gd name="connsiteY10" fmla="*/ 779114 h 779114"/>
              <a:gd name="connsiteX11" fmla="*/ 1809772 w 2052477"/>
              <a:gd name="connsiteY11" fmla="*/ 1144674 h 779114"/>
              <a:gd name="connsiteX12" fmla="*/ 1515775 w 2052477"/>
              <a:gd name="connsiteY12" fmla="*/ 969205 h 779114"/>
              <a:gd name="connsiteX13" fmla="*/ 1197278 w 2052477"/>
              <a:gd name="connsiteY13" fmla="*/ 779114 h 779114"/>
              <a:gd name="connsiteX14" fmla="*/ 634557 w 2052477"/>
              <a:gd name="connsiteY14" fmla="*/ 779114 h 779114"/>
              <a:gd name="connsiteX15" fmla="*/ 0 w 2052477"/>
              <a:gd name="connsiteY15" fmla="*/ 779114 h 779114"/>
              <a:gd name="connsiteX16" fmla="*/ 0 w 2052477"/>
              <a:gd name="connsiteY16" fmla="*/ 649262 h 779114"/>
              <a:gd name="connsiteX17" fmla="*/ 0 w 2052477"/>
              <a:gd name="connsiteY17" fmla="*/ 454483 h 779114"/>
              <a:gd name="connsiteX18" fmla="*/ 0 w 2052477"/>
              <a:gd name="connsiteY18" fmla="*/ 454483 h 779114"/>
              <a:gd name="connsiteX19" fmla="*/ 0 w 205247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2477" h="779114" fill="none" extrusionOk="0">
                <a:moveTo>
                  <a:pt x="0" y="0"/>
                </a:moveTo>
                <a:cubicBezTo>
                  <a:pt x="198597" y="23371"/>
                  <a:pt x="396566" y="23787"/>
                  <a:pt x="598639" y="0"/>
                </a:cubicBezTo>
                <a:cubicBezTo>
                  <a:pt x="800712" y="-23787"/>
                  <a:pt x="955497" y="-215"/>
                  <a:pt x="1197278" y="0"/>
                </a:cubicBezTo>
                <a:lnTo>
                  <a:pt x="1197278" y="0"/>
                </a:lnTo>
                <a:cubicBezTo>
                  <a:pt x="1452426" y="13071"/>
                  <a:pt x="1599692" y="11368"/>
                  <a:pt x="1710398" y="0"/>
                </a:cubicBezTo>
                <a:cubicBezTo>
                  <a:pt x="1793431" y="-13015"/>
                  <a:pt x="1978843" y="-2340"/>
                  <a:pt x="2052477" y="0"/>
                </a:cubicBezTo>
                <a:cubicBezTo>
                  <a:pt x="2030177" y="162276"/>
                  <a:pt x="2040154" y="249322"/>
                  <a:pt x="2052477" y="454483"/>
                </a:cubicBezTo>
                <a:lnTo>
                  <a:pt x="2052477" y="454483"/>
                </a:lnTo>
                <a:cubicBezTo>
                  <a:pt x="2049077" y="535504"/>
                  <a:pt x="2052464" y="557082"/>
                  <a:pt x="2052477" y="649262"/>
                </a:cubicBezTo>
                <a:cubicBezTo>
                  <a:pt x="2058322" y="682351"/>
                  <a:pt x="2055521" y="745145"/>
                  <a:pt x="2052477" y="779114"/>
                </a:cubicBezTo>
                <a:cubicBezTo>
                  <a:pt x="1954395" y="790374"/>
                  <a:pt x="1843622" y="775950"/>
                  <a:pt x="1710398" y="779114"/>
                </a:cubicBezTo>
                <a:cubicBezTo>
                  <a:pt x="1745584" y="874478"/>
                  <a:pt x="1770452" y="1020683"/>
                  <a:pt x="1809772" y="1144674"/>
                </a:cubicBezTo>
                <a:cubicBezTo>
                  <a:pt x="1723998" y="1078387"/>
                  <a:pt x="1574003" y="1021737"/>
                  <a:pt x="1515775" y="969205"/>
                </a:cubicBezTo>
                <a:cubicBezTo>
                  <a:pt x="1457547" y="916673"/>
                  <a:pt x="1322995" y="869082"/>
                  <a:pt x="1197278" y="779114"/>
                </a:cubicBezTo>
                <a:cubicBezTo>
                  <a:pt x="1079268" y="782293"/>
                  <a:pt x="910855" y="761336"/>
                  <a:pt x="634557" y="779114"/>
                </a:cubicBezTo>
                <a:cubicBezTo>
                  <a:pt x="358259" y="796892"/>
                  <a:pt x="299232" y="759050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052477" h="779114" stroke="0" extrusionOk="0">
                <a:moveTo>
                  <a:pt x="0" y="0"/>
                </a:moveTo>
                <a:cubicBezTo>
                  <a:pt x="196307" y="-27799"/>
                  <a:pt x="311989" y="-22129"/>
                  <a:pt x="586666" y="0"/>
                </a:cubicBezTo>
                <a:cubicBezTo>
                  <a:pt x="861343" y="22129"/>
                  <a:pt x="970999" y="9888"/>
                  <a:pt x="1197278" y="0"/>
                </a:cubicBezTo>
                <a:lnTo>
                  <a:pt x="1197278" y="0"/>
                </a:lnTo>
                <a:cubicBezTo>
                  <a:pt x="1419711" y="-21091"/>
                  <a:pt x="1494628" y="-1103"/>
                  <a:pt x="1710398" y="0"/>
                </a:cubicBezTo>
                <a:cubicBezTo>
                  <a:pt x="1855928" y="15146"/>
                  <a:pt x="1918178" y="713"/>
                  <a:pt x="2052477" y="0"/>
                </a:cubicBezTo>
                <a:cubicBezTo>
                  <a:pt x="2061014" y="163269"/>
                  <a:pt x="2070730" y="358138"/>
                  <a:pt x="2052477" y="454483"/>
                </a:cubicBezTo>
                <a:lnTo>
                  <a:pt x="2052477" y="454483"/>
                </a:lnTo>
                <a:cubicBezTo>
                  <a:pt x="2045208" y="493884"/>
                  <a:pt x="2054037" y="595580"/>
                  <a:pt x="2052477" y="649262"/>
                </a:cubicBezTo>
                <a:cubicBezTo>
                  <a:pt x="2053678" y="701411"/>
                  <a:pt x="2052294" y="719664"/>
                  <a:pt x="2052477" y="779114"/>
                </a:cubicBezTo>
                <a:cubicBezTo>
                  <a:pt x="1971974" y="764354"/>
                  <a:pt x="1784352" y="793040"/>
                  <a:pt x="1710398" y="779114"/>
                </a:cubicBezTo>
                <a:cubicBezTo>
                  <a:pt x="1746605" y="863738"/>
                  <a:pt x="1805116" y="1064499"/>
                  <a:pt x="1809772" y="1144674"/>
                </a:cubicBezTo>
                <a:cubicBezTo>
                  <a:pt x="1661934" y="1056267"/>
                  <a:pt x="1611261" y="1021589"/>
                  <a:pt x="1503525" y="961894"/>
                </a:cubicBezTo>
                <a:cubicBezTo>
                  <a:pt x="1395789" y="902199"/>
                  <a:pt x="1330378" y="850936"/>
                  <a:pt x="1197278" y="779114"/>
                </a:cubicBezTo>
                <a:cubicBezTo>
                  <a:pt x="1074791" y="798896"/>
                  <a:pt x="783087" y="804435"/>
                  <a:pt x="598639" y="779114"/>
                </a:cubicBezTo>
                <a:cubicBezTo>
                  <a:pt x="414191" y="753793"/>
                  <a:pt x="290234" y="805680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3.7% of Florida has hour-long commutes.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1B7D3694-449A-8C46-B1AB-E3D58563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170" t="13910" r="27862" b="32570"/>
          <a:stretch/>
        </p:blipFill>
        <p:spPr>
          <a:xfrm>
            <a:off x="643020" y="3770687"/>
            <a:ext cx="1300085" cy="2089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0835"/>
          <a:stretch/>
        </p:blipFill>
        <p:spPr>
          <a:xfrm>
            <a:off x="5739253" y="3656371"/>
            <a:ext cx="1300085" cy="2203426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FD9038C-D0FD-4F4D-9017-F493CF342529}"/>
              </a:ext>
            </a:extLst>
          </p:cNvPr>
          <p:cNvGrpSpPr/>
          <p:nvPr/>
        </p:nvGrpSpPr>
        <p:grpSpPr>
          <a:xfrm>
            <a:off x="2507241" y="1306137"/>
            <a:ext cx="3232012" cy="682783"/>
            <a:chOff x="552746" y="2614188"/>
            <a:chExt cx="6061019" cy="682783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493EFD9-F5A0-204E-8299-3FCF8C80E467}"/>
                </a:ext>
              </a:extLst>
            </p:cNvPr>
            <p:cNvGrpSpPr/>
            <p:nvPr/>
          </p:nvGrpSpPr>
          <p:grpSpPr>
            <a:xfrm>
              <a:off x="661803" y="2649906"/>
              <a:ext cx="3383280" cy="311759"/>
              <a:chOff x="82552" y="2978946"/>
              <a:chExt cx="3480593" cy="584200"/>
            </a:xfrm>
          </p:grpSpPr>
          <p:sp>
            <p:nvSpPr>
              <p:cNvPr id="179" name="Freeform 401">
                <a:extLst>
                  <a:ext uri="{FF2B5EF4-FFF2-40B4-BE49-F238E27FC236}">
                    <a16:creationId xmlns:a16="http://schemas.microsoft.com/office/drawing/2014/main" id="{49B95BCF-89FA-824B-A9B6-5F77EB0E179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8797EAE3-1776-EC4F-A2C4-04AF764FD143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82" name="Rectangle 393">
                  <a:extLst>
                    <a:ext uri="{FF2B5EF4-FFF2-40B4-BE49-F238E27FC236}">
                      <a16:creationId xmlns:a16="http://schemas.microsoft.com/office/drawing/2014/main" id="{43001093-8DDB-7348-812D-7A349CDD3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394">
                  <a:extLst>
                    <a:ext uri="{FF2B5EF4-FFF2-40B4-BE49-F238E27FC236}">
                      <a16:creationId xmlns:a16="http://schemas.microsoft.com/office/drawing/2014/main" id="{1AF0601D-921C-8C42-8FD5-E8678309A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395">
                  <a:extLst>
                    <a:ext uri="{FF2B5EF4-FFF2-40B4-BE49-F238E27FC236}">
                      <a16:creationId xmlns:a16="http://schemas.microsoft.com/office/drawing/2014/main" id="{BF297954-B22D-D441-ADAD-B7D3365AE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396">
                  <a:extLst>
                    <a:ext uri="{FF2B5EF4-FFF2-40B4-BE49-F238E27FC236}">
                      <a16:creationId xmlns:a16="http://schemas.microsoft.com/office/drawing/2014/main" id="{17900C37-27D9-0E4B-8723-398573A80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397">
                  <a:extLst>
                    <a:ext uri="{FF2B5EF4-FFF2-40B4-BE49-F238E27FC236}">
                      <a16:creationId xmlns:a16="http://schemas.microsoft.com/office/drawing/2014/main" id="{B4395BC0-3381-BD43-8F1D-5FBB5C502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398">
                  <a:extLst>
                    <a:ext uri="{FF2B5EF4-FFF2-40B4-BE49-F238E27FC236}">
                      <a16:creationId xmlns:a16="http://schemas.microsoft.com/office/drawing/2014/main" id="{4159948B-A0B9-2C48-BEDE-6EA4C08A2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99">
                  <a:extLst>
                    <a:ext uri="{FF2B5EF4-FFF2-40B4-BE49-F238E27FC236}">
                      <a16:creationId xmlns:a16="http://schemas.microsoft.com/office/drawing/2014/main" id="{44589B84-B032-9A45-AC22-9A50DA79D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400">
                  <a:extLst>
                    <a:ext uri="{FF2B5EF4-FFF2-40B4-BE49-F238E27FC236}">
                      <a16:creationId xmlns:a16="http://schemas.microsoft.com/office/drawing/2014/main" id="{FD765546-3D66-4E4B-AB1A-8F25247AC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401">
                  <a:extLst>
                    <a:ext uri="{FF2B5EF4-FFF2-40B4-BE49-F238E27FC236}">
                      <a16:creationId xmlns:a16="http://schemas.microsoft.com/office/drawing/2014/main" id="{2CF39952-DFC5-F94C-AA43-BF15164C0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1" name="Freeform 429">
                <a:extLst>
                  <a:ext uri="{FF2B5EF4-FFF2-40B4-BE49-F238E27FC236}">
                    <a16:creationId xmlns:a16="http://schemas.microsoft.com/office/drawing/2014/main" id="{5381C039-890B-574F-B9D0-58E64006858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rgbClr val="00A6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779FC74-95F5-534A-8901-D297D62AFCBF}"/>
                </a:ext>
              </a:extLst>
            </p:cNvPr>
            <p:cNvGrpSpPr/>
            <p:nvPr/>
          </p:nvGrpSpPr>
          <p:grpSpPr>
            <a:xfrm>
              <a:off x="552746" y="2969557"/>
              <a:ext cx="3840480" cy="311759"/>
              <a:chOff x="82552" y="2978946"/>
              <a:chExt cx="3480593" cy="584200"/>
            </a:xfrm>
          </p:grpSpPr>
          <p:sp>
            <p:nvSpPr>
              <p:cNvPr id="167" name="Freeform 401">
                <a:extLst>
                  <a:ext uri="{FF2B5EF4-FFF2-40B4-BE49-F238E27FC236}">
                    <a16:creationId xmlns:a16="http://schemas.microsoft.com/office/drawing/2014/main" id="{95B49ABA-5680-BD4D-B8EE-FE24A7D04E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391FACF-B827-B84A-8579-B72C3C05BF13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70" name="Rectangle 393">
                  <a:extLst>
                    <a:ext uri="{FF2B5EF4-FFF2-40B4-BE49-F238E27FC236}">
                      <a16:creationId xmlns:a16="http://schemas.microsoft.com/office/drawing/2014/main" id="{FBBF1BF6-AF6F-454B-B44A-0E2A258DB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6E72C1E7-7BAC-2642-92F8-04ADC203B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E8D1C97A-883A-ED4D-B4D7-663B0A8E0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9B23A855-B3AF-C041-8B67-92D15C115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8C740CC1-B269-9847-BCA1-B59F7A9A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6B23C976-C793-F94E-970C-8CAEE37ED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6B2482A1-DF9D-9E4F-B152-909D33257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B4741B85-D87D-F44C-B172-8FD231176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B41393D8-907A-C942-B131-36EDCB97D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9" name="Freeform 429">
                <a:extLst>
                  <a:ext uri="{FF2B5EF4-FFF2-40B4-BE49-F238E27FC236}">
                    <a16:creationId xmlns:a16="http://schemas.microsoft.com/office/drawing/2014/main" id="{2CB33DA8-5232-CD4E-8F92-55EE96002E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47FB632-DEE6-BA48-8B1B-1A549447E77A}"/>
                </a:ext>
              </a:extLst>
            </p:cNvPr>
            <p:cNvSpPr txBox="1"/>
            <p:nvPr/>
          </p:nvSpPr>
          <p:spPr>
            <a:xfrm flipH="1">
              <a:off x="4341595" y="2927639"/>
              <a:ext cx="1996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US: 4.2%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D633D8B-E655-5344-9721-B3AEFBA702B6}"/>
                </a:ext>
              </a:extLst>
            </p:cNvPr>
            <p:cNvSpPr txBox="1"/>
            <p:nvPr/>
          </p:nvSpPr>
          <p:spPr>
            <a:xfrm flipH="1">
              <a:off x="3992287" y="2614188"/>
              <a:ext cx="2621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Florida: 3.7%</a:t>
              </a: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F4DB5078-A298-9347-9279-5FAE8584300F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CB33511-49AB-7F4A-BF52-CF0BF383C4E3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193" name="Rounded Rectangle 192">
            <a:extLst>
              <a:ext uri="{FF2B5EF4-FFF2-40B4-BE49-F238E27FC236}">
                <a16:creationId xmlns:a16="http://schemas.microsoft.com/office/drawing/2014/main" id="{31A93950-3FB4-B84A-8419-40EAE7D6D6A6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sp>
        <p:nvSpPr>
          <p:cNvPr id="194" name="Explosion 2 193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63F5ACA-405C-4144-B06E-0408CF24521E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95" name="Explosion 2 194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F0EF493-A0F6-1345-AE92-8A758FAB259D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C9E27-F73B-0F41-87BD-2D2DD769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52961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591352" cy="2216889"/>
          </a:xfrm>
          <a:custGeom>
            <a:avLst/>
            <a:gdLst>
              <a:gd name="connsiteX0" fmla="*/ 0 w 5591352"/>
              <a:gd name="connsiteY0" fmla="*/ 0 h 2216889"/>
              <a:gd name="connsiteX1" fmla="*/ 5591352 w 5591352"/>
              <a:gd name="connsiteY1" fmla="*/ 0 h 2216889"/>
              <a:gd name="connsiteX2" fmla="*/ 5591352 w 5591352"/>
              <a:gd name="connsiteY2" fmla="*/ 2216889 h 2216889"/>
              <a:gd name="connsiteX3" fmla="*/ 0 w 5591352"/>
              <a:gd name="connsiteY3" fmla="*/ 2216889 h 2216889"/>
              <a:gd name="connsiteX4" fmla="*/ 0 w 5591352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352" h="2216889" fill="none" extrusionOk="0">
                <a:moveTo>
                  <a:pt x="0" y="0"/>
                </a:moveTo>
                <a:cubicBezTo>
                  <a:pt x="2710637" y="-49533"/>
                  <a:pt x="3553900" y="-14809"/>
                  <a:pt x="5591352" y="0"/>
                </a:cubicBezTo>
                <a:cubicBezTo>
                  <a:pt x="5678991" y="616337"/>
                  <a:pt x="5518673" y="1490671"/>
                  <a:pt x="5591352" y="2216889"/>
                </a:cubicBezTo>
                <a:cubicBezTo>
                  <a:pt x="4355108" y="2168658"/>
                  <a:pt x="2281075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591352" h="2216889" stroke="0" extrusionOk="0">
                <a:moveTo>
                  <a:pt x="0" y="0"/>
                </a:moveTo>
                <a:cubicBezTo>
                  <a:pt x="2784178" y="118645"/>
                  <a:pt x="3310733" y="116012"/>
                  <a:pt x="5591352" y="0"/>
                </a:cubicBezTo>
                <a:cubicBezTo>
                  <a:pt x="5458470" y="618100"/>
                  <a:pt x="5676303" y="1667418"/>
                  <a:pt x="5591352" y="2216889"/>
                </a:cubicBezTo>
                <a:cubicBezTo>
                  <a:pt x="4168011" y="2351489"/>
                  <a:pt x="669166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439379" y="955257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Maryland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CORRECT!!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3140936" y="2696536"/>
            <a:ext cx="3085285" cy="5483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470,000 people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in Maryland commute for over an hour.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8" y="3656371"/>
            <a:ext cx="5172815" cy="2216889"/>
          </a:xfrm>
          <a:custGeom>
            <a:avLst/>
            <a:gdLst>
              <a:gd name="connsiteX0" fmla="*/ 0 w 5172815"/>
              <a:gd name="connsiteY0" fmla="*/ 0 h 2216889"/>
              <a:gd name="connsiteX1" fmla="*/ 5172815 w 5172815"/>
              <a:gd name="connsiteY1" fmla="*/ 0 h 2216889"/>
              <a:gd name="connsiteX2" fmla="*/ 5172815 w 5172815"/>
              <a:gd name="connsiteY2" fmla="*/ 2216889 h 2216889"/>
              <a:gd name="connsiteX3" fmla="*/ 0 w 5172815"/>
              <a:gd name="connsiteY3" fmla="*/ 2216889 h 2216889"/>
              <a:gd name="connsiteX4" fmla="*/ 0 w 5172815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815" h="2216889" fill="none" extrusionOk="0">
                <a:moveTo>
                  <a:pt x="0" y="0"/>
                </a:moveTo>
                <a:cubicBezTo>
                  <a:pt x="2251715" y="-49533"/>
                  <a:pt x="2823296" y="-14809"/>
                  <a:pt x="5172815" y="0"/>
                </a:cubicBezTo>
                <a:cubicBezTo>
                  <a:pt x="5260454" y="616337"/>
                  <a:pt x="5100136" y="1490671"/>
                  <a:pt x="5172815" y="2216889"/>
                </a:cubicBezTo>
                <a:cubicBezTo>
                  <a:pt x="2914828" y="2168658"/>
                  <a:pt x="888889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172815" h="2216889" stroke="0" extrusionOk="0">
                <a:moveTo>
                  <a:pt x="0" y="0"/>
                </a:moveTo>
                <a:cubicBezTo>
                  <a:pt x="1324806" y="118645"/>
                  <a:pt x="4098917" y="116012"/>
                  <a:pt x="5172815" y="0"/>
                </a:cubicBezTo>
                <a:cubicBezTo>
                  <a:pt x="5039933" y="618100"/>
                  <a:pt x="5257766" y="1667418"/>
                  <a:pt x="5172815" y="2216889"/>
                </a:cubicBezTo>
                <a:cubicBezTo>
                  <a:pt x="2670579" y="2351489"/>
                  <a:pt x="994267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782104" y="3820514"/>
            <a:ext cx="2159935" cy="905341"/>
          </a:xfrm>
          <a:custGeom>
            <a:avLst/>
            <a:gdLst>
              <a:gd name="connsiteX0" fmla="*/ 0 w 2159935"/>
              <a:gd name="connsiteY0" fmla="*/ 0 h 905341"/>
              <a:gd name="connsiteX1" fmla="*/ 359989 w 2159935"/>
              <a:gd name="connsiteY1" fmla="*/ 0 h 905341"/>
              <a:gd name="connsiteX2" fmla="*/ 359989 w 2159935"/>
              <a:gd name="connsiteY2" fmla="*/ 0 h 905341"/>
              <a:gd name="connsiteX3" fmla="*/ 899973 w 2159935"/>
              <a:gd name="connsiteY3" fmla="*/ 0 h 905341"/>
              <a:gd name="connsiteX4" fmla="*/ 1529954 w 2159935"/>
              <a:gd name="connsiteY4" fmla="*/ 0 h 905341"/>
              <a:gd name="connsiteX5" fmla="*/ 2159935 w 2159935"/>
              <a:gd name="connsiteY5" fmla="*/ 0 h 905341"/>
              <a:gd name="connsiteX6" fmla="*/ 2159935 w 2159935"/>
              <a:gd name="connsiteY6" fmla="*/ 528116 h 905341"/>
              <a:gd name="connsiteX7" fmla="*/ 2159935 w 2159935"/>
              <a:gd name="connsiteY7" fmla="*/ 528116 h 905341"/>
              <a:gd name="connsiteX8" fmla="*/ 2159935 w 2159935"/>
              <a:gd name="connsiteY8" fmla="*/ 754451 h 905341"/>
              <a:gd name="connsiteX9" fmla="*/ 2159935 w 2159935"/>
              <a:gd name="connsiteY9" fmla="*/ 905341 h 905341"/>
              <a:gd name="connsiteX10" fmla="*/ 1517354 w 2159935"/>
              <a:gd name="connsiteY10" fmla="*/ 905341 h 905341"/>
              <a:gd name="connsiteX11" fmla="*/ 899973 w 2159935"/>
              <a:gd name="connsiteY11" fmla="*/ 905341 h 905341"/>
              <a:gd name="connsiteX12" fmla="*/ 561669 w 2159935"/>
              <a:gd name="connsiteY12" fmla="*/ 1087301 h 905341"/>
              <a:gd name="connsiteX13" fmla="*/ 195172 w 2159935"/>
              <a:gd name="connsiteY13" fmla="*/ 1284425 h 905341"/>
              <a:gd name="connsiteX14" fmla="*/ 359989 w 2159935"/>
              <a:gd name="connsiteY14" fmla="*/ 905341 h 905341"/>
              <a:gd name="connsiteX15" fmla="*/ 0 w 2159935"/>
              <a:gd name="connsiteY15" fmla="*/ 905341 h 905341"/>
              <a:gd name="connsiteX16" fmla="*/ 0 w 2159935"/>
              <a:gd name="connsiteY16" fmla="*/ 754451 h 905341"/>
              <a:gd name="connsiteX17" fmla="*/ 0 w 2159935"/>
              <a:gd name="connsiteY17" fmla="*/ 528116 h 905341"/>
              <a:gd name="connsiteX18" fmla="*/ 0 w 2159935"/>
              <a:gd name="connsiteY18" fmla="*/ 528116 h 905341"/>
              <a:gd name="connsiteX19" fmla="*/ 0 w 2159935"/>
              <a:gd name="connsiteY19" fmla="*/ 0 h 9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9935" h="905341" fill="none" extrusionOk="0">
                <a:moveTo>
                  <a:pt x="0" y="0"/>
                </a:moveTo>
                <a:cubicBezTo>
                  <a:pt x="111556" y="-15211"/>
                  <a:pt x="186214" y="12633"/>
                  <a:pt x="359989" y="0"/>
                </a:cubicBezTo>
                <a:lnTo>
                  <a:pt x="359989" y="0"/>
                </a:lnTo>
                <a:cubicBezTo>
                  <a:pt x="556036" y="-11083"/>
                  <a:pt x="694831" y="-26767"/>
                  <a:pt x="899973" y="0"/>
                </a:cubicBezTo>
                <a:cubicBezTo>
                  <a:pt x="1160922" y="-11584"/>
                  <a:pt x="1269841" y="10670"/>
                  <a:pt x="1529954" y="0"/>
                </a:cubicBezTo>
                <a:cubicBezTo>
                  <a:pt x="1790067" y="-10670"/>
                  <a:pt x="1900295" y="12835"/>
                  <a:pt x="2159935" y="0"/>
                </a:cubicBezTo>
                <a:cubicBezTo>
                  <a:pt x="2154559" y="136147"/>
                  <a:pt x="2139820" y="397962"/>
                  <a:pt x="2159935" y="528116"/>
                </a:cubicBezTo>
                <a:lnTo>
                  <a:pt x="2159935" y="528116"/>
                </a:lnTo>
                <a:cubicBezTo>
                  <a:pt x="2152719" y="620752"/>
                  <a:pt x="2159117" y="701678"/>
                  <a:pt x="2159935" y="754451"/>
                </a:cubicBezTo>
                <a:cubicBezTo>
                  <a:pt x="2161440" y="826641"/>
                  <a:pt x="2161243" y="843643"/>
                  <a:pt x="2159935" y="905341"/>
                </a:cubicBezTo>
                <a:cubicBezTo>
                  <a:pt x="1895893" y="903891"/>
                  <a:pt x="1712557" y="917264"/>
                  <a:pt x="1517354" y="905341"/>
                </a:cubicBezTo>
                <a:cubicBezTo>
                  <a:pt x="1322151" y="893418"/>
                  <a:pt x="1078900" y="915829"/>
                  <a:pt x="899973" y="905341"/>
                </a:cubicBezTo>
                <a:cubicBezTo>
                  <a:pt x="798547" y="958729"/>
                  <a:pt x="633587" y="1036648"/>
                  <a:pt x="561669" y="1087301"/>
                </a:cubicBezTo>
                <a:cubicBezTo>
                  <a:pt x="489751" y="1137954"/>
                  <a:pt x="274409" y="1238639"/>
                  <a:pt x="195172" y="1284425"/>
                </a:cubicBezTo>
                <a:cubicBezTo>
                  <a:pt x="247033" y="1215389"/>
                  <a:pt x="289311" y="1059155"/>
                  <a:pt x="359989" y="905341"/>
                </a:cubicBezTo>
                <a:cubicBezTo>
                  <a:pt x="247600" y="889100"/>
                  <a:pt x="80468" y="889235"/>
                  <a:pt x="0" y="905341"/>
                </a:cubicBezTo>
                <a:cubicBezTo>
                  <a:pt x="4219" y="854756"/>
                  <a:pt x="6406" y="798861"/>
                  <a:pt x="0" y="754451"/>
                </a:cubicBezTo>
                <a:cubicBezTo>
                  <a:pt x="1850" y="668613"/>
                  <a:pt x="-8309" y="616410"/>
                  <a:pt x="0" y="528116"/>
                </a:cubicBezTo>
                <a:lnTo>
                  <a:pt x="0" y="528116"/>
                </a:lnTo>
                <a:cubicBezTo>
                  <a:pt x="5648" y="272969"/>
                  <a:pt x="-18906" y="182438"/>
                  <a:pt x="0" y="0"/>
                </a:cubicBezTo>
                <a:close/>
              </a:path>
              <a:path w="2159935" h="905341" stroke="0" extrusionOk="0">
                <a:moveTo>
                  <a:pt x="0" y="0"/>
                </a:moveTo>
                <a:cubicBezTo>
                  <a:pt x="123215" y="16376"/>
                  <a:pt x="180472" y="-15002"/>
                  <a:pt x="359989" y="0"/>
                </a:cubicBezTo>
                <a:lnTo>
                  <a:pt x="359989" y="0"/>
                </a:lnTo>
                <a:cubicBezTo>
                  <a:pt x="610609" y="6157"/>
                  <a:pt x="782377" y="-4244"/>
                  <a:pt x="899973" y="0"/>
                </a:cubicBezTo>
                <a:cubicBezTo>
                  <a:pt x="1087895" y="19826"/>
                  <a:pt x="1303406" y="22433"/>
                  <a:pt x="1555153" y="0"/>
                </a:cubicBezTo>
                <a:cubicBezTo>
                  <a:pt x="1806900" y="-22433"/>
                  <a:pt x="2026163" y="-495"/>
                  <a:pt x="2159935" y="0"/>
                </a:cubicBezTo>
                <a:cubicBezTo>
                  <a:pt x="2134430" y="242538"/>
                  <a:pt x="2139181" y="395345"/>
                  <a:pt x="2159935" y="528116"/>
                </a:cubicBezTo>
                <a:lnTo>
                  <a:pt x="2159935" y="528116"/>
                </a:lnTo>
                <a:cubicBezTo>
                  <a:pt x="2170395" y="604539"/>
                  <a:pt x="2152627" y="679936"/>
                  <a:pt x="2159935" y="754451"/>
                </a:cubicBezTo>
                <a:cubicBezTo>
                  <a:pt x="2159305" y="789156"/>
                  <a:pt x="2152469" y="864217"/>
                  <a:pt x="2159935" y="905341"/>
                </a:cubicBezTo>
                <a:cubicBezTo>
                  <a:pt x="2031982" y="902757"/>
                  <a:pt x="1683049" y="899887"/>
                  <a:pt x="1529954" y="905341"/>
                </a:cubicBezTo>
                <a:cubicBezTo>
                  <a:pt x="1376859" y="910795"/>
                  <a:pt x="1073452" y="928924"/>
                  <a:pt x="899973" y="905341"/>
                </a:cubicBezTo>
                <a:cubicBezTo>
                  <a:pt x="730221" y="1014125"/>
                  <a:pt x="722070" y="1019324"/>
                  <a:pt x="540524" y="1098674"/>
                </a:cubicBezTo>
                <a:cubicBezTo>
                  <a:pt x="358978" y="1178024"/>
                  <a:pt x="326147" y="1206549"/>
                  <a:pt x="195172" y="1284425"/>
                </a:cubicBezTo>
                <a:cubicBezTo>
                  <a:pt x="227246" y="1191603"/>
                  <a:pt x="301906" y="1021973"/>
                  <a:pt x="359989" y="905341"/>
                </a:cubicBezTo>
                <a:cubicBezTo>
                  <a:pt x="235930" y="889746"/>
                  <a:pt x="111468" y="908667"/>
                  <a:pt x="0" y="905341"/>
                </a:cubicBezTo>
                <a:cubicBezTo>
                  <a:pt x="5540" y="855943"/>
                  <a:pt x="850" y="829765"/>
                  <a:pt x="0" y="754451"/>
                </a:cubicBezTo>
                <a:cubicBezTo>
                  <a:pt x="3361" y="642204"/>
                  <a:pt x="-4301" y="583015"/>
                  <a:pt x="0" y="528116"/>
                </a:cubicBezTo>
                <a:lnTo>
                  <a:pt x="0" y="528116"/>
                </a:lnTo>
                <a:cubicBezTo>
                  <a:pt x="-19199" y="279220"/>
                  <a:pt x="20351" y="1185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way higher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than the national average.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D9F474-A481-6842-90C0-131027874BAF}"/>
              </a:ext>
            </a:extLst>
          </p:cNvPr>
          <p:cNvSpPr/>
          <p:nvPr/>
        </p:nvSpPr>
        <p:spPr>
          <a:xfrm>
            <a:off x="6124753" y="3656371"/>
            <a:ext cx="2580522" cy="2216889"/>
          </a:xfrm>
          <a:custGeom>
            <a:avLst/>
            <a:gdLst>
              <a:gd name="connsiteX0" fmla="*/ 0 w 2580522"/>
              <a:gd name="connsiteY0" fmla="*/ 0 h 2216889"/>
              <a:gd name="connsiteX1" fmla="*/ 2580522 w 2580522"/>
              <a:gd name="connsiteY1" fmla="*/ 0 h 2216889"/>
              <a:gd name="connsiteX2" fmla="*/ 2580522 w 2580522"/>
              <a:gd name="connsiteY2" fmla="*/ 2216889 h 2216889"/>
              <a:gd name="connsiteX3" fmla="*/ 0 w 2580522"/>
              <a:gd name="connsiteY3" fmla="*/ 2216889 h 2216889"/>
              <a:gd name="connsiteX4" fmla="*/ 0 w 2580522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22" h="2216889" fill="none" extrusionOk="0">
                <a:moveTo>
                  <a:pt x="0" y="0"/>
                </a:moveTo>
                <a:cubicBezTo>
                  <a:pt x="792489" y="-49533"/>
                  <a:pt x="1833520" y="-14809"/>
                  <a:pt x="2580522" y="0"/>
                </a:cubicBezTo>
                <a:cubicBezTo>
                  <a:pt x="2668161" y="616337"/>
                  <a:pt x="2507843" y="1490671"/>
                  <a:pt x="2580522" y="2216889"/>
                </a:cubicBezTo>
                <a:cubicBezTo>
                  <a:pt x="1362802" y="2168658"/>
                  <a:pt x="39216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580522" h="2216889" stroke="0" extrusionOk="0">
                <a:moveTo>
                  <a:pt x="0" y="0"/>
                </a:moveTo>
                <a:cubicBezTo>
                  <a:pt x="1125483" y="118645"/>
                  <a:pt x="2035014" y="116012"/>
                  <a:pt x="2580522" y="0"/>
                </a:cubicBezTo>
                <a:cubicBezTo>
                  <a:pt x="2447640" y="618100"/>
                  <a:pt x="2665473" y="1667418"/>
                  <a:pt x="2580522" y="2216889"/>
                </a:cubicBezTo>
                <a:cubicBezTo>
                  <a:pt x="1719811" y="2351489"/>
                  <a:pt x="1267872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61B4E1-4C5E-C245-A517-BC614CF7F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88" t="12826" r="32414" b="39367"/>
          <a:stretch/>
        </p:blipFill>
        <p:spPr>
          <a:xfrm>
            <a:off x="533399" y="3820514"/>
            <a:ext cx="1248705" cy="2052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46DCF-E666-A943-A6B3-32C765C68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28" b="11101"/>
          <a:stretch/>
        </p:blipFill>
        <p:spPr>
          <a:xfrm>
            <a:off x="6980312" y="1200059"/>
            <a:ext cx="1666408" cy="1942591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124753" y="794936"/>
            <a:ext cx="1826335" cy="496644"/>
          </a:xfrm>
          <a:custGeom>
            <a:avLst/>
            <a:gdLst>
              <a:gd name="connsiteX0" fmla="*/ 0 w 1826335"/>
              <a:gd name="connsiteY0" fmla="*/ 0 h 496644"/>
              <a:gd name="connsiteX1" fmla="*/ 553988 w 1826335"/>
              <a:gd name="connsiteY1" fmla="*/ 0 h 496644"/>
              <a:gd name="connsiteX2" fmla="*/ 1065362 w 1826335"/>
              <a:gd name="connsiteY2" fmla="*/ 0 h 496644"/>
              <a:gd name="connsiteX3" fmla="*/ 1065362 w 1826335"/>
              <a:gd name="connsiteY3" fmla="*/ 0 h 496644"/>
              <a:gd name="connsiteX4" fmla="*/ 1521946 w 1826335"/>
              <a:gd name="connsiteY4" fmla="*/ 0 h 496644"/>
              <a:gd name="connsiteX5" fmla="*/ 1826335 w 1826335"/>
              <a:gd name="connsiteY5" fmla="*/ 0 h 496644"/>
              <a:gd name="connsiteX6" fmla="*/ 1826335 w 1826335"/>
              <a:gd name="connsiteY6" fmla="*/ 289709 h 496644"/>
              <a:gd name="connsiteX7" fmla="*/ 1826335 w 1826335"/>
              <a:gd name="connsiteY7" fmla="*/ 289709 h 496644"/>
              <a:gd name="connsiteX8" fmla="*/ 1826335 w 1826335"/>
              <a:gd name="connsiteY8" fmla="*/ 413870 h 496644"/>
              <a:gd name="connsiteX9" fmla="*/ 1826335 w 1826335"/>
              <a:gd name="connsiteY9" fmla="*/ 496644 h 496644"/>
              <a:gd name="connsiteX10" fmla="*/ 1521946 w 1826335"/>
              <a:gd name="connsiteY10" fmla="*/ 496644 h 496644"/>
              <a:gd name="connsiteX11" fmla="*/ 1610371 w 1826335"/>
              <a:gd name="connsiteY11" fmla="*/ 729669 h 496644"/>
              <a:gd name="connsiteX12" fmla="*/ 1065362 w 1826335"/>
              <a:gd name="connsiteY12" fmla="*/ 496644 h 496644"/>
              <a:gd name="connsiteX13" fmla="*/ 553988 w 1826335"/>
              <a:gd name="connsiteY13" fmla="*/ 496644 h 496644"/>
              <a:gd name="connsiteX14" fmla="*/ 0 w 1826335"/>
              <a:gd name="connsiteY14" fmla="*/ 496644 h 496644"/>
              <a:gd name="connsiteX15" fmla="*/ 0 w 1826335"/>
              <a:gd name="connsiteY15" fmla="*/ 413870 h 496644"/>
              <a:gd name="connsiteX16" fmla="*/ 0 w 1826335"/>
              <a:gd name="connsiteY16" fmla="*/ 289709 h 496644"/>
              <a:gd name="connsiteX17" fmla="*/ 0 w 1826335"/>
              <a:gd name="connsiteY17" fmla="*/ 289709 h 496644"/>
              <a:gd name="connsiteX18" fmla="*/ 0 w 1826335"/>
              <a:gd name="connsiteY18" fmla="*/ 0 h 4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335" h="496644" fill="none" extrusionOk="0">
                <a:moveTo>
                  <a:pt x="0" y="0"/>
                </a:moveTo>
                <a:cubicBezTo>
                  <a:pt x="182947" y="17468"/>
                  <a:pt x="298216" y="-24660"/>
                  <a:pt x="553988" y="0"/>
                </a:cubicBezTo>
                <a:cubicBezTo>
                  <a:pt x="809760" y="24660"/>
                  <a:pt x="900862" y="-2546"/>
                  <a:pt x="1065362" y="0"/>
                </a:cubicBezTo>
                <a:lnTo>
                  <a:pt x="1065362" y="0"/>
                </a:lnTo>
                <a:cubicBezTo>
                  <a:pt x="1161838" y="-9292"/>
                  <a:pt x="1323796" y="8733"/>
                  <a:pt x="1521946" y="0"/>
                </a:cubicBezTo>
                <a:cubicBezTo>
                  <a:pt x="1649833" y="-9100"/>
                  <a:pt x="1753032" y="12354"/>
                  <a:pt x="1826335" y="0"/>
                </a:cubicBezTo>
                <a:cubicBezTo>
                  <a:pt x="1821724" y="73772"/>
                  <a:pt x="1833647" y="204864"/>
                  <a:pt x="1826335" y="289709"/>
                </a:cubicBezTo>
                <a:lnTo>
                  <a:pt x="1826335" y="289709"/>
                </a:lnTo>
                <a:cubicBezTo>
                  <a:pt x="1830516" y="318488"/>
                  <a:pt x="1824584" y="357297"/>
                  <a:pt x="1826335" y="413870"/>
                </a:cubicBezTo>
                <a:cubicBezTo>
                  <a:pt x="1824447" y="433923"/>
                  <a:pt x="1825352" y="460077"/>
                  <a:pt x="1826335" y="496644"/>
                </a:cubicBezTo>
                <a:cubicBezTo>
                  <a:pt x="1695837" y="497204"/>
                  <a:pt x="1617234" y="500435"/>
                  <a:pt x="1521946" y="496644"/>
                </a:cubicBezTo>
                <a:cubicBezTo>
                  <a:pt x="1537866" y="545045"/>
                  <a:pt x="1568484" y="630595"/>
                  <a:pt x="1610371" y="729669"/>
                </a:cubicBezTo>
                <a:cubicBezTo>
                  <a:pt x="1339076" y="633688"/>
                  <a:pt x="1177106" y="559493"/>
                  <a:pt x="1065362" y="496644"/>
                </a:cubicBezTo>
                <a:cubicBezTo>
                  <a:pt x="831254" y="491407"/>
                  <a:pt x="755177" y="474797"/>
                  <a:pt x="553988" y="496644"/>
                </a:cubicBezTo>
                <a:cubicBezTo>
                  <a:pt x="352799" y="518491"/>
                  <a:pt x="227689" y="482970"/>
                  <a:pt x="0" y="496644"/>
                </a:cubicBezTo>
                <a:cubicBezTo>
                  <a:pt x="-1708" y="474995"/>
                  <a:pt x="1399" y="443790"/>
                  <a:pt x="0" y="413870"/>
                </a:cubicBezTo>
                <a:cubicBezTo>
                  <a:pt x="-2482" y="358096"/>
                  <a:pt x="-136" y="346848"/>
                  <a:pt x="0" y="289709"/>
                </a:cubicBezTo>
                <a:lnTo>
                  <a:pt x="0" y="289709"/>
                </a:lnTo>
                <a:cubicBezTo>
                  <a:pt x="2467" y="173447"/>
                  <a:pt x="-12140" y="95721"/>
                  <a:pt x="0" y="0"/>
                </a:cubicBezTo>
                <a:close/>
              </a:path>
              <a:path w="1826335" h="496644" stroke="0" extrusionOk="0">
                <a:moveTo>
                  <a:pt x="0" y="0"/>
                </a:moveTo>
                <a:cubicBezTo>
                  <a:pt x="148351" y="-7203"/>
                  <a:pt x="365195" y="20273"/>
                  <a:pt x="522027" y="0"/>
                </a:cubicBezTo>
                <a:cubicBezTo>
                  <a:pt x="678859" y="-20273"/>
                  <a:pt x="796782" y="10635"/>
                  <a:pt x="1065362" y="0"/>
                </a:cubicBezTo>
                <a:lnTo>
                  <a:pt x="1065362" y="0"/>
                </a:lnTo>
                <a:cubicBezTo>
                  <a:pt x="1163044" y="7260"/>
                  <a:pt x="1358043" y="-22558"/>
                  <a:pt x="1521946" y="0"/>
                </a:cubicBezTo>
                <a:cubicBezTo>
                  <a:pt x="1589181" y="-14989"/>
                  <a:pt x="1760162" y="13436"/>
                  <a:pt x="1826335" y="0"/>
                </a:cubicBezTo>
                <a:cubicBezTo>
                  <a:pt x="1824416" y="98976"/>
                  <a:pt x="1834177" y="170211"/>
                  <a:pt x="1826335" y="289709"/>
                </a:cubicBezTo>
                <a:lnTo>
                  <a:pt x="1826335" y="289709"/>
                </a:lnTo>
                <a:cubicBezTo>
                  <a:pt x="1827444" y="316375"/>
                  <a:pt x="1822457" y="353042"/>
                  <a:pt x="1826335" y="413870"/>
                </a:cubicBezTo>
                <a:cubicBezTo>
                  <a:pt x="1823770" y="434449"/>
                  <a:pt x="1822348" y="477497"/>
                  <a:pt x="1826335" y="496644"/>
                </a:cubicBezTo>
                <a:cubicBezTo>
                  <a:pt x="1749181" y="511689"/>
                  <a:pt x="1641788" y="498460"/>
                  <a:pt x="1521946" y="496644"/>
                </a:cubicBezTo>
                <a:cubicBezTo>
                  <a:pt x="1554431" y="571877"/>
                  <a:pt x="1582707" y="664807"/>
                  <a:pt x="1610371" y="729669"/>
                </a:cubicBezTo>
                <a:cubicBezTo>
                  <a:pt x="1495536" y="661946"/>
                  <a:pt x="1322130" y="606625"/>
                  <a:pt x="1065362" y="496644"/>
                </a:cubicBezTo>
                <a:cubicBezTo>
                  <a:pt x="899089" y="490835"/>
                  <a:pt x="737244" y="477820"/>
                  <a:pt x="553988" y="496644"/>
                </a:cubicBezTo>
                <a:cubicBezTo>
                  <a:pt x="370732" y="515468"/>
                  <a:pt x="114952" y="480453"/>
                  <a:pt x="0" y="496644"/>
                </a:cubicBezTo>
                <a:cubicBezTo>
                  <a:pt x="-3312" y="459890"/>
                  <a:pt x="3736" y="431992"/>
                  <a:pt x="0" y="413870"/>
                </a:cubicBezTo>
                <a:cubicBezTo>
                  <a:pt x="-2727" y="380279"/>
                  <a:pt x="-3969" y="319824"/>
                  <a:pt x="0" y="289709"/>
                </a:cubicBezTo>
                <a:lnTo>
                  <a:pt x="0" y="289709"/>
                </a:lnTo>
                <a:cubicBezTo>
                  <a:pt x="6944" y="206755"/>
                  <a:pt x="1999" y="10222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7.7% of Maryland has hour-long commutes!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E7A17BC-7BC5-FF4E-B2AE-9C6C88DF59CC}"/>
              </a:ext>
            </a:extLst>
          </p:cNvPr>
          <p:cNvSpPr/>
          <p:nvPr/>
        </p:nvSpPr>
        <p:spPr>
          <a:xfrm>
            <a:off x="3013293" y="4979835"/>
            <a:ext cx="2559083" cy="81471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rgbClr val="00A6A5"/>
                </a:solidFill>
                <a:latin typeface="Komika Title - Axis" panose="02000506000000020004" pitchFamily="2" charset="77"/>
              </a:rPr>
              <a:t>1 in 7 people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in Charles County, Maryland commute for over 90 minutes.</a:t>
            </a:r>
          </a:p>
        </p:txBody>
      </p:sp>
      <p:pic>
        <p:nvPicPr>
          <p:cNvPr id="258" name="Graphic 257">
            <a:extLst>
              <a:ext uri="{FF2B5EF4-FFF2-40B4-BE49-F238E27FC236}">
                <a16:creationId xmlns:a16="http://schemas.microsoft.com/office/drawing/2014/main" id="{88F56131-449F-254F-8101-3855034FA6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2596" r="25182" b="7408"/>
          <a:stretch/>
        </p:blipFill>
        <p:spPr>
          <a:xfrm>
            <a:off x="6873452" y="3820513"/>
            <a:ext cx="1828481" cy="2052747"/>
          </a:xfrm>
          <a:prstGeom prst="rect">
            <a:avLst/>
          </a:prstGeom>
        </p:spPr>
      </p:pic>
      <p:sp>
        <p:nvSpPr>
          <p:cNvPr id="259" name="Rectangular Callout 258">
            <a:extLst>
              <a:ext uri="{FF2B5EF4-FFF2-40B4-BE49-F238E27FC236}">
                <a16:creationId xmlns:a16="http://schemas.microsoft.com/office/drawing/2014/main" id="{4D6E338A-84DD-0944-A966-2ED899DEE7BE}"/>
              </a:ext>
            </a:extLst>
          </p:cNvPr>
          <p:cNvSpPr/>
          <p:nvPr/>
        </p:nvSpPr>
        <p:spPr>
          <a:xfrm>
            <a:off x="5937277" y="3492276"/>
            <a:ext cx="1424620" cy="496644"/>
          </a:xfrm>
          <a:custGeom>
            <a:avLst/>
            <a:gdLst>
              <a:gd name="connsiteX0" fmla="*/ 0 w 1424620"/>
              <a:gd name="connsiteY0" fmla="*/ 0 h 496644"/>
              <a:gd name="connsiteX1" fmla="*/ 407204 w 1424620"/>
              <a:gd name="connsiteY1" fmla="*/ 0 h 496644"/>
              <a:gd name="connsiteX2" fmla="*/ 831028 w 1424620"/>
              <a:gd name="connsiteY2" fmla="*/ 0 h 496644"/>
              <a:gd name="connsiteX3" fmla="*/ 831028 w 1424620"/>
              <a:gd name="connsiteY3" fmla="*/ 0 h 496644"/>
              <a:gd name="connsiteX4" fmla="*/ 1187183 w 1424620"/>
              <a:gd name="connsiteY4" fmla="*/ 0 h 496644"/>
              <a:gd name="connsiteX5" fmla="*/ 1424620 w 1424620"/>
              <a:gd name="connsiteY5" fmla="*/ 0 h 496644"/>
              <a:gd name="connsiteX6" fmla="*/ 1424620 w 1424620"/>
              <a:gd name="connsiteY6" fmla="*/ 289709 h 496644"/>
              <a:gd name="connsiteX7" fmla="*/ 1424620 w 1424620"/>
              <a:gd name="connsiteY7" fmla="*/ 289709 h 496644"/>
              <a:gd name="connsiteX8" fmla="*/ 1424620 w 1424620"/>
              <a:gd name="connsiteY8" fmla="*/ 413870 h 496644"/>
              <a:gd name="connsiteX9" fmla="*/ 1424620 w 1424620"/>
              <a:gd name="connsiteY9" fmla="*/ 496644 h 496644"/>
              <a:gd name="connsiteX10" fmla="*/ 1187183 w 1424620"/>
              <a:gd name="connsiteY10" fmla="*/ 496644 h 496644"/>
              <a:gd name="connsiteX11" fmla="*/ 1520077 w 1424620"/>
              <a:gd name="connsiteY11" fmla="*/ 622654 h 496644"/>
              <a:gd name="connsiteX12" fmla="*/ 1880712 w 1424620"/>
              <a:gd name="connsiteY12" fmla="*/ 759165 h 496644"/>
              <a:gd name="connsiteX13" fmla="*/ 1376864 w 1424620"/>
              <a:gd name="connsiteY13" fmla="*/ 633155 h 496644"/>
              <a:gd name="connsiteX14" fmla="*/ 831028 w 1424620"/>
              <a:gd name="connsiteY14" fmla="*/ 496644 h 496644"/>
              <a:gd name="connsiteX15" fmla="*/ 440445 w 1424620"/>
              <a:gd name="connsiteY15" fmla="*/ 496644 h 496644"/>
              <a:gd name="connsiteX16" fmla="*/ 0 w 1424620"/>
              <a:gd name="connsiteY16" fmla="*/ 496644 h 496644"/>
              <a:gd name="connsiteX17" fmla="*/ 0 w 1424620"/>
              <a:gd name="connsiteY17" fmla="*/ 413870 h 496644"/>
              <a:gd name="connsiteX18" fmla="*/ 0 w 1424620"/>
              <a:gd name="connsiteY18" fmla="*/ 289709 h 496644"/>
              <a:gd name="connsiteX19" fmla="*/ 0 w 1424620"/>
              <a:gd name="connsiteY19" fmla="*/ 289709 h 496644"/>
              <a:gd name="connsiteX20" fmla="*/ 0 w 1424620"/>
              <a:gd name="connsiteY20" fmla="*/ 0 h 4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4620" h="496644" fill="none" extrusionOk="0">
                <a:moveTo>
                  <a:pt x="0" y="0"/>
                </a:moveTo>
                <a:cubicBezTo>
                  <a:pt x="98898" y="-6322"/>
                  <a:pt x="314948" y="-9755"/>
                  <a:pt x="407204" y="0"/>
                </a:cubicBezTo>
                <a:cubicBezTo>
                  <a:pt x="499460" y="9755"/>
                  <a:pt x="649559" y="1816"/>
                  <a:pt x="831028" y="0"/>
                </a:cubicBezTo>
                <a:lnTo>
                  <a:pt x="831028" y="0"/>
                </a:lnTo>
                <a:cubicBezTo>
                  <a:pt x="1002347" y="3241"/>
                  <a:pt x="1101520" y="15355"/>
                  <a:pt x="1187183" y="0"/>
                </a:cubicBezTo>
                <a:cubicBezTo>
                  <a:pt x="1244647" y="-7124"/>
                  <a:pt x="1364077" y="-1878"/>
                  <a:pt x="1424620" y="0"/>
                </a:cubicBezTo>
                <a:cubicBezTo>
                  <a:pt x="1428774" y="101051"/>
                  <a:pt x="1428344" y="149522"/>
                  <a:pt x="1424620" y="289709"/>
                </a:cubicBezTo>
                <a:lnTo>
                  <a:pt x="1424620" y="289709"/>
                </a:lnTo>
                <a:cubicBezTo>
                  <a:pt x="1429047" y="344785"/>
                  <a:pt x="1420144" y="386981"/>
                  <a:pt x="1424620" y="413870"/>
                </a:cubicBezTo>
                <a:cubicBezTo>
                  <a:pt x="1423188" y="452492"/>
                  <a:pt x="1425999" y="467789"/>
                  <a:pt x="1424620" y="496644"/>
                </a:cubicBezTo>
                <a:cubicBezTo>
                  <a:pt x="1370004" y="492523"/>
                  <a:pt x="1262563" y="485852"/>
                  <a:pt x="1187183" y="496644"/>
                </a:cubicBezTo>
                <a:cubicBezTo>
                  <a:pt x="1323755" y="553944"/>
                  <a:pt x="1371526" y="549280"/>
                  <a:pt x="1520077" y="622654"/>
                </a:cubicBezTo>
                <a:cubicBezTo>
                  <a:pt x="1668628" y="696028"/>
                  <a:pt x="1729648" y="714026"/>
                  <a:pt x="1880712" y="759165"/>
                </a:cubicBezTo>
                <a:cubicBezTo>
                  <a:pt x="1632332" y="722033"/>
                  <a:pt x="1525742" y="653305"/>
                  <a:pt x="1376864" y="633155"/>
                </a:cubicBezTo>
                <a:cubicBezTo>
                  <a:pt x="1227986" y="613005"/>
                  <a:pt x="1017305" y="558629"/>
                  <a:pt x="831028" y="496644"/>
                </a:cubicBezTo>
                <a:cubicBezTo>
                  <a:pt x="699284" y="507669"/>
                  <a:pt x="626698" y="504245"/>
                  <a:pt x="440445" y="496644"/>
                </a:cubicBezTo>
                <a:cubicBezTo>
                  <a:pt x="254192" y="489043"/>
                  <a:pt x="136250" y="510262"/>
                  <a:pt x="0" y="496644"/>
                </a:cubicBezTo>
                <a:cubicBezTo>
                  <a:pt x="-1793" y="461827"/>
                  <a:pt x="2082" y="433049"/>
                  <a:pt x="0" y="413870"/>
                </a:cubicBezTo>
                <a:cubicBezTo>
                  <a:pt x="3717" y="358168"/>
                  <a:pt x="-3805" y="345495"/>
                  <a:pt x="0" y="289709"/>
                </a:cubicBezTo>
                <a:lnTo>
                  <a:pt x="0" y="289709"/>
                </a:lnTo>
                <a:cubicBezTo>
                  <a:pt x="2936" y="152496"/>
                  <a:pt x="7695" y="143510"/>
                  <a:pt x="0" y="0"/>
                </a:cubicBezTo>
                <a:close/>
              </a:path>
              <a:path w="1424620" h="496644" stroke="0" extrusionOk="0">
                <a:moveTo>
                  <a:pt x="0" y="0"/>
                </a:moveTo>
                <a:cubicBezTo>
                  <a:pt x="187537" y="6060"/>
                  <a:pt x="266951" y="-7290"/>
                  <a:pt x="407204" y="0"/>
                </a:cubicBezTo>
                <a:cubicBezTo>
                  <a:pt x="547457" y="7290"/>
                  <a:pt x="653872" y="9837"/>
                  <a:pt x="831028" y="0"/>
                </a:cubicBezTo>
                <a:lnTo>
                  <a:pt x="831028" y="0"/>
                </a:lnTo>
                <a:cubicBezTo>
                  <a:pt x="920374" y="1922"/>
                  <a:pt x="1085739" y="4388"/>
                  <a:pt x="1187183" y="0"/>
                </a:cubicBezTo>
                <a:cubicBezTo>
                  <a:pt x="1296345" y="6649"/>
                  <a:pt x="1332614" y="5811"/>
                  <a:pt x="1424620" y="0"/>
                </a:cubicBezTo>
                <a:cubicBezTo>
                  <a:pt x="1422701" y="98976"/>
                  <a:pt x="1432462" y="170211"/>
                  <a:pt x="1424620" y="289709"/>
                </a:cubicBezTo>
                <a:lnTo>
                  <a:pt x="1424620" y="289709"/>
                </a:lnTo>
                <a:cubicBezTo>
                  <a:pt x="1425729" y="316375"/>
                  <a:pt x="1420742" y="353042"/>
                  <a:pt x="1424620" y="413870"/>
                </a:cubicBezTo>
                <a:cubicBezTo>
                  <a:pt x="1422055" y="434449"/>
                  <a:pt x="1420633" y="477497"/>
                  <a:pt x="1424620" y="496644"/>
                </a:cubicBezTo>
                <a:cubicBezTo>
                  <a:pt x="1375367" y="496778"/>
                  <a:pt x="1275302" y="503000"/>
                  <a:pt x="1187183" y="496644"/>
                </a:cubicBezTo>
                <a:cubicBezTo>
                  <a:pt x="1253287" y="539887"/>
                  <a:pt x="1399560" y="560515"/>
                  <a:pt x="1527012" y="625279"/>
                </a:cubicBezTo>
                <a:cubicBezTo>
                  <a:pt x="1654464" y="690043"/>
                  <a:pt x="1718677" y="698337"/>
                  <a:pt x="1880712" y="759165"/>
                </a:cubicBezTo>
                <a:cubicBezTo>
                  <a:pt x="1735082" y="740085"/>
                  <a:pt x="1573991" y="690160"/>
                  <a:pt x="1355870" y="627905"/>
                </a:cubicBezTo>
                <a:cubicBezTo>
                  <a:pt x="1137750" y="565650"/>
                  <a:pt x="987848" y="542308"/>
                  <a:pt x="831028" y="496644"/>
                </a:cubicBezTo>
                <a:cubicBezTo>
                  <a:pt x="641007" y="491604"/>
                  <a:pt x="506823" y="506439"/>
                  <a:pt x="398893" y="496644"/>
                </a:cubicBezTo>
                <a:cubicBezTo>
                  <a:pt x="290964" y="486849"/>
                  <a:pt x="165219" y="490046"/>
                  <a:pt x="0" y="496644"/>
                </a:cubicBezTo>
                <a:cubicBezTo>
                  <a:pt x="-3081" y="461735"/>
                  <a:pt x="-1340" y="436127"/>
                  <a:pt x="0" y="413870"/>
                </a:cubicBezTo>
                <a:cubicBezTo>
                  <a:pt x="-4445" y="374537"/>
                  <a:pt x="-1520" y="337491"/>
                  <a:pt x="0" y="289709"/>
                </a:cubicBezTo>
                <a:lnTo>
                  <a:pt x="0" y="289709"/>
                </a:lnTo>
                <a:cubicBezTo>
                  <a:pt x="-10302" y="227723"/>
                  <a:pt x="8157" y="9748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82015"/>
                      <a:gd name="adj2" fmla="val 1028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This is where we want to launch!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0756A55-AD02-E648-8B03-EC3CF039CFF3}"/>
              </a:ext>
            </a:extLst>
          </p:cNvPr>
          <p:cNvGrpSpPr/>
          <p:nvPr/>
        </p:nvGrpSpPr>
        <p:grpSpPr>
          <a:xfrm>
            <a:off x="2524425" y="1562565"/>
            <a:ext cx="3748166" cy="696746"/>
            <a:chOff x="552746" y="1021973"/>
            <a:chExt cx="12939688" cy="696746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1569D94-233A-6F42-BC70-00308D212CFF}"/>
                </a:ext>
              </a:extLst>
            </p:cNvPr>
            <p:cNvGrpSpPr/>
            <p:nvPr/>
          </p:nvGrpSpPr>
          <p:grpSpPr>
            <a:xfrm>
              <a:off x="661803" y="1061149"/>
              <a:ext cx="6602472" cy="311759"/>
              <a:chOff x="661803" y="1061149"/>
              <a:chExt cx="6602472" cy="584200"/>
            </a:xfrm>
          </p:grpSpPr>
          <p:sp>
            <p:nvSpPr>
              <p:cNvPr id="261" name="Freeform 401">
                <a:extLst>
                  <a:ext uri="{FF2B5EF4-FFF2-40B4-BE49-F238E27FC236}">
                    <a16:creationId xmlns:a16="http://schemas.microsoft.com/office/drawing/2014/main" id="{C5B1A48A-9690-504A-8D72-DE9ABD5C9D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1437" y="1543077"/>
                <a:ext cx="0" cy="1926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AE40699A-9588-874F-9E6F-419C1951A6EB}"/>
                  </a:ext>
                </a:extLst>
              </p:cNvPr>
              <p:cNvGrpSpPr/>
              <p:nvPr/>
            </p:nvGrpSpPr>
            <p:grpSpPr>
              <a:xfrm rot="5400000">
                <a:off x="3834687" y="-1784240"/>
                <a:ext cx="584200" cy="6274977"/>
                <a:chOff x="1255713" y="2184400"/>
                <a:chExt cx="584200" cy="3101976"/>
              </a:xfrm>
            </p:grpSpPr>
            <p:sp>
              <p:nvSpPr>
                <p:cNvPr id="266" name="Rectangle 393">
                  <a:extLst>
                    <a:ext uri="{FF2B5EF4-FFF2-40B4-BE49-F238E27FC236}">
                      <a16:creationId xmlns:a16="http://schemas.microsoft.com/office/drawing/2014/main" id="{6FD91E9D-7326-8A42-A1DE-C7C274A32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394">
                  <a:extLst>
                    <a:ext uri="{FF2B5EF4-FFF2-40B4-BE49-F238E27FC236}">
                      <a16:creationId xmlns:a16="http://schemas.microsoft.com/office/drawing/2014/main" id="{90214499-84AB-9747-8BFB-F34FD094C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395">
                  <a:extLst>
                    <a:ext uri="{FF2B5EF4-FFF2-40B4-BE49-F238E27FC236}">
                      <a16:creationId xmlns:a16="http://schemas.microsoft.com/office/drawing/2014/main" id="{2B075C67-A76E-054A-B2FC-433A877F7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396">
                  <a:extLst>
                    <a:ext uri="{FF2B5EF4-FFF2-40B4-BE49-F238E27FC236}">
                      <a16:creationId xmlns:a16="http://schemas.microsoft.com/office/drawing/2014/main" id="{F868B8EB-008C-384E-980C-F189775CC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397">
                  <a:extLst>
                    <a:ext uri="{FF2B5EF4-FFF2-40B4-BE49-F238E27FC236}">
                      <a16:creationId xmlns:a16="http://schemas.microsoft.com/office/drawing/2014/main" id="{BEFBA6AD-ADC8-6E4F-991C-280902C19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398">
                  <a:extLst>
                    <a:ext uri="{FF2B5EF4-FFF2-40B4-BE49-F238E27FC236}">
                      <a16:creationId xmlns:a16="http://schemas.microsoft.com/office/drawing/2014/main" id="{D06E2B9B-1D8A-F34C-B017-DC41C65A3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399">
                  <a:extLst>
                    <a:ext uri="{FF2B5EF4-FFF2-40B4-BE49-F238E27FC236}">
                      <a16:creationId xmlns:a16="http://schemas.microsoft.com/office/drawing/2014/main" id="{F31AE8F3-55A5-EC46-8B01-8658F2FB1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400">
                  <a:extLst>
                    <a:ext uri="{FF2B5EF4-FFF2-40B4-BE49-F238E27FC236}">
                      <a16:creationId xmlns:a16="http://schemas.microsoft.com/office/drawing/2014/main" id="{D82FCEA0-E5A8-4749-BC03-0BF18C535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401">
                  <a:extLst>
                    <a:ext uri="{FF2B5EF4-FFF2-40B4-BE49-F238E27FC236}">
                      <a16:creationId xmlns:a16="http://schemas.microsoft.com/office/drawing/2014/main" id="{08B9CD8D-10BD-8540-A9B7-613928C36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D36C8974-1A68-D545-8646-F3FA0D1521BA}"/>
                  </a:ext>
                </a:extLst>
              </p:cNvPr>
              <p:cNvGrpSpPr/>
              <p:nvPr/>
            </p:nvGrpSpPr>
            <p:grpSpPr>
              <a:xfrm>
                <a:off x="1046809" y="1121476"/>
                <a:ext cx="6133675" cy="447676"/>
                <a:chOff x="466512" y="1113087"/>
                <a:chExt cx="6930821" cy="447676"/>
              </a:xfrm>
            </p:grpSpPr>
            <p:sp>
              <p:nvSpPr>
                <p:cNvPr id="264" name="Freeform 429">
                  <a:extLst>
                    <a:ext uri="{FF2B5EF4-FFF2-40B4-BE49-F238E27FC236}">
                      <a16:creationId xmlns:a16="http://schemas.microsoft.com/office/drawing/2014/main" id="{6628B873-C422-5B45-81FA-533F364E4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975379" y="-395780"/>
                  <a:ext cx="447675" cy="3465410"/>
                </a:xfrm>
                <a:custGeom>
                  <a:avLst/>
                  <a:gdLst>
                    <a:gd name="T0" fmla="*/ 52 w 52"/>
                    <a:gd name="T1" fmla="*/ 2 h 256"/>
                    <a:gd name="T2" fmla="*/ 50 w 52"/>
                    <a:gd name="T3" fmla="*/ 11 h 256"/>
                    <a:gd name="T4" fmla="*/ 48 w 52"/>
                    <a:gd name="T5" fmla="*/ 15 h 256"/>
                    <a:gd name="T6" fmla="*/ 46 w 52"/>
                    <a:gd name="T7" fmla="*/ 23 h 256"/>
                    <a:gd name="T8" fmla="*/ 49 w 52"/>
                    <a:gd name="T9" fmla="*/ 30 h 256"/>
                    <a:gd name="T10" fmla="*/ 51 w 52"/>
                    <a:gd name="T11" fmla="*/ 34 h 256"/>
                    <a:gd name="T12" fmla="*/ 46 w 52"/>
                    <a:gd name="T13" fmla="*/ 39 h 256"/>
                    <a:gd name="T14" fmla="*/ 46 w 52"/>
                    <a:gd name="T15" fmla="*/ 50 h 256"/>
                    <a:gd name="T16" fmla="*/ 50 w 52"/>
                    <a:gd name="T17" fmla="*/ 57 h 256"/>
                    <a:gd name="T18" fmla="*/ 51 w 52"/>
                    <a:gd name="T19" fmla="*/ 61 h 256"/>
                    <a:gd name="T20" fmla="*/ 51 w 52"/>
                    <a:gd name="T21" fmla="*/ 68 h 256"/>
                    <a:gd name="T22" fmla="*/ 52 w 52"/>
                    <a:gd name="T23" fmla="*/ 75 h 256"/>
                    <a:gd name="T24" fmla="*/ 46 w 52"/>
                    <a:gd name="T25" fmla="*/ 83 h 256"/>
                    <a:gd name="T26" fmla="*/ 46 w 52"/>
                    <a:gd name="T27" fmla="*/ 86 h 256"/>
                    <a:gd name="T28" fmla="*/ 47 w 52"/>
                    <a:gd name="T29" fmla="*/ 90 h 256"/>
                    <a:gd name="T30" fmla="*/ 49 w 52"/>
                    <a:gd name="T31" fmla="*/ 100 h 256"/>
                    <a:gd name="T32" fmla="*/ 52 w 52"/>
                    <a:gd name="T33" fmla="*/ 106 h 256"/>
                    <a:gd name="T34" fmla="*/ 46 w 52"/>
                    <a:gd name="T35" fmla="*/ 106 h 256"/>
                    <a:gd name="T36" fmla="*/ 49 w 52"/>
                    <a:gd name="T37" fmla="*/ 112 h 256"/>
                    <a:gd name="T38" fmla="*/ 47 w 52"/>
                    <a:gd name="T39" fmla="*/ 116 h 256"/>
                    <a:gd name="T40" fmla="*/ 51 w 52"/>
                    <a:gd name="T41" fmla="*/ 122 h 256"/>
                    <a:gd name="T42" fmla="*/ 48 w 52"/>
                    <a:gd name="T43" fmla="*/ 128 h 256"/>
                    <a:gd name="T44" fmla="*/ 49 w 52"/>
                    <a:gd name="T45" fmla="*/ 131 h 256"/>
                    <a:gd name="T46" fmla="*/ 46 w 52"/>
                    <a:gd name="T47" fmla="*/ 134 h 256"/>
                    <a:gd name="T48" fmla="*/ 50 w 52"/>
                    <a:gd name="T49" fmla="*/ 147 h 256"/>
                    <a:gd name="T50" fmla="*/ 47 w 52"/>
                    <a:gd name="T51" fmla="*/ 149 h 256"/>
                    <a:gd name="T52" fmla="*/ 48 w 52"/>
                    <a:gd name="T53" fmla="*/ 160 h 256"/>
                    <a:gd name="T54" fmla="*/ 45 w 52"/>
                    <a:gd name="T55" fmla="*/ 166 h 256"/>
                    <a:gd name="T56" fmla="*/ 49 w 52"/>
                    <a:gd name="T57" fmla="*/ 171 h 256"/>
                    <a:gd name="T58" fmla="*/ 49 w 52"/>
                    <a:gd name="T59" fmla="*/ 175 h 256"/>
                    <a:gd name="T60" fmla="*/ 51 w 52"/>
                    <a:gd name="T61" fmla="*/ 179 h 256"/>
                    <a:gd name="T62" fmla="*/ 48 w 52"/>
                    <a:gd name="T63" fmla="*/ 186 h 256"/>
                    <a:gd name="T64" fmla="*/ 52 w 52"/>
                    <a:gd name="T65" fmla="*/ 190 h 256"/>
                    <a:gd name="T66" fmla="*/ 49 w 52"/>
                    <a:gd name="T67" fmla="*/ 197 h 256"/>
                    <a:gd name="T68" fmla="*/ 49 w 52"/>
                    <a:gd name="T69" fmla="*/ 201 h 256"/>
                    <a:gd name="T70" fmla="*/ 46 w 52"/>
                    <a:gd name="T71" fmla="*/ 204 h 256"/>
                    <a:gd name="T72" fmla="*/ 46 w 52"/>
                    <a:gd name="T73" fmla="*/ 210 h 256"/>
                    <a:gd name="T74" fmla="*/ 51 w 52"/>
                    <a:gd name="T75" fmla="*/ 222 h 256"/>
                    <a:gd name="T76" fmla="*/ 48 w 52"/>
                    <a:gd name="T77" fmla="*/ 225 h 256"/>
                    <a:gd name="T78" fmla="*/ 46 w 52"/>
                    <a:gd name="T79" fmla="*/ 235 h 256"/>
                    <a:gd name="T80" fmla="*/ 50 w 52"/>
                    <a:gd name="T81" fmla="*/ 241 h 256"/>
                    <a:gd name="T82" fmla="*/ 46 w 52"/>
                    <a:gd name="T83" fmla="*/ 244 h 256"/>
                    <a:gd name="T84" fmla="*/ 52 w 52"/>
                    <a:gd name="T85" fmla="*/ 256 h 256"/>
                    <a:gd name="T86" fmla="*/ 40 w 52"/>
                    <a:gd name="T87" fmla="*/ 255 h 256"/>
                    <a:gd name="T88" fmla="*/ 17 w 52"/>
                    <a:gd name="T89" fmla="*/ 25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" h="256">
                      <a:moveTo>
                        <a:pt x="47" y="0"/>
                      </a:moveTo>
                      <a:cubicBezTo>
                        <a:pt x="47" y="0"/>
                        <a:pt x="52" y="2"/>
                        <a:pt x="52" y="2"/>
                      </a:cubicBezTo>
                      <a:cubicBezTo>
                        <a:pt x="52" y="2"/>
                        <a:pt x="28" y="2"/>
                        <a:pt x="28" y="2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1"/>
                        <a:pt x="13" y="0"/>
                        <a:pt x="13" y="0"/>
                      </a:cubicBezTo>
                      <a:cubicBezTo>
                        <a:pt x="13" y="1"/>
                        <a:pt x="48" y="15"/>
                        <a:pt x="48" y="15"/>
                      </a:cubicBezTo>
                      <a:cubicBezTo>
                        <a:pt x="47" y="15"/>
                        <a:pt x="1" y="4"/>
                        <a:pt x="1" y="4"/>
                      </a:cubicBezTo>
                      <a:cubicBezTo>
                        <a:pt x="1" y="4"/>
                        <a:pt x="46" y="23"/>
                        <a:pt x="46" y="23"/>
                      </a:cubicBezTo>
                      <a:cubicBezTo>
                        <a:pt x="46" y="23"/>
                        <a:pt x="1" y="9"/>
                        <a:pt x="1" y="9"/>
                      </a:cubicBezTo>
                      <a:cubicBezTo>
                        <a:pt x="1" y="9"/>
                        <a:pt x="49" y="30"/>
                        <a:pt x="49" y="30"/>
                      </a:cubicBezTo>
                      <a:cubicBezTo>
                        <a:pt x="49" y="30"/>
                        <a:pt x="0" y="12"/>
                        <a:pt x="0" y="12"/>
                      </a:cubicBezTo>
                      <a:cubicBezTo>
                        <a:pt x="0" y="12"/>
                        <a:pt x="51" y="34"/>
                        <a:pt x="51" y="34"/>
                      </a:cubicBezTo>
                      <a:cubicBezTo>
                        <a:pt x="51" y="34"/>
                        <a:pt x="5" y="21"/>
                        <a:pt x="5" y="21"/>
                      </a:cubicBezTo>
                      <a:cubicBezTo>
                        <a:pt x="4" y="22"/>
                        <a:pt x="46" y="39"/>
                        <a:pt x="46" y="39"/>
                      </a:cubicBezTo>
                      <a:cubicBezTo>
                        <a:pt x="46" y="39"/>
                        <a:pt x="2" y="31"/>
                        <a:pt x="2" y="31"/>
                      </a:cubicBezTo>
                      <a:cubicBezTo>
                        <a:pt x="1" y="31"/>
                        <a:pt x="46" y="50"/>
                        <a:pt x="46" y="50"/>
                      </a:cubicBezTo>
                      <a:cubicBezTo>
                        <a:pt x="46" y="50"/>
                        <a:pt x="0" y="35"/>
                        <a:pt x="0" y="36"/>
                      </a:cubicBezTo>
                      <a:cubicBezTo>
                        <a:pt x="0" y="36"/>
                        <a:pt x="50" y="57"/>
                        <a:pt x="50" y="57"/>
                      </a:cubicBezTo>
                      <a:cubicBezTo>
                        <a:pt x="50" y="57"/>
                        <a:pt x="2" y="40"/>
                        <a:pt x="2" y="40"/>
                      </a:cubicBezTo>
                      <a:cubicBezTo>
                        <a:pt x="2" y="40"/>
                        <a:pt x="51" y="61"/>
                        <a:pt x="51" y="6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52" y="67"/>
                        <a:pt x="51" y="68"/>
                      </a:cubicBezTo>
                      <a:cubicBezTo>
                        <a:pt x="51" y="68"/>
                        <a:pt x="2" y="54"/>
                        <a:pt x="2" y="54"/>
                      </a:cubicBezTo>
                      <a:cubicBezTo>
                        <a:pt x="2" y="55"/>
                        <a:pt x="52" y="75"/>
                        <a:pt x="52" y="75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4"/>
                        <a:pt x="46" y="83"/>
                        <a:pt x="46" y="83"/>
                      </a:cubicBezTo>
                      <a:cubicBezTo>
                        <a:pt x="46" y="83"/>
                        <a:pt x="6" y="68"/>
                        <a:pt x="5" y="68"/>
                      </a:cubicBezTo>
                      <a:cubicBezTo>
                        <a:pt x="5" y="69"/>
                        <a:pt x="46" y="85"/>
                        <a:pt x="46" y="86"/>
                      </a:cubicBezTo>
                      <a:cubicBezTo>
                        <a:pt x="46" y="86"/>
                        <a:pt x="4" y="72"/>
                        <a:pt x="4" y="72"/>
                      </a:cubicBezTo>
                      <a:cubicBezTo>
                        <a:pt x="4" y="72"/>
                        <a:pt x="47" y="89"/>
                        <a:pt x="47" y="9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4" y="80"/>
                        <a:pt x="50" y="99"/>
                        <a:pt x="49" y="100"/>
                      </a:cubicBezTo>
                      <a:cubicBezTo>
                        <a:pt x="49" y="100"/>
                        <a:pt x="1" y="84"/>
                        <a:pt x="1" y="84"/>
                      </a:cubicBezTo>
                      <a:cubicBezTo>
                        <a:pt x="1" y="85"/>
                        <a:pt x="52" y="106"/>
                        <a:pt x="52" y="106"/>
                      </a:cubicBezTo>
                      <a:cubicBezTo>
                        <a:pt x="52" y="106"/>
                        <a:pt x="1" y="87"/>
                        <a:pt x="1" y="87"/>
                      </a:cubicBezTo>
                      <a:cubicBezTo>
                        <a:pt x="1" y="88"/>
                        <a:pt x="46" y="106"/>
                        <a:pt x="46" y="106"/>
                      </a:cubicBezTo>
                      <a:cubicBezTo>
                        <a:pt x="46" y="106"/>
                        <a:pt x="2" y="92"/>
                        <a:pt x="2" y="92"/>
                      </a:cubicBezTo>
                      <a:cubicBezTo>
                        <a:pt x="2" y="92"/>
                        <a:pt x="49" y="111"/>
                        <a:pt x="49" y="112"/>
                      </a:cubicBezTo>
                      <a:cubicBezTo>
                        <a:pt x="49" y="112"/>
                        <a:pt x="1" y="96"/>
                        <a:pt x="1" y="96"/>
                      </a:cubicBezTo>
                      <a:cubicBezTo>
                        <a:pt x="1" y="96"/>
                        <a:pt x="47" y="116"/>
                        <a:pt x="47" y="116"/>
                      </a:cubicBezTo>
                      <a:cubicBezTo>
                        <a:pt x="47" y="116"/>
                        <a:pt x="6" y="103"/>
                        <a:pt x="5" y="103"/>
                      </a:cubicBezTo>
                      <a:cubicBezTo>
                        <a:pt x="5" y="103"/>
                        <a:pt x="51" y="122"/>
                        <a:pt x="51" y="122"/>
                      </a:cubicBezTo>
                      <a:cubicBezTo>
                        <a:pt x="51" y="122"/>
                        <a:pt x="2" y="108"/>
                        <a:pt x="2" y="109"/>
                      </a:cubicBezTo>
                      <a:cubicBezTo>
                        <a:pt x="2" y="109"/>
                        <a:pt x="48" y="128"/>
                        <a:pt x="48" y="128"/>
                      </a:cubicBezTo>
                      <a:cubicBezTo>
                        <a:pt x="48" y="128"/>
                        <a:pt x="6" y="113"/>
                        <a:pt x="6" y="113"/>
                      </a:cubicBezTo>
                      <a:cubicBezTo>
                        <a:pt x="5" y="114"/>
                        <a:pt x="49" y="131"/>
                        <a:pt x="49" y="131"/>
                      </a:cubicBezTo>
                      <a:cubicBezTo>
                        <a:pt x="49" y="131"/>
                        <a:pt x="3" y="116"/>
                        <a:pt x="2" y="116"/>
                      </a:cubicBezTo>
                      <a:cubicBezTo>
                        <a:pt x="2" y="116"/>
                        <a:pt x="46" y="134"/>
                        <a:pt x="46" y="134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6" y="128"/>
                        <a:pt x="50" y="146"/>
                        <a:pt x="50" y="147"/>
                      </a:cubicBezTo>
                      <a:cubicBezTo>
                        <a:pt x="50" y="147"/>
                        <a:pt x="4" y="130"/>
                        <a:pt x="4" y="131"/>
                      </a:cubicBezTo>
                      <a:cubicBezTo>
                        <a:pt x="4" y="131"/>
                        <a:pt x="47" y="149"/>
                        <a:pt x="47" y="149"/>
                      </a:cubicBezTo>
                      <a:cubicBezTo>
                        <a:pt x="47" y="149"/>
                        <a:pt x="1" y="139"/>
                        <a:pt x="1" y="140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1" y="147"/>
                        <a:pt x="1" y="147"/>
                        <a:pt x="1" y="147"/>
                      </a:cubicBezTo>
                      <a:cubicBezTo>
                        <a:pt x="1" y="147"/>
                        <a:pt x="45" y="165"/>
                        <a:pt x="45" y="166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49" y="171"/>
                        <a:pt x="49" y="171"/>
                      </a:cubicBezTo>
                      <a:cubicBezTo>
                        <a:pt x="49" y="171"/>
                        <a:pt x="2" y="155"/>
                        <a:pt x="2" y="155"/>
                      </a:cubicBezTo>
                      <a:cubicBezTo>
                        <a:pt x="49" y="175"/>
                        <a:pt x="49" y="175"/>
                        <a:pt x="49" y="175"/>
                      </a:cubicBezTo>
                      <a:cubicBezTo>
                        <a:pt x="7" y="160"/>
                        <a:pt x="7" y="160"/>
                        <a:pt x="7" y="160"/>
                      </a:cubicBezTo>
                      <a:cubicBezTo>
                        <a:pt x="6" y="160"/>
                        <a:pt x="51" y="178"/>
                        <a:pt x="51" y="179"/>
                      </a:cubicBezTo>
                      <a:cubicBezTo>
                        <a:pt x="50" y="179"/>
                        <a:pt x="1" y="166"/>
                        <a:pt x="1" y="166"/>
                      </a:cubicBezTo>
                      <a:cubicBezTo>
                        <a:pt x="48" y="186"/>
                        <a:pt x="48" y="186"/>
                        <a:pt x="48" y="186"/>
                      </a:cubicBezTo>
                      <a:cubicBezTo>
                        <a:pt x="48" y="186"/>
                        <a:pt x="5" y="170"/>
                        <a:pt x="5" y="170"/>
                      </a:cubicBezTo>
                      <a:cubicBezTo>
                        <a:pt x="4" y="171"/>
                        <a:pt x="52" y="190"/>
                        <a:pt x="52" y="190"/>
                      </a:cubicBezTo>
                      <a:cubicBezTo>
                        <a:pt x="5" y="178"/>
                        <a:pt x="5" y="178"/>
                        <a:pt x="5" y="178"/>
                      </a:cubicBezTo>
                      <a:cubicBezTo>
                        <a:pt x="49" y="197"/>
                        <a:pt x="49" y="197"/>
                        <a:pt x="49" y="197"/>
                      </a:cubicBezTo>
                      <a:cubicBezTo>
                        <a:pt x="49" y="197"/>
                        <a:pt x="1" y="180"/>
                        <a:pt x="1" y="180"/>
                      </a:cubicBezTo>
                      <a:cubicBezTo>
                        <a:pt x="1" y="180"/>
                        <a:pt x="49" y="200"/>
                        <a:pt x="49" y="201"/>
                      </a:cubicBezTo>
                      <a:cubicBezTo>
                        <a:pt x="3" y="186"/>
                        <a:pt x="3" y="186"/>
                        <a:pt x="3" y="186"/>
                      </a:cubicBezTo>
                      <a:cubicBezTo>
                        <a:pt x="3" y="186"/>
                        <a:pt x="46" y="204"/>
                        <a:pt x="46" y="204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1"/>
                        <a:pt x="46" y="210"/>
                        <a:pt x="46" y="210"/>
                      </a:cubicBezTo>
                      <a:cubicBezTo>
                        <a:pt x="46" y="210"/>
                        <a:pt x="1" y="200"/>
                        <a:pt x="1" y="201"/>
                      </a:cubicBezTo>
                      <a:cubicBezTo>
                        <a:pt x="51" y="222"/>
                        <a:pt x="51" y="222"/>
                        <a:pt x="51" y="222"/>
                      </a:cubicBezTo>
                      <a:cubicBezTo>
                        <a:pt x="51" y="222"/>
                        <a:pt x="3" y="205"/>
                        <a:pt x="3" y="206"/>
                      </a:cubicBezTo>
                      <a:cubicBezTo>
                        <a:pt x="48" y="225"/>
                        <a:pt x="48" y="225"/>
                        <a:pt x="48" y="225"/>
                      </a:cubicBezTo>
                      <a:cubicBezTo>
                        <a:pt x="48" y="225"/>
                        <a:pt x="0" y="215"/>
                        <a:pt x="0" y="215"/>
                      </a:cubicBezTo>
                      <a:cubicBezTo>
                        <a:pt x="0" y="215"/>
                        <a:pt x="46" y="235"/>
                        <a:pt x="46" y="235"/>
                      </a:cubicBezTo>
                      <a:cubicBezTo>
                        <a:pt x="45" y="235"/>
                        <a:pt x="5" y="222"/>
                        <a:pt x="5" y="222"/>
                      </a:cubicBezTo>
                      <a:cubicBezTo>
                        <a:pt x="4" y="223"/>
                        <a:pt x="50" y="241"/>
                        <a:pt x="50" y="241"/>
                      </a:cubicBezTo>
                      <a:cubicBezTo>
                        <a:pt x="50" y="241"/>
                        <a:pt x="3" y="225"/>
                        <a:pt x="3" y="225"/>
                      </a:cubicBezTo>
                      <a:cubicBezTo>
                        <a:pt x="3" y="225"/>
                        <a:pt x="47" y="243"/>
                        <a:pt x="46" y="244"/>
                      </a:cubicBezTo>
                      <a:cubicBezTo>
                        <a:pt x="46" y="244"/>
                        <a:pt x="2" y="234"/>
                        <a:pt x="2" y="234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3" y="240"/>
                        <a:pt x="3" y="240"/>
                        <a:pt x="3" y="240"/>
                      </a:cubicBezTo>
                      <a:cubicBezTo>
                        <a:pt x="3" y="240"/>
                        <a:pt x="40" y="255"/>
                        <a:pt x="40" y="255"/>
                      </a:cubicBezTo>
                      <a:cubicBezTo>
                        <a:pt x="40" y="255"/>
                        <a:pt x="1" y="248"/>
                        <a:pt x="1" y="248"/>
                      </a:cubicBezTo>
                      <a:cubicBezTo>
                        <a:pt x="17" y="255"/>
                        <a:pt x="17" y="255"/>
                        <a:pt x="17" y="255"/>
                      </a:cubicBezTo>
                    </a:path>
                  </a:pathLst>
                </a:custGeom>
                <a:noFill/>
                <a:ln w="25400" cap="rnd">
                  <a:solidFill>
                    <a:srgbClr val="00A6A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" name="Freeform 429">
                  <a:extLst>
                    <a:ext uri="{FF2B5EF4-FFF2-40B4-BE49-F238E27FC236}">
                      <a16:creationId xmlns:a16="http://schemas.microsoft.com/office/drawing/2014/main" id="{A185DDF8-C4B7-4C43-BD3A-1E9F1FA1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440790" y="-395779"/>
                  <a:ext cx="447675" cy="3465410"/>
                </a:xfrm>
                <a:custGeom>
                  <a:avLst/>
                  <a:gdLst>
                    <a:gd name="T0" fmla="*/ 52 w 52"/>
                    <a:gd name="T1" fmla="*/ 2 h 256"/>
                    <a:gd name="T2" fmla="*/ 50 w 52"/>
                    <a:gd name="T3" fmla="*/ 11 h 256"/>
                    <a:gd name="T4" fmla="*/ 48 w 52"/>
                    <a:gd name="T5" fmla="*/ 15 h 256"/>
                    <a:gd name="T6" fmla="*/ 46 w 52"/>
                    <a:gd name="T7" fmla="*/ 23 h 256"/>
                    <a:gd name="T8" fmla="*/ 49 w 52"/>
                    <a:gd name="T9" fmla="*/ 30 h 256"/>
                    <a:gd name="T10" fmla="*/ 51 w 52"/>
                    <a:gd name="T11" fmla="*/ 34 h 256"/>
                    <a:gd name="T12" fmla="*/ 46 w 52"/>
                    <a:gd name="T13" fmla="*/ 39 h 256"/>
                    <a:gd name="T14" fmla="*/ 46 w 52"/>
                    <a:gd name="T15" fmla="*/ 50 h 256"/>
                    <a:gd name="T16" fmla="*/ 50 w 52"/>
                    <a:gd name="T17" fmla="*/ 57 h 256"/>
                    <a:gd name="T18" fmla="*/ 51 w 52"/>
                    <a:gd name="T19" fmla="*/ 61 h 256"/>
                    <a:gd name="T20" fmla="*/ 51 w 52"/>
                    <a:gd name="T21" fmla="*/ 68 h 256"/>
                    <a:gd name="T22" fmla="*/ 52 w 52"/>
                    <a:gd name="T23" fmla="*/ 75 h 256"/>
                    <a:gd name="T24" fmla="*/ 46 w 52"/>
                    <a:gd name="T25" fmla="*/ 83 h 256"/>
                    <a:gd name="T26" fmla="*/ 46 w 52"/>
                    <a:gd name="T27" fmla="*/ 86 h 256"/>
                    <a:gd name="T28" fmla="*/ 47 w 52"/>
                    <a:gd name="T29" fmla="*/ 90 h 256"/>
                    <a:gd name="T30" fmla="*/ 49 w 52"/>
                    <a:gd name="T31" fmla="*/ 100 h 256"/>
                    <a:gd name="T32" fmla="*/ 52 w 52"/>
                    <a:gd name="T33" fmla="*/ 106 h 256"/>
                    <a:gd name="T34" fmla="*/ 46 w 52"/>
                    <a:gd name="T35" fmla="*/ 106 h 256"/>
                    <a:gd name="T36" fmla="*/ 49 w 52"/>
                    <a:gd name="T37" fmla="*/ 112 h 256"/>
                    <a:gd name="T38" fmla="*/ 47 w 52"/>
                    <a:gd name="T39" fmla="*/ 116 h 256"/>
                    <a:gd name="T40" fmla="*/ 51 w 52"/>
                    <a:gd name="T41" fmla="*/ 122 h 256"/>
                    <a:gd name="T42" fmla="*/ 48 w 52"/>
                    <a:gd name="T43" fmla="*/ 128 h 256"/>
                    <a:gd name="T44" fmla="*/ 49 w 52"/>
                    <a:gd name="T45" fmla="*/ 131 h 256"/>
                    <a:gd name="T46" fmla="*/ 46 w 52"/>
                    <a:gd name="T47" fmla="*/ 134 h 256"/>
                    <a:gd name="T48" fmla="*/ 50 w 52"/>
                    <a:gd name="T49" fmla="*/ 147 h 256"/>
                    <a:gd name="T50" fmla="*/ 47 w 52"/>
                    <a:gd name="T51" fmla="*/ 149 h 256"/>
                    <a:gd name="T52" fmla="*/ 48 w 52"/>
                    <a:gd name="T53" fmla="*/ 160 h 256"/>
                    <a:gd name="T54" fmla="*/ 45 w 52"/>
                    <a:gd name="T55" fmla="*/ 166 h 256"/>
                    <a:gd name="T56" fmla="*/ 49 w 52"/>
                    <a:gd name="T57" fmla="*/ 171 h 256"/>
                    <a:gd name="T58" fmla="*/ 49 w 52"/>
                    <a:gd name="T59" fmla="*/ 175 h 256"/>
                    <a:gd name="T60" fmla="*/ 51 w 52"/>
                    <a:gd name="T61" fmla="*/ 179 h 256"/>
                    <a:gd name="T62" fmla="*/ 48 w 52"/>
                    <a:gd name="T63" fmla="*/ 186 h 256"/>
                    <a:gd name="T64" fmla="*/ 52 w 52"/>
                    <a:gd name="T65" fmla="*/ 190 h 256"/>
                    <a:gd name="T66" fmla="*/ 49 w 52"/>
                    <a:gd name="T67" fmla="*/ 197 h 256"/>
                    <a:gd name="T68" fmla="*/ 49 w 52"/>
                    <a:gd name="T69" fmla="*/ 201 h 256"/>
                    <a:gd name="T70" fmla="*/ 46 w 52"/>
                    <a:gd name="T71" fmla="*/ 204 h 256"/>
                    <a:gd name="T72" fmla="*/ 46 w 52"/>
                    <a:gd name="T73" fmla="*/ 210 h 256"/>
                    <a:gd name="T74" fmla="*/ 51 w 52"/>
                    <a:gd name="T75" fmla="*/ 222 h 256"/>
                    <a:gd name="T76" fmla="*/ 48 w 52"/>
                    <a:gd name="T77" fmla="*/ 225 h 256"/>
                    <a:gd name="T78" fmla="*/ 46 w 52"/>
                    <a:gd name="T79" fmla="*/ 235 h 256"/>
                    <a:gd name="T80" fmla="*/ 50 w 52"/>
                    <a:gd name="T81" fmla="*/ 241 h 256"/>
                    <a:gd name="T82" fmla="*/ 46 w 52"/>
                    <a:gd name="T83" fmla="*/ 244 h 256"/>
                    <a:gd name="T84" fmla="*/ 52 w 52"/>
                    <a:gd name="T85" fmla="*/ 256 h 256"/>
                    <a:gd name="T86" fmla="*/ 40 w 52"/>
                    <a:gd name="T87" fmla="*/ 255 h 256"/>
                    <a:gd name="T88" fmla="*/ 17 w 52"/>
                    <a:gd name="T89" fmla="*/ 25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" h="256">
                      <a:moveTo>
                        <a:pt x="47" y="0"/>
                      </a:moveTo>
                      <a:cubicBezTo>
                        <a:pt x="47" y="0"/>
                        <a:pt x="52" y="2"/>
                        <a:pt x="52" y="2"/>
                      </a:cubicBezTo>
                      <a:cubicBezTo>
                        <a:pt x="52" y="2"/>
                        <a:pt x="28" y="2"/>
                        <a:pt x="28" y="2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1"/>
                        <a:pt x="13" y="0"/>
                        <a:pt x="13" y="0"/>
                      </a:cubicBezTo>
                      <a:cubicBezTo>
                        <a:pt x="13" y="1"/>
                        <a:pt x="48" y="15"/>
                        <a:pt x="48" y="15"/>
                      </a:cubicBezTo>
                      <a:cubicBezTo>
                        <a:pt x="47" y="15"/>
                        <a:pt x="1" y="4"/>
                        <a:pt x="1" y="4"/>
                      </a:cubicBezTo>
                      <a:cubicBezTo>
                        <a:pt x="1" y="4"/>
                        <a:pt x="46" y="23"/>
                        <a:pt x="46" y="23"/>
                      </a:cubicBezTo>
                      <a:cubicBezTo>
                        <a:pt x="46" y="23"/>
                        <a:pt x="1" y="9"/>
                        <a:pt x="1" y="9"/>
                      </a:cubicBezTo>
                      <a:cubicBezTo>
                        <a:pt x="1" y="9"/>
                        <a:pt x="49" y="30"/>
                        <a:pt x="49" y="30"/>
                      </a:cubicBezTo>
                      <a:cubicBezTo>
                        <a:pt x="49" y="30"/>
                        <a:pt x="0" y="12"/>
                        <a:pt x="0" y="12"/>
                      </a:cubicBezTo>
                      <a:cubicBezTo>
                        <a:pt x="0" y="12"/>
                        <a:pt x="51" y="34"/>
                        <a:pt x="51" y="34"/>
                      </a:cubicBezTo>
                      <a:cubicBezTo>
                        <a:pt x="51" y="34"/>
                        <a:pt x="5" y="21"/>
                        <a:pt x="5" y="21"/>
                      </a:cubicBezTo>
                      <a:cubicBezTo>
                        <a:pt x="4" y="22"/>
                        <a:pt x="46" y="39"/>
                        <a:pt x="46" y="39"/>
                      </a:cubicBezTo>
                      <a:cubicBezTo>
                        <a:pt x="46" y="39"/>
                        <a:pt x="2" y="31"/>
                        <a:pt x="2" y="31"/>
                      </a:cubicBezTo>
                      <a:cubicBezTo>
                        <a:pt x="1" y="31"/>
                        <a:pt x="46" y="50"/>
                        <a:pt x="46" y="50"/>
                      </a:cubicBezTo>
                      <a:cubicBezTo>
                        <a:pt x="46" y="50"/>
                        <a:pt x="0" y="35"/>
                        <a:pt x="0" y="36"/>
                      </a:cubicBezTo>
                      <a:cubicBezTo>
                        <a:pt x="0" y="36"/>
                        <a:pt x="50" y="57"/>
                        <a:pt x="50" y="57"/>
                      </a:cubicBezTo>
                      <a:cubicBezTo>
                        <a:pt x="50" y="57"/>
                        <a:pt x="2" y="40"/>
                        <a:pt x="2" y="40"/>
                      </a:cubicBezTo>
                      <a:cubicBezTo>
                        <a:pt x="2" y="40"/>
                        <a:pt x="51" y="61"/>
                        <a:pt x="51" y="6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52" y="67"/>
                        <a:pt x="51" y="68"/>
                      </a:cubicBezTo>
                      <a:cubicBezTo>
                        <a:pt x="51" y="68"/>
                        <a:pt x="2" y="54"/>
                        <a:pt x="2" y="54"/>
                      </a:cubicBezTo>
                      <a:cubicBezTo>
                        <a:pt x="2" y="55"/>
                        <a:pt x="52" y="75"/>
                        <a:pt x="52" y="75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4"/>
                        <a:pt x="46" y="83"/>
                        <a:pt x="46" y="83"/>
                      </a:cubicBezTo>
                      <a:cubicBezTo>
                        <a:pt x="46" y="83"/>
                        <a:pt x="6" y="68"/>
                        <a:pt x="5" y="68"/>
                      </a:cubicBezTo>
                      <a:cubicBezTo>
                        <a:pt x="5" y="69"/>
                        <a:pt x="46" y="85"/>
                        <a:pt x="46" y="86"/>
                      </a:cubicBezTo>
                      <a:cubicBezTo>
                        <a:pt x="46" y="86"/>
                        <a:pt x="4" y="72"/>
                        <a:pt x="4" y="72"/>
                      </a:cubicBezTo>
                      <a:cubicBezTo>
                        <a:pt x="4" y="72"/>
                        <a:pt x="47" y="89"/>
                        <a:pt x="47" y="9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4" y="80"/>
                        <a:pt x="50" y="99"/>
                        <a:pt x="49" y="100"/>
                      </a:cubicBezTo>
                      <a:cubicBezTo>
                        <a:pt x="49" y="100"/>
                        <a:pt x="1" y="84"/>
                        <a:pt x="1" y="84"/>
                      </a:cubicBezTo>
                      <a:cubicBezTo>
                        <a:pt x="1" y="85"/>
                        <a:pt x="52" y="106"/>
                        <a:pt x="52" y="106"/>
                      </a:cubicBezTo>
                      <a:cubicBezTo>
                        <a:pt x="52" y="106"/>
                        <a:pt x="1" y="87"/>
                        <a:pt x="1" y="87"/>
                      </a:cubicBezTo>
                      <a:cubicBezTo>
                        <a:pt x="1" y="88"/>
                        <a:pt x="46" y="106"/>
                        <a:pt x="46" y="106"/>
                      </a:cubicBezTo>
                      <a:cubicBezTo>
                        <a:pt x="46" y="106"/>
                        <a:pt x="2" y="92"/>
                        <a:pt x="2" y="92"/>
                      </a:cubicBezTo>
                      <a:cubicBezTo>
                        <a:pt x="2" y="92"/>
                        <a:pt x="49" y="111"/>
                        <a:pt x="49" y="112"/>
                      </a:cubicBezTo>
                      <a:cubicBezTo>
                        <a:pt x="49" y="112"/>
                        <a:pt x="1" y="96"/>
                        <a:pt x="1" y="96"/>
                      </a:cubicBezTo>
                      <a:cubicBezTo>
                        <a:pt x="1" y="96"/>
                        <a:pt x="47" y="116"/>
                        <a:pt x="47" y="116"/>
                      </a:cubicBezTo>
                      <a:cubicBezTo>
                        <a:pt x="47" y="116"/>
                        <a:pt x="6" y="103"/>
                        <a:pt x="5" y="103"/>
                      </a:cubicBezTo>
                      <a:cubicBezTo>
                        <a:pt x="5" y="103"/>
                        <a:pt x="51" y="122"/>
                        <a:pt x="51" y="122"/>
                      </a:cubicBezTo>
                      <a:cubicBezTo>
                        <a:pt x="51" y="122"/>
                        <a:pt x="2" y="108"/>
                        <a:pt x="2" y="109"/>
                      </a:cubicBezTo>
                      <a:cubicBezTo>
                        <a:pt x="2" y="109"/>
                        <a:pt x="48" y="128"/>
                        <a:pt x="48" y="128"/>
                      </a:cubicBezTo>
                      <a:cubicBezTo>
                        <a:pt x="48" y="128"/>
                        <a:pt x="6" y="113"/>
                        <a:pt x="6" y="113"/>
                      </a:cubicBezTo>
                      <a:cubicBezTo>
                        <a:pt x="5" y="114"/>
                        <a:pt x="49" y="131"/>
                        <a:pt x="49" y="131"/>
                      </a:cubicBezTo>
                      <a:cubicBezTo>
                        <a:pt x="49" y="131"/>
                        <a:pt x="3" y="116"/>
                        <a:pt x="2" y="116"/>
                      </a:cubicBezTo>
                      <a:cubicBezTo>
                        <a:pt x="2" y="116"/>
                        <a:pt x="46" y="134"/>
                        <a:pt x="46" y="134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6" y="128"/>
                        <a:pt x="50" y="146"/>
                        <a:pt x="50" y="147"/>
                      </a:cubicBezTo>
                      <a:cubicBezTo>
                        <a:pt x="50" y="147"/>
                        <a:pt x="4" y="130"/>
                        <a:pt x="4" y="131"/>
                      </a:cubicBezTo>
                      <a:cubicBezTo>
                        <a:pt x="4" y="131"/>
                        <a:pt x="47" y="149"/>
                        <a:pt x="47" y="149"/>
                      </a:cubicBezTo>
                      <a:cubicBezTo>
                        <a:pt x="47" y="149"/>
                        <a:pt x="1" y="139"/>
                        <a:pt x="1" y="140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1" y="147"/>
                        <a:pt x="1" y="147"/>
                        <a:pt x="1" y="147"/>
                      </a:cubicBezTo>
                      <a:cubicBezTo>
                        <a:pt x="1" y="147"/>
                        <a:pt x="45" y="165"/>
                        <a:pt x="45" y="166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49" y="171"/>
                        <a:pt x="49" y="171"/>
                      </a:cubicBezTo>
                      <a:cubicBezTo>
                        <a:pt x="49" y="171"/>
                        <a:pt x="2" y="155"/>
                        <a:pt x="2" y="155"/>
                      </a:cubicBezTo>
                      <a:cubicBezTo>
                        <a:pt x="49" y="175"/>
                        <a:pt x="49" y="175"/>
                        <a:pt x="49" y="175"/>
                      </a:cubicBezTo>
                      <a:cubicBezTo>
                        <a:pt x="7" y="160"/>
                        <a:pt x="7" y="160"/>
                        <a:pt x="7" y="160"/>
                      </a:cubicBezTo>
                      <a:cubicBezTo>
                        <a:pt x="6" y="160"/>
                        <a:pt x="51" y="178"/>
                        <a:pt x="51" y="179"/>
                      </a:cubicBezTo>
                      <a:cubicBezTo>
                        <a:pt x="50" y="179"/>
                        <a:pt x="1" y="166"/>
                        <a:pt x="1" y="166"/>
                      </a:cubicBezTo>
                      <a:cubicBezTo>
                        <a:pt x="48" y="186"/>
                        <a:pt x="48" y="186"/>
                        <a:pt x="48" y="186"/>
                      </a:cubicBezTo>
                      <a:cubicBezTo>
                        <a:pt x="48" y="186"/>
                        <a:pt x="5" y="170"/>
                        <a:pt x="5" y="170"/>
                      </a:cubicBezTo>
                      <a:cubicBezTo>
                        <a:pt x="4" y="171"/>
                        <a:pt x="52" y="190"/>
                        <a:pt x="52" y="190"/>
                      </a:cubicBezTo>
                      <a:cubicBezTo>
                        <a:pt x="5" y="178"/>
                        <a:pt x="5" y="178"/>
                        <a:pt x="5" y="178"/>
                      </a:cubicBezTo>
                      <a:cubicBezTo>
                        <a:pt x="49" y="197"/>
                        <a:pt x="49" y="197"/>
                        <a:pt x="49" y="197"/>
                      </a:cubicBezTo>
                      <a:cubicBezTo>
                        <a:pt x="49" y="197"/>
                        <a:pt x="1" y="180"/>
                        <a:pt x="1" y="180"/>
                      </a:cubicBezTo>
                      <a:cubicBezTo>
                        <a:pt x="1" y="180"/>
                        <a:pt x="49" y="200"/>
                        <a:pt x="49" y="201"/>
                      </a:cubicBezTo>
                      <a:cubicBezTo>
                        <a:pt x="3" y="186"/>
                        <a:pt x="3" y="186"/>
                        <a:pt x="3" y="186"/>
                      </a:cubicBezTo>
                      <a:cubicBezTo>
                        <a:pt x="3" y="186"/>
                        <a:pt x="46" y="204"/>
                        <a:pt x="46" y="204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1"/>
                        <a:pt x="46" y="210"/>
                        <a:pt x="46" y="210"/>
                      </a:cubicBezTo>
                      <a:cubicBezTo>
                        <a:pt x="46" y="210"/>
                        <a:pt x="1" y="200"/>
                        <a:pt x="1" y="201"/>
                      </a:cubicBezTo>
                      <a:cubicBezTo>
                        <a:pt x="51" y="222"/>
                        <a:pt x="51" y="222"/>
                        <a:pt x="51" y="222"/>
                      </a:cubicBezTo>
                      <a:cubicBezTo>
                        <a:pt x="51" y="222"/>
                        <a:pt x="3" y="205"/>
                        <a:pt x="3" y="206"/>
                      </a:cubicBezTo>
                      <a:cubicBezTo>
                        <a:pt x="48" y="225"/>
                        <a:pt x="48" y="225"/>
                        <a:pt x="48" y="225"/>
                      </a:cubicBezTo>
                      <a:cubicBezTo>
                        <a:pt x="48" y="225"/>
                        <a:pt x="0" y="215"/>
                        <a:pt x="0" y="215"/>
                      </a:cubicBezTo>
                      <a:cubicBezTo>
                        <a:pt x="0" y="215"/>
                        <a:pt x="46" y="235"/>
                        <a:pt x="46" y="235"/>
                      </a:cubicBezTo>
                      <a:cubicBezTo>
                        <a:pt x="45" y="235"/>
                        <a:pt x="5" y="222"/>
                        <a:pt x="5" y="222"/>
                      </a:cubicBezTo>
                      <a:cubicBezTo>
                        <a:pt x="4" y="223"/>
                        <a:pt x="50" y="241"/>
                        <a:pt x="50" y="241"/>
                      </a:cubicBezTo>
                      <a:cubicBezTo>
                        <a:pt x="50" y="241"/>
                        <a:pt x="3" y="225"/>
                        <a:pt x="3" y="225"/>
                      </a:cubicBezTo>
                      <a:cubicBezTo>
                        <a:pt x="3" y="225"/>
                        <a:pt x="47" y="243"/>
                        <a:pt x="46" y="244"/>
                      </a:cubicBezTo>
                      <a:cubicBezTo>
                        <a:pt x="46" y="244"/>
                        <a:pt x="2" y="234"/>
                        <a:pt x="2" y="234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3" y="240"/>
                        <a:pt x="3" y="240"/>
                        <a:pt x="3" y="240"/>
                      </a:cubicBezTo>
                      <a:cubicBezTo>
                        <a:pt x="3" y="240"/>
                        <a:pt x="40" y="255"/>
                        <a:pt x="40" y="255"/>
                      </a:cubicBezTo>
                      <a:cubicBezTo>
                        <a:pt x="40" y="255"/>
                        <a:pt x="1" y="248"/>
                        <a:pt x="1" y="248"/>
                      </a:cubicBezTo>
                      <a:cubicBezTo>
                        <a:pt x="17" y="255"/>
                        <a:pt x="17" y="255"/>
                        <a:pt x="17" y="255"/>
                      </a:cubicBezTo>
                    </a:path>
                  </a:pathLst>
                </a:custGeom>
                <a:noFill/>
                <a:ln w="25400" cap="rnd">
                  <a:solidFill>
                    <a:srgbClr val="00A6A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0053A96-61AB-954F-9194-F4DC553011E6}"/>
                </a:ext>
              </a:extLst>
            </p:cNvPr>
            <p:cNvGrpSpPr/>
            <p:nvPr/>
          </p:nvGrpSpPr>
          <p:grpSpPr>
            <a:xfrm>
              <a:off x="552746" y="1391305"/>
              <a:ext cx="3840480" cy="311759"/>
              <a:chOff x="82552" y="2978946"/>
              <a:chExt cx="3480593" cy="584200"/>
            </a:xfrm>
          </p:grpSpPr>
          <p:sp>
            <p:nvSpPr>
              <p:cNvPr id="138" name="Freeform 401">
                <a:extLst>
                  <a:ext uri="{FF2B5EF4-FFF2-40B4-BE49-F238E27FC236}">
                    <a16:creationId xmlns:a16="http://schemas.microsoft.com/office/drawing/2014/main" id="{75C94096-7FEE-CD49-BAA7-8D142AD8F28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315" y="3490914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9FF15624-EE01-FE4E-BC86-A3147D5DDC09}"/>
                  </a:ext>
                </a:extLst>
              </p:cNvPr>
              <p:cNvGrpSpPr/>
              <p:nvPr/>
            </p:nvGrpSpPr>
            <p:grpSpPr>
              <a:xfrm rot="5400000">
                <a:off x="1720057" y="1720058"/>
                <a:ext cx="584200" cy="3101976"/>
                <a:chOff x="1255713" y="2184400"/>
                <a:chExt cx="584200" cy="3101976"/>
              </a:xfrm>
            </p:grpSpPr>
            <p:sp>
              <p:nvSpPr>
                <p:cNvPr id="141" name="Rectangle 393">
                  <a:extLst>
                    <a:ext uri="{FF2B5EF4-FFF2-40B4-BE49-F238E27FC236}">
                      <a16:creationId xmlns:a16="http://schemas.microsoft.com/office/drawing/2014/main" id="{CF88F5D2-8984-0849-A1E2-6D750F40B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534" y="2209800"/>
                  <a:ext cx="515938" cy="3059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94">
                  <a:extLst>
                    <a:ext uri="{FF2B5EF4-FFF2-40B4-BE49-F238E27FC236}">
                      <a16:creationId xmlns:a16="http://schemas.microsoft.com/office/drawing/2014/main" id="{16E0617F-FC69-3D40-9F46-6A2F738B0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209800"/>
                  <a:ext cx="515938" cy="3059113"/>
                </a:xfrm>
                <a:custGeom>
                  <a:avLst/>
                  <a:gdLst>
                    <a:gd name="T0" fmla="*/ 0 w 325"/>
                    <a:gd name="T1" fmla="*/ 1927 h 1927"/>
                    <a:gd name="T2" fmla="*/ 0 w 325"/>
                    <a:gd name="T3" fmla="*/ 0 h 1927"/>
                    <a:gd name="T4" fmla="*/ 325 w 325"/>
                    <a:gd name="T5" fmla="*/ 0 h 1927"/>
                    <a:gd name="T6" fmla="*/ 325 w 325"/>
                    <a:gd name="T7" fmla="*/ 1927 h 1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5" h="1927">
                      <a:moveTo>
                        <a:pt x="0" y="1927"/>
                      </a:moveTo>
                      <a:lnTo>
                        <a:pt x="0" y="0"/>
                      </a:lnTo>
                      <a:lnTo>
                        <a:pt x="325" y="0"/>
                      </a:lnTo>
                      <a:lnTo>
                        <a:pt x="325" y="192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95">
                  <a:extLst>
                    <a:ext uri="{FF2B5EF4-FFF2-40B4-BE49-F238E27FC236}">
                      <a16:creationId xmlns:a16="http://schemas.microsoft.com/office/drawing/2014/main" id="{B1C2E85F-868F-FB43-BA88-587E50C49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5260975"/>
                  <a:ext cx="0" cy="7938"/>
                </a:xfrm>
                <a:custGeom>
                  <a:avLst/>
                  <a:gdLst>
                    <a:gd name="T0" fmla="*/ 5 h 5"/>
                    <a:gd name="T1" fmla="*/ 5 h 5"/>
                    <a:gd name="T2" fmla="*/ 0 h 5"/>
                    <a:gd name="T3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96">
                  <a:extLst>
                    <a:ext uri="{FF2B5EF4-FFF2-40B4-BE49-F238E27FC236}">
                      <a16:creationId xmlns:a16="http://schemas.microsoft.com/office/drawing/2014/main" id="{A404C053-A911-5249-8C13-AF73D9D9B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218113"/>
                  <a:ext cx="25400" cy="33338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0 h 4"/>
                    <a:gd name="T4" fmla="*/ 2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97">
                  <a:extLst>
                    <a:ext uri="{FF2B5EF4-FFF2-40B4-BE49-F238E27FC236}">
                      <a16:creationId xmlns:a16="http://schemas.microsoft.com/office/drawing/2014/main" id="{71E199B6-911E-FB47-9511-E51C9494A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5183188"/>
                  <a:ext cx="9525" cy="2540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98">
                  <a:extLst>
                    <a:ext uri="{FF2B5EF4-FFF2-40B4-BE49-F238E27FC236}">
                      <a16:creationId xmlns:a16="http://schemas.microsoft.com/office/drawing/2014/main" id="{466555C7-3D70-A249-9A3E-14559AFD1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3" y="4125913"/>
                  <a:ext cx="9525" cy="952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99">
                  <a:extLst>
                    <a:ext uri="{FF2B5EF4-FFF2-40B4-BE49-F238E27FC236}">
                      <a16:creationId xmlns:a16="http://schemas.microsoft.com/office/drawing/2014/main" id="{2B54E97A-73B5-3A46-8842-32735F51A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713" y="2184400"/>
                  <a:ext cx="576263" cy="3101976"/>
                </a:xfrm>
                <a:custGeom>
                  <a:avLst/>
                  <a:gdLst>
                    <a:gd name="T0" fmla="*/ 62 w 67"/>
                    <a:gd name="T1" fmla="*/ 213 h 361"/>
                    <a:gd name="T2" fmla="*/ 63 w 67"/>
                    <a:gd name="T3" fmla="*/ 259 h 361"/>
                    <a:gd name="T4" fmla="*/ 63 w 67"/>
                    <a:gd name="T5" fmla="*/ 274 h 361"/>
                    <a:gd name="T6" fmla="*/ 65 w 67"/>
                    <a:gd name="T7" fmla="*/ 314 h 361"/>
                    <a:gd name="T8" fmla="*/ 66 w 67"/>
                    <a:gd name="T9" fmla="*/ 338 h 361"/>
                    <a:gd name="T10" fmla="*/ 67 w 67"/>
                    <a:gd name="T11" fmla="*/ 336 h 361"/>
                    <a:gd name="T12" fmla="*/ 66 w 67"/>
                    <a:gd name="T13" fmla="*/ 310 h 361"/>
                    <a:gd name="T14" fmla="*/ 65 w 67"/>
                    <a:gd name="T15" fmla="*/ 226 h 361"/>
                    <a:gd name="T16" fmla="*/ 65 w 67"/>
                    <a:gd name="T17" fmla="*/ 139 h 361"/>
                    <a:gd name="T18" fmla="*/ 65 w 67"/>
                    <a:gd name="T19" fmla="*/ 39 h 361"/>
                    <a:gd name="T20" fmla="*/ 64 w 67"/>
                    <a:gd name="T21" fmla="*/ 0 h 361"/>
                    <a:gd name="T22" fmla="*/ 46 w 67"/>
                    <a:gd name="T23" fmla="*/ 0 h 361"/>
                    <a:gd name="T24" fmla="*/ 3 w 67"/>
                    <a:gd name="T25" fmla="*/ 26 h 361"/>
                    <a:gd name="T26" fmla="*/ 3 w 67"/>
                    <a:gd name="T27" fmla="*/ 135 h 361"/>
                    <a:gd name="T28" fmla="*/ 3 w 67"/>
                    <a:gd name="T29" fmla="*/ 299 h 361"/>
                    <a:gd name="T30" fmla="*/ 2 w 67"/>
                    <a:gd name="T31" fmla="*/ 340 h 361"/>
                    <a:gd name="T32" fmla="*/ 4 w 67"/>
                    <a:gd name="T33" fmla="*/ 345 h 361"/>
                    <a:gd name="T34" fmla="*/ 2 w 67"/>
                    <a:gd name="T35" fmla="*/ 355 h 361"/>
                    <a:gd name="T36" fmla="*/ 4 w 67"/>
                    <a:gd name="T37" fmla="*/ 358 h 361"/>
                    <a:gd name="T38" fmla="*/ 6 w 67"/>
                    <a:gd name="T39" fmla="*/ 351 h 361"/>
                    <a:gd name="T40" fmla="*/ 6 w 67"/>
                    <a:gd name="T41" fmla="*/ 346 h 361"/>
                    <a:gd name="T42" fmla="*/ 5 w 67"/>
                    <a:gd name="T43" fmla="*/ 318 h 361"/>
                    <a:gd name="T44" fmla="*/ 7 w 67"/>
                    <a:gd name="T45" fmla="*/ 301 h 361"/>
                    <a:gd name="T46" fmla="*/ 7 w 67"/>
                    <a:gd name="T47" fmla="*/ 272 h 361"/>
                    <a:gd name="T48" fmla="*/ 7 w 67"/>
                    <a:gd name="T49" fmla="*/ 244 h 361"/>
                    <a:gd name="T50" fmla="*/ 6 w 67"/>
                    <a:gd name="T51" fmla="*/ 206 h 361"/>
                    <a:gd name="T52" fmla="*/ 7 w 67"/>
                    <a:gd name="T53" fmla="*/ 151 h 361"/>
                    <a:gd name="T54" fmla="*/ 5 w 67"/>
                    <a:gd name="T55" fmla="*/ 136 h 361"/>
                    <a:gd name="T56" fmla="*/ 6 w 67"/>
                    <a:gd name="T57" fmla="*/ 127 h 361"/>
                    <a:gd name="T58" fmla="*/ 5 w 67"/>
                    <a:gd name="T59" fmla="*/ 48 h 361"/>
                    <a:gd name="T60" fmla="*/ 5 w 67"/>
                    <a:gd name="T61" fmla="*/ 45 h 361"/>
                    <a:gd name="T62" fmla="*/ 5 w 67"/>
                    <a:gd name="T63" fmla="*/ 15 h 361"/>
                    <a:gd name="T64" fmla="*/ 5 w 67"/>
                    <a:gd name="T65" fmla="*/ 3 h 361"/>
                    <a:gd name="T66" fmla="*/ 28 w 67"/>
                    <a:gd name="T67" fmla="*/ 3 h 361"/>
                    <a:gd name="T68" fmla="*/ 58 w 67"/>
                    <a:gd name="T69" fmla="*/ 2 h 361"/>
                    <a:gd name="T70" fmla="*/ 62 w 67"/>
                    <a:gd name="T71" fmla="*/ 2 h 361"/>
                    <a:gd name="T72" fmla="*/ 63 w 67"/>
                    <a:gd name="T73" fmla="*/ 23 h 361"/>
                    <a:gd name="T74" fmla="*/ 62 w 67"/>
                    <a:gd name="T75" fmla="*/ 62 h 361"/>
                    <a:gd name="T76" fmla="*/ 63 w 67"/>
                    <a:gd name="T77" fmla="*/ 101 h 361"/>
                    <a:gd name="T78" fmla="*/ 63 w 67"/>
                    <a:gd name="T79" fmla="*/ 125 h 361"/>
                    <a:gd name="T80" fmla="*/ 63 w 67"/>
                    <a:gd name="T81" fmla="*/ 156 h 361"/>
                    <a:gd name="T82" fmla="*/ 62 w 67"/>
                    <a:gd name="T83" fmla="*/ 171 h 361"/>
                    <a:gd name="T84" fmla="*/ 63 w 67"/>
                    <a:gd name="T85" fmla="*/ 194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361">
                      <a:moveTo>
                        <a:pt x="63" y="194"/>
                      </a:moveTo>
                      <a:cubicBezTo>
                        <a:pt x="62" y="193"/>
                        <a:pt x="62" y="193"/>
                        <a:pt x="62" y="193"/>
                      </a:cubicBezTo>
                      <a:cubicBezTo>
                        <a:pt x="63" y="199"/>
                        <a:pt x="62" y="206"/>
                        <a:pt x="62" y="213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62" y="229"/>
                        <a:pt x="63" y="244"/>
                        <a:pt x="64" y="260"/>
                      </a:cubicBezTo>
                      <a:cubicBezTo>
                        <a:pt x="63" y="260"/>
                        <a:pt x="63" y="260"/>
                        <a:pt x="63" y="259"/>
                      </a:cubicBezTo>
                      <a:cubicBezTo>
                        <a:pt x="63" y="260"/>
                        <a:pt x="64" y="261"/>
                        <a:pt x="64" y="262"/>
                      </a:cubicBezTo>
                      <a:cubicBezTo>
                        <a:pt x="64" y="262"/>
                        <a:pt x="63" y="262"/>
                        <a:pt x="63" y="261"/>
                      </a:cubicBezTo>
                      <a:cubicBezTo>
                        <a:pt x="62" y="265"/>
                        <a:pt x="64" y="271"/>
                        <a:pt x="63" y="274"/>
                      </a:cubicBezTo>
                      <a:cubicBezTo>
                        <a:pt x="63" y="275"/>
                        <a:pt x="64" y="275"/>
                        <a:pt x="64" y="274"/>
                      </a:cubicBezTo>
                      <a:cubicBezTo>
                        <a:pt x="64" y="287"/>
                        <a:pt x="65" y="301"/>
                        <a:pt x="66" y="314"/>
                      </a:cubicBezTo>
                      <a:cubicBezTo>
                        <a:pt x="65" y="314"/>
                        <a:pt x="65" y="314"/>
                        <a:pt x="65" y="314"/>
                      </a:cubicBezTo>
                      <a:cubicBezTo>
                        <a:pt x="67" y="325"/>
                        <a:pt x="66" y="337"/>
                        <a:pt x="66" y="348"/>
                      </a:cubicBezTo>
                      <a:cubicBezTo>
                        <a:pt x="66" y="349"/>
                        <a:pt x="66" y="347"/>
                        <a:pt x="67" y="348"/>
                      </a:cubicBezTo>
                      <a:cubicBezTo>
                        <a:pt x="67" y="345"/>
                        <a:pt x="65" y="342"/>
                        <a:pt x="66" y="338"/>
                      </a:cubicBezTo>
                      <a:cubicBezTo>
                        <a:pt x="67" y="339"/>
                        <a:pt x="67" y="339"/>
                        <a:pt x="67" y="339"/>
                      </a:cubicBezTo>
                      <a:cubicBezTo>
                        <a:pt x="67" y="336"/>
                        <a:pt x="66" y="338"/>
                        <a:pt x="66" y="336"/>
                      </a:cubicBezTo>
                      <a:cubicBezTo>
                        <a:pt x="67" y="335"/>
                        <a:pt x="67" y="336"/>
                        <a:pt x="67" y="336"/>
                      </a:cubicBezTo>
                      <a:cubicBezTo>
                        <a:pt x="67" y="330"/>
                        <a:pt x="67" y="325"/>
                        <a:pt x="66" y="320"/>
                      </a:cubicBezTo>
                      <a:cubicBezTo>
                        <a:pt x="67" y="319"/>
                        <a:pt x="66" y="315"/>
                        <a:pt x="67" y="313"/>
                      </a:cubicBezTo>
                      <a:cubicBezTo>
                        <a:pt x="66" y="312"/>
                        <a:pt x="67" y="310"/>
                        <a:pt x="66" y="310"/>
                      </a:cubicBezTo>
                      <a:cubicBezTo>
                        <a:pt x="66" y="292"/>
                        <a:pt x="65" y="274"/>
                        <a:pt x="66" y="255"/>
                      </a:cubicBezTo>
                      <a:cubicBezTo>
                        <a:pt x="64" y="247"/>
                        <a:pt x="66" y="23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3"/>
                        <a:pt x="65" y="218"/>
                        <a:pt x="65" y="214"/>
                      </a:cubicBezTo>
                      <a:cubicBezTo>
                        <a:pt x="64" y="211"/>
                        <a:pt x="64" y="211"/>
                        <a:pt x="64" y="211"/>
                      </a:cubicBezTo>
                      <a:cubicBezTo>
                        <a:pt x="66" y="187"/>
                        <a:pt x="65" y="163"/>
                        <a:pt x="65" y="139"/>
                      </a:cubicBezTo>
                      <a:cubicBezTo>
                        <a:pt x="66" y="111"/>
                        <a:pt x="67" y="87"/>
                        <a:pt x="65" y="60"/>
                      </a:cubicBezTo>
                      <a:cubicBezTo>
                        <a:pt x="65" y="60"/>
                        <a:pt x="65" y="60"/>
                        <a:pt x="65" y="61"/>
                      </a:cubicBezTo>
                      <a:cubicBezTo>
                        <a:pt x="65" y="53"/>
                        <a:pt x="65" y="46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33"/>
                        <a:pt x="64" y="26"/>
                        <a:pt x="64" y="2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1" y="0"/>
                        <a:pt x="49" y="0"/>
                        <a:pt x="4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44"/>
                        <a:pt x="1" y="61"/>
                        <a:pt x="2" y="79"/>
                      </a:cubicBezTo>
                      <a:cubicBezTo>
                        <a:pt x="1" y="97"/>
                        <a:pt x="4" y="117"/>
                        <a:pt x="3" y="135"/>
                      </a:cubicBezTo>
                      <a:cubicBezTo>
                        <a:pt x="1" y="147"/>
                        <a:pt x="5" y="162"/>
                        <a:pt x="3" y="173"/>
                      </a:cubicBezTo>
                      <a:cubicBezTo>
                        <a:pt x="0" y="195"/>
                        <a:pt x="2" y="216"/>
                        <a:pt x="4" y="239"/>
                      </a:cubicBezTo>
                      <a:cubicBezTo>
                        <a:pt x="3" y="259"/>
                        <a:pt x="5" y="279"/>
                        <a:pt x="3" y="299"/>
                      </a:cubicBezTo>
                      <a:cubicBezTo>
                        <a:pt x="5" y="309"/>
                        <a:pt x="2" y="319"/>
                        <a:pt x="2" y="329"/>
                      </a:cubicBezTo>
                      <a:cubicBezTo>
                        <a:pt x="2" y="329"/>
                        <a:pt x="2" y="329"/>
                        <a:pt x="2" y="329"/>
                      </a:cubicBezTo>
                      <a:cubicBezTo>
                        <a:pt x="1" y="333"/>
                        <a:pt x="5" y="337"/>
                        <a:pt x="2" y="340"/>
                      </a:cubicBezTo>
                      <a:cubicBezTo>
                        <a:pt x="2" y="339"/>
                        <a:pt x="2" y="339"/>
                        <a:pt x="2" y="339"/>
                      </a:cubicBezTo>
                      <a:cubicBezTo>
                        <a:pt x="1" y="341"/>
                        <a:pt x="5" y="344"/>
                        <a:pt x="4" y="345"/>
                      </a:cubicBezTo>
                      <a:cubicBezTo>
                        <a:pt x="4" y="345"/>
                        <a:pt x="4" y="345"/>
                        <a:pt x="4" y="345"/>
                      </a:cubicBezTo>
                      <a:cubicBezTo>
                        <a:pt x="4" y="348"/>
                        <a:pt x="3" y="346"/>
                        <a:pt x="3" y="348"/>
                      </a:cubicBezTo>
                      <a:cubicBezTo>
                        <a:pt x="3" y="348"/>
                        <a:pt x="4" y="348"/>
                        <a:pt x="4" y="349"/>
                      </a:cubicBezTo>
                      <a:cubicBezTo>
                        <a:pt x="2" y="350"/>
                        <a:pt x="4" y="355"/>
                        <a:pt x="2" y="355"/>
                      </a:cubicBezTo>
                      <a:cubicBezTo>
                        <a:pt x="2" y="354"/>
                        <a:pt x="1" y="357"/>
                        <a:pt x="0" y="354"/>
                      </a:cubicBezTo>
                      <a:cubicBezTo>
                        <a:pt x="0" y="355"/>
                        <a:pt x="0" y="359"/>
                        <a:pt x="1" y="359"/>
                      </a:cubicBezTo>
                      <a:cubicBezTo>
                        <a:pt x="2" y="359"/>
                        <a:pt x="3" y="361"/>
                        <a:pt x="4" y="358"/>
                      </a:cubicBezTo>
                      <a:cubicBezTo>
                        <a:pt x="4" y="358"/>
                        <a:pt x="4" y="358"/>
                        <a:pt x="4" y="358"/>
                      </a:cubicBezTo>
                      <a:cubicBezTo>
                        <a:pt x="4" y="357"/>
                        <a:pt x="4" y="357"/>
                        <a:pt x="5" y="357"/>
                      </a:cubicBezTo>
                      <a:cubicBezTo>
                        <a:pt x="5" y="354"/>
                        <a:pt x="6" y="353"/>
                        <a:pt x="6" y="351"/>
                      </a:cubicBezTo>
                      <a:cubicBezTo>
                        <a:pt x="6" y="351"/>
                        <a:pt x="6" y="351"/>
                        <a:pt x="6" y="351"/>
                      </a:cubicBezTo>
                      <a:cubicBezTo>
                        <a:pt x="5" y="350"/>
                        <a:pt x="6" y="347"/>
                        <a:pt x="6" y="346"/>
                      </a:cubicBezTo>
                      <a:cubicBezTo>
                        <a:pt x="6" y="346"/>
                        <a:pt x="6" y="346"/>
                        <a:pt x="6" y="346"/>
                      </a:cubicBezTo>
                      <a:cubicBezTo>
                        <a:pt x="7" y="345"/>
                        <a:pt x="5" y="342"/>
                        <a:pt x="6" y="343"/>
                      </a:cubicBezTo>
                      <a:cubicBezTo>
                        <a:pt x="6" y="337"/>
                        <a:pt x="6" y="329"/>
                        <a:pt x="6" y="322"/>
                      </a:cubicBezTo>
                      <a:cubicBezTo>
                        <a:pt x="5" y="321"/>
                        <a:pt x="6" y="316"/>
                        <a:pt x="5" y="318"/>
                      </a:cubicBezTo>
                      <a:cubicBezTo>
                        <a:pt x="6" y="316"/>
                        <a:pt x="6" y="311"/>
                        <a:pt x="6" y="309"/>
                      </a:cubicBezTo>
                      <a:cubicBezTo>
                        <a:pt x="6" y="309"/>
                        <a:pt x="7" y="309"/>
                        <a:pt x="7" y="309"/>
                      </a:cubicBezTo>
                      <a:cubicBezTo>
                        <a:pt x="8" y="305"/>
                        <a:pt x="5" y="304"/>
                        <a:pt x="7" y="301"/>
                      </a:cubicBezTo>
                      <a:cubicBezTo>
                        <a:pt x="6" y="300"/>
                        <a:pt x="8" y="294"/>
                        <a:pt x="6" y="292"/>
                      </a:cubicBezTo>
                      <a:cubicBezTo>
                        <a:pt x="6" y="292"/>
                        <a:pt x="6" y="292"/>
                        <a:pt x="7" y="292"/>
                      </a:cubicBezTo>
                      <a:cubicBezTo>
                        <a:pt x="7" y="285"/>
                        <a:pt x="7" y="278"/>
                        <a:pt x="7" y="272"/>
                      </a:cubicBezTo>
                      <a:cubicBezTo>
                        <a:pt x="6" y="268"/>
                        <a:pt x="8" y="261"/>
                        <a:pt x="6" y="257"/>
                      </a:cubicBezTo>
                      <a:cubicBezTo>
                        <a:pt x="6" y="253"/>
                        <a:pt x="7" y="248"/>
                        <a:pt x="7" y="243"/>
                      </a:cubicBez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7" y="238"/>
                        <a:pt x="7" y="232"/>
                        <a:pt x="5" y="228"/>
                      </a:cubicBezTo>
                      <a:cubicBezTo>
                        <a:pt x="7" y="226"/>
                        <a:pt x="7" y="224"/>
                        <a:pt x="7" y="222"/>
                      </a:cubicBezTo>
                      <a:cubicBezTo>
                        <a:pt x="7" y="218"/>
                        <a:pt x="7" y="211"/>
                        <a:pt x="6" y="206"/>
                      </a:cubicBezTo>
                      <a:cubicBezTo>
                        <a:pt x="7" y="205"/>
                        <a:pt x="6" y="201"/>
                        <a:pt x="7" y="201"/>
                      </a:cubicBezTo>
                      <a:cubicBezTo>
                        <a:pt x="5" y="186"/>
                        <a:pt x="5" y="167"/>
                        <a:pt x="7" y="151"/>
                      </a:cubicBezTo>
                      <a:cubicBezTo>
                        <a:pt x="7" y="151"/>
                        <a:pt x="7" y="151"/>
                        <a:pt x="7" y="151"/>
                      </a:cubicBezTo>
                      <a:cubicBezTo>
                        <a:pt x="7" y="149"/>
                        <a:pt x="5" y="146"/>
                        <a:pt x="4" y="144"/>
                      </a:cubicBezTo>
                      <a:cubicBezTo>
                        <a:pt x="4" y="144"/>
                        <a:pt x="5" y="144"/>
                        <a:pt x="5" y="144"/>
                      </a:cubicBezTo>
                      <a:cubicBezTo>
                        <a:pt x="4" y="141"/>
                        <a:pt x="5" y="139"/>
                        <a:pt x="5" y="136"/>
                      </a:cubicBezTo>
                      <a:cubicBezTo>
                        <a:pt x="5" y="136"/>
                        <a:pt x="5" y="136"/>
                        <a:pt x="6" y="136"/>
                      </a:cubicBezTo>
                      <a:cubicBezTo>
                        <a:pt x="5" y="133"/>
                        <a:pt x="7" y="130"/>
                        <a:pt x="6" y="127"/>
                      </a:cubicBezTo>
                      <a:cubicBezTo>
                        <a:pt x="6" y="127"/>
                        <a:pt x="6" y="127"/>
                        <a:pt x="6" y="127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5"/>
                        <a:pt x="7" y="125"/>
                        <a:pt x="6" y="126"/>
                      </a:cubicBezTo>
                      <a:cubicBezTo>
                        <a:pt x="7" y="101"/>
                        <a:pt x="5" y="74"/>
                        <a:pt x="5" y="48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6" y="38"/>
                        <a:pt x="5" y="31"/>
                        <a:pt x="5" y="25"/>
                      </a:cubicBezTo>
                      <a:cubicBezTo>
                        <a:pt x="5" y="25"/>
                        <a:pt x="5" y="26"/>
                        <a:pt x="6" y="25"/>
                      </a:cubicBezTo>
                      <a:cubicBezTo>
                        <a:pt x="5" y="21"/>
                        <a:pt x="7" y="18"/>
                        <a:pt x="5" y="15"/>
                      </a:cubicBezTo>
                      <a:cubicBezTo>
                        <a:pt x="5" y="15"/>
                        <a:pt x="5" y="15"/>
                        <a:pt x="6" y="1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33" y="2"/>
                        <a:pt x="39" y="2"/>
                        <a:pt x="45" y="2"/>
                      </a:cubicBezTo>
                      <a:cubicBezTo>
                        <a:pt x="48" y="2"/>
                        <a:pt x="51" y="2"/>
                        <a:pt x="53" y="2"/>
                      </a:cubicBezTo>
                      <a:cubicBezTo>
                        <a:pt x="55" y="2"/>
                        <a:pt x="56" y="2"/>
                        <a:pt x="58" y="2"/>
                      </a:cubicBezTo>
                      <a:cubicBezTo>
                        <a:pt x="59" y="2"/>
                        <a:pt x="60" y="2"/>
                        <a:pt x="62" y="1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3"/>
                        <a:pt x="62" y="5"/>
                        <a:pt x="63" y="6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6"/>
                        <a:pt x="63" y="19"/>
                        <a:pt x="63" y="23"/>
                      </a:cubicBezTo>
                      <a:cubicBezTo>
                        <a:pt x="62" y="30"/>
                        <a:pt x="62" y="38"/>
                        <a:pt x="62" y="45"/>
                      </a:cubicBezTo>
                      <a:cubicBezTo>
                        <a:pt x="62" y="52"/>
                        <a:pt x="63" y="56"/>
                        <a:pt x="63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4" y="73"/>
                        <a:pt x="60" y="85"/>
                        <a:pt x="63" y="96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3" y="97"/>
                        <a:pt x="61" y="102"/>
                        <a:pt x="63" y="101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5" y="111"/>
                        <a:pt x="62" y="117"/>
                        <a:pt x="63" y="126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8"/>
                        <a:pt x="63" y="131"/>
                        <a:pt x="63" y="133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61" y="140"/>
                        <a:pt x="63" y="148"/>
                        <a:pt x="63" y="156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3" y="159"/>
                        <a:pt x="62" y="167"/>
                        <a:pt x="62" y="172"/>
                      </a:cubicBezTo>
                      <a:cubicBezTo>
                        <a:pt x="62" y="171"/>
                        <a:pt x="62" y="171"/>
                        <a:pt x="62" y="171"/>
                      </a:cubicBez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81"/>
                        <a:pt x="62" y="187"/>
                        <a:pt x="63" y="194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400">
                  <a:extLst>
                    <a:ext uri="{FF2B5EF4-FFF2-40B4-BE49-F238E27FC236}">
                      <a16:creationId xmlns:a16="http://schemas.microsoft.com/office/drawing/2014/main" id="{FCBED1E6-FC66-F947-9A59-FF67A52AA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050" y="44275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401">
                  <a:extLst>
                    <a:ext uri="{FF2B5EF4-FFF2-40B4-BE49-F238E27FC236}">
                      <a16:creationId xmlns:a16="http://schemas.microsoft.com/office/drawing/2014/main" id="{F02E8959-C229-A245-BC22-253273A7F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100" y="5191125"/>
                  <a:ext cx="0" cy="952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0" name="Freeform 429">
                <a:extLst>
                  <a:ext uri="{FF2B5EF4-FFF2-40B4-BE49-F238E27FC236}">
                    <a16:creationId xmlns:a16="http://schemas.microsoft.com/office/drawing/2014/main" id="{1637A910-2E5D-304C-9423-9C3CB8EA2D0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88319" y="1747048"/>
                <a:ext cx="447675" cy="3032124"/>
              </a:xfrm>
              <a:custGeom>
                <a:avLst/>
                <a:gdLst>
                  <a:gd name="T0" fmla="*/ 52 w 52"/>
                  <a:gd name="T1" fmla="*/ 2 h 256"/>
                  <a:gd name="T2" fmla="*/ 50 w 52"/>
                  <a:gd name="T3" fmla="*/ 11 h 256"/>
                  <a:gd name="T4" fmla="*/ 48 w 52"/>
                  <a:gd name="T5" fmla="*/ 15 h 256"/>
                  <a:gd name="T6" fmla="*/ 46 w 52"/>
                  <a:gd name="T7" fmla="*/ 23 h 256"/>
                  <a:gd name="T8" fmla="*/ 49 w 52"/>
                  <a:gd name="T9" fmla="*/ 30 h 256"/>
                  <a:gd name="T10" fmla="*/ 51 w 52"/>
                  <a:gd name="T11" fmla="*/ 34 h 256"/>
                  <a:gd name="T12" fmla="*/ 46 w 52"/>
                  <a:gd name="T13" fmla="*/ 39 h 256"/>
                  <a:gd name="T14" fmla="*/ 46 w 52"/>
                  <a:gd name="T15" fmla="*/ 50 h 256"/>
                  <a:gd name="T16" fmla="*/ 50 w 52"/>
                  <a:gd name="T17" fmla="*/ 57 h 256"/>
                  <a:gd name="T18" fmla="*/ 51 w 52"/>
                  <a:gd name="T19" fmla="*/ 61 h 256"/>
                  <a:gd name="T20" fmla="*/ 51 w 52"/>
                  <a:gd name="T21" fmla="*/ 68 h 256"/>
                  <a:gd name="T22" fmla="*/ 52 w 52"/>
                  <a:gd name="T23" fmla="*/ 75 h 256"/>
                  <a:gd name="T24" fmla="*/ 46 w 52"/>
                  <a:gd name="T25" fmla="*/ 83 h 256"/>
                  <a:gd name="T26" fmla="*/ 46 w 52"/>
                  <a:gd name="T27" fmla="*/ 86 h 256"/>
                  <a:gd name="T28" fmla="*/ 47 w 52"/>
                  <a:gd name="T29" fmla="*/ 90 h 256"/>
                  <a:gd name="T30" fmla="*/ 49 w 52"/>
                  <a:gd name="T31" fmla="*/ 100 h 256"/>
                  <a:gd name="T32" fmla="*/ 52 w 52"/>
                  <a:gd name="T33" fmla="*/ 106 h 256"/>
                  <a:gd name="T34" fmla="*/ 46 w 52"/>
                  <a:gd name="T35" fmla="*/ 106 h 256"/>
                  <a:gd name="T36" fmla="*/ 49 w 52"/>
                  <a:gd name="T37" fmla="*/ 112 h 256"/>
                  <a:gd name="T38" fmla="*/ 47 w 52"/>
                  <a:gd name="T39" fmla="*/ 116 h 256"/>
                  <a:gd name="T40" fmla="*/ 51 w 52"/>
                  <a:gd name="T41" fmla="*/ 122 h 256"/>
                  <a:gd name="T42" fmla="*/ 48 w 52"/>
                  <a:gd name="T43" fmla="*/ 128 h 256"/>
                  <a:gd name="T44" fmla="*/ 49 w 52"/>
                  <a:gd name="T45" fmla="*/ 131 h 256"/>
                  <a:gd name="T46" fmla="*/ 46 w 52"/>
                  <a:gd name="T47" fmla="*/ 134 h 256"/>
                  <a:gd name="T48" fmla="*/ 50 w 52"/>
                  <a:gd name="T49" fmla="*/ 147 h 256"/>
                  <a:gd name="T50" fmla="*/ 47 w 52"/>
                  <a:gd name="T51" fmla="*/ 149 h 256"/>
                  <a:gd name="T52" fmla="*/ 48 w 52"/>
                  <a:gd name="T53" fmla="*/ 160 h 256"/>
                  <a:gd name="T54" fmla="*/ 45 w 52"/>
                  <a:gd name="T55" fmla="*/ 166 h 256"/>
                  <a:gd name="T56" fmla="*/ 49 w 52"/>
                  <a:gd name="T57" fmla="*/ 171 h 256"/>
                  <a:gd name="T58" fmla="*/ 49 w 52"/>
                  <a:gd name="T59" fmla="*/ 175 h 256"/>
                  <a:gd name="T60" fmla="*/ 51 w 52"/>
                  <a:gd name="T61" fmla="*/ 179 h 256"/>
                  <a:gd name="T62" fmla="*/ 48 w 52"/>
                  <a:gd name="T63" fmla="*/ 186 h 256"/>
                  <a:gd name="T64" fmla="*/ 52 w 52"/>
                  <a:gd name="T65" fmla="*/ 190 h 256"/>
                  <a:gd name="T66" fmla="*/ 49 w 52"/>
                  <a:gd name="T67" fmla="*/ 197 h 256"/>
                  <a:gd name="T68" fmla="*/ 49 w 52"/>
                  <a:gd name="T69" fmla="*/ 201 h 256"/>
                  <a:gd name="T70" fmla="*/ 46 w 52"/>
                  <a:gd name="T71" fmla="*/ 204 h 256"/>
                  <a:gd name="T72" fmla="*/ 46 w 52"/>
                  <a:gd name="T73" fmla="*/ 210 h 256"/>
                  <a:gd name="T74" fmla="*/ 51 w 52"/>
                  <a:gd name="T75" fmla="*/ 222 h 256"/>
                  <a:gd name="T76" fmla="*/ 48 w 52"/>
                  <a:gd name="T77" fmla="*/ 225 h 256"/>
                  <a:gd name="T78" fmla="*/ 46 w 52"/>
                  <a:gd name="T79" fmla="*/ 235 h 256"/>
                  <a:gd name="T80" fmla="*/ 50 w 52"/>
                  <a:gd name="T81" fmla="*/ 241 h 256"/>
                  <a:gd name="T82" fmla="*/ 46 w 52"/>
                  <a:gd name="T83" fmla="*/ 244 h 256"/>
                  <a:gd name="T84" fmla="*/ 52 w 52"/>
                  <a:gd name="T85" fmla="*/ 256 h 256"/>
                  <a:gd name="T86" fmla="*/ 40 w 52"/>
                  <a:gd name="T87" fmla="*/ 255 h 256"/>
                  <a:gd name="T88" fmla="*/ 17 w 52"/>
                  <a:gd name="T8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256">
                    <a:moveTo>
                      <a:pt x="47" y="0"/>
                    </a:moveTo>
                    <a:cubicBezTo>
                      <a:pt x="47" y="0"/>
                      <a:pt x="52" y="2"/>
                      <a:pt x="52" y="2"/>
                    </a:cubicBezTo>
                    <a:cubicBezTo>
                      <a:pt x="52" y="2"/>
                      <a:pt x="28" y="2"/>
                      <a:pt x="28" y="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13" y="0"/>
                      <a:pt x="13" y="0"/>
                    </a:cubicBezTo>
                    <a:cubicBezTo>
                      <a:pt x="13" y="1"/>
                      <a:pt x="48" y="15"/>
                      <a:pt x="48" y="15"/>
                    </a:cubicBezTo>
                    <a:cubicBezTo>
                      <a:pt x="47" y="15"/>
                      <a:pt x="1" y="4"/>
                      <a:pt x="1" y="4"/>
                    </a:cubicBezTo>
                    <a:cubicBezTo>
                      <a:pt x="1" y="4"/>
                      <a:pt x="46" y="23"/>
                      <a:pt x="46" y="23"/>
                    </a:cubicBezTo>
                    <a:cubicBezTo>
                      <a:pt x="46" y="23"/>
                      <a:pt x="1" y="9"/>
                      <a:pt x="1" y="9"/>
                    </a:cubicBezTo>
                    <a:cubicBezTo>
                      <a:pt x="1" y="9"/>
                      <a:pt x="49" y="30"/>
                      <a:pt x="49" y="30"/>
                    </a:cubicBezTo>
                    <a:cubicBezTo>
                      <a:pt x="49" y="30"/>
                      <a:pt x="0" y="12"/>
                      <a:pt x="0" y="12"/>
                    </a:cubicBezTo>
                    <a:cubicBezTo>
                      <a:pt x="0" y="12"/>
                      <a:pt x="51" y="34"/>
                      <a:pt x="51" y="34"/>
                    </a:cubicBezTo>
                    <a:cubicBezTo>
                      <a:pt x="51" y="34"/>
                      <a:pt x="5" y="21"/>
                      <a:pt x="5" y="21"/>
                    </a:cubicBezTo>
                    <a:cubicBezTo>
                      <a:pt x="4" y="22"/>
                      <a:pt x="46" y="39"/>
                      <a:pt x="46" y="39"/>
                    </a:cubicBezTo>
                    <a:cubicBezTo>
                      <a:pt x="46" y="39"/>
                      <a:pt x="2" y="31"/>
                      <a:pt x="2" y="31"/>
                    </a:cubicBezTo>
                    <a:cubicBezTo>
                      <a:pt x="1" y="31"/>
                      <a:pt x="46" y="50"/>
                      <a:pt x="46" y="50"/>
                    </a:cubicBezTo>
                    <a:cubicBezTo>
                      <a:pt x="46" y="50"/>
                      <a:pt x="0" y="35"/>
                      <a:pt x="0" y="36"/>
                    </a:cubicBezTo>
                    <a:cubicBezTo>
                      <a:pt x="0" y="36"/>
                      <a:pt x="50" y="57"/>
                      <a:pt x="50" y="57"/>
                    </a:cubicBezTo>
                    <a:cubicBezTo>
                      <a:pt x="50" y="57"/>
                      <a:pt x="2" y="40"/>
                      <a:pt x="2" y="40"/>
                    </a:cubicBezTo>
                    <a:cubicBezTo>
                      <a:pt x="2" y="40"/>
                      <a:pt x="51" y="61"/>
                      <a:pt x="51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52" y="67"/>
                      <a:pt x="51" y="68"/>
                    </a:cubicBezTo>
                    <a:cubicBezTo>
                      <a:pt x="51" y="68"/>
                      <a:pt x="2" y="54"/>
                      <a:pt x="2" y="54"/>
                    </a:cubicBezTo>
                    <a:cubicBezTo>
                      <a:pt x="2" y="55"/>
                      <a:pt x="52" y="75"/>
                      <a:pt x="52" y="7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46" y="83"/>
                      <a:pt x="46" y="83"/>
                    </a:cubicBezTo>
                    <a:cubicBezTo>
                      <a:pt x="46" y="83"/>
                      <a:pt x="6" y="68"/>
                      <a:pt x="5" y="68"/>
                    </a:cubicBezTo>
                    <a:cubicBezTo>
                      <a:pt x="5" y="69"/>
                      <a:pt x="46" y="85"/>
                      <a:pt x="46" y="86"/>
                    </a:cubicBezTo>
                    <a:cubicBezTo>
                      <a:pt x="46" y="86"/>
                      <a:pt x="4" y="72"/>
                      <a:pt x="4" y="72"/>
                    </a:cubicBezTo>
                    <a:cubicBezTo>
                      <a:pt x="4" y="72"/>
                      <a:pt x="47" y="89"/>
                      <a:pt x="47" y="9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50" y="99"/>
                      <a:pt x="49" y="100"/>
                    </a:cubicBezTo>
                    <a:cubicBezTo>
                      <a:pt x="49" y="100"/>
                      <a:pt x="1" y="84"/>
                      <a:pt x="1" y="84"/>
                    </a:cubicBezTo>
                    <a:cubicBezTo>
                      <a:pt x="1" y="85"/>
                      <a:pt x="52" y="106"/>
                      <a:pt x="52" y="106"/>
                    </a:cubicBezTo>
                    <a:cubicBezTo>
                      <a:pt x="52" y="106"/>
                      <a:pt x="1" y="87"/>
                      <a:pt x="1" y="87"/>
                    </a:cubicBezTo>
                    <a:cubicBezTo>
                      <a:pt x="1" y="88"/>
                      <a:pt x="46" y="106"/>
                      <a:pt x="46" y="106"/>
                    </a:cubicBezTo>
                    <a:cubicBezTo>
                      <a:pt x="46" y="106"/>
                      <a:pt x="2" y="92"/>
                      <a:pt x="2" y="92"/>
                    </a:cubicBezTo>
                    <a:cubicBezTo>
                      <a:pt x="2" y="92"/>
                      <a:pt x="49" y="111"/>
                      <a:pt x="49" y="112"/>
                    </a:cubicBezTo>
                    <a:cubicBezTo>
                      <a:pt x="49" y="112"/>
                      <a:pt x="1" y="96"/>
                      <a:pt x="1" y="96"/>
                    </a:cubicBezTo>
                    <a:cubicBezTo>
                      <a:pt x="1" y="96"/>
                      <a:pt x="47" y="116"/>
                      <a:pt x="47" y="116"/>
                    </a:cubicBezTo>
                    <a:cubicBezTo>
                      <a:pt x="47" y="116"/>
                      <a:pt x="6" y="103"/>
                      <a:pt x="5" y="103"/>
                    </a:cubicBezTo>
                    <a:cubicBezTo>
                      <a:pt x="5" y="103"/>
                      <a:pt x="51" y="122"/>
                      <a:pt x="51" y="122"/>
                    </a:cubicBezTo>
                    <a:cubicBezTo>
                      <a:pt x="51" y="122"/>
                      <a:pt x="2" y="108"/>
                      <a:pt x="2" y="109"/>
                    </a:cubicBezTo>
                    <a:cubicBezTo>
                      <a:pt x="2" y="109"/>
                      <a:pt x="48" y="128"/>
                      <a:pt x="48" y="128"/>
                    </a:cubicBezTo>
                    <a:cubicBezTo>
                      <a:pt x="48" y="128"/>
                      <a:pt x="6" y="113"/>
                      <a:pt x="6" y="113"/>
                    </a:cubicBezTo>
                    <a:cubicBezTo>
                      <a:pt x="5" y="114"/>
                      <a:pt x="49" y="131"/>
                      <a:pt x="49" y="131"/>
                    </a:cubicBezTo>
                    <a:cubicBezTo>
                      <a:pt x="49" y="131"/>
                      <a:pt x="3" y="116"/>
                      <a:pt x="2" y="116"/>
                    </a:cubicBezTo>
                    <a:cubicBezTo>
                      <a:pt x="2" y="116"/>
                      <a:pt x="46" y="134"/>
                      <a:pt x="46" y="134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0" y="146"/>
                      <a:pt x="50" y="147"/>
                    </a:cubicBezTo>
                    <a:cubicBezTo>
                      <a:pt x="50" y="147"/>
                      <a:pt x="4" y="130"/>
                      <a:pt x="4" y="131"/>
                    </a:cubicBezTo>
                    <a:cubicBezTo>
                      <a:pt x="4" y="131"/>
                      <a:pt x="47" y="149"/>
                      <a:pt x="47" y="149"/>
                    </a:cubicBezTo>
                    <a:cubicBezTo>
                      <a:pt x="47" y="149"/>
                      <a:pt x="1" y="139"/>
                      <a:pt x="1" y="14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1" y="147"/>
                      <a:pt x="45" y="165"/>
                      <a:pt x="45" y="166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49" y="171"/>
                      <a:pt x="49" y="171"/>
                    </a:cubicBezTo>
                    <a:cubicBezTo>
                      <a:pt x="49" y="171"/>
                      <a:pt x="2" y="155"/>
                      <a:pt x="2" y="155"/>
                    </a:cubicBezTo>
                    <a:cubicBezTo>
                      <a:pt x="49" y="175"/>
                      <a:pt x="49" y="175"/>
                      <a:pt x="49" y="175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6" y="160"/>
                      <a:pt x="51" y="178"/>
                      <a:pt x="51" y="179"/>
                    </a:cubicBezTo>
                    <a:cubicBezTo>
                      <a:pt x="50" y="179"/>
                      <a:pt x="1" y="166"/>
                      <a:pt x="1" y="166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6"/>
                      <a:pt x="5" y="170"/>
                      <a:pt x="5" y="170"/>
                    </a:cubicBezTo>
                    <a:cubicBezTo>
                      <a:pt x="4" y="171"/>
                      <a:pt x="52" y="190"/>
                      <a:pt x="52" y="190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7"/>
                      <a:pt x="1" y="180"/>
                      <a:pt x="1" y="180"/>
                    </a:cubicBezTo>
                    <a:cubicBezTo>
                      <a:pt x="1" y="180"/>
                      <a:pt x="49" y="200"/>
                      <a:pt x="49" y="201"/>
                    </a:cubicBezTo>
                    <a:cubicBezTo>
                      <a:pt x="3" y="186"/>
                      <a:pt x="3" y="186"/>
                      <a:pt x="3" y="186"/>
                    </a:cubicBezTo>
                    <a:cubicBezTo>
                      <a:pt x="3" y="186"/>
                      <a:pt x="46" y="204"/>
                      <a:pt x="46" y="20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1"/>
                      <a:pt x="46" y="210"/>
                      <a:pt x="46" y="210"/>
                    </a:cubicBezTo>
                    <a:cubicBezTo>
                      <a:pt x="46" y="210"/>
                      <a:pt x="1" y="200"/>
                      <a:pt x="1" y="20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51" y="222"/>
                      <a:pt x="3" y="205"/>
                      <a:pt x="3" y="206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8" y="225"/>
                      <a:pt x="0" y="215"/>
                      <a:pt x="0" y="215"/>
                    </a:cubicBezTo>
                    <a:cubicBezTo>
                      <a:pt x="0" y="215"/>
                      <a:pt x="46" y="235"/>
                      <a:pt x="46" y="235"/>
                    </a:cubicBezTo>
                    <a:cubicBezTo>
                      <a:pt x="45" y="235"/>
                      <a:pt x="5" y="222"/>
                      <a:pt x="5" y="222"/>
                    </a:cubicBezTo>
                    <a:cubicBezTo>
                      <a:pt x="4" y="223"/>
                      <a:pt x="50" y="241"/>
                      <a:pt x="50" y="241"/>
                    </a:cubicBezTo>
                    <a:cubicBezTo>
                      <a:pt x="50" y="241"/>
                      <a:pt x="3" y="225"/>
                      <a:pt x="3" y="225"/>
                    </a:cubicBezTo>
                    <a:cubicBezTo>
                      <a:pt x="3" y="225"/>
                      <a:pt x="47" y="243"/>
                      <a:pt x="46" y="244"/>
                    </a:cubicBezTo>
                    <a:cubicBezTo>
                      <a:pt x="46" y="244"/>
                      <a:pt x="2" y="234"/>
                      <a:pt x="2" y="234"/>
                    </a:cubicBezTo>
                    <a:cubicBezTo>
                      <a:pt x="52" y="256"/>
                      <a:pt x="52" y="256"/>
                      <a:pt x="52" y="256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40" y="255"/>
                      <a:pt x="40" y="255"/>
                    </a:cubicBezTo>
                    <a:cubicBezTo>
                      <a:pt x="40" y="255"/>
                      <a:pt x="1" y="248"/>
                      <a:pt x="1" y="248"/>
                    </a:cubicBezTo>
                    <a:cubicBezTo>
                      <a:pt x="17" y="255"/>
                      <a:pt x="17" y="255"/>
                      <a:pt x="17" y="255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3348D40-41D6-4247-9F0C-52F79591D730}"/>
                </a:ext>
              </a:extLst>
            </p:cNvPr>
            <p:cNvSpPr txBox="1"/>
            <p:nvPr/>
          </p:nvSpPr>
          <p:spPr>
            <a:xfrm flipH="1">
              <a:off x="4341590" y="1349387"/>
              <a:ext cx="4016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US: 4.2%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08A5160-76FB-634B-9EC8-277851BB7F29}"/>
                </a:ext>
              </a:extLst>
            </p:cNvPr>
            <p:cNvSpPr txBox="1"/>
            <p:nvPr/>
          </p:nvSpPr>
          <p:spPr>
            <a:xfrm flipH="1">
              <a:off x="7304171" y="1021973"/>
              <a:ext cx="6188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mika Text" panose="02000000000000000000" pitchFamily="2" charset="77"/>
                </a:rPr>
                <a:t>Maryland: 7.7%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DBD4F-D2DC-4E41-B7E9-30DFAEE2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39745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520102" cy="2216889"/>
          </a:xfrm>
          <a:custGeom>
            <a:avLst/>
            <a:gdLst>
              <a:gd name="connsiteX0" fmla="*/ 0 w 5520102"/>
              <a:gd name="connsiteY0" fmla="*/ 0 h 2216889"/>
              <a:gd name="connsiteX1" fmla="*/ 5520102 w 5520102"/>
              <a:gd name="connsiteY1" fmla="*/ 0 h 2216889"/>
              <a:gd name="connsiteX2" fmla="*/ 5520102 w 5520102"/>
              <a:gd name="connsiteY2" fmla="*/ 2216889 h 2216889"/>
              <a:gd name="connsiteX3" fmla="*/ 0 w 5520102"/>
              <a:gd name="connsiteY3" fmla="*/ 2216889 h 2216889"/>
              <a:gd name="connsiteX4" fmla="*/ 0 w 5520102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0102" h="2216889" fill="none" extrusionOk="0">
                <a:moveTo>
                  <a:pt x="0" y="0"/>
                </a:moveTo>
                <a:cubicBezTo>
                  <a:pt x="1118843" y="-49533"/>
                  <a:pt x="3745481" y="-14809"/>
                  <a:pt x="5520102" y="0"/>
                </a:cubicBezTo>
                <a:cubicBezTo>
                  <a:pt x="5607741" y="616337"/>
                  <a:pt x="5447423" y="1490671"/>
                  <a:pt x="5520102" y="2216889"/>
                </a:cubicBezTo>
                <a:cubicBezTo>
                  <a:pt x="3510152" y="2168658"/>
                  <a:pt x="261170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520102" h="2216889" stroke="0" extrusionOk="0">
                <a:moveTo>
                  <a:pt x="0" y="0"/>
                </a:moveTo>
                <a:cubicBezTo>
                  <a:pt x="2251928" y="118645"/>
                  <a:pt x="4449274" y="116012"/>
                  <a:pt x="5520102" y="0"/>
                </a:cubicBezTo>
                <a:cubicBezTo>
                  <a:pt x="5387220" y="618100"/>
                  <a:pt x="5605053" y="1667418"/>
                  <a:pt x="5520102" y="2216889"/>
                </a:cubicBezTo>
                <a:cubicBezTo>
                  <a:pt x="3639387" y="2351489"/>
                  <a:pt x="1559877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403259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C5EBB661-4F01-A345-A2C7-B4F7904FA181}"/>
              </a:ext>
            </a:extLst>
          </p:cNvPr>
          <p:cNvSpPr/>
          <p:nvPr/>
        </p:nvSpPr>
        <p:spPr>
          <a:xfrm>
            <a:off x="1765849" y="794047"/>
            <a:ext cx="1926468" cy="920066"/>
          </a:xfrm>
          <a:custGeom>
            <a:avLst/>
            <a:gdLst>
              <a:gd name="connsiteX0" fmla="*/ 0 w 1926468"/>
              <a:gd name="connsiteY0" fmla="*/ 0 h 920066"/>
              <a:gd name="connsiteX1" fmla="*/ 321078 w 1926468"/>
              <a:gd name="connsiteY1" fmla="*/ 0 h 920066"/>
              <a:gd name="connsiteX2" fmla="*/ 321078 w 1926468"/>
              <a:gd name="connsiteY2" fmla="*/ 0 h 920066"/>
              <a:gd name="connsiteX3" fmla="*/ 802695 w 1926468"/>
              <a:gd name="connsiteY3" fmla="*/ 0 h 920066"/>
              <a:gd name="connsiteX4" fmla="*/ 1330868 w 1926468"/>
              <a:gd name="connsiteY4" fmla="*/ 0 h 920066"/>
              <a:gd name="connsiteX5" fmla="*/ 1926468 w 1926468"/>
              <a:gd name="connsiteY5" fmla="*/ 0 h 920066"/>
              <a:gd name="connsiteX6" fmla="*/ 1926468 w 1926468"/>
              <a:gd name="connsiteY6" fmla="*/ 536705 h 920066"/>
              <a:gd name="connsiteX7" fmla="*/ 1926468 w 1926468"/>
              <a:gd name="connsiteY7" fmla="*/ 536705 h 920066"/>
              <a:gd name="connsiteX8" fmla="*/ 1926468 w 1926468"/>
              <a:gd name="connsiteY8" fmla="*/ 766722 h 920066"/>
              <a:gd name="connsiteX9" fmla="*/ 1926468 w 1926468"/>
              <a:gd name="connsiteY9" fmla="*/ 920066 h 920066"/>
              <a:gd name="connsiteX10" fmla="*/ 1387057 w 1926468"/>
              <a:gd name="connsiteY10" fmla="*/ 920066 h 920066"/>
              <a:gd name="connsiteX11" fmla="*/ 802695 w 1926468"/>
              <a:gd name="connsiteY11" fmla="*/ 920066 h 920066"/>
              <a:gd name="connsiteX12" fmla="*/ 321078 w 1926468"/>
              <a:gd name="connsiteY12" fmla="*/ 920066 h 920066"/>
              <a:gd name="connsiteX13" fmla="*/ 321078 w 1926468"/>
              <a:gd name="connsiteY13" fmla="*/ 920066 h 920066"/>
              <a:gd name="connsiteX14" fmla="*/ 0 w 1926468"/>
              <a:gd name="connsiteY14" fmla="*/ 920066 h 920066"/>
              <a:gd name="connsiteX15" fmla="*/ 0 w 1926468"/>
              <a:gd name="connsiteY15" fmla="*/ 766722 h 920066"/>
              <a:gd name="connsiteX16" fmla="*/ -371057 w 1926468"/>
              <a:gd name="connsiteY16" fmla="*/ 885867 h 920066"/>
              <a:gd name="connsiteX17" fmla="*/ 0 w 1926468"/>
              <a:gd name="connsiteY17" fmla="*/ 536705 h 920066"/>
              <a:gd name="connsiteX18" fmla="*/ 0 w 1926468"/>
              <a:gd name="connsiteY18" fmla="*/ 0 h 9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6468" h="920066" fill="none" extrusionOk="0">
                <a:moveTo>
                  <a:pt x="0" y="0"/>
                </a:moveTo>
                <a:cubicBezTo>
                  <a:pt x="97511" y="-14635"/>
                  <a:pt x="236968" y="11568"/>
                  <a:pt x="321078" y="0"/>
                </a:cubicBezTo>
                <a:lnTo>
                  <a:pt x="321078" y="0"/>
                </a:lnTo>
                <a:cubicBezTo>
                  <a:pt x="558470" y="15754"/>
                  <a:pt x="692883" y="-15291"/>
                  <a:pt x="802695" y="0"/>
                </a:cubicBezTo>
                <a:cubicBezTo>
                  <a:pt x="1063744" y="12072"/>
                  <a:pt x="1128847" y="11525"/>
                  <a:pt x="1330868" y="0"/>
                </a:cubicBezTo>
                <a:cubicBezTo>
                  <a:pt x="1532889" y="-11525"/>
                  <a:pt x="1708470" y="27104"/>
                  <a:pt x="1926468" y="0"/>
                </a:cubicBezTo>
                <a:cubicBezTo>
                  <a:pt x="1942657" y="141278"/>
                  <a:pt x="1941104" y="338501"/>
                  <a:pt x="1926468" y="536705"/>
                </a:cubicBezTo>
                <a:lnTo>
                  <a:pt x="1926468" y="536705"/>
                </a:lnTo>
                <a:cubicBezTo>
                  <a:pt x="1927872" y="590058"/>
                  <a:pt x="1917058" y="671185"/>
                  <a:pt x="1926468" y="766722"/>
                </a:cubicBezTo>
                <a:cubicBezTo>
                  <a:pt x="1920405" y="819662"/>
                  <a:pt x="1922930" y="844733"/>
                  <a:pt x="1926468" y="920066"/>
                </a:cubicBezTo>
                <a:cubicBezTo>
                  <a:pt x="1664815" y="924660"/>
                  <a:pt x="1553905" y="922953"/>
                  <a:pt x="1387057" y="920066"/>
                </a:cubicBezTo>
                <a:cubicBezTo>
                  <a:pt x="1220209" y="917179"/>
                  <a:pt x="1023139" y="893335"/>
                  <a:pt x="802695" y="920066"/>
                </a:cubicBezTo>
                <a:cubicBezTo>
                  <a:pt x="625758" y="916532"/>
                  <a:pt x="559233" y="922950"/>
                  <a:pt x="321078" y="920066"/>
                </a:cubicBezTo>
                <a:lnTo>
                  <a:pt x="321078" y="920066"/>
                </a:lnTo>
                <a:cubicBezTo>
                  <a:pt x="251882" y="912745"/>
                  <a:pt x="82744" y="922016"/>
                  <a:pt x="0" y="920066"/>
                </a:cubicBezTo>
                <a:cubicBezTo>
                  <a:pt x="1107" y="876294"/>
                  <a:pt x="-2208" y="828454"/>
                  <a:pt x="0" y="766722"/>
                </a:cubicBezTo>
                <a:cubicBezTo>
                  <a:pt x="-161230" y="811032"/>
                  <a:pt x="-230527" y="856185"/>
                  <a:pt x="-371057" y="885867"/>
                </a:cubicBezTo>
                <a:cubicBezTo>
                  <a:pt x="-240783" y="765551"/>
                  <a:pt x="-147171" y="647053"/>
                  <a:pt x="0" y="536705"/>
                </a:cubicBezTo>
                <a:cubicBezTo>
                  <a:pt x="3221" y="343460"/>
                  <a:pt x="-7889" y="131329"/>
                  <a:pt x="0" y="0"/>
                </a:cubicBezTo>
                <a:close/>
              </a:path>
              <a:path w="1926468" h="920066" stroke="0" extrusionOk="0">
                <a:moveTo>
                  <a:pt x="0" y="0"/>
                </a:moveTo>
                <a:cubicBezTo>
                  <a:pt x="122907" y="-27"/>
                  <a:pt x="256631" y="15693"/>
                  <a:pt x="321078" y="0"/>
                </a:cubicBezTo>
                <a:lnTo>
                  <a:pt x="321078" y="0"/>
                </a:lnTo>
                <a:cubicBezTo>
                  <a:pt x="480371" y="12152"/>
                  <a:pt x="617757" y="16170"/>
                  <a:pt x="802695" y="0"/>
                </a:cubicBezTo>
                <a:cubicBezTo>
                  <a:pt x="981595" y="-6779"/>
                  <a:pt x="1266113" y="4645"/>
                  <a:pt x="1387057" y="0"/>
                </a:cubicBezTo>
                <a:cubicBezTo>
                  <a:pt x="1508001" y="-4645"/>
                  <a:pt x="1677194" y="24875"/>
                  <a:pt x="1926468" y="0"/>
                </a:cubicBezTo>
                <a:cubicBezTo>
                  <a:pt x="1905547" y="133257"/>
                  <a:pt x="1929768" y="317339"/>
                  <a:pt x="1926468" y="536705"/>
                </a:cubicBezTo>
                <a:lnTo>
                  <a:pt x="1926468" y="536705"/>
                </a:lnTo>
                <a:cubicBezTo>
                  <a:pt x="1922492" y="601726"/>
                  <a:pt x="1928652" y="660801"/>
                  <a:pt x="1926468" y="766722"/>
                </a:cubicBezTo>
                <a:cubicBezTo>
                  <a:pt x="1918866" y="802998"/>
                  <a:pt x="1922719" y="856712"/>
                  <a:pt x="1926468" y="920066"/>
                </a:cubicBezTo>
                <a:cubicBezTo>
                  <a:pt x="1758435" y="946753"/>
                  <a:pt x="1566257" y="895053"/>
                  <a:pt x="1364582" y="920066"/>
                </a:cubicBezTo>
                <a:cubicBezTo>
                  <a:pt x="1162907" y="945079"/>
                  <a:pt x="916094" y="923296"/>
                  <a:pt x="802695" y="920066"/>
                </a:cubicBezTo>
                <a:cubicBezTo>
                  <a:pt x="610785" y="930239"/>
                  <a:pt x="420918" y="923019"/>
                  <a:pt x="321078" y="920066"/>
                </a:cubicBezTo>
                <a:lnTo>
                  <a:pt x="321078" y="920066"/>
                </a:lnTo>
                <a:cubicBezTo>
                  <a:pt x="249305" y="933529"/>
                  <a:pt x="107512" y="918875"/>
                  <a:pt x="0" y="920066"/>
                </a:cubicBezTo>
                <a:cubicBezTo>
                  <a:pt x="2195" y="883488"/>
                  <a:pt x="721" y="799767"/>
                  <a:pt x="0" y="766722"/>
                </a:cubicBezTo>
                <a:cubicBezTo>
                  <a:pt x="-99570" y="813529"/>
                  <a:pt x="-248814" y="864003"/>
                  <a:pt x="-371057" y="885867"/>
                </a:cubicBezTo>
                <a:cubicBezTo>
                  <a:pt x="-197288" y="711383"/>
                  <a:pt x="-122665" y="650822"/>
                  <a:pt x="0" y="536705"/>
                </a:cubicBezTo>
                <a:cubicBezTo>
                  <a:pt x="7125" y="272816"/>
                  <a:pt x="-7788" y="25009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69261"/>
                      <a:gd name="adj2" fmla="val 4628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But let’s also make sure Maryland has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affluent parents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 who can afford these.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3570173D-95EE-4E4C-8F11-59B82408C128}"/>
              </a:ext>
            </a:extLst>
          </p:cNvPr>
          <p:cNvSpPr/>
          <p:nvPr/>
        </p:nvSpPr>
        <p:spPr>
          <a:xfrm>
            <a:off x="1972265" y="1869853"/>
            <a:ext cx="2113598" cy="1012204"/>
          </a:xfrm>
          <a:custGeom>
            <a:avLst/>
            <a:gdLst>
              <a:gd name="connsiteX0" fmla="*/ 0 w 2113598"/>
              <a:gd name="connsiteY0" fmla="*/ 0 h 1012204"/>
              <a:gd name="connsiteX1" fmla="*/ 616466 w 2113598"/>
              <a:gd name="connsiteY1" fmla="*/ 0 h 1012204"/>
              <a:gd name="connsiteX2" fmla="*/ 1232932 w 2113598"/>
              <a:gd name="connsiteY2" fmla="*/ 0 h 1012204"/>
              <a:gd name="connsiteX3" fmla="*/ 1232932 w 2113598"/>
              <a:gd name="connsiteY3" fmla="*/ 0 h 1012204"/>
              <a:gd name="connsiteX4" fmla="*/ 1761332 w 2113598"/>
              <a:gd name="connsiteY4" fmla="*/ 0 h 1012204"/>
              <a:gd name="connsiteX5" fmla="*/ 2113598 w 2113598"/>
              <a:gd name="connsiteY5" fmla="*/ 0 h 1012204"/>
              <a:gd name="connsiteX6" fmla="*/ 2113598 w 2113598"/>
              <a:gd name="connsiteY6" fmla="*/ 168701 h 1012204"/>
              <a:gd name="connsiteX7" fmla="*/ 2750066 w 2113598"/>
              <a:gd name="connsiteY7" fmla="*/ -87890 h 1012204"/>
              <a:gd name="connsiteX8" fmla="*/ 2425467 w 2113598"/>
              <a:gd name="connsiteY8" fmla="*/ 172027 h 1012204"/>
              <a:gd name="connsiteX9" fmla="*/ 2113598 w 2113598"/>
              <a:gd name="connsiteY9" fmla="*/ 421752 h 1012204"/>
              <a:gd name="connsiteX10" fmla="*/ 2113598 w 2113598"/>
              <a:gd name="connsiteY10" fmla="*/ 1012204 h 1012204"/>
              <a:gd name="connsiteX11" fmla="*/ 1761332 w 2113598"/>
              <a:gd name="connsiteY11" fmla="*/ 1012204 h 1012204"/>
              <a:gd name="connsiteX12" fmla="*/ 1232932 w 2113598"/>
              <a:gd name="connsiteY12" fmla="*/ 1012204 h 1012204"/>
              <a:gd name="connsiteX13" fmla="*/ 1232932 w 2113598"/>
              <a:gd name="connsiteY13" fmla="*/ 1012204 h 1012204"/>
              <a:gd name="connsiteX14" fmla="*/ 653454 w 2113598"/>
              <a:gd name="connsiteY14" fmla="*/ 1012204 h 1012204"/>
              <a:gd name="connsiteX15" fmla="*/ 0 w 2113598"/>
              <a:gd name="connsiteY15" fmla="*/ 1012204 h 1012204"/>
              <a:gd name="connsiteX16" fmla="*/ 0 w 2113598"/>
              <a:gd name="connsiteY16" fmla="*/ 421752 h 1012204"/>
              <a:gd name="connsiteX17" fmla="*/ 0 w 2113598"/>
              <a:gd name="connsiteY17" fmla="*/ 168701 h 1012204"/>
              <a:gd name="connsiteX18" fmla="*/ 0 w 2113598"/>
              <a:gd name="connsiteY18" fmla="*/ 168701 h 1012204"/>
              <a:gd name="connsiteX19" fmla="*/ 0 w 2113598"/>
              <a:gd name="connsiteY19" fmla="*/ 0 h 10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3598" h="1012204" fill="none" extrusionOk="0">
                <a:moveTo>
                  <a:pt x="0" y="0"/>
                </a:moveTo>
                <a:cubicBezTo>
                  <a:pt x="186125" y="30353"/>
                  <a:pt x="468976" y="-20649"/>
                  <a:pt x="616466" y="0"/>
                </a:cubicBezTo>
                <a:cubicBezTo>
                  <a:pt x="763956" y="20649"/>
                  <a:pt x="1036093" y="-10988"/>
                  <a:pt x="1232932" y="0"/>
                </a:cubicBezTo>
                <a:lnTo>
                  <a:pt x="1232932" y="0"/>
                </a:lnTo>
                <a:cubicBezTo>
                  <a:pt x="1482360" y="24539"/>
                  <a:pt x="1500646" y="-17852"/>
                  <a:pt x="1761332" y="0"/>
                </a:cubicBezTo>
                <a:cubicBezTo>
                  <a:pt x="1864352" y="-10465"/>
                  <a:pt x="1978871" y="-12771"/>
                  <a:pt x="2113598" y="0"/>
                </a:cubicBezTo>
                <a:cubicBezTo>
                  <a:pt x="2121206" y="68746"/>
                  <a:pt x="2106209" y="93077"/>
                  <a:pt x="2113598" y="168701"/>
                </a:cubicBezTo>
                <a:cubicBezTo>
                  <a:pt x="2271834" y="134888"/>
                  <a:pt x="2594965" y="-8147"/>
                  <a:pt x="2750066" y="-87890"/>
                </a:cubicBezTo>
                <a:cubicBezTo>
                  <a:pt x="2614771" y="30102"/>
                  <a:pt x="2511495" y="129122"/>
                  <a:pt x="2425467" y="172027"/>
                </a:cubicBezTo>
                <a:cubicBezTo>
                  <a:pt x="2339440" y="214932"/>
                  <a:pt x="2236612" y="315459"/>
                  <a:pt x="2113598" y="421752"/>
                </a:cubicBezTo>
                <a:cubicBezTo>
                  <a:pt x="2134265" y="701027"/>
                  <a:pt x="2139250" y="824322"/>
                  <a:pt x="2113598" y="1012204"/>
                </a:cubicBezTo>
                <a:cubicBezTo>
                  <a:pt x="1938817" y="1019418"/>
                  <a:pt x="1897730" y="1025661"/>
                  <a:pt x="1761332" y="1012204"/>
                </a:cubicBezTo>
                <a:cubicBezTo>
                  <a:pt x="1574763" y="1036398"/>
                  <a:pt x="1474639" y="994959"/>
                  <a:pt x="1232932" y="1012204"/>
                </a:cubicBezTo>
                <a:lnTo>
                  <a:pt x="1232932" y="1012204"/>
                </a:lnTo>
                <a:cubicBezTo>
                  <a:pt x="1040610" y="1001077"/>
                  <a:pt x="873925" y="999547"/>
                  <a:pt x="653454" y="1012204"/>
                </a:cubicBezTo>
                <a:cubicBezTo>
                  <a:pt x="432983" y="1024861"/>
                  <a:pt x="237001" y="1001172"/>
                  <a:pt x="0" y="1012204"/>
                </a:cubicBezTo>
                <a:cubicBezTo>
                  <a:pt x="-20312" y="754974"/>
                  <a:pt x="22804" y="671087"/>
                  <a:pt x="0" y="421752"/>
                </a:cubicBezTo>
                <a:cubicBezTo>
                  <a:pt x="2289" y="326387"/>
                  <a:pt x="-8748" y="226684"/>
                  <a:pt x="0" y="168701"/>
                </a:cubicBezTo>
                <a:lnTo>
                  <a:pt x="0" y="168701"/>
                </a:lnTo>
                <a:cubicBezTo>
                  <a:pt x="-6378" y="104513"/>
                  <a:pt x="2545" y="72312"/>
                  <a:pt x="0" y="0"/>
                </a:cubicBezTo>
                <a:close/>
              </a:path>
              <a:path w="2113598" h="1012204" stroke="0" extrusionOk="0">
                <a:moveTo>
                  <a:pt x="0" y="0"/>
                </a:moveTo>
                <a:cubicBezTo>
                  <a:pt x="198856" y="-27982"/>
                  <a:pt x="337370" y="1341"/>
                  <a:pt x="604137" y="0"/>
                </a:cubicBezTo>
                <a:cubicBezTo>
                  <a:pt x="870904" y="-1341"/>
                  <a:pt x="947042" y="-5363"/>
                  <a:pt x="1232932" y="0"/>
                </a:cubicBezTo>
                <a:lnTo>
                  <a:pt x="1232932" y="0"/>
                </a:lnTo>
                <a:cubicBezTo>
                  <a:pt x="1375236" y="16841"/>
                  <a:pt x="1511036" y="-6219"/>
                  <a:pt x="1761332" y="0"/>
                </a:cubicBezTo>
                <a:cubicBezTo>
                  <a:pt x="1894437" y="-134"/>
                  <a:pt x="1997036" y="-1204"/>
                  <a:pt x="2113598" y="0"/>
                </a:cubicBezTo>
                <a:cubicBezTo>
                  <a:pt x="2113347" y="79505"/>
                  <a:pt x="2109957" y="131892"/>
                  <a:pt x="2113598" y="168701"/>
                </a:cubicBezTo>
                <a:cubicBezTo>
                  <a:pt x="2332589" y="59805"/>
                  <a:pt x="2590028" y="-42775"/>
                  <a:pt x="2750066" y="-87890"/>
                </a:cubicBezTo>
                <a:cubicBezTo>
                  <a:pt x="2651253" y="-2059"/>
                  <a:pt x="2526909" y="71062"/>
                  <a:pt x="2444561" y="156738"/>
                </a:cubicBezTo>
                <a:cubicBezTo>
                  <a:pt x="2362213" y="242414"/>
                  <a:pt x="2242491" y="297474"/>
                  <a:pt x="2113598" y="421752"/>
                </a:cubicBezTo>
                <a:cubicBezTo>
                  <a:pt x="2127695" y="572135"/>
                  <a:pt x="2129291" y="792672"/>
                  <a:pt x="2113598" y="1012204"/>
                </a:cubicBezTo>
                <a:cubicBezTo>
                  <a:pt x="1976626" y="1013540"/>
                  <a:pt x="1883644" y="999240"/>
                  <a:pt x="1761332" y="1012204"/>
                </a:cubicBezTo>
                <a:cubicBezTo>
                  <a:pt x="1582828" y="1004557"/>
                  <a:pt x="1486191" y="1002493"/>
                  <a:pt x="1232932" y="1012204"/>
                </a:cubicBezTo>
                <a:lnTo>
                  <a:pt x="1232932" y="1012204"/>
                </a:lnTo>
                <a:cubicBezTo>
                  <a:pt x="1028525" y="1005352"/>
                  <a:pt x="904018" y="1034340"/>
                  <a:pt x="616466" y="1012204"/>
                </a:cubicBezTo>
                <a:cubicBezTo>
                  <a:pt x="328914" y="990068"/>
                  <a:pt x="241665" y="1021202"/>
                  <a:pt x="0" y="1012204"/>
                </a:cubicBezTo>
                <a:cubicBezTo>
                  <a:pt x="7197" y="744391"/>
                  <a:pt x="21373" y="567311"/>
                  <a:pt x="0" y="421752"/>
                </a:cubicBezTo>
                <a:cubicBezTo>
                  <a:pt x="-4307" y="360030"/>
                  <a:pt x="-650" y="254193"/>
                  <a:pt x="0" y="168701"/>
                </a:cubicBezTo>
                <a:lnTo>
                  <a:pt x="0" y="168701"/>
                </a:lnTo>
                <a:cubicBezTo>
                  <a:pt x="3995" y="101079"/>
                  <a:pt x="170" y="4376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80113"/>
                      <a:gd name="adj2" fmla="val -5868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The median income is $40,000. That’s the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2nd highest in the country.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Only DC is higher.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347133" y="765318"/>
            <a:ext cx="1482023" cy="779114"/>
          </a:xfrm>
          <a:custGeom>
            <a:avLst/>
            <a:gdLst>
              <a:gd name="connsiteX0" fmla="*/ 0 w 1482023"/>
              <a:gd name="connsiteY0" fmla="*/ 0 h 779114"/>
              <a:gd name="connsiteX1" fmla="*/ 449547 w 1482023"/>
              <a:gd name="connsiteY1" fmla="*/ 0 h 779114"/>
              <a:gd name="connsiteX2" fmla="*/ 864513 w 1482023"/>
              <a:gd name="connsiteY2" fmla="*/ 0 h 779114"/>
              <a:gd name="connsiteX3" fmla="*/ 864513 w 1482023"/>
              <a:gd name="connsiteY3" fmla="*/ 0 h 779114"/>
              <a:gd name="connsiteX4" fmla="*/ 1235019 w 1482023"/>
              <a:gd name="connsiteY4" fmla="*/ 0 h 779114"/>
              <a:gd name="connsiteX5" fmla="*/ 1482023 w 1482023"/>
              <a:gd name="connsiteY5" fmla="*/ 0 h 779114"/>
              <a:gd name="connsiteX6" fmla="*/ 1482023 w 1482023"/>
              <a:gd name="connsiteY6" fmla="*/ 454483 h 779114"/>
              <a:gd name="connsiteX7" fmla="*/ 1482023 w 1482023"/>
              <a:gd name="connsiteY7" fmla="*/ 454483 h 779114"/>
              <a:gd name="connsiteX8" fmla="*/ 1482023 w 1482023"/>
              <a:gd name="connsiteY8" fmla="*/ 649262 h 779114"/>
              <a:gd name="connsiteX9" fmla="*/ 1482023 w 1482023"/>
              <a:gd name="connsiteY9" fmla="*/ 779114 h 779114"/>
              <a:gd name="connsiteX10" fmla="*/ 1235019 w 1482023"/>
              <a:gd name="connsiteY10" fmla="*/ 779114 h 779114"/>
              <a:gd name="connsiteX11" fmla="*/ 1495761 w 1482023"/>
              <a:gd name="connsiteY11" fmla="*/ 928369 h 779114"/>
              <a:gd name="connsiteX12" fmla="*/ 864513 w 1482023"/>
              <a:gd name="connsiteY12" fmla="*/ 779114 h 779114"/>
              <a:gd name="connsiteX13" fmla="*/ 449547 w 1482023"/>
              <a:gd name="connsiteY13" fmla="*/ 779114 h 779114"/>
              <a:gd name="connsiteX14" fmla="*/ 0 w 1482023"/>
              <a:gd name="connsiteY14" fmla="*/ 779114 h 779114"/>
              <a:gd name="connsiteX15" fmla="*/ 0 w 1482023"/>
              <a:gd name="connsiteY15" fmla="*/ 649262 h 779114"/>
              <a:gd name="connsiteX16" fmla="*/ 0 w 1482023"/>
              <a:gd name="connsiteY16" fmla="*/ 454483 h 779114"/>
              <a:gd name="connsiteX17" fmla="*/ 0 w 1482023"/>
              <a:gd name="connsiteY17" fmla="*/ 454483 h 779114"/>
              <a:gd name="connsiteX18" fmla="*/ 0 w 1482023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2023" h="779114" fill="none" extrusionOk="0">
                <a:moveTo>
                  <a:pt x="0" y="0"/>
                </a:moveTo>
                <a:cubicBezTo>
                  <a:pt x="179774" y="-8915"/>
                  <a:pt x="334637" y="-14709"/>
                  <a:pt x="449547" y="0"/>
                </a:cubicBezTo>
                <a:cubicBezTo>
                  <a:pt x="564457" y="14709"/>
                  <a:pt x="677333" y="7003"/>
                  <a:pt x="864513" y="0"/>
                </a:cubicBezTo>
                <a:lnTo>
                  <a:pt x="864513" y="0"/>
                </a:lnTo>
                <a:cubicBezTo>
                  <a:pt x="989253" y="7331"/>
                  <a:pt x="1091423" y="8481"/>
                  <a:pt x="1235019" y="0"/>
                </a:cubicBezTo>
                <a:cubicBezTo>
                  <a:pt x="1337586" y="6015"/>
                  <a:pt x="1382558" y="-3820"/>
                  <a:pt x="1482023" y="0"/>
                </a:cubicBezTo>
                <a:cubicBezTo>
                  <a:pt x="1499594" y="94543"/>
                  <a:pt x="1494038" y="312029"/>
                  <a:pt x="1482023" y="454483"/>
                </a:cubicBezTo>
                <a:lnTo>
                  <a:pt x="1482023" y="454483"/>
                </a:lnTo>
                <a:cubicBezTo>
                  <a:pt x="1475054" y="522087"/>
                  <a:pt x="1485779" y="585414"/>
                  <a:pt x="1482023" y="649262"/>
                </a:cubicBezTo>
                <a:cubicBezTo>
                  <a:pt x="1487204" y="687738"/>
                  <a:pt x="1475646" y="723849"/>
                  <a:pt x="1482023" y="779114"/>
                </a:cubicBezTo>
                <a:cubicBezTo>
                  <a:pt x="1387769" y="778927"/>
                  <a:pt x="1288364" y="774498"/>
                  <a:pt x="1235019" y="779114"/>
                </a:cubicBezTo>
                <a:cubicBezTo>
                  <a:pt x="1355175" y="836260"/>
                  <a:pt x="1401696" y="859723"/>
                  <a:pt x="1495761" y="928369"/>
                </a:cubicBezTo>
                <a:cubicBezTo>
                  <a:pt x="1276637" y="877458"/>
                  <a:pt x="1143891" y="852929"/>
                  <a:pt x="864513" y="779114"/>
                </a:cubicBezTo>
                <a:cubicBezTo>
                  <a:pt x="737275" y="779751"/>
                  <a:pt x="542866" y="767740"/>
                  <a:pt x="449547" y="779114"/>
                </a:cubicBezTo>
                <a:cubicBezTo>
                  <a:pt x="356228" y="790488"/>
                  <a:pt x="97727" y="763958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482023" h="779114" stroke="0" extrusionOk="0">
                <a:moveTo>
                  <a:pt x="0" y="0"/>
                </a:moveTo>
                <a:cubicBezTo>
                  <a:pt x="119710" y="-20356"/>
                  <a:pt x="266341" y="9276"/>
                  <a:pt x="423611" y="0"/>
                </a:cubicBezTo>
                <a:cubicBezTo>
                  <a:pt x="580881" y="-9276"/>
                  <a:pt x="667157" y="13832"/>
                  <a:pt x="864513" y="0"/>
                </a:cubicBezTo>
                <a:lnTo>
                  <a:pt x="864513" y="0"/>
                </a:lnTo>
                <a:cubicBezTo>
                  <a:pt x="968805" y="-4582"/>
                  <a:pt x="1098597" y="-9224"/>
                  <a:pt x="1235019" y="0"/>
                </a:cubicBezTo>
                <a:cubicBezTo>
                  <a:pt x="1316955" y="3630"/>
                  <a:pt x="1384433" y="9158"/>
                  <a:pt x="1482023" y="0"/>
                </a:cubicBezTo>
                <a:cubicBezTo>
                  <a:pt x="1490560" y="163269"/>
                  <a:pt x="1500276" y="358138"/>
                  <a:pt x="1482023" y="454483"/>
                </a:cubicBezTo>
                <a:lnTo>
                  <a:pt x="1482023" y="454483"/>
                </a:lnTo>
                <a:cubicBezTo>
                  <a:pt x="1474754" y="493884"/>
                  <a:pt x="1483583" y="595580"/>
                  <a:pt x="1482023" y="649262"/>
                </a:cubicBezTo>
                <a:cubicBezTo>
                  <a:pt x="1483224" y="701411"/>
                  <a:pt x="1481840" y="719664"/>
                  <a:pt x="1482023" y="779114"/>
                </a:cubicBezTo>
                <a:cubicBezTo>
                  <a:pt x="1417908" y="781546"/>
                  <a:pt x="1306031" y="773638"/>
                  <a:pt x="1235019" y="779114"/>
                </a:cubicBezTo>
                <a:cubicBezTo>
                  <a:pt x="1355668" y="857539"/>
                  <a:pt x="1438134" y="900047"/>
                  <a:pt x="1495761" y="928369"/>
                </a:cubicBezTo>
                <a:cubicBezTo>
                  <a:pt x="1289175" y="907885"/>
                  <a:pt x="1078691" y="844782"/>
                  <a:pt x="864513" y="779114"/>
                </a:cubicBezTo>
                <a:cubicBezTo>
                  <a:pt x="718996" y="796032"/>
                  <a:pt x="565446" y="782137"/>
                  <a:pt x="449547" y="779114"/>
                </a:cubicBezTo>
                <a:cubicBezTo>
                  <a:pt x="333648" y="776091"/>
                  <a:pt x="167611" y="757842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50927"/>
                      <a:gd name="adj2" fmla="val 691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Let’s launch in Maryland, then!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C8C2DD5-E434-3D47-A7EF-6B139F91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22" t="18050" r="29122" b="34495"/>
          <a:stretch/>
        </p:blipFill>
        <p:spPr>
          <a:xfrm flipH="1">
            <a:off x="478187" y="1154875"/>
            <a:ext cx="1494078" cy="20375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205CD94-712D-0449-8895-0536CF4F0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726" t="8730" r="4297" b="36272"/>
          <a:stretch/>
        </p:blipFill>
        <p:spPr>
          <a:xfrm flipH="1">
            <a:off x="3916520" y="1214825"/>
            <a:ext cx="1912780" cy="194285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67354FA-7668-E14D-8081-669D822E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596" r="25182" b="7408"/>
          <a:stretch/>
        </p:blipFill>
        <p:spPr>
          <a:xfrm>
            <a:off x="6837332" y="1116642"/>
            <a:ext cx="1828481" cy="2052747"/>
          </a:xfrm>
          <a:prstGeom prst="rect">
            <a:avLst/>
          </a:prstGeom>
        </p:spPr>
      </p:pic>
      <p:sp>
        <p:nvSpPr>
          <p:cNvPr id="27" name="Up Ribbon 26">
            <a:extLst>
              <a:ext uri="{FF2B5EF4-FFF2-40B4-BE49-F238E27FC236}">
                <a16:creationId xmlns:a16="http://schemas.microsoft.com/office/drawing/2014/main" id="{4A6F4036-3E12-F346-BF86-84D23E66A61C}"/>
              </a:ext>
            </a:extLst>
          </p:cNvPr>
          <p:cNvSpPr/>
          <p:nvPr/>
        </p:nvSpPr>
        <p:spPr>
          <a:xfrm>
            <a:off x="3558744" y="5780364"/>
            <a:ext cx="2015846" cy="402672"/>
          </a:xfrm>
          <a:custGeom>
            <a:avLst/>
            <a:gdLst>
              <a:gd name="connsiteX0" fmla="*/ 0 w 2015846"/>
              <a:gd name="connsiteY0" fmla="*/ 402672 h 402672"/>
              <a:gd name="connsiteX1" fmla="*/ 489972 w 2015846"/>
              <a:gd name="connsiteY1" fmla="*/ 402672 h 402672"/>
              <a:gd name="connsiteX2" fmla="*/ 552967 w 2015846"/>
              <a:gd name="connsiteY2" fmla="*/ 385894 h 402672"/>
              <a:gd name="connsiteX3" fmla="*/ 489972 w 2015846"/>
              <a:gd name="connsiteY3" fmla="*/ 369116 h 402672"/>
              <a:gd name="connsiteX4" fmla="*/ 363981 w 2015846"/>
              <a:gd name="connsiteY4" fmla="*/ 369115 h 402672"/>
              <a:gd name="connsiteX5" fmla="*/ 300986 w 2015846"/>
              <a:gd name="connsiteY5" fmla="*/ 352337 h 402672"/>
              <a:gd name="connsiteX6" fmla="*/ 363981 w 2015846"/>
              <a:gd name="connsiteY6" fmla="*/ 335559 h 402672"/>
              <a:gd name="connsiteX7" fmla="*/ 1033681 w 2015846"/>
              <a:gd name="connsiteY7" fmla="*/ 335559 h 402672"/>
              <a:gd name="connsiteX8" fmla="*/ 1651865 w 2015846"/>
              <a:gd name="connsiteY8" fmla="*/ 335559 h 402672"/>
              <a:gd name="connsiteX9" fmla="*/ 1714860 w 2015846"/>
              <a:gd name="connsiteY9" fmla="*/ 352337 h 402672"/>
              <a:gd name="connsiteX10" fmla="*/ 1651865 w 2015846"/>
              <a:gd name="connsiteY10" fmla="*/ 369115 h 402672"/>
              <a:gd name="connsiteX11" fmla="*/ 1525874 w 2015846"/>
              <a:gd name="connsiteY11" fmla="*/ 369115 h 402672"/>
              <a:gd name="connsiteX12" fmla="*/ 1462879 w 2015846"/>
              <a:gd name="connsiteY12" fmla="*/ 385893 h 402672"/>
              <a:gd name="connsiteX13" fmla="*/ 1525874 w 2015846"/>
              <a:gd name="connsiteY13" fmla="*/ 402671 h 402672"/>
              <a:gd name="connsiteX14" fmla="*/ 2015846 w 2015846"/>
              <a:gd name="connsiteY14" fmla="*/ 402672 h 402672"/>
              <a:gd name="connsiteX15" fmla="*/ 1763865 w 2015846"/>
              <a:gd name="connsiteY15" fmla="*/ 234893 h 402672"/>
              <a:gd name="connsiteX16" fmla="*/ 2015846 w 2015846"/>
              <a:gd name="connsiteY16" fmla="*/ 67113 h 402672"/>
              <a:gd name="connsiteX17" fmla="*/ 1714860 w 2015846"/>
              <a:gd name="connsiteY17" fmla="*/ 67113 h 402672"/>
              <a:gd name="connsiteX18" fmla="*/ 1714860 w 2015846"/>
              <a:gd name="connsiteY18" fmla="*/ 16778 h 402672"/>
              <a:gd name="connsiteX19" fmla="*/ 1651865 w 2015846"/>
              <a:gd name="connsiteY19" fmla="*/ 0 h 402672"/>
              <a:gd name="connsiteX20" fmla="*/ 1007923 w 2015846"/>
              <a:gd name="connsiteY20" fmla="*/ 0 h 402672"/>
              <a:gd name="connsiteX21" fmla="*/ 363981 w 2015846"/>
              <a:gd name="connsiteY21" fmla="*/ 0 h 402672"/>
              <a:gd name="connsiteX22" fmla="*/ 300986 w 2015846"/>
              <a:gd name="connsiteY22" fmla="*/ 16778 h 402672"/>
              <a:gd name="connsiteX23" fmla="*/ 300986 w 2015846"/>
              <a:gd name="connsiteY23" fmla="*/ 67113 h 402672"/>
              <a:gd name="connsiteX24" fmla="*/ 0 w 2015846"/>
              <a:gd name="connsiteY24" fmla="*/ 67113 h 402672"/>
              <a:gd name="connsiteX25" fmla="*/ 251981 w 2015846"/>
              <a:gd name="connsiteY25" fmla="*/ 234893 h 402672"/>
              <a:gd name="connsiteX26" fmla="*/ 0 w 2015846"/>
              <a:gd name="connsiteY26" fmla="*/ 402672 h 402672"/>
              <a:gd name="connsiteX0" fmla="*/ 552967 w 2015846"/>
              <a:gd name="connsiteY0" fmla="*/ 385894 h 402672"/>
              <a:gd name="connsiteX1" fmla="*/ 489972 w 2015846"/>
              <a:gd name="connsiteY1" fmla="*/ 369116 h 402672"/>
              <a:gd name="connsiteX2" fmla="*/ 363981 w 2015846"/>
              <a:gd name="connsiteY2" fmla="*/ 369115 h 402672"/>
              <a:gd name="connsiteX3" fmla="*/ 300986 w 2015846"/>
              <a:gd name="connsiteY3" fmla="*/ 352337 h 402672"/>
              <a:gd name="connsiteX4" fmla="*/ 363981 w 2015846"/>
              <a:gd name="connsiteY4" fmla="*/ 335559 h 402672"/>
              <a:gd name="connsiteX5" fmla="*/ 552967 w 2015846"/>
              <a:gd name="connsiteY5" fmla="*/ 335559 h 402672"/>
              <a:gd name="connsiteX6" fmla="*/ 552967 w 2015846"/>
              <a:gd name="connsiteY6" fmla="*/ 385894 h 402672"/>
              <a:gd name="connsiteX7" fmla="*/ 1462879 w 2015846"/>
              <a:gd name="connsiteY7" fmla="*/ 385894 h 402672"/>
              <a:gd name="connsiteX8" fmla="*/ 1525874 w 2015846"/>
              <a:gd name="connsiteY8" fmla="*/ 369116 h 402672"/>
              <a:gd name="connsiteX9" fmla="*/ 1651865 w 2015846"/>
              <a:gd name="connsiteY9" fmla="*/ 369115 h 402672"/>
              <a:gd name="connsiteX10" fmla="*/ 1714860 w 2015846"/>
              <a:gd name="connsiteY10" fmla="*/ 352337 h 402672"/>
              <a:gd name="connsiteX11" fmla="*/ 1651865 w 2015846"/>
              <a:gd name="connsiteY11" fmla="*/ 335559 h 402672"/>
              <a:gd name="connsiteX12" fmla="*/ 1462879 w 2015846"/>
              <a:gd name="connsiteY12" fmla="*/ 335559 h 402672"/>
              <a:gd name="connsiteX13" fmla="*/ 1462879 w 2015846"/>
              <a:gd name="connsiteY13" fmla="*/ 385894 h 402672"/>
              <a:gd name="connsiteX0" fmla="*/ 0 w 2015846"/>
              <a:gd name="connsiteY0" fmla="*/ 402672 h 402672"/>
              <a:gd name="connsiteX1" fmla="*/ 251981 w 2015846"/>
              <a:gd name="connsiteY1" fmla="*/ 234893 h 402672"/>
              <a:gd name="connsiteX2" fmla="*/ 0 w 2015846"/>
              <a:gd name="connsiteY2" fmla="*/ 67113 h 402672"/>
              <a:gd name="connsiteX3" fmla="*/ 300986 w 2015846"/>
              <a:gd name="connsiteY3" fmla="*/ 67113 h 402672"/>
              <a:gd name="connsiteX4" fmla="*/ 300986 w 2015846"/>
              <a:gd name="connsiteY4" fmla="*/ 16778 h 402672"/>
              <a:gd name="connsiteX5" fmla="*/ 363981 w 2015846"/>
              <a:gd name="connsiteY5" fmla="*/ 0 h 402672"/>
              <a:gd name="connsiteX6" fmla="*/ 995044 w 2015846"/>
              <a:gd name="connsiteY6" fmla="*/ 0 h 402672"/>
              <a:gd name="connsiteX7" fmla="*/ 1651865 w 2015846"/>
              <a:gd name="connsiteY7" fmla="*/ 0 h 402672"/>
              <a:gd name="connsiteX8" fmla="*/ 1714860 w 2015846"/>
              <a:gd name="connsiteY8" fmla="*/ 16778 h 402672"/>
              <a:gd name="connsiteX9" fmla="*/ 1714860 w 2015846"/>
              <a:gd name="connsiteY9" fmla="*/ 67113 h 402672"/>
              <a:gd name="connsiteX10" fmla="*/ 1714860 w 2015846"/>
              <a:gd name="connsiteY10" fmla="*/ 67113 h 402672"/>
              <a:gd name="connsiteX11" fmla="*/ 2015846 w 2015846"/>
              <a:gd name="connsiteY11" fmla="*/ 67113 h 402672"/>
              <a:gd name="connsiteX12" fmla="*/ 1763865 w 2015846"/>
              <a:gd name="connsiteY12" fmla="*/ 234893 h 402672"/>
              <a:gd name="connsiteX13" fmla="*/ 2015846 w 2015846"/>
              <a:gd name="connsiteY13" fmla="*/ 402672 h 402672"/>
              <a:gd name="connsiteX14" fmla="*/ 1525874 w 2015846"/>
              <a:gd name="connsiteY14" fmla="*/ 402672 h 402672"/>
              <a:gd name="connsiteX15" fmla="*/ 1462879 w 2015846"/>
              <a:gd name="connsiteY15" fmla="*/ 385894 h 402672"/>
              <a:gd name="connsiteX16" fmla="*/ 1525874 w 2015846"/>
              <a:gd name="connsiteY16" fmla="*/ 369116 h 402672"/>
              <a:gd name="connsiteX17" fmla="*/ 1651865 w 2015846"/>
              <a:gd name="connsiteY17" fmla="*/ 369115 h 402672"/>
              <a:gd name="connsiteX18" fmla="*/ 1714860 w 2015846"/>
              <a:gd name="connsiteY18" fmla="*/ 352337 h 402672"/>
              <a:gd name="connsiteX19" fmla="*/ 1651865 w 2015846"/>
              <a:gd name="connsiteY19" fmla="*/ 335559 h 402672"/>
              <a:gd name="connsiteX20" fmla="*/ 1007923 w 2015846"/>
              <a:gd name="connsiteY20" fmla="*/ 335559 h 402672"/>
              <a:gd name="connsiteX21" fmla="*/ 363981 w 2015846"/>
              <a:gd name="connsiteY21" fmla="*/ 335559 h 402672"/>
              <a:gd name="connsiteX22" fmla="*/ 300986 w 2015846"/>
              <a:gd name="connsiteY22" fmla="*/ 352337 h 402672"/>
              <a:gd name="connsiteX23" fmla="*/ 363981 w 2015846"/>
              <a:gd name="connsiteY23" fmla="*/ 369115 h 402672"/>
              <a:gd name="connsiteX24" fmla="*/ 489972 w 2015846"/>
              <a:gd name="connsiteY24" fmla="*/ 369115 h 402672"/>
              <a:gd name="connsiteX25" fmla="*/ 552967 w 2015846"/>
              <a:gd name="connsiteY25" fmla="*/ 385893 h 402672"/>
              <a:gd name="connsiteX26" fmla="*/ 489972 w 2015846"/>
              <a:gd name="connsiteY26" fmla="*/ 402671 h 402672"/>
              <a:gd name="connsiteX27" fmla="*/ 0 w 2015846"/>
              <a:gd name="connsiteY27" fmla="*/ 402672 h 402672"/>
              <a:gd name="connsiteX28" fmla="*/ 552967 w 2015846"/>
              <a:gd name="connsiteY28" fmla="*/ 335559 h 402672"/>
              <a:gd name="connsiteX29" fmla="*/ 552967 w 2015846"/>
              <a:gd name="connsiteY29" fmla="*/ 385894 h 402672"/>
              <a:gd name="connsiteX30" fmla="*/ 1462879 w 2015846"/>
              <a:gd name="connsiteY30" fmla="*/ 385894 h 402672"/>
              <a:gd name="connsiteX31" fmla="*/ 1462879 w 2015846"/>
              <a:gd name="connsiteY31" fmla="*/ 335559 h 402672"/>
              <a:gd name="connsiteX32" fmla="*/ 300986 w 2015846"/>
              <a:gd name="connsiteY32" fmla="*/ 352337 h 402672"/>
              <a:gd name="connsiteX33" fmla="*/ 300986 w 2015846"/>
              <a:gd name="connsiteY33" fmla="*/ 67113 h 402672"/>
              <a:gd name="connsiteX34" fmla="*/ 1714860 w 2015846"/>
              <a:gd name="connsiteY34" fmla="*/ 67113 h 402672"/>
              <a:gd name="connsiteX35" fmla="*/ 1714860 w 2015846"/>
              <a:gd name="connsiteY35" fmla="*/ 352337 h 40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15846" h="402672" stroke="0" extrusionOk="0">
                <a:moveTo>
                  <a:pt x="0" y="402672"/>
                </a:moveTo>
                <a:cubicBezTo>
                  <a:pt x="173451" y="413870"/>
                  <a:pt x="349465" y="383082"/>
                  <a:pt x="489972" y="402672"/>
                </a:cubicBezTo>
                <a:cubicBezTo>
                  <a:pt x="525174" y="402753"/>
                  <a:pt x="552887" y="394819"/>
                  <a:pt x="552967" y="385894"/>
                </a:cubicBezTo>
                <a:cubicBezTo>
                  <a:pt x="550528" y="374773"/>
                  <a:pt x="523264" y="372192"/>
                  <a:pt x="489972" y="369116"/>
                </a:cubicBezTo>
                <a:cubicBezTo>
                  <a:pt x="464741" y="369135"/>
                  <a:pt x="399990" y="368013"/>
                  <a:pt x="363981" y="369115"/>
                </a:cubicBezTo>
                <a:cubicBezTo>
                  <a:pt x="329618" y="368235"/>
                  <a:pt x="300093" y="361466"/>
                  <a:pt x="300986" y="352337"/>
                </a:cubicBezTo>
                <a:cubicBezTo>
                  <a:pt x="296858" y="346958"/>
                  <a:pt x="328525" y="329216"/>
                  <a:pt x="363981" y="335559"/>
                </a:cubicBezTo>
                <a:cubicBezTo>
                  <a:pt x="679149" y="358077"/>
                  <a:pt x="834901" y="350244"/>
                  <a:pt x="1033681" y="335559"/>
                </a:cubicBezTo>
                <a:cubicBezTo>
                  <a:pt x="1232461" y="320874"/>
                  <a:pt x="1488813" y="365206"/>
                  <a:pt x="1651865" y="335559"/>
                </a:cubicBezTo>
                <a:cubicBezTo>
                  <a:pt x="1687304" y="336089"/>
                  <a:pt x="1715767" y="344421"/>
                  <a:pt x="1714860" y="352337"/>
                </a:cubicBezTo>
                <a:cubicBezTo>
                  <a:pt x="1715108" y="364169"/>
                  <a:pt x="1688396" y="371795"/>
                  <a:pt x="1651865" y="369115"/>
                </a:cubicBezTo>
                <a:cubicBezTo>
                  <a:pt x="1591981" y="374012"/>
                  <a:pt x="1558573" y="372812"/>
                  <a:pt x="1525874" y="369115"/>
                </a:cubicBezTo>
                <a:cubicBezTo>
                  <a:pt x="1490358" y="368835"/>
                  <a:pt x="1462057" y="374577"/>
                  <a:pt x="1462879" y="385893"/>
                </a:cubicBezTo>
                <a:cubicBezTo>
                  <a:pt x="1458339" y="390881"/>
                  <a:pt x="1489195" y="399849"/>
                  <a:pt x="1525874" y="402671"/>
                </a:cubicBezTo>
                <a:cubicBezTo>
                  <a:pt x="1714446" y="417236"/>
                  <a:pt x="1858619" y="387130"/>
                  <a:pt x="2015846" y="402672"/>
                </a:cubicBezTo>
                <a:cubicBezTo>
                  <a:pt x="1958720" y="356378"/>
                  <a:pt x="1860918" y="306307"/>
                  <a:pt x="1763865" y="234893"/>
                </a:cubicBezTo>
                <a:cubicBezTo>
                  <a:pt x="1865090" y="172316"/>
                  <a:pt x="1918941" y="118041"/>
                  <a:pt x="2015846" y="67113"/>
                </a:cubicBezTo>
                <a:cubicBezTo>
                  <a:pt x="1929991" y="67712"/>
                  <a:pt x="1846843" y="64998"/>
                  <a:pt x="1714860" y="67113"/>
                </a:cubicBezTo>
                <a:cubicBezTo>
                  <a:pt x="1716155" y="50065"/>
                  <a:pt x="1713863" y="41275"/>
                  <a:pt x="1714860" y="16778"/>
                </a:cubicBezTo>
                <a:cubicBezTo>
                  <a:pt x="1720211" y="12119"/>
                  <a:pt x="1685688" y="2924"/>
                  <a:pt x="1651865" y="0"/>
                </a:cubicBezTo>
                <a:cubicBezTo>
                  <a:pt x="1434403" y="31825"/>
                  <a:pt x="1318033" y="-17488"/>
                  <a:pt x="1007923" y="0"/>
                </a:cubicBezTo>
                <a:cubicBezTo>
                  <a:pt x="697813" y="17488"/>
                  <a:pt x="656970" y="17161"/>
                  <a:pt x="363981" y="0"/>
                </a:cubicBezTo>
                <a:cubicBezTo>
                  <a:pt x="329655" y="293"/>
                  <a:pt x="300777" y="7558"/>
                  <a:pt x="300986" y="16778"/>
                </a:cubicBezTo>
                <a:cubicBezTo>
                  <a:pt x="301173" y="33866"/>
                  <a:pt x="301003" y="53680"/>
                  <a:pt x="300986" y="67113"/>
                </a:cubicBezTo>
                <a:cubicBezTo>
                  <a:pt x="194763" y="75236"/>
                  <a:pt x="134576" y="61316"/>
                  <a:pt x="0" y="67113"/>
                </a:cubicBezTo>
                <a:cubicBezTo>
                  <a:pt x="73620" y="124376"/>
                  <a:pt x="126599" y="158381"/>
                  <a:pt x="251981" y="234893"/>
                </a:cubicBezTo>
                <a:cubicBezTo>
                  <a:pt x="148354" y="298324"/>
                  <a:pt x="60696" y="375767"/>
                  <a:pt x="0" y="402672"/>
                </a:cubicBezTo>
                <a:close/>
              </a:path>
              <a:path w="2015846" h="402672" fill="darkenLess" stroke="0" extrusionOk="0">
                <a:moveTo>
                  <a:pt x="552967" y="385894"/>
                </a:moveTo>
                <a:cubicBezTo>
                  <a:pt x="537630" y="380755"/>
                  <a:pt x="518993" y="375844"/>
                  <a:pt x="489972" y="369116"/>
                </a:cubicBezTo>
                <a:cubicBezTo>
                  <a:pt x="441632" y="371431"/>
                  <a:pt x="390893" y="369477"/>
                  <a:pt x="363981" y="369115"/>
                </a:cubicBezTo>
                <a:cubicBezTo>
                  <a:pt x="329907" y="370868"/>
                  <a:pt x="302481" y="363082"/>
                  <a:pt x="300986" y="352337"/>
                </a:cubicBezTo>
                <a:cubicBezTo>
                  <a:pt x="298594" y="339872"/>
                  <a:pt x="324793" y="339924"/>
                  <a:pt x="363981" y="335559"/>
                </a:cubicBezTo>
                <a:cubicBezTo>
                  <a:pt x="415330" y="333597"/>
                  <a:pt x="476659" y="342971"/>
                  <a:pt x="552967" y="335559"/>
                </a:cubicBezTo>
                <a:cubicBezTo>
                  <a:pt x="555377" y="350391"/>
                  <a:pt x="552363" y="364868"/>
                  <a:pt x="552967" y="385894"/>
                </a:cubicBezTo>
                <a:close/>
                <a:moveTo>
                  <a:pt x="1462879" y="385894"/>
                </a:moveTo>
                <a:cubicBezTo>
                  <a:pt x="1460646" y="374073"/>
                  <a:pt x="1494774" y="365122"/>
                  <a:pt x="1525874" y="369116"/>
                </a:cubicBezTo>
                <a:cubicBezTo>
                  <a:pt x="1573722" y="367081"/>
                  <a:pt x="1601558" y="369192"/>
                  <a:pt x="1651865" y="369115"/>
                </a:cubicBezTo>
                <a:cubicBezTo>
                  <a:pt x="1686687" y="370539"/>
                  <a:pt x="1715292" y="361215"/>
                  <a:pt x="1714860" y="352337"/>
                </a:cubicBezTo>
                <a:cubicBezTo>
                  <a:pt x="1714372" y="344596"/>
                  <a:pt x="1691976" y="337384"/>
                  <a:pt x="1651865" y="335559"/>
                </a:cubicBezTo>
                <a:cubicBezTo>
                  <a:pt x="1569942" y="340890"/>
                  <a:pt x="1531433" y="329335"/>
                  <a:pt x="1462879" y="335559"/>
                </a:cubicBezTo>
                <a:cubicBezTo>
                  <a:pt x="1463349" y="355614"/>
                  <a:pt x="1463176" y="364887"/>
                  <a:pt x="1462879" y="385894"/>
                </a:cubicBezTo>
                <a:close/>
              </a:path>
              <a:path w="2015846" h="402672" fill="none" extrusionOk="0">
                <a:moveTo>
                  <a:pt x="0" y="402672"/>
                </a:moveTo>
                <a:cubicBezTo>
                  <a:pt x="66948" y="344796"/>
                  <a:pt x="171210" y="277236"/>
                  <a:pt x="251981" y="234893"/>
                </a:cubicBezTo>
                <a:cubicBezTo>
                  <a:pt x="203810" y="193186"/>
                  <a:pt x="59627" y="116881"/>
                  <a:pt x="0" y="67113"/>
                </a:cubicBezTo>
                <a:cubicBezTo>
                  <a:pt x="129460" y="80220"/>
                  <a:pt x="211992" y="63919"/>
                  <a:pt x="300986" y="67113"/>
                </a:cubicBezTo>
                <a:cubicBezTo>
                  <a:pt x="303083" y="54297"/>
                  <a:pt x="303357" y="36645"/>
                  <a:pt x="300986" y="16778"/>
                </a:cubicBezTo>
                <a:cubicBezTo>
                  <a:pt x="301572" y="9613"/>
                  <a:pt x="332935" y="-3595"/>
                  <a:pt x="363981" y="0"/>
                </a:cubicBezTo>
                <a:cubicBezTo>
                  <a:pt x="590677" y="-10626"/>
                  <a:pt x="809162" y="1456"/>
                  <a:pt x="995044" y="0"/>
                </a:cubicBezTo>
                <a:cubicBezTo>
                  <a:pt x="1180926" y="-1456"/>
                  <a:pt x="1347479" y="22364"/>
                  <a:pt x="1651865" y="0"/>
                </a:cubicBezTo>
                <a:cubicBezTo>
                  <a:pt x="1685977" y="74"/>
                  <a:pt x="1716163" y="7847"/>
                  <a:pt x="1714860" y="16778"/>
                </a:cubicBezTo>
                <a:cubicBezTo>
                  <a:pt x="1714998" y="34212"/>
                  <a:pt x="1713367" y="49559"/>
                  <a:pt x="1714860" y="67113"/>
                </a:cubicBezTo>
                <a:lnTo>
                  <a:pt x="1714860" y="67113"/>
                </a:lnTo>
                <a:cubicBezTo>
                  <a:pt x="1817682" y="56550"/>
                  <a:pt x="1940308" y="61205"/>
                  <a:pt x="2015846" y="67113"/>
                </a:cubicBezTo>
                <a:cubicBezTo>
                  <a:pt x="1928019" y="136736"/>
                  <a:pt x="1879251" y="169765"/>
                  <a:pt x="1763865" y="234893"/>
                </a:cubicBezTo>
                <a:cubicBezTo>
                  <a:pt x="1833365" y="286057"/>
                  <a:pt x="1899981" y="338181"/>
                  <a:pt x="2015846" y="402672"/>
                </a:cubicBezTo>
                <a:cubicBezTo>
                  <a:pt x="1780728" y="386977"/>
                  <a:pt x="1638926" y="423778"/>
                  <a:pt x="1525874" y="402672"/>
                </a:cubicBezTo>
                <a:cubicBezTo>
                  <a:pt x="1492201" y="402613"/>
                  <a:pt x="1463565" y="393524"/>
                  <a:pt x="1462879" y="385894"/>
                </a:cubicBezTo>
                <a:cubicBezTo>
                  <a:pt x="1464372" y="375798"/>
                  <a:pt x="1491271" y="371800"/>
                  <a:pt x="1525874" y="369116"/>
                </a:cubicBezTo>
                <a:cubicBezTo>
                  <a:pt x="1569410" y="370605"/>
                  <a:pt x="1616675" y="371456"/>
                  <a:pt x="1651865" y="369115"/>
                </a:cubicBezTo>
                <a:cubicBezTo>
                  <a:pt x="1687186" y="371212"/>
                  <a:pt x="1714271" y="361213"/>
                  <a:pt x="1714860" y="352337"/>
                </a:cubicBezTo>
                <a:cubicBezTo>
                  <a:pt x="1713516" y="342201"/>
                  <a:pt x="1685474" y="332339"/>
                  <a:pt x="1651865" y="335559"/>
                </a:cubicBezTo>
                <a:cubicBezTo>
                  <a:pt x="1361612" y="347941"/>
                  <a:pt x="1316867" y="354660"/>
                  <a:pt x="1007923" y="335559"/>
                </a:cubicBezTo>
                <a:cubicBezTo>
                  <a:pt x="698979" y="316458"/>
                  <a:pt x="536186" y="365962"/>
                  <a:pt x="363981" y="335559"/>
                </a:cubicBezTo>
                <a:cubicBezTo>
                  <a:pt x="328801" y="337281"/>
                  <a:pt x="301852" y="344170"/>
                  <a:pt x="300986" y="352337"/>
                </a:cubicBezTo>
                <a:cubicBezTo>
                  <a:pt x="300711" y="363370"/>
                  <a:pt x="324024" y="371094"/>
                  <a:pt x="363981" y="369115"/>
                </a:cubicBezTo>
                <a:cubicBezTo>
                  <a:pt x="419634" y="370864"/>
                  <a:pt x="433456" y="371922"/>
                  <a:pt x="489972" y="369115"/>
                </a:cubicBezTo>
                <a:cubicBezTo>
                  <a:pt x="526463" y="368481"/>
                  <a:pt x="553902" y="375619"/>
                  <a:pt x="552967" y="385893"/>
                </a:cubicBezTo>
                <a:cubicBezTo>
                  <a:pt x="558896" y="394340"/>
                  <a:pt x="523357" y="409513"/>
                  <a:pt x="489972" y="402671"/>
                </a:cubicBezTo>
                <a:cubicBezTo>
                  <a:pt x="385338" y="398494"/>
                  <a:pt x="193788" y="413211"/>
                  <a:pt x="0" y="402672"/>
                </a:cubicBezTo>
                <a:close/>
                <a:moveTo>
                  <a:pt x="552967" y="335559"/>
                </a:moveTo>
                <a:cubicBezTo>
                  <a:pt x="555277" y="351565"/>
                  <a:pt x="552789" y="369738"/>
                  <a:pt x="552967" y="385894"/>
                </a:cubicBezTo>
                <a:moveTo>
                  <a:pt x="1462879" y="385894"/>
                </a:moveTo>
                <a:cubicBezTo>
                  <a:pt x="1461504" y="373256"/>
                  <a:pt x="1462123" y="359479"/>
                  <a:pt x="1462879" y="335559"/>
                </a:cubicBezTo>
                <a:moveTo>
                  <a:pt x="300986" y="352337"/>
                </a:moveTo>
                <a:cubicBezTo>
                  <a:pt x="290857" y="293215"/>
                  <a:pt x="291404" y="200734"/>
                  <a:pt x="300986" y="67113"/>
                </a:cubicBezTo>
                <a:moveTo>
                  <a:pt x="1714860" y="67113"/>
                </a:moveTo>
                <a:cubicBezTo>
                  <a:pt x="1717242" y="147726"/>
                  <a:pt x="1705444" y="294417"/>
                  <a:pt x="1714860" y="352337"/>
                </a:cubicBezTo>
              </a:path>
              <a:path w="2015846" h="402672" fill="none" stroke="0" extrusionOk="0">
                <a:moveTo>
                  <a:pt x="0" y="402672"/>
                </a:moveTo>
                <a:cubicBezTo>
                  <a:pt x="60037" y="354223"/>
                  <a:pt x="176091" y="296063"/>
                  <a:pt x="251981" y="234893"/>
                </a:cubicBezTo>
                <a:cubicBezTo>
                  <a:pt x="173756" y="191487"/>
                  <a:pt x="90607" y="115151"/>
                  <a:pt x="0" y="67113"/>
                </a:cubicBezTo>
                <a:cubicBezTo>
                  <a:pt x="122043" y="61644"/>
                  <a:pt x="177631" y="80244"/>
                  <a:pt x="300986" y="67113"/>
                </a:cubicBezTo>
                <a:cubicBezTo>
                  <a:pt x="301569" y="43002"/>
                  <a:pt x="298548" y="41910"/>
                  <a:pt x="300986" y="16778"/>
                </a:cubicBezTo>
                <a:cubicBezTo>
                  <a:pt x="306860" y="5858"/>
                  <a:pt x="330944" y="-6878"/>
                  <a:pt x="363981" y="0"/>
                </a:cubicBezTo>
                <a:cubicBezTo>
                  <a:pt x="540568" y="9759"/>
                  <a:pt x="704347" y="-6335"/>
                  <a:pt x="982165" y="0"/>
                </a:cubicBezTo>
                <a:cubicBezTo>
                  <a:pt x="1259983" y="6335"/>
                  <a:pt x="1318310" y="3138"/>
                  <a:pt x="1651865" y="0"/>
                </a:cubicBezTo>
                <a:cubicBezTo>
                  <a:pt x="1687190" y="819"/>
                  <a:pt x="1715581" y="7546"/>
                  <a:pt x="1714860" y="16778"/>
                </a:cubicBezTo>
                <a:cubicBezTo>
                  <a:pt x="1715548" y="36544"/>
                  <a:pt x="1715112" y="45941"/>
                  <a:pt x="1714860" y="67113"/>
                </a:cubicBezTo>
                <a:lnTo>
                  <a:pt x="1714860" y="67113"/>
                </a:lnTo>
                <a:cubicBezTo>
                  <a:pt x="1863259" y="61517"/>
                  <a:pt x="1907009" y="53206"/>
                  <a:pt x="2015846" y="67113"/>
                </a:cubicBezTo>
                <a:cubicBezTo>
                  <a:pt x="1950118" y="127851"/>
                  <a:pt x="1840692" y="178290"/>
                  <a:pt x="1763865" y="234893"/>
                </a:cubicBezTo>
                <a:cubicBezTo>
                  <a:pt x="1835727" y="286202"/>
                  <a:pt x="1908626" y="328504"/>
                  <a:pt x="2015846" y="402672"/>
                </a:cubicBezTo>
                <a:cubicBezTo>
                  <a:pt x="1822567" y="424894"/>
                  <a:pt x="1737363" y="405160"/>
                  <a:pt x="1525874" y="402672"/>
                </a:cubicBezTo>
                <a:cubicBezTo>
                  <a:pt x="1490547" y="403978"/>
                  <a:pt x="1463562" y="394920"/>
                  <a:pt x="1462879" y="385894"/>
                </a:cubicBezTo>
                <a:cubicBezTo>
                  <a:pt x="1464285" y="373254"/>
                  <a:pt x="1493111" y="370011"/>
                  <a:pt x="1525874" y="369116"/>
                </a:cubicBezTo>
                <a:cubicBezTo>
                  <a:pt x="1557420" y="372384"/>
                  <a:pt x="1615474" y="373210"/>
                  <a:pt x="1651865" y="369115"/>
                </a:cubicBezTo>
                <a:cubicBezTo>
                  <a:pt x="1686931" y="369137"/>
                  <a:pt x="1713524" y="362032"/>
                  <a:pt x="1714860" y="352337"/>
                </a:cubicBezTo>
                <a:cubicBezTo>
                  <a:pt x="1715593" y="341976"/>
                  <a:pt x="1685279" y="336201"/>
                  <a:pt x="1651865" y="335559"/>
                </a:cubicBezTo>
                <a:cubicBezTo>
                  <a:pt x="1487352" y="335898"/>
                  <a:pt x="1276753" y="350375"/>
                  <a:pt x="1033681" y="335559"/>
                </a:cubicBezTo>
                <a:cubicBezTo>
                  <a:pt x="790609" y="320743"/>
                  <a:pt x="539290" y="356605"/>
                  <a:pt x="363981" y="335559"/>
                </a:cubicBezTo>
                <a:cubicBezTo>
                  <a:pt x="328932" y="336732"/>
                  <a:pt x="301162" y="343717"/>
                  <a:pt x="300986" y="352337"/>
                </a:cubicBezTo>
                <a:cubicBezTo>
                  <a:pt x="296835" y="360011"/>
                  <a:pt x="335570" y="371309"/>
                  <a:pt x="363981" y="369115"/>
                </a:cubicBezTo>
                <a:cubicBezTo>
                  <a:pt x="409773" y="366097"/>
                  <a:pt x="429302" y="368334"/>
                  <a:pt x="489972" y="369115"/>
                </a:cubicBezTo>
                <a:cubicBezTo>
                  <a:pt x="524981" y="370754"/>
                  <a:pt x="551497" y="376275"/>
                  <a:pt x="552967" y="385893"/>
                </a:cubicBezTo>
                <a:cubicBezTo>
                  <a:pt x="552767" y="389718"/>
                  <a:pt x="520646" y="399101"/>
                  <a:pt x="489972" y="402671"/>
                </a:cubicBezTo>
                <a:cubicBezTo>
                  <a:pt x="281244" y="402597"/>
                  <a:pt x="244396" y="420845"/>
                  <a:pt x="0" y="402672"/>
                </a:cubicBezTo>
                <a:close/>
                <a:moveTo>
                  <a:pt x="552967" y="335559"/>
                </a:moveTo>
                <a:cubicBezTo>
                  <a:pt x="554317" y="351570"/>
                  <a:pt x="555005" y="372728"/>
                  <a:pt x="552967" y="385894"/>
                </a:cubicBezTo>
                <a:moveTo>
                  <a:pt x="1462879" y="385894"/>
                </a:moveTo>
                <a:cubicBezTo>
                  <a:pt x="1460557" y="362025"/>
                  <a:pt x="1462981" y="349669"/>
                  <a:pt x="1462879" y="335559"/>
                </a:cubicBezTo>
                <a:moveTo>
                  <a:pt x="300986" y="352337"/>
                </a:moveTo>
                <a:cubicBezTo>
                  <a:pt x="313928" y="246535"/>
                  <a:pt x="307644" y="199718"/>
                  <a:pt x="300986" y="67113"/>
                </a:cubicBezTo>
                <a:moveTo>
                  <a:pt x="1714860" y="67113"/>
                </a:moveTo>
                <a:cubicBezTo>
                  <a:pt x="1719225" y="199742"/>
                  <a:pt x="1712507" y="228596"/>
                  <a:pt x="1714860" y="352337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bbon2">
                    <a:avLst>
                      <a:gd name="adj1" fmla="val 16667"/>
                      <a:gd name="adj2" fmla="val 701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The End!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B356A4-E58B-E940-85CD-47F342324082}"/>
              </a:ext>
            </a:extLst>
          </p:cNvPr>
          <p:cNvGrpSpPr/>
          <p:nvPr/>
        </p:nvGrpSpPr>
        <p:grpSpPr>
          <a:xfrm>
            <a:off x="1765849" y="3498457"/>
            <a:ext cx="5687735" cy="1688402"/>
            <a:chOff x="2856579" y="789558"/>
            <a:chExt cx="6245475" cy="18539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B2B1CA-4FD8-6C46-972E-34FE0626B674}"/>
                </a:ext>
              </a:extLst>
            </p:cNvPr>
            <p:cNvSpPr/>
            <p:nvPr/>
          </p:nvSpPr>
          <p:spPr>
            <a:xfrm>
              <a:off x="2864841" y="789558"/>
              <a:ext cx="5696124" cy="1853967"/>
            </a:xfrm>
            <a:custGeom>
              <a:avLst/>
              <a:gdLst>
                <a:gd name="connsiteX0" fmla="*/ 0 w 5696124"/>
                <a:gd name="connsiteY0" fmla="*/ 0 h 1853967"/>
                <a:gd name="connsiteX1" fmla="*/ 5696124 w 5696124"/>
                <a:gd name="connsiteY1" fmla="*/ 0 h 1853967"/>
                <a:gd name="connsiteX2" fmla="*/ 5696124 w 5696124"/>
                <a:gd name="connsiteY2" fmla="*/ 1853967 h 1853967"/>
                <a:gd name="connsiteX3" fmla="*/ 0 w 5696124"/>
                <a:gd name="connsiteY3" fmla="*/ 1853967 h 1853967"/>
                <a:gd name="connsiteX4" fmla="*/ 0 w 5696124"/>
                <a:gd name="connsiteY4" fmla="*/ 0 h 18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6124" h="1853967" fill="none" extrusionOk="0">
                  <a:moveTo>
                    <a:pt x="0" y="0"/>
                  </a:moveTo>
                  <a:cubicBezTo>
                    <a:pt x="948558" y="-49533"/>
                    <a:pt x="3099428" y="-14809"/>
                    <a:pt x="5696124" y="0"/>
                  </a:cubicBezTo>
                  <a:cubicBezTo>
                    <a:pt x="5766974" y="268975"/>
                    <a:pt x="5743447" y="942979"/>
                    <a:pt x="5696124" y="1853967"/>
                  </a:cubicBezTo>
                  <a:cubicBezTo>
                    <a:pt x="2865038" y="1805736"/>
                    <a:pt x="770183" y="1938422"/>
                    <a:pt x="0" y="1853967"/>
                  </a:cubicBezTo>
                  <a:cubicBezTo>
                    <a:pt x="-39240" y="1512815"/>
                    <a:pt x="105923" y="825448"/>
                    <a:pt x="0" y="0"/>
                  </a:cubicBezTo>
                  <a:close/>
                </a:path>
                <a:path w="5696124" h="1853967" stroke="0" extrusionOk="0">
                  <a:moveTo>
                    <a:pt x="0" y="0"/>
                  </a:moveTo>
                  <a:cubicBezTo>
                    <a:pt x="661524" y="118645"/>
                    <a:pt x="3002810" y="116012"/>
                    <a:pt x="5696124" y="0"/>
                  </a:cubicBezTo>
                  <a:cubicBezTo>
                    <a:pt x="5545781" y="309175"/>
                    <a:pt x="5779967" y="1097582"/>
                    <a:pt x="5696124" y="1853967"/>
                  </a:cubicBezTo>
                  <a:cubicBezTo>
                    <a:pt x="2895919" y="1988567"/>
                    <a:pt x="2779035" y="1696771"/>
                    <a:pt x="0" y="1853967"/>
                  </a:cubicBezTo>
                  <a:cubicBezTo>
                    <a:pt x="-155894" y="957962"/>
                    <a:pt x="45639" y="875598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9804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F5DB582-EBCD-7040-9994-F012B63B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79" y="828926"/>
              <a:ext cx="6245475" cy="1775229"/>
            </a:xfrm>
            <a:prstGeom prst="rect">
              <a:avLst/>
            </a:prstGeom>
          </p:spPr>
        </p:pic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E6DE40A-2E51-114E-9AE9-592A6A47EB51}"/>
              </a:ext>
            </a:extLst>
          </p:cNvPr>
          <p:cNvSpPr/>
          <p:nvPr/>
        </p:nvSpPr>
        <p:spPr>
          <a:xfrm>
            <a:off x="4433785" y="4588778"/>
            <a:ext cx="3997152" cy="69516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And so, the diapers find a new home. Yet again,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data saves the day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F169D-E4BB-3947-8C8F-CDB5D59C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386327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C46A3D-2B3A-4644-A4A1-9DFCA1741AF1}"/>
              </a:ext>
            </a:extLst>
          </p:cNvPr>
          <p:cNvGrpSpPr/>
          <p:nvPr/>
        </p:nvGrpSpPr>
        <p:grpSpPr>
          <a:xfrm>
            <a:off x="1728133" y="2427564"/>
            <a:ext cx="2978091" cy="2768367"/>
            <a:chOff x="1728133" y="2838625"/>
            <a:chExt cx="2978091" cy="276836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1E267C-EBDF-40E1-8B2C-0DCAF34FF869}"/>
                </a:ext>
              </a:extLst>
            </p:cNvPr>
            <p:cNvSpPr/>
            <p:nvPr/>
          </p:nvSpPr>
          <p:spPr>
            <a:xfrm>
              <a:off x="1728133" y="2838625"/>
              <a:ext cx="2978091" cy="2768367"/>
            </a:xfrm>
            <a:custGeom>
              <a:avLst/>
              <a:gdLst>
                <a:gd name="connsiteX0" fmla="*/ 0 w 2978091"/>
                <a:gd name="connsiteY0" fmla="*/ 0 h 2768367"/>
                <a:gd name="connsiteX1" fmla="*/ 536056 w 2978091"/>
                <a:gd name="connsiteY1" fmla="*/ 0 h 2768367"/>
                <a:gd name="connsiteX2" fmla="*/ 1161455 w 2978091"/>
                <a:gd name="connsiteY2" fmla="*/ 0 h 2768367"/>
                <a:gd name="connsiteX3" fmla="*/ 1727293 w 2978091"/>
                <a:gd name="connsiteY3" fmla="*/ 0 h 2768367"/>
                <a:gd name="connsiteX4" fmla="*/ 2263349 w 2978091"/>
                <a:gd name="connsiteY4" fmla="*/ 0 h 2768367"/>
                <a:gd name="connsiteX5" fmla="*/ 2978091 w 2978091"/>
                <a:gd name="connsiteY5" fmla="*/ 0 h 2768367"/>
                <a:gd name="connsiteX6" fmla="*/ 2978091 w 2978091"/>
                <a:gd name="connsiteY6" fmla="*/ 692092 h 2768367"/>
                <a:gd name="connsiteX7" fmla="*/ 2978091 w 2978091"/>
                <a:gd name="connsiteY7" fmla="*/ 1384184 h 2768367"/>
                <a:gd name="connsiteX8" fmla="*/ 2978091 w 2978091"/>
                <a:gd name="connsiteY8" fmla="*/ 2020908 h 2768367"/>
                <a:gd name="connsiteX9" fmla="*/ 2978091 w 2978091"/>
                <a:gd name="connsiteY9" fmla="*/ 2768367 h 2768367"/>
                <a:gd name="connsiteX10" fmla="*/ 2442035 w 2978091"/>
                <a:gd name="connsiteY10" fmla="*/ 2768367 h 2768367"/>
                <a:gd name="connsiteX11" fmla="*/ 1935759 w 2978091"/>
                <a:gd name="connsiteY11" fmla="*/ 2768367 h 2768367"/>
                <a:gd name="connsiteX12" fmla="*/ 1310360 w 2978091"/>
                <a:gd name="connsiteY12" fmla="*/ 2768367 h 2768367"/>
                <a:gd name="connsiteX13" fmla="*/ 774304 w 2978091"/>
                <a:gd name="connsiteY13" fmla="*/ 2768367 h 2768367"/>
                <a:gd name="connsiteX14" fmla="*/ 0 w 2978091"/>
                <a:gd name="connsiteY14" fmla="*/ 2768367 h 2768367"/>
                <a:gd name="connsiteX15" fmla="*/ 0 w 2978091"/>
                <a:gd name="connsiteY15" fmla="*/ 2020908 h 2768367"/>
                <a:gd name="connsiteX16" fmla="*/ 0 w 2978091"/>
                <a:gd name="connsiteY16" fmla="*/ 1384184 h 2768367"/>
                <a:gd name="connsiteX17" fmla="*/ 0 w 2978091"/>
                <a:gd name="connsiteY17" fmla="*/ 664408 h 2768367"/>
                <a:gd name="connsiteX18" fmla="*/ 0 w 2978091"/>
                <a:gd name="connsiteY18" fmla="*/ 0 h 27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8091" h="2768367" fill="none" extrusionOk="0">
                  <a:moveTo>
                    <a:pt x="0" y="0"/>
                  </a:moveTo>
                  <a:cubicBezTo>
                    <a:pt x="262446" y="16396"/>
                    <a:pt x="268123" y="-23663"/>
                    <a:pt x="536056" y="0"/>
                  </a:cubicBezTo>
                  <a:cubicBezTo>
                    <a:pt x="803989" y="23663"/>
                    <a:pt x="1034556" y="24476"/>
                    <a:pt x="1161455" y="0"/>
                  </a:cubicBezTo>
                  <a:cubicBezTo>
                    <a:pt x="1288354" y="-24476"/>
                    <a:pt x="1487280" y="17238"/>
                    <a:pt x="1727293" y="0"/>
                  </a:cubicBezTo>
                  <a:cubicBezTo>
                    <a:pt x="1967306" y="-17238"/>
                    <a:pt x="2093776" y="-3369"/>
                    <a:pt x="2263349" y="0"/>
                  </a:cubicBezTo>
                  <a:cubicBezTo>
                    <a:pt x="2432922" y="3369"/>
                    <a:pt x="2666095" y="30775"/>
                    <a:pt x="2978091" y="0"/>
                  </a:cubicBezTo>
                  <a:cubicBezTo>
                    <a:pt x="2958216" y="227520"/>
                    <a:pt x="2954277" y="468491"/>
                    <a:pt x="2978091" y="692092"/>
                  </a:cubicBezTo>
                  <a:cubicBezTo>
                    <a:pt x="3001905" y="915693"/>
                    <a:pt x="2981719" y="1231852"/>
                    <a:pt x="2978091" y="1384184"/>
                  </a:cubicBezTo>
                  <a:cubicBezTo>
                    <a:pt x="2974463" y="1536516"/>
                    <a:pt x="2962615" y="1811030"/>
                    <a:pt x="2978091" y="2020908"/>
                  </a:cubicBezTo>
                  <a:cubicBezTo>
                    <a:pt x="2993567" y="2230786"/>
                    <a:pt x="2960346" y="2403936"/>
                    <a:pt x="2978091" y="2768367"/>
                  </a:cubicBezTo>
                  <a:cubicBezTo>
                    <a:pt x="2818352" y="2780559"/>
                    <a:pt x="2613475" y="2779864"/>
                    <a:pt x="2442035" y="2768367"/>
                  </a:cubicBezTo>
                  <a:cubicBezTo>
                    <a:pt x="2270595" y="2756870"/>
                    <a:pt x="2098484" y="2744623"/>
                    <a:pt x="1935759" y="2768367"/>
                  </a:cubicBezTo>
                  <a:cubicBezTo>
                    <a:pt x="1773034" y="2792111"/>
                    <a:pt x="1526410" y="2742294"/>
                    <a:pt x="1310360" y="2768367"/>
                  </a:cubicBezTo>
                  <a:cubicBezTo>
                    <a:pt x="1094310" y="2794440"/>
                    <a:pt x="892380" y="2773713"/>
                    <a:pt x="774304" y="2768367"/>
                  </a:cubicBezTo>
                  <a:cubicBezTo>
                    <a:pt x="656228" y="2763021"/>
                    <a:pt x="210874" y="2799309"/>
                    <a:pt x="0" y="2768367"/>
                  </a:cubicBezTo>
                  <a:cubicBezTo>
                    <a:pt x="-24856" y="2580020"/>
                    <a:pt x="-22242" y="2229363"/>
                    <a:pt x="0" y="2020908"/>
                  </a:cubicBezTo>
                  <a:cubicBezTo>
                    <a:pt x="22242" y="1812453"/>
                    <a:pt x="-25719" y="1558208"/>
                    <a:pt x="0" y="1384184"/>
                  </a:cubicBezTo>
                  <a:cubicBezTo>
                    <a:pt x="25719" y="1210160"/>
                    <a:pt x="-13223" y="838011"/>
                    <a:pt x="0" y="664408"/>
                  </a:cubicBezTo>
                  <a:cubicBezTo>
                    <a:pt x="13223" y="490805"/>
                    <a:pt x="-13547" y="207417"/>
                    <a:pt x="0" y="0"/>
                  </a:cubicBezTo>
                  <a:close/>
                </a:path>
                <a:path w="2978091" h="2768367" stroke="0" extrusionOk="0">
                  <a:moveTo>
                    <a:pt x="0" y="0"/>
                  </a:moveTo>
                  <a:cubicBezTo>
                    <a:pt x="183877" y="25896"/>
                    <a:pt x="382161" y="-1150"/>
                    <a:pt x="565837" y="0"/>
                  </a:cubicBezTo>
                  <a:cubicBezTo>
                    <a:pt x="749513" y="1150"/>
                    <a:pt x="883317" y="15495"/>
                    <a:pt x="1072113" y="0"/>
                  </a:cubicBezTo>
                  <a:cubicBezTo>
                    <a:pt x="1260909" y="-15495"/>
                    <a:pt x="1541318" y="-18544"/>
                    <a:pt x="1727293" y="0"/>
                  </a:cubicBezTo>
                  <a:cubicBezTo>
                    <a:pt x="1913268" y="18544"/>
                    <a:pt x="2099703" y="23786"/>
                    <a:pt x="2293130" y="0"/>
                  </a:cubicBezTo>
                  <a:cubicBezTo>
                    <a:pt x="2486557" y="-23786"/>
                    <a:pt x="2731310" y="140"/>
                    <a:pt x="2978091" y="0"/>
                  </a:cubicBezTo>
                  <a:cubicBezTo>
                    <a:pt x="2958192" y="329413"/>
                    <a:pt x="2945683" y="538151"/>
                    <a:pt x="2978091" y="747459"/>
                  </a:cubicBezTo>
                  <a:cubicBezTo>
                    <a:pt x="3010499" y="956767"/>
                    <a:pt x="2961494" y="1191720"/>
                    <a:pt x="2978091" y="1439551"/>
                  </a:cubicBezTo>
                  <a:cubicBezTo>
                    <a:pt x="2994688" y="1687382"/>
                    <a:pt x="2995624" y="1858181"/>
                    <a:pt x="2978091" y="2131643"/>
                  </a:cubicBezTo>
                  <a:cubicBezTo>
                    <a:pt x="2960558" y="2405105"/>
                    <a:pt x="2996670" y="2601098"/>
                    <a:pt x="2978091" y="2768367"/>
                  </a:cubicBezTo>
                  <a:cubicBezTo>
                    <a:pt x="2737024" y="2778874"/>
                    <a:pt x="2709377" y="2760057"/>
                    <a:pt x="2442035" y="2768367"/>
                  </a:cubicBezTo>
                  <a:cubicBezTo>
                    <a:pt x="2174693" y="2776677"/>
                    <a:pt x="2041123" y="2761470"/>
                    <a:pt x="1846416" y="2768367"/>
                  </a:cubicBezTo>
                  <a:cubicBezTo>
                    <a:pt x="1651709" y="2775264"/>
                    <a:pt x="1521623" y="2788813"/>
                    <a:pt x="1280579" y="2768367"/>
                  </a:cubicBezTo>
                  <a:cubicBezTo>
                    <a:pt x="1039535" y="2747921"/>
                    <a:pt x="949119" y="2791608"/>
                    <a:pt x="625399" y="2768367"/>
                  </a:cubicBezTo>
                  <a:cubicBezTo>
                    <a:pt x="301679" y="2745126"/>
                    <a:pt x="278005" y="2760389"/>
                    <a:pt x="0" y="2768367"/>
                  </a:cubicBezTo>
                  <a:cubicBezTo>
                    <a:pt x="-7265" y="2506295"/>
                    <a:pt x="-1287" y="2275128"/>
                    <a:pt x="0" y="2131643"/>
                  </a:cubicBezTo>
                  <a:cubicBezTo>
                    <a:pt x="1287" y="1988158"/>
                    <a:pt x="-581" y="1669712"/>
                    <a:pt x="0" y="1439551"/>
                  </a:cubicBezTo>
                  <a:cubicBezTo>
                    <a:pt x="581" y="1209390"/>
                    <a:pt x="27634" y="1024966"/>
                    <a:pt x="0" y="775143"/>
                  </a:cubicBezTo>
                  <a:cubicBezTo>
                    <a:pt x="-27634" y="525320"/>
                    <a:pt x="-12455" y="36279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1B05F258-95C6-45B9-9CB0-000571D49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0612" t="18045" r="30612" b="45561"/>
            <a:stretch/>
          </p:blipFill>
          <p:spPr>
            <a:xfrm>
              <a:off x="1988190" y="2838626"/>
              <a:ext cx="2457976" cy="276836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816F93-6EC6-40F6-B29A-A9B95CD927E3}"/>
              </a:ext>
            </a:extLst>
          </p:cNvPr>
          <p:cNvGrpSpPr/>
          <p:nvPr/>
        </p:nvGrpSpPr>
        <p:grpSpPr>
          <a:xfrm>
            <a:off x="4446166" y="2828138"/>
            <a:ext cx="2978091" cy="2768367"/>
            <a:chOff x="4446166" y="3239199"/>
            <a:chExt cx="2978091" cy="27683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84494B2-38A0-4A51-9AEE-E317B6784D65}"/>
                </a:ext>
              </a:extLst>
            </p:cNvPr>
            <p:cNvSpPr/>
            <p:nvPr/>
          </p:nvSpPr>
          <p:spPr>
            <a:xfrm>
              <a:off x="4446166" y="3239199"/>
              <a:ext cx="2978091" cy="2768367"/>
            </a:xfrm>
            <a:custGeom>
              <a:avLst/>
              <a:gdLst>
                <a:gd name="connsiteX0" fmla="*/ 0 w 2978091"/>
                <a:gd name="connsiteY0" fmla="*/ 0 h 2768367"/>
                <a:gd name="connsiteX1" fmla="*/ 536056 w 2978091"/>
                <a:gd name="connsiteY1" fmla="*/ 0 h 2768367"/>
                <a:gd name="connsiteX2" fmla="*/ 1161455 w 2978091"/>
                <a:gd name="connsiteY2" fmla="*/ 0 h 2768367"/>
                <a:gd name="connsiteX3" fmla="*/ 1727293 w 2978091"/>
                <a:gd name="connsiteY3" fmla="*/ 0 h 2768367"/>
                <a:gd name="connsiteX4" fmla="*/ 2263349 w 2978091"/>
                <a:gd name="connsiteY4" fmla="*/ 0 h 2768367"/>
                <a:gd name="connsiteX5" fmla="*/ 2978091 w 2978091"/>
                <a:gd name="connsiteY5" fmla="*/ 0 h 2768367"/>
                <a:gd name="connsiteX6" fmla="*/ 2978091 w 2978091"/>
                <a:gd name="connsiteY6" fmla="*/ 692092 h 2768367"/>
                <a:gd name="connsiteX7" fmla="*/ 2978091 w 2978091"/>
                <a:gd name="connsiteY7" fmla="*/ 1384184 h 2768367"/>
                <a:gd name="connsiteX8" fmla="*/ 2978091 w 2978091"/>
                <a:gd name="connsiteY8" fmla="*/ 2020908 h 2768367"/>
                <a:gd name="connsiteX9" fmla="*/ 2978091 w 2978091"/>
                <a:gd name="connsiteY9" fmla="*/ 2768367 h 2768367"/>
                <a:gd name="connsiteX10" fmla="*/ 2442035 w 2978091"/>
                <a:gd name="connsiteY10" fmla="*/ 2768367 h 2768367"/>
                <a:gd name="connsiteX11" fmla="*/ 1935759 w 2978091"/>
                <a:gd name="connsiteY11" fmla="*/ 2768367 h 2768367"/>
                <a:gd name="connsiteX12" fmla="*/ 1310360 w 2978091"/>
                <a:gd name="connsiteY12" fmla="*/ 2768367 h 2768367"/>
                <a:gd name="connsiteX13" fmla="*/ 774304 w 2978091"/>
                <a:gd name="connsiteY13" fmla="*/ 2768367 h 2768367"/>
                <a:gd name="connsiteX14" fmla="*/ 0 w 2978091"/>
                <a:gd name="connsiteY14" fmla="*/ 2768367 h 2768367"/>
                <a:gd name="connsiteX15" fmla="*/ 0 w 2978091"/>
                <a:gd name="connsiteY15" fmla="*/ 2020908 h 2768367"/>
                <a:gd name="connsiteX16" fmla="*/ 0 w 2978091"/>
                <a:gd name="connsiteY16" fmla="*/ 1384184 h 2768367"/>
                <a:gd name="connsiteX17" fmla="*/ 0 w 2978091"/>
                <a:gd name="connsiteY17" fmla="*/ 664408 h 2768367"/>
                <a:gd name="connsiteX18" fmla="*/ 0 w 2978091"/>
                <a:gd name="connsiteY18" fmla="*/ 0 h 27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8091" h="2768367" fill="none" extrusionOk="0">
                  <a:moveTo>
                    <a:pt x="0" y="0"/>
                  </a:moveTo>
                  <a:cubicBezTo>
                    <a:pt x="262446" y="16396"/>
                    <a:pt x="268123" y="-23663"/>
                    <a:pt x="536056" y="0"/>
                  </a:cubicBezTo>
                  <a:cubicBezTo>
                    <a:pt x="803989" y="23663"/>
                    <a:pt x="1034556" y="24476"/>
                    <a:pt x="1161455" y="0"/>
                  </a:cubicBezTo>
                  <a:cubicBezTo>
                    <a:pt x="1288354" y="-24476"/>
                    <a:pt x="1487280" y="17238"/>
                    <a:pt x="1727293" y="0"/>
                  </a:cubicBezTo>
                  <a:cubicBezTo>
                    <a:pt x="1967306" y="-17238"/>
                    <a:pt x="2093776" y="-3369"/>
                    <a:pt x="2263349" y="0"/>
                  </a:cubicBezTo>
                  <a:cubicBezTo>
                    <a:pt x="2432922" y="3369"/>
                    <a:pt x="2666095" y="30775"/>
                    <a:pt x="2978091" y="0"/>
                  </a:cubicBezTo>
                  <a:cubicBezTo>
                    <a:pt x="2958216" y="227520"/>
                    <a:pt x="2954277" y="468491"/>
                    <a:pt x="2978091" y="692092"/>
                  </a:cubicBezTo>
                  <a:cubicBezTo>
                    <a:pt x="3001905" y="915693"/>
                    <a:pt x="2981719" y="1231852"/>
                    <a:pt x="2978091" y="1384184"/>
                  </a:cubicBezTo>
                  <a:cubicBezTo>
                    <a:pt x="2974463" y="1536516"/>
                    <a:pt x="2962615" y="1811030"/>
                    <a:pt x="2978091" y="2020908"/>
                  </a:cubicBezTo>
                  <a:cubicBezTo>
                    <a:pt x="2993567" y="2230786"/>
                    <a:pt x="2960346" y="2403936"/>
                    <a:pt x="2978091" y="2768367"/>
                  </a:cubicBezTo>
                  <a:cubicBezTo>
                    <a:pt x="2818352" y="2780559"/>
                    <a:pt x="2613475" y="2779864"/>
                    <a:pt x="2442035" y="2768367"/>
                  </a:cubicBezTo>
                  <a:cubicBezTo>
                    <a:pt x="2270595" y="2756870"/>
                    <a:pt x="2098484" y="2744623"/>
                    <a:pt x="1935759" y="2768367"/>
                  </a:cubicBezTo>
                  <a:cubicBezTo>
                    <a:pt x="1773034" y="2792111"/>
                    <a:pt x="1526410" y="2742294"/>
                    <a:pt x="1310360" y="2768367"/>
                  </a:cubicBezTo>
                  <a:cubicBezTo>
                    <a:pt x="1094310" y="2794440"/>
                    <a:pt x="892380" y="2773713"/>
                    <a:pt x="774304" y="2768367"/>
                  </a:cubicBezTo>
                  <a:cubicBezTo>
                    <a:pt x="656228" y="2763021"/>
                    <a:pt x="210874" y="2799309"/>
                    <a:pt x="0" y="2768367"/>
                  </a:cubicBezTo>
                  <a:cubicBezTo>
                    <a:pt x="-24856" y="2580020"/>
                    <a:pt x="-22242" y="2229363"/>
                    <a:pt x="0" y="2020908"/>
                  </a:cubicBezTo>
                  <a:cubicBezTo>
                    <a:pt x="22242" y="1812453"/>
                    <a:pt x="-25719" y="1558208"/>
                    <a:pt x="0" y="1384184"/>
                  </a:cubicBezTo>
                  <a:cubicBezTo>
                    <a:pt x="25719" y="1210160"/>
                    <a:pt x="-13223" y="838011"/>
                    <a:pt x="0" y="664408"/>
                  </a:cubicBezTo>
                  <a:cubicBezTo>
                    <a:pt x="13223" y="490805"/>
                    <a:pt x="-13547" y="207417"/>
                    <a:pt x="0" y="0"/>
                  </a:cubicBezTo>
                  <a:close/>
                </a:path>
                <a:path w="2978091" h="2768367" stroke="0" extrusionOk="0">
                  <a:moveTo>
                    <a:pt x="0" y="0"/>
                  </a:moveTo>
                  <a:cubicBezTo>
                    <a:pt x="183877" y="25896"/>
                    <a:pt x="382161" y="-1150"/>
                    <a:pt x="565837" y="0"/>
                  </a:cubicBezTo>
                  <a:cubicBezTo>
                    <a:pt x="749513" y="1150"/>
                    <a:pt x="883317" y="15495"/>
                    <a:pt x="1072113" y="0"/>
                  </a:cubicBezTo>
                  <a:cubicBezTo>
                    <a:pt x="1260909" y="-15495"/>
                    <a:pt x="1541318" y="-18544"/>
                    <a:pt x="1727293" y="0"/>
                  </a:cubicBezTo>
                  <a:cubicBezTo>
                    <a:pt x="1913268" y="18544"/>
                    <a:pt x="2099703" y="23786"/>
                    <a:pt x="2293130" y="0"/>
                  </a:cubicBezTo>
                  <a:cubicBezTo>
                    <a:pt x="2486557" y="-23786"/>
                    <a:pt x="2731310" y="140"/>
                    <a:pt x="2978091" y="0"/>
                  </a:cubicBezTo>
                  <a:cubicBezTo>
                    <a:pt x="2958192" y="329413"/>
                    <a:pt x="2945683" y="538151"/>
                    <a:pt x="2978091" y="747459"/>
                  </a:cubicBezTo>
                  <a:cubicBezTo>
                    <a:pt x="3010499" y="956767"/>
                    <a:pt x="2961494" y="1191720"/>
                    <a:pt x="2978091" y="1439551"/>
                  </a:cubicBezTo>
                  <a:cubicBezTo>
                    <a:pt x="2994688" y="1687382"/>
                    <a:pt x="2995624" y="1858181"/>
                    <a:pt x="2978091" y="2131643"/>
                  </a:cubicBezTo>
                  <a:cubicBezTo>
                    <a:pt x="2960558" y="2405105"/>
                    <a:pt x="2996670" y="2601098"/>
                    <a:pt x="2978091" y="2768367"/>
                  </a:cubicBezTo>
                  <a:cubicBezTo>
                    <a:pt x="2737024" y="2778874"/>
                    <a:pt x="2709377" y="2760057"/>
                    <a:pt x="2442035" y="2768367"/>
                  </a:cubicBezTo>
                  <a:cubicBezTo>
                    <a:pt x="2174693" y="2776677"/>
                    <a:pt x="2041123" y="2761470"/>
                    <a:pt x="1846416" y="2768367"/>
                  </a:cubicBezTo>
                  <a:cubicBezTo>
                    <a:pt x="1651709" y="2775264"/>
                    <a:pt x="1521623" y="2788813"/>
                    <a:pt x="1280579" y="2768367"/>
                  </a:cubicBezTo>
                  <a:cubicBezTo>
                    <a:pt x="1039535" y="2747921"/>
                    <a:pt x="949119" y="2791608"/>
                    <a:pt x="625399" y="2768367"/>
                  </a:cubicBezTo>
                  <a:cubicBezTo>
                    <a:pt x="301679" y="2745126"/>
                    <a:pt x="278005" y="2760389"/>
                    <a:pt x="0" y="2768367"/>
                  </a:cubicBezTo>
                  <a:cubicBezTo>
                    <a:pt x="-7265" y="2506295"/>
                    <a:pt x="-1287" y="2275128"/>
                    <a:pt x="0" y="2131643"/>
                  </a:cubicBezTo>
                  <a:cubicBezTo>
                    <a:pt x="1287" y="1988158"/>
                    <a:pt x="-581" y="1669712"/>
                    <a:pt x="0" y="1439551"/>
                  </a:cubicBezTo>
                  <a:cubicBezTo>
                    <a:pt x="581" y="1209390"/>
                    <a:pt x="27634" y="1024966"/>
                    <a:pt x="0" y="775143"/>
                  </a:cubicBezTo>
                  <a:cubicBezTo>
                    <a:pt x="-27634" y="525320"/>
                    <a:pt x="-12455" y="36279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4277081-CC45-425A-A36C-FECAC710B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6540" t="14804" r="26540" b="42260"/>
            <a:stretch/>
          </p:blipFill>
          <p:spPr>
            <a:xfrm>
              <a:off x="4706223" y="3300019"/>
              <a:ext cx="2457976" cy="2699157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D9713C-D49C-7B4D-AFF5-CF3F5D321A52}"/>
              </a:ext>
            </a:extLst>
          </p:cNvPr>
          <p:cNvSpPr/>
          <p:nvPr/>
        </p:nvSpPr>
        <p:spPr>
          <a:xfrm>
            <a:off x="2420159" y="733228"/>
            <a:ext cx="4303682" cy="1440327"/>
          </a:xfrm>
          <a:custGeom>
            <a:avLst/>
            <a:gdLst>
              <a:gd name="connsiteX0" fmla="*/ 0 w 4303682"/>
              <a:gd name="connsiteY0" fmla="*/ 240059 h 1440327"/>
              <a:gd name="connsiteX1" fmla="*/ 240059 w 4303682"/>
              <a:gd name="connsiteY1" fmla="*/ 0 h 1440327"/>
              <a:gd name="connsiteX2" fmla="*/ 915555 w 4303682"/>
              <a:gd name="connsiteY2" fmla="*/ 0 h 1440327"/>
              <a:gd name="connsiteX3" fmla="*/ 1438109 w 4303682"/>
              <a:gd name="connsiteY3" fmla="*/ 0 h 1440327"/>
              <a:gd name="connsiteX4" fmla="*/ 2075370 w 4303682"/>
              <a:gd name="connsiteY4" fmla="*/ 0 h 1440327"/>
              <a:gd name="connsiteX5" fmla="*/ 2636159 w 4303682"/>
              <a:gd name="connsiteY5" fmla="*/ 0 h 1440327"/>
              <a:gd name="connsiteX6" fmla="*/ 3311655 w 4303682"/>
              <a:gd name="connsiteY6" fmla="*/ 0 h 1440327"/>
              <a:gd name="connsiteX7" fmla="*/ 4063623 w 4303682"/>
              <a:gd name="connsiteY7" fmla="*/ 0 h 1440327"/>
              <a:gd name="connsiteX8" fmla="*/ 4303682 w 4303682"/>
              <a:gd name="connsiteY8" fmla="*/ 240059 h 1440327"/>
              <a:gd name="connsiteX9" fmla="*/ 4303682 w 4303682"/>
              <a:gd name="connsiteY9" fmla="*/ 720164 h 1440327"/>
              <a:gd name="connsiteX10" fmla="*/ 4303682 w 4303682"/>
              <a:gd name="connsiteY10" fmla="*/ 1200268 h 1440327"/>
              <a:gd name="connsiteX11" fmla="*/ 4063623 w 4303682"/>
              <a:gd name="connsiteY11" fmla="*/ 1440327 h 1440327"/>
              <a:gd name="connsiteX12" fmla="*/ 3349891 w 4303682"/>
              <a:gd name="connsiteY12" fmla="*/ 1440327 h 1440327"/>
              <a:gd name="connsiteX13" fmla="*/ 2789102 w 4303682"/>
              <a:gd name="connsiteY13" fmla="*/ 1440327 h 1440327"/>
              <a:gd name="connsiteX14" fmla="*/ 2266548 w 4303682"/>
              <a:gd name="connsiteY14" fmla="*/ 1440327 h 1440327"/>
              <a:gd name="connsiteX15" fmla="*/ 1705759 w 4303682"/>
              <a:gd name="connsiteY15" fmla="*/ 1440327 h 1440327"/>
              <a:gd name="connsiteX16" fmla="*/ 1106734 w 4303682"/>
              <a:gd name="connsiteY16" fmla="*/ 1440327 h 1440327"/>
              <a:gd name="connsiteX17" fmla="*/ 240059 w 4303682"/>
              <a:gd name="connsiteY17" fmla="*/ 1440327 h 1440327"/>
              <a:gd name="connsiteX18" fmla="*/ 0 w 4303682"/>
              <a:gd name="connsiteY18" fmla="*/ 1200268 h 1440327"/>
              <a:gd name="connsiteX19" fmla="*/ 0 w 4303682"/>
              <a:gd name="connsiteY19" fmla="*/ 700959 h 1440327"/>
              <a:gd name="connsiteX20" fmla="*/ 0 w 4303682"/>
              <a:gd name="connsiteY20" fmla="*/ 240059 h 14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03682" h="1440327" fill="none" extrusionOk="0">
                <a:moveTo>
                  <a:pt x="0" y="240059"/>
                </a:moveTo>
                <a:cubicBezTo>
                  <a:pt x="8564" y="124434"/>
                  <a:pt x="99781" y="4059"/>
                  <a:pt x="240059" y="0"/>
                </a:cubicBezTo>
                <a:cubicBezTo>
                  <a:pt x="394074" y="28963"/>
                  <a:pt x="751245" y="2327"/>
                  <a:pt x="915555" y="0"/>
                </a:cubicBezTo>
                <a:cubicBezTo>
                  <a:pt x="1079865" y="-2327"/>
                  <a:pt x="1211227" y="6027"/>
                  <a:pt x="1438109" y="0"/>
                </a:cubicBezTo>
                <a:cubicBezTo>
                  <a:pt x="1664991" y="-6027"/>
                  <a:pt x="1823525" y="-13920"/>
                  <a:pt x="2075370" y="0"/>
                </a:cubicBezTo>
                <a:cubicBezTo>
                  <a:pt x="2327215" y="13920"/>
                  <a:pt x="2399397" y="16309"/>
                  <a:pt x="2636159" y="0"/>
                </a:cubicBezTo>
                <a:cubicBezTo>
                  <a:pt x="2872921" y="-16309"/>
                  <a:pt x="3175027" y="8945"/>
                  <a:pt x="3311655" y="0"/>
                </a:cubicBezTo>
                <a:cubicBezTo>
                  <a:pt x="3448283" y="-8945"/>
                  <a:pt x="3717872" y="1189"/>
                  <a:pt x="4063623" y="0"/>
                </a:cubicBezTo>
                <a:cubicBezTo>
                  <a:pt x="4192480" y="11610"/>
                  <a:pt x="4299970" y="95789"/>
                  <a:pt x="4303682" y="240059"/>
                </a:cubicBezTo>
                <a:cubicBezTo>
                  <a:pt x="4307295" y="426213"/>
                  <a:pt x="4322775" y="565410"/>
                  <a:pt x="4303682" y="720164"/>
                </a:cubicBezTo>
                <a:cubicBezTo>
                  <a:pt x="4284589" y="874918"/>
                  <a:pt x="4280348" y="1060389"/>
                  <a:pt x="4303682" y="1200268"/>
                </a:cubicBezTo>
                <a:cubicBezTo>
                  <a:pt x="4286196" y="1342654"/>
                  <a:pt x="4201746" y="1455342"/>
                  <a:pt x="4063623" y="1440327"/>
                </a:cubicBezTo>
                <a:cubicBezTo>
                  <a:pt x="3876593" y="1406525"/>
                  <a:pt x="3686308" y="1445010"/>
                  <a:pt x="3349891" y="1440327"/>
                </a:cubicBezTo>
                <a:cubicBezTo>
                  <a:pt x="3013474" y="1435644"/>
                  <a:pt x="2977872" y="1450909"/>
                  <a:pt x="2789102" y="1440327"/>
                </a:cubicBezTo>
                <a:cubicBezTo>
                  <a:pt x="2600332" y="1429745"/>
                  <a:pt x="2406326" y="1458414"/>
                  <a:pt x="2266548" y="1440327"/>
                </a:cubicBezTo>
                <a:cubicBezTo>
                  <a:pt x="2126770" y="1422240"/>
                  <a:pt x="1905414" y="1435882"/>
                  <a:pt x="1705759" y="1440327"/>
                </a:cubicBezTo>
                <a:cubicBezTo>
                  <a:pt x="1506104" y="1444772"/>
                  <a:pt x="1315617" y="1438900"/>
                  <a:pt x="1106734" y="1440327"/>
                </a:cubicBezTo>
                <a:cubicBezTo>
                  <a:pt x="897852" y="1441754"/>
                  <a:pt x="450040" y="1478600"/>
                  <a:pt x="240059" y="1440327"/>
                </a:cubicBezTo>
                <a:cubicBezTo>
                  <a:pt x="85390" y="1462253"/>
                  <a:pt x="15267" y="1336275"/>
                  <a:pt x="0" y="1200268"/>
                </a:cubicBezTo>
                <a:cubicBezTo>
                  <a:pt x="-5762" y="1099976"/>
                  <a:pt x="17558" y="927299"/>
                  <a:pt x="0" y="700959"/>
                </a:cubicBezTo>
                <a:cubicBezTo>
                  <a:pt x="-17558" y="474619"/>
                  <a:pt x="-21092" y="356614"/>
                  <a:pt x="0" y="240059"/>
                </a:cubicBezTo>
                <a:close/>
              </a:path>
              <a:path w="4303682" h="1440327" stroke="0" extrusionOk="0">
                <a:moveTo>
                  <a:pt x="0" y="240059"/>
                </a:moveTo>
                <a:cubicBezTo>
                  <a:pt x="-15485" y="97927"/>
                  <a:pt x="101717" y="2162"/>
                  <a:pt x="240059" y="0"/>
                </a:cubicBezTo>
                <a:cubicBezTo>
                  <a:pt x="565372" y="25329"/>
                  <a:pt x="617191" y="24816"/>
                  <a:pt x="953791" y="0"/>
                </a:cubicBezTo>
                <a:cubicBezTo>
                  <a:pt x="1290391" y="-24816"/>
                  <a:pt x="1340451" y="-29618"/>
                  <a:pt x="1552816" y="0"/>
                </a:cubicBezTo>
                <a:cubicBezTo>
                  <a:pt x="1765181" y="29618"/>
                  <a:pt x="1924048" y="21869"/>
                  <a:pt x="2113605" y="0"/>
                </a:cubicBezTo>
                <a:cubicBezTo>
                  <a:pt x="2303162" y="-21869"/>
                  <a:pt x="2612989" y="-15138"/>
                  <a:pt x="2789102" y="0"/>
                </a:cubicBezTo>
                <a:cubicBezTo>
                  <a:pt x="2965215" y="15138"/>
                  <a:pt x="3192341" y="-9913"/>
                  <a:pt x="3388127" y="0"/>
                </a:cubicBezTo>
                <a:cubicBezTo>
                  <a:pt x="3583914" y="9913"/>
                  <a:pt x="3897026" y="-20005"/>
                  <a:pt x="4063623" y="0"/>
                </a:cubicBezTo>
                <a:cubicBezTo>
                  <a:pt x="4194791" y="-13472"/>
                  <a:pt x="4300278" y="112209"/>
                  <a:pt x="4303682" y="240059"/>
                </a:cubicBezTo>
                <a:cubicBezTo>
                  <a:pt x="4309167" y="421225"/>
                  <a:pt x="4324110" y="486361"/>
                  <a:pt x="4303682" y="700959"/>
                </a:cubicBezTo>
                <a:cubicBezTo>
                  <a:pt x="4283254" y="915557"/>
                  <a:pt x="4315667" y="998443"/>
                  <a:pt x="4303682" y="1200268"/>
                </a:cubicBezTo>
                <a:cubicBezTo>
                  <a:pt x="4314347" y="1348725"/>
                  <a:pt x="4196882" y="1447344"/>
                  <a:pt x="4063623" y="1440327"/>
                </a:cubicBezTo>
                <a:cubicBezTo>
                  <a:pt x="3852305" y="1450182"/>
                  <a:pt x="3679400" y="1457853"/>
                  <a:pt x="3541069" y="1440327"/>
                </a:cubicBezTo>
                <a:cubicBezTo>
                  <a:pt x="3402738" y="1422801"/>
                  <a:pt x="3171163" y="1456396"/>
                  <a:pt x="2827337" y="1440327"/>
                </a:cubicBezTo>
                <a:cubicBezTo>
                  <a:pt x="2483511" y="1424258"/>
                  <a:pt x="2479381" y="1431274"/>
                  <a:pt x="2266548" y="1440327"/>
                </a:cubicBezTo>
                <a:cubicBezTo>
                  <a:pt x="2053715" y="1449380"/>
                  <a:pt x="1811412" y="1420345"/>
                  <a:pt x="1629287" y="1440327"/>
                </a:cubicBezTo>
                <a:cubicBezTo>
                  <a:pt x="1447162" y="1460309"/>
                  <a:pt x="1168741" y="1458572"/>
                  <a:pt x="915555" y="1440327"/>
                </a:cubicBezTo>
                <a:cubicBezTo>
                  <a:pt x="662369" y="1422082"/>
                  <a:pt x="420477" y="1427617"/>
                  <a:pt x="240059" y="1440327"/>
                </a:cubicBezTo>
                <a:cubicBezTo>
                  <a:pt x="104950" y="1444847"/>
                  <a:pt x="24754" y="1351243"/>
                  <a:pt x="0" y="1200268"/>
                </a:cubicBezTo>
                <a:cubicBezTo>
                  <a:pt x="14128" y="1074170"/>
                  <a:pt x="-15947" y="927796"/>
                  <a:pt x="0" y="739368"/>
                </a:cubicBezTo>
                <a:cubicBezTo>
                  <a:pt x="15947" y="550940"/>
                  <a:pt x="-22961" y="386538"/>
                  <a:pt x="0" y="240059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Where should I sell these </a:t>
            </a:r>
            <a:r>
              <a:rPr lang="en-US" sz="6000" dirty="0">
                <a:solidFill>
                  <a:srgbClr val="00A6A5"/>
                </a:solidFill>
                <a:latin typeface="Komika Title - Axis" panose="02000506000000020004" pitchFamily="2" charset="77"/>
              </a:rPr>
              <a:t>Diapers?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DA42B3-5DC2-9646-B9ED-7C8513384A1B}"/>
              </a:ext>
            </a:extLst>
          </p:cNvPr>
          <p:cNvSpPr/>
          <p:nvPr/>
        </p:nvSpPr>
        <p:spPr>
          <a:xfrm>
            <a:off x="686757" y="3902498"/>
            <a:ext cx="2829376" cy="548341"/>
          </a:xfrm>
          <a:custGeom>
            <a:avLst/>
            <a:gdLst>
              <a:gd name="connsiteX0" fmla="*/ 0 w 2829376"/>
              <a:gd name="connsiteY0" fmla="*/ 91392 h 548341"/>
              <a:gd name="connsiteX1" fmla="*/ 91392 w 2829376"/>
              <a:gd name="connsiteY1" fmla="*/ 0 h 548341"/>
              <a:gd name="connsiteX2" fmla="*/ 779506 w 2829376"/>
              <a:gd name="connsiteY2" fmla="*/ 0 h 548341"/>
              <a:gd name="connsiteX3" fmla="*/ 1388222 w 2829376"/>
              <a:gd name="connsiteY3" fmla="*/ 0 h 548341"/>
              <a:gd name="connsiteX4" fmla="*/ 2102802 w 2829376"/>
              <a:gd name="connsiteY4" fmla="*/ 0 h 548341"/>
              <a:gd name="connsiteX5" fmla="*/ 2737984 w 2829376"/>
              <a:gd name="connsiteY5" fmla="*/ 0 h 548341"/>
              <a:gd name="connsiteX6" fmla="*/ 2829376 w 2829376"/>
              <a:gd name="connsiteY6" fmla="*/ 91392 h 548341"/>
              <a:gd name="connsiteX7" fmla="*/ 2829376 w 2829376"/>
              <a:gd name="connsiteY7" fmla="*/ 456949 h 548341"/>
              <a:gd name="connsiteX8" fmla="*/ 2737984 w 2829376"/>
              <a:gd name="connsiteY8" fmla="*/ 548341 h 548341"/>
              <a:gd name="connsiteX9" fmla="*/ 2023404 w 2829376"/>
              <a:gd name="connsiteY9" fmla="*/ 548341 h 548341"/>
              <a:gd name="connsiteX10" fmla="*/ 1335290 w 2829376"/>
              <a:gd name="connsiteY10" fmla="*/ 548341 h 548341"/>
              <a:gd name="connsiteX11" fmla="*/ 726574 w 2829376"/>
              <a:gd name="connsiteY11" fmla="*/ 548341 h 548341"/>
              <a:gd name="connsiteX12" fmla="*/ 91392 w 2829376"/>
              <a:gd name="connsiteY12" fmla="*/ 548341 h 548341"/>
              <a:gd name="connsiteX13" fmla="*/ 0 w 2829376"/>
              <a:gd name="connsiteY13" fmla="*/ 456949 h 548341"/>
              <a:gd name="connsiteX14" fmla="*/ 0 w 2829376"/>
              <a:gd name="connsiteY14" fmla="*/ 91392 h 54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9376" h="548341" fill="none" extrusionOk="0">
                <a:moveTo>
                  <a:pt x="0" y="91392"/>
                </a:moveTo>
                <a:cubicBezTo>
                  <a:pt x="-4795" y="31143"/>
                  <a:pt x="41699" y="-10568"/>
                  <a:pt x="91392" y="0"/>
                </a:cubicBezTo>
                <a:cubicBezTo>
                  <a:pt x="315247" y="-25621"/>
                  <a:pt x="584838" y="-26740"/>
                  <a:pt x="779506" y="0"/>
                </a:cubicBezTo>
                <a:cubicBezTo>
                  <a:pt x="974174" y="26740"/>
                  <a:pt x="1122767" y="18846"/>
                  <a:pt x="1388222" y="0"/>
                </a:cubicBezTo>
                <a:cubicBezTo>
                  <a:pt x="1653677" y="-18846"/>
                  <a:pt x="1914598" y="4387"/>
                  <a:pt x="2102802" y="0"/>
                </a:cubicBezTo>
                <a:cubicBezTo>
                  <a:pt x="2291006" y="-4387"/>
                  <a:pt x="2472543" y="26735"/>
                  <a:pt x="2737984" y="0"/>
                </a:cubicBezTo>
                <a:cubicBezTo>
                  <a:pt x="2790716" y="4470"/>
                  <a:pt x="2823620" y="43953"/>
                  <a:pt x="2829376" y="91392"/>
                </a:cubicBezTo>
                <a:cubicBezTo>
                  <a:pt x="2846240" y="240417"/>
                  <a:pt x="2821172" y="338140"/>
                  <a:pt x="2829376" y="456949"/>
                </a:cubicBezTo>
                <a:cubicBezTo>
                  <a:pt x="2830858" y="502865"/>
                  <a:pt x="2791976" y="552144"/>
                  <a:pt x="2737984" y="548341"/>
                </a:cubicBezTo>
                <a:cubicBezTo>
                  <a:pt x="2417845" y="566259"/>
                  <a:pt x="2371080" y="583807"/>
                  <a:pt x="2023404" y="548341"/>
                </a:cubicBezTo>
                <a:cubicBezTo>
                  <a:pt x="1675728" y="512875"/>
                  <a:pt x="1589815" y="543359"/>
                  <a:pt x="1335290" y="548341"/>
                </a:cubicBezTo>
                <a:cubicBezTo>
                  <a:pt x="1080765" y="553323"/>
                  <a:pt x="910099" y="578027"/>
                  <a:pt x="726574" y="548341"/>
                </a:cubicBezTo>
                <a:cubicBezTo>
                  <a:pt x="543049" y="518655"/>
                  <a:pt x="391411" y="521907"/>
                  <a:pt x="91392" y="548341"/>
                </a:cubicBezTo>
                <a:cubicBezTo>
                  <a:pt x="36912" y="552396"/>
                  <a:pt x="-2707" y="513216"/>
                  <a:pt x="0" y="456949"/>
                </a:cubicBezTo>
                <a:cubicBezTo>
                  <a:pt x="-17267" y="348996"/>
                  <a:pt x="-7508" y="170682"/>
                  <a:pt x="0" y="91392"/>
                </a:cubicBezTo>
                <a:close/>
              </a:path>
              <a:path w="2829376" h="548341" stroke="0" extrusionOk="0">
                <a:moveTo>
                  <a:pt x="0" y="91392"/>
                </a:moveTo>
                <a:cubicBezTo>
                  <a:pt x="-8713" y="35544"/>
                  <a:pt x="36119" y="1801"/>
                  <a:pt x="91392" y="0"/>
                </a:cubicBezTo>
                <a:cubicBezTo>
                  <a:pt x="350315" y="9620"/>
                  <a:pt x="660606" y="11060"/>
                  <a:pt x="805972" y="0"/>
                </a:cubicBezTo>
                <a:cubicBezTo>
                  <a:pt x="951338" y="-11060"/>
                  <a:pt x="1145414" y="-19038"/>
                  <a:pt x="1441154" y="0"/>
                </a:cubicBezTo>
                <a:cubicBezTo>
                  <a:pt x="1736894" y="19038"/>
                  <a:pt x="1843609" y="1099"/>
                  <a:pt x="2049870" y="0"/>
                </a:cubicBezTo>
                <a:cubicBezTo>
                  <a:pt x="2256131" y="-1099"/>
                  <a:pt x="2395822" y="7591"/>
                  <a:pt x="2737984" y="0"/>
                </a:cubicBezTo>
                <a:cubicBezTo>
                  <a:pt x="2792233" y="-7769"/>
                  <a:pt x="2825609" y="40341"/>
                  <a:pt x="2829376" y="91392"/>
                </a:cubicBezTo>
                <a:cubicBezTo>
                  <a:pt x="2818284" y="186577"/>
                  <a:pt x="2839266" y="374916"/>
                  <a:pt x="2829376" y="456949"/>
                </a:cubicBezTo>
                <a:cubicBezTo>
                  <a:pt x="2827666" y="510251"/>
                  <a:pt x="2784164" y="543360"/>
                  <a:pt x="2737984" y="548341"/>
                </a:cubicBezTo>
                <a:cubicBezTo>
                  <a:pt x="2593075" y="566393"/>
                  <a:pt x="2414549" y="551158"/>
                  <a:pt x="2129268" y="548341"/>
                </a:cubicBezTo>
                <a:cubicBezTo>
                  <a:pt x="1843987" y="545524"/>
                  <a:pt x="1645931" y="546490"/>
                  <a:pt x="1467620" y="548341"/>
                </a:cubicBezTo>
                <a:cubicBezTo>
                  <a:pt x="1289309" y="550192"/>
                  <a:pt x="967325" y="568517"/>
                  <a:pt x="832438" y="548341"/>
                </a:cubicBezTo>
                <a:cubicBezTo>
                  <a:pt x="697551" y="528165"/>
                  <a:pt x="427676" y="565463"/>
                  <a:pt x="91392" y="548341"/>
                </a:cubicBezTo>
                <a:cubicBezTo>
                  <a:pt x="42315" y="546607"/>
                  <a:pt x="-5058" y="505468"/>
                  <a:pt x="0" y="456949"/>
                </a:cubicBezTo>
                <a:cubicBezTo>
                  <a:pt x="-3766" y="300491"/>
                  <a:pt x="-9866" y="191433"/>
                  <a:pt x="0" y="913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Will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Joe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find an answer?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9A767AD-8737-0044-B884-C363447E52CF}"/>
              </a:ext>
            </a:extLst>
          </p:cNvPr>
          <p:cNvSpPr/>
          <p:nvPr/>
        </p:nvSpPr>
        <p:spPr>
          <a:xfrm>
            <a:off x="5142451" y="4793443"/>
            <a:ext cx="3607269" cy="548341"/>
          </a:xfrm>
          <a:custGeom>
            <a:avLst/>
            <a:gdLst>
              <a:gd name="connsiteX0" fmla="*/ 0 w 3607269"/>
              <a:gd name="connsiteY0" fmla="*/ 91392 h 548341"/>
              <a:gd name="connsiteX1" fmla="*/ 91392 w 3607269"/>
              <a:gd name="connsiteY1" fmla="*/ 0 h 548341"/>
              <a:gd name="connsiteX2" fmla="*/ 707799 w 3607269"/>
              <a:gd name="connsiteY2" fmla="*/ 0 h 548341"/>
              <a:gd name="connsiteX3" fmla="*/ 1392696 w 3607269"/>
              <a:gd name="connsiteY3" fmla="*/ 0 h 548341"/>
              <a:gd name="connsiteX4" fmla="*/ 2009104 w 3607269"/>
              <a:gd name="connsiteY4" fmla="*/ 0 h 548341"/>
              <a:gd name="connsiteX5" fmla="*/ 2694001 w 3607269"/>
              <a:gd name="connsiteY5" fmla="*/ 0 h 548341"/>
              <a:gd name="connsiteX6" fmla="*/ 3515877 w 3607269"/>
              <a:gd name="connsiteY6" fmla="*/ 0 h 548341"/>
              <a:gd name="connsiteX7" fmla="*/ 3607269 w 3607269"/>
              <a:gd name="connsiteY7" fmla="*/ 91392 h 548341"/>
              <a:gd name="connsiteX8" fmla="*/ 3607269 w 3607269"/>
              <a:gd name="connsiteY8" fmla="*/ 456949 h 548341"/>
              <a:gd name="connsiteX9" fmla="*/ 3515877 w 3607269"/>
              <a:gd name="connsiteY9" fmla="*/ 548341 h 548341"/>
              <a:gd name="connsiteX10" fmla="*/ 2865225 w 3607269"/>
              <a:gd name="connsiteY10" fmla="*/ 548341 h 548341"/>
              <a:gd name="connsiteX11" fmla="*/ 2283062 w 3607269"/>
              <a:gd name="connsiteY11" fmla="*/ 548341 h 548341"/>
              <a:gd name="connsiteX12" fmla="*/ 1563921 w 3607269"/>
              <a:gd name="connsiteY12" fmla="*/ 548341 h 548341"/>
              <a:gd name="connsiteX13" fmla="*/ 947513 w 3607269"/>
              <a:gd name="connsiteY13" fmla="*/ 548341 h 548341"/>
              <a:gd name="connsiteX14" fmla="*/ 91392 w 3607269"/>
              <a:gd name="connsiteY14" fmla="*/ 548341 h 548341"/>
              <a:gd name="connsiteX15" fmla="*/ 0 w 3607269"/>
              <a:gd name="connsiteY15" fmla="*/ 456949 h 548341"/>
              <a:gd name="connsiteX16" fmla="*/ 0 w 3607269"/>
              <a:gd name="connsiteY16" fmla="*/ 91392 h 54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7269" h="548341" fill="none" extrusionOk="0">
                <a:moveTo>
                  <a:pt x="0" y="91392"/>
                </a:moveTo>
                <a:cubicBezTo>
                  <a:pt x="-3951" y="47983"/>
                  <a:pt x="44839" y="2913"/>
                  <a:pt x="91392" y="0"/>
                </a:cubicBezTo>
                <a:cubicBezTo>
                  <a:pt x="239916" y="-817"/>
                  <a:pt x="493236" y="-16993"/>
                  <a:pt x="707799" y="0"/>
                </a:cubicBezTo>
                <a:cubicBezTo>
                  <a:pt x="922362" y="16993"/>
                  <a:pt x="1160385" y="-24132"/>
                  <a:pt x="1392696" y="0"/>
                </a:cubicBezTo>
                <a:cubicBezTo>
                  <a:pt x="1625007" y="24132"/>
                  <a:pt x="1788212" y="29641"/>
                  <a:pt x="2009104" y="0"/>
                </a:cubicBezTo>
                <a:cubicBezTo>
                  <a:pt x="2229996" y="-29641"/>
                  <a:pt x="2421766" y="14599"/>
                  <a:pt x="2694001" y="0"/>
                </a:cubicBezTo>
                <a:cubicBezTo>
                  <a:pt x="2966236" y="-14599"/>
                  <a:pt x="3239107" y="-6577"/>
                  <a:pt x="3515877" y="0"/>
                </a:cubicBezTo>
                <a:cubicBezTo>
                  <a:pt x="3567833" y="-4558"/>
                  <a:pt x="3610787" y="44721"/>
                  <a:pt x="3607269" y="91392"/>
                </a:cubicBezTo>
                <a:cubicBezTo>
                  <a:pt x="3606019" y="201322"/>
                  <a:pt x="3596669" y="345685"/>
                  <a:pt x="3607269" y="456949"/>
                </a:cubicBezTo>
                <a:cubicBezTo>
                  <a:pt x="3606876" y="499258"/>
                  <a:pt x="3570871" y="551189"/>
                  <a:pt x="3515877" y="548341"/>
                </a:cubicBezTo>
                <a:cubicBezTo>
                  <a:pt x="3310202" y="537686"/>
                  <a:pt x="3105754" y="519676"/>
                  <a:pt x="2865225" y="548341"/>
                </a:cubicBezTo>
                <a:cubicBezTo>
                  <a:pt x="2624696" y="577006"/>
                  <a:pt x="2443235" y="555299"/>
                  <a:pt x="2283062" y="548341"/>
                </a:cubicBezTo>
                <a:cubicBezTo>
                  <a:pt x="2122889" y="541383"/>
                  <a:pt x="1885099" y="544216"/>
                  <a:pt x="1563921" y="548341"/>
                </a:cubicBezTo>
                <a:cubicBezTo>
                  <a:pt x="1242743" y="552466"/>
                  <a:pt x="1131956" y="546363"/>
                  <a:pt x="947513" y="548341"/>
                </a:cubicBezTo>
                <a:cubicBezTo>
                  <a:pt x="763070" y="550319"/>
                  <a:pt x="435029" y="541401"/>
                  <a:pt x="91392" y="548341"/>
                </a:cubicBezTo>
                <a:cubicBezTo>
                  <a:pt x="41455" y="545997"/>
                  <a:pt x="-2049" y="507357"/>
                  <a:pt x="0" y="456949"/>
                </a:cubicBezTo>
                <a:cubicBezTo>
                  <a:pt x="4711" y="344441"/>
                  <a:pt x="12115" y="235743"/>
                  <a:pt x="0" y="91392"/>
                </a:cubicBezTo>
                <a:close/>
              </a:path>
              <a:path w="3607269" h="548341" stroke="0" extrusionOk="0">
                <a:moveTo>
                  <a:pt x="0" y="91392"/>
                </a:moveTo>
                <a:cubicBezTo>
                  <a:pt x="-8713" y="35544"/>
                  <a:pt x="36119" y="1801"/>
                  <a:pt x="91392" y="0"/>
                </a:cubicBezTo>
                <a:cubicBezTo>
                  <a:pt x="259584" y="-14135"/>
                  <a:pt x="631280" y="29642"/>
                  <a:pt x="844779" y="0"/>
                </a:cubicBezTo>
                <a:cubicBezTo>
                  <a:pt x="1058278" y="-29642"/>
                  <a:pt x="1271259" y="-18463"/>
                  <a:pt x="1495431" y="0"/>
                </a:cubicBezTo>
                <a:cubicBezTo>
                  <a:pt x="1719603" y="18463"/>
                  <a:pt x="1952831" y="5675"/>
                  <a:pt x="2111838" y="0"/>
                </a:cubicBezTo>
                <a:cubicBezTo>
                  <a:pt x="2270845" y="-5675"/>
                  <a:pt x="2494020" y="-35126"/>
                  <a:pt x="2830980" y="0"/>
                </a:cubicBezTo>
                <a:cubicBezTo>
                  <a:pt x="3167940" y="35126"/>
                  <a:pt x="3190635" y="7581"/>
                  <a:pt x="3515877" y="0"/>
                </a:cubicBezTo>
                <a:cubicBezTo>
                  <a:pt x="3570553" y="-6838"/>
                  <a:pt x="3600225" y="47108"/>
                  <a:pt x="3607269" y="91392"/>
                </a:cubicBezTo>
                <a:cubicBezTo>
                  <a:pt x="3609978" y="236780"/>
                  <a:pt x="3599176" y="313957"/>
                  <a:pt x="3607269" y="456949"/>
                </a:cubicBezTo>
                <a:cubicBezTo>
                  <a:pt x="3616079" y="509541"/>
                  <a:pt x="3556480" y="546744"/>
                  <a:pt x="3515877" y="548341"/>
                </a:cubicBezTo>
                <a:cubicBezTo>
                  <a:pt x="3235970" y="577314"/>
                  <a:pt x="3096959" y="535707"/>
                  <a:pt x="2830980" y="548341"/>
                </a:cubicBezTo>
                <a:cubicBezTo>
                  <a:pt x="2565001" y="560975"/>
                  <a:pt x="2400422" y="559714"/>
                  <a:pt x="2180328" y="548341"/>
                </a:cubicBezTo>
                <a:cubicBezTo>
                  <a:pt x="1960234" y="536968"/>
                  <a:pt x="1593213" y="515703"/>
                  <a:pt x="1426941" y="548341"/>
                </a:cubicBezTo>
                <a:cubicBezTo>
                  <a:pt x="1260669" y="580979"/>
                  <a:pt x="982262" y="533186"/>
                  <a:pt x="673554" y="548341"/>
                </a:cubicBezTo>
                <a:cubicBezTo>
                  <a:pt x="364846" y="563496"/>
                  <a:pt x="223254" y="524524"/>
                  <a:pt x="91392" y="548341"/>
                </a:cubicBezTo>
                <a:cubicBezTo>
                  <a:pt x="35291" y="543039"/>
                  <a:pt x="-6001" y="498452"/>
                  <a:pt x="0" y="456949"/>
                </a:cubicBezTo>
                <a:cubicBezTo>
                  <a:pt x="-9472" y="328409"/>
                  <a:pt x="-2133" y="169011"/>
                  <a:pt x="0" y="913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Will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Jessie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’s data Save the day?</a:t>
            </a:r>
          </a:p>
        </p:txBody>
      </p:sp>
      <p:sp>
        <p:nvSpPr>
          <p:cNvPr id="32" name="Up Ribbon 31">
            <a:extLst>
              <a:ext uri="{FF2B5EF4-FFF2-40B4-BE49-F238E27FC236}">
                <a16:creationId xmlns:a16="http://schemas.microsoft.com/office/drawing/2014/main" id="{9EE847BC-9010-254B-9296-62BB575FC070}"/>
              </a:ext>
            </a:extLst>
          </p:cNvPr>
          <p:cNvSpPr/>
          <p:nvPr/>
        </p:nvSpPr>
        <p:spPr>
          <a:xfrm>
            <a:off x="1957708" y="5733876"/>
            <a:ext cx="5228584" cy="402672"/>
          </a:xfrm>
          <a:custGeom>
            <a:avLst/>
            <a:gdLst>
              <a:gd name="connsiteX0" fmla="*/ 0 w 5228584"/>
              <a:gd name="connsiteY0" fmla="*/ 402672 h 402672"/>
              <a:gd name="connsiteX1" fmla="*/ 622721 w 5228584"/>
              <a:gd name="connsiteY1" fmla="*/ 402672 h 402672"/>
              <a:gd name="connsiteX2" fmla="*/ 1270860 w 5228584"/>
              <a:gd name="connsiteY2" fmla="*/ 402672 h 402672"/>
              <a:gd name="connsiteX3" fmla="*/ 1434253 w 5228584"/>
              <a:gd name="connsiteY3" fmla="*/ 385894 h 402672"/>
              <a:gd name="connsiteX4" fmla="*/ 1270860 w 5228584"/>
              <a:gd name="connsiteY4" fmla="*/ 369116 h 402672"/>
              <a:gd name="connsiteX5" fmla="*/ 944073 w 5228584"/>
              <a:gd name="connsiteY5" fmla="*/ 369115 h 402672"/>
              <a:gd name="connsiteX6" fmla="*/ 780680 w 5228584"/>
              <a:gd name="connsiteY6" fmla="*/ 352337 h 402672"/>
              <a:gd name="connsiteX7" fmla="*/ 944073 w 5228584"/>
              <a:gd name="connsiteY7" fmla="*/ 335559 h 402672"/>
              <a:gd name="connsiteX8" fmla="*/ 1612161 w 5228584"/>
              <a:gd name="connsiteY8" fmla="*/ 335559 h 402672"/>
              <a:gd name="connsiteX9" fmla="*/ 2280248 w 5228584"/>
              <a:gd name="connsiteY9" fmla="*/ 335559 h 402672"/>
              <a:gd name="connsiteX10" fmla="*/ 2981740 w 5228584"/>
              <a:gd name="connsiteY10" fmla="*/ 335559 h 402672"/>
              <a:gd name="connsiteX11" fmla="*/ 3549615 w 5228584"/>
              <a:gd name="connsiteY11" fmla="*/ 335559 h 402672"/>
              <a:gd name="connsiteX12" fmla="*/ 4284511 w 5228584"/>
              <a:gd name="connsiteY12" fmla="*/ 335559 h 402672"/>
              <a:gd name="connsiteX13" fmla="*/ 4447904 w 5228584"/>
              <a:gd name="connsiteY13" fmla="*/ 352337 h 402672"/>
              <a:gd name="connsiteX14" fmla="*/ 4284511 w 5228584"/>
              <a:gd name="connsiteY14" fmla="*/ 369115 h 402672"/>
              <a:gd name="connsiteX15" fmla="*/ 3957724 w 5228584"/>
              <a:gd name="connsiteY15" fmla="*/ 369115 h 402672"/>
              <a:gd name="connsiteX16" fmla="*/ 3794331 w 5228584"/>
              <a:gd name="connsiteY16" fmla="*/ 385893 h 402672"/>
              <a:gd name="connsiteX17" fmla="*/ 3957724 w 5228584"/>
              <a:gd name="connsiteY17" fmla="*/ 402671 h 402672"/>
              <a:gd name="connsiteX18" fmla="*/ 4605863 w 5228584"/>
              <a:gd name="connsiteY18" fmla="*/ 402672 h 402672"/>
              <a:gd name="connsiteX19" fmla="*/ 5228584 w 5228584"/>
              <a:gd name="connsiteY19" fmla="*/ 402672 h 402672"/>
              <a:gd name="connsiteX20" fmla="*/ 4575011 w 5228584"/>
              <a:gd name="connsiteY20" fmla="*/ 234893 h 402672"/>
              <a:gd name="connsiteX21" fmla="*/ 5228584 w 5228584"/>
              <a:gd name="connsiteY21" fmla="*/ 67113 h 402672"/>
              <a:gd name="connsiteX22" fmla="*/ 4822630 w 5228584"/>
              <a:gd name="connsiteY22" fmla="*/ 67113 h 402672"/>
              <a:gd name="connsiteX23" fmla="*/ 4447904 w 5228584"/>
              <a:gd name="connsiteY23" fmla="*/ 67113 h 402672"/>
              <a:gd name="connsiteX24" fmla="*/ 4447904 w 5228584"/>
              <a:gd name="connsiteY24" fmla="*/ 16778 h 402672"/>
              <a:gd name="connsiteX25" fmla="*/ 4284511 w 5228584"/>
              <a:gd name="connsiteY25" fmla="*/ 0 h 402672"/>
              <a:gd name="connsiteX26" fmla="*/ 3583019 w 5228584"/>
              <a:gd name="connsiteY26" fmla="*/ 0 h 402672"/>
              <a:gd name="connsiteX27" fmla="*/ 2881527 w 5228584"/>
              <a:gd name="connsiteY27" fmla="*/ 0 h 402672"/>
              <a:gd name="connsiteX28" fmla="*/ 2146631 w 5228584"/>
              <a:gd name="connsiteY28" fmla="*/ 0 h 402672"/>
              <a:gd name="connsiteX29" fmla="*/ 944073 w 5228584"/>
              <a:gd name="connsiteY29" fmla="*/ 0 h 402672"/>
              <a:gd name="connsiteX30" fmla="*/ 780680 w 5228584"/>
              <a:gd name="connsiteY30" fmla="*/ 16778 h 402672"/>
              <a:gd name="connsiteX31" fmla="*/ 780680 w 5228584"/>
              <a:gd name="connsiteY31" fmla="*/ 67113 h 402672"/>
              <a:gd name="connsiteX32" fmla="*/ 413760 w 5228584"/>
              <a:gd name="connsiteY32" fmla="*/ 67113 h 402672"/>
              <a:gd name="connsiteX33" fmla="*/ 0 w 5228584"/>
              <a:gd name="connsiteY33" fmla="*/ 67113 h 402672"/>
              <a:gd name="connsiteX34" fmla="*/ 653573 w 5228584"/>
              <a:gd name="connsiteY34" fmla="*/ 234893 h 402672"/>
              <a:gd name="connsiteX35" fmla="*/ 0 w 5228584"/>
              <a:gd name="connsiteY35" fmla="*/ 402672 h 402672"/>
              <a:gd name="connsiteX0" fmla="*/ 1434253 w 5228584"/>
              <a:gd name="connsiteY0" fmla="*/ 385894 h 402672"/>
              <a:gd name="connsiteX1" fmla="*/ 1270860 w 5228584"/>
              <a:gd name="connsiteY1" fmla="*/ 369116 h 402672"/>
              <a:gd name="connsiteX2" fmla="*/ 944073 w 5228584"/>
              <a:gd name="connsiteY2" fmla="*/ 369115 h 402672"/>
              <a:gd name="connsiteX3" fmla="*/ 780680 w 5228584"/>
              <a:gd name="connsiteY3" fmla="*/ 352337 h 402672"/>
              <a:gd name="connsiteX4" fmla="*/ 944073 w 5228584"/>
              <a:gd name="connsiteY4" fmla="*/ 335559 h 402672"/>
              <a:gd name="connsiteX5" fmla="*/ 1434253 w 5228584"/>
              <a:gd name="connsiteY5" fmla="*/ 335559 h 402672"/>
              <a:gd name="connsiteX6" fmla="*/ 1434253 w 5228584"/>
              <a:gd name="connsiteY6" fmla="*/ 385894 h 402672"/>
              <a:gd name="connsiteX7" fmla="*/ 3794331 w 5228584"/>
              <a:gd name="connsiteY7" fmla="*/ 385894 h 402672"/>
              <a:gd name="connsiteX8" fmla="*/ 3957724 w 5228584"/>
              <a:gd name="connsiteY8" fmla="*/ 369116 h 402672"/>
              <a:gd name="connsiteX9" fmla="*/ 4284511 w 5228584"/>
              <a:gd name="connsiteY9" fmla="*/ 369115 h 402672"/>
              <a:gd name="connsiteX10" fmla="*/ 4447904 w 5228584"/>
              <a:gd name="connsiteY10" fmla="*/ 352337 h 402672"/>
              <a:gd name="connsiteX11" fmla="*/ 4284511 w 5228584"/>
              <a:gd name="connsiteY11" fmla="*/ 335559 h 402672"/>
              <a:gd name="connsiteX12" fmla="*/ 3794331 w 5228584"/>
              <a:gd name="connsiteY12" fmla="*/ 335559 h 402672"/>
              <a:gd name="connsiteX13" fmla="*/ 3794331 w 5228584"/>
              <a:gd name="connsiteY13" fmla="*/ 385894 h 402672"/>
              <a:gd name="connsiteX0" fmla="*/ 0 w 5228584"/>
              <a:gd name="connsiteY0" fmla="*/ 402672 h 402672"/>
              <a:gd name="connsiteX1" fmla="*/ 653573 w 5228584"/>
              <a:gd name="connsiteY1" fmla="*/ 234893 h 402672"/>
              <a:gd name="connsiteX2" fmla="*/ 0 w 5228584"/>
              <a:gd name="connsiteY2" fmla="*/ 67113 h 402672"/>
              <a:gd name="connsiteX3" fmla="*/ 390340 w 5228584"/>
              <a:gd name="connsiteY3" fmla="*/ 67113 h 402672"/>
              <a:gd name="connsiteX4" fmla="*/ 780680 w 5228584"/>
              <a:gd name="connsiteY4" fmla="*/ 67113 h 402672"/>
              <a:gd name="connsiteX5" fmla="*/ 780680 w 5228584"/>
              <a:gd name="connsiteY5" fmla="*/ 16778 h 402672"/>
              <a:gd name="connsiteX6" fmla="*/ 944073 w 5228584"/>
              <a:gd name="connsiteY6" fmla="*/ 0 h 402672"/>
              <a:gd name="connsiteX7" fmla="*/ 1645565 w 5228584"/>
              <a:gd name="connsiteY7" fmla="*/ 0 h 402672"/>
              <a:gd name="connsiteX8" fmla="*/ 2213439 w 5228584"/>
              <a:gd name="connsiteY8" fmla="*/ 0 h 402672"/>
              <a:gd name="connsiteX9" fmla="*/ 2781314 w 5228584"/>
              <a:gd name="connsiteY9" fmla="*/ 0 h 402672"/>
              <a:gd name="connsiteX10" fmla="*/ 3516210 w 5228584"/>
              <a:gd name="connsiteY10" fmla="*/ 0 h 402672"/>
              <a:gd name="connsiteX11" fmla="*/ 4284511 w 5228584"/>
              <a:gd name="connsiteY11" fmla="*/ 0 h 402672"/>
              <a:gd name="connsiteX12" fmla="*/ 4447904 w 5228584"/>
              <a:gd name="connsiteY12" fmla="*/ 16778 h 402672"/>
              <a:gd name="connsiteX13" fmla="*/ 4447904 w 5228584"/>
              <a:gd name="connsiteY13" fmla="*/ 67113 h 402672"/>
              <a:gd name="connsiteX14" fmla="*/ 4447904 w 5228584"/>
              <a:gd name="connsiteY14" fmla="*/ 67113 h 402672"/>
              <a:gd name="connsiteX15" fmla="*/ 4853858 w 5228584"/>
              <a:gd name="connsiteY15" fmla="*/ 67113 h 402672"/>
              <a:gd name="connsiteX16" fmla="*/ 5228584 w 5228584"/>
              <a:gd name="connsiteY16" fmla="*/ 67113 h 402672"/>
              <a:gd name="connsiteX17" fmla="*/ 4575011 w 5228584"/>
              <a:gd name="connsiteY17" fmla="*/ 234893 h 402672"/>
              <a:gd name="connsiteX18" fmla="*/ 5228584 w 5228584"/>
              <a:gd name="connsiteY18" fmla="*/ 402672 h 402672"/>
              <a:gd name="connsiteX19" fmla="*/ 4567737 w 5228584"/>
              <a:gd name="connsiteY19" fmla="*/ 402672 h 402672"/>
              <a:gd name="connsiteX20" fmla="*/ 3957724 w 5228584"/>
              <a:gd name="connsiteY20" fmla="*/ 402672 h 402672"/>
              <a:gd name="connsiteX21" fmla="*/ 3794331 w 5228584"/>
              <a:gd name="connsiteY21" fmla="*/ 385894 h 402672"/>
              <a:gd name="connsiteX22" fmla="*/ 3957724 w 5228584"/>
              <a:gd name="connsiteY22" fmla="*/ 369116 h 402672"/>
              <a:gd name="connsiteX23" fmla="*/ 4284511 w 5228584"/>
              <a:gd name="connsiteY23" fmla="*/ 369115 h 402672"/>
              <a:gd name="connsiteX24" fmla="*/ 4447904 w 5228584"/>
              <a:gd name="connsiteY24" fmla="*/ 352337 h 402672"/>
              <a:gd name="connsiteX25" fmla="*/ 4284511 w 5228584"/>
              <a:gd name="connsiteY25" fmla="*/ 335559 h 402672"/>
              <a:gd name="connsiteX26" fmla="*/ 3583019 w 5228584"/>
              <a:gd name="connsiteY26" fmla="*/ 335559 h 402672"/>
              <a:gd name="connsiteX27" fmla="*/ 2981740 w 5228584"/>
              <a:gd name="connsiteY27" fmla="*/ 335559 h 402672"/>
              <a:gd name="connsiteX28" fmla="*/ 2380461 w 5228584"/>
              <a:gd name="connsiteY28" fmla="*/ 335559 h 402672"/>
              <a:gd name="connsiteX29" fmla="*/ 1678969 w 5228584"/>
              <a:gd name="connsiteY29" fmla="*/ 335559 h 402672"/>
              <a:gd name="connsiteX30" fmla="*/ 944073 w 5228584"/>
              <a:gd name="connsiteY30" fmla="*/ 335559 h 402672"/>
              <a:gd name="connsiteX31" fmla="*/ 780680 w 5228584"/>
              <a:gd name="connsiteY31" fmla="*/ 352337 h 402672"/>
              <a:gd name="connsiteX32" fmla="*/ 944073 w 5228584"/>
              <a:gd name="connsiteY32" fmla="*/ 369115 h 402672"/>
              <a:gd name="connsiteX33" fmla="*/ 1270860 w 5228584"/>
              <a:gd name="connsiteY33" fmla="*/ 369115 h 402672"/>
              <a:gd name="connsiteX34" fmla="*/ 1434253 w 5228584"/>
              <a:gd name="connsiteY34" fmla="*/ 385893 h 402672"/>
              <a:gd name="connsiteX35" fmla="*/ 1270860 w 5228584"/>
              <a:gd name="connsiteY35" fmla="*/ 402671 h 402672"/>
              <a:gd name="connsiteX36" fmla="*/ 622721 w 5228584"/>
              <a:gd name="connsiteY36" fmla="*/ 402672 h 402672"/>
              <a:gd name="connsiteX37" fmla="*/ 0 w 5228584"/>
              <a:gd name="connsiteY37" fmla="*/ 402672 h 402672"/>
              <a:gd name="connsiteX38" fmla="*/ 1434253 w 5228584"/>
              <a:gd name="connsiteY38" fmla="*/ 335559 h 402672"/>
              <a:gd name="connsiteX39" fmla="*/ 1434253 w 5228584"/>
              <a:gd name="connsiteY39" fmla="*/ 385894 h 402672"/>
              <a:gd name="connsiteX40" fmla="*/ 3794331 w 5228584"/>
              <a:gd name="connsiteY40" fmla="*/ 385894 h 402672"/>
              <a:gd name="connsiteX41" fmla="*/ 3794331 w 5228584"/>
              <a:gd name="connsiteY41" fmla="*/ 335559 h 402672"/>
              <a:gd name="connsiteX42" fmla="*/ 780680 w 5228584"/>
              <a:gd name="connsiteY42" fmla="*/ 352337 h 402672"/>
              <a:gd name="connsiteX43" fmla="*/ 780680 w 5228584"/>
              <a:gd name="connsiteY43" fmla="*/ 67113 h 402672"/>
              <a:gd name="connsiteX44" fmla="*/ 4447904 w 5228584"/>
              <a:gd name="connsiteY44" fmla="*/ 67113 h 402672"/>
              <a:gd name="connsiteX45" fmla="*/ 4447904 w 5228584"/>
              <a:gd name="connsiteY45" fmla="*/ 352337 h 40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228584" h="402672" stroke="0" extrusionOk="0">
                <a:moveTo>
                  <a:pt x="0" y="402672"/>
                </a:moveTo>
                <a:cubicBezTo>
                  <a:pt x="307260" y="402892"/>
                  <a:pt x="445920" y="380088"/>
                  <a:pt x="622721" y="402672"/>
                </a:cubicBezTo>
                <a:cubicBezTo>
                  <a:pt x="799522" y="425256"/>
                  <a:pt x="1089049" y="374480"/>
                  <a:pt x="1270860" y="402672"/>
                </a:cubicBezTo>
                <a:cubicBezTo>
                  <a:pt x="1359707" y="404031"/>
                  <a:pt x="1434162" y="395663"/>
                  <a:pt x="1434253" y="385894"/>
                </a:cubicBezTo>
                <a:cubicBezTo>
                  <a:pt x="1418742" y="368141"/>
                  <a:pt x="1372040" y="374343"/>
                  <a:pt x="1270860" y="369116"/>
                </a:cubicBezTo>
                <a:cubicBezTo>
                  <a:pt x="1129999" y="355179"/>
                  <a:pt x="1038119" y="360994"/>
                  <a:pt x="944073" y="369115"/>
                </a:cubicBezTo>
                <a:cubicBezTo>
                  <a:pt x="854346" y="368283"/>
                  <a:pt x="779648" y="362510"/>
                  <a:pt x="780680" y="352337"/>
                </a:cubicBezTo>
                <a:cubicBezTo>
                  <a:pt x="783935" y="343651"/>
                  <a:pt x="849426" y="342851"/>
                  <a:pt x="944073" y="335559"/>
                </a:cubicBezTo>
                <a:cubicBezTo>
                  <a:pt x="1200926" y="357809"/>
                  <a:pt x="1350419" y="339259"/>
                  <a:pt x="1612161" y="335559"/>
                </a:cubicBezTo>
                <a:cubicBezTo>
                  <a:pt x="1873903" y="331859"/>
                  <a:pt x="1958338" y="318592"/>
                  <a:pt x="2280248" y="335559"/>
                </a:cubicBezTo>
                <a:cubicBezTo>
                  <a:pt x="2602158" y="352526"/>
                  <a:pt x="2833137" y="357118"/>
                  <a:pt x="2981740" y="335559"/>
                </a:cubicBezTo>
                <a:cubicBezTo>
                  <a:pt x="3130343" y="314000"/>
                  <a:pt x="3315788" y="333865"/>
                  <a:pt x="3549615" y="335559"/>
                </a:cubicBezTo>
                <a:cubicBezTo>
                  <a:pt x="3783443" y="337253"/>
                  <a:pt x="4048712" y="333586"/>
                  <a:pt x="4284511" y="335559"/>
                </a:cubicBezTo>
                <a:cubicBezTo>
                  <a:pt x="4374873" y="334981"/>
                  <a:pt x="4446895" y="343237"/>
                  <a:pt x="4447904" y="352337"/>
                </a:cubicBezTo>
                <a:cubicBezTo>
                  <a:pt x="4443404" y="358498"/>
                  <a:pt x="4360480" y="368102"/>
                  <a:pt x="4284511" y="369115"/>
                </a:cubicBezTo>
                <a:cubicBezTo>
                  <a:pt x="4171856" y="375758"/>
                  <a:pt x="4037322" y="370616"/>
                  <a:pt x="3957724" y="369115"/>
                </a:cubicBezTo>
                <a:cubicBezTo>
                  <a:pt x="3868688" y="368871"/>
                  <a:pt x="3795103" y="376752"/>
                  <a:pt x="3794331" y="385893"/>
                </a:cubicBezTo>
                <a:cubicBezTo>
                  <a:pt x="3777553" y="395850"/>
                  <a:pt x="3869259" y="399473"/>
                  <a:pt x="3957724" y="402671"/>
                </a:cubicBezTo>
                <a:cubicBezTo>
                  <a:pt x="4194998" y="419956"/>
                  <a:pt x="4390556" y="398827"/>
                  <a:pt x="4605863" y="402672"/>
                </a:cubicBezTo>
                <a:cubicBezTo>
                  <a:pt x="4821170" y="406516"/>
                  <a:pt x="5007023" y="414366"/>
                  <a:pt x="5228584" y="402672"/>
                </a:cubicBezTo>
                <a:cubicBezTo>
                  <a:pt x="4996772" y="345764"/>
                  <a:pt x="4821355" y="271808"/>
                  <a:pt x="4575011" y="234893"/>
                </a:cubicBezTo>
                <a:cubicBezTo>
                  <a:pt x="4731888" y="179789"/>
                  <a:pt x="4939576" y="154691"/>
                  <a:pt x="5228584" y="67113"/>
                </a:cubicBezTo>
                <a:cubicBezTo>
                  <a:pt x="5145868" y="54337"/>
                  <a:pt x="4924931" y="53096"/>
                  <a:pt x="4822630" y="67113"/>
                </a:cubicBezTo>
                <a:cubicBezTo>
                  <a:pt x="4720329" y="81130"/>
                  <a:pt x="4592127" y="85217"/>
                  <a:pt x="4447904" y="67113"/>
                </a:cubicBezTo>
                <a:cubicBezTo>
                  <a:pt x="4445428" y="54150"/>
                  <a:pt x="4449349" y="31442"/>
                  <a:pt x="4447904" y="16778"/>
                </a:cubicBezTo>
                <a:cubicBezTo>
                  <a:pt x="4445671" y="479"/>
                  <a:pt x="4384215" y="-7110"/>
                  <a:pt x="4284511" y="0"/>
                </a:cubicBezTo>
                <a:cubicBezTo>
                  <a:pt x="4081981" y="16315"/>
                  <a:pt x="3891278" y="-32626"/>
                  <a:pt x="3583019" y="0"/>
                </a:cubicBezTo>
                <a:cubicBezTo>
                  <a:pt x="3274760" y="32626"/>
                  <a:pt x="3080913" y="-19326"/>
                  <a:pt x="2881527" y="0"/>
                </a:cubicBezTo>
                <a:cubicBezTo>
                  <a:pt x="2682141" y="19326"/>
                  <a:pt x="2415037" y="-8269"/>
                  <a:pt x="2146631" y="0"/>
                </a:cubicBezTo>
                <a:cubicBezTo>
                  <a:pt x="1878225" y="8269"/>
                  <a:pt x="1463060" y="11408"/>
                  <a:pt x="944073" y="0"/>
                </a:cubicBezTo>
                <a:cubicBezTo>
                  <a:pt x="855782" y="559"/>
                  <a:pt x="780081" y="5559"/>
                  <a:pt x="780680" y="16778"/>
                </a:cubicBezTo>
                <a:cubicBezTo>
                  <a:pt x="779758" y="33620"/>
                  <a:pt x="781469" y="42463"/>
                  <a:pt x="780680" y="67113"/>
                </a:cubicBezTo>
                <a:cubicBezTo>
                  <a:pt x="671300" y="79271"/>
                  <a:pt x="521767" y="81592"/>
                  <a:pt x="413760" y="67113"/>
                </a:cubicBezTo>
                <a:cubicBezTo>
                  <a:pt x="305753" y="52634"/>
                  <a:pt x="143682" y="79676"/>
                  <a:pt x="0" y="67113"/>
                </a:cubicBezTo>
                <a:cubicBezTo>
                  <a:pt x="296360" y="172539"/>
                  <a:pt x="502163" y="193532"/>
                  <a:pt x="653573" y="234893"/>
                </a:cubicBezTo>
                <a:cubicBezTo>
                  <a:pt x="437446" y="292127"/>
                  <a:pt x="208312" y="317216"/>
                  <a:pt x="0" y="402672"/>
                </a:cubicBezTo>
                <a:close/>
              </a:path>
              <a:path w="5228584" h="402672" fill="darkenLess" stroke="0" extrusionOk="0">
                <a:moveTo>
                  <a:pt x="1434253" y="385894"/>
                </a:moveTo>
                <a:cubicBezTo>
                  <a:pt x="1367314" y="381036"/>
                  <a:pt x="1348673" y="377189"/>
                  <a:pt x="1270860" y="369116"/>
                </a:cubicBezTo>
                <a:cubicBezTo>
                  <a:pt x="1178562" y="355560"/>
                  <a:pt x="1042287" y="355197"/>
                  <a:pt x="944073" y="369115"/>
                </a:cubicBezTo>
                <a:cubicBezTo>
                  <a:pt x="853865" y="370539"/>
                  <a:pt x="781112" y="361215"/>
                  <a:pt x="780680" y="352337"/>
                </a:cubicBezTo>
                <a:cubicBezTo>
                  <a:pt x="775958" y="357814"/>
                  <a:pt x="865036" y="339402"/>
                  <a:pt x="944073" y="335559"/>
                </a:cubicBezTo>
                <a:cubicBezTo>
                  <a:pt x="1074539" y="312550"/>
                  <a:pt x="1292110" y="357483"/>
                  <a:pt x="1434253" y="335559"/>
                </a:cubicBezTo>
                <a:cubicBezTo>
                  <a:pt x="1434723" y="355614"/>
                  <a:pt x="1434550" y="364887"/>
                  <a:pt x="1434253" y="385894"/>
                </a:cubicBezTo>
                <a:close/>
                <a:moveTo>
                  <a:pt x="3794331" y="385894"/>
                </a:moveTo>
                <a:cubicBezTo>
                  <a:pt x="3798318" y="385136"/>
                  <a:pt x="3866828" y="371804"/>
                  <a:pt x="3957724" y="369116"/>
                </a:cubicBezTo>
                <a:cubicBezTo>
                  <a:pt x="4117386" y="357300"/>
                  <a:pt x="4185533" y="353085"/>
                  <a:pt x="4284511" y="369115"/>
                </a:cubicBezTo>
                <a:cubicBezTo>
                  <a:pt x="4373537" y="369541"/>
                  <a:pt x="4447874" y="360116"/>
                  <a:pt x="4447904" y="352337"/>
                </a:cubicBezTo>
                <a:cubicBezTo>
                  <a:pt x="4437137" y="347065"/>
                  <a:pt x="4373836" y="349386"/>
                  <a:pt x="4284511" y="335559"/>
                </a:cubicBezTo>
                <a:cubicBezTo>
                  <a:pt x="4155782" y="336672"/>
                  <a:pt x="3932658" y="355888"/>
                  <a:pt x="3794331" y="335559"/>
                </a:cubicBezTo>
                <a:cubicBezTo>
                  <a:pt x="3794016" y="354964"/>
                  <a:pt x="3792547" y="369157"/>
                  <a:pt x="3794331" y="385894"/>
                </a:cubicBezTo>
                <a:close/>
              </a:path>
              <a:path w="5228584" h="402672" fill="none" extrusionOk="0">
                <a:moveTo>
                  <a:pt x="0" y="402672"/>
                </a:moveTo>
                <a:cubicBezTo>
                  <a:pt x="162018" y="388943"/>
                  <a:pt x="424457" y="283091"/>
                  <a:pt x="653573" y="234893"/>
                </a:cubicBezTo>
                <a:cubicBezTo>
                  <a:pt x="443582" y="179285"/>
                  <a:pt x="237773" y="148502"/>
                  <a:pt x="0" y="67113"/>
                </a:cubicBezTo>
                <a:cubicBezTo>
                  <a:pt x="106491" y="60796"/>
                  <a:pt x="275757" y="57256"/>
                  <a:pt x="390340" y="67113"/>
                </a:cubicBezTo>
                <a:cubicBezTo>
                  <a:pt x="504923" y="76970"/>
                  <a:pt x="599415" y="50881"/>
                  <a:pt x="780680" y="67113"/>
                </a:cubicBezTo>
                <a:cubicBezTo>
                  <a:pt x="779341" y="47430"/>
                  <a:pt x="780318" y="39807"/>
                  <a:pt x="780680" y="16778"/>
                </a:cubicBezTo>
                <a:cubicBezTo>
                  <a:pt x="786930" y="7574"/>
                  <a:pt x="865872" y="-13088"/>
                  <a:pt x="944073" y="0"/>
                </a:cubicBezTo>
                <a:cubicBezTo>
                  <a:pt x="1145294" y="-24877"/>
                  <a:pt x="1402691" y="5802"/>
                  <a:pt x="1645565" y="0"/>
                </a:cubicBezTo>
                <a:cubicBezTo>
                  <a:pt x="1888439" y="-5802"/>
                  <a:pt x="2077202" y="-17039"/>
                  <a:pt x="2213439" y="0"/>
                </a:cubicBezTo>
                <a:cubicBezTo>
                  <a:pt x="2349676" y="17039"/>
                  <a:pt x="2641799" y="8061"/>
                  <a:pt x="2781314" y="0"/>
                </a:cubicBezTo>
                <a:cubicBezTo>
                  <a:pt x="2920830" y="-8061"/>
                  <a:pt x="3293690" y="-9427"/>
                  <a:pt x="3516210" y="0"/>
                </a:cubicBezTo>
                <a:cubicBezTo>
                  <a:pt x="3738730" y="9427"/>
                  <a:pt x="4066694" y="14414"/>
                  <a:pt x="4284511" y="0"/>
                </a:cubicBezTo>
                <a:cubicBezTo>
                  <a:pt x="4373431" y="-870"/>
                  <a:pt x="4448065" y="6216"/>
                  <a:pt x="4447904" y="16778"/>
                </a:cubicBezTo>
                <a:cubicBezTo>
                  <a:pt x="4447021" y="31335"/>
                  <a:pt x="4448077" y="48856"/>
                  <a:pt x="4447904" y="67113"/>
                </a:cubicBezTo>
                <a:lnTo>
                  <a:pt x="4447904" y="67113"/>
                </a:lnTo>
                <a:cubicBezTo>
                  <a:pt x="4554957" y="50779"/>
                  <a:pt x="4748875" y="86045"/>
                  <a:pt x="4853858" y="67113"/>
                </a:cubicBezTo>
                <a:cubicBezTo>
                  <a:pt x="4958841" y="48181"/>
                  <a:pt x="5071066" y="83130"/>
                  <a:pt x="5228584" y="67113"/>
                </a:cubicBezTo>
                <a:cubicBezTo>
                  <a:pt x="4906584" y="122062"/>
                  <a:pt x="4776398" y="178016"/>
                  <a:pt x="4575011" y="234893"/>
                </a:cubicBezTo>
                <a:cubicBezTo>
                  <a:pt x="4711950" y="254044"/>
                  <a:pt x="5089326" y="372780"/>
                  <a:pt x="5228584" y="402672"/>
                </a:cubicBezTo>
                <a:cubicBezTo>
                  <a:pt x="5047355" y="405681"/>
                  <a:pt x="4721446" y="434333"/>
                  <a:pt x="4567737" y="402672"/>
                </a:cubicBezTo>
                <a:cubicBezTo>
                  <a:pt x="4414028" y="371011"/>
                  <a:pt x="4100240" y="403668"/>
                  <a:pt x="3957724" y="402672"/>
                </a:cubicBezTo>
                <a:cubicBezTo>
                  <a:pt x="3867181" y="402432"/>
                  <a:pt x="3796201" y="394849"/>
                  <a:pt x="3794331" y="385894"/>
                </a:cubicBezTo>
                <a:cubicBezTo>
                  <a:pt x="3796700" y="373697"/>
                  <a:pt x="3871447" y="355937"/>
                  <a:pt x="3957724" y="369116"/>
                </a:cubicBezTo>
                <a:cubicBezTo>
                  <a:pt x="4036588" y="369240"/>
                  <a:pt x="4174800" y="385090"/>
                  <a:pt x="4284511" y="369115"/>
                </a:cubicBezTo>
                <a:cubicBezTo>
                  <a:pt x="4374117" y="367572"/>
                  <a:pt x="4447734" y="360391"/>
                  <a:pt x="4447904" y="352337"/>
                </a:cubicBezTo>
                <a:cubicBezTo>
                  <a:pt x="4447575" y="331569"/>
                  <a:pt x="4370112" y="341589"/>
                  <a:pt x="4284511" y="335559"/>
                </a:cubicBezTo>
                <a:cubicBezTo>
                  <a:pt x="4069102" y="367102"/>
                  <a:pt x="3747801" y="312920"/>
                  <a:pt x="3583019" y="335559"/>
                </a:cubicBezTo>
                <a:cubicBezTo>
                  <a:pt x="3418237" y="358198"/>
                  <a:pt x="3123328" y="362277"/>
                  <a:pt x="2981740" y="335559"/>
                </a:cubicBezTo>
                <a:cubicBezTo>
                  <a:pt x="2840152" y="308841"/>
                  <a:pt x="2632064" y="318381"/>
                  <a:pt x="2380461" y="335559"/>
                </a:cubicBezTo>
                <a:cubicBezTo>
                  <a:pt x="2128858" y="352737"/>
                  <a:pt x="1847977" y="354394"/>
                  <a:pt x="1678969" y="335559"/>
                </a:cubicBezTo>
                <a:cubicBezTo>
                  <a:pt x="1509961" y="316724"/>
                  <a:pt x="1185151" y="357503"/>
                  <a:pt x="944073" y="335559"/>
                </a:cubicBezTo>
                <a:cubicBezTo>
                  <a:pt x="853945" y="335736"/>
                  <a:pt x="779621" y="343955"/>
                  <a:pt x="780680" y="352337"/>
                </a:cubicBezTo>
                <a:cubicBezTo>
                  <a:pt x="792285" y="356237"/>
                  <a:pt x="841326" y="365213"/>
                  <a:pt x="944073" y="369115"/>
                </a:cubicBezTo>
                <a:cubicBezTo>
                  <a:pt x="1095565" y="379790"/>
                  <a:pt x="1168692" y="381341"/>
                  <a:pt x="1270860" y="369115"/>
                </a:cubicBezTo>
                <a:cubicBezTo>
                  <a:pt x="1361353" y="369272"/>
                  <a:pt x="1434681" y="376535"/>
                  <a:pt x="1434253" y="385893"/>
                </a:cubicBezTo>
                <a:cubicBezTo>
                  <a:pt x="1444011" y="392861"/>
                  <a:pt x="1362988" y="402221"/>
                  <a:pt x="1270860" y="402671"/>
                </a:cubicBezTo>
                <a:cubicBezTo>
                  <a:pt x="1127476" y="432779"/>
                  <a:pt x="776564" y="421553"/>
                  <a:pt x="622721" y="402672"/>
                </a:cubicBezTo>
                <a:cubicBezTo>
                  <a:pt x="468878" y="383791"/>
                  <a:pt x="298107" y="415114"/>
                  <a:pt x="0" y="402672"/>
                </a:cubicBezTo>
                <a:close/>
                <a:moveTo>
                  <a:pt x="1434253" y="335559"/>
                </a:moveTo>
                <a:cubicBezTo>
                  <a:pt x="1435734" y="360252"/>
                  <a:pt x="1432179" y="371044"/>
                  <a:pt x="1434253" y="385894"/>
                </a:cubicBezTo>
                <a:moveTo>
                  <a:pt x="3794331" y="385894"/>
                </a:moveTo>
                <a:cubicBezTo>
                  <a:pt x="3793376" y="373074"/>
                  <a:pt x="3796262" y="350056"/>
                  <a:pt x="3794331" y="335559"/>
                </a:cubicBezTo>
                <a:moveTo>
                  <a:pt x="780680" y="352337"/>
                </a:moveTo>
                <a:cubicBezTo>
                  <a:pt x="775050" y="214849"/>
                  <a:pt x="781678" y="175625"/>
                  <a:pt x="780680" y="67113"/>
                </a:cubicBezTo>
                <a:moveTo>
                  <a:pt x="4447904" y="67113"/>
                </a:moveTo>
                <a:cubicBezTo>
                  <a:pt x="4453751" y="176512"/>
                  <a:pt x="4457741" y="242375"/>
                  <a:pt x="4447904" y="352337"/>
                </a:cubicBezTo>
              </a:path>
              <a:path w="5228584" h="402672" fill="none" stroke="0" extrusionOk="0">
                <a:moveTo>
                  <a:pt x="0" y="402672"/>
                </a:moveTo>
                <a:cubicBezTo>
                  <a:pt x="263545" y="307744"/>
                  <a:pt x="496570" y="252169"/>
                  <a:pt x="653573" y="234893"/>
                </a:cubicBezTo>
                <a:cubicBezTo>
                  <a:pt x="349841" y="142024"/>
                  <a:pt x="237436" y="142792"/>
                  <a:pt x="0" y="67113"/>
                </a:cubicBezTo>
                <a:cubicBezTo>
                  <a:pt x="118976" y="74494"/>
                  <a:pt x="202908" y="72323"/>
                  <a:pt x="382533" y="67113"/>
                </a:cubicBezTo>
                <a:cubicBezTo>
                  <a:pt x="562158" y="61903"/>
                  <a:pt x="615069" y="74285"/>
                  <a:pt x="780680" y="67113"/>
                </a:cubicBezTo>
                <a:cubicBezTo>
                  <a:pt x="780848" y="48250"/>
                  <a:pt x="780481" y="29496"/>
                  <a:pt x="780680" y="16778"/>
                </a:cubicBezTo>
                <a:cubicBezTo>
                  <a:pt x="763524" y="6368"/>
                  <a:pt x="846994" y="12106"/>
                  <a:pt x="944073" y="0"/>
                </a:cubicBezTo>
                <a:cubicBezTo>
                  <a:pt x="1183830" y="36715"/>
                  <a:pt x="1362286" y="-33594"/>
                  <a:pt x="1678969" y="0"/>
                </a:cubicBezTo>
                <a:cubicBezTo>
                  <a:pt x="1995652" y="33594"/>
                  <a:pt x="2168307" y="-18384"/>
                  <a:pt x="2413866" y="0"/>
                </a:cubicBezTo>
                <a:cubicBezTo>
                  <a:pt x="2659425" y="18384"/>
                  <a:pt x="2896678" y="-13915"/>
                  <a:pt x="3081953" y="0"/>
                </a:cubicBezTo>
                <a:cubicBezTo>
                  <a:pt x="3267228" y="13915"/>
                  <a:pt x="3725292" y="-30444"/>
                  <a:pt x="4284511" y="0"/>
                </a:cubicBezTo>
                <a:cubicBezTo>
                  <a:pt x="4375392" y="-1643"/>
                  <a:pt x="4446358" y="6743"/>
                  <a:pt x="4447904" y="16778"/>
                </a:cubicBezTo>
                <a:cubicBezTo>
                  <a:pt x="4448469" y="27708"/>
                  <a:pt x="4447946" y="52399"/>
                  <a:pt x="4447904" y="67113"/>
                </a:cubicBezTo>
                <a:lnTo>
                  <a:pt x="4447904" y="67113"/>
                </a:lnTo>
                <a:cubicBezTo>
                  <a:pt x="4611438" y="73976"/>
                  <a:pt x="4683011" y="53998"/>
                  <a:pt x="4846051" y="67113"/>
                </a:cubicBezTo>
                <a:cubicBezTo>
                  <a:pt x="5009091" y="80228"/>
                  <a:pt x="5047344" y="64794"/>
                  <a:pt x="5228584" y="67113"/>
                </a:cubicBezTo>
                <a:cubicBezTo>
                  <a:pt x="5041529" y="145856"/>
                  <a:pt x="4743503" y="163566"/>
                  <a:pt x="4575011" y="234893"/>
                </a:cubicBezTo>
                <a:cubicBezTo>
                  <a:pt x="4809798" y="318187"/>
                  <a:pt x="5015893" y="329131"/>
                  <a:pt x="5228584" y="402672"/>
                </a:cubicBezTo>
                <a:cubicBezTo>
                  <a:pt x="4929392" y="430442"/>
                  <a:pt x="4861941" y="434211"/>
                  <a:pt x="4580445" y="402672"/>
                </a:cubicBezTo>
                <a:cubicBezTo>
                  <a:pt x="4298949" y="371133"/>
                  <a:pt x="4137923" y="432512"/>
                  <a:pt x="3957724" y="402672"/>
                </a:cubicBezTo>
                <a:cubicBezTo>
                  <a:pt x="3867703" y="404311"/>
                  <a:pt x="3792861" y="394808"/>
                  <a:pt x="3794331" y="385894"/>
                </a:cubicBezTo>
                <a:cubicBezTo>
                  <a:pt x="3794008" y="367834"/>
                  <a:pt x="3864733" y="366729"/>
                  <a:pt x="3957724" y="369116"/>
                </a:cubicBezTo>
                <a:cubicBezTo>
                  <a:pt x="4045064" y="368979"/>
                  <a:pt x="4139260" y="383496"/>
                  <a:pt x="4284511" y="369115"/>
                </a:cubicBezTo>
                <a:cubicBezTo>
                  <a:pt x="4375565" y="370863"/>
                  <a:pt x="4447822" y="361878"/>
                  <a:pt x="4447904" y="352337"/>
                </a:cubicBezTo>
                <a:cubicBezTo>
                  <a:pt x="4444625" y="343305"/>
                  <a:pt x="4382237" y="348526"/>
                  <a:pt x="4284511" y="335559"/>
                </a:cubicBezTo>
                <a:cubicBezTo>
                  <a:pt x="3993531" y="345834"/>
                  <a:pt x="3811765" y="318164"/>
                  <a:pt x="3583019" y="335559"/>
                </a:cubicBezTo>
                <a:cubicBezTo>
                  <a:pt x="3354273" y="352954"/>
                  <a:pt x="3170810" y="349604"/>
                  <a:pt x="3015145" y="335559"/>
                </a:cubicBezTo>
                <a:cubicBezTo>
                  <a:pt x="2859480" y="321514"/>
                  <a:pt x="2657455" y="352783"/>
                  <a:pt x="2380461" y="335559"/>
                </a:cubicBezTo>
                <a:cubicBezTo>
                  <a:pt x="2103467" y="318335"/>
                  <a:pt x="1918049" y="320431"/>
                  <a:pt x="1712374" y="335559"/>
                </a:cubicBezTo>
                <a:cubicBezTo>
                  <a:pt x="1506699" y="350687"/>
                  <a:pt x="1248455" y="343605"/>
                  <a:pt x="944073" y="335559"/>
                </a:cubicBezTo>
                <a:cubicBezTo>
                  <a:pt x="853556" y="336051"/>
                  <a:pt x="782040" y="343322"/>
                  <a:pt x="780680" y="352337"/>
                </a:cubicBezTo>
                <a:cubicBezTo>
                  <a:pt x="794197" y="355102"/>
                  <a:pt x="843466" y="353978"/>
                  <a:pt x="944073" y="369115"/>
                </a:cubicBezTo>
                <a:cubicBezTo>
                  <a:pt x="1054761" y="382852"/>
                  <a:pt x="1137796" y="368959"/>
                  <a:pt x="1270860" y="369115"/>
                </a:cubicBezTo>
                <a:cubicBezTo>
                  <a:pt x="1360411" y="367585"/>
                  <a:pt x="1434505" y="377531"/>
                  <a:pt x="1434253" y="385893"/>
                </a:cubicBezTo>
                <a:cubicBezTo>
                  <a:pt x="1445689" y="384182"/>
                  <a:pt x="1369725" y="393829"/>
                  <a:pt x="1270860" y="402671"/>
                </a:cubicBezTo>
                <a:cubicBezTo>
                  <a:pt x="961914" y="397914"/>
                  <a:pt x="828145" y="426270"/>
                  <a:pt x="610013" y="402672"/>
                </a:cubicBezTo>
                <a:cubicBezTo>
                  <a:pt x="391881" y="379073"/>
                  <a:pt x="161343" y="428131"/>
                  <a:pt x="0" y="402672"/>
                </a:cubicBezTo>
                <a:close/>
                <a:moveTo>
                  <a:pt x="1434253" y="335559"/>
                </a:moveTo>
                <a:cubicBezTo>
                  <a:pt x="1433372" y="358768"/>
                  <a:pt x="1434391" y="368094"/>
                  <a:pt x="1434253" y="385894"/>
                </a:cubicBezTo>
                <a:moveTo>
                  <a:pt x="3794331" y="385894"/>
                </a:moveTo>
                <a:cubicBezTo>
                  <a:pt x="3796463" y="369111"/>
                  <a:pt x="3791857" y="351509"/>
                  <a:pt x="3794331" y="335559"/>
                </a:cubicBezTo>
                <a:moveTo>
                  <a:pt x="780680" y="352337"/>
                </a:moveTo>
                <a:cubicBezTo>
                  <a:pt x="766467" y="268274"/>
                  <a:pt x="794692" y="185674"/>
                  <a:pt x="780680" y="67113"/>
                </a:cubicBezTo>
                <a:moveTo>
                  <a:pt x="4447904" y="67113"/>
                </a:moveTo>
                <a:cubicBezTo>
                  <a:pt x="4455571" y="181353"/>
                  <a:pt x="4449050" y="223442"/>
                  <a:pt x="4447904" y="352337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bbon2">
                    <a:avLst>
                      <a:gd name="adj1" fmla="val 16667"/>
                      <a:gd name="adj2" fmla="val 701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Find out in this </a:t>
            </a:r>
            <a:r>
              <a:rPr lang="en-US" sz="1100" dirty="0">
                <a:solidFill>
                  <a:srgbClr val="E97854"/>
                </a:solidFill>
                <a:latin typeface="Komika Title - Axis" panose="02000506000000020004" pitchFamily="2" charset="77"/>
              </a:rPr>
              <a:t>interactive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data comic!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925520-1883-124F-904C-AEF8C3B363D7}"/>
              </a:ext>
            </a:extLst>
          </p:cNvPr>
          <p:cNvGrpSpPr/>
          <p:nvPr/>
        </p:nvGrpSpPr>
        <p:grpSpPr>
          <a:xfrm>
            <a:off x="367687" y="2058226"/>
            <a:ext cx="1048512" cy="614759"/>
            <a:chOff x="367687" y="877612"/>
            <a:chExt cx="1048512" cy="61475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BE1812B-117E-B148-B027-CA352DDC8565}"/>
                </a:ext>
              </a:extLst>
            </p:cNvPr>
            <p:cNvGrpSpPr/>
            <p:nvPr/>
          </p:nvGrpSpPr>
          <p:grpSpPr>
            <a:xfrm>
              <a:off x="481527" y="877612"/>
              <a:ext cx="820832" cy="159488"/>
              <a:chOff x="393405" y="975148"/>
              <a:chExt cx="820832" cy="159488"/>
            </a:xfrm>
          </p:grpSpPr>
          <p:sp>
            <p:nvSpPr>
              <p:cNvPr id="33" name="5-Point Star 32">
                <a:extLst>
                  <a:ext uri="{FF2B5EF4-FFF2-40B4-BE49-F238E27FC236}">
                    <a16:creationId xmlns:a16="http://schemas.microsoft.com/office/drawing/2014/main" id="{18382FA1-9DCA-394B-B01B-E259BB071803}"/>
                  </a:ext>
                </a:extLst>
              </p:cNvPr>
              <p:cNvSpPr/>
              <p:nvPr/>
            </p:nvSpPr>
            <p:spPr>
              <a:xfrm>
                <a:off x="393405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34" name="5-Point Star 33">
                <a:extLst>
                  <a:ext uri="{FF2B5EF4-FFF2-40B4-BE49-F238E27FC236}">
                    <a16:creationId xmlns:a16="http://schemas.microsoft.com/office/drawing/2014/main" id="{27A0C037-4263-A04E-9BED-8B2AFF135766}"/>
                  </a:ext>
                </a:extLst>
              </p:cNvPr>
              <p:cNvSpPr/>
              <p:nvPr/>
            </p:nvSpPr>
            <p:spPr>
              <a:xfrm>
                <a:off x="558741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35" name="5-Point Star 34">
                <a:extLst>
                  <a:ext uri="{FF2B5EF4-FFF2-40B4-BE49-F238E27FC236}">
                    <a16:creationId xmlns:a16="http://schemas.microsoft.com/office/drawing/2014/main" id="{E08CC909-8ACD-054F-996A-2DB8AEE8476F}"/>
                  </a:ext>
                </a:extLst>
              </p:cNvPr>
              <p:cNvSpPr/>
              <p:nvPr/>
            </p:nvSpPr>
            <p:spPr>
              <a:xfrm>
                <a:off x="724077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36" name="5-Point Star 35">
                <a:extLst>
                  <a:ext uri="{FF2B5EF4-FFF2-40B4-BE49-F238E27FC236}">
                    <a16:creationId xmlns:a16="http://schemas.microsoft.com/office/drawing/2014/main" id="{05441F38-ED2E-5F4E-B61A-005C67D6EA6C}"/>
                  </a:ext>
                </a:extLst>
              </p:cNvPr>
              <p:cNvSpPr/>
              <p:nvPr/>
            </p:nvSpPr>
            <p:spPr>
              <a:xfrm>
                <a:off x="889413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37" name="5-Point Star 36">
                <a:extLst>
                  <a:ext uri="{FF2B5EF4-FFF2-40B4-BE49-F238E27FC236}">
                    <a16:creationId xmlns:a16="http://schemas.microsoft.com/office/drawing/2014/main" id="{B3A005F1-59B4-FF4F-AE58-5D27A738FA06}"/>
                  </a:ext>
                </a:extLst>
              </p:cNvPr>
              <p:cNvSpPr/>
              <p:nvPr/>
            </p:nvSpPr>
            <p:spPr>
              <a:xfrm>
                <a:off x="1054749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286FB8-4E82-0E4A-962C-29AD6F13394E}"/>
                </a:ext>
              </a:extLst>
            </p:cNvPr>
            <p:cNvSpPr txBox="1"/>
            <p:nvPr/>
          </p:nvSpPr>
          <p:spPr>
            <a:xfrm>
              <a:off x="367687" y="1061484"/>
              <a:ext cx="10485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“Wah wah!”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— Logue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1B1938-42A7-2540-B623-D7B7D9F03962}"/>
              </a:ext>
            </a:extLst>
          </p:cNvPr>
          <p:cNvGrpSpPr/>
          <p:nvPr/>
        </p:nvGrpSpPr>
        <p:grpSpPr>
          <a:xfrm>
            <a:off x="259887" y="2801938"/>
            <a:ext cx="1264114" cy="812654"/>
            <a:chOff x="259887" y="877612"/>
            <a:chExt cx="1264114" cy="8126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72A10B-FD45-184D-8C68-5A876E3E6686}"/>
                </a:ext>
              </a:extLst>
            </p:cNvPr>
            <p:cNvGrpSpPr/>
            <p:nvPr/>
          </p:nvGrpSpPr>
          <p:grpSpPr>
            <a:xfrm>
              <a:off x="481527" y="877612"/>
              <a:ext cx="820832" cy="159488"/>
              <a:chOff x="393405" y="975148"/>
              <a:chExt cx="820832" cy="159488"/>
            </a:xfrm>
          </p:grpSpPr>
          <p:sp>
            <p:nvSpPr>
              <p:cNvPr id="44" name="5-Point Star 43">
                <a:extLst>
                  <a:ext uri="{FF2B5EF4-FFF2-40B4-BE49-F238E27FC236}">
                    <a16:creationId xmlns:a16="http://schemas.microsoft.com/office/drawing/2014/main" id="{2DAF159F-6ECF-FC43-8577-01222C265064}"/>
                  </a:ext>
                </a:extLst>
              </p:cNvPr>
              <p:cNvSpPr/>
              <p:nvPr/>
            </p:nvSpPr>
            <p:spPr>
              <a:xfrm>
                <a:off x="393405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45" name="5-Point Star 44">
                <a:extLst>
                  <a:ext uri="{FF2B5EF4-FFF2-40B4-BE49-F238E27FC236}">
                    <a16:creationId xmlns:a16="http://schemas.microsoft.com/office/drawing/2014/main" id="{EEE8F53A-4C44-8042-9F2A-9EF94C8F7C6D}"/>
                  </a:ext>
                </a:extLst>
              </p:cNvPr>
              <p:cNvSpPr/>
              <p:nvPr/>
            </p:nvSpPr>
            <p:spPr>
              <a:xfrm>
                <a:off x="558741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46" name="5-Point Star 45">
                <a:extLst>
                  <a:ext uri="{FF2B5EF4-FFF2-40B4-BE49-F238E27FC236}">
                    <a16:creationId xmlns:a16="http://schemas.microsoft.com/office/drawing/2014/main" id="{D868E0AE-3ADA-9E49-BADE-C9EF1121E191}"/>
                  </a:ext>
                </a:extLst>
              </p:cNvPr>
              <p:cNvSpPr/>
              <p:nvPr/>
            </p:nvSpPr>
            <p:spPr>
              <a:xfrm>
                <a:off x="724077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47" name="5-Point Star 46">
                <a:extLst>
                  <a:ext uri="{FF2B5EF4-FFF2-40B4-BE49-F238E27FC236}">
                    <a16:creationId xmlns:a16="http://schemas.microsoft.com/office/drawing/2014/main" id="{7794C809-7996-B84A-816B-C55D89443277}"/>
                  </a:ext>
                </a:extLst>
              </p:cNvPr>
              <p:cNvSpPr/>
              <p:nvPr/>
            </p:nvSpPr>
            <p:spPr>
              <a:xfrm>
                <a:off x="889413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  <p:sp>
            <p:nvSpPr>
              <p:cNvPr id="48" name="5-Point Star 47">
                <a:extLst>
                  <a:ext uri="{FF2B5EF4-FFF2-40B4-BE49-F238E27FC236}">
                    <a16:creationId xmlns:a16="http://schemas.microsoft.com/office/drawing/2014/main" id="{1185BC45-9951-6949-851B-23BE945403CB}"/>
                  </a:ext>
                </a:extLst>
              </p:cNvPr>
              <p:cNvSpPr/>
              <p:nvPr/>
            </p:nvSpPr>
            <p:spPr>
              <a:xfrm>
                <a:off x="1054749" y="975148"/>
                <a:ext cx="159488" cy="159488"/>
              </a:xfrm>
              <a:custGeom>
                <a:avLst/>
                <a:gdLst>
                  <a:gd name="connsiteX0" fmla="*/ 0 w 159488"/>
                  <a:gd name="connsiteY0" fmla="*/ 60919 h 159488"/>
                  <a:gd name="connsiteX1" fmla="*/ 60919 w 159488"/>
                  <a:gd name="connsiteY1" fmla="*/ 60919 h 159488"/>
                  <a:gd name="connsiteX2" fmla="*/ 79744 w 159488"/>
                  <a:gd name="connsiteY2" fmla="*/ 0 h 159488"/>
                  <a:gd name="connsiteX3" fmla="*/ 98569 w 159488"/>
                  <a:gd name="connsiteY3" fmla="*/ 60919 h 159488"/>
                  <a:gd name="connsiteX4" fmla="*/ 159488 w 159488"/>
                  <a:gd name="connsiteY4" fmla="*/ 60919 h 159488"/>
                  <a:gd name="connsiteX5" fmla="*/ 110203 w 159488"/>
                  <a:gd name="connsiteY5" fmla="*/ 98569 h 159488"/>
                  <a:gd name="connsiteX6" fmla="*/ 129028 w 159488"/>
                  <a:gd name="connsiteY6" fmla="*/ 159488 h 159488"/>
                  <a:gd name="connsiteX7" fmla="*/ 79744 w 159488"/>
                  <a:gd name="connsiteY7" fmla="*/ 121837 h 159488"/>
                  <a:gd name="connsiteX8" fmla="*/ 30460 w 159488"/>
                  <a:gd name="connsiteY8" fmla="*/ 159488 h 159488"/>
                  <a:gd name="connsiteX9" fmla="*/ 49285 w 159488"/>
                  <a:gd name="connsiteY9" fmla="*/ 98569 h 159488"/>
                  <a:gd name="connsiteX10" fmla="*/ 0 w 159488"/>
                  <a:gd name="connsiteY10" fmla="*/ 60919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488" h="159488" fill="none" extrusionOk="0">
                    <a:moveTo>
                      <a:pt x="0" y="60919"/>
                    </a:moveTo>
                    <a:cubicBezTo>
                      <a:pt x="18062" y="61923"/>
                      <a:pt x="46342" y="61806"/>
                      <a:pt x="60919" y="60919"/>
                    </a:cubicBezTo>
                    <a:cubicBezTo>
                      <a:pt x="61811" y="47462"/>
                      <a:pt x="70967" y="20059"/>
                      <a:pt x="79744" y="0"/>
                    </a:cubicBezTo>
                    <a:cubicBezTo>
                      <a:pt x="84291" y="25003"/>
                      <a:pt x="92271" y="38137"/>
                      <a:pt x="98569" y="60919"/>
                    </a:cubicBezTo>
                    <a:cubicBezTo>
                      <a:pt x="122331" y="61456"/>
                      <a:pt x="129484" y="59494"/>
                      <a:pt x="159488" y="60919"/>
                    </a:cubicBezTo>
                    <a:cubicBezTo>
                      <a:pt x="140995" y="75979"/>
                      <a:pt x="129481" y="79977"/>
                      <a:pt x="110203" y="98569"/>
                    </a:cubicBezTo>
                    <a:cubicBezTo>
                      <a:pt x="121967" y="126530"/>
                      <a:pt x="123293" y="141475"/>
                      <a:pt x="129028" y="159488"/>
                    </a:cubicBezTo>
                    <a:cubicBezTo>
                      <a:pt x="108536" y="142198"/>
                      <a:pt x="96895" y="133628"/>
                      <a:pt x="79744" y="121837"/>
                    </a:cubicBezTo>
                    <a:cubicBezTo>
                      <a:pt x="58959" y="140830"/>
                      <a:pt x="43673" y="151738"/>
                      <a:pt x="30460" y="159488"/>
                    </a:cubicBezTo>
                    <a:cubicBezTo>
                      <a:pt x="35656" y="138727"/>
                      <a:pt x="41052" y="122354"/>
                      <a:pt x="49285" y="98569"/>
                    </a:cubicBezTo>
                    <a:cubicBezTo>
                      <a:pt x="28040" y="82964"/>
                      <a:pt x="22315" y="78089"/>
                      <a:pt x="0" y="60919"/>
                    </a:cubicBezTo>
                    <a:close/>
                  </a:path>
                  <a:path w="159488" h="159488" stroke="0" extrusionOk="0">
                    <a:moveTo>
                      <a:pt x="0" y="60919"/>
                    </a:moveTo>
                    <a:cubicBezTo>
                      <a:pt x="28797" y="63508"/>
                      <a:pt x="47793" y="62041"/>
                      <a:pt x="60919" y="60919"/>
                    </a:cubicBezTo>
                    <a:cubicBezTo>
                      <a:pt x="69858" y="30950"/>
                      <a:pt x="72061" y="27296"/>
                      <a:pt x="79744" y="0"/>
                    </a:cubicBezTo>
                    <a:cubicBezTo>
                      <a:pt x="88909" y="23503"/>
                      <a:pt x="90808" y="46289"/>
                      <a:pt x="98569" y="60919"/>
                    </a:cubicBezTo>
                    <a:cubicBezTo>
                      <a:pt x="114862" y="63237"/>
                      <a:pt x="144912" y="59141"/>
                      <a:pt x="159488" y="60919"/>
                    </a:cubicBezTo>
                    <a:cubicBezTo>
                      <a:pt x="144364" y="73869"/>
                      <a:pt x="121644" y="87804"/>
                      <a:pt x="110203" y="98569"/>
                    </a:cubicBezTo>
                    <a:cubicBezTo>
                      <a:pt x="115060" y="113590"/>
                      <a:pt x="121243" y="137122"/>
                      <a:pt x="129028" y="159488"/>
                    </a:cubicBezTo>
                    <a:cubicBezTo>
                      <a:pt x="116490" y="148933"/>
                      <a:pt x="93617" y="130130"/>
                      <a:pt x="79744" y="121837"/>
                    </a:cubicBezTo>
                    <a:cubicBezTo>
                      <a:pt x="69325" y="128943"/>
                      <a:pt x="51231" y="144509"/>
                      <a:pt x="30460" y="159488"/>
                    </a:cubicBezTo>
                    <a:cubicBezTo>
                      <a:pt x="35771" y="138710"/>
                      <a:pt x="39275" y="123315"/>
                      <a:pt x="49285" y="98569"/>
                    </a:cubicBezTo>
                    <a:cubicBezTo>
                      <a:pt x="33283" y="84285"/>
                      <a:pt x="13177" y="70591"/>
                      <a:pt x="0" y="609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star5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itle - Axis" panose="02000506000000020004" pitchFamily="2" charset="77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2925A4-6970-D64B-96EB-65A03CC813EB}"/>
                </a:ext>
              </a:extLst>
            </p:cNvPr>
            <p:cNvSpPr txBox="1"/>
            <p:nvPr/>
          </p:nvSpPr>
          <p:spPr>
            <a:xfrm>
              <a:off x="259887" y="1090102"/>
              <a:ext cx="126411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“Such mystery, much wow!”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— New York Limes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6235B7-E653-5A4B-AFA2-9707ECB0ED41}"/>
              </a:ext>
            </a:extLst>
          </p:cNvPr>
          <p:cNvGrpSpPr/>
          <p:nvPr/>
        </p:nvGrpSpPr>
        <p:grpSpPr>
          <a:xfrm>
            <a:off x="582293" y="792743"/>
            <a:ext cx="640322" cy="729841"/>
            <a:chOff x="8123991" y="717930"/>
            <a:chExt cx="640322" cy="729841"/>
          </a:xfrm>
        </p:grpSpPr>
        <p:sp>
          <p:nvSpPr>
            <p:cNvPr id="50" name="Vertical Scroll 49">
              <a:extLst>
                <a:ext uri="{FF2B5EF4-FFF2-40B4-BE49-F238E27FC236}">
                  <a16:creationId xmlns:a16="http://schemas.microsoft.com/office/drawing/2014/main" id="{35A3FB14-2613-664C-8069-3CE17E32FB0F}"/>
                </a:ext>
              </a:extLst>
            </p:cNvPr>
            <p:cNvSpPr/>
            <p:nvPr/>
          </p:nvSpPr>
          <p:spPr>
            <a:xfrm>
              <a:off x="8123991" y="717930"/>
              <a:ext cx="625729" cy="729841"/>
            </a:xfrm>
            <a:custGeom>
              <a:avLst/>
              <a:gdLst>
                <a:gd name="connsiteX0" fmla="*/ 25095 w 625729"/>
                <a:gd name="connsiteY0" fmla="*/ 729841 h 729841"/>
                <a:gd name="connsiteX1" fmla="*/ 50190 w 625729"/>
                <a:gd name="connsiteY1" fmla="*/ 704746 h 729841"/>
                <a:gd name="connsiteX2" fmla="*/ 25095 w 625729"/>
                <a:gd name="connsiteY2" fmla="*/ 704746 h 729841"/>
                <a:gd name="connsiteX3" fmla="*/ 37642 w 625729"/>
                <a:gd name="connsiteY3" fmla="*/ 692199 h 729841"/>
                <a:gd name="connsiteX4" fmla="*/ 25095 w 625729"/>
                <a:gd name="connsiteY4" fmla="*/ 679652 h 729841"/>
                <a:gd name="connsiteX5" fmla="*/ 50190 w 625729"/>
                <a:gd name="connsiteY5" fmla="*/ 679651 h 729841"/>
                <a:gd name="connsiteX6" fmla="*/ 50190 w 625729"/>
                <a:gd name="connsiteY6" fmla="*/ 25095 h 729841"/>
                <a:gd name="connsiteX7" fmla="*/ 75285 w 625729"/>
                <a:gd name="connsiteY7" fmla="*/ 0 h 729841"/>
                <a:gd name="connsiteX8" fmla="*/ 600634 w 625729"/>
                <a:gd name="connsiteY8" fmla="*/ 0 h 729841"/>
                <a:gd name="connsiteX9" fmla="*/ 625729 w 625729"/>
                <a:gd name="connsiteY9" fmla="*/ 25095 h 729841"/>
                <a:gd name="connsiteX10" fmla="*/ 600634 w 625729"/>
                <a:gd name="connsiteY10" fmla="*/ 50190 h 729841"/>
                <a:gd name="connsiteX11" fmla="*/ 575539 w 625729"/>
                <a:gd name="connsiteY11" fmla="*/ 50190 h 729841"/>
                <a:gd name="connsiteX12" fmla="*/ 575539 w 625729"/>
                <a:gd name="connsiteY12" fmla="*/ 704746 h 729841"/>
                <a:gd name="connsiteX13" fmla="*/ 550444 w 625729"/>
                <a:gd name="connsiteY13" fmla="*/ 729841 h 729841"/>
                <a:gd name="connsiteX14" fmla="*/ 25095 w 625729"/>
                <a:gd name="connsiteY14" fmla="*/ 729841 h 729841"/>
                <a:gd name="connsiteX15" fmla="*/ 100379 w 625729"/>
                <a:gd name="connsiteY15" fmla="*/ 25095 h 729841"/>
                <a:gd name="connsiteX16" fmla="*/ 75284 w 625729"/>
                <a:gd name="connsiteY16" fmla="*/ 50190 h 729841"/>
                <a:gd name="connsiteX17" fmla="*/ 62737 w 625729"/>
                <a:gd name="connsiteY17" fmla="*/ 37643 h 729841"/>
                <a:gd name="connsiteX18" fmla="*/ 75284 w 625729"/>
                <a:gd name="connsiteY18" fmla="*/ 25096 h 729841"/>
                <a:gd name="connsiteX19" fmla="*/ 100379 w 625729"/>
                <a:gd name="connsiteY19" fmla="*/ 25095 h 729841"/>
                <a:gd name="connsiteX0" fmla="*/ 100379 w 625729"/>
                <a:gd name="connsiteY0" fmla="*/ 25095 h 729841"/>
                <a:gd name="connsiteX1" fmla="*/ 75284 w 625729"/>
                <a:gd name="connsiteY1" fmla="*/ 50190 h 729841"/>
                <a:gd name="connsiteX2" fmla="*/ 62737 w 625729"/>
                <a:gd name="connsiteY2" fmla="*/ 37643 h 729841"/>
                <a:gd name="connsiteX3" fmla="*/ 75284 w 625729"/>
                <a:gd name="connsiteY3" fmla="*/ 25096 h 729841"/>
                <a:gd name="connsiteX4" fmla="*/ 100379 w 625729"/>
                <a:gd name="connsiteY4" fmla="*/ 25095 h 729841"/>
                <a:gd name="connsiteX5" fmla="*/ 50190 w 625729"/>
                <a:gd name="connsiteY5" fmla="*/ 704746 h 729841"/>
                <a:gd name="connsiteX6" fmla="*/ 25095 w 625729"/>
                <a:gd name="connsiteY6" fmla="*/ 729841 h 729841"/>
                <a:gd name="connsiteX7" fmla="*/ 0 w 625729"/>
                <a:gd name="connsiteY7" fmla="*/ 704746 h 729841"/>
                <a:gd name="connsiteX8" fmla="*/ 25095 w 625729"/>
                <a:gd name="connsiteY8" fmla="*/ 679651 h 729841"/>
                <a:gd name="connsiteX9" fmla="*/ 37642 w 625729"/>
                <a:gd name="connsiteY9" fmla="*/ 692198 h 729841"/>
                <a:gd name="connsiteX10" fmla="*/ 25095 w 625729"/>
                <a:gd name="connsiteY10" fmla="*/ 704745 h 729841"/>
                <a:gd name="connsiteX11" fmla="*/ 50190 w 625729"/>
                <a:gd name="connsiteY11" fmla="*/ 704746 h 729841"/>
                <a:gd name="connsiteX0" fmla="*/ 50190 w 625729"/>
                <a:gd name="connsiteY0" fmla="*/ 679651 h 729841"/>
                <a:gd name="connsiteX1" fmla="*/ 50190 w 625729"/>
                <a:gd name="connsiteY1" fmla="*/ 25095 h 729841"/>
                <a:gd name="connsiteX2" fmla="*/ 75285 w 625729"/>
                <a:gd name="connsiteY2" fmla="*/ 0 h 729841"/>
                <a:gd name="connsiteX3" fmla="*/ 600634 w 625729"/>
                <a:gd name="connsiteY3" fmla="*/ 0 h 729841"/>
                <a:gd name="connsiteX4" fmla="*/ 625729 w 625729"/>
                <a:gd name="connsiteY4" fmla="*/ 25095 h 729841"/>
                <a:gd name="connsiteX5" fmla="*/ 600634 w 625729"/>
                <a:gd name="connsiteY5" fmla="*/ 50190 h 729841"/>
                <a:gd name="connsiteX6" fmla="*/ 575539 w 625729"/>
                <a:gd name="connsiteY6" fmla="*/ 50190 h 729841"/>
                <a:gd name="connsiteX7" fmla="*/ 575539 w 625729"/>
                <a:gd name="connsiteY7" fmla="*/ 704746 h 729841"/>
                <a:gd name="connsiteX8" fmla="*/ 550444 w 625729"/>
                <a:gd name="connsiteY8" fmla="*/ 729841 h 729841"/>
                <a:gd name="connsiteX9" fmla="*/ 25095 w 625729"/>
                <a:gd name="connsiteY9" fmla="*/ 729841 h 729841"/>
                <a:gd name="connsiteX10" fmla="*/ 0 w 625729"/>
                <a:gd name="connsiteY10" fmla="*/ 704746 h 729841"/>
                <a:gd name="connsiteX11" fmla="*/ 25095 w 625729"/>
                <a:gd name="connsiteY11" fmla="*/ 679651 h 729841"/>
                <a:gd name="connsiteX12" fmla="*/ 50190 w 625729"/>
                <a:gd name="connsiteY12" fmla="*/ 679651 h 729841"/>
                <a:gd name="connsiteX13" fmla="*/ 75285 w 625729"/>
                <a:gd name="connsiteY13" fmla="*/ 0 h 729841"/>
                <a:gd name="connsiteX14" fmla="*/ 100380 w 625729"/>
                <a:gd name="connsiteY14" fmla="*/ 25095 h 729841"/>
                <a:gd name="connsiteX15" fmla="*/ 75285 w 625729"/>
                <a:gd name="connsiteY15" fmla="*/ 50190 h 729841"/>
                <a:gd name="connsiteX16" fmla="*/ 62738 w 625729"/>
                <a:gd name="connsiteY16" fmla="*/ 37643 h 729841"/>
                <a:gd name="connsiteX17" fmla="*/ 75285 w 625729"/>
                <a:gd name="connsiteY17" fmla="*/ 25096 h 729841"/>
                <a:gd name="connsiteX18" fmla="*/ 100379 w 625729"/>
                <a:gd name="connsiteY18" fmla="*/ 25095 h 729841"/>
                <a:gd name="connsiteX19" fmla="*/ 575539 w 625729"/>
                <a:gd name="connsiteY19" fmla="*/ 50190 h 729841"/>
                <a:gd name="connsiteX20" fmla="*/ 75285 w 625729"/>
                <a:gd name="connsiteY20" fmla="*/ 50190 h 729841"/>
                <a:gd name="connsiteX21" fmla="*/ 25095 w 625729"/>
                <a:gd name="connsiteY21" fmla="*/ 679651 h 729841"/>
                <a:gd name="connsiteX22" fmla="*/ 37642 w 625729"/>
                <a:gd name="connsiteY22" fmla="*/ 692198 h 729841"/>
                <a:gd name="connsiteX23" fmla="*/ 25095 w 625729"/>
                <a:gd name="connsiteY23" fmla="*/ 704745 h 729841"/>
                <a:gd name="connsiteX24" fmla="*/ 50190 w 625729"/>
                <a:gd name="connsiteY24" fmla="*/ 704746 h 729841"/>
                <a:gd name="connsiteX25" fmla="*/ 25095 w 625729"/>
                <a:gd name="connsiteY25" fmla="*/ 729841 h 729841"/>
                <a:gd name="connsiteX26" fmla="*/ 50190 w 625729"/>
                <a:gd name="connsiteY26" fmla="*/ 704746 h 729841"/>
                <a:gd name="connsiteX27" fmla="*/ 50190 w 625729"/>
                <a:gd name="connsiteY27" fmla="*/ 679651 h 72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5729" h="729841" stroke="0" extrusionOk="0">
                  <a:moveTo>
                    <a:pt x="25095" y="729841"/>
                  </a:moveTo>
                  <a:cubicBezTo>
                    <a:pt x="36789" y="728505"/>
                    <a:pt x="47093" y="719768"/>
                    <a:pt x="50190" y="704746"/>
                  </a:cubicBezTo>
                  <a:cubicBezTo>
                    <a:pt x="39373" y="704689"/>
                    <a:pt x="35825" y="703498"/>
                    <a:pt x="25095" y="704746"/>
                  </a:cubicBezTo>
                  <a:cubicBezTo>
                    <a:pt x="30904" y="703893"/>
                    <a:pt x="37269" y="699894"/>
                    <a:pt x="37642" y="692199"/>
                  </a:cubicBezTo>
                  <a:cubicBezTo>
                    <a:pt x="37654" y="686200"/>
                    <a:pt x="31934" y="679358"/>
                    <a:pt x="25095" y="679652"/>
                  </a:cubicBezTo>
                  <a:cubicBezTo>
                    <a:pt x="36107" y="678490"/>
                    <a:pt x="41649" y="679501"/>
                    <a:pt x="50190" y="679651"/>
                  </a:cubicBezTo>
                  <a:cubicBezTo>
                    <a:pt x="34640" y="490508"/>
                    <a:pt x="29026" y="187656"/>
                    <a:pt x="50190" y="25095"/>
                  </a:cubicBezTo>
                  <a:cubicBezTo>
                    <a:pt x="48534" y="13975"/>
                    <a:pt x="59704" y="-1996"/>
                    <a:pt x="75285" y="0"/>
                  </a:cubicBezTo>
                  <a:cubicBezTo>
                    <a:pt x="220156" y="15344"/>
                    <a:pt x="359994" y="10793"/>
                    <a:pt x="600634" y="0"/>
                  </a:cubicBezTo>
                  <a:cubicBezTo>
                    <a:pt x="615083" y="877"/>
                    <a:pt x="626052" y="14576"/>
                    <a:pt x="625729" y="25095"/>
                  </a:cubicBezTo>
                  <a:cubicBezTo>
                    <a:pt x="627478" y="41649"/>
                    <a:pt x="615176" y="51025"/>
                    <a:pt x="600634" y="50190"/>
                  </a:cubicBezTo>
                  <a:cubicBezTo>
                    <a:pt x="592034" y="49610"/>
                    <a:pt x="582995" y="49917"/>
                    <a:pt x="575539" y="50190"/>
                  </a:cubicBezTo>
                  <a:cubicBezTo>
                    <a:pt x="555387" y="199831"/>
                    <a:pt x="554397" y="506345"/>
                    <a:pt x="575539" y="704746"/>
                  </a:cubicBezTo>
                  <a:cubicBezTo>
                    <a:pt x="575151" y="717816"/>
                    <a:pt x="564547" y="726551"/>
                    <a:pt x="550444" y="729841"/>
                  </a:cubicBezTo>
                  <a:cubicBezTo>
                    <a:pt x="306882" y="727127"/>
                    <a:pt x="269650" y="713323"/>
                    <a:pt x="25095" y="729841"/>
                  </a:cubicBezTo>
                  <a:close/>
                  <a:moveTo>
                    <a:pt x="100379" y="25095"/>
                  </a:moveTo>
                  <a:cubicBezTo>
                    <a:pt x="99798" y="38979"/>
                    <a:pt x="90086" y="48491"/>
                    <a:pt x="75284" y="50190"/>
                  </a:cubicBezTo>
                  <a:cubicBezTo>
                    <a:pt x="67622" y="50566"/>
                    <a:pt x="63602" y="44390"/>
                    <a:pt x="62737" y="37643"/>
                  </a:cubicBezTo>
                  <a:cubicBezTo>
                    <a:pt x="62859" y="31874"/>
                    <a:pt x="69447" y="24728"/>
                    <a:pt x="75284" y="25096"/>
                  </a:cubicBezTo>
                  <a:cubicBezTo>
                    <a:pt x="82725" y="24789"/>
                    <a:pt x="93933" y="24417"/>
                    <a:pt x="100379" y="25095"/>
                  </a:cubicBezTo>
                  <a:close/>
                </a:path>
                <a:path w="625729" h="729841" fill="darkenLess" stroke="0" extrusionOk="0">
                  <a:moveTo>
                    <a:pt x="100379" y="25095"/>
                  </a:moveTo>
                  <a:cubicBezTo>
                    <a:pt x="102538" y="40814"/>
                    <a:pt x="88415" y="52390"/>
                    <a:pt x="75284" y="50190"/>
                  </a:cubicBezTo>
                  <a:cubicBezTo>
                    <a:pt x="68223" y="50454"/>
                    <a:pt x="62202" y="43863"/>
                    <a:pt x="62737" y="37643"/>
                  </a:cubicBezTo>
                  <a:cubicBezTo>
                    <a:pt x="63894" y="31076"/>
                    <a:pt x="68297" y="23910"/>
                    <a:pt x="75284" y="25096"/>
                  </a:cubicBezTo>
                  <a:cubicBezTo>
                    <a:pt x="86087" y="24840"/>
                    <a:pt x="89894" y="24361"/>
                    <a:pt x="100379" y="25095"/>
                  </a:cubicBezTo>
                  <a:close/>
                  <a:moveTo>
                    <a:pt x="50190" y="704746"/>
                  </a:moveTo>
                  <a:cubicBezTo>
                    <a:pt x="48839" y="718143"/>
                    <a:pt x="37357" y="731459"/>
                    <a:pt x="25095" y="729841"/>
                  </a:cubicBezTo>
                  <a:cubicBezTo>
                    <a:pt x="10128" y="732210"/>
                    <a:pt x="959" y="717461"/>
                    <a:pt x="0" y="704746"/>
                  </a:cubicBezTo>
                  <a:cubicBezTo>
                    <a:pt x="1103" y="691909"/>
                    <a:pt x="12222" y="679061"/>
                    <a:pt x="25095" y="679651"/>
                  </a:cubicBezTo>
                  <a:cubicBezTo>
                    <a:pt x="31971" y="680127"/>
                    <a:pt x="37846" y="684376"/>
                    <a:pt x="37642" y="692198"/>
                  </a:cubicBezTo>
                  <a:cubicBezTo>
                    <a:pt x="36208" y="699082"/>
                    <a:pt x="32801" y="704967"/>
                    <a:pt x="25095" y="704745"/>
                  </a:cubicBezTo>
                  <a:cubicBezTo>
                    <a:pt x="33324" y="704745"/>
                    <a:pt x="39462" y="704904"/>
                    <a:pt x="50190" y="704746"/>
                  </a:cubicBezTo>
                  <a:close/>
                </a:path>
                <a:path w="625729" h="729841" fill="none" extrusionOk="0">
                  <a:moveTo>
                    <a:pt x="50190" y="679651"/>
                  </a:moveTo>
                  <a:cubicBezTo>
                    <a:pt x="19636" y="441451"/>
                    <a:pt x="33833" y="301474"/>
                    <a:pt x="50190" y="25095"/>
                  </a:cubicBezTo>
                  <a:cubicBezTo>
                    <a:pt x="52185" y="9538"/>
                    <a:pt x="63361" y="-704"/>
                    <a:pt x="75285" y="0"/>
                  </a:cubicBezTo>
                  <a:cubicBezTo>
                    <a:pt x="204707" y="-16416"/>
                    <a:pt x="395188" y="5896"/>
                    <a:pt x="600634" y="0"/>
                  </a:cubicBezTo>
                  <a:cubicBezTo>
                    <a:pt x="615651" y="511"/>
                    <a:pt x="626520" y="9994"/>
                    <a:pt x="625729" y="25095"/>
                  </a:cubicBezTo>
                  <a:cubicBezTo>
                    <a:pt x="626371" y="38741"/>
                    <a:pt x="617559" y="50738"/>
                    <a:pt x="600634" y="50190"/>
                  </a:cubicBezTo>
                  <a:cubicBezTo>
                    <a:pt x="593856" y="50211"/>
                    <a:pt x="584050" y="50868"/>
                    <a:pt x="575539" y="50190"/>
                  </a:cubicBezTo>
                  <a:cubicBezTo>
                    <a:pt x="557753" y="200095"/>
                    <a:pt x="559444" y="495592"/>
                    <a:pt x="575539" y="704746"/>
                  </a:cubicBezTo>
                  <a:cubicBezTo>
                    <a:pt x="577075" y="721690"/>
                    <a:pt x="567654" y="729768"/>
                    <a:pt x="550444" y="729841"/>
                  </a:cubicBezTo>
                  <a:cubicBezTo>
                    <a:pt x="435660" y="718682"/>
                    <a:pt x="254311" y="725549"/>
                    <a:pt x="25095" y="729841"/>
                  </a:cubicBezTo>
                  <a:cubicBezTo>
                    <a:pt x="9312" y="729103"/>
                    <a:pt x="714" y="718851"/>
                    <a:pt x="0" y="704746"/>
                  </a:cubicBezTo>
                  <a:cubicBezTo>
                    <a:pt x="-1794" y="692419"/>
                    <a:pt x="13732" y="679791"/>
                    <a:pt x="25095" y="679651"/>
                  </a:cubicBezTo>
                  <a:cubicBezTo>
                    <a:pt x="32160" y="680462"/>
                    <a:pt x="39304" y="678612"/>
                    <a:pt x="50190" y="679651"/>
                  </a:cubicBezTo>
                  <a:close/>
                  <a:moveTo>
                    <a:pt x="75285" y="0"/>
                  </a:moveTo>
                  <a:cubicBezTo>
                    <a:pt x="89064" y="-2202"/>
                    <a:pt x="97850" y="9041"/>
                    <a:pt x="100380" y="25095"/>
                  </a:cubicBezTo>
                  <a:cubicBezTo>
                    <a:pt x="99568" y="39912"/>
                    <a:pt x="92076" y="51947"/>
                    <a:pt x="75285" y="50190"/>
                  </a:cubicBezTo>
                  <a:cubicBezTo>
                    <a:pt x="68642" y="50149"/>
                    <a:pt x="62883" y="44636"/>
                    <a:pt x="62738" y="37643"/>
                  </a:cubicBezTo>
                  <a:cubicBezTo>
                    <a:pt x="64023" y="31542"/>
                    <a:pt x="68158" y="25691"/>
                    <a:pt x="75285" y="25096"/>
                  </a:cubicBezTo>
                  <a:cubicBezTo>
                    <a:pt x="85561" y="24024"/>
                    <a:pt x="94319" y="25811"/>
                    <a:pt x="100379" y="25095"/>
                  </a:cubicBezTo>
                  <a:moveTo>
                    <a:pt x="575539" y="50190"/>
                  </a:moveTo>
                  <a:cubicBezTo>
                    <a:pt x="404987" y="25417"/>
                    <a:pt x="256538" y="36143"/>
                    <a:pt x="75285" y="50190"/>
                  </a:cubicBezTo>
                  <a:moveTo>
                    <a:pt x="25095" y="679651"/>
                  </a:moveTo>
                  <a:cubicBezTo>
                    <a:pt x="32066" y="679471"/>
                    <a:pt x="38325" y="684037"/>
                    <a:pt x="37642" y="692198"/>
                  </a:cubicBezTo>
                  <a:cubicBezTo>
                    <a:pt x="38626" y="699354"/>
                    <a:pt x="31309" y="705179"/>
                    <a:pt x="25095" y="704745"/>
                  </a:cubicBezTo>
                  <a:cubicBezTo>
                    <a:pt x="32672" y="705182"/>
                    <a:pt x="41553" y="704480"/>
                    <a:pt x="50190" y="704746"/>
                  </a:cubicBezTo>
                  <a:moveTo>
                    <a:pt x="25095" y="729841"/>
                  </a:moveTo>
                  <a:cubicBezTo>
                    <a:pt x="39489" y="729493"/>
                    <a:pt x="51125" y="718352"/>
                    <a:pt x="50190" y="704746"/>
                  </a:cubicBezTo>
                  <a:cubicBezTo>
                    <a:pt x="50770" y="694517"/>
                    <a:pt x="49658" y="686099"/>
                    <a:pt x="50190" y="679651"/>
                  </a:cubicBezTo>
                </a:path>
                <a:path w="625729" h="729841" fill="none" stroke="0" extrusionOk="0">
                  <a:moveTo>
                    <a:pt x="50190" y="679651"/>
                  </a:moveTo>
                  <a:cubicBezTo>
                    <a:pt x="56804" y="472861"/>
                    <a:pt x="29228" y="285777"/>
                    <a:pt x="50190" y="25095"/>
                  </a:cubicBezTo>
                  <a:cubicBezTo>
                    <a:pt x="48442" y="8619"/>
                    <a:pt x="60530" y="107"/>
                    <a:pt x="75285" y="0"/>
                  </a:cubicBezTo>
                  <a:cubicBezTo>
                    <a:pt x="249005" y="-206"/>
                    <a:pt x="377436" y="17589"/>
                    <a:pt x="600634" y="0"/>
                  </a:cubicBezTo>
                  <a:cubicBezTo>
                    <a:pt x="616775" y="-2436"/>
                    <a:pt x="624770" y="9523"/>
                    <a:pt x="625729" y="25095"/>
                  </a:cubicBezTo>
                  <a:cubicBezTo>
                    <a:pt x="625337" y="39137"/>
                    <a:pt x="614626" y="52164"/>
                    <a:pt x="600634" y="50190"/>
                  </a:cubicBezTo>
                  <a:cubicBezTo>
                    <a:pt x="589913" y="50519"/>
                    <a:pt x="587935" y="51260"/>
                    <a:pt x="575539" y="50190"/>
                  </a:cubicBezTo>
                  <a:cubicBezTo>
                    <a:pt x="589554" y="196889"/>
                    <a:pt x="588573" y="384186"/>
                    <a:pt x="575539" y="704746"/>
                  </a:cubicBezTo>
                  <a:cubicBezTo>
                    <a:pt x="575465" y="716063"/>
                    <a:pt x="564445" y="728411"/>
                    <a:pt x="550444" y="729841"/>
                  </a:cubicBezTo>
                  <a:cubicBezTo>
                    <a:pt x="375930" y="718593"/>
                    <a:pt x="148408" y="704807"/>
                    <a:pt x="25095" y="729841"/>
                  </a:cubicBezTo>
                  <a:cubicBezTo>
                    <a:pt x="13473" y="729415"/>
                    <a:pt x="930" y="715339"/>
                    <a:pt x="0" y="704746"/>
                  </a:cubicBezTo>
                  <a:cubicBezTo>
                    <a:pt x="-792" y="689479"/>
                    <a:pt x="11437" y="677857"/>
                    <a:pt x="25095" y="679651"/>
                  </a:cubicBezTo>
                  <a:cubicBezTo>
                    <a:pt x="36173" y="679090"/>
                    <a:pt x="39564" y="680823"/>
                    <a:pt x="50190" y="679651"/>
                  </a:cubicBezTo>
                  <a:close/>
                  <a:moveTo>
                    <a:pt x="75285" y="0"/>
                  </a:moveTo>
                  <a:cubicBezTo>
                    <a:pt x="90890" y="1405"/>
                    <a:pt x="97957" y="11912"/>
                    <a:pt x="100380" y="25095"/>
                  </a:cubicBezTo>
                  <a:cubicBezTo>
                    <a:pt x="97926" y="39816"/>
                    <a:pt x="89108" y="48327"/>
                    <a:pt x="75285" y="50190"/>
                  </a:cubicBezTo>
                  <a:cubicBezTo>
                    <a:pt x="68200" y="50247"/>
                    <a:pt x="62713" y="44952"/>
                    <a:pt x="62738" y="37643"/>
                  </a:cubicBezTo>
                  <a:cubicBezTo>
                    <a:pt x="62310" y="30338"/>
                    <a:pt x="69332" y="25185"/>
                    <a:pt x="75285" y="25096"/>
                  </a:cubicBezTo>
                  <a:cubicBezTo>
                    <a:pt x="82361" y="24643"/>
                    <a:pt x="93988" y="25642"/>
                    <a:pt x="100379" y="25095"/>
                  </a:cubicBezTo>
                  <a:moveTo>
                    <a:pt x="575539" y="50190"/>
                  </a:moveTo>
                  <a:cubicBezTo>
                    <a:pt x="415963" y="70483"/>
                    <a:pt x="248721" y="69477"/>
                    <a:pt x="75285" y="50190"/>
                  </a:cubicBezTo>
                  <a:moveTo>
                    <a:pt x="25095" y="679651"/>
                  </a:moveTo>
                  <a:cubicBezTo>
                    <a:pt x="31849" y="680090"/>
                    <a:pt x="37106" y="685397"/>
                    <a:pt x="37642" y="692198"/>
                  </a:cubicBezTo>
                  <a:cubicBezTo>
                    <a:pt x="38018" y="700161"/>
                    <a:pt x="31862" y="704717"/>
                    <a:pt x="25095" y="704745"/>
                  </a:cubicBezTo>
                  <a:cubicBezTo>
                    <a:pt x="35480" y="704618"/>
                    <a:pt x="42733" y="704789"/>
                    <a:pt x="50190" y="704746"/>
                  </a:cubicBezTo>
                  <a:moveTo>
                    <a:pt x="25095" y="729841"/>
                  </a:moveTo>
                  <a:cubicBezTo>
                    <a:pt x="40196" y="730089"/>
                    <a:pt x="49855" y="718648"/>
                    <a:pt x="50190" y="704746"/>
                  </a:cubicBezTo>
                  <a:cubicBezTo>
                    <a:pt x="50584" y="699199"/>
                    <a:pt x="50864" y="686501"/>
                    <a:pt x="50190" y="679651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verticalScroll">
                      <a:avLst>
                        <a:gd name="adj" fmla="val 802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0E1E0AC-026B-CC4B-899B-F2ED69C1F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7768" y="773245"/>
              <a:ext cx="270043" cy="33192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69F76DB-F9FF-684A-836E-BA4718FBFF9C}"/>
                </a:ext>
              </a:extLst>
            </p:cNvPr>
            <p:cNvSpPr txBox="1"/>
            <p:nvPr/>
          </p:nvSpPr>
          <p:spPr>
            <a:xfrm>
              <a:off x="8127565" y="1079081"/>
              <a:ext cx="63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Comics</a:t>
              </a:r>
            </a:p>
            <a:p>
              <a:pPr algn="ctr"/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mika Text" panose="02000000000000000000" pitchFamily="2" charset="77"/>
                </a:rPr>
                <a:t>Edition #1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9AF69E-2D0F-6140-B332-9528F837400B}"/>
              </a:ext>
            </a:extLst>
          </p:cNvPr>
          <p:cNvSpPr txBox="1"/>
          <p:nvPr/>
        </p:nvSpPr>
        <p:spPr>
          <a:xfrm>
            <a:off x="196680" y="4824900"/>
            <a:ext cx="13905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itle - Axis" panose="02000506000000020004" pitchFamily="2" charset="77"/>
              </a:rPr>
              <a:t>10/10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“Throw away those spreadsheets, comics are here!”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— Scott McCloud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13096D-C458-8A42-96A7-5C57DBEC5A35}"/>
              </a:ext>
            </a:extLst>
          </p:cNvPr>
          <p:cNvSpPr txBox="1"/>
          <p:nvPr/>
        </p:nvSpPr>
        <p:spPr>
          <a:xfrm rot="5400000">
            <a:off x="7607172" y="2852339"/>
            <a:ext cx="206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Based on US Census 2018 data 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Source: https://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www.census.gov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/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522F86-B470-8E4E-97DF-C4799B3BC29E}"/>
              </a:ext>
            </a:extLst>
          </p:cNvPr>
          <p:cNvSpPr txBox="1"/>
          <p:nvPr/>
        </p:nvSpPr>
        <p:spPr>
          <a:xfrm>
            <a:off x="7792921" y="5714454"/>
            <a:ext cx="1080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S Anand</a:t>
            </a:r>
          </a:p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Rasagy Sharma</a:t>
            </a:r>
          </a:p>
          <a:p>
            <a:pPr algn="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(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Gramener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mika Text" panose="02000000000000000000" pitchFamily="2" charset="77"/>
              </a:rPr>
              <a:t>)</a:t>
            </a:r>
          </a:p>
        </p:txBody>
      </p:sp>
      <p:sp>
        <p:nvSpPr>
          <p:cNvPr id="64" name="Round Diagonal Corner Rectangle 63">
            <a:extLst>
              <a:ext uri="{FF2B5EF4-FFF2-40B4-BE49-F238E27FC236}">
                <a16:creationId xmlns:a16="http://schemas.microsoft.com/office/drawing/2014/main" id="{D34D11E0-0467-684B-89BB-796BAE5F7E6B}"/>
              </a:ext>
            </a:extLst>
          </p:cNvPr>
          <p:cNvSpPr/>
          <p:nvPr/>
        </p:nvSpPr>
        <p:spPr>
          <a:xfrm>
            <a:off x="7841642" y="797424"/>
            <a:ext cx="967142" cy="729841"/>
          </a:xfrm>
          <a:custGeom>
            <a:avLst/>
            <a:gdLst>
              <a:gd name="connsiteX0" fmla="*/ 121643 w 967142"/>
              <a:gd name="connsiteY0" fmla="*/ 0 h 729841"/>
              <a:gd name="connsiteX1" fmla="*/ 544393 w 967142"/>
              <a:gd name="connsiteY1" fmla="*/ 0 h 729841"/>
              <a:gd name="connsiteX2" fmla="*/ 967142 w 967142"/>
              <a:gd name="connsiteY2" fmla="*/ 0 h 729841"/>
              <a:gd name="connsiteX3" fmla="*/ 967142 w 967142"/>
              <a:gd name="connsiteY3" fmla="*/ 0 h 729841"/>
              <a:gd name="connsiteX4" fmla="*/ 967142 w 967142"/>
              <a:gd name="connsiteY4" fmla="*/ 608198 h 729841"/>
              <a:gd name="connsiteX5" fmla="*/ 845499 w 967142"/>
              <a:gd name="connsiteY5" fmla="*/ 729841 h 729841"/>
              <a:gd name="connsiteX6" fmla="*/ 422750 w 967142"/>
              <a:gd name="connsiteY6" fmla="*/ 729841 h 729841"/>
              <a:gd name="connsiteX7" fmla="*/ 0 w 967142"/>
              <a:gd name="connsiteY7" fmla="*/ 729841 h 729841"/>
              <a:gd name="connsiteX8" fmla="*/ 0 w 967142"/>
              <a:gd name="connsiteY8" fmla="*/ 729841 h 729841"/>
              <a:gd name="connsiteX9" fmla="*/ 0 w 967142"/>
              <a:gd name="connsiteY9" fmla="*/ 121643 h 729841"/>
              <a:gd name="connsiteX10" fmla="*/ 121643 w 967142"/>
              <a:gd name="connsiteY10" fmla="*/ 0 h 72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7142" h="729841" fill="none" extrusionOk="0">
                <a:moveTo>
                  <a:pt x="121643" y="0"/>
                </a:moveTo>
                <a:cubicBezTo>
                  <a:pt x="219799" y="-307"/>
                  <a:pt x="399228" y="-5279"/>
                  <a:pt x="544393" y="0"/>
                </a:cubicBezTo>
                <a:cubicBezTo>
                  <a:pt x="689558" y="5279"/>
                  <a:pt x="863837" y="11807"/>
                  <a:pt x="967142" y="0"/>
                </a:cubicBezTo>
                <a:lnTo>
                  <a:pt x="967142" y="0"/>
                </a:lnTo>
                <a:cubicBezTo>
                  <a:pt x="952841" y="291687"/>
                  <a:pt x="950312" y="408336"/>
                  <a:pt x="967142" y="608198"/>
                </a:cubicBezTo>
                <a:cubicBezTo>
                  <a:pt x="965248" y="674648"/>
                  <a:pt x="907987" y="718136"/>
                  <a:pt x="845499" y="729841"/>
                </a:cubicBezTo>
                <a:cubicBezTo>
                  <a:pt x="719963" y="736362"/>
                  <a:pt x="565168" y="720438"/>
                  <a:pt x="422750" y="729841"/>
                </a:cubicBezTo>
                <a:cubicBezTo>
                  <a:pt x="280332" y="739244"/>
                  <a:pt x="209566" y="721547"/>
                  <a:pt x="0" y="729841"/>
                </a:cubicBezTo>
                <a:lnTo>
                  <a:pt x="0" y="729841"/>
                </a:lnTo>
                <a:cubicBezTo>
                  <a:pt x="18564" y="484961"/>
                  <a:pt x="8476" y="262796"/>
                  <a:pt x="0" y="121643"/>
                </a:cubicBezTo>
                <a:cubicBezTo>
                  <a:pt x="-394" y="63831"/>
                  <a:pt x="57577" y="-1849"/>
                  <a:pt x="121643" y="0"/>
                </a:cubicBezTo>
                <a:close/>
              </a:path>
              <a:path w="967142" h="729841" stroke="0" extrusionOk="0">
                <a:moveTo>
                  <a:pt x="121643" y="0"/>
                </a:moveTo>
                <a:cubicBezTo>
                  <a:pt x="210857" y="-18960"/>
                  <a:pt x="425513" y="-5552"/>
                  <a:pt x="535938" y="0"/>
                </a:cubicBezTo>
                <a:cubicBezTo>
                  <a:pt x="646364" y="5552"/>
                  <a:pt x="806168" y="-12749"/>
                  <a:pt x="967142" y="0"/>
                </a:cubicBezTo>
                <a:lnTo>
                  <a:pt x="967142" y="0"/>
                </a:lnTo>
                <a:cubicBezTo>
                  <a:pt x="937547" y="176744"/>
                  <a:pt x="965930" y="448863"/>
                  <a:pt x="967142" y="608198"/>
                </a:cubicBezTo>
                <a:cubicBezTo>
                  <a:pt x="967235" y="682618"/>
                  <a:pt x="912136" y="728085"/>
                  <a:pt x="845499" y="729841"/>
                </a:cubicBezTo>
                <a:cubicBezTo>
                  <a:pt x="706748" y="710050"/>
                  <a:pt x="519699" y="744850"/>
                  <a:pt x="405840" y="729841"/>
                </a:cubicBezTo>
                <a:cubicBezTo>
                  <a:pt x="291981" y="714832"/>
                  <a:pt x="108021" y="720540"/>
                  <a:pt x="0" y="729841"/>
                </a:cubicBezTo>
                <a:lnTo>
                  <a:pt x="0" y="729841"/>
                </a:lnTo>
                <a:cubicBezTo>
                  <a:pt x="-17139" y="554704"/>
                  <a:pt x="-25972" y="368854"/>
                  <a:pt x="0" y="121643"/>
                </a:cubicBezTo>
                <a:cubicBezTo>
                  <a:pt x="5840" y="55865"/>
                  <a:pt x="46301" y="-1320"/>
                  <a:pt x="1216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Komika Text" panose="02000000000000000000" pitchFamily="2" charset="77"/>
              </a:rPr>
              <a:t>Data Comic Workshop</a:t>
            </a:r>
          </a:p>
          <a:p>
            <a:pPr lvl="0"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Komika Text" panose="02000000000000000000" pitchFamily="2" charset="77"/>
              </a:rPr>
              <a:t>11</a:t>
            </a:r>
            <a:r>
              <a:rPr lang="en-US" sz="10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Komika Text" panose="02000000000000000000" pitchFamily="2" charset="77"/>
              </a:rPr>
              <a:t>th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Komika Text" panose="02000000000000000000" pitchFamily="2" charset="77"/>
              </a:rPr>
              <a:t> Jan, 2020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05DB29D-A02D-E14A-A763-47F13E6D9325}"/>
              </a:ext>
            </a:extLst>
          </p:cNvPr>
          <p:cNvCxnSpPr/>
          <p:nvPr/>
        </p:nvCxnSpPr>
        <p:spPr>
          <a:xfrm>
            <a:off x="8424694" y="2058226"/>
            <a:ext cx="0" cy="191815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4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D7179C-646F-2B4B-B6B1-03AE41C42758}"/>
              </a:ext>
            </a:extLst>
          </p:cNvPr>
          <p:cNvGrpSpPr/>
          <p:nvPr/>
        </p:nvGrpSpPr>
        <p:grpSpPr>
          <a:xfrm>
            <a:off x="3414319" y="789559"/>
            <a:ext cx="5687735" cy="1688402"/>
            <a:chOff x="2856579" y="789558"/>
            <a:chExt cx="6245475" cy="18539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1E8120-8387-E843-87EB-21E80058179B}"/>
                </a:ext>
              </a:extLst>
            </p:cNvPr>
            <p:cNvSpPr/>
            <p:nvPr/>
          </p:nvSpPr>
          <p:spPr>
            <a:xfrm>
              <a:off x="2864841" y="789558"/>
              <a:ext cx="5696124" cy="1853967"/>
            </a:xfrm>
            <a:custGeom>
              <a:avLst/>
              <a:gdLst>
                <a:gd name="connsiteX0" fmla="*/ 0 w 5696124"/>
                <a:gd name="connsiteY0" fmla="*/ 0 h 1853967"/>
                <a:gd name="connsiteX1" fmla="*/ 5696124 w 5696124"/>
                <a:gd name="connsiteY1" fmla="*/ 0 h 1853967"/>
                <a:gd name="connsiteX2" fmla="*/ 5696124 w 5696124"/>
                <a:gd name="connsiteY2" fmla="*/ 1853967 h 1853967"/>
                <a:gd name="connsiteX3" fmla="*/ 0 w 5696124"/>
                <a:gd name="connsiteY3" fmla="*/ 1853967 h 1853967"/>
                <a:gd name="connsiteX4" fmla="*/ 0 w 5696124"/>
                <a:gd name="connsiteY4" fmla="*/ 0 h 18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6124" h="1853967" fill="none" extrusionOk="0">
                  <a:moveTo>
                    <a:pt x="0" y="0"/>
                  </a:moveTo>
                  <a:cubicBezTo>
                    <a:pt x="948558" y="-49533"/>
                    <a:pt x="3099428" y="-14809"/>
                    <a:pt x="5696124" y="0"/>
                  </a:cubicBezTo>
                  <a:cubicBezTo>
                    <a:pt x="5766974" y="268975"/>
                    <a:pt x="5743447" y="942979"/>
                    <a:pt x="5696124" y="1853967"/>
                  </a:cubicBezTo>
                  <a:cubicBezTo>
                    <a:pt x="2865038" y="1805736"/>
                    <a:pt x="770183" y="1938422"/>
                    <a:pt x="0" y="1853967"/>
                  </a:cubicBezTo>
                  <a:cubicBezTo>
                    <a:pt x="-39240" y="1512815"/>
                    <a:pt x="105923" y="825448"/>
                    <a:pt x="0" y="0"/>
                  </a:cubicBezTo>
                  <a:close/>
                </a:path>
                <a:path w="5696124" h="1853967" stroke="0" extrusionOk="0">
                  <a:moveTo>
                    <a:pt x="0" y="0"/>
                  </a:moveTo>
                  <a:cubicBezTo>
                    <a:pt x="661524" y="118645"/>
                    <a:pt x="3002810" y="116012"/>
                    <a:pt x="5696124" y="0"/>
                  </a:cubicBezTo>
                  <a:cubicBezTo>
                    <a:pt x="5545781" y="309175"/>
                    <a:pt x="5779967" y="1097582"/>
                    <a:pt x="5696124" y="1853967"/>
                  </a:cubicBezTo>
                  <a:cubicBezTo>
                    <a:pt x="2895919" y="1988567"/>
                    <a:pt x="2779035" y="1696771"/>
                    <a:pt x="0" y="1853967"/>
                  </a:cubicBezTo>
                  <a:cubicBezTo>
                    <a:pt x="-155894" y="957962"/>
                    <a:pt x="45639" y="875598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9804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3EAAE-0CE6-6C48-9B27-F66E66EAE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579" y="828926"/>
              <a:ext cx="6245475" cy="1775229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753D45-4DD1-9347-8821-4093B846FA85}"/>
              </a:ext>
            </a:extLst>
          </p:cNvPr>
          <p:cNvSpPr/>
          <p:nvPr/>
        </p:nvSpPr>
        <p:spPr>
          <a:xfrm>
            <a:off x="327170" y="861934"/>
            <a:ext cx="4043494" cy="72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In a country not too far away,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a meeting is held at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Acme Corp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,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a 10-year-old diaper manufacturer.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D0A61-BF43-C344-AF09-E2A768CA7F31}"/>
              </a:ext>
            </a:extLst>
          </p:cNvPr>
          <p:cNvSpPr/>
          <p:nvPr/>
        </p:nvSpPr>
        <p:spPr>
          <a:xfrm>
            <a:off x="1308683" y="2747401"/>
            <a:ext cx="2978091" cy="2768367"/>
          </a:xfrm>
          <a:custGeom>
            <a:avLst/>
            <a:gdLst>
              <a:gd name="connsiteX0" fmla="*/ 0 w 2978091"/>
              <a:gd name="connsiteY0" fmla="*/ 0 h 2768367"/>
              <a:gd name="connsiteX1" fmla="*/ 536056 w 2978091"/>
              <a:gd name="connsiteY1" fmla="*/ 0 h 2768367"/>
              <a:gd name="connsiteX2" fmla="*/ 1161455 w 2978091"/>
              <a:gd name="connsiteY2" fmla="*/ 0 h 2768367"/>
              <a:gd name="connsiteX3" fmla="*/ 1727293 w 2978091"/>
              <a:gd name="connsiteY3" fmla="*/ 0 h 2768367"/>
              <a:gd name="connsiteX4" fmla="*/ 2263349 w 2978091"/>
              <a:gd name="connsiteY4" fmla="*/ 0 h 2768367"/>
              <a:gd name="connsiteX5" fmla="*/ 2978091 w 2978091"/>
              <a:gd name="connsiteY5" fmla="*/ 0 h 2768367"/>
              <a:gd name="connsiteX6" fmla="*/ 2978091 w 2978091"/>
              <a:gd name="connsiteY6" fmla="*/ 692092 h 2768367"/>
              <a:gd name="connsiteX7" fmla="*/ 2978091 w 2978091"/>
              <a:gd name="connsiteY7" fmla="*/ 1384184 h 2768367"/>
              <a:gd name="connsiteX8" fmla="*/ 2978091 w 2978091"/>
              <a:gd name="connsiteY8" fmla="*/ 2020908 h 2768367"/>
              <a:gd name="connsiteX9" fmla="*/ 2978091 w 2978091"/>
              <a:gd name="connsiteY9" fmla="*/ 2768367 h 2768367"/>
              <a:gd name="connsiteX10" fmla="*/ 2442035 w 2978091"/>
              <a:gd name="connsiteY10" fmla="*/ 2768367 h 2768367"/>
              <a:gd name="connsiteX11" fmla="*/ 1935759 w 2978091"/>
              <a:gd name="connsiteY11" fmla="*/ 2768367 h 2768367"/>
              <a:gd name="connsiteX12" fmla="*/ 1310360 w 2978091"/>
              <a:gd name="connsiteY12" fmla="*/ 2768367 h 2768367"/>
              <a:gd name="connsiteX13" fmla="*/ 774304 w 2978091"/>
              <a:gd name="connsiteY13" fmla="*/ 2768367 h 2768367"/>
              <a:gd name="connsiteX14" fmla="*/ 0 w 2978091"/>
              <a:gd name="connsiteY14" fmla="*/ 2768367 h 2768367"/>
              <a:gd name="connsiteX15" fmla="*/ 0 w 2978091"/>
              <a:gd name="connsiteY15" fmla="*/ 2020908 h 2768367"/>
              <a:gd name="connsiteX16" fmla="*/ 0 w 2978091"/>
              <a:gd name="connsiteY16" fmla="*/ 1384184 h 2768367"/>
              <a:gd name="connsiteX17" fmla="*/ 0 w 2978091"/>
              <a:gd name="connsiteY17" fmla="*/ 664408 h 2768367"/>
              <a:gd name="connsiteX18" fmla="*/ 0 w 2978091"/>
              <a:gd name="connsiteY18" fmla="*/ 0 h 27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8091" h="2768367" fill="none" extrusionOk="0">
                <a:moveTo>
                  <a:pt x="0" y="0"/>
                </a:moveTo>
                <a:cubicBezTo>
                  <a:pt x="262446" y="16396"/>
                  <a:pt x="268123" y="-23663"/>
                  <a:pt x="536056" y="0"/>
                </a:cubicBezTo>
                <a:cubicBezTo>
                  <a:pt x="803989" y="23663"/>
                  <a:pt x="1034556" y="24476"/>
                  <a:pt x="1161455" y="0"/>
                </a:cubicBezTo>
                <a:cubicBezTo>
                  <a:pt x="1288354" y="-24476"/>
                  <a:pt x="1487280" y="17238"/>
                  <a:pt x="1727293" y="0"/>
                </a:cubicBezTo>
                <a:cubicBezTo>
                  <a:pt x="1967306" y="-17238"/>
                  <a:pt x="2093776" y="-3369"/>
                  <a:pt x="2263349" y="0"/>
                </a:cubicBezTo>
                <a:cubicBezTo>
                  <a:pt x="2432922" y="3369"/>
                  <a:pt x="2666095" y="30775"/>
                  <a:pt x="2978091" y="0"/>
                </a:cubicBezTo>
                <a:cubicBezTo>
                  <a:pt x="2958216" y="227520"/>
                  <a:pt x="2954277" y="468491"/>
                  <a:pt x="2978091" y="692092"/>
                </a:cubicBezTo>
                <a:cubicBezTo>
                  <a:pt x="3001905" y="915693"/>
                  <a:pt x="2981719" y="1231852"/>
                  <a:pt x="2978091" y="1384184"/>
                </a:cubicBezTo>
                <a:cubicBezTo>
                  <a:pt x="2974463" y="1536516"/>
                  <a:pt x="2962615" y="1811030"/>
                  <a:pt x="2978091" y="2020908"/>
                </a:cubicBezTo>
                <a:cubicBezTo>
                  <a:pt x="2993567" y="2230786"/>
                  <a:pt x="2960346" y="2403936"/>
                  <a:pt x="2978091" y="2768367"/>
                </a:cubicBezTo>
                <a:cubicBezTo>
                  <a:pt x="2818352" y="2780559"/>
                  <a:pt x="2613475" y="2779864"/>
                  <a:pt x="2442035" y="2768367"/>
                </a:cubicBezTo>
                <a:cubicBezTo>
                  <a:pt x="2270595" y="2756870"/>
                  <a:pt x="2098484" y="2744623"/>
                  <a:pt x="1935759" y="2768367"/>
                </a:cubicBezTo>
                <a:cubicBezTo>
                  <a:pt x="1773034" y="2792111"/>
                  <a:pt x="1526410" y="2742294"/>
                  <a:pt x="1310360" y="2768367"/>
                </a:cubicBezTo>
                <a:cubicBezTo>
                  <a:pt x="1094310" y="2794440"/>
                  <a:pt x="892380" y="2773713"/>
                  <a:pt x="774304" y="2768367"/>
                </a:cubicBezTo>
                <a:cubicBezTo>
                  <a:pt x="656228" y="2763021"/>
                  <a:pt x="210874" y="2799309"/>
                  <a:pt x="0" y="2768367"/>
                </a:cubicBezTo>
                <a:cubicBezTo>
                  <a:pt x="-24856" y="2580020"/>
                  <a:pt x="-22242" y="2229363"/>
                  <a:pt x="0" y="2020908"/>
                </a:cubicBezTo>
                <a:cubicBezTo>
                  <a:pt x="22242" y="1812453"/>
                  <a:pt x="-25719" y="1558208"/>
                  <a:pt x="0" y="1384184"/>
                </a:cubicBezTo>
                <a:cubicBezTo>
                  <a:pt x="25719" y="1210160"/>
                  <a:pt x="-13223" y="838011"/>
                  <a:pt x="0" y="664408"/>
                </a:cubicBezTo>
                <a:cubicBezTo>
                  <a:pt x="13223" y="490805"/>
                  <a:pt x="-13547" y="207417"/>
                  <a:pt x="0" y="0"/>
                </a:cubicBezTo>
                <a:close/>
              </a:path>
              <a:path w="2978091" h="2768367" stroke="0" extrusionOk="0">
                <a:moveTo>
                  <a:pt x="0" y="0"/>
                </a:moveTo>
                <a:cubicBezTo>
                  <a:pt x="183877" y="25896"/>
                  <a:pt x="382161" y="-1150"/>
                  <a:pt x="565837" y="0"/>
                </a:cubicBezTo>
                <a:cubicBezTo>
                  <a:pt x="749513" y="1150"/>
                  <a:pt x="883317" y="15495"/>
                  <a:pt x="1072113" y="0"/>
                </a:cubicBezTo>
                <a:cubicBezTo>
                  <a:pt x="1260909" y="-15495"/>
                  <a:pt x="1541318" y="-18544"/>
                  <a:pt x="1727293" y="0"/>
                </a:cubicBezTo>
                <a:cubicBezTo>
                  <a:pt x="1913268" y="18544"/>
                  <a:pt x="2099703" y="23786"/>
                  <a:pt x="2293130" y="0"/>
                </a:cubicBezTo>
                <a:cubicBezTo>
                  <a:pt x="2486557" y="-23786"/>
                  <a:pt x="2731310" y="140"/>
                  <a:pt x="2978091" y="0"/>
                </a:cubicBezTo>
                <a:cubicBezTo>
                  <a:pt x="2958192" y="329413"/>
                  <a:pt x="2945683" y="538151"/>
                  <a:pt x="2978091" y="747459"/>
                </a:cubicBezTo>
                <a:cubicBezTo>
                  <a:pt x="3010499" y="956767"/>
                  <a:pt x="2961494" y="1191720"/>
                  <a:pt x="2978091" y="1439551"/>
                </a:cubicBezTo>
                <a:cubicBezTo>
                  <a:pt x="2994688" y="1687382"/>
                  <a:pt x="2995624" y="1858181"/>
                  <a:pt x="2978091" y="2131643"/>
                </a:cubicBezTo>
                <a:cubicBezTo>
                  <a:pt x="2960558" y="2405105"/>
                  <a:pt x="2996670" y="2601098"/>
                  <a:pt x="2978091" y="2768367"/>
                </a:cubicBezTo>
                <a:cubicBezTo>
                  <a:pt x="2737024" y="2778874"/>
                  <a:pt x="2709377" y="2760057"/>
                  <a:pt x="2442035" y="2768367"/>
                </a:cubicBezTo>
                <a:cubicBezTo>
                  <a:pt x="2174693" y="2776677"/>
                  <a:pt x="2041123" y="2761470"/>
                  <a:pt x="1846416" y="2768367"/>
                </a:cubicBezTo>
                <a:cubicBezTo>
                  <a:pt x="1651709" y="2775264"/>
                  <a:pt x="1521623" y="2788813"/>
                  <a:pt x="1280579" y="2768367"/>
                </a:cubicBezTo>
                <a:cubicBezTo>
                  <a:pt x="1039535" y="2747921"/>
                  <a:pt x="949119" y="2791608"/>
                  <a:pt x="625399" y="2768367"/>
                </a:cubicBezTo>
                <a:cubicBezTo>
                  <a:pt x="301679" y="2745126"/>
                  <a:pt x="278005" y="2760389"/>
                  <a:pt x="0" y="2768367"/>
                </a:cubicBezTo>
                <a:cubicBezTo>
                  <a:pt x="-7265" y="2506295"/>
                  <a:pt x="-1287" y="2275128"/>
                  <a:pt x="0" y="2131643"/>
                </a:cubicBezTo>
                <a:cubicBezTo>
                  <a:pt x="1287" y="1988158"/>
                  <a:pt x="-581" y="1669712"/>
                  <a:pt x="0" y="1439551"/>
                </a:cubicBezTo>
                <a:cubicBezTo>
                  <a:pt x="581" y="1209390"/>
                  <a:pt x="27634" y="1024966"/>
                  <a:pt x="0" y="775143"/>
                </a:cubicBezTo>
                <a:cubicBezTo>
                  <a:pt x="-27634" y="525320"/>
                  <a:pt x="-12455" y="3627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6A8B49E6-5D07-A840-9E66-7E1124C31994}"/>
              </a:ext>
            </a:extLst>
          </p:cNvPr>
          <p:cNvSpPr/>
          <p:nvPr/>
        </p:nvSpPr>
        <p:spPr>
          <a:xfrm>
            <a:off x="2733485" y="3123966"/>
            <a:ext cx="2046424" cy="1222843"/>
          </a:xfrm>
          <a:custGeom>
            <a:avLst/>
            <a:gdLst>
              <a:gd name="connsiteX0" fmla="*/ 0 w 2046424"/>
              <a:gd name="connsiteY0" fmla="*/ 0 h 1222843"/>
              <a:gd name="connsiteX1" fmla="*/ 341071 w 2046424"/>
              <a:gd name="connsiteY1" fmla="*/ 0 h 1222843"/>
              <a:gd name="connsiteX2" fmla="*/ 341071 w 2046424"/>
              <a:gd name="connsiteY2" fmla="*/ 0 h 1222843"/>
              <a:gd name="connsiteX3" fmla="*/ 852677 w 2046424"/>
              <a:gd name="connsiteY3" fmla="*/ 0 h 1222843"/>
              <a:gd name="connsiteX4" fmla="*/ 1461488 w 2046424"/>
              <a:gd name="connsiteY4" fmla="*/ 0 h 1222843"/>
              <a:gd name="connsiteX5" fmla="*/ 2046424 w 2046424"/>
              <a:gd name="connsiteY5" fmla="*/ 0 h 1222843"/>
              <a:gd name="connsiteX6" fmla="*/ 2046424 w 2046424"/>
              <a:gd name="connsiteY6" fmla="*/ 335263 h 1222843"/>
              <a:gd name="connsiteX7" fmla="*/ 2046424 w 2046424"/>
              <a:gd name="connsiteY7" fmla="*/ 713325 h 1222843"/>
              <a:gd name="connsiteX8" fmla="*/ 2046424 w 2046424"/>
              <a:gd name="connsiteY8" fmla="*/ 713325 h 1222843"/>
              <a:gd name="connsiteX9" fmla="*/ 2046424 w 2046424"/>
              <a:gd name="connsiteY9" fmla="*/ 1019036 h 1222843"/>
              <a:gd name="connsiteX10" fmla="*/ 2046424 w 2046424"/>
              <a:gd name="connsiteY10" fmla="*/ 1222843 h 1222843"/>
              <a:gd name="connsiteX11" fmla="*/ 1425676 w 2046424"/>
              <a:gd name="connsiteY11" fmla="*/ 1222843 h 1222843"/>
              <a:gd name="connsiteX12" fmla="*/ 852677 w 2046424"/>
              <a:gd name="connsiteY12" fmla="*/ 1222843 h 1222843"/>
              <a:gd name="connsiteX13" fmla="*/ 449637 w 2046424"/>
              <a:gd name="connsiteY13" fmla="*/ 1355821 h 1222843"/>
              <a:gd name="connsiteX14" fmla="*/ 46597 w 2046424"/>
              <a:gd name="connsiteY14" fmla="*/ 1488799 h 1222843"/>
              <a:gd name="connsiteX15" fmla="*/ 341071 w 2046424"/>
              <a:gd name="connsiteY15" fmla="*/ 1222843 h 1222843"/>
              <a:gd name="connsiteX16" fmla="*/ 0 w 2046424"/>
              <a:gd name="connsiteY16" fmla="*/ 1222843 h 1222843"/>
              <a:gd name="connsiteX17" fmla="*/ 0 w 2046424"/>
              <a:gd name="connsiteY17" fmla="*/ 1019036 h 1222843"/>
              <a:gd name="connsiteX18" fmla="*/ 0 w 2046424"/>
              <a:gd name="connsiteY18" fmla="*/ 713325 h 1222843"/>
              <a:gd name="connsiteX19" fmla="*/ 0 w 2046424"/>
              <a:gd name="connsiteY19" fmla="*/ 713325 h 1222843"/>
              <a:gd name="connsiteX20" fmla="*/ 0 w 2046424"/>
              <a:gd name="connsiteY20" fmla="*/ 363796 h 1222843"/>
              <a:gd name="connsiteX21" fmla="*/ 0 w 2046424"/>
              <a:gd name="connsiteY21" fmla="*/ 0 h 12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46424" h="1222843" fill="none" extrusionOk="0">
                <a:moveTo>
                  <a:pt x="0" y="0"/>
                </a:moveTo>
                <a:cubicBezTo>
                  <a:pt x="95073" y="4605"/>
                  <a:pt x="259679" y="-15284"/>
                  <a:pt x="341071" y="0"/>
                </a:cubicBezTo>
                <a:lnTo>
                  <a:pt x="341071" y="0"/>
                </a:lnTo>
                <a:cubicBezTo>
                  <a:pt x="456275" y="-4111"/>
                  <a:pt x="603753" y="19931"/>
                  <a:pt x="852677" y="0"/>
                </a:cubicBezTo>
                <a:cubicBezTo>
                  <a:pt x="1002890" y="3053"/>
                  <a:pt x="1233650" y="6750"/>
                  <a:pt x="1461488" y="0"/>
                </a:cubicBezTo>
                <a:cubicBezTo>
                  <a:pt x="1689326" y="-6750"/>
                  <a:pt x="1800218" y="18761"/>
                  <a:pt x="2046424" y="0"/>
                </a:cubicBezTo>
                <a:cubicBezTo>
                  <a:pt x="2061606" y="144220"/>
                  <a:pt x="2049974" y="205764"/>
                  <a:pt x="2046424" y="335263"/>
                </a:cubicBezTo>
                <a:cubicBezTo>
                  <a:pt x="2042874" y="464762"/>
                  <a:pt x="2042420" y="637194"/>
                  <a:pt x="2046424" y="713325"/>
                </a:cubicBezTo>
                <a:lnTo>
                  <a:pt x="2046424" y="713325"/>
                </a:lnTo>
                <a:cubicBezTo>
                  <a:pt x="2044806" y="826022"/>
                  <a:pt x="2042379" y="900906"/>
                  <a:pt x="2046424" y="1019036"/>
                </a:cubicBezTo>
                <a:cubicBezTo>
                  <a:pt x="2040566" y="1108595"/>
                  <a:pt x="2055008" y="1146226"/>
                  <a:pt x="2046424" y="1222843"/>
                </a:cubicBezTo>
                <a:cubicBezTo>
                  <a:pt x="1779723" y="1193797"/>
                  <a:pt x="1707012" y="1240782"/>
                  <a:pt x="1425676" y="1222843"/>
                </a:cubicBezTo>
                <a:cubicBezTo>
                  <a:pt x="1144340" y="1204904"/>
                  <a:pt x="1049692" y="1242991"/>
                  <a:pt x="852677" y="1222843"/>
                </a:cubicBezTo>
                <a:cubicBezTo>
                  <a:pt x="726770" y="1263575"/>
                  <a:pt x="608744" y="1283252"/>
                  <a:pt x="449637" y="1355821"/>
                </a:cubicBezTo>
                <a:cubicBezTo>
                  <a:pt x="290530" y="1428390"/>
                  <a:pt x="240250" y="1411324"/>
                  <a:pt x="46597" y="1488799"/>
                </a:cubicBezTo>
                <a:cubicBezTo>
                  <a:pt x="150044" y="1415443"/>
                  <a:pt x="200467" y="1324933"/>
                  <a:pt x="341071" y="1222843"/>
                </a:cubicBezTo>
                <a:cubicBezTo>
                  <a:pt x="234377" y="1234318"/>
                  <a:pt x="167075" y="1216941"/>
                  <a:pt x="0" y="1222843"/>
                </a:cubicBezTo>
                <a:cubicBezTo>
                  <a:pt x="-2510" y="1176611"/>
                  <a:pt x="-1929" y="1103517"/>
                  <a:pt x="0" y="1019036"/>
                </a:cubicBezTo>
                <a:cubicBezTo>
                  <a:pt x="-6707" y="943604"/>
                  <a:pt x="1693" y="803371"/>
                  <a:pt x="0" y="713325"/>
                </a:cubicBezTo>
                <a:lnTo>
                  <a:pt x="0" y="713325"/>
                </a:lnTo>
                <a:cubicBezTo>
                  <a:pt x="-2582" y="561512"/>
                  <a:pt x="2315" y="500100"/>
                  <a:pt x="0" y="363796"/>
                </a:cubicBezTo>
                <a:cubicBezTo>
                  <a:pt x="-2315" y="227492"/>
                  <a:pt x="10229" y="141283"/>
                  <a:pt x="0" y="0"/>
                </a:cubicBezTo>
                <a:close/>
              </a:path>
              <a:path w="2046424" h="1222843" stroke="0" extrusionOk="0">
                <a:moveTo>
                  <a:pt x="0" y="0"/>
                </a:moveTo>
                <a:cubicBezTo>
                  <a:pt x="98733" y="2385"/>
                  <a:pt x="187051" y="-11803"/>
                  <a:pt x="341071" y="0"/>
                </a:cubicBezTo>
                <a:lnTo>
                  <a:pt x="341071" y="0"/>
                </a:lnTo>
                <a:cubicBezTo>
                  <a:pt x="576624" y="15067"/>
                  <a:pt x="701811" y="15828"/>
                  <a:pt x="852677" y="0"/>
                </a:cubicBezTo>
                <a:cubicBezTo>
                  <a:pt x="1158669" y="-14011"/>
                  <a:pt x="1238016" y="29407"/>
                  <a:pt x="1473425" y="0"/>
                </a:cubicBezTo>
                <a:cubicBezTo>
                  <a:pt x="1708834" y="-29407"/>
                  <a:pt x="1783826" y="-13669"/>
                  <a:pt x="2046424" y="0"/>
                </a:cubicBezTo>
                <a:cubicBezTo>
                  <a:pt x="2040530" y="151992"/>
                  <a:pt x="2058166" y="268372"/>
                  <a:pt x="2046424" y="349529"/>
                </a:cubicBezTo>
                <a:cubicBezTo>
                  <a:pt x="2034682" y="430686"/>
                  <a:pt x="2039093" y="546390"/>
                  <a:pt x="2046424" y="713325"/>
                </a:cubicBezTo>
                <a:lnTo>
                  <a:pt x="2046424" y="713325"/>
                </a:lnTo>
                <a:cubicBezTo>
                  <a:pt x="2053791" y="861807"/>
                  <a:pt x="2040183" y="883708"/>
                  <a:pt x="2046424" y="1019036"/>
                </a:cubicBezTo>
                <a:cubicBezTo>
                  <a:pt x="2044245" y="1111891"/>
                  <a:pt x="2053371" y="1146748"/>
                  <a:pt x="2046424" y="1222843"/>
                </a:cubicBezTo>
                <a:cubicBezTo>
                  <a:pt x="1757042" y="1219195"/>
                  <a:pt x="1711594" y="1199239"/>
                  <a:pt x="1449551" y="1222843"/>
                </a:cubicBezTo>
                <a:cubicBezTo>
                  <a:pt x="1187508" y="1246447"/>
                  <a:pt x="992810" y="1194174"/>
                  <a:pt x="852677" y="1222843"/>
                </a:cubicBezTo>
                <a:cubicBezTo>
                  <a:pt x="688845" y="1262185"/>
                  <a:pt x="589282" y="1302899"/>
                  <a:pt x="457698" y="1353161"/>
                </a:cubicBezTo>
                <a:cubicBezTo>
                  <a:pt x="326114" y="1403423"/>
                  <a:pt x="170505" y="1433298"/>
                  <a:pt x="46597" y="1488799"/>
                </a:cubicBezTo>
                <a:cubicBezTo>
                  <a:pt x="144228" y="1378841"/>
                  <a:pt x="270619" y="1284930"/>
                  <a:pt x="341071" y="1222843"/>
                </a:cubicBezTo>
                <a:cubicBezTo>
                  <a:pt x="242759" y="1224383"/>
                  <a:pt x="116665" y="1228269"/>
                  <a:pt x="0" y="1222843"/>
                </a:cubicBezTo>
                <a:cubicBezTo>
                  <a:pt x="-6274" y="1173728"/>
                  <a:pt x="6417" y="1119261"/>
                  <a:pt x="0" y="1019036"/>
                </a:cubicBezTo>
                <a:cubicBezTo>
                  <a:pt x="-2326" y="930148"/>
                  <a:pt x="-11706" y="809631"/>
                  <a:pt x="0" y="713325"/>
                </a:cubicBezTo>
                <a:lnTo>
                  <a:pt x="0" y="713325"/>
                </a:lnTo>
                <a:cubicBezTo>
                  <a:pt x="-10640" y="545376"/>
                  <a:pt x="5623" y="537641"/>
                  <a:pt x="0" y="370929"/>
                </a:cubicBezTo>
                <a:cubicBezTo>
                  <a:pt x="-5623" y="204217"/>
                  <a:pt x="-6690" y="120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7723"/>
                      <a:gd name="adj2" fmla="val 717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No other diaper absorbs as much as ours! 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We’re the best in China, now I want us to be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best in USA!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0F16FB-4AB4-0B43-9FE5-895C0E85303C}"/>
              </a:ext>
            </a:extLst>
          </p:cNvPr>
          <p:cNvSpPr/>
          <p:nvPr/>
        </p:nvSpPr>
        <p:spPr>
          <a:xfrm>
            <a:off x="327170" y="2226206"/>
            <a:ext cx="2579743" cy="72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Joe, the CEO, wants to enter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US market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288973-032E-6C4C-8BA9-64A8A4C7395B}"/>
              </a:ext>
            </a:extLst>
          </p:cNvPr>
          <p:cNvSpPr/>
          <p:nvPr/>
        </p:nvSpPr>
        <p:spPr>
          <a:xfrm>
            <a:off x="5732995" y="3275908"/>
            <a:ext cx="2978091" cy="2768367"/>
          </a:xfrm>
          <a:custGeom>
            <a:avLst/>
            <a:gdLst>
              <a:gd name="connsiteX0" fmla="*/ 0 w 2978091"/>
              <a:gd name="connsiteY0" fmla="*/ 0 h 2768367"/>
              <a:gd name="connsiteX1" fmla="*/ 536056 w 2978091"/>
              <a:gd name="connsiteY1" fmla="*/ 0 h 2768367"/>
              <a:gd name="connsiteX2" fmla="*/ 1161455 w 2978091"/>
              <a:gd name="connsiteY2" fmla="*/ 0 h 2768367"/>
              <a:gd name="connsiteX3" fmla="*/ 1727293 w 2978091"/>
              <a:gd name="connsiteY3" fmla="*/ 0 h 2768367"/>
              <a:gd name="connsiteX4" fmla="*/ 2263349 w 2978091"/>
              <a:gd name="connsiteY4" fmla="*/ 0 h 2768367"/>
              <a:gd name="connsiteX5" fmla="*/ 2978091 w 2978091"/>
              <a:gd name="connsiteY5" fmla="*/ 0 h 2768367"/>
              <a:gd name="connsiteX6" fmla="*/ 2978091 w 2978091"/>
              <a:gd name="connsiteY6" fmla="*/ 692092 h 2768367"/>
              <a:gd name="connsiteX7" fmla="*/ 2978091 w 2978091"/>
              <a:gd name="connsiteY7" fmla="*/ 1384184 h 2768367"/>
              <a:gd name="connsiteX8" fmla="*/ 2978091 w 2978091"/>
              <a:gd name="connsiteY8" fmla="*/ 2020908 h 2768367"/>
              <a:gd name="connsiteX9" fmla="*/ 2978091 w 2978091"/>
              <a:gd name="connsiteY9" fmla="*/ 2768367 h 2768367"/>
              <a:gd name="connsiteX10" fmla="*/ 2442035 w 2978091"/>
              <a:gd name="connsiteY10" fmla="*/ 2768367 h 2768367"/>
              <a:gd name="connsiteX11" fmla="*/ 1935759 w 2978091"/>
              <a:gd name="connsiteY11" fmla="*/ 2768367 h 2768367"/>
              <a:gd name="connsiteX12" fmla="*/ 1310360 w 2978091"/>
              <a:gd name="connsiteY12" fmla="*/ 2768367 h 2768367"/>
              <a:gd name="connsiteX13" fmla="*/ 774304 w 2978091"/>
              <a:gd name="connsiteY13" fmla="*/ 2768367 h 2768367"/>
              <a:gd name="connsiteX14" fmla="*/ 0 w 2978091"/>
              <a:gd name="connsiteY14" fmla="*/ 2768367 h 2768367"/>
              <a:gd name="connsiteX15" fmla="*/ 0 w 2978091"/>
              <a:gd name="connsiteY15" fmla="*/ 2020908 h 2768367"/>
              <a:gd name="connsiteX16" fmla="*/ 0 w 2978091"/>
              <a:gd name="connsiteY16" fmla="*/ 1384184 h 2768367"/>
              <a:gd name="connsiteX17" fmla="*/ 0 w 2978091"/>
              <a:gd name="connsiteY17" fmla="*/ 664408 h 2768367"/>
              <a:gd name="connsiteX18" fmla="*/ 0 w 2978091"/>
              <a:gd name="connsiteY18" fmla="*/ 0 h 27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8091" h="2768367" fill="none" extrusionOk="0">
                <a:moveTo>
                  <a:pt x="0" y="0"/>
                </a:moveTo>
                <a:cubicBezTo>
                  <a:pt x="262446" y="16396"/>
                  <a:pt x="268123" y="-23663"/>
                  <a:pt x="536056" y="0"/>
                </a:cubicBezTo>
                <a:cubicBezTo>
                  <a:pt x="803989" y="23663"/>
                  <a:pt x="1034556" y="24476"/>
                  <a:pt x="1161455" y="0"/>
                </a:cubicBezTo>
                <a:cubicBezTo>
                  <a:pt x="1288354" y="-24476"/>
                  <a:pt x="1487280" y="17238"/>
                  <a:pt x="1727293" y="0"/>
                </a:cubicBezTo>
                <a:cubicBezTo>
                  <a:pt x="1967306" y="-17238"/>
                  <a:pt x="2093776" y="-3369"/>
                  <a:pt x="2263349" y="0"/>
                </a:cubicBezTo>
                <a:cubicBezTo>
                  <a:pt x="2432922" y="3369"/>
                  <a:pt x="2666095" y="30775"/>
                  <a:pt x="2978091" y="0"/>
                </a:cubicBezTo>
                <a:cubicBezTo>
                  <a:pt x="2958216" y="227520"/>
                  <a:pt x="2954277" y="468491"/>
                  <a:pt x="2978091" y="692092"/>
                </a:cubicBezTo>
                <a:cubicBezTo>
                  <a:pt x="3001905" y="915693"/>
                  <a:pt x="2981719" y="1231852"/>
                  <a:pt x="2978091" y="1384184"/>
                </a:cubicBezTo>
                <a:cubicBezTo>
                  <a:pt x="2974463" y="1536516"/>
                  <a:pt x="2962615" y="1811030"/>
                  <a:pt x="2978091" y="2020908"/>
                </a:cubicBezTo>
                <a:cubicBezTo>
                  <a:pt x="2993567" y="2230786"/>
                  <a:pt x="2960346" y="2403936"/>
                  <a:pt x="2978091" y="2768367"/>
                </a:cubicBezTo>
                <a:cubicBezTo>
                  <a:pt x="2818352" y="2780559"/>
                  <a:pt x="2613475" y="2779864"/>
                  <a:pt x="2442035" y="2768367"/>
                </a:cubicBezTo>
                <a:cubicBezTo>
                  <a:pt x="2270595" y="2756870"/>
                  <a:pt x="2098484" y="2744623"/>
                  <a:pt x="1935759" y="2768367"/>
                </a:cubicBezTo>
                <a:cubicBezTo>
                  <a:pt x="1773034" y="2792111"/>
                  <a:pt x="1526410" y="2742294"/>
                  <a:pt x="1310360" y="2768367"/>
                </a:cubicBezTo>
                <a:cubicBezTo>
                  <a:pt x="1094310" y="2794440"/>
                  <a:pt x="892380" y="2773713"/>
                  <a:pt x="774304" y="2768367"/>
                </a:cubicBezTo>
                <a:cubicBezTo>
                  <a:pt x="656228" y="2763021"/>
                  <a:pt x="210874" y="2799309"/>
                  <a:pt x="0" y="2768367"/>
                </a:cubicBezTo>
                <a:cubicBezTo>
                  <a:pt x="-24856" y="2580020"/>
                  <a:pt x="-22242" y="2229363"/>
                  <a:pt x="0" y="2020908"/>
                </a:cubicBezTo>
                <a:cubicBezTo>
                  <a:pt x="22242" y="1812453"/>
                  <a:pt x="-25719" y="1558208"/>
                  <a:pt x="0" y="1384184"/>
                </a:cubicBezTo>
                <a:cubicBezTo>
                  <a:pt x="25719" y="1210160"/>
                  <a:pt x="-13223" y="838011"/>
                  <a:pt x="0" y="664408"/>
                </a:cubicBezTo>
                <a:cubicBezTo>
                  <a:pt x="13223" y="490805"/>
                  <a:pt x="-13547" y="207417"/>
                  <a:pt x="0" y="0"/>
                </a:cubicBezTo>
                <a:close/>
              </a:path>
              <a:path w="2978091" h="2768367" stroke="0" extrusionOk="0">
                <a:moveTo>
                  <a:pt x="0" y="0"/>
                </a:moveTo>
                <a:cubicBezTo>
                  <a:pt x="183877" y="25896"/>
                  <a:pt x="382161" y="-1150"/>
                  <a:pt x="565837" y="0"/>
                </a:cubicBezTo>
                <a:cubicBezTo>
                  <a:pt x="749513" y="1150"/>
                  <a:pt x="883317" y="15495"/>
                  <a:pt x="1072113" y="0"/>
                </a:cubicBezTo>
                <a:cubicBezTo>
                  <a:pt x="1260909" y="-15495"/>
                  <a:pt x="1541318" y="-18544"/>
                  <a:pt x="1727293" y="0"/>
                </a:cubicBezTo>
                <a:cubicBezTo>
                  <a:pt x="1913268" y="18544"/>
                  <a:pt x="2099703" y="23786"/>
                  <a:pt x="2293130" y="0"/>
                </a:cubicBezTo>
                <a:cubicBezTo>
                  <a:pt x="2486557" y="-23786"/>
                  <a:pt x="2731310" y="140"/>
                  <a:pt x="2978091" y="0"/>
                </a:cubicBezTo>
                <a:cubicBezTo>
                  <a:pt x="2958192" y="329413"/>
                  <a:pt x="2945683" y="538151"/>
                  <a:pt x="2978091" y="747459"/>
                </a:cubicBezTo>
                <a:cubicBezTo>
                  <a:pt x="3010499" y="956767"/>
                  <a:pt x="2961494" y="1191720"/>
                  <a:pt x="2978091" y="1439551"/>
                </a:cubicBezTo>
                <a:cubicBezTo>
                  <a:pt x="2994688" y="1687382"/>
                  <a:pt x="2995624" y="1858181"/>
                  <a:pt x="2978091" y="2131643"/>
                </a:cubicBezTo>
                <a:cubicBezTo>
                  <a:pt x="2960558" y="2405105"/>
                  <a:pt x="2996670" y="2601098"/>
                  <a:pt x="2978091" y="2768367"/>
                </a:cubicBezTo>
                <a:cubicBezTo>
                  <a:pt x="2737024" y="2778874"/>
                  <a:pt x="2709377" y="2760057"/>
                  <a:pt x="2442035" y="2768367"/>
                </a:cubicBezTo>
                <a:cubicBezTo>
                  <a:pt x="2174693" y="2776677"/>
                  <a:pt x="2041123" y="2761470"/>
                  <a:pt x="1846416" y="2768367"/>
                </a:cubicBezTo>
                <a:cubicBezTo>
                  <a:pt x="1651709" y="2775264"/>
                  <a:pt x="1521623" y="2788813"/>
                  <a:pt x="1280579" y="2768367"/>
                </a:cubicBezTo>
                <a:cubicBezTo>
                  <a:pt x="1039535" y="2747921"/>
                  <a:pt x="949119" y="2791608"/>
                  <a:pt x="625399" y="2768367"/>
                </a:cubicBezTo>
                <a:cubicBezTo>
                  <a:pt x="301679" y="2745126"/>
                  <a:pt x="278005" y="2760389"/>
                  <a:pt x="0" y="2768367"/>
                </a:cubicBezTo>
                <a:cubicBezTo>
                  <a:pt x="-7265" y="2506295"/>
                  <a:pt x="-1287" y="2275128"/>
                  <a:pt x="0" y="2131643"/>
                </a:cubicBezTo>
                <a:cubicBezTo>
                  <a:pt x="1287" y="1988158"/>
                  <a:pt x="-581" y="1669712"/>
                  <a:pt x="0" y="1439551"/>
                </a:cubicBezTo>
                <a:cubicBezTo>
                  <a:pt x="581" y="1209390"/>
                  <a:pt x="27634" y="1024966"/>
                  <a:pt x="0" y="775143"/>
                </a:cubicBezTo>
                <a:cubicBezTo>
                  <a:pt x="-27634" y="525320"/>
                  <a:pt x="-12455" y="3627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01BCF52-5971-6B48-8BE8-BB8229EFAE88}"/>
              </a:ext>
            </a:extLst>
          </p:cNvPr>
          <p:cNvSpPr/>
          <p:nvPr/>
        </p:nvSpPr>
        <p:spPr>
          <a:xfrm>
            <a:off x="4984227" y="3148507"/>
            <a:ext cx="3433669" cy="72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Jessie, the marketing manager, is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planning the launch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00CA8CF-6D7E-354A-BDE6-ACD082171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925" t="15227" r="24925" b="31179"/>
          <a:stretch/>
        </p:blipFill>
        <p:spPr>
          <a:xfrm flipH="1">
            <a:off x="6876712" y="3654701"/>
            <a:ext cx="1871666" cy="2400207"/>
          </a:xfrm>
          <a:prstGeom prst="rect">
            <a:avLst/>
          </a:prstGeom>
        </p:spPr>
      </p:pic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9EAB33CB-9312-D74B-8478-41F49BDFA5D7}"/>
              </a:ext>
            </a:extLst>
          </p:cNvPr>
          <p:cNvSpPr/>
          <p:nvPr/>
        </p:nvSpPr>
        <p:spPr>
          <a:xfrm>
            <a:off x="4913602" y="3977812"/>
            <a:ext cx="2231477" cy="922671"/>
          </a:xfrm>
          <a:custGeom>
            <a:avLst/>
            <a:gdLst>
              <a:gd name="connsiteX0" fmla="*/ 0 w 2231477"/>
              <a:gd name="connsiteY0" fmla="*/ 0 h 922671"/>
              <a:gd name="connsiteX1" fmla="*/ 650848 w 2231477"/>
              <a:gd name="connsiteY1" fmla="*/ 0 h 922671"/>
              <a:gd name="connsiteX2" fmla="*/ 1301695 w 2231477"/>
              <a:gd name="connsiteY2" fmla="*/ 0 h 922671"/>
              <a:gd name="connsiteX3" fmla="*/ 1301695 w 2231477"/>
              <a:gd name="connsiteY3" fmla="*/ 0 h 922671"/>
              <a:gd name="connsiteX4" fmla="*/ 1859564 w 2231477"/>
              <a:gd name="connsiteY4" fmla="*/ 0 h 922671"/>
              <a:gd name="connsiteX5" fmla="*/ 2231477 w 2231477"/>
              <a:gd name="connsiteY5" fmla="*/ 0 h 922671"/>
              <a:gd name="connsiteX6" fmla="*/ 2231477 w 2231477"/>
              <a:gd name="connsiteY6" fmla="*/ 538225 h 922671"/>
              <a:gd name="connsiteX7" fmla="*/ 2231477 w 2231477"/>
              <a:gd name="connsiteY7" fmla="*/ 538225 h 922671"/>
              <a:gd name="connsiteX8" fmla="*/ 2231477 w 2231477"/>
              <a:gd name="connsiteY8" fmla="*/ 768893 h 922671"/>
              <a:gd name="connsiteX9" fmla="*/ 2231477 w 2231477"/>
              <a:gd name="connsiteY9" fmla="*/ 922671 h 922671"/>
              <a:gd name="connsiteX10" fmla="*/ 1859564 w 2231477"/>
              <a:gd name="connsiteY10" fmla="*/ 922671 h 922671"/>
              <a:gd name="connsiteX11" fmla="*/ 2288558 w 2231477"/>
              <a:gd name="connsiteY11" fmla="*/ 1131361 h 922671"/>
              <a:gd name="connsiteX12" fmla="*/ 1814864 w 2231477"/>
              <a:gd name="connsiteY12" fmla="*/ 1031190 h 922671"/>
              <a:gd name="connsiteX13" fmla="*/ 1301695 w 2231477"/>
              <a:gd name="connsiteY13" fmla="*/ 922671 h 922671"/>
              <a:gd name="connsiteX14" fmla="*/ 689898 w 2231477"/>
              <a:gd name="connsiteY14" fmla="*/ 922671 h 922671"/>
              <a:gd name="connsiteX15" fmla="*/ 0 w 2231477"/>
              <a:gd name="connsiteY15" fmla="*/ 922671 h 922671"/>
              <a:gd name="connsiteX16" fmla="*/ 0 w 2231477"/>
              <a:gd name="connsiteY16" fmla="*/ 768893 h 922671"/>
              <a:gd name="connsiteX17" fmla="*/ 0 w 2231477"/>
              <a:gd name="connsiteY17" fmla="*/ 538225 h 922671"/>
              <a:gd name="connsiteX18" fmla="*/ 0 w 2231477"/>
              <a:gd name="connsiteY18" fmla="*/ 538225 h 922671"/>
              <a:gd name="connsiteX19" fmla="*/ 0 w 2231477"/>
              <a:gd name="connsiteY19" fmla="*/ 0 h 9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31477" h="922671" fill="none" extrusionOk="0">
                <a:moveTo>
                  <a:pt x="0" y="0"/>
                </a:moveTo>
                <a:cubicBezTo>
                  <a:pt x="168251" y="8130"/>
                  <a:pt x="390454" y="-2601"/>
                  <a:pt x="650848" y="0"/>
                </a:cubicBezTo>
                <a:cubicBezTo>
                  <a:pt x="911242" y="2601"/>
                  <a:pt x="1143204" y="-23283"/>
                  <a:pt x="1301695" y="0"/>
                </a:cubicBezTo>
                <a:lnTo>
                  <a:pt x="1301695" y="0"/>
                </a:lnTo>
                <a:cubicBezTo>
                  <a:pt x="1527670" y="23529"/>
                  <a:pt x="1697189" y="4171"/>
                  <a:pt x="1859564" y="0"/>
                </a:cubicBezTo>
                <a:cubicBezTo>
                  <a:pt x="2005141" y="10150"/>
                  <a:pt x="2094980" y="6076"/>
                  <a:pt x="2231477" y="0"/>
                </a:cubicBezTo>
                <a:cubicBezTo>
                  <a:pt x="2210240" y="209673"/>
                  <a:pt x="2214736" y="400688"/>
                  <a:pt x="2231477" y="538225"/>
                </a:cubicBezTo>
                <a:lnTo>
                  <a:pt x="2231477" y="538225"/>
                </a:lnTo>
                <a:cubicBezTo>
                  <a:pt x="2224289" y="618074"/>
                  <a:pt x="2227636" y="669972"/>
                  <a:pt x="2231477" y="768893"/>
                </a:cubicBezTo>
                <a:cubicBezTo>
                  <a:pt x="2236188" y="805282"/>
                  <a:pt x="2235983" y="860315"/>
                  <a:pt x="2231477" y="922671"/>
                </a:cubicBezTo>
                <a:cubicBezTo>
                  <a:pt x="2133645" y="930914"/>
                  <a:pt x="1951018" y="933981"/>
                  <a:pt x="1859564" y="922671"/>
                </a:cubicBezTo>
                <a:cubicBezTo>
                  <a:pt x="1986165" y="993251"/>
                  <a:pt x="2143682" y="1072908"/>
                  <a:pt x="2288558" y="1131361"/>
                </a:cubicBezTo>
                <a:cubicBezTo>
                  <a:pt x="2088674" y="1072613"/>
                  <a:pt x="1929776" y="1033410"/>
                  <a:pt x="1814864" y="1031190"/>
                </a:cubicBezTo>
                <a:cubicBezTo>
                  <a:pt x="1699952" y="1028970"/>
                  <a:pt x="1437368" y="960577"/>
                  <a:pt x="1301695" y="922671"/>
                </a:cubicBezTo>
                <a:cubicBezTo>
                  <a:pt x="1138504" y="935228"/>
                  <a:pt x="929948" y="937154"/>
                  <a:pt x="689898" y="922671"/>
                </a:cubicBezTo>
                <a:cubicBezTo>
                  <a:pt x="449848" y="908188"/>
                  <a:pt x="334699" y="943166"/>
                  <a:pt x="0" y="922671"/>
                </a:cubicBezTo>
                <a:cubicBezTo>
                  <a:pt x="6183" y="864938"/>
                  <a:pt x="1465" y="839069"/>
                  <a:pt x="0" y="768893"/>
                </a:cubicBezTo>
                <a:cubicBezTo>
                  <a:pt x="1083" y="675700"/>
                  <a:pt x="-3730" y="586831"/>
                  <a:pt x="0" y="538225"/>
                </a:cubicBezTo>
                <a:lnTo>
                  <a:pt x="0" y="538225"/>
                </a:lnTo>
                <a:cubicBezTo>
                  <a:pt x="23291" y="281368"/>
                  <a:pt x="-688" y="155538"/>
                  <a:pt x="0" y="0"/>
                </a:cubicBezTo>
                <a:close/>
              </a:path>
              <a:path w="2231477" h="922671" stroke="0" extrusionOk="0">
                <a:moveTo>
                  <a:pt x="0" y="0"/>
                </a:moveTo>
                <a:cubicBezTo>
                  <a:pt x="272255" y="26122"/>
                  <a:pt x="415440" y="6421"/>
                  <a:pt x="637831" y="0"/>
                </a:cubicBezTo>
                <a:cubicBezTo>
                  <a:pt x="860222" y="-6421"/>
                  <a:pt x="1129732" y="-32804"/>
                  <a:pt x="1301695" y="0"/>
                </a:cubicBezTo>
                <a:lnTo>
                  <a:pt x="1301695" y="0"/>
                </a:lnTo>
                <a:cubicBezTo>
                  <a:pt x="1438561" y="20728"/>
                  <a:pt x="1719200" y="-20764"/>
                  <a:pt x="1859564" y="0"/>
                </a:cubicBezTo>
                <a:cubicBezTo>
                  <a:pt x="2026105" y="11444"/>
                  <a:pt x="2135489" y="16391"/>
                  <a:pt x="2231477" y="0"/>
                </a:cubicBezTo>
                <a:cubicBezTo>
                  <a:pt x="2237540" y="238931"/>
                  <a:pt x="2212811" y="338497"/>
                  <a:pt x="2231477" y="538225"/>
                </a:cubicBezTo>
                <a:lnTo>
                  <a:pt x="2231477" y="538225"/>
                </a:lnTo>
                <a:cubicBezTo>
                  <a:pt x="2240728" y="608986"/>
                  <a:pt x="2220136" y="706593"/>
                  <a:pt x="2231477" y="768893"/>
                </a:cubicBezTo>
                <a:cubicBezTo>
                  <a:pt x="2229155" y="816511"/>
                  <a:pt x="2238344" y="890477"/>
                  <a:pt x="2231477" y="922671"/>
                </a:cubicBezTo>
                <a:cubicBezTo>
                  <a:pt x="2084084" y="912022"/>
                  <a:pt x="1983198" y="931655"/>
                  <a:pt x="1859564" y="922671"/>
                </a:cubicBezTo>
                <a:cubicBezTo>
                  <a:pt x="2048336" y="1010803"/>
                  <a:pt x="2150340" y="1075347"/>
                  <a:pt x="2288558" y="1131361"/>
                </a:cubicBezTo>
                <a:cubicBezTo>
                  <a:pt x="2045963" y="1073949"/>
                  <a:pt x="1960119" y="1045111"/>
                  <a:pt x="1795127" y="1027016"/>
                </a:cubicBezTo>
                <a:cubicBezTo>
                  <a:pt x="1630135" y="1008921"/>
                  <a:pt x="1488710" y="957364"/>
                  <a:pt x="1301695" y="922671"/>
                </a:cubicBezTo>
                <a:cubicBezTo>
                  <a:pt x="1136888" y="894282"/>
                  <a:pt x="841335" y="895880"/>
                  <a:pt x="650848" y="922671"/>
                </a:cubicBezTo>
                <a:cubicBezTo>
                  <a:pt x="460361" y="949462"/>
                  <a:pt x="178376" y="926972"/>
                  <a:pt x="0" y="922671"/>
                </a:cubicBezTo>
                <a:cubicBezTo>
                  <a:pt x="-3396" y="876505"/>
                  <a:pt x="3347" y="807085"/>
                  <a:pt x="0" y="768893"/>
                </a:cubicBezTo>
                <a:cubicBezTo>
                  <a:pt x="-1841" y="683857"/>
                  <a:pt x="-10486" y="592691"/>
                  <a:pt x="0" y="538225"/>
                </a:cubicBezTo>
                <a:lnTo>
                  <a:pt x="0" y="538225"/>
                </a:lnTo>
                <a:cubicBezTo>
                  <a:pt x="10461" y="272781"/>
                  <a:pt x="-10705" y="11365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52558"/>
                      <a:gd name="adj2" fmla="val 726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With our limited budget, we should launch at one state first. But which one?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Komika Text" panose="02000000000000000000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1F09D6-2704-3B4C-B641-1435387DD2D3}"/>
              </a:ext>
            </a:extLst>
          </p:cNvPr>
          <p:cNvSpPr/>
          <p:nvPr/>
        </p:nvSpPr>
        <p:spPr>
          <a:xfrm>
            <a:off x="3688733" y="5116569"/>
            <a:ext cx="2590988" cy="1116432"/>
          </a:xfrm>
          <a:custGeom>
            <a:avLst/>
            <a:gdLst>
              <a:gd name="connsiteX0" fmla="*/ 0 w 2590988"/>
              <a:gd name="connsiteY0" fmla="*/ 186076 h 1116432"/>
              <a:gd name="connsiteX1" fmla="*/ 186076 w 2590988"/>
              <a:gd name="connsiteY1" fmla="*/ 0 h 1116432"/>
              <a:gd name="connsiteX2" fmla="*/ 696408 w 2590988"/>
              <a:gd name="connsiteY2" fmla="*/ 0 h 1116432"/>
              <a:gd name="connsiteX3" fmla="*/ 1251117 w 2590988"/>
              <a:gd name="connsiteY3" fmla="*/ 0 h 1116432"/>
              <a:gd name="connsiteX4" fmla="*/ 1761450 w 2590988"/>
              <a:gd name="connsiteY4" fmla="*/ 0 h 1116432"/>
              <a:gd name="connsiteX5" fmla="*/ 2404912 w 2590988"/>
              <a:gd name="connsiteY5" fmla="*/ 0 h 1116432"/>
              <a:gd name="connsiteX6" fmla="*/ 2590988 w 2590988"/>
              <a:gd name="connsiteY6" fmla="*/ 186076 h 1116432"/>
              <a:gd name="connsiteX7" fmla="*/ 2590988 w 2590988"/>
              <a:gd name="connsiteY7" fmla="*/ 558216 h 1116432"/>
              <a:gd name="connsiteX8" fmla="*/ 2590988 w 2590988"/>
              <a:gd name="connsiteY8" fmla="*/ 930356 h 1116432"/>
              <a:gd name="connsiteX9" fmla="*/ 2404912 w 2590988"/>
              <a:gd name="connsiteY9" fmla="*/ 1116432 h 1116432"/>
              <a:gd name="connsiteX10" fmla="*/ 1872391 w 2590988"/>
              <a:gd name="connsiteY10" fmla="*/ 1116432 h 1116432"/>
              <a:gd name="connsiteX11" fmla="*/ 1384247 w 2590988"/>
              <a:gd name="connsiteY11" fmla="*/ 1116432 h 1116432"/>
              <a:gd name="connsiteX12" fmla="*/ 807350 w 2590988"/>
              <a:gd name="connsiteY12" fmla="*/ 1116432 h 1116432"/>
              <a:gd name="connsiteX13" fmla="*/ 186076 w 2590988"/>
              <a:gd name="connsiteY13" fmla="*/ 1116432 h 1116432"/>
              <a:gd name="connsiteX14" fmla="*/ 0 w 2590988"/>
              <a:gd name="connsiteY14" fmla="*/ 930356 h 1116432"/>
              <a:gd name="connsiteX15" fmla="*/ 0 w 2590988"/>
              <a:gd name="connsiteY15" fmla="*/ 543330 h 1116432"/>
              <a:gd name="connsiteX16" fmla="*/ 0 w 2590988"/>
              <a:gd name="connsiteY16" fmla="*/ 186076 h 11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988" h="1116432" fill="none" extrusionOk="0">
                <a:moveTo>
                  <a:pt x="0" y="186076"/>
                </a:moveTo>
                <a:cubicBezTo>
                  <a:pt x="-2702" y="88140"/>
                  <a:pt x="85198" y="1404"/>
                  <a:pt x="186076" y="0"/>
                </a:cubicBezTo>
                <a:cubicBezTo>
                  <a:pt x="314144" y="-753"/>
                  <a:pt x="591541" y="10936"/>
                  <a:pt x="696408" y="0"/>
                </a:cubicBezTo>
                <a:cubicBezTo>
                  <a:pt x="801275" y="-10936"/>
                  <a:pt x="1077249" y="16496"/>
                  <a:pt x="1251117" y="0"/>
                </a:cubicBezTo>
                <a:cubicBezTo>
                  <a:pt x="1424985" y="-16496"/>
                  <a:pt x="1541911" y="-5834"/>
                  <a:pt x="1761450" y="0"/>
                </a:cubicBezTo>
                <a:cubicBezTo>
                  <a:pt x="1980989" y="5834"/>
                  <a:pt x="2181606" y="-24847"/>
                  <a:pt x="2404912" y="0"/>
                </a:cubicBezTo>
                <a:cubicBezTo>
                  <a:pt x="2493975" y="-776"/>
                  <a:pt x="2602795" y="93474"/>
                  <a:pt x="2590988" y="186076"/>
                </a:cubicBezTo>
                <a:cubicBezTo>
                  <a:pt x="2588616" y="355803"/>
                  <a:pt x="2606073" y="458906"/>
                  <a:pt x="2590988" y="558216"/>
                </a:cubicBezTo>
                <a:cubicBezTo>
                  <a:pt x="2575903" y="657526"/>
                  <a:pt x="2586690" y="823501"/>
                  <a:pt x="2590988" y="930356"/>
                </a:cubicBezTo>
                <a:cubicBezTo>
                  <a:pt x="2590306" y="1018962"/>
                  <a:pt x="2525403" y="1127598"/>
                  <a:pt x="2404912" y="1116432"/>
                </a:cubicBezTo>
                <a:cubicBezTo>
                  <a:pt x="2166503" y="1142047"/>
                  <a:pt x="2000668" y="1102134"/>
                  <a:pt x="1872391" y="1116432"/>
                </a:cubicBezTo>
                <a:cubicBezTo>
                  <a:pt x="1744114" y="1130730"/>
                  <a:pt x="1486935" y="1134727"/>
                  <a:pt x="1384247" y="1116432"/>
                </a:cubicBezTo>
                <a:cubicBezTo>
                  <a:pt x="1281559" y="1098137"/>
                  <a:pt x="1034434" y="1135428"/>
                  <a:pt x="807350" y="1116432"/>
                </a:cubicBezTo>
                <a:cubicBezTo>
                  <a:pt x="580266" y="1097436"/>
                  <a:pt x="423759" y="1087333"/>
                  <a:pt x="186076" y="1116432"/>
                </a:cubicBezTo>
                <a:cubicBezTo>
                  <a:pt x="80325" y="1118105"/>
                  <a:pt x="3404" y="1042346"/>
                  <a:pt x="0" y="930356"/>
                </a:cubicBezTo>
                <a:cubicBezTo>
                  <a:pt x="14616" y="804868"/>
                  <a:pt x="-8215" y="641974"/>
                  <a:pt x="0" y="543330"/>
                </a:cubicBezTo>
                <a:cubicBezTo>
                  <a:pt x="8215" y="444686"/>
                  <a:pt x="-11739" y="319668"/>
                  <a:pt x="0" y="186076"/>
                </a:cubicBezTo>
                <a:close/>
              </a:path>
              <a:path w="2590988" h="1116432" stroke="0" extrusionOk="0">
                <a:moveTo>
                  <a:pt x="0" y="186076"/>
                </a:moveTo>
                <a:cubicBezTo>
                  <a:pt x="-5058" y="80189"/>
                  <a:pt x="69939" y="5018"/>
                  <a:pt x="186076" y="0"/>
                </a:cubicBezTo>
                <a:cubicBezTo>
                  <a:pt x="433840" y="-23001"/>
                  <a:pt x="548039" y="-27952"/>
                  <a:pt x="785162" y="0"/>
                </a:cubicBezTo>
                <a:cubicBezTo>
                  <a:pt x="1022285" y="27952"/>
                  <a:pt x="1175593" y="-12402"/>
                  <a:pt x="1317682" y="0"/>
                </a:cubicBezTo>
                <a:cubicBezTo>
                  <a:pt x="1459771" y="12402"/>
                  <a:pt x="1698699" y="3770"/>
                  <a:pt x="1828015" y="0"/>
                </a:cubicBezTo>
                <a:cubicBezTo>
                  <a:pt x="1957331" y="-3770"/>
                  <a:pt x="2284085" y="25805"/>
                  <a:pt x="2404912" y="0"/>
                </a:cubicBezTo>
                <a:cubicBezTo>
                  <a:pt x="2513686" y="-12361"/>
                  <a:pt x="2580277" y="81669"/>
                  <a:pt x="2590988" y="186076"/>
                </a:cubicBezTo>
                <a:cubicBezTo>
                  <a:pt x="2601122" y="344332"/>
                  <a:pt x="2580192" y="473258"/>
                  <a:pt x="2590988" y="558216"/>
                </a:cubicBezTo>
                <a:cubicBezTo>
                  <a:pt x="2601784" y="643174"/>
                  <a:pt x="2591946" y="807017"/>
                  <a:pt x="2590988" y="930356"/>
                </a:cubicBezTo>
                <a:cubicBezTo>
                  <a:pt x="2601585" y="1035671"/>
                  <a:pt x="2483080" y="1112453"/>
                  <a:pt x="2404912" y="1116432"/>
                </a:cubicBezTo>
                <a:cubicBezTo>
                  <a:pt x="2178132" y="1129834"/>
                  <a:pt x="2089805" y="1120507"/>
                  <a:pt x="1850203" y="1116432"/>
                </a:cubicBezTo>
                <a:cubicBezTo>
                  <a:pt x="1610601" y="1112357"/>
                  <a:pt x="1443976" y="1113837"/>
                  <a:pt x="1317682" y="1116432"/>
                </a:cubicBezTo>
                <a:cubicBezTo>
                  <a:pt x="1191388" y="1119027"/>
                  <a:pt x="940159" y="1117695"/>
                  <a:pt x="718597" y="1116432"/>
                </a:cubicBezTo>
                <a:cubicBezTo>
                  <a:pt x="497036" y="1115169"/>
                  <a:pt x="385246" y="1114550"/>
                  <a:pt x="186076" y="1116432"/>
                </a:cubicBezTo>
                <a:cubicBezTo>
                  <a:pt x="63552" y="1119676"/>
                  <a:pt x="-17285" y="1021196"/>
                  <a:pt x="0" y="930356"/>
                </a:cubicBezTo>
                <a:cubicBezTo>
                  <a:pt x="-18937" y="810920"/>
                  <a:pt x="-10736" y="678142"/>
                  <a:pt x="0" y="550773"/>
                </a:cubicBezTo>
                <a:cubicBezTo>
                  <a:pt x="10736" y="423404"/>
                  <a:pt x="13335" y="306609"/>
                  <a:pt x="0" y="1860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A6A5"/>
                </a:solidFill>
                <a:latin typeface="Komika Title - Axis" panose="02000506000000020004" pitchFamily="2" charset="77"/>
              </a:rPr>
              <a:t>Which state</a:t>
            </a:r>
          </a:p>
          <a:p>
            <a:pPr algn="ctr"/>
            <a:r>
              <a:rPr lang="en-US" dirty="0">
                <a:solidFill>
                  <a:srgbClr val="00A6A5"/>
                </a:solidFill>
                <a:latin typeface="Komika Title - Axis" panose="02000506000000020004" pitchFamily="2" charset="77"/>
              </a:rPr>
              <a:t>will they pick?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</a:t>
            </a:r>
            <a:r>
              <a:rPr lang="en-US" dirty="0">
                <a:solidFill>
                  <a:srgbClr val="E97854"/>
                </a:solidFill>
                <a:latin typeface="Komika Title - Axis" panose="02000506000000020004" pitchFamily="2" charset="77"/>
              </a:rPr>
              <a:t>Let’s find out!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441D4BA-A749-334A-A73E-EF416C21381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370664" y="1226855"/>
            <a:ext cx="1362331" cy="351587"/>
          </a:xfrm>
          <a:prstGeom prst="bentConnector3">
            <a:avLst>
              <a:gd name="adj1" fmla="val 93706"/>
            </a:avLst>
          </a:prstGeom>
          <a:ln w="19050">
            <a:solidFill>
              <a:srgbClr val="00A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E2E584BE-394C-7D49-BB9C-DF53726D2E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039" t="16435" r="29039" b="38070"/>
          <a:stretch/>
        </p:blipFill>
        <p:spPr>
          <a:xfrm>
            <a:off x="1265565" y="3108695"/>
            <a:ext cx="1829048" cy="23819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3ECAC-2F1C-A344-BA6D-0183EBFE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Where should I sell these diapers? (Interactive Data Comic by </a:t>
            </a:r>
            <a:r>
              <a:rPr lang="en-US" dirty="0" err="1"/>
              <a:t>Gramener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8120-8387-E843-87EB-21E80058179B}"/>
              </a:ext>
            </a:extLst>
          </p:cNvPr>
          <p:cNvSpPr/>
          <p:nvPr/>
        </p:nvSpPr>
        <p:spPr>
          <a:xfrm>
            <a:off x="500891" y="970204"/>
            <a:ext cx="6849903" cy="2216889"/>
          </a:xfrm>
          <a:custGeom>
            <a:avLst/>
            <a:gdLst>
              <a:gd name="connsiteX0" fmla="*/ 0 w 6849903"/>
              <a:gd name="connsiteY0" fmla="*/ 0 h 2216889"/>
              <a:gd name="connsiteX1" fmla="*/ 6849903 w 6849903"/>
              <a:gd name="connsiteY1" fmla="*/ 0 h 2216889"/>
              <a:gd name="connsiteX2" fmla="*/ 6849903 w 6849903"/>
              <a:gd name="connsiteY2" fmla="*/ 2216889 h 2216889"/>
              <a:gd name="connsiteX3" fmla="*/ 0 w 6849903"/>
              <a:gd name="connsiteY3" fmla="*/ 2216889 h 2216889"/>
              <a:gd name="connsiteX4" fmla="*/ 0 w 6849903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9903" h="2216889" fill="none" extrusionOk="0">
                <a:moveTo>
                  <a:pt x="0" y="0"/>
                </a:moveTo>
                <a:cubicBezTo>
                  <a:pt x="1358536" y="-49533"/>
                  <a:pt x="4390702" y="-14809"/>
                  <a:pt x="6849903" y="0"/>
                </a:cubicBezTo>
                <a:cubicBezTo>
                  <a:pt x="6937542" y="616337"/>
                  <a:pt x="6777224" y="1490671"/>
                  <a:pt x="6849903" y="2216889"/>
                </a:cubicBezTo>
                <a:cubicBezTo>
                  <a:pt x="4910259" y="2168658"/>
                  <a:pt x="3039508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849903" h="2216889" stroke="0" extrusionOk="0">
                <a:moveTo>
                  <a:pt x="0" y="0"/>
                </a:moveTo>
                <a:cubicBezTo>
                  <a:pt x="2036593" y="118645"/>
                  <a:pt x="5454513" y="116012"/>
                  <a:pt x="6849903" y="0"/>
                </a:cubicBezTo>
                <a:cubicBezTo>
                  <a:pt x="6717021" y="618100"/>
                  <a:pt x="6934854" y="1667418"/>
                  <a:pt x="6849903" y="2216889"/>
                </a:cubicBezTo>
                <a:cubicBezTo>
                  <a:pt x="4782982" y="2351489"/>
                  <a:pt x="3277696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1636048" y="3749306"/>
            <a:ext cx="3267259" cy="2216889"/>
          </a:xfrm>
          <a:custGeom>
            <a:avLst/>
            <a:gdLst>
              <a:gd name="connsiteX0" fmla="*/ 0 w 3267259"/>
              <a:gd name="connsiteY0" fmla="*/ 0 h 2216889"/>
              <a:gd name="connsiteX1" fmla="*/ 3267259 w 3267259"/>
              <a:gd name="connsiteY1" fmla="*/ 0 h 2216889"/>
              <a:gd name="connsiteX2" fmla="*/ 3267259 w 3267259"/>
              <a:gd name="connsiteY2" fmla="*/ 2216889 h 2216889"/>
              <a:gd name="connsiteX3" fmla="*/ 0 w 3267259"/>
              <a:gd name="connsiteY3" fmla="*/ 2216889 h 2216889"/>
              <a:gd name="connsiteX4" fmla="*/ 0 w 3267259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259" h="2216889" fill="none" extrusionOk="0">
                <a:moveTo>
                  <a:pt x="0" y="0"/>
                </a:moveTo>
                <a:cubicBezTo>
                  <a:pt x="1448095" y="-49533"/>
                  <a:pt x="2084366" y="-14809"/>
                  <a:pt x="3267259" y="0"/>
                </a:cubicBezTo>
                <a:cubicBezTo>
                  <a:pt x="3354898" y="616337"/>
                  <a:pt x="3194580" y="1490671"/>
                  <a:pt x="3267259" y="2216889"/>
                </a:cubicBezTo>
                <a:cubicBezTo>
                  <a:pt x="1934137" y="2168658"/>
                  <a:pt x="43939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3267259" h="2216889" stroke="0" extrusionOk="0">
                <a:moveTo>
                  <a:pt x="0" y="0"/>
                </a:moveTo>
                <a:cubicBezTo>
                  <a:pt x="1537726" y="118645"/>
                  <a:pt x="2393714" y="116012"/>
                  <a:pt x="3267259" y="0"/>
                </a:cubicBezTo>
                <a:cubicBezTo>
                  <a:pt x="3134377" y="618100"/>
                  <a:pt x="3352210" y="1667418"/>
                  <a:pt x="3267259" y="2216889"/>
                </a:cubicBezTo>
                <a:cubicBezTo>
                  <a:pt x="2186332" y="2351489"/>
                  <a:pt x="704455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4D29281A-312D-644B-9ECA-9FDB299F86EC}"/>
              </a:ext>
            </a:extLst>
          </p:cNvPr>
          <p:cNvSpPr/>
          <p:nvPr/>
        </p:nvSpPr>
        <p:spPr>
          <a:xfrm>
            <a:off x="3942039" y="784000"/>
            <a:ext cx="2088407" cy="806262"/>
          </a:xfrm>
          <a:custGeom>
            <a:avLst/>
            <a:gdLst>
              <a:gd name="connsiteX0" fmla="*/ 0 w 2088407"/>
              <a:gd name="connsiteY0" fmla="*/ 0 h 806262"/>
              <a:gd name="connsiteX1" fmla="*/ 609119 w 2088407"/>
              <a:gd name="connsiteY1" fmla="*/ 0 h 806262"/>
              <a:gd name="connsiteX2" fmla="*/ 1218237 w 2088407"/>
              <a:gd name="connsiteY2" fmla="*/ 0 h 806262"/>
              <a:gd name="connsiteX3" fmla="*/ 1218237 w 2088407"/>
              <a:gd name="connsiteY3" fmla="*/ 0 h 806262"/>
              <a:gd name="connsiteX4" fmla="*/ 1740339 w 2088407"/>
              <a:gd name="connsiteY4" fmla="*/ 0 h 806262"/>
              <a:gd name="connsiteX5" fmla="*/ 2088407 w 2088407"/>
              <a:gd name="connsiteY5" fmla="*/ 0 h 806262"/>
              <a:gd name="connsiteX6" fmla="*/ 2088407 w 2088407"/>
              <a:gd name="connsiteY6" fmla="*/ 470320 h 806262"/>
              <a:gd name="connsiteX7" fmla="*/ 2088407 w 2088407"/>
              <a:gd name="connsiteY7" fmla="*/ 470320 h 806262"/>
              <a:gd name="connsiteX8" fmla="*/ 2088407 w 2088407"/>
              <a:gd name="connsiteY8" fmla="*/ 671885 h 806262"/>
              <a:gd name="connsiteX9" fmla="*/ 2088407 w 2088407"/>
              <a:gd name="connsiteY9" fmla="*/ 806262 h 806262"/>
              <a:gd name="connsiteX10" fmla="*/ 1740339 w 2088407"/>
              <a:gd name="connsiteY10" fmla="*/ 806262 h 806262"/>
              <a:gd name="connsiteX11" fmla="*/ 1992361 w 2088407"/>
              <a:gd name="connsiteY11" fmla="*/ 981616 h 806262"/>
              <a:gd name="connsiteX12" fmla="*/ 1620781 w 2088407"/>
              <a:gd name="connsiteY12" fmla="*/ 897446 h 806262"/>
              <a:gd name="connsiteX13" fmla="*/ 1218237 w 2088407"/>
              <a:gd name="connsiteY13" fmla="*/ 806262 h 806262"/>
              <a:gd name="connsiteX14" fmla="*/ 645666 w 2088407"/>
              <a:gd name="connsiteY14" fmla="*/ 806262 h 806262"/>
              <a:gd name="connsiteX15" fmla="*/ 0 w 2088407"/>
              <a:gd name="connsiteY15" fmla="*/ 806262 h 806262"/>
              <a:gd name="connsiteX16" fmla="*/ 0 w 2088407"/>
              <a:gd name="connsiteY16" fmla="*/ 671885 h 806262"/>
              <a:gd name="connsiteX17" fmla="*/ 0 w 2088407"/>
              <a:gd name="connsiteY17" fmla="*/ 470320 h 806262"/>
              <a:gd name="connsiteX18" fmla="*/ 0 w 2088407"/>
              <a:gd name="connsiteY18" fmla="*/ 470320 h 806262"/>
              <a:gd name="connsiteX19" fmla="*/ 0 w 2088407"/>
              <a:gd name="connsiteY19" fmla="*/ 0 h 80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8407" h="806262" fill="none" extrusionOk="0">
                <a:moveTo>
                  <a:pt x="0" y="0"/>
                </a:moveTo>
                <a:cubicBezTo>
                  <a:pt x="232305" y="-27104"/>
                  <a:pt x="378166" y="22545"/>
                  <a:pt x="609119" y="0"/>
                </a:cubicBezTo>
                <a:cubicBezTo>
                  <a:pt x="840072" y="-22545"/>
                  <a:pt x="980473" y="6152"/>
                  <a:pt x="1218237" y="0"/>
                </a:cubicBezTo>
                <a:lnTo>
                  <a:pt x="1218237" y="0"/>
                </a:lnTo>
                <a:cubicBezTo>
                  <a:pt x="1455028" y="3240"/>
                  <a:pt x="1603508" y="-18776"/>
                  <a:pt x="1740339" y="0"/>
                </a:cubicBezTo>
                <a:cubicBezTo>
                  <a:pt x="1843164" y="4014"/>
                  <a:pt x="2015495" y="8281"/>
                  <a:pt x="2088407" y="0"/>
                </a:cubicBezTo>
                <a:cubicBezTo>
                  <a:pt x="2101189" y="195441"/>
                  <a:pt x="2084669" y="369296"/>
                  <a:pt x="2088407" y="470320"/>
                </a:cubicBezTo>
                <a:lnTo>
                  <a:pt x="2088407" y="470320"/>
                </a:lnTo>
                <a:cubicBezTo>
                  <a:pt x="2093487" y="537648"/>
                  <a:pt x="2085007" y="598694"/>
                  <a:pt x="2088407" y="671885"/>
                </a:cubicBezTo>
                <a:cubicBezTo>
                  <a:pt x="2093824" y="709956"/>
                  <a:pt x="2092568" y="774979"/>
                  <a:pt x="2088407" y="806262"/>
                </a:cubicBezTo>
                <a:cubicBezTo>
                  <a:pt x="1933929" y="806655"/>
                  <a:pt x="1850885" y="813004"/>
                  <a:pt x="1740339" y="806262"/>
                </a:cubicBezTo>
                <a:cubicBezTo>
                  <a:pt x="1799239" y="840783"/>
                  <a:pt x="1871856" y="897837"/>
                  <a:pt x="1992361" y="981616"/>
                </a:cubicBezTo>
                <a:cubicBezTo>
                  <a:pt x="1863432" y="963128"/>
                  <a:pt x="1783039" y="920832"/>
                  <a:pt x="1620781" y="897446"/>
                </a:cubicBezTo>
                <a:cubicBezTo>
                  <a:pt x="1458523" y="874060"/>
                  <a:pt x="1311450" y="817220"/>
                  <a:pt x="1218237" y="806262"/>
                </a:cubicBezTo>
                <a:cubicBezTo>
                  <a:pt x="1028130" y="811202"/>
                  <a:pt x="847173" y="791803"/>
                  <a:pt x="645666" y="806262"/>
                </a:cubicBezTo>
                <a:cubicBezTo>
                  <a:pt x="444159" y="820721"/>
                  <a:pt x="175977" y="830744"/>
                  <a:pt x="0" y="806262"/>
                </a:cubicBezTo>
                <a:cubicBezTo>
                  <a:pt x="-5762" y="757859"/>
                  <a:pt x="-3571" y="724515"/>
                  <a:pt x="0" y="671885"/>
                </a:cubicBezTo>
                <a:cubicBezTo>
                  <a:pt x="5011" y="588897"/>
                  <a:pt x="1673" y="553090"/>
                  <a:pt x="0" y="470320"/>
                </a:cubicBezTo>
                <a:lnTo>
                  <a:pt x="0" y="470320"/>
                </a:lnTo>
                <a:cubicBezTo>
                  <a:pt x="-15" y="370703"/>
                  <a:pt x="-3282" y="192529"/>
                  <a:pt x="0" y="0"/>
                </a:cubicBezTo>
                <a:close/>
              </a:path>
              <a:path w="2088407" h="806262" stroke="0" extrusionOk="0">
                <a:moveTo>
                  <a:pt x="0" y="0"/>
                </a:moveTo>
                <a:cubicBezTo>
                  <a:pt x="205132" y="-9906"/>
                  <a:pt x="461335" y="-27613"/>
                  <a:pt x="596936" y="0"/>
                </a:cubicBezTo>
                <a:cubicBezTo>
                  <a:pt x="732537" y="27613"/>
                  <a:pt x="1059726" y="22817"/>
                  <a:pt x="1218237" y="0"/>
                </a:cubicBezTo>
                <a:lnTo>
                  <a:pt x="1218237" y="0"/>
                </a:lnTo>
                <a:cubicBezTo>
                  <a:pt x="1434062" y="18271"/>
                  <a:pt x="1558351" y="-19184"/>
                  <a:pt x="1740339" y="0"/>
                </a:cubicBezTo>
                <a:cubicBezTo>
                  <a:pt x="1876156" y="-10623"/>
                  <a:pt x="1916234" y="14830"/>
                  <a:pt x="2088407" y="0"/>
                </a:cubicBezTo>
                <a:cubicBezTo>
                  <a:pt x="2098244" y="168699"/>
                  <a:pt x="2075408" y="302010"/>
                  <a:pt x="2088407" y="470320"/>
                </a:cubicBezTo>
                <a:lnTo>
                  <a:pt x="2088407" y="470320"/>
                </a:lnTo>
                <a:cubicBezTo>
                  <a:pt x="2089623" y="512926"/>
                  <a:pt x="2087069" y="573015"/>
                  <a:pt x="2088407" y="671885"/>
                </a:cubicBezTo>
                <a:cubicBezTo>
                  <a:pt x="2081946" y="730989"/>
                  <a:pt x="2087781" y="774829"/>
                  <a:pt x="2088407" y="806262"/>
                </a:cubicBezTo>
                <a:cubicBezTo>
                  <a:pt x="2009562" y="805929"/>
                  <a:pt x="1839172" y="804031"/>
                  <a:pt x="1740339" y="806262"/>
                </a:cubicBezTo>
                <a:cubicBezTo>
                  <a:pt x="1865174" y="879806"/>
                  <a:pt x="1939983" y="935144"/>
                  <a:pt x="1992361" y="981616"/>
                </a:cubicBezTo>
                <a:cubicBezTo>
                  <a:pt x="1823337" y="950681"/>
                  <a:pt x="1762882" y="909711"/>
                  <a:pt x="1605299" y="893939"/>
                </a:cubicBezTo>
                <a:cubicBezTo>
                  <a:pt x="1447716" y="878167"/>
                  <a:pt x="1318690" y="830190"/>
                  <a:pt x="1218237" y="806262"/>
                </a:cubicBezTo>
                <a:cubicBezTo>
                  <a:pt x="1076763" y="786966"/>
                  <a:pt x="830482" y="799391"/>
                  <a:pt x="609119" y="806262"/>
                </a:cubicBezTo>
                <a:cubicBezTo>
                  <a:pt x="387756" y="813133"/>
                  <a:pt x="281018" y="809892"/>
                  <a:pt x="0" y="806262"/>
                </a:cubicBezTo>
                <a:cubicBezTo>
                  <a:pt x="-2512" y="745163"/>
                  <a:pt x="4606" y="724258"/>
                  <a:pt x="0" y="671885"/>
                </a:cubicBezTo>
                <a:cubicBezTo>
                  <a:pt x="3866" y="627053"/>
                  <a:pt x="3056" y="568055"/>
                  <a:pt x="0" y="470320"/>
                </a:cubicBezTo>
                <a:lnTo>
                  <a:pt x="0" y="470320"/>
                </a:lnTo>
                <a:cubicBezTo>
                  <a:pt x="14703" y="288277"/>
                  <a:pt x="20885" y="10659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5401"/>
                      <a:gd name="adj2" fmla="val 717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We’ll need to spend more. Let’s figure out our target market instead.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Komika Text" panose="02000000000000000000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9D313F-E316-2D4C-A8D0-76A98714D1CA}"/>
              </a:ext>
            </a:extLst>
          </p:cNvPr>
          <p:cNvSpPr/>
          <p:nvPr/>
        </p:nvSpPr>
        <p:spPr>
          <a:xfrm>
            <a:off x="5399665" y="3749306"/>
            <a:ext cx="3267259" cy="2216889"/>
          </a:xfrm>
          <a:custGeom>
            <a:avLst/>
            <a:gdLst>
              <a:gd name="connsiteX0" fmla="*/ 0 w 3267259"/>
              <a:gd name="connsiteY0" fmla="*/ 0 h 2216889"/>
              <a:gd name="connsiteX1" fmla="*/ 3267259 w 3267259"/>
              <a:gd name="connsiteY1" fmla="*/ 0 h 2216889"/>
              <a:gd name="connsiteX2" fmla="*/ 3267259 w 3267259"/>
              <a:gd name="connsiteY2" fmla="*/ 2216889 h 2216889"/>
              <a:gd name="connsiteX3" fmla="*/ 0 w 3267259"/>
              <a:gd name="connsiteY3" fmla="*/ 2216889 h 2216889"/>
              <a:gd name="connsiteX4" fmla="*/ 0 w 3267259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259" h="2216889" fill="none" extrusionOk="0">
                <a:moveTo>
                  <a:pt x="0" y="0"/>
                </a:moveTo>
                <a:cubicBezTo>
                  <a:pt x="1448095" y="-49533"/>
                  <a:pt x="2084366" y="-14809"/>
                  <a:pt x="3267259" y="0"/>
                </a:cubicBezTo>
                <a:cubicBezTo>
                  <a:pt x="3354898" y="616337"/>
                  <a:pt x="3194580" y="1490671"/>
                  <a:pt x="3267259" y="2216889"/>
                </a:cubicBezTo>
                <a:cubicBezTo>
                  <a:pt x="1934137" y="2168658"/>
                  <a:pt x="43939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3267259" h="2216889" stroke="0" extrusionOk="0">
                <a:moveTo>
                  <a:pt x="0" y="0"/>
                </a:moveTo>
                <a:cubicBezTo>
                  <a:pt x="1537726" y="118645"/>
                  <a:pt x="2393714" y="116012"/>
                  <a:pt x="3267259" y="0"/>
                </a:cubicBezTo>
                <a:cubicBezTo>
                  <a:pt x="3134377" y="618100"/>
                  <a:pt x="3352210" y="1667418"/>
                  <a:pt x="3267259" y="2216889"/>
                </a:cubicBezTo>
                <a:cubicBezTo>
                  <a:pt x="2186332" y="2351489"/>
                  <a:pt x="704455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C5EBB661-4F01-A345-A2C7-B4F7904FA181}"/>
              </a:ext>
            </a:extLst>
          </p:cNvPr>
          <p:cNvSpPr/>
          <p:nvPr/>
        </p:nvSpPr>
        <p:spPr>
          <a:xfrm>
            <a:off x="2868497" y="3590853"/>
            <a:ext cx="2697415" cy="723182"/>
          </a:xfrm>
          <a:custGeom>
            <a:avLst/>
            <a:gdLst>
              <a:gd name="connsiteX0" fmla="*/ 0 w 2697415"/>
              <a:gd name="connsiteY0" fmla="*/ 0 h 723182"/>
              <a:gd name="connsiteX1" fmla="*/ 449569 w 2697415"/>
              <a:gd name="connsiteY1" fmla="*/ 0 h 723182"/>
              <a:gd name="connsiteX2" fmla="*/ 449569 w 2697415"/>
              <a:gd name="connsiteY2" fmla="*/ 0 h 723182"/>
              <a:gd name="connsiteX3" fmla="*/ 1123923 w 2697415"/>
              <a:gd name="connsiteY3" fmla="*/ 0 h 723182"/>
              <a:gd name="connsiteX4" fmla="*/ 1664155 w 2697415"/>
              <a:gd name="connsiteY4" fmla="*/ 0 h 723182"/>
              <a:gd name="connsiteX5" fmla="*/ 2172918 w 2697415"/>
              <a:gd name="connsiteY5" fmla="*/ 0 h 723182"/>
              <a:gd name="connsiteX6" fmla="*/ 2697415 w 2697415"/>
              <a:gd name="connsiteY6" fmla="*/ 0 h 723182"/>
              <a:gd name="connsiteX7" fmla="*/ 2697415 w 2697415"/>
              <a:gd name="connsiteY7" fmla="*/ 421856 h 723182"/>
              <a:gd name="connsiteX8" fmla="*/ 2697415 w 2697415"/>
              <a:gd name="connsiteY8" fmla="*/ 421856 h 723182"/>
              <a:gd name="connsiteX9" fmla="*/ 2697415 w 2697415"/>
              <a:gd name="connsiteY9" fmla="*/ 602652 h 723182"/>
              <a:gd name="connsiteX10" fmla="*/ 2697415 w 2697415"/>
              <a:gd name="connsiteY10" fmla="*/ 723182 h 723182"/>
              <a:gd name="connsiteX11" fmla="*/ 2141448 w 2697415"/>
              <a:gd name="connsiteY11" fmla="*/ 723182 h 723182"/>
              <a:gd name="connsiteX12" fmla="*/ 1648420 w 2697415"/>
              <a:gd name="connsiteY12" fmla="*/ 723182 h 723182"/>
              <a:gd name="connsiteX13" fmla="*/ 1123923 w 2697415"/>
              <a:gd name="connsiteY13" fmla="*/ 723182 h 723182"/>
              <a:gd name="connsiteX14" fmla="*/ 521214 w 2697415"/>
              <a:gd name="connsiteY14" fmla="*/ 952088 h 723182"/>
              <a:gd name="connsiteX15" fmla="*/ -57860 w 2697415"/>
              <a:gd name="connsiteY15" fmla="*/ 1172018 h 723182"/>
              <a:gd name="connsiteX16" fmla="*/ 449569 w 2697415"/>
              <a:gd name="connsiteY16" fmla="*/ 723182 h 723182"/>
              <a:gd name="connsiteX17" fmla="*/ 0 w 2697415"/>
              <a:gd name="connsiteY17" fmla="*/ 723182 h 723182"/>
              <a:gd name="connsiteX18" fmla="*/ 0 w 2697415"/>
              <a:gd name="connsiteY18" fmla="*/ 602652 h 723182"/>
              <a:gd name="connsiteX19" fmla="*/ 0 w 2697415"/>
              <a:gd name="connsiteY19" fmla="*/ 421856 h 723182"/>
              <a:gd name="connsiteX20" fmla="*/ 0 w 2697415"/>
              <a:gd name="connsiteY20" fmla="*/ 421856 h 723182"/>
              <a:gd name="connsiteX21" fmla="*/ 0 w 2697415"/>
              <a:gd name="connsiteY21" fmla="*/ 0 h 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97415" h="723182" fill="none" extrusionOk="0">
                <a:moveTo>
                  <a:pt x="0" y="0"/>
                </a:moveTo>
                <a:cubicBezTo>
                  <a:pt x="107353" y="-1575"/>
                  <a:pt x="273628" y="-9553"/>
                  <a:pt x="449569" y="0"/>
                </a:cubicBezTo>
                <a:lnTo>
                  <a:pt x="449569" y="0"/>
                </a:lnTo>
                <a:cubicBezTo>
                  <a:pt x="736712" y="-24447"/>
                  <a:pt x="821958" y="-13922"/>
                  <a:pt x="1123923" y="0"/>
                </a:cubicBezTo>
                <a:cubicBezTo>
                  <a:pt x="1298971" y="15141"/>
                  <a:pt x="1525375" y="22960"/>
                  <a:pt x="1664155" y="0"/>
                </a:cubicBezTo>
                <a:cubicBezTo>
                  <a:pt x="1802935" y="-22960"/>
                  <a:pt x="1979804" y="-4736"/>
                  <a:pt x="2172918" y="0"/>
                </a:cubicBezTo>
                <a:cubicBezTo>
                  <a:pt x="2366032" y="4736"/>
                  <a:pt x="2509758" y="5904"/>
                  <a:pt x="2697415" y="0"/>
                </a:cubicBezTo>
                <a:cubicBezTo>
                  <a:pt x="2715783" y="117966"/>
                  <a:pt x="2716176" y="256453"/>
                  <a:pt x="2697415" y="421856"/>
                </a:cubicBezTo>
                <a:lnTo>
                  <a:pt x="2697415" y="421856"/>
                </a:lnTo>
                <a:cubicBezTo>
                  <a:pt x="2699422" y="478303"/>
                  <a:pt x="2702277" y="523967"/>
                  <a:pt x="2697415" y="602652"/>
                </a:cubicBezTo>
                <a:cubicBezTo>
                  <a:pt x="2694219" y="632727"/>
                  <a:pt x="2695549" y="664119"/>
                  <a:pt x="2697415" y="723182"/>
                </a:cubicBezTo>
                <a:cubicBezTo>
                  <a:pt x="2560922" y="718148"/>
                  <a:pt x="2321065" y="714078"/>
                  <a:pt x="2141448" y="723182"/>
                </a:cubicBezTo>
                <a:cubicBezTo>
                  <a:pt x="1961831" y="732286"/>
                  <a:pt x="1769611" y="726052"/>
                  <a:pt x="1648420" y="723182"/>
                </a:cubicBezTo>
                <a:cubicBezTo>
                  <a:pt x="1527229" y="720312"/>
                  <a:pt x="1326121" y="719897"/>
                  <a:pt x="1123923" y="723182"/>
                </a:cubicBezTo>
                <a:cubicBezTo>
                  <a:pt x="974309" y="754281"/>
                  <a:pt x="807990" y="834659"/>
                  <a:pt x="521214" y="952088"/>
                </a:cubicBezTo>
                <a:cubicBezTo>
                  <a:pt x="234438" y="1069518"/>
                  <a:pt x="54848" y="1101809"/>
                  <a:pt x="-57860" y="1172018"/>
                </a:cubicBezTo>
                <a:cubicBezTo>
                  <a:pt x="103354" y="1017766"/>
                  <a:pt x="281089" y="847373"/>
                  <a:pt x="449569" y="723182"/>
                </a:cubicBezTo>
                <a:cubicBezTo>
                  <a:pt x="317059" y="702099"/>
                  <a:pt x="110642" y="715713"/>
                  <a:pt x="0" y="723182"/>
                </a:cubicBezTo>
                <a:cubicBezTo>
                  <a:pt x="-3973" y="664959"/>
                  <a:pt x="-2251" y="646954"/>
                  <a:pt x="0" y="602652"/>
                </a:cubicBezTo>
                <a:cubicBezTo>
                  <a:pt x="5954" y="558449"/>
                  <a:pt x="3867" y="478050"/>
                  <a:pt x="0" y="421856"/>
                </a:cubicBezTo>
                <a:lnTo>
                  <a:pt x="0" y="421856"/>
                </a:lnTo>
                <a:cubicBezTo>
                  <a:pt x="14297" y="305800"/>
                  <a:pt x="5837" y="103597"/>
                  <a:pt x="0" y="0"/>
                </a:cubicBezTo>
                <a:close/>
              </a:path>
              <a:path w="2697415" h="723182" stroke="0" extrusionOk="0">
                <a:moveTo>
                  <a:pt x="0" y="0"/>
                </a:moveTo>
                <a:cubicBezTo>
                  <a:pt x="140462" y="-10517"/>
                  <a:pt x="245268" y="7721"/>
                  <a:pt x="449569" y="0"/>
                </a:cubicBezTo>
                <a:lnTo>
                  <a:pt x="449569" y="0"/>
                </a:lnTo>
                <a:cubicBezTo>
                  <a:pt x="745772" y="-29796"/>
                  <a:pt x="881569" y="32973"/>
                  <a:pt x="1123923" y="0"/>
                </a:cubicBezTo>
                <a:cubicBezTo>
                  <a:pt x="1249596" y="-18381"/>
                  <a:pt x="1417089" y="2605"/>
                  <a:pt x="1679890" y="0"/>
                </a:cubicBezTo>
                <a:cubicBezTo>
                  <a:pt x="1942691" y="-2605"/>
                  <a:pt x="1988548" y="-23481"/>
                  <a:pt x="2220122" y="0"/>
                </a:cubicBezTo>
                <a:cubicBezTo>
                  <a:pt x="2451696" y="23481"/>
                  <a:pt x="2516899" y="-1346"/>
                  <a:pt x="2697415" y="0"/>
                </a:cubicBezTo>
                <a:cubicBezTo>
                  <a:pt x="2689355" y="90436"/>
                  <a:pt x="2690162" y="324566"/>
                  <a:pt x="2697415" y="421856"/>
                </a:cubicBezTo>
                <a:lnTo>
                  <a:pt x="2697415" y="421856"/>
                </a:lnTo>
                <a:cubicBezTo>
                  <a:pt x="2697067" y="471451"/>
                  <a:pt x="2702376" y="520506"/>
                  <a:pt x="2697415" y="602652"/>
                </a:cubicBezTo>
                <a:cubicBezTo>
                  <a:pt x="2697356" y="648465"/>
                  <a:pt x="2693528" y="686906"/>
                  <a:pt x="2697415" y="723182"/>
                </a:cubicBezTo>
                <a:cubicBezTo>
                  <a:pt x="2539620" y="746071"/>
                  <a:pt x="2366785" y="712465"/>
                  <a:pt x="2172918" y="723182"/>
                </a:cubicBezTo>
                <a:cubicBezTo>
                  <a:pt x="1979051" y="733899"/>
                  <a:pt x="1767931" y="710739"/>
                  <a:pt x="1632685" y="723182"/>
                </a:cubicBezTo>
                <a:cubicBezTo>
                  <a:pt x="1497439" y="735625"/>
                  <a:pt x="1238309" y="725065"/>
                  <a:pt x="1123923" y="723182"/>
                </a:cubicBezTo>
                <a:cubicBezTo>
                  <a:pt x="864772" y="797717"/>
                  <a:pt x="733557" y="856184"/>
                  <a:pt x="509396" y="956577"/>
                </a:cubicBezTo>
                <a:cubicBezTo>
                  <a:pt x="285234" y="1056970"/>
                  <a:pt x="71591" y="1135125"/>
                  <a:pt x="-57860" y="1172018"/>
                </a:cubicBezTo>
                <a:cubicBezTo>
                  <a:pt x="164109" y="954042"/>
                  <a:pt x="224975" y="884040"/>
                  <a:pt x="449569" y="723182"/>
                </a:cubicBezTo>
                <a:cubicBezTo>
                  <a:pt x="287785" y="714483"/>
                  <a:pt x="112418" y="723364"/>
                  <a:pt x="0" y="723182"/>
                </a:cubicBezTo>
                <a:cubicBezTo>
                  <a:pt x="5206" y="669383"/>
                  <a:pt x="-3776" y="646709"/>
                  <a:pt x="0" y="602652"/>
                </a:cubicBezTo>
                <a:cubicBezTo>
                  <a:pt x="2668" y="543017"/>
                  <a:pt x="-6705" y="510838"/>
                  <a:pt x="0" y="421856"/>
                </a:cubicBezTo>
                <a:lnTo>
                  <a:pt x="0" y="421856"/>
                </a:lnTo>
                <a:cubicBezTo>
                  <a:pt x="-18248" y="296363"/>
                  <a:pt x="-16405" y="1444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2145"/>
                      <a:gd name="adj2" fmla="val 11206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Our diapers hold more fluid. </a:t>
            </a:r>
          </a:p>
          <a:p>
            <a:pPr algn="ctr"/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Single parents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with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long commutes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 are the ideal target.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53E45754-30C7-3A43-8F17-D71726357857}"/>
              </a:ext>
            </a:extLst>
          </p:cNvPr>
          <p:cNvSpPr/>
          <p:nvPr/>
        </p:nvSpPr>
        <p:spPr>
          <a:xfrm>
            <a:off x="5721703" y="3590853"/>
            <a:ext cx="2042446" cy="723182"/>
          </a:xfrm>
          <a:custGeom>
            <a:avLst/>
            <a:gdLst>
              <a:gd name="connsiteX0" fmla="*/ 0 w 2042446"/>
              <a:gd name="connsiteY0" fmla="*/ 0 h 723182"/>
              <a:gd name="connsiteX1" fmla="*/ 619542 w 2042446"/>
              <a:gd name="connsiteY1" fmla="*/ 0 h 723182"/>
              <a:gd name="connsiteX2" fmla="*/ 1191427 w 2042446"/>
              <a:gd name="connsiteY2" fmla="*/ 0 h 723182"/>
              <a:gd name="connsiteX3" fmla="*/ 1191427 w 2042446"/>
              <a:gd name="connsiteY3" fmla="*/ 0 h 723182"/>
              <a:gd name="connsiteX4" fmla="*/ 1702038 w 2042446"/>
              <a:gd name="connsiteY4" fmla="*/ 0 h 723182"/>
              <a:gd name="connsiteX5" fmla="*/ 2042446 w 2042446"/>
              <a:gd name="connsiteY5" fmla="*/ 0 h 723182"/>
              <a:gd name="connsiteX6" fmla="*/ 2042446 w 2042446"/>
              <a:gd name="connsiteY6" fmla="*/ 421856 h 723182"/>
              <a:gd name="connsiteX7" fmla="*/ 2042446 w 2042446"/>
              <a:gd name="connsiteY7" fmla="*/ 421856 h 723182"/>
              <a:gd name="connsiteX8" fmla="*/ 2042446 w 2042446"/>
              <a:gd name="connsiteY8" fmla="*/ 602652 h 723182"/>
              <a:gd name="connsiteX9" fmla="*/ 2042446 w 2042446"/>
              <a:gd name="connsiteY9" fmla="*/ 723182 h 723182"/>
              <a:gd name="connsiteX10" fmla="*/ 1702038 w 2042446"/>
              <a:gd name="connsiteY10" fmla="*/ 723182 h 723182"/>
              <a:gd name="connsiteX11" fmla="*/ 1775192 w 2042446"/>
              <a:gd name="connsiteY11" fmla="*/ 973237 h 723182"/>
              <a:gd name="connsiteX12" fmla="*/ 1191427 w 2042446"/>
              <a:gd name="connsiteY12" fmla="*/ 723182 h 723182"/>
              <a:gd name="connsiteX13" fmla="*/ 619542 w 2042446"/>
              <a:gd name="connsiteY13" fmla="*/ 723182 h 723182"/>
              <a:gd name="connsiteX14" fmla="*/ 0 w 2042446"/>
              <a:gd name="connsiteY14" fmla="*/ 723182 h 723182"/>
              <a:gd name="connsiteX15" fmla="*/ 0 w 2042446"/>
              <a:gd name="connsiteY15" fmla="*/ 602652 h 723182"/>
              <a:gd name="connsiteX16" fmla="*/ 0 w 2042446"/>
              <a:gd name="connsiteY16" fmla="*/ 421856 h 723182"/>
              <a:gd name="connsiteX17" fmla="*/ 0 w 2042446"/>
              <a:gd name="connsiteY17" fmla="*/ 421856 h 723182"/>
              <a:gd name="connsiteX18" fmla="*/ 0 w 2042446"/>
              <a:gd name="connsiteY18" fmla="*/ 0 h 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42446" h="723182" fill="none" extrusionOk="0">
                <a:moveTo>
                  <a:pt x="0" y="0"/>
                </a:moveTo>
                <a:cubicBezTo>
                  <a:pt x="227473" y="6844"/>
                  <a:pt x="473629" y="-30080"/>
                  <a:pt x="619542" y="0"/>
                </a:cubicBezTo>
                <a:cubicBezTo>
                  <a:pt x="765455" y="30080"/>
                  <a:pt x="950768" y="3859"/>
                  <a:pt x="1191427" y="0"/>
                </a:cubicBezTo>
                <a:lnTo>
                  <a:pt x="1191427" y="0"/>
                </a:lnTo>
                <a:cubicBezTo>
                  <a:pt x="1435969" y="12145"/>
                  <a:pt x="1534408" y="-20035"/>
                  <a:pt x="1702038" y="0"/>
                </a:cubicBezTo>
                <a:cubicBezTo>
                  <a:pt x="1776306" y="-1866"/>
                  <a:pt x="1889324" y="-11814"/>
                  <a:pt x="2042446" y="0"/>
                </a:cubicBezTo>
                <a:cubicBezTo>
                  <a:pt x="2058564" y="168374"/>
                  <a:pt x="2038807" y="222099"/>
                  <a:pt x="2042446" y="421856"/>
                </a:cubicBezTo>
                <a:lnTo>
                  <a:pt x="2042446" y="421856"/>
                </a:lnTo>
                <a:cubicBezTo>
                  <a:pt x="2039726" y="487698"/>
                  <a:pt x="2047840" y="537268"/>
                  <a:pt x="2042446" y="602652"/>
                </a:cubicBezTo>
                <a:cubicBezTo>
                  <a:pt x="2042371" y="646859"/>
                  <a:pt x="2044018" y="687105"/>
                  <a:pt x="2042446" y="723182"/>
                </a:cubicBezTo>
                <a:cubicBezTo>
                  <a:pt x="1881131" y="710349"/>
                  <a:pt x="1830512" y="706993"/>
                  <a:pt x="1702038" y="723182"/>
                </a:cubicBezTo>
                <a:cubicBezTo>
                  <a:pt x="1732913" y="805249"/>
                  <a:pt x="1756138" y="885002"/>
                  <a:pt x="1775192" y="973237"/>
                </a:cubicBezTo>
                <a:cubicBezTo>
                  <a:pt x="1654444" y="915740"/>
                  <a:pt x="1411541" y="830181"/>
                  <a:pt x="1191427" y="723182"/>
                </a:cubicBezTo>
                <a:cubicBezTo>
                  <a:pt x="1001066" y="744262"/>
                  <a:pt x="790456" y="727029"/>
                  <a:pt x="619542" y="723182"/>
                </a:cubicBezTo>
                <a:cubicBezTo>
                  <a:pt x="448628" y="719335"/>
                  <a:pt x="140508" y="729865"/>
                  <a:pt x="0" y="723182"/>
                </a:cubicBezTo>
                <a:cubicBezTo>
                  <a:pt x="-5609" y="668698"/>
                  <a:pt x="669" y="641777"/>
                  <a:pt x="0" y="602652"/>
                </a:cubicBezTo>
                <a:cubicBezTo>
                  <a:pt x="569" y="515959"/>
                  <a:pt x="-2725" y="467155"/>
                  <a:pt x="0" y="421856"/>
                </a:cubicBezTo>
                <a:lnTo>
                  <a:pt x="0" y="421856"/>
                </a:lnTo>
                <a:cubicBezTo>
                  <a:pt x="2535" y="334621"/>
                  <a:pt x="-8598" y="149879"/>
                  <a:pt x="0" y="0"/>
                </a:cubicBezTo>
                <a:close/>
              </a:path>
              <a:path w="2042446" h="723182" stroke="0" extrusionOk="0">
                <a:moveTo>
                  <a:pt x="0" y="0"/>
                </a:moveTo>
                <a:cubicBezTo>
                  <a:pt x="163058" y="18750"/>
                  <a:pt x="337843" y="-7895"/>
                  <a:pt x="583799" y="0"/>
                </a:cubicBezTo>
                <a:cubicBezTo>
                  <a:pt x="829755" y="7895"/>
                  <a:pt x="931581" y="-7005"/>
                  <a:pt x="1191427" y="0"/>
                </a:cubicBezTo>
                <a:lnTo>
                  <a:pt x="1191427" y="0"/>
                </a:lnTo>
                <a:cubicBezTo>
                  <a:pt x="1391424" y="-15526"/>
                  <a:pt x="1584692" y="23583"/>
                  <a:pt x="1702038" y="0"/>
                </a:cubicBezTo>
                <a:cubicBezTo>
                  <a:pt x="1849524" y="336"/>
                  <a:pt x="1884882" y="13115"/>
                  <a:pt x="2042446" y="0"/>
                </a:cubicBezTo>
                <a:cubicBezTo>
                  <a:pt x="2024937" y="104533"/>
                  <a:pt x="2048075" y="266994"/>
                  <a:pt x="2042446" y="421856"/>
                </a:cubicBezTo>
                <a:lnTo>
                  <a:pt x="2042446" y="421856"/>
                </a:lnTo>
                <a:cubicBezTo>
                  <a:pt x="2035310" y="478595"/>
                  <a:pt x="2049955" y="534198"/>
                  <a:pt x="2042446" y="602652"/>
                </a:cubicBezTo>
                <a:cubicBezTo>
                  <a:pt x="2042583" y="630817"/>
                  <a:pt x="2047828" y="690658"/>
                  <a:pt x="2042446" y="723182"/>
                </a:cubicBezTo>
                <a:cubicBezTo>
                  <a:pt x="1967851" y="721027"/>
                  <a:pt x="1851444" y="706815"/>
                  <a:pt x="1702038" y="723182"/>
                </a:cubicBezTo>
                <a:cubicBezTo>
                  <a:pt x="1730957" y="782708"/>
                  <a:pt x="1740590" y="855366"/>
                  <a:pt x="1775192" y="973237"/>
                </a:cubicBezTo>
                <a:cubicBezTo>
                  <a:pt x="1607960" y="871255"/>
                  <a:pt x="1386388" y="806221"/>
                  <a:pt x="1191427" y="723182"/>
                </a:cubicBezTo>
                <a:cubicBezTo>
                  <a:pt x="1049336" y="733009"/>
                  <a:pt x="798137" y="708589"/>
                  <a:pt x="619542" y="723182"/>
                </a:cubicBezTo>
                <a:cubicBezTo>
                  <a:pt x="440947" y="737775"/>
                  <a:pt x="182573" y="736521"/>
                  <a:pt x="0" y="723182"/>
                </a:cubicBezTo>
                <a:cubicBezTo>
                  <a:pt x="4158" y="680207"/>
                  <a:pt x="-2542" y="653907"/>
                  <a:pt x="0" y="602652"/>
                </a:cubicBezTo>
                <a:cubicBezTo>
                  <a:pt x="-5775" y="556720"/>
                  <a:pt x="5428" y="469940"/>
                  <a:pt x="0" y="421856"/>
                </a:cubicBezTo>
                <a:lnTo>
                  <a:pt x="0" y="421856"/>
                </a:lnTo>
                <a:cubicBezTo>
                  <a:pt x="15822" y="278280"/>
                  <a:pt x="-6611" y="1111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6915"/>
                      <a:gd name="adj2" fmla="val 8457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I prefer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affluent parents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if possible.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27C217A-AA4C-B346-89D9-4F46EBC02A56}"/>
              </a:ext>
            </a:extLst>
          </p:cNvPr>
          <p:cNvSpPr/>
          <p:nvPr/>
        </p:nvSpPr>
        <p:spPr>
          <a:xfrm>
            <a:off x="7651488" y="4175256"/>
            <a:ext cx="230489" cy="234268"/>
          </a:xfrm>
          <a:custGeom>
            <a:avLst/>
            <a:gdLst>
              <a:gd name="connsiteX0" fmla="*/ 0 w 230489"/>
              <a:gd name="connsiteY0" fmla="*/ 117134 h 234268"/>
              <a:gd name="connsiteX1" fmla="*/ 115245 w 230489"/>
              <a:gd name="connsiteY1" fmla="*/ 0 h 234268"/>
              <a:gd name="connsiteX2" fmla="*/ 230490 w 230489"/>
              <a:gd name="connsiteY2" fmla="*/ 117134 h 234268"/>
              <a:gd name="connsiteX3" fmla="*/ 115245 w 230489"/>
              <a:gd name="connsiteY3" fmla="*/ 234268 h 234268"/>
              <a:gd name="connsiteX4" fmla="*/ 0 w 230489"/>
              <a:gd name="connsiteY4" fmla="*/ 117134 h 2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89" h="234268" fill="none" extrusionOk="0">
                <a:moveTo>
                  <a:pt x="0" y="117134"/>
                </a:moveTo>
                <a:cubicBezTo>
                  <a:pt x="9258" y="53541"/>
                  <a:pt x="52678" y="-2224"/>
                  <a:pt x="115245" y="0"/>
                </a:cubicBezTo>
                <a:cubicBezTo>
                  <a:pt x="175412" y="-533"/>
                  <a:pt x="225808" y="56851"/>
                  <a:pt x="230490" y="117134"/>
                </a:cubicBezTo>
                <a:cubicBezTo>
                  <a:pt x="228907" y="166724"/>
                  <a:pt x="176046" y="238225"/>
                  <a:pt x="115245" y="234268"/>
                </a:cubicBezTo>
                <a:cubicBezTo>
                  <a:pt x="54366" y="235818"/>
                  <a:pt x="12929" y="184934"/>
                  <a:pt x="0" y="117134"/>
                </a:cubicBezTo>
                <a:close/>
              </a:path>
              <a:path w="230489" h="234268" stroke="0" extrusionOk="0">
                <a:moveTo>
                  <a:pt x="0" y="117134"/>
                </a:moveTo>
                <a:cubicBezTo>
                  <a:pt x="-8903" y="46952"/>
                  <a:pt x="36753" y="5571"/>
                  <a:pt x="115245" y="0"/>
                </a:cubicBezTo>
                <a:cubicBezTo>
                  <a:pt x="190489" y="2441"/>
                  <a:pt x="216451" y="52889"/>
                  <a:pt x="230490" y="117134"/>
                </a:cubicBezTo>
                <a:cubicBezTo>
                  <a:pt x="219971" y="192097"/>
                  <a:pt x="178241" y="237873"/>
                  <a:pt x="115245" y="234268"/>
                </a:cubicBezTo>
                <a:cubicBezTo>
                  <a:pt x="46182" y="231305"/>
                  <a:pt x="1441" y="182514"/>
                  <a:pt x="0" y="117134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7008-0631-7648-A058-4ECE406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8FA8E-9D74-4378-B50F-6D341332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" y="534188"/>
            <a:ext cx="8047417" cy="5432007"/>
          </a:xfrm>
          <a:prstGeom prst="rect">
            <a:avLst/>
          </a:prstGeom>
        </p:spPr>
      </p:pic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ACC1F669-BE6B-B140-9350-4A47B51EE652}"/>
              </a:ext>
            </a:extLst>
          </p:cNvPr>
          <p:cNvSpPr/>
          <p:nvPr/>
        </p:nvSpPr>
        <p:spPr>
          <a:xfrm>
            <a:off x="1808324" y="797252"/>
            <a:ext cx="1849983" cy="806262"/>
          </a:xfrm>
          <a:custGeom>
            <a:avLst/>
            <a:gdLst>
              <a:gd name="connsiteX0" fmla="*/ 0 w 1849983"/>
              <a:gd name="connsiteY0" fmla="*/ 0 h 806262"/>
              <a:gd name="connsiteX1" fmla="*/ 308331 w 1849983"/>
              <a:gd name="connsiteY1" fmla="*/ 0 h 806262"/>
              <a:gd name="connsiteX2" fmla="*/ 308331 w 1849983"/>
              <a:gd name="connsiteY2" fmla="*/ 0 h 806262"/>
              <a:gd name="connsiteX3" fmla="*/ 770826 w 1849983"/>
              <a:gd name="connsiteY3" fmla="*/ 0 h 806262"/>
              <a:gd name="connsiteX4" fmla="*/ 1310405 w 1849983"/>
              <a:gd name="connsiteY4" fmla="*/ 0 h 806262"/>
              <a:gd name="connsiteX5" fmla="*/ 1849983 w 1849983"/>
              <a:gd name="connsiteY5" fmla="*/ 0 h 806262"/>
              <a:gd name="connsiteX6" fmla="*/ 1849983 w 1849983"/>
              <a:gd name="connsiteY6" fmla="*/ 470320 h 806262"/>
              <a:gd name="connsiteX7" fmla="*/ 1849983 w 1849983"/>
              <a:gd name="connsiteY7" fmla="*/ 470320 h 806262"/>
              <a:gd name="connsiteX8" fmla="*/ 1849983 w 1849983"/>
              <a:gd name="connsiteY8" fmla="*/ 671885 h 806262"/>
              <a:gd name="connsiteX9" fmla="*/ 1849983 w 1849983"/>
              <a:gd name="connsiteY9" fmla="*/ 806262 h 806262"/>
              <a:gd name="connsiteX10" fmla="*/ 1299613 w 1849983"/>
              <a:gd name="connsiteY10" fmla="*/ 806262 h 806262"/>
              <a:gd name="connsiteX11" fmla="*/ 770826 w 1849983"/>
              <a:gd name="connsiteY11" fmla="*/ 806262 h 806262"/>
              <a:gd name="connsiteX12" fmla="*/ 421049 w 1849983"/>
              <a:gd name="connsiteY12" fmla="*/ 890432 h 806262"/>
              <a:gd name="connsiteX13" fmla="*/ 42124 w 1849983"/>
              <a:gd name="connsiteY13" fmla="*/ 981616 h 806262"/>
              <a:gd name="connsiteX14" fmla="*/ 308331 w 1849983"/>
              <a:gd name="connsiteY14" fmla="*/ 806262 h 806262"/>
              <a:gd name="connsiteX15" fmla="*/ 0 w 1849983"/>
              <a:gd name="connsiteY15" fmla="*/ 806262 h 806262"/>
              <a:gd name="connsiteX16" fmla="*/ 0 w 1849983"/>
              <a:gd name="connsiteY16" fmla="*/ 671885 h 806262"/>
              <a:gd name="connsiteX17" fmla="*/ 0 w 1849983"/>
              <a:gd name="connsiteY17" fmla="*/ 470320 h 806262"/>
              <a:gd name="connsiteX18" fmla="*/ 0 w 1849983"/>
              <a:gd name="connsiteY18" fmla="*/ 470320 h 806262"/>
              <a:gd name="connsiteX19" fmla="*/ 0 w 1849983"/>
              <a:gd name="connsiteY19" fmla="*/ 0 h 80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49983" h="806262" fill="none" extrusionOk="0">
                <a:moveTo>
                  <a:pt x="0" y="0"/>
                </a:moveTo>
                <a:cubicBezTo>
                  <a:pt x="152812" y="12887"/>
                  <a:pt x="155222" y="-5922"/>
                  <a:pt x="308331" y="0"/>
                </a:cubicBezTo>
                <a:lnTo>
                  <a:pt x="308331" y="0"/>
                </a:lnTo>
                <a:cubicBezTo>
                  <a:pt x="512252" y="13910"/>
                  <a:pt x="664502" y="-305"/>
                  <a:pt x="770826" y="0"/>
                </a:cubicBezTo>
                <a:cubicBezTo>
                  <a:pt x="881072" y="-12882"/>
                  <a:pt x="1121277" y="-4217"/>
                  <a:pt x="1310405" y="0"/>
                </a:cubicBezTo>
                <a:cubicBezTo>
                  <a:pt x="1499533" y="4217"/>
                  <a:pt x="1654602" y="-8378"/>
                  <a:pt x="1849983" y="0"/>
                </a:cubicBezTo>
                <a:cubicBezTo>
                  <a:pt x="1862765" y="195441"/>
                  <a:pt x="1846245" y="369296"/>
                  <a:pt x="1849983" y="470320"/>
                </a:cubicBezTo>
                <a:lnTo>
                  <a:pt x="1849983" y="470320"/>
                </a:lnTo>
                <a:cubicBezTo>
                  <a:pt x="1855063" y="537648"/>
                  <a:pt x="1846583" y="598694"/>
                  <a:pt x="1849983" y="671885"/>
                </a:cubicBezTo>
                <a:cubicBezTo>
                  <a:pt x="1855400" y="709956"/>
                  <a:pt x="1854144" y="774979"/>
                  <a:pt x="1849983" y="806262"/>
                </a:cubicBezTo>
                <a:cubicBezTo>
                  <a:pt x="1611109" y="795021"/>
                  <a:pt x="1436469" y="800920"/>
                  <a:pt x="1299613" y="806262"/>
                </a:cubicBezTo>
                <a:cubicBezTo>
                  <a:pt x="1162757" y="811605"/>
                  <a:pt x="949945" y="822221"/>
                  <a:pt x="770826" y="806262"/>
                </a:cubicBezTo>
                <a:cubicBezTo>
                  <a:pt x="683605" y="814482"/>
                  <a:pt x="529484" y="849645"/>
                  <a:pt x="421049" y="890432"/>
                </a:cubicBezTo>
                <a:cubicBezTo>
                  <a:pt x="312614" y="931219"/>
                  <a:pt x="233252" y="950145"/>
                  <a:pt x="42124" y="981616"/>
                </a:cubicBezTo>
                <a:cubicBezTo>
                  <a:pt x="156547" y="893238"/>
                  <a:pt x="224142" y="871212"/>
                  <a:pt x="308331" y="806262"/>
                </a:cubicBezTo>
                <a:cubicBezTo>
                  <a:pt x="204219" y="814201"/>
                  <a:pt x="97903" y="809265"/>
                  <a:pt x="0" y="806262"/>
                </a:cubicBezTo>
                <a:cubicBezTo>
                  <a:pt x="-5762" y="757859"/>
                  <a:pt x="-3571" y="724515"/>
                  <a:pt x="0" y="671885"/>
                </a:cubicBezTo>
                <a:cubicBezTo>
                  <a:pt x="5011" y="588897"/>
                  <a:pt x="1673" y="553090"/>
                  <a:pt x="0" y="470320"/>
                </a:cubicBezTo>
                <a:lnTo>
                  <a:pt x="0" y="470320"/>
                </a:lnTo>
                <a:cubicBezTo>
                  <a:pt x="-15" y="370703"/>
                  <a:pt x="-3282" y="192529"/>
                  <a:pt x="0" y="0"/>
                </a:cubicBezTo>
                <a:close/>
              </a:path>
              <a:path w="1849983" h="806262" stroke="0" extrusionOk="0">
                <a:moveTo>
                  <a:pt x="0" y="0"/>
                </a:moveTo>
                <a:cubicBezTo>
                  <a:pt x="73765" y="5795"/>
                  <a:pt x="207429" y="10772"/>
                  <a:pt x="308331" y="0"/>
                </a:cubicBezTo>
                <a:lnTo>
                  <a:pt x="308331" y="0"/>
                </a:lnTo>
                <a:cubicBezTo>
                  <a:pt x="452158" y="841"/>
                  <a:pt x="548705" y="18823"/>
                  <a:pt x="770826" y="0"/>
                </a:cubicBezTo>
                <a:cubicBezTo>
                  <a:pt x="896159" y="-21918"/>
                  <a:pt x="1135195" y="19962"/>
                  <a:pt x="1331988" y="0"/>
                </a:cubicBezTo>
                <a:cubicBezTo>
                  <a:pt x="1528781" y="-19962"/>
                  <a:pt x="1624906" y="-848"/>
                  <a:pt x="1849983" y="0"/>
                </a:cubicBezTo>
                <a:cubicBezTo>
                  <a:pt x="1859820" y="168699"/>
                  <a:pt x="1836984" y="302010"/>
                  <a:pt x="1849983" y="470320"/>
                </a:cubicBezTo>
                <a:lnTo>
                  <a:pt x="1849983" y="470320"/>
                </a:lnTo>
                <a:cubicBezTo>
                  <a:pt x="1851199" y="512926"/>
                  <a:pt x="1848645" y="573015"/>
                  <a:pt x="1849983" y="671885"/>
                </a:cubicBezTo>
                <a:cubicBezTo>
                  <a:pt x="1843522" y="730989"/>
                  <a:pt x="1849357" y="774829"/>
                  <a:pt x="1849983" y="806262"/>
                </a:cubicBezTo>
                <a:cubicBezTo>
                  <a:pt x="1675543" y="815113"/>
                  <a:pt x="1466839" y="795466"/>
                  <a:pt x="1310405" y="806262"/>
                </a:cubicBezTo>
                <a:cubicBezTo>
                  <a:pt x="1153971" y="817058"/>
                  <a:pt x="974834" y="805413"/>
                  <a:pt x="770826" y="806262"/>
                </a:cubicBezTo>
                <a:cubicBezTo>
                  <a:pt x="654592" y="837603"/>
                  <a:pt x="563936" y="870638"/>
                  <a:pt x="399188" y="895693"/>
                </a:cubicBezTo>
                <a:cubicBezTo>
                  <a:pt x="234440" y="920747"/>
                  <a:pt x="190083" y="929058"/>
                  <a:pt x="42124" y="981616"/>
                </a:cubicBezTo>
                <a:cubicBezTo>
                  <a:pt x="158805" y="897275"/>
                  <a:pt x="184692" y="891608"/>
                  <a:pt x="308331" y="806262"/>
                </a:cubicBezTo>
                <a:cubicBezTo>
                  <a:pt x="193504" y="805104"/>
                  <a:pt x="105263" y="804358"/>
                  <a:pt x="0" y="806262"/>
                </a:cubicBezTo>
                <a:cubicBezTo>
                  <a:pt x="-2512" y="745163"/>
                  <a:pt x="4606" y="724258"/>
                  <a:pt x="0" y="671885"/>
                </a:cubicBezTo>
                <a:cubicBezTo>
                  <a:pt x="3866" y="627053"/>
                  <a:pt x="3056" y="568055"/>
                  <a:pt x="0" y="470320"/>
                </a:cubicBezTo>
                <a:lnTo>
                  <a:pt x="0" y="470320"/>
                </a:lnTo>
                <a:cubicBezTo>
                  <a:pt x="14703" y="288277"/>
                  <a:pt x="20885" y="10659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7723"/>
                      <a:gd name="adj2" fmla="val 717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Why don’t we go after the biggest state? </a:t>
            </a:r>
            <a:r>
              <a:rPr lang="en-US" b="1" dirty="0">
                <a:solidFill>
                  <a:srgbClr val="00A6A5"/>
                </a:solidFill>
                <a:latin typeface="Komika Text" panose="02000000000000000000" pitchFamily="2" charset="77"/>
              </a:rPr>
              <a:t>California!</a:t>
            </a:r>
          </a:p>
        </p:txBody>
      </p:sp>
    </p:spTree>
    <p:extLst>
      <p:ext uri="{BB962C8B-B14F-4D97-AF65-F5344CB8AC3E}">
        <p14:creationId xmlns:p14="http://schemas.microsoft.com/office/powerpoint/2010/main" val="19951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F6FCD-F79C-F845-9535-F11AB5EF2F7B}"/>
              </a:ext>
            </a:extLst>
          </p:cNvPr>
          <p:cNvSpPr/>
          <p:nvPr/>
        </p:nvSpPr>
        <p:spPr>
          <a:xfrm>
            <a:off x="3468330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403259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C5EBB661-4F01-A345-A2C7-B4F7904FA181}"/>
              </a:ext>
            </a:extLst>
          </p:cNvPr>
          <p:cNvSpPr/>
          <p:nvPr/>
        </p:nvSpPr>
        <p:spPr>
          <a:xfrm>
            <a:off x="1765849" y="794047"/>
            <a:ext cx="1832757" cy="779114"/>
          </a:xfrm>
          <a:custGeom>
            <a:avLst/>
            <a:gdLst>
              <a:gd name="connsiteX0" fmla="*/ 0 w 1832757"/>
              <a:gd name="connsiteY0" fmla="*/ 0 h 779114"/>
              <a:gd name="connsiteX1" fmla="*/ 305460 w 1832757"/>
              <a:gd name="connsiteY1" fmla="*/ 0 h 779114"/>
              <a:gd name="connsiteX2" fmla="*/ 305460 w 1832757"/>
              <a:gd name="connsiteY2" fmla="*/ 0 h 779114"/>
              <a:gd name="connsiteX3" fmla="*/ 763649 w 1832757"/>
              <a:gd name="connsiteY3" fmla="*/ 0 h 779114"/>
              <a:gd name="connsiteX4" fmla="*/ 1298203 w 1832757"/>
              <a:gd name="connsiteY4" fmla="*/ 0 h 779114"/>
              <a:gd name="connsiteX5" fmla="*/ 1832757 w 1832757"/>
              <a:gd name="connsiteY5" fmla="*/ 0 h 779114"/>
              <a:gd name="connsiteX6" fmla="*/ 1832757 w 1832757"/>
              <a:gd name="connsiteY6" fmla="*/ 454483 h 779114"/>
              <a:gd name="connsiteX7" fmla="*/ 1832757 w 1832757"/>
              <a:gd name="connsiteY7" fmla="*/ 454483 h 779114"/>
              <a:gd name="connsiteX8" fmla="*/ 1832757 w 1832757"/>
              <a:gd name="connsiteY8" fmla="*/ 649262 h 779114"/>
              <a:gd name="connsiteX9" fmla="*/ 1832757 w 1832757"/>
              <a:gd name="connsiteY9" fmla="*/ 779114 h 779114"/>
              <a:gd name="connsiteX10" fmla="*/ 1287512 w 1832757"/>
              <a:gd name="connsiteY10" fmla="*/ 779114 h 779114"/>
              <a:gd name="connsiteX11" fmla="*/ 763649 w 1832757"/>
              <a:gd name="connsiteY11" fmla="*/ 779114 h 779114"/>
              <a:gd name="connsiteX12" fmla="*/ 392382 w 1832757"/>
              <a:gd name="connsiteY12" fmla="*/ 935705 h 779114"/>
              <a:gd name="connsiteX13" fmla="*/ -9824 w 1832757"/>
              <a:gd name="connsiteY13" fmla="*/ 1105345 h 779114"/>
              <a:gd name="connsiteX14" fmla="*/ 305460 w 1832757"/>
              <a:gd name="connsiteY14" fmla="*/ 779114 h 779114"/>
              <a:gd name="connsiteX15" fmla="*/ 0 w 1832757"/>
              <a:gd name="connsiteY15" fmla="*/ 779114 h 779114"/>
              <a:gd name="connsiteX16" fmla="*/ 0 w 1832757"/>
              <a:gd name="connsiteY16" fmla="*/ 649262 h 779114"/>
              <a:gd name="connsiteX17" fmla="*/ 0 w 1832757"/>
              <a:gd name="connsiteY17" fmla="*/ 454483 h 779114"/>
              <a:gd name="connsiteX18" fmla="*/ 0 w 1832757"/>
              <a:gd name="connsiteY18" fmla="*/ 454483 h 779114"/>
              <a:gd name="connsiteX19" fmla="*/ 0 w 183275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2757" h="779114" fill="none" extrusionOk="0">
                <a:moveTo>
                  <a:pt x="0" y="0"/>
                </a:moveTo>
                <a:cubicBezTo>
                  <a:pt x="88247" y="-3449"/>
                  <a:pt x="184118" y="5979"/>
                  <a:pt x="305460" y="0"/>
                </a:cubicBezTo>
                <a:lnTo>
                  <a:pt x="305460" y="0"/>
                </a:lnTo>
                <a:cubicBezTo>
                  <a:pt x="445124" y="4662"/>
                  <a:pt x="659548" y="12279"/>
                  <a:pt x="763649" y="0"/>
                </a:cubicBezTo>
                <a:cubicBezTo>
                  <a:pt x="1013428" y="-1327"/>
                  <a:pt x="1079081" y="2574"/>
                  <a:pt x="1298203" y="0"/>
                </a:cubicBezTo>
                <a:cubicBezTo>
                  <a:pt x="1517325" y="-2574"/>
                  <a:pt x="1598528" y="-20389"/>
                  <a:pt x="1832757" y="0"/>
                </a:cubicBezTo>
                <a:cubicBezTo>
                  <a:pt x="1810457" y="162276"/>
                  <a:pt x="1820434" y="249322"/>
                  <a:pt x="1832757" y="454483"/>
                </a:cubicBezTo>
                <a:lnTo>
                  <a:pt x="1832757" y="454483"/>
                </a:lnTo>
                <a:cubicBezTo>
                  <a:pt x="1829357" y="535504"/>
                  <a:pt x="1832744" y="557082"/>
                  <a:pt x="1832757" y="649262"/>
                </a:cubicBezTo>
                <a:cubicBezTo>
                  <a:pt x="1838602" y="682351"/>
                  <a:pt x="1835801" y="745145"/>
                  <a:pt x="1832757" y="779114"/>
                </a:cubicBezTo>
                <a:cubicBezTo>
                  <a:pt x="1710979" y="804859"/>
                  <a:pt x="1529018" y="786057"/>
                  <a:pt x="1287512" y="779114"/>
                </a:cubicBezTo>
                <a:cubicBezTo>
                  <a:pt x="1046006" y="772171"/>
                  <a:pt x="1006312" y="797192"/>
                  <a:pt x="763649" y="779114"/>
                </a:cubicBezTo>
                <a:cubicBezTo>
                  <a:pt x="607847" y="834870"/>
                  <a:pt x="499698" y="908530"/>
                  <a:pt x="392382" y="935705"/>
                </a:cubicBezTo>
                <a:cubicBezTo>
                  <a:pt x="285066" y="962880"/>
                  <a:pt x="91062" y="1066025"/>
                  <a:pt x="-9824" y="1105345"/>
                </a:cubicBezTo>
                <a:cubicBezTo>
                  <a:pt x="118226" y="943372"/>
                  <a:pt x="240313" y="877424"/>
                  <a:pt x="305460" y="779114"/>
                </a:cubicBezTo>
                <a:cubicBezTo>
                  <a:pt x="202889" y="765539"/>
                  <a:pt x="144490" y="778570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1832757" h="779114" stroke="0" extrusionOk="0">
                <a:moveTo>
                  <a:pt x="0" y="0"/>
                </a:moveTo>
                <a:cubicBezTo>
                  <a:pt x="144752" y="-130"/>
                  <a:pt x="154002" y="9158"/>
                  <a:pt x="305460" y="0"/>
                </a:cubicBezTo>
                <a:lnTo>
                  <a:pt x="305460" y="0"/>
                </a:lnTo>
                <a:cubicBezTo>
                  <a:pt x="420639" y="-21593"/>
                  <a:pt x="593639" y="20498"/>
                  <a:pt x="763649" y="0"/>
                </a:cubicBezTo>
                <a:cubicBezTo>
                  <a:pt x="944577" y="6078"/>
                  <a:pt x="1057395" y="9186"/>
                  <a:pt x="1319585" y="0"/>
                </a:cubicBezTo>
                <a:cubicBezTo>
                  <a:pt x="1581775" y="-9186"/>
                  <a:pt x="1653108" y="-2438"/>
                  <a:pt x="1832757" y="0"/>
                </a:cubicBezTo>
                <a:cubicBezTo>
                  <a:pt x="1841294" y="163269"/>
                  <a:pt x="1851010" y="358138"/>
                  <a:pt x="1832757" y="454483"/>
                </a:cubicBezTo>
                <a:lnTo>
                  <a:pt x="1832757" y="454483"/>
                </a:lnTo>
                <a:cubicBezTo>
                  <a:pt x="1825488" y="493884"/>
                  <a:pt x="1834317" y="595580"/>
                  <a:pt x="1832757" y="649262"/>
                </a:cubicBezTo>
                <a:cubicBezTo>
                  <a:pt x="1833958" y="701411"/>
                  <a:pt x="1832574" y="719664"/>
                  <a:pt x="1832757" y="779114"/>
                </a:cubicBezTo>
                <a:cubicBezTo>
                  <a:pt x="1673547" y="765126"/>
                  <a:pt x="1522144" y="758625"/>
                  <a:pt x="1298203" y="779114"/>
                </a:cubicBezTo>
                <a:cubicBezTo>
                  <a:pt x="1074262" y="799603"/>
                  <a:pt x="1017876" y="777643"/>
                  <a:pt x="763649" y="779114"/>
                </a:cubicBezTo>
                <a:cubicBezTo>
                  <a:pt x="603984" y="842076"/>
                  <a:pt x="486974" y="897369"/>
                  <a:pt x="369178" y="945492"/>
                </a:cubicBezTo>
                <a:cubicBezTo>
                  <a:pt x="251382" y="993615"/>
                  <a:pt x="137973" y="1043777"/>
                  <a:pt x="-9824" y="1105345"/>
                </a:cubicBezTo>
                <a:cubicBezTo>
                  <a:pt x="111413" y="987560"/>
                  <a:pt x="178912" y="916871"/>
                  <a:pt x="305460" y="779114"/>
                </a:cubicBezTo>
                <a:cubicBezTo>
                  <a:pt x="221816" y="785367"/>
                  <a:pt x="150000" y="792619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0536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The US is divided into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Northeast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South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Midwest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and </a:t>
            </a:r>
            <a:r>
              <a:rPr lang="en-US" sz="1400" b="1" dirty="0">
                <a:solidFill>
                  <a:srgbClr val="00A6A5"/>
                </a:solidFill>
                <a:latin typeface="Komika Text" panose="02000000000000000000" pitchFamily="2" charset="77"/>
              </a:rPr>
              <a:t>West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3570173D-95EE-4E4C-8F11-59B82408C128}"/>
              </a:ext>
            </a:extLst>
          </p:cNvPr>
          <p:cNvSpPr/>
          <p:nvPr/>
        </p:nvSpPr>
        <p:spPr>
          <a:xfrm>
            <a:off x="4589278" y="794047"/>
            <a:ext cx="1666143" cy="779114"/>
          </a:xfrm>
          <a:custGeom>
            <a:avLst/>
            <a:gdLst>
              <a:gd name="connsiteX0" fmla="*/ 0 w 1666143"/>
              <a:gd name="connsiteY0" fmla="*/ 0 h 779114"/>
              <a:gd name="connsiteX1" fmla="*/ 277691 w 1666143"/>
              <a:gd name="connsiteY1" fmla="*/ 0 h 779114"/>
              <a:gd name="connsiteX2" fmla="*/ 277691 w 1666143"/>
              <a:gd name="connsiteY2" fmla="*/ 0 h 779114"/>
              <a:gd name="connsiteX3" fmla="*/ 694226 w 1666143"/>
              <a:gd name="connsiteY3" fmla="*/ 0 h 779114"/>
              <a:gd name="connsiteX4" fmla="*/ 1180185 w 1666143"/>
              <a:gd name="connsiteY4" fmla="*/ 0 h 779114"/>
              <a:gd name="connsiteX5" fmla="*/ 1666143 w 1666143"/>
              <a:gd name="connsiteY5" fmla="*/ 0 h 779114"/>
              <a:gd name="connsiteX6" fmla="*/ 1666143 w 1666143"/>
              <a:gd name="connsiteY6" fmla="*/ 454483 h 779114"/>
              <a:gd name="connsiteX7" fmla="*/ 1666143 w 1666143"/>
              <a:gd name="connsiteY7" fmla="*/ 454483 h 779114"/>
              <a:gd name="connsiteX8" fmla="*/ 1666143 w 1666143"/>
              <a:gd name="connsiteY8" fmla="*/ 649262 h 779114"/>
              <a:gd name="connsiteX9" fmla="*/ 1666143 w 1666143"/>
              <a:gd name="connsiteY9" fmla="*/ 779114 h 779114"/>
              <a:gd name="connsiteX10" fmla="*/ 1170465 w 1666143"/>
              <a:gd name="connsiteY10" fmla="*/ 779114 h 779114"/>
              <a:gd name="connsiteX11" fmla="*/ 694226 w 1666143"/>
              <a:gd name="connsiteY11" fmla="*/ 779114 h 779114"/>
              <a:gd name="connsiteX12" fmla="*/ 318955 w 1666143"/>
              <a:gd name="connsiteY12" fmla="*/ 888509 h 779114"/>
              <a:gd name="connsiteX13" fmla="*/ -87589 w 1666143"/>
              <a:gd name="connsiteY13" fmla="*/ 1007020 h 779114"/>
              <a:gd name="connsiteX14" fmla="*/ 277691 w 1666143"/>
              <a:gd name="connsiteY14" fmla="*/ 779114 h 779114"/>
              <a:gd name="connsiteX15" fmla="*/ 0 w 1666143"/>
              <a:gd name="connsiteY15" fmla="*/ 779114 h 779114"/>
              <a:gd name="connsiteX16" fmla="*/ 0 w 1666143"/>
              <a:gd name="connsiteY16" fmla="*/ 649262 h 779114"/>
              <a:gd name="connsiteX17" fmla="*/ 0 w 1666143"/>
              <a:gd name="connsiteY17" fmla="*/ 454483 h 779114"/>
              <a:gd name="connsiteX18" fmla="*/ 0 w 1666143"/>
              <a:gd name="connsiteY18" fmla="*/ 454483 h 779114"/>
              <a:gd name="connsiteX19" fmla="*/ 0 w 1666143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66143" h="779114" fill="none" extrusionOk="0">
                <a:moveTo>
                  <a:pt x="0" y="0"/>
                </a:moveTo>
                <a:cubicBezTo>
                  <a:pt x="81600" y="-2317"/>
                  <a:pt x="202044" y="-10184"/>
                  <a:pt x="277691" y="0"/>
                </a:cubicBezTo>
                <a:lnTo>
                  <a:pt x="277691" y="0"/>
                </a:lnTo>
                <a:cubicBezTo>
                  <a:pt x="460285" y="4979"/>
                  <a:pt x="599101" y="11917"/>
                  <a:pt x="694226" y="0"/>
                </a:cubicBezTo>
                <a:cubicBezTo>
                  <a:pt x="873552" y="22606"/>
                  <a:pt x="1007454" y="-13248"/>
                  <a:pt x="1180185" y="0"/>
                </a:cubicBezTo>
                <a:cubicBezTo>
                  <a:pt x="1352916" y="13248"/>
                  <a:pt x="1558024" y="-8055"/>
                  <a:pt x="1666143" y="0"/>
                </a:cubicBezTo>
                <a:cubicBezTo>
                  <a:pt x="1643843" y="162276"/>
                  <a:pt x="1653820" y="249322"/>
                  <a:pt x="1666143" y="454483"/>
                </a:cubicBezTo>
                <a:lnTo>
                  <a:pt x="1666143" y="454483"/>
                </a:lnTo>
                <a:cubicBezTo>
                  <a:pt x="1662743" y="535504"/>
                  <a:pt x="1666130" y="557082"/>
                  <a:pt x="1666143" y="649262"/>
                </a:cubicBezTo>
                <a:cubicBezTo>
                  <a:pt x="1671988" y="682351"/>
                  <a:pt x="1669187" y="745145"/>
                  <a:pt x="1666143" y="779114"/>
                </a:cubicBezTo>
                <a:cubicBezTo>
                  <a:pt x="1428049" y="772746"/>
                  <a:pt x="1350768" y="786721"/>
                  <a:pt x="1170465" y="779114"/>
                </a:cubicBezTo>
                <a:cubicBezTo>
                  <a:pt x="990162" y="771507"/>
                  <a:pt x="871400" y="779918"/>
                  <a:pt x="694226" y="779114"/>
                </a:cubicBezTo>
                <a:cubicBezTo>
                  <a:pt x="516132" y="811928"/>
                  <a:pt x="498618" y="837026"/>
                  <a:pt x="318955" y="888509"/>
                </a:cubicBezTo>
                <a:cubicBezTo>
                  <a:pt x="139292" y="939992"/>
                  <a:pt x="11093" y="984257"/>
                  <a:pt x="-87589" y="1007020"/>
                </a:cubicBezTo>
                <a:cubicBezTo>
                  <a:pt x="63959" y="895545"/>
                  <a:pt x="146839" y="839572"/>
                  <a:pt x="277691" y="779114"/>
                </a:cubicBezTo>
                <a:cubicBezTo>
                  <a:pt x="215728" y="786417"/>
                  <a:pt x="100332" y="789372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1666143" h="779114" stroke="0" extrusionOk="0">
                <a:moveTo>
                  <a:pt x="0" y="0"/>
                </a:moveTo>
                <a:cubicBezTo>
                  <a:pt x="95774" y="11882"/>
                  <a:pt x="221130" y="-1434"/>
                  <a:pt x="277691" y="0"/>
                </a:cubicBezTo>
                <a:lnTo>
                  <a:pt x="277691" y="0"/>
                </a:lnTo>
                <a:cubicBezTo>
                  <a:pt x="460680" y="4488"/>
                  <a:pt x="520821" y="11755"/>
                  <a:pt x="694226" y="0"/>
                </a:cubicBezTo>
                <a:cubicBezTo>
                  <a:pt x="893528" y="-23527"/>
                  <a:pt x="1023331" y="14107"/>
                  <a:pt x="1199623" y="0"/>
                </a:cubicBezTo>
                <a:cubicBezTo>
                  <a:pt x="1375915" y="-14107"/>
                  <a:pt x="1564081" y="-4771"/>
                  <a:pt x="1666143" y="0"/>
                </a:cubicBezTo>
                <a:cubicBezTo>
                  <a:pt x="1674680" y="163269"/>
                  <a:pt x="1684396" y="358138"/>
                  <a:pt x="1666143" y="454483"/>
                </a:cubicBezTo>
                <a:lnTo>
                  <a:pt x="1666143" y="454483"/>
                </a:lnTo>
                <a:cubicBezTo>
                  <a:pt x="1658874" y="493884"/>
                  <a:pt x="1667703" y="595580"/>
                  <a:pt x="1666143" y="649262"/>
                </a:cubicBezTo>
                <a:cubicBezTo>
                  <a:pt x="1667344" y="701411"/>
                  <a:pt x="1665960" y="719664"/>
                  <a:pt x="1666143" y="779114"/>
                </a:cubicBezTo>
                <a:cubicBezTo>
                  <a:pt x="1546028" y="781028"/>
                  <a:pt x="1292680" y="785142"/>
                  <a:pt x="1180185" y="779114"/>
                </a:cubicBezTo>
                <a:cubicBezTo>
                  <a:pt x="1067690" y="773086"/>
                  <a:pt x="858678" y="787745"/>
                  <a:pt x="694226" y="779114"/>
                </a:cubicBezTo>
                <a:cubicBezTo>
                  <a:pt x="568093" y="830630"/>
                  <a:pt x="483957" y="828600"/>
                  <a:pt x="295500" y="895346"/>
                </a:cubicBezTo>
                <a:cubicBezTo>
                  <a:pt x="107043" y="962092"/>
                  <a:pt x="80114" y="949941"/>
                  <a:pt x="-87589" y="1007020"/>
                </a:cubicBezTo>
                <a:cubicBezTo>
                  <a:pt x="25690" y="916922"/>
                  <a:pt x="122495" y="881530"/>
                  <a:pt x="277691" y="779114"/>
                </a:cubicBezTo>
                <a:cubicBezTo>
                  <a:pt x="184610" y="784425"/>
                  <a:pt x="133544" y="780985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55257"/>
                      <a:gd name="adj2" fmla="val 792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The South and Midwest are fairly conservative.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052513" y="2153078"/>
            <a:ext cx="1482023" cy="779114"/>
          </a:xfrm>
          <a:custGeom>
            <a:avLst/>
            <a:gdLst>
              <a:gd name="connsiteX0" fmla="*/ 0 w 1482023"/>
              <a:gd name="connsiteY0" fmla="*/ 0 h 779114"/>
              <a:gd name="connsiteX1" fmla="*/ 449547 w 1482023"/>
              <a:gd name="connsiteY1" fmla="*/ 0 h 779114"/>
              <a:gd name="connsiteX2" fmla="*/ 864513 w 1482023"/>
              <a:gd name="connsiteY2" fmla="*/ 0 h 779114"/>
              <a:gd name="connsiteX3" fmla="*/ 1407270 w 1482023"/>
              <a:gd name="connsiteY3" fmla="*/ -261338 h 779114"/>
              <a:gd name="connsiteX4" fmla="*/ 1235019 w 1482023"/>
              <a:gd name="connsiteY4" fmla="*/ 0 h 779114"/>
              <a:gd name="connsiteX5" fmla="*/ 1482023 w 1482023"/>
              <a:gd name="connsiteY5" fmla="*/ 0 h 779114"/>
              <a:gd name="connsiteX6" fmla="*/ 1482023 w 1482023"/>
              <a:gd name="connsiteY6" fmla="*/ 129852 h 779114"/>
              <a:gd name="connsiteX7" fmla="*/ 1482023 w 1482023"/>
              <a:gd name="connsiteY7" fmla="*/ 129852 h 779114"/>
              <a:gd name="connsiteX8" fmla="*/ 1482023 w 1482023"/>
              <a:gd name="connsiteY8" fmla="*/ 324631 h 779114"/>
              <a:gd name="connsiteX9" fmla="*/ 1482023 w 1482023"/>
              <a:gd name="connsiteY9" fmla="*/ 779114 h 779114"/>
              <a:gd name="connsiteX10" fmla="*/ 1235019 w 1482023"/>
              <a:gd name="connsiteY10" fmla="*/ 779114 h 779114"/>
              <a:gd name="connsiteX11" fmla="*/ 864513 w 1482023"/>
              <a:gd name="connsiteY11" fmla="*/ 779114 h 779114"/>
              <a:gd name="connsiteX12" fmla="*/ 864513 w 1482023"/>
              <a:gd name="connsiteY12" fmla="*/ 779114 h 779114"/>
              <a:gd name="connsiteX13" fmla="*/ 449547 w 1482023"/>
              <a:gd name="connsiteY13" fmla="*/ 779114 h 779114"/>
              <a:gd name="connsiteX14" fmla="*/ 0 w 1482023"/>
              <a:gd name="connsiteY14" fmla="*/ 779114 h 779114"/>
              <a:gd name="connsiteX15" fmla="*/ 0 w 1482023"/>
              <a:gd name="connsiteY15" fmla="*/ 324631 h 779114"/>
              <a:gd name="connsiteX16" fmla="*/ 0 w 1482023"/>
              <a:gd name="connsiteY16" fmla="*/ 129852 h 779114"/>
              <a:gd name="connsiteX17" fmla="*/ 0 w 1482023"/>
              <a:gd name="connsiteY17" fmla="*/ 129852 h 779114"/>
              <a:gd name="connsiteX18" fmla="*/ 0 w 1482023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2023" h="779114" fill="none" extrusionOk="0">
                <a:moveTo>
                  <a:pt x="0" y="0"/>
                </a:moveTo>
                <a:cubicBezTo>
                  <a:pt x="179774" y="-8915"/>
                  <a:pt x="334637" y="-14709"/>
                  <a:pt x="449547" y="0"/>
                </a:cubicBezTo>
                <a:cubicBezTo>
                  <a:pt x="564457" y="14709"/>
                  <a:pt x="677333" y="7003"/>
                  <a:pt x="864513" y="0"/>
                </a:cubicBezTo>
                <a:cubicBezTo>
                  <a:pt x="1046767" y="-99253"/>
                  <a:pt x="1175603" y="-131287"/>
                  <a:pt x="1407270" y="-261338"/>
                </a:cubicBezTo>
                <a:cubicBezTo>
                  <a:pt x="1333570" y="-125231"/>
                  <a:pt x="1295904" y="-76613"/>
                  <a:pt x="1235019" y="0"/>
                </a:cubicBezTo>
                <a:cubicBezTo>
                  <a:pt x="1293688" y="-2041"/>
                  <a:pt x="1418212" y="-11537"/>
                  <a:pt x="1482023" y="0"/>
                </a:cubicBezTo>
                <a:cubicBezTo>
                  <a:pt x="1488408" y="45898"/>
                  <a:pt x="1482968" y="77847"/>
                  <a:pt x="1482023" y="129852"/>
                </a:cubicBezTo>
                <a:lnTo>
                  <a:pt x="1482023" y="129852"/>
                </a:lnTo>
                <a:cubicBezTo>
                  <a:pt x="1482010" y="174017"/>
                  <a:pt x="1489133" y="258233"/>
                  <a:pt x="1482023" y="324631"/>
                </a:cubicBezTo>
                <a:cubicBezTo>
                  <a:pt x="1495861" y="417506"/>
                  <a:pt x="1491212" y="603565"/>
                  <a:pt x="1482023" y="779114"/>
                </a:cubicBezTo>
                <a:cubicBezTo>
                  <a:pt x="1378380" y="771068"/>
                  <a:pt x="1297836" y="770778"/>
                  <a:pt x="1235019" y="779114"/>
                </a:cubicBezTo>
                <a:cubicBezTo>
                  <a:pt x="1157778" y="795543"/>
                  <a:pt x="962794" y="787149"/>
                  <a:pt x="864513" y="779114"/>
                </a:cubicBezTo>
                <a:lnTo>
                  <a:pt x="864513" y="779114"/>
                </a:lnTo>
                <a:cubicBezTo>
                  <a:pt x="737275" y="779751"/>
                  <a:pt x="542866" y="767740"/>
                  <a:pt x="449547" y="779114"/>
                </a:cubicBezTo>
                <a:cubicBezTo>
                  <a:pt x="356228" y="790488"/>
                  <a:pt x="97727" y="763958"/>
                  <a:pt x="0" y="779114"/>
                </a:cubicBezTo>
                <a:cubicBezTo>
                  <a:pt x="-3176" y="641935"/>
                  <a:pt x="-1509" y="455160"/>
                  <a:pt x="0" y="324631"/>
                </a:cubicBezTo>
                <a:cubicBezTo>
                  <a:pt x="9315" y="231046"/>
                  <a:pt x="-4588" y="182660"/>
                  <a:pt x="0" y="129852"/>
                </a:cubicBezTo>
                <a:lnTo>
                  <a:pt x="0" y="129852"/>
                </a:lnTo>
                <a:cubicBezTo>
                  <a:pt x="4129" y="70958"/>
                  <a:pt x="-1780" y="37492"/>
                  <a:pt x="0" y="0"/>
                </a:cubicBezTo>
                <a:close/>
              </a:path>
              <a:path w="1482023" h="779114" stroke="0" extrusionOk="0">
                <a:moveTo>
                  <a:pt x="0" y="0"/>
                </a:moveTo>
                <a:cubicBezTo>
                  <a:pt x="119710" y="-20356"/>
                  <a:pt x="266341" y="9276"/>
                  <a:pt x="423611" y="0"/>
                </a:cubicBezTo>
                <a:cubicBezTo>
                  <a:pt x="580881" y="-9276"/>
                  <a:pt x="667157" y="13832"/>
                  <a:pt x="864513" y="0"/>
                </a:cubicBezTo>
                <a:cubicBezTo>
                  <a:pt x="986058" y="-59765"/>
                  <a:pt x="1159908" y="-120888"/>
                  <a:pt x="1407270" y="-261338"/>
                </a:cubicBezTo>
                <a:cubicBezTo>
                  <a:pt x="1338864" y="-131579"/>
                  <a:pt x="1273726" y="-86261"/>
                  <a:pt x="1235019" y="0"/>
                </a:cubicBezTo>
                <a:cubicBezTo>
                  <a:pt x="1358098" y="10543"/>
                  <a:pt x="1405101" y="-11386"/>
                  <a:pt x="1482023" y="0"/>
                </a:cubicBezTo>
                <a:cubicBezTo>
                  <a:pt x="1477809" y="36193"/>
                  <a:pt x="1486568" y="66215"/>
                  <a:pt x="1482023" y="129852"/>
                </a:cubicBezTo>
                <a:lnTo>
                  <a:pt x="1482023" y="129852"/>
                </a:lnTo>
                <a:cubicBezTo>
                  <a:pt x="1473369" y="179400"/>
                  <a:pt x="1490127" y="283296"/>
                  <a:pt x="1482023" y="324631"/>
                </a:cubicBezTo>
                <a:cubicBezTo>
                  <a:pt x="1480274" y="515194"/>
                  <a:pt x="1473610" y="577442"/>
                  <a:pt x="1482023" y="779114"/>
                </a:cubicBezTo>
                <a:cubicBezTo>
                  <a:pt x="1412484" y="778177"/>
                  <a:pt x="1312770" y="775736"/>
                  <a:pt x="1235019" y="779114"/>
                </a:cubicBezTo>
                <a:cubicBezTo>
                  <a:pt x="1058995" y="786754"/>
                  <a:pt x="977421" y="781307"/>
                  <a:pt x="864513" y="779114"/>
                </a:cubicBezTo>
                <a:lnTo>
                  <a:pt x="864513" y="779114"/>
                </a:lnTo>
                <a:cubicBezTo>
                  <a:pt x="718996" y="796032"/>
                  <a:pt x="565446" y="782137"/>
                  <a:pt x="449547" y="779114"/>
                </a:cubicBezTo>
                <a:cubicBezTo>
                  <a:pt x="333648" y="776091"/>
                  <a:pt x="167611" y="757842"/>
                  <a:pt x="0" y="779114"/>
                </a:cubicBezTo>
                <a:cubicBezTo>
                  <a:pt x="8179" y="685321"/>
                  <a:pt x="-4321" y="421578"/>
                  <a:pt x="0" y="324631"/>
                </a:cubicBezTo>
                <a:cubicBezTo>
                  <a:pt x="-7920" y="240203"/>
                  <a:pt x="4821" y="226999"/>
                  <a:pt x="0" y="129852"/>
                </a:cubicBezTo>
                <a:lnTo>
                  <a:pt x="0" y="129852"/>
                </a:lnTo>
                <a:cubicBezTo>
                  <a:pt x="15" y="80736"/>
                  <a:pt x="-5119" y="535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4956"/>
                      <a:gd name="adj2" fmla="val -8354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So you think they’ll have fewer single parents?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144156" y="3601772"/>
            <a:ext cx="2902592" cy="975649"/>
          </a:xfrm>
          <a:custGeom>
            <a:avLst/>
            <a:gdLst>
              <a:gd name="connsiteX0" fmla="*/ 0 w 2902592"/>
              <a:gd name="connsiteY0" fmla="*/ 162611 h 975649"/>
              <a:gd name="connsiteX1" fmla="*/ 162611 w 2902592"/>
              <a:gd name="connsiteY1" fmla="*/ 0 h 975649"/>
              <a:gd name="connsiteX2" fmla="*/ 832727 w 2902592"/>
              <a:gd name="connsiteY2" fmla="*/ 0 h 975649"/>
              <a:gd name="connsiteX3" fmla="*/ 1425522 w 2902592"/>
              <a:gd name="connsiteY3" fmla="*/ 0 h 975649"/>
              <a:gd name="connsiteX4" fmla="*/ 2121412 w 2902592"/>
              <a:gd name="connsiteY4" fmla="*/ 0 h 975649"/>
              <a:gd name="connsiteX5" fmla="*/ 2739981 w 2902592"/>
              <a:gd name="connsiteY5" fmla="*/ 0 h 975649"/>
              <a:gd name="connsiteX6" fmla="*/ 2902592 w 2902592"/>
              <a:gd name="connsiteY6" fmla="*/ 162611 h 975649"/>
              <a:gd name="connsiteX7" fmla="*/ 2902592 w 2902592"/>
              <a:gd name="connsiteY7" fmla="*/ 813038 h 975649"/>
              <a:gd name="connsiteX8" fmla="*/ 2739981 w 2902592"/>
              <a:gd name="connsiteY8" fmla="*/ 975649 h 975649"/>
              <a:gd name="connsiteX9" fmla="*/ 2044091 w 2902592"/>
              <a:gd name="connsiteY9" fmla="*/ 975649 h 975649"/>
              <a:gd name="connsiteX10" fmla="*/ 1373975 w 2902592"/>
              <a:gd name="connsiteY10" fmla="*/ 975649 h 975649"/>
              <a:gd name="connsiteX11" fmla="*/ 781180 w 2902592"/>
              <a:gd name="connsiteY11" fmla="*/ 975649 h 975649"/>
              <a:gd name="connsiteX12" fmla="*/ 162611 w 2902592"/>
              <a:gd name="connsiteY12" fmla="*/ 975649 h 975649"/>
              <a:gd name="connsiteX13" fmla="*/ 0 w 2902592"/>
              <a:gd name="connsiteY13" fmla="*/ 813038 h 975649"/>
              <a:gd name="connsiteX14" fmla="*/ 0 w 2902592"/>
              <a:gd name="connsiteY14" fmla="*/ 162611 h 97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92" h="975649" fill="none" extrusionOk="0">
                <a:moveTo>
                  <a:pt x="0" y="162611"/>
                </a:moveTo>
                <a:cubicBezTo>
                  <a:pt x="-5519" y="61553"/>
                  <a:pt x="74142" y="-18107"/>
                  <a:pt x="162611" y="0"/>
                </a:cubicBezTo>
                <a:cubicBezTo>
                  <a:pt x="387810" y="16647"/>
                  <a:pt x="583802" y="26098"/>
                  <a:pt x="832727" y="0"/>
                </a:cubicBezTo>
                <a:cubicBezTo>
                  <a:pt x="1081652" y="-26098"/>
                  <a:pt x="1243411" y="-8105"/>
                  <a:pt x="1425522" y="0"/>
                </a:cubicBezTo>
                <a:cubicBezTo>
                  <a:pt x="1607633" y="8105"/>
                  <a:pt x="1821369" y="8877"/>
                  <a:pt x="2121412" y="0"/>
                </a:cubicBezTo>
                <a:cubicBezTo>
                  <a:pt x="2421455" y="-8877"/>
                  <a:pt x="2519081" y="-17605"/>
                  <a:pt x="2739981" y="0"/>
                </a:cubicBezTo>
                <a:cubicBezTo>
                  <a:pt x="2833769" y="7881"/>
                  <a:pt x="2894777" y="76924"/>
                  <a:pt x="2902592" y="162611"/>
                </a:cubicBezTo>
                <a:cubicBezTo>
                  <a:pt x="2903523" y="461937"/>
                  <a:pt x="2893713" y="519860"/>
                  <a:pt x="2902592" y="813038"/>
                </a:cubicBezTo>
                <a:cubicBezTo>
                  <a:pt x="2908267" y="885392"/>
                  <a:pt x="2842913" y="989839"/>
                  <a:pt x="2739981" y="975649"/>
                </a:cubicBezTo>
                <a:cubicBezTo>
                  <a:pt x="2432323" y="1008529"/>
                  <a:pt x="2308040" y="1008794"/>
                  <a:pt x="2044091" y="975649"/>
                </a:cubicBezTo>
                <a:cubicBezTo>
                  <a:pt x="1780142" y="942505"/>
                  <a:pt x="1608223" y="950796"/>
                  <a:pt x="1373975" y="975649"/>
                </a:cubicBezTo>
                <a:cubicBezTo>
                  <a:pt x="1139727" y="1000502"/>
                  <a:pt x="1041743" y="997351"/>
                  <a:pt x="781180" y="975649"/>
                </a:cubicBezTo>
                <a:cubicBezTo>
                  <a:pt x="520617" y="953947"/>
                  <a:pt x="444401" y="978272"/>
                  <a:pt x="162611" y="975649"/>
                </a:cubicBezTo>
                <a:cubicBezTo>
                  <a:pt x="63934" y="984627"/>
                  <a:pt x="-6314" y="916358"/>
                  <a:pt x="0" y="813038"/>
                </a:cubicBezTo>
                <a:cubicBezTo>
                  <a:pt x="-20575" y="680456"/>
                  <a:pt x="4813" y="384160"/>
                  <a:pt x="0" y="162611"/>
                </a:cubicBezTo>
                <a:close/>
              </a:path>
              <a:path w="2902592" h="975649" stroke="0" extrusionOk="0">
                <a:moveTo>
                  <a:pt x="0" y="162611"/>
                </a:moveTo>
                <a:cubicBezTo>
                  <a:pt x="-13056" y="64750"/>
                  <a:pt x="66406" y="2401"/>
                  <a:pt x="162611" y="0"/>
                </a:cubicBezTo>
                <a:cubicBezTo>
                  <a:pt x="313279" y="13105"/>
                  <a:pt x="525045" y="-21070"/>
                  <a:pt x="858501" y="0"/>
                </a:cubicBezTo>
                <a:cubicBezTo>
                  <a:pt x="1191957" y="21070"/>
                  <a:pt x="1279527" y="-14984"/>
                  <a:pt x="1477070" y="0"/>
                </a:cubicBezTo>
                <a:cubicBezTo>
                  <a:pt x="1674613" y="14984"/>
                  <a:pt x="1792911" y="-5505"/>
                  <a:pt x="2069865" y="0"/>
                </a:cubicBezTo>
                <a:cubicBezTo>
                  <a:pt x="2346820" y="5505"/>
                  <a:pt x="2568000" y="9139"/>
                  <a:pt x="2739981" y="0"/>
                </a:cubicBezTo>
                <a:cubicBezTo>
                  <a:pt x="2831345" y="-3202"/>
                  <a:pt x="2900542" y="72489"/>
                  <a:pt x="2902592" y="162611"/>
                </a:cubicBezTo>
                <a:cubicBezTo>
                  <a:pt x="2925282" y="446189"/>
                  <a:pt x="2917603" y="496397"/>
                  <a:pt x="2902592" y="813038"/>
                </a:cubicBezTo>
                <a:cubicBezTo>
                  <a:pt x="2893054" y="918624"/>
                  <a:pt x="2817116" y="960950"/>
                  <a:pt x="2739981" y="975649"/>
                </a:cubicBezTo>
                <a:cubicBezTo>
                  <a:pt x="2529755" y="981103"/>
                  <a:pt x="2430009" y="1001532"/>
                  <a:pt x="2147186" y="975649"/>
                </a:cubicBezTo>
                <a:cubicBezTo>
                  <a:pt x="1864363" y="949766"/>
                  <a:pt x="1818233" y="1002465"/>
                  <a:pt x="1502843" y="975649"/>
                </a:cubicBezTo>
                <a:cubicBezTo>
                  <a:pt x="1187453" y="948833"/>
                  <a:pt x="1119192" y="982015"/>
                  <a:pt x="884275" y="975649"/>
                </a:cubicBezTo>
                <a:cubicBezTo>
                  <a:pt x="649358" y="969283"/>
                  <a:pt x="369655" y="949299"/>
                  <a:pt x="162611" y="975649"/>
                </a:cubicBezTo>
                <a:cubicBezTo>
                  <a:pt x="74992" y="972932"/>
                  <a:pt x="-20161" y="895052"/>
                  <a:pt x="0" y="813038"/>
                </a:cubicBezTo>
                <a:cubicBezTo>
                  <a:pt x="-17890" y="678907"/>
                  <a:pt x="5235" y="403886"/>
                  <a:pt x="0" y="162611"/>
                </a:cubicBezTo>
                <a:close/>
              </a:path>
            </a:pathLst>
          </a:custGeom>
          <a:solidFill>
            <a:schemeClr val="bg1"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Which region has the most single parents?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What do </a:t>
            </a:r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YOU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think?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04061C-9870-8F41-8B36-1FE986F3A48C}"/>
              </a:ext>
            </a:extLst>
          </p:cNvPr>
          <p:cNvSpPr txBox="1"/>
          <p:nvPr/>
        </p:nvSpPr>
        <p:spPr>
          <a:xfrm rot="19861919">
            <a:off x="2417120" y="5278558"/>
            <a:ext cx="274384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Northeast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FC98E-011C-894F-BAF1-BF998A171F4C}"/>
              </a:ext>
            </a:extLst>
          </p:cNvPr>
          <p:cNvSpPr txBox="1"/>
          <p:nvPr/>
        </p:nvSpPr>
        <p:spPr>
          <a:xfrm rot="19861919">
            <a:off x="3807116" y="5261780"/>
            <a:ext cx="178871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South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67A11-58A4-3941-B059-0BF647AA1C60}"/>
              </a:ext>
            </a:extLst>
          </p:cNvPr>
          <p:cNvSpPr txBox="1"/>
          <p:nvPr/>
        </p:nvSpPr>
        <p:spPr>
          <a:xfrm rot="19861919">
            <a:off x="5105506" y="5236612"/>
            <a:ext cx="233012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Midwest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C34594-0A2F-AA4B-8453-D1A75E7B8DC1}"/>
              </a:ext>
            </a:extLst>
          </p:cNvPr>
          <p:cNvSpPr txBox="1"/>
          <p:nvPr/>
        </p:nvSpPr>
        <p:spPr>
          <a:xfrm rot="19861919">
            <a:off x="6448411" y="5253390"/>
            <a:ext cx="164568" cy="1186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West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16CE08F-4A1E-5049-A971-4BD7814C0337}"/>
              </a:ext>
            </a:extLst>
          </p:cNvPr>
          <p:cNvSpPr/>
          <p:nvPr/>
        </p:nvSpPr>
        <p:spPr>
          <a:xfrm>
            <a:off x="3534524" y="6031574"/>
            <a:ext cx="2074952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on your answer!)</a:t>
            </a:r>
          </a:p>
        </p:txBody>
      </p:sp>
      <p:sp>
        <p:nvSpPr>
          <p:cNvPr id="36" name="Explosion 2 35">
            <a:hlinkClick r:id="rId2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0B4E5F9-58FA-6847-81B7-D2830CC0BA05}"/>
              </a:ext>
            </a:extLst>
          </p:cNvPr>
          <p:cNvSpPr/>
          <p:nvPr/>
        </p:nvSpPr>
        <p:spPr>
          <a:xfrm>
            <a:off x="2062698" y="4815086"/>
            <a:ext cx="1134499" cy="1134499"/>
          </a:xfrm>
          <a:custGeom>
            <a:avLst/>
            <a:gdLst>
              <a:gd name="connsiteX0" fmla="*/ 602019 w 1134499"/>
              <a:gd name="connsiteY0" fmla="*/ 228055 h 1134499"/>
              <a:gd name="connsiteX1" fmla="*/ 776816 w 1134499"/>
              <a:gd name="connsiteY1" fmla="*/ 0 h 1134499"/>
              <a:gd name="connsiteX2" fmla="*/ 762898 w 1134499"/>
              <a:gd name="connsiteY2" fmla="*/ 303425 h 1134499"/>
              <a:gd name="connsiteX3" fmla="*/ 945783 w 1134499"/>
              <a:gd name="connsiteY3" fmla="*/ 166603 h 1134499"/>
              <a:gd name="connsiteX4" fmla="*/ 860328 w 1134499"/>
              <a:gd name="connsiteY4" fmla="*/ 343080 h 1134499"/>
              <a:gd name="connsiteX5" fmla="*/ 1134499 w 1134499"/>
              <a:gd name="connsiteY5" fmla="*/ 349016 h 1134499"/>
              <a:gd name="connsiteX6" fmla="*/ 892104 w 1134499"/>
              <a:gd name="connsiteY6" fmla="*/ 493822 h 1134499"/>
              <a:gd name="connsiteX7" fmla="*/ 959597 w 1134499"/>
              <a:gd name="connsiteY7" fmla="*/ 592985 h 1134499"/>
              <a:gd name="connsiteX8" fmla="*/ 860328 w 1134499"/>
              <a:gd name="connsiteY8" fmla="*/ 646559 h 1134499"/>
              <a:gd name="connsiteX9" fmla="*/ 991478 w 1134499"/>
              <a:gd name="connsiteY9" fmla="*/ 821041 h 1134499"/>
              <a:gd name="connsiteX10" fmla="*/ 768938 w 1134499"/>
              <a:gd name="connsiteY10" fmla="*/ 753706 h 1134499"/>
              <a:gd name="connsiteX11" fmla="*/ 784800 w 1134499"/>
              <a:gd name="connsiteY11" fmla="*/ 912326 h 1134499"/>
              <a:gd name="connsiteX12" fmla="*/ 639731 w 1134499"/>
              <a:gd name="connsiteY12" fmla="*/ 836955 h 1134499"/>
              <a:gd name="connsiteX13" fmla="*/ 609898 w 1134499"/>
              <a:gd name="connsiteY13" fmla="*/ 989640 h 1134499"/>
              <a:gd name="connsiteX14" fmla="*/ 518508 w 1134499"/>
              <a:gd name="connsiteY14" fmla="*/ 912326 h 1134499"/>
              <a:gd name="connsiteX15" fmla="*/ 456950 w 1134499"/>
              <a:gd name="connsiteY15" fmla="*/ 1035335 h 1134499"/>
              <a:gd name="connsiteX16" fmla="*/ 395341 w 1134499"/>
              <a:gd name="connsiteY16" fmla="*/ 951981 h 1134499"/>
              <a:gd name="connsiteX17" fmla="*/ 258256 w 1134499"/>
              <a:gd name="connsiteY17" fmla="*/ 1134499 h 1134499"/>
              <a:gd name="connsiteX18" fmla="*/ 252373 w 1134499"/>
              <a:gd name="connsiteY18" fmla="*/ 958021 h 1134499"/>
              <a:gd name="connsiteX19" fmla="*/ 67492 w 1134499"/>
              <a:gd name="connsiteY19" fmla="*/ 936224 h 1134499"/>
              <a:gd name="connsiteX20" fmla="*/ 174901 w 1134499"/>
              <a:gd name="connsiteY20" fmla="*/ 807280 h 1134499"/>
              <a:gd name="connsiteX21" fmla="*/ 0 w 1134499"/>
              <a:gd name="connsiteY21" fmla="*/ 676339 h 1134499"/>
              <a:gd name="connsiteX22" fmla="*/ 206678 w 1134499"/>
              <a:gd name="connsiteY22" fmla="*/ 608847 h 1134499"/>
              <a:gd name="connsiteX23" fmla="*/ 61557 w 1134499"/>
              <a:gd name="connsiteY23" fmla="*/ 434366 h 1134499"/>
              <a:gd name="connsiteX24" fmla="*/ 282154 w 1134499"/>
              <a:gd name="connsiteY24" fmla="*/ 410573 h 1134499"/>
              <a:gd name="connsiteX25" fmla="*/ 236459 w 1134499"/>
              <a:gd name="connsiteY25" fmla="*/ 190396 h 1134499"/>
              <a:gd name="connsiteX26" fmla="*/ 449072 w 1134499"/>
              <a:gd name="connsiteY26" fmla="*/ 335202 h 1134499"/>
              <a:gd name="connsiteX27" fmla="*/ 510629 w 1134499"/>
              <a:gd name="connsiteY27" fmla="*/ 99111 h 1134499"/>
              <a:gd name="connsiteX28" fmla="*/ 602019 w 1134499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4499" h="1134499" fill="none" extrusionOk="0">
                <a:moveTo>
                  <a:pt x="602019" y="228055"/>
                </a:moveTo>
                <a:cubicBezTo>
                  <a:pt x="652780" y="198319"/>
                  <a:pt x="732369" y="25146"/>
                  <a:pt x="776816" y="0"/>
                </a:cubicBezTo>
                <a:cubicBezTo>
                  <a:pt x="775916" y="102227"/>
                  <a:pt x="763496" y="189145"/>
                  <a:pt x="762898" y="303425"/>
                </a:cubicBezTo>
                <a:cubicBezTo>
                  <a:pt x="840033" y="252967"/>
                  <a:pt x="875667" y="215022"/>
                  <a:pt x="945783" y="166603"/>
                </a:cubicBezTo>
                <a:cubicBezTo>
                  <a:pt x="921586" y="211128"/>
                  <a:pt x="878516" y="302549"/>
                  <a:pt x="860328" y="343080"/>
                </a:cubicBezTo>
                <a:cubicBezTo>
                  <a:pt x="936701" y="339915"/>
                  <a:pt x="1058137" y="324650"/>
                  <a:pt x="1134499" y="349016"/>
                </a:cubicBezTo>
                <a:cubicBezTo>
                  <a:pt x="1073417" y="360105"/>
                  <a:pt x="964284" y="424615"/>
                  <a:pt x="892104" y="493822"/>
                </a:cubicBezTo>
                <a:cubicBezTo>
                  <a:pt x="904591" y="516728"/>
                  <a:pt x="948977" y="583795"/>
                  <a:pt x="959597" y="592985"/>
                </a:cubicBezTo>
                <a:cubicBezTo>
                  <a:pt x="910343" y="619728"/>
                  <a:pt x="877386" y="627783"/>
                  <a:pt x="860328" y="646559"/>
                </a:cubicBezTo>
                <a:cubicBezTo>
                  <a:pt x="919222" y="727342"/>
                  <a:pt x="933075" y="760697"/>
                  <a:pt x="991478" y="821041"/>
                </a:cubicBezTo>
                <a:cubicBezTo>
                  <a:pt x="893614" y="788752"/>
                  <a:pt x="794162" y="754030"/>
                  <a:pt x="768938" y="753706"/>
                </a:cubicBezTo>
                <a:cubicBezTo>
                  <a:pt x="767203" y="809173"/>
                  <a:pt x="779267" y="851587"/>
                  <a:pt x="784800" y="912326"/>
                </a:cubicBezTo>
                <a:cubicBezTo>
                  <a:pt x="763805" y="888525"/>
                  <a:pt x="696152" y="859823"/>
                  <a:pt x="639731" y="836955"/>
                </a:cubicBezTo>
                <a:cubicBezTo>
                  <a:pt x="627858" y="883858"/>
                  <a:pt x="609980" y="960967"/>
                  <a:pt x="609898" y="989640"/>
                </a:cubicBezTo>
                <a:cubicBezTo>
                  <a:pt x="590724" y="973302"/>
                  <a:pt x="524014" y="926819"/>
                  <a:pt x="518508" y="912326"/>
                </a:cubicBezTo>
                <a:cubicBezTo>
                  <a:pt x="496601" y="939778"/>
                  <a:pt x="475486" y="987894"/>
                  <a:pt x="456950" y="1035335"/>
                </a:cubicBezTo>
                <a:cubicBezTo>
                  <a:pt x="452805" y="1020714"/>
                  <a:pt x="397942" y="966475"/>
                  <a:pt x="395341" y="951981"/>
                </a:cubicBezTo>
                <a:cubicBezTo>
                  <a:pt x="360877" y="1020723"/>
                  <a:pt x="294422" y="1074124"/>
                  <a:pt x="258256" y="1134499"/>
                </a:cubicBezTo>
                <a:cubicBezTo>
                  <a:pt x="249999" y="1077888"/>
                  <a:pt x="254191" y="1010593"/>
                  <a:pt x="252373" y="958021"/>
                </a:cubicBezTo>
                <a:cubicBezTo>
                  <a:pt x="161177" y="942583"/>
                  <a:pt x="104379" y="950527"/>
                  <a:pt x="67492" y="936224"/>
                </a:cubicBezTo>
                <a:cubicBezTo>
                  <a:pt x="109547" y="868535"/>
                  <a:pt x="135291" y="869020"/>
                  <a:pt x="174901" y="807280"/>
                </a:cubicBezTo>
                <a:cubicBezTo>
                  <a:pt x="158009" y="777129"/>
                  <a:pt x="88855" y="736734"/>
                  <a:pt x="0" y="676339"/>
                </a:cubicBezTo>
                <a:cubicBezTo>
                  <a:pt x="82241" y="651815"/>
                  <a:pt x="175438" y="638797"/>
                  <a:pt x="206678" y="608847"/>
                </a:cubicBezTo>
                <a:cubicBezTo>
                  <a:pt x="165605" y="548410"/>
                  <a:pt x="133824" y="492444"/>
                  <a:pt x="61557" y="434366"/>
                </a:cubicBezTo>
                <a:cubicBezTo>
                  <a:pt x="148477" y="444530"/>
                  <a:pt x="177317" y="406546"/>
                  <a:pt x="282154" y="410573"/>
                </a:cubicBezTo>
                <a:cubicBezTo>
                  <a:pt x="287738" y="340138"/>
                  <a:pt x="233055" y="257077"/>
                  <a:pt x="236459" y="190396"/>
                </a:cubicBezTo>
                <a:cubicBezTo>
                  <a:pt x="276105" y="199184"/>
                  <a:pt x="406127" y="289278"/>
                  <a:pt x="449072" y="335202"/>
                </a:cubicBezTo>
                <a:cubicBezTo>
                  <a:pt x="469970" y="278523"/>
                  <a:pt x="482418" y="213407"/>
                  <a:pt x="510629" y="99111"/>
                </a:cubicBezTo>
                <a:cubicBezTo>
                  <a:pt x="539781" y="133122"/>
                  <a:pt x="561194" y="183517"/>
                  <a:pt x="602019" y="228055"/>
                </a:cubicBezTo>
                <a:close/>
              </a:path>
              <a:path w="1134499" h="1134499" stroke="0" extrusionOk="0">
                <a:moveTo>
                  <a:pt x="602019" y="228055"/>
                </a:moveTo>
                <a:cubicBezTo>
                  <a:pt x="667912" y="157921"/>
                  <a:pt x="731174" y="19403"/>
                  <a:pt x="776816" y="0"/>
                </a:cubicBezTo>
                <a:cubicBezTo>
                  <a:pt x="777723" y="102323"/>
                  <a:pt x="754594" y="202677"/>
                  <a:pt x="762898" y="303425"/>
                </a:cubicBezTo>
                <a:cubicBezTo>
                  <a:pt x="831319" y="256884"/>
                  <a:pt x="908680" y="212908"/>
                  <a:pt x="945783" y="166603"/>
                </a:cubicBezTo>
                <a:cubicBezTo>
                  <a:pt x="899933" y="230656"/>
                  <a:pt x="887507" y="323125"/>
                  <a:pt x="860328" y="343080"/>
                </a:cubicBezTo>
                <a:cubicBezTo>
                  <a:pt x="980534" y="356970"/>
                  <a:pt x="1020012" y="344432"/>
                  <a:pt x="1134499" y="349016"/>
                </a:cubicBezTo>
                <a:cubicBezTo>
                  <a:pt x="1032410" y="402157"/>
                  <a:pt x="996365" y="410393"/>
                  <a:pt x="892104" y="493822"/>
                </a:cubicBezTo>
                <a:cubicBezTo>
                  <a:pt x="915537" y="529296"/>
                  <a:pt x="927558" y="564982"/>
                  <a:pt x="959597" y="592985"/>
                </a:cubicBezTo>
                <a:cubicBezTo>
                  <a:pt x="929706" y="601023"/>
                  <a:pt x="877968" y="646246"/>
                  <a:pt x="860328" y="646559"/>
                </a:cubicBezTo>
                <a:cubicBezTo>
                  <a:pt x="907973" y="685060"/>
                  <a:pt x="969920" y="791881"/>
                  <a:pt x="991478" y="821041"/>
                </a:cubicBezTo>
                <a:cubicBezTo>
                  <a:pt x="961246" y="796405"/>
                  <a:pt x="792053" y="760161"/>
                  <a:pt x="768938" y="753706"/>
                </a:cubicBezTo>
                <a:cubicBezTo>
                  <a:pt x="776840" y="810598"/>
                  <a:pt x="781713" y="862152"/>
                  <a:pt x="784800" y="912326"/>
                </a:cubicBezTo>
                <a:cubicBezTo>
                  <a:pt x="729544" y="889323"/>
                  <a:pt x="668979" y="841471"/>
                  <a:pt x="639731" y="836955"/>
                </a:cubicBezTo>
                <a:cubicBezTo>
                  <a:pt x="623632" y="899694"/>
                  <a:pt x="601756" y="968662"/>
                  <a:pt x="609898" y="989640"/>
                </a:cubicBezTo>
                <a:cubicBezTo>
                  <a:pt x="584507" y="978986"/>
                  <a:pt x="553175" y="954310"/>
                  <a:pt x="518508" y="912326"/>
                </a:cubicBezTo>
                <a:cubicBezTo>
                  <a:pt x="517598" y="933721"/>
                  <a:pt x="476119" y="970031"/>
                  <a:pt x="456950" y="1035335"/>
                </a:cubicBezTo>
                <a:cubicBezTo>
                  <a:pt x="451073" y="1016763"/>
                  <a:pt x="415827" y="974719"/>
                  <a:pt x="395341" y="951981"/>
                </a:cubicBezTo>
                <a:cubicBezTo>
                  <a:pt x="365483" y="1015148"/>
                  <a:pt x="303979" y="1059461"/>
                  <a:pt x="258256" y="1134499"/>
                </a:cubicBezTo>
                <a:cubicBezTo>
                  <a:pt x="252874" y="1081131"/>
                  <a:pt x="253260" y="1016903"/>
                  <a:pt x="252373" y="958021"/>
                </a:cubicBezTo>
                <a:cubicBezTo>
                  <a:pt x="205232" y="938765"/>
                  <a:pt x="130751" y="957880"/>
                  <a:pt x="67492" y="936224"/>
                </a:cubicBezTo>
                <a:cubicBezTo>
                  <a:pt x="109355" y="890858"/>
                  <a:pt x="119225" y="851780"/>
                  <a:pt x="174901" y="807280"/>
                </a:cubicBezTo>
                <a:cubicBezTo>
                  <a:pt x="117829" y="743417"/>
                  <a:pt x="53484" y="696148"/>
                  <a:pt x="0" y="676339"/>
                </a:cubicBezTo>
                <a:cubicBezTo>
                  <a:pt x="60663" y="659241"/>
                  <a:pt x="129619" y="635476"/>
                  <a:pt x="206678" y="608847"/>
                </a:cubicBezTo>
                <a:cubicBezTo>
                  <a:pt x="170201" y="542495"/>
                  <a:pt x="94531" y="456135"/>
                  <a:pt x="61557" y="434366"/>
                </a:cubicBezTo>
                <a:cubicBezTo>
                  <a:pt x="126104" y="413134"/>
                  <a:pt x="235502" y="428097"/>
                  <a:pt x="282154" y="410573"/>
                </a:cubicBezTo>
                <a:cubicBezTo>
                  <a:pt x="278761" y="386162"/>
                  <a:pt x="242162" y="288387"/>
                  <a:pt x="236459" y="190396"/>
                </a:cubicBezTo>
                <a:cubicBezTo>
                  <a:pt x="340836" y="254393"/>
                  <a:pt x="393120" y="289726"/>
                  <a:pt x="449072" y="335202"/>
                </a:cubicBezTo>
                <a:cubicBezTo>
                  <a:pt x="465231" y="245044"/>
                  <a:pt x="495078" y="198141"/>
                  <a:pt x="510629" y="99111"/>
                </a:cubicBezTo>
                <a:cubicBezTo>
                  <a:pt x="543753" y="157007"/>
                  <a:pt x="590021" y="199544"/>
                  <a:pt x="602019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7" name="Explosion 2 36">
            <a:hlinkClick r:id="rId3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E1FA21B-B7EC-2442-AB4F-8B20CB42C9A0}"/>
              </a:ext>
            </a:extLst>
          </p:cNvPr>
          <p:cNvSpPr/>
          <p:nvPr/>
        </p:nvSpPr>
        <p:spPr>
          <a:xfrm>
            <a:off x="3362966" y="4815086"/>
            <a:ext cx="1187853" cy="1134499"/>
          </a:xfrm>
          <a:custGeom>
            <a:avLst/>
            <a:gdLst>
              <a:gd name="connsiteX0" fmla="*/ 630331 w 1187853"/>
              <a:gd name="connsiteY0" fmla="*/ 228055 h 1134499"/>
              <a:gd name="connsiteX1" fmla="*/ 813349 w 1187853"/>
              <a:gd name="connsiteY1" fmla="*/ 0 h 1134499"/>
              <a:gd name="connsiteX2" fmla="*/ 798776 w 1187853"/>
              <a:gd name="connsiteY2" fmla="*/ 303425 h 1134499"/>
              <a:gd name="connsiteX3" fmla="*/ 990262 w 1187853"/>
              <a:gd name="connsiteY3" fmla="*/ 166603 h 1134499"/>
              <a:gd name="connsiteX4" fmla="*/ 900788 w 1187853"/>
              <a:gd name="connsiteY4" fmla="*/ 343080 h 1134499"/>
              <a:gd name="connsiteX5" fmla="*/ 1187853 w 1187853"/>
              <a:gd name="connsiteY5" fmla="*/ 349016 h 1134499"/>
              <a:gd name="connsiteX6" fmla="*/ 934059 w 1187853"/>
              <a:gd name="connsiteY6" fmla="*/ 493822 h 1134499"/>
              <a:gd name="connsiteX7" fmla="*/ 1004725 w 1187853"/>
              <a:gd name="connsiteY7" fmla="*/ 592985 h 1134499"/>
              <a:gd name="connsiteX8" fmla="*/ 900788 w 1187853"/>
              <a:gd name="connsiteY8" fmla="*/ 646559 h 1134499"/>
              <a:gd name="connsiteX9" fmla="*/ 1038106 w 1187853"/>
              <a:gd name="connsiteY9" fmla="*/ 821041 h 1134499"/>
              <a:gd name="connsiteX10" fmla="*/ 805100 w 1187853"/>
              <a:gd name="connsiteY10" fmla="*/ 753706 h 1134499"/>
              <a:gd name="connsiteX11" fmla="*/ 821708 w 1187853"/>
              <a:gd name="connsiteY11" fmla="*/ 912326 h 1134499"/>
              <a:gd name="connsiteX12" fmla="*/ 669817 w 1187853"/>
              <a:gd name="connsiteY12" fmla="*/ 836955 h 1134499"/>
              <a:gd name="connsiteX13" fmla="*/ 638580 w 1187853"/>
              <a:gd name="connsiteY13" fmla="*/ 989640 h 1134499"/>
              <a:gd name="connsiteX14" fmla="*/ 542892 w 1187853"/>
              <a:gd name="connsiteY14" fmla="*/ 912326 h 1134499"/>
              <a:gd name="connsiteX15" fmla="*/ 478440 w 1187853"/>
              <a:gd name="connsiteY15" fmla="*/ 1035335 h 1134499"/>
              <a:gd name="connsiteX16" fmla="*/ 413933 w 1187853"/>
              <a:gd name="connsiteY16" fmla="*/ 951981 h 1134499"/>
              <a:gd name="connsiteX17" fmla="*/ 270401 w 1187853"/>
              <a:gd name="connsiteY17" fmla="*/ 1134499 h 1134499"/>
              <a:gd name="connsiteX18" fmla="*/ 264242 w 1187853"/>
              <a:gd name="connsiteY18" fmla="*/ 958021 h 1134499"/>
              <a:gd name="connsiteX19" fmla="*/ 70666 w 1187853"/>
              <a:gd name="connsiteY19" fmla="*/ 936224 h 1134499"/>
              <a:gd name="connsiteX20" fmla="*/ 183127 w 1187853"/>
              <a:gd name="connsiteY20" fmla="*/ 807280 h 1134499"/>
              <a:gd name="connsiteX21" fmla="*/ 0 w 1187853"/>
              <a:gd name="connsiteY21" fmla="*/ 676339 h 1134499"/>
              <a:gd name="connsiteX22" fmla="*/ 216398 w 1187853"/>
              <a:gd name="connsiteY22" fmla="*/ 608847 h 1134499"/>
              <a:gd name="connsiteX23" fmla="*/ 64452 w 1187853"/>
              <a:gd name="connsiteY23" fmla="*/ 434366 h 1134499"/>
              <a:gd name="connsiteX24" fmla="*/ 295423 w 1187853"/>
              <a:gd name="connsiteY24" fmla="*/ 410573 h 1134499"/>
              <a:gd name="connsiteX25" fmla="*/ 247579 w 1187853"/>
              <a:gd name="connsiteY25" fmla="*/ 190396 h 1134499"/>
              <a:gd name="connsiteX26" fmla="*/ 470191 w 1187853"/>
              <a:gd name="connsiteY26" fmla="*/ 335202 h 1134499"/>
              <a:gd name="connsiteX27" fmla="*/ 534643 w 1187853"/>
              <a:gd name="connsiteY27" fmla="*/ 99111 h 1134499"/>
              <a:gd name="connsiteX28" fmla="*/ 630331 w 1187853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7853" h="1134499" fill="none" extrusionOk="0">
                <a:moveTo>
                  <a:pt x="630331" y="228055"/>
                </a:moveTo>
                <a:cubicBezTo>
                  <a:pt x="722010" y="125781"/>
                  <a:pt x="767087" y="20560"/>
                  <a:pt x="813349" y="0"/>
                </a:cubicBezTo>
                <a:cubicBezTo>
                  <a:pt x="819469" y="104303"/>
                  <a:pt x="802035" y="197114"/>
                  <a:pt x="798776" y="303425"/>
                </a:cubicBezTo>
                <a:cubicBezTo>
                  <a:pt x="892010" y="251570"/>
                  <a:pt x="908419" y="238795"/>
                  <a:pt x="990262" y="166603"/>
                </a:cubicBezTo>
                <a:cubicBezTo>
                  <a:pt x="965483" y="204088"/>
                  <a:pt x="911448" y="294085"/>
                  <a:pt x="900788" y="343080"/>
                </a:cubicBezTo>
                <a:cubicBezTo>
                  <a:pt x="956371" y="343476"/>
                  <a:pt x="1102149" y="338173"/>
                  <a:pt x="1187853" y="349016"/>
                </a:cubicBezTo>
                <a:cubicBezTo>
                  <a:pt x="1093509" y="426199"/>
                  <a:pt x="1023940" y="456653"/>
                  <a:pt x="934059" y="493822"/>
                </a:cubicBezTo>
                <a:cubicBezTo>
                  <a:pt x="966545" y="531387"/>
                  <a:pt x="989196" y="567478"/>
                  <a:pt x="1004725" y="592985"/>
                </a:cubicBezTo>
                <a:cubicBezTo>
                  <a:pt x="980749" y="602307"/>
                  <a:pt x="925368" y="644193"/>
                  <a:pt x="900788" y="646559"/>
                </a:cubicBezTo>
                <a:cubicBezTo>
                  <a:pt x="942952" y="717588"/>
                  <a:pt x="1004544" y="804052"/>
                  <a:pt x="1038106" y="821041"/>
                </a:cubicBezTo>
                <a:cubicBezTo>
                  <a:pt x="978119" y="809104"/>
                  <a:pt x="869444" y="765016"/>
                  <a:pt x="805100" y="753706"/>
                </a:cubicBezTo>
                <a:cubicBezTo>
                  <a:pt x="809116" y="807160"/>
                  <a:pt x="815986" y="853703"/>
                  <a:pt x="821708" y="912326"/>
                </a:cubicBezTo>
                <a:cubicBezTo>
                  <a:pt x="766303" y="895072"/>
                  <a:pt x="741398" y="859308"/>
                  <a:pt x="669817" y="836955"/>
                </a:cubicBezTo>
                <a:cubicBezTo>
                  <a:pt x="668771" y="896766"/>
                  <a:pt x="629501" y="965594"/>
                  <a:pt x="638580" y="989640"/>
                </a:cubicBezTo>
                <a:cubicBezTo>
                  <a:pt x="593407" y="964842"/>
                  <a:pt x="560500" y="940381"/>
                  <a:pt x="542892" y="912326"/>
                </a:cubicBezTo>
                <a:cubicBezTo>
                  <a:pt x="513394" y="954993"/>
                  <a:pt x="499810" y="1021446"/>
                  <a:pt x="478440" y="1035335"/>
                </a:cubicBezTo>
                <a:cubicBezTo>
                  <a:pt x="470431" y="1025898"/>
                  <a:pt x="437844" y="995370"/>
                  <a:pt x="413933" y="951981"/>
                </a:cubicBezTo>
                <a:cubicBezTo>
                  <a:pt x="375702" y="977751"/>
                  <a:pt x="330800" y="1081630"/>
                  <a:pt x="270401" y="1134499"/>
                </a:cubicBezTo>
                <a:cubicBezTo>
                  <a:pt x="261642" y="1078032"/>
                  <a:pt x="266224" y="1014226"/>
                  <a:pt x="264242" y="958021"/>
                </a:cubicBezTo>
                <a:cubicBezTo>
                  <a:pt x="241518" y="941487"/>
                  <a:pt x="142531" y="931575"/>
                  <a:pt x="70666" y="936224"/>
                </a:cubicBezTo>
                <a:cubicBezTo>
                  <a:pt x="87076" y="900019"/>
                  <a:pt x="150207" y="830803"/>
                  <a:pt x="183127" y="807280"/>
                </a:cubicBezTo>
                <a:cubicBezTo>
                  <a:pt x="120203" y="744894"/>
                  <a:pt x="90308" y="727515"/>
                  <a:pt x="0" y="676339"/>
                </a:cubicBezTo>
                <a:cubicBezTo>
                  <a:pt x="45010" y="642123"/>
                  <a:pt x="155861" y="634487"/>
                  <a:pt x="216398" y="608847"/>
                </a:cubicBezTo>
                <a:cubicBezTo>
                  <a:pt x="138127" y="550004"/>
                  <a:pt x="102362" y="477212"/>
                  <a:pt x="64452" y="434366"/>
                </a:cubicBezTo>
                <a:cubicBezTo>
                  <a:pt x="104468" y="447372"/>
                  <a:pt x="243351" y="432502"/>
                  <a:pt x="295423" y="410573"/>
                </a:cubicBezTo>
                <a:cubicBezTo>
                  <a:pt x="274820" y="305741"/>
                  <a:pt x="268028" y="241095"/>
                  <a:pt x="247579" y="190396"/>
                </a:cubicBezTo>
                <a:cubicBezTo>
                  <a:pt x="273870" y="203574"/>
                  <a:pt x="427956" y="322836"/>
                  <a:pt x="470191" y="335202"/>
                </a:cubicBezTo>
                <a:cubicBezTo>
                  <a:pt x="487501" y="255507"/>
                  <a:pt x="504415" y="204180"/>
                  <a:pt x="534643" y="99111"/>
                </a:cubicBezTo>
                <a:cubicBezTo>
                  <a:pt x="575774" y="144004"/>
                  <a:pt x="584120" y="171953"/>
                  <a:pt x="630331" y="228055"/>
                </a:cubicBezTo>
                <a:close/>
              </a:path>
              <a:path w="1187853" h="1134499" stroke="0" extrusionOk="0">
                <a:moveTo>
                  <a:pt x="630331" y="228055"/>
                </a:moveTo>
                <a:cubicBezTo>
                  <a:pt x="703755" y="100945"/>
                  <a:pt x="749575" y="44611"/>
                  <a:pt x="813349" y="0"/>
                </a:cubicBezTo>
                <a:cubicBezTo>
                  <a:pt x="825304" y="104695"/>
                  <a:pt x="795965" y="202509"/>
                  <a:pt x="798776" y="303425"/>
                </a:cubicBezTo>
                <a:cubicBezTo>
                  <a:pt x="819708" y="268523"/>
                  <a:pt x="921775" y="222629"/>
                  <a:pt x="990262" y="166603"/>
                </a:cubicBezTo>
                <a:cubicBezTo>
                  <a:pt x="969579" y="235242"/>
                  <a:pt x="924914" y="331993"/>
                  <a:pt x="900788" y="343080"/>
                </a:cubicBezTo>
                <a:cubicBezTo>
                  <a:pt x="947250" y="334160"/>
                  <a:pt x="1058626" y="358234"/>
                  <a:pt x="1187853" y="349016"/>
                </a:cubicBezTo>
                <a:cubicBezTo>
                  <a:pt x="1075265" y="434504"/>
                  <a:pt x="1027082" y="421663"/>
                  <a:pt x="934059" y="493822"/>
                </a:cubicBezTo>
                <a:cubicBezTo>
                  <a:pt x="959248" y="540962"/>
                  <a:pt x="981538" y="561111"/>
                  <a:pt x="1004725" y="592985"/>
                </a:cubicBezTo>
                <a:cubicBezTo>
                  <a:pt x="989818" y="603474"/>
                  <a:pt x="938342" y="625294"/>
                  <a:pt x="900788" y="646559"/>
                </a:cubicBezTo>
                <a:cubicBezTo>
                  <a:pt x="955516" y="742377"/>
                  <a:pt x="998556" y="792058"/>
                  <a:pt x="1038106" y="821041"/>
                </a:cubicBezTo>
                <a:cubicBezTo>
                  <a:pt x="1013128" y="813496"/>
                  <a:pt x="887262" y="797448"/>
                  <a:pt x="805100" y="753706"/>
                </a:cubicBezTo>
                <a:cubicBezTo>
                  <a:pt x="814715" y="812852"/>
                  <a:pt x="822665" y="867412"/>
                  <a:pt x="821708" y="912326"/>
                </a:cubicBezTo>
                <a:cubicBezTo>
                  <a:pt x="794406" y="891419"/>
                  <a:pt x="722211" y="879748"/>
                  <a:pt x="669817" y="836955"/>
                </a:cubicBezTo>
                <a:cubicBezTo>
                  <a:pt x="641709" y="906386"/>
                  <a:pt x="651596" y="950550"/>
                  <a:pt x="638580" y="989640"/>
                </a:cubicBezTo>
                <a:cubicBezTo>
                  <a:pt x="597288" y="959607"/>
                  <a:pt x="583353" y="954385"/>
                  <a:pt x="542892" y="912326"/>
                </a:cubicBezTo>
                <a:cubicBezTo>
                  <a:pt x="520358" y="955504"/>
                  <a:pt x="506046" y="1003521"/>
                  <a:pt x="478440" y="1035335"/>
                </a:cubicBezTo>
                <a:cubicBezTo>
                  <a:pt x="448781" y="991976"/>
                  <a:pt x="446401" y="985725"/>
                  <a:pt x="413933" y="951981"/>
                </a:cubicBezTo>
                <a:cubicBezTo>
                  <a:pt x="383666" y="1010880"/>
                  <a:pt x="349466" y="1067531"/>
                  <a:pt x="270401" y="1134499"/>
                </a:cubicBezTo>
                <a:cubicBezTo>
                  <a:pt x="267854" y="1076486"/>
                  <a:pt x="255543" y="1017419"/>
                  <a:pt x="264242" y="958021"/>
                </a:cubicBezTo>
                <a:cubicBezTo>
                  <a:pt x="173216" y="938214"/>
                  <a:pt x="149546" y="955608"/>
                  <a:pt x="70666" y="936224"/>
                </a:cubicBezTo>
                <a:cubicBezTo>
                  <a:pt x="101937" y="900991"/>
                  <a:pt x="154761" y="827134"/>
                  <a:pt x="183127" y="807280"/>
                </a:cubicBezTo>
                <a:cubicBezTo>
                  <a:pt x="134658" y="793001"/>
                  <a:pt x="48138" y="686070"/>
                  <a:pt x="0" y="676339"/>
                </a:cubicBezTo>
                <a:cubicBezTo>
                  <a:pt x="24441" y="661296"/>
                  <a:pt x="157573" y="631033"/>
                  <a:pt x="216398" y="608847"/>
                </a:cubicBezTo>
                <a:cubicBezTo>
                  <a:pt x="203579" y="588159"/>
                  <a:pt x="97092" y="485144"/>
                  <a:pt x="64452" y="434366"/>
                </a:cubicBezTo>
                <a:cubicBezTo>
                  <a:pt x="123836" y="411284"/>
                  <a:pt x="270387" y="405380"/>
                  <a:pt x="295423" y="410573"/>
                </a:cubicBezTo>
                <a:cubicBezTo>
                  <a:pt x="262928" y="319490"/>
                  <a:pt x="263158" y="273091"/>
                  <a:pt x="247579" y="190396"/>
                </a:cubicBezTo>
                <a:cubicBezTo>
                  <a:pt x="321715" y="265534"/>
                  <a:pt x="426714" y="294208"/>
                  <a:pt x="470191" y="335202"/>
                </a:cubicBezTo>
                <a:cubicBezTo>
                  <a:pt x="496916" y="299728"/>
                  <a:pt x="495383" y="212060"/>
                  <a:pt x="534643" y="99111"/>
                </a:cubicBezTo>
                <a:cubicBezTo>
                  <a:pt x="554118" y="118819"/>
                  <a:pt x="594609" y="157740"/>
                  <a:pt x="630331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8" name="Explosion 2 37">
            <a:hlinkClick r:id="rId4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663902F-2037-0840-9A65-194077A2FF41}"/>
              </a:ext>
            </a:extLst>
          </p:cNvPr>
          <p:cNvSpPr/>
          <p:nvPr/>
        </p:nvSpPr>
        <p:spPr>
          <a:xfrm>
            <a:off x="4716588" y="4815086"/>
            <a:ext cx="1159203" cy="1134499"/>
          </a:xfrm>
          <a:custGeom>
            <a:avLst/>
            <a:gdLst>
              <a:gd name="connsiteX0" fmla="*/ 615128 w 1159203"/>
              <a:gd name="connsiteY0" fmla="*/ 228055 h 1134499"/>
              <a:gd name="connsiteX1" fmla="*/ 793732 w 1159203"/>
              <a:gd name="connsiteY1" fmla="*/ 0 h 1134499"/>
              <a:gd name="connsiteX2" fmla="*/ 779510 w 1159203"/>
              <a:gd name="connsiteY2" fmla="*/ 303425 h 1134499"/>
              <a:gd name="connsiteX3" fmla="*/ 966378 w 1159203"/>
              <a:gd name="connsiteY3" fmla="*/ 166603 h 1134499"/>
              <a:gd name="connsiteX4" fmla="*/ 879062 w 1159203"/>
              <a:gd name="connsiteY4" fmla="*/ 343080 h 1134499"/>
              <a:gd name="connsiteX5" fmla="*/ 1159203 w 1159203"/>
              <a:gd name="connsiteY5" fmla="*/ 349016 h 1134499"/>
              <a:gd name="connsiteX6" fmla="*/ 911530 w 1159203"/>
              <a:gd name="connsiteY6" fmla="*/ 493822 h 1134499"/>
              <a:gd name="connsiteX7" fmla="*/ 980492 w 1159203"/>
              <a:gd name="connsiteY7" fmla="*/ 592985 h 1134499"/>
              <a:gd name="connsiteX8" fmla="*/ 879062 w 1159203"/>
              <a:gd name="connsiteY8" fmla="*/ 646559 h 1134499"/>
              <a:gd name="connsiteX9" fmla="*/ 1013068 w 1159203"/>
              <a:gd name="connsiteY9" fmla="*/ 821041 h 1134499"/>
              <a:gd name="connsiteX10" fmla="*/ 785682 w 1159203"/>
              <a:gd name="connsiteY10" fmla="*/ 753706 h 1134499"/>
              <a:gd name="connsiteX11" fmla="*/ 801889 w 1159203"/>
              <a:gd name="connsiteY11" fmla="*/ 912326 h 1134499"/>
              <a:gd name="connsiteX12" fmla="*/ 653661 w 1159203"/>
              <a:gd name="connsiteY12" fmla="*/ 836955 h 1134499"/>
              <a:gd name="connsiteX13" fmla="*/ 623178 w 1159203"/>
              <a:gd name="connsiteY13" fmla="*/ 989640 h 1134499"/>
              <a:gd name="connsiteX14" fmla="*/ 529798 w 1159203"/>
              <a:gd name="connsiteY14" fmla="*/ 912326 h 1134499"/>
              <a:gd name="connsiteX15" fmla="*/ 466901 w 1159203"/>
              <a:gd name="connsiteY15" fmla="*/ 1035335 h 1134499"/>
              <a:gd name="connsiteX16" fmla="*/ 403950 w 1159203"/>
              <a:gd name="connsiteY16" fmla="*/ 951981 h 1134499"/>
              <a:gd name="connsiteX17" fmla="*/ 263879 w 1159203"/>
              <a:gd name="connsiteY17" fmla="*/ 1134499 h 1134499"/>
              <a:gd name="connsiteX18" fmla="*/ 257869 w 1159203"/>
              <a:gd name="connsiteY18" fmla="*/ 958021 h 1134499"/>
              <a:gd name="connsiteX19" fmla="*/ 68961 w 1159203"/>
              <a:gd name="connsiteY19" fmla="*/ 936224 h 1134499"/>
              <a:gd name="connsiteX20" fmla="*/ 178710 w 1159203"/>
              <a:gd name="connsiteY20" fmla="*/ 807280 h 1134499"/>
              <a:gd name="connsiteX21" fmla="*/ 0 w 1159203"/>
              <a:gd name="connsiteY21" fmla="*/ 676339 h 1134499"/>
              <a:gd name="connsiteX22" fmla="*/ 211178 w 1159203"/>
              <a:gd name="connsiteY22" fmla="*/ 608847 h 1134499"/>
              <a:gd name="connsiteX23" fmla="*/ 62897 w 1159203"/>
              <a:gd name="connsiteY23" fmla="*/ 434366 h 1134499"/>
              <a:gd name="connsiteX24" fmla="*/ 288298 w 1159203"/>
              <a:gd name="connsiteY24" fmla="*/ 410573 h 1134499"/>
              <a:gd name="connsiteX25" fmla="*/ 241607 w 1159203"/>
              <a:gd name="connsiteY25" fmla="*/ 190396 h 1134499"/>
              <a:gd name="connsiteX26" fmla="*/ 458851 w 1159203"/>
              <a:gd name="connsiteY26" fmla="*/ 335202 h 1134499"/>
              <a:gd name="connsiteX27" fmla="*/ 521748 w 1159203"/>
              <a:gd name="connsiteY27" fmla="*/ 99111 h 1134499"/>
              <a:gd name="connsiteX28" fmla="*/ 615128 w 1159203"/>
              <a:gd name="connsiteY28" fmla="*/ 228055 h 11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9203" h="1134499" fill="none" extrusionOk="0">
                <a:moveTo>
                  <a:pt x="615128" y="228055"/>
                </a:moveTo>
                <a:cubicBezTo>
                  <a:pt x="671170" y="114453"/>
                  <a:pt x="735122" y="42808"/>
                  <a:pt x="793732" y="0"/>
                </a:cubicBezTo>
                <a:cubicBezTo>
                  <a:pt x="805275" y="105824"/>
                  <a:pt x="781537" y="193477"/>
                  <a:pt x="779510" y="303425"/>
                </a:cubicBezTo>
                <a:cubicBezTo>
                  <a:pt x="851871" y="254841"/>
                  <a:pt x="940231" y="173624"/>
                  <a:pt x="966378" y="166603"/>
                </a:cubicBezTo>
                <a:cubicBezTo>
                  <a:pt x="933187" y="235653"/>
                  <a:pt x="901159" y="275718"/>
                  <a:pt x="879062" y="343080"/>
                </a:cubicBezTo>
                <a:cubicBezTo>
                  <a:pt x="964061" y="360576"/>
                  <a:pt x="1037701" y="329607"/>
                  <a:pt x="1159203" y="349016"/>
                </a:cubicBezTo>
                <a:cubicBezTo>
                  <a:pt x="1074132" y="378726"/>
                  <a:pt x="961797" y="435988"/>
                  <a:pt x="911530" y="493822"/>
                </a:cubicBezTo>
                <a:cubicBezTo>
                  <a:pt x="924954" y="505205"/>
                  <a:pt x="955917" y="566683"/>
                  <a:pt x="980492" y="592985"/>
                </a:cubicBezTo>
                <a:cubicBezTo>
                  <a:pt x="936968" y="606006"/>
                  <a:pt x="913868" y="619823"/>
                  <a:pt x="879062" y="646559"/>
                </a:cubicBezTo>
                <a:cubicBezTo>
                  <a:pt x="929665" y="682245"/>
                  <a:pt x="977983" y="771305"/>
                  <a:pt x="1013068" y="821041"/>
                </a:cubicBezTo>
                <a:cubicBezTo>
                  <a:pt x="957286" y="789121"/>
                  <a:pt x="872732" y="799446"/>
                  <a:pt x="785682" y="753706"/>
                </a:cubicBezTo>
                <a:cubicBezTo>
                  <a:pt x="788542" y="807534"/>
                  <a:pt x="796173" y="849245"/>
                  <a:pt x="801889" y="912326"/>
                </a:cubicBezTo>
                <a:cubicBezTo>
                  <a:pt x="782253" y="888168"/>
                  <a:pt x="722479" y="872808"/>
                  <a:pt x="653661" y="836955"/>
                </a:cubicBezTo>
                <a:cubicBezTo>
                  <a:pt x="634751" y="865562"/>
                  <a:pt x="634772" y="917725"/>
                  <a:pt x="623178" y="989640"/>
                </a:cubicBezTo>
                <a:cubicBezTo>
                  <a:pt x="599114" y="959497"/>
                  <a:pt x="557136" y="946657"/>
                  <a:pt x="529798" y="912326"/>
                </a:cubicBezTo>
                <a:cubicBezTo>
                  <a:pt x="525090" y="935248"/>
                  <a:pt x="490649" y="970042"/>
                  <a:pt x="466901" y="1035335"/>
                </a:cubicBezTo>
                <a:cubicBezTo>
                  <a:pt x="447401" y="1024415"/>
                  <a:pt x="418942" y="957672"/>
                  <a:pt x="403950" y="951981"/>
                </a:cubicBezTo>
                <a:cubicBezTo>
                  <a:pt x="333064" y="1033885"/>
                  <a:pt x="298136" y="1065094"/>
                  <a:pt x="263879" y="1134499"/>
                </a:cubicBezTo>
                <a:cubicBezTo>
                  <a:pt x="254966" y="1078103"/>
                  <a:pt x="259818" y="1015041"/>
                  <a:pt x="257869" y="958021"/>
                </a:cubicBezTo>
                <a:cubicBezTo>
                  <a:pt x="221359" y="946999"/>
                  <a:pt x="99169" y="936025"/>
                  <a:pt x="68961" y="936224"/>
                </a:cubicBezTo>
                <a:cubicBezTo>
                  <a:pt x="133944" y="882999"/>
                  <a:pt x="134663" y="855074"/>
                  <a:pt x="178710" y="807280"/>
                </a:cubicBezTo>
                <a:cubicBezTo>
                  <a:pt x="155912" y="779026"/>
                  <a:pt x="67814" y="730997"/>
                  <a:pt x="0" y="676339"/>
                </a:cubicBezTo>
                <a:cubicBezTo>
                  <a:pt x="69426" y="646879"/>
                  <a:pt x="146839" y="623745"/>
                  <a:pt x="211178" y="608847"/>
                </a:cubicBezTo>
                <a:cubicBezTo>
                  <a:pt x="195809" y="560958"/>
                  <a:pt x="122577" y="481373"/>
                  <a:pt x="62897" y="434366"/>
                </a:cubicBezTo>
                <a:cubicBezTo>
                  <a:pt x="161613" y="413977"/>
                  <a:pt x="225039" y="421458"/>
                  <a:pt x="288298" y="410573"/>
                </a:cubicBezTo>
                <a:cubicBezTo>
                  <a:pt x="263005" y="309790"/>
                  <a:pt x="273671" y="264979"/>
                  <a:pt x="241607" y="190396"/>
                </a:cubicBezTo>
                <a:cubicBezTo>
                  <a:pt x="289304" y="245737"/>
                  <a:pt x="412074" y="277489"/>
                  <a:pt x="458851" y="335202"/>
                </a:cubicBezTo>
                <a:cubicBezTo>
                  <a:pt x="481628" y="247520"/>
                  <a:pt x="523677" y="158018"/>
                  <a:pt x="521748" y="99111"/>
                </a:cubicBezTo>
                <a:cubicBezTo>
                  <a:pt x="543031" y="143657"/>
                  <a:pt x="587005" y="169675"/>
                  <a:pt x="615128" y="228055"/>
                </a:cubicBezTo>
                <a:close/>
              </a:path>
              <a:path w="1159203" h="1134499" stroke="0" extrusionOk="0">
                <a:moveTo>
                  <a:pt x="615128" y="228055"/>
                </a:moveTo>
                <a:cubicBezTo>
                  <a:pt x="697670" y="122301"/>
                  <a:pt x="712205" y="75369"/>
                  <a:pt x="793732" y="0"/>
                </a:cubicBezTo>
                <a:cubicBezTo>
                  <a:pt x="802130" y="103921"/>
                  <a:pt x="769639" y="202730"/>
                  <a:pt x="779510" y="303425"/>
                </a:cubicBezTo>
                <a:cubicBezTo>
                  <a:pt x="838264" y="281489"/>
                  <a:pt x="947167" y="186946"/>
                  <a:pt x="966378" y="166603"/>
                </a:cubicBezTo>
                <a:cubicBezTo>
                  <a:pt x="930201" y="230155"/>
                  <a:pt x="879304" y="318657"/>
                  <a:pt x="879062" y="343080"/>
                </a:cubicBezTo>
                <a:cubicBezTo>
                  <a:pt x="932083" y="344744"/>
                  <a:pt x="1053052" y="328983"/>
                  <a:pt x="1159203" y="349016"/>
                </a:cubicBezTo>
                <a:cubicBezTo>
                  <a:pt x="1038359" y="426054"/>
                  <a:pt x="1010934" y="442418"/>
                  <a:pt x="911530" y="493822"/>
                </a:cubicBezTo>
                <a:cubicBezTo>
                  <a:pt x="927813" y="521997"/>
                  <a:pt x="939819" y="552383"/>
                  <a:pt x="980492" y="592985"/>
                </a:cubicBezTo>
                <a:cubicBezTo>
                  <a:pt x="965677" y="608430"/>
                  <a:pt x="898951" y="630826"/>
                  <a:pt x="879062" y="646559"/>
                </a:cubicBezTo>
                <a:cubicBezTo>
                  <a:pt x="892093" y="677611"/>
                  <a:pt x="982064" y="811949"/>
                  <a:pt x="1013068" y="821041"/>
                </a:cubicBezTo>
                <a:cubicBezTo>
                  <a:pt x="971387" y="822849"/>
                  <a:pt x="855935" y="759519"/>
                  <a:pt x="785682" y="753706"/>
                </a:cubicBezTo>
                <a:cubicBezTo>
                  <a:pt x="792504" y="808756"/>
                  <a:pt x="798492" y="861913"/>
                  <a:pt x="801889" y="912326"/>
                </a:cubicBezTo>
                <a:cubicBezTo>
                  <a:pt x="741338" y="869670"/>
                  <a:pt x="678738" y="835396"/>
                  <a:pt x="653661" y="836955"/>
                </a:cubicBezTo>
                <a:cubicBezTo>
                  <a:pt x="658221" y="854141"/>
                  <a:pt x="616210" y="956292"/>
                  <a:pt x="623178" y="989640"/>
                </a:cubicBezTo>
                <a:cubicBezTo>
                  <a:pt x="603300" y="970938"/>
                  <a:pt x="565468" y="928087"/>
                  <a:pt x="529798" y="912326"/>
                </a:cubicBezTo>
                <a:cubicBezTo>
                  <a:pt x="500094" y="953681"/>
                  <a:pt x="489596" y="1013649"/>
                  <a:pt x="466901" y="1035335"/>
                </a:cubicBezTo>
                <a:cubicBezTo>
                  <a:pt x="456459" y="1013997"/>
                  <a:pt x="423667" y="971343"/>
                  <a:pt x="403950" y="951981"/>
                </a:cubicBezTo>
                <a:cubicBezTo>
                  <a:pt x="367253" y="975402"/>
                  <a:pt x="289390" y="1072371"/>
                  <a:pt x="263879" y="1134499"/>
                </a:cubicBezTo>
                <a:cubicBezTo>
                  <a:pt x="259775" y="1079037"/>
                  <a:pt x="253348" y="1017194"/>
                  <a:pt x="257869" y="958021"/>
                </a:cubicBezTo>
                <a:cubicBezTo>
                  <a:pt x="237774" y="944779"/>
                  <a:pt x="141935" y="951821"/>
                  <a:pt x="68961" y="936224"/>
                </a:cubicBezTo>
                <a:cubicBezTo>
                  <a:pt x="119678" y="873731"/>
                  <a:pt x="160553" y="825297"/>
                  <a:pt x="178710" y="807280"/>
                </a:cubicBezTo>
                <a:cubicBezTo>
                  <a:pt x="139919" y="781086"/>
                  <a:pt x="44592" y="724420"/>
                  <a:pt x="0" y="676339"/>
                </a:cubicBezTo>
                <a:cubicBezTo>
                  <a:pt x="77360" y="638658"/>
                  <a:pt x="158162" y="623184"/>
                  <a:pt x="211178" y="608847"/>
                </a:cubicBezTo>
                <a:cubicBezTo>
                  <a:pt x="204838" y="571037"/>
                  <a:pt x="90537" y="452866"/>
                  <a:pt x="62897" y="434366"/>
                </a:cubicBezTo>
                <a:cubicBezTo>
                  <a:pt x="153410" y="416396"/>
                  <a:pt x="243586" y="407490"/>
                  <a:pt x="288298" y="410573"/>
                </a:cubicBezTo>
                <a:cubicBezTo>
                  <a:pt x="254648" y="340627"/>
                  <a:pt x="256615" y="258203"/>
                  <a:pt x="241607" y="190396"/>
                </a:cubicBezTo>
                <a:cubicBezTo>
                  <a:pt x="269415" y="214635"/>
                  <a:pt x="366527" y="272793"/>
                  <a:pt x="458851" y="335202"/>
                </a:cubicBezTo>
                <a:cubicBezTo>
                  <a:pt x="482231" y="228149"/>
                  <a:pt x="486062" y="205861"/>
                  <a:pt x="521748" y="99111"/>
                </a:cubicBezTo>
                <a:cubicBezTo>
                  <a:pt x="543700" y="139448"/>
                  <a:pt x="611375" y="208181"/>
                  <a:pt x="615128" y="228055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9" name="Explosion 2 38">
            <a:hlinkClick r:id="rId5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F630DC-B2E5-864C-8FE5-7510B35009FC}"/>
              </a:ext>
            </a:extLst>
          </p:cNvPr>
          <p:cNvSpPr/>
          <p:nvPr/>
        </p:nvSpPr>
        <p:spPr>
          <a:xfrm>
            <a:off x="6041561" y="4806697"/>
            <a:ext cx="1134499" cy="1151277"/>
          </a:xfrm>
          <a:custGeom>
            <a:avLst/>
            <a:gdLst>
              <a:gd name="connsiteX0" fmla="*/ 602019 w 1134499"/>
              <a:gd name="connsiteY0" fmla="*/ 231427 h 1151277"/>
              <a:gd name="connsiteX1" fmla="*/ 776816 w 1134499"/>
              <a:gd name="connsiteY1" fmla="*/ 0 h 1151277"/>
              <a:gd name="connsiteX2" fmla="*/ 762898 w 1134499"/>
              <a:gd name="connsiteY2" fmla="*/ 307913 h 1151277"/>
              <a:gd name="connsiteX3" fmla="*/ 945783 w 1134499"/>
              <a:gd name="connsiteY3" fmla="*/ 169067 h 1151277"/>
              <a:gd name="connsiteX4" fmla="*/ 860328 w 1134499"/>
              <a:gd name="connsiteY4" fmla="*/ 348154 h 1151277"/>
              <a:gd name="connsiteX5" fmla="*/ 1134499 w 1134499"/>
              <a:gd name="connsiteY5" fmla="*/ 354177 h 1151277"/>
              <a:gd name="connsiteX6" fmla="*/ 892104 w 1134499"/>
              <a:gd name="connsiteY6" fmla="*/ 501125 h 1151277"/>
              <a:gd name="connsiteX7" fmla="*/ 959597 w 1134499"/>
              <a:gd name="connsiteY7" fmla="*/ 601755 h 1151277"/>
              <a:gd name="connsiteX8" fmla="*/ 860328 w 1134499"/>
              <a:gd name="connsiteY8" fmla="*/ 656121 h 1151277"/>
              <a:gd name="connsiteX9" fmla="*/ 991478 w 1134499"/>
              <a:gd name="connsiteY9" fmla="*/ 833183 h 1151277"/>
              <a:gd name="connsiteX10" fmla="*/ 768938 w 1134499"/>
              <a:gd name="connsiteY10" fmla="*/ 764853 h 1151277"/>
              <a:gd name="connsiteX11" fmla="*/ 784800 w 1134499"/>
              <a:gd name="connsiteY11" fmla="*/ 925818 h 1151277"/>
              <a:gd name="connsiteX12" fmla="*/ 639731 w 1134499"/>
              <a:gd name="connsiteY12" fmla="*/ 849333 h 1151277"/>
              <a:gd name="connsiteX13" fmla="*/ 609898 w 1134499"/>
              <a:gd name="connsiteY13" fmla="*/ 1004275 h 1151277"/>
              <a:gd name="connsiteX14" fmla="*/ 518508 w 1134499"/>
              <a:gd name="connsiteY14" fmla="*/ 925818 h 1151277"/>
              <a:gd name="connsiteX15" fmla="*/ 456950 w 1134499"/>
              <a:gd name="connsiteY15" fmla="*/ 1050646 h 1151277"/>
              <a:gd name="connsiteX16" fmla="*/ 395341 w 1134499"/>
              <a:gd name="connsiteY16" fmla="*/ 966059 h 1151277"/>
              <a:gd name="connsiteX17" fmla="*/ 258256 w 1134499"/>
              <a:gd name="connsiteY17" fmla="*/ 1151277 h 1151277"/>
              <a:gd name="connsiteX18" fmla="*/ 252373 w 1134499"/>
              <a:gd name="connsiteY18" fmla="*/ 972189 h 1151277"/>
              <a:gd name="connsiteX19" fmla="*/ 67492 w 1134499"/>
              <a:gd name="connsiteY19" fmla="*/ 950070 h 1151277"/>
              <a:gd name="connsiteX20" fmla="*/ 174901 w 1134499"/>
              <a:gd name="connsiteY20" fmla="*/ 819218 h 1151277"/>
              <a:gd name="connsiteX21" fmla="*/ 0 w 1134499"/>
              <a:gd name="connsiteY21" fmla="*/ 686342 h 1151277"/>
              <a:gd name="connsiteX22" fmla="*/ 206678 w 1134499"/>
              <a:gd name="connsiteY22" fmla="*/ 617851 h 1151277"/>
              <a:gd name="connsiteX23" fmla="*/ 61557 w 1134499"/>
              <a:gd name="connsiteY23" fmla="*/ 440789 h 1151277"/>
              <a:gd name="connsiteX24" fmla="*/ 282154 w 1134499"/>
              <a:gd name="connsiteY24" fmla="*/ 416645 h 1151277"/>
              <a:gd name="connsiteX25" fmla="*/ 236459 w 1134499"/>
              <a:gd name="connsiteY25" fmla="*/ 193211 h 1151277"/>
              <a:gd name="connsiteX26" fmla="*/ 449072 w 1134499"/>
              <a:gd name="connsiteY26" fmla="*/ 340159 h 1151277"/>
              <a:gd name="connsiteX27" fmla="*/ 510629 w 1134499"/>
              <a:gd name="connsiteY27" fmla="*/ 100576 h 1151277"/>
              <a:gd name="connsiteX28" fmla="*/ 602019 w 1134499"/>
              <a:gd name="connsiteY28" fmla="*/ 231427 h 115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4499" h="1151277" fill="none" extrusionOk="0">
                <a:moveTo>
                  <a:pt x="602019" y="231427"/>
                </a:moveTo>
                <a:cubicBezTo>
                  <a:pt x="606712" y="191949"/>
                  <a:pt x="710558" y="69657"/>
                  <a:pt x="776816" y="0"/>
                </a:cubicBezTo>
                <a:cubicBezTo>
                  <a:pt x="782542" y="105623"/>
                  <a:pt x="763997" y="193773"/>
                  <a:pt x="762898" y="307913"/>
                </a:cubicBezTo>
                <a:cubicBezTo>
                  <a:pt x="835019" y="257967"/>
                  <a:pt x="878812" y="223383"/>
                  <a:pt x="945783" y="169067"/>
                </a:cubicBezTo>
                <a:cubicBezTo>
                  <a:pt x="920732" y="209772"/>
                  <a:pt x="914080" y="266898"/>
                  <a:pt x="860328" y="348154"/>
                </a:cubicBezTo>
                <a:cubicBezTo>
                  <a:pt x="915949" y="336114"/>
                  <a:pt x="1056305" y="364243"/>
                  <a:pt x="1134499" y="354177"/>
                </a:cubicBezTo>
                <a:cubicBezTo>
                  <a:pt x="1099744" y="389097"/>
                  <a:pt x="920078" y="456041"/>
                  <a:pt x="892104" y="501125"/>
                </a:cubicBezTo>
                <a:cubicBezTo>
                  <a:pt x="913215" y="536357"/>
                  <a:pt x="944058" y="576721"/>
                  <a:pt x="959597" y="601755"/>
                </a:cubicBezTo>
                <a:cubicBezTo>
                  <a:pt x="926557" y="613659"/>
                  <a:pt x="913028" y="638137"/>
                  <a:pt x="860328" y="656121"/>
                </a:cubicBezTo>
                <a:cubicBezTo>
                  <a:pt x="858890" y="685742"/>
                  <a:pt x="929222" y="750917"/>
                  <a:pt x="991478" y="833183"/>
                </a:cubicBezTo>
                <a:cubicBezTo>
                  <a:pt x="954610" y="831734"/>
                  <a:pt x="845015" y="805448"/>
                  <a:pt x="768938" y="764853"/>
                </a:cubicBezTo>
                <a:cubicBezTo>
                  <a:pt x="767413" y="821024"/>
                  <a:pt x="779331" y="866494"/>
                  <a:pt x="784800" y="925818"/>
                </a:cubicBezTo>
                <a:cubicBezTo>
                  <a:pt x="765028" y="910878"/>
                  <a:pt x="682528" y="860975"/>
                  <a:pt x="639731" y="849333"/>
                </a:cubicBezTo>
                <a:cubicBezTo>
                  <a:pt x="629563" y="909097"/>
                  <a:pt x="621644" y="988181"/>
                  <a:pt x="609898" y="1004275"/>
                </a:cubicBezTo>
                <a:cubicBezTo>
                  <a:pt x="600048" y="987894"/>
                  <a:pt x="555551" y="945204"/>
                  <a:pt x="518508" y="925818"/>
                </a:cubicBezTo>
                <a:cubicBezTo>
                  <a:pt x="484205" y="975555"/>
                  <a:pt x="488482" y="991376"/>
                  <a:pt x="456950" y="1050646"/>
                </a:cubicBezTo>
                <a:cubicBezTo>
                  <a:pt x="438800" y="1037462"/>
                  <a:pt x="414810" y="1005898"/>
                  <a:pt x="395341" y="966059"/>
                </a:cubicBezTo>
                <a:cubicBezTo>
                  <a:pt x="364429" y="988966"/>
                  <a:pt x="307571" y="1078982"/>
                  <a:pt x="258256" y="1151277"/>
                </a:cubicBezTo>
                <a:cubicBezTo>
                  <a:pt x="251561" y="1093248"/>
                  <a:pt x="254118" y="1022015"/>
                  <a:pt x="252373" y="972189"/>
                </a:cubicBezTo>
                <a:cubicBezTo>
                  <a:pt x="228778" y="953086"/>
                  <a:pt x="114878" y="960126"/>
                  <a:pt x="67492" y="950070"/>
                </a:cubicBezTo>
                <a:cubicBezTo>
                  <a:pt x="106045" y="894603"/>
                  <a:pt x="155901" y="860812"/>
                  <a:pt x="174901" y="819218"/>
                </a:cubicBezTo>
                <a:cubicBezTo>
                  <a:pt x="143145" y="778209"/>
                  <a:pt x="59203" y="729176"/>
                  <a:pt x="0" y="686342"/>
                </a:cubicBezTo>
                <a:cubicBezTo>
                  <a:pt x="35495" y="693355"/>
                  <a:pt x="120884" y="661923"/>
                  <a:pt x="206678" y="617851"/>
                </a:cubicBezTo>
                <a:cubicBezTo>
                  <a:pt x="133996" y="536712"/>
                  <a:pt x="104309" y="473507"/>
                  <a:pt x="61557" y="440789"/>
                </a:cubicBezTo>
                <a:cubicBezTo>
                  <a:pt x="127973" y="433706"/>
                  <a:pt x="198412" y="421733"/>
                  <a:pt x="282154" y="416645"/>
                </a:cubicBezTo>
                <a:cubicBezTo>
                  <a:pt x="292351" y="376473"/>
                  <a:pt x="256672" y="232828"/>
                  <a:pt x="236459" y="193211"/>
                </a:cubicBezTo>
                <a:cubicBezTo>
                  <a:pt x="276290" y="196372"/>
                  <a:pt x="334045" y="288070"/>
                  <a:pt x="449072" y="340159"/>
                </a:cubicBezTo>
                <a:cubicBezTo>
                  <a:pt x="460364" y="261543"/>
                  <a:pt x="507940" y="170015"/>
                  <a:pt x="510629" y="100576"/>
                </a:cubicBezTo>
                <a:cubicBezTo>
                  <a:pt x="533394" y="151557"/>
                  <a:pt x="578800" y="215087"/>
                  <a:pt x="602019" y="231427"/>
                </a:cubicBezTo>
                <a:close/>
              </a:path>
              <a:path w="1134499" h="1151277" stroke="0" extrusionOk="0">
                <a:moveTo>
                  <a:pt x="602019" y="231427"/>
                </a:moveTo>
                <a:cubicBezTo>
                  <a:pt x="678952" y="126278"/>
                  <a:pt x="746813" y="39990"/>
                  <a:pt x="776816" y="0"/>
                </a:cubicBezTo>
                <a:cubicBezTo>
                  <a:pt x="783887" y="105117"/>
                  <a:pt x="748302" y="205868"/>
                  <a:pt x="762898" y="307913"/>
                </a:cubicBezTo>
                <a:cubicBezTo>
                  <a:pt x="824919" y="238188"/>
                  <a:pt x="901452" y="227073"/>
                  <a:pt x="945783" y="169067"/>
                </a:cubicBezTo>
                <a:cubicBezTo>
                  <a:pt x="918641" y="243553"/>
                  <a:pt x="865501" y="296860"/>
                  <a:pt x="860328" y="348154"/>
                </a:cubicBezTo>
                <a:cubicBezTo>
                  <a:pt x="962369" y="354095"/>
                  <a:pt x="1107230" y="331217"/>
                  <a:pt x="1134499" y="354177"/>
                </a:cubicBezTo>
                <a:cubicBezTo>
                  <a:pt x="1076312" y="372087"/>
                  <a:pt x="1012021" y="434503"/>
                  <a:pt x="892104" y="501125"/>
                </a:cubicBezTo>
                <a:cubicBezTo>
                  <a:pt x="905274" y="509278"/>
                  <a:pt x="946241" y="591894"/>
                  <a:pt x="959597" y="601755"/>
                </a:cubicBezTo>
                <a:cubicBezTo>
                  <a:pt x="930813" y="613531"/>
                  <a:pt x="904730" y="640892"/>
                  <a:pt x="860328" y="656121"/>
                </a:cubicBezTo>
                <a:cubicBezTo>
                  <a:pt x="916202" y="741764"/>
                  <a:pt x="950110" y="790263"/>
                  <a:pt x="991478" y="833183"/>
                </a:cubicBezTo>
                <a:cubicBezTo>
                  <a:pt x="901857" y="824543"/>
                  <a:pt x="855452" y="778661"/>
                  <a:pt x="768938" y="764853"/>
                </a:cubicBezTo>
                <a:cubicBezTo>
                  <a:pt x="779123" y="826042"/>
                  <a:pt x="781859" y="875041"/>
                  <a:pt x="784800" y="925818"/>
                </a:cubicBezTo>
                <a:cubicBezTo>
                  <a:pt x="714943" y="886524"/>
                  <a:pt x="685224" y="864656"/>
                  <a:pt x="639731" y="849333"/>
                </a:cubicBezTo>
                <a:cubicBezTo>
                  <a:pt x="636496" y="875104"/>
                  <a:pt x="628086" y="974008"/>
                  <a:pt x="609898" y="1004275"/>
                </a:cubicBezTo>
                <a:cubicBezTo>
                  <a:pt x="598258" y="996018"/>
                  <a:pt x="540646" y="941798"/>
                  <a:pt x="518508" y="925818"/>
                </a:cubicBezTo>
                <a:cubicBezTo>
                  <a:pt x="477364" y="981602"/>
                  <a:pt x="478209" y="985034"/>
                  <a:pt x="456950" y="1050646"/>
                </a:cubicBezTo>
                <a:cubicBezTo>
                  <a:pt x="437390" y="1012346"/>
                  <a:pt x="407912" y="976221"/>
                  <a:pt x="395341" y="966059"/>
                </a:cubicBezTo>
                <a:cubicBezTo>
                  <a:pt x="334530" y="1036724"/>
                  <a:pt x="282353" y="1104632"/>
                  <a:pt x="258256" y="1151277"/>
                </a:cubicBezTo>
                <a:cubicBezTo>
                  <a:pt x="251194" y="1099707"/>
                  <a:pt x="252030" y="1032007"/>
                  <a:pt x="252373" y="972189"/>
                </a:cubicBezTo>
                <a:cubicBezTo>
                  <a:pt x="181211" y="960770"/>
                  <a:pt x="100877" y="957838"/>
                  <a:pt x="67492" y="950070"/>
                </a:cubicBezTo>
                <a:cubicBezTo>
                  <a:pt x="86677" y="904650"/>
                  <a:pt x="138470" y="846808"/>
                  <a:pt x="174901" y="819218"/>
                </a:cubicBezTo>
                <a:cubicBezTo>
                  <a:pt x="94678" y="765611"/>
                  <a:pt x="77220" y="753965"/>
                  <a:pt x="0" y="686342"/>
                </a:cubicBezTo>
                <a:cubicBezTo>
                  <a:pt x="52902" y="654736"/>
                  <a:pt x="179667" y="621059"/>
                  <a:pt x="206678" y="617851"/>
                </a:cubicBezTo>
                <a:cubicBezTo>
                  <a:pt x="171844" y="544248"/>
                  <a:pt x="98163" y="454314"/>
                  <a:pt x="61557" y="440789"/>
                </a:cubicBezTo>
                <a:cubicBezTo>
                  <a:pt x="130846" y="433784"/>
                  <a:pt x="219859" y="440012"/>
                  <a:pt x="282154" y="416645"/>
                </a:cubicBezTo>
                <a:cubicBezTo>
                  <a:pt x="260060" y="377700"/>
                  <a:pt x="250119" y="301420"/>
                  <a:pt x="236459" y="193211"/>
                </a:cubicBezTo>
                <a:cubicBezTo>
                  <a:pt x="318592" y="256187"/>
                  <a:pt x="419676" y="317417"/>
                  <a:pt x="449072" y="340159"/>
                </a:cubicBezTo>
                <a:cubicBezTo>
                  <a:pt x="496941" y="228719"/>
                  <a:pt x="506786" y="134514"/>
                  <a:pt x="510629" y="100576"/>
                </a:cubicBezTo>
                <a:cubicBezTo>
                  <a:pt x="530002" y="124603"/>
                  <a:pt x="576759" y="199458"/>
                  <a:pt x="602019" y="231427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7444D-D9E8-114B-97C1-648B0A48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3179F3-02DC-466B-A981-08E8F5F69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05" y="1022555"/>
            <a:ext cx="2115495" cy="2145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BE09F7-805C-428D-BFE0-8A109899C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994" y="1112145"/>
            <a:ext cx="1493649" cy="20423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93BE36-520D-4C15-9881-7DDCCB25B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450" y="1022554"/>
            <a:ext cx="97544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4421961" cy="2216889"/>
          </a:xfrm>
          <a:custGeom>
            <a:avLst/>
            <a:gdLst>
              <a:gd name="connsiteX0" fmla="*/ 0 w 4421961"/>
              <a:gd name="connsiteY0" fmla="*/ 0 h 2216889"/>
              <a:gd name="connsiteX1" fmla="*/ 4421961 w 4421961"/>
              <a:gd name="connsiteY1" fmla="*/ 0 h 2216889"/>
              <a:gd name="connsiteX2" fmla="*/ 4421961 w 4421961"/>
              <a:gd name="connsiteY2" fmla="*/ 2216889 h 2216889"/>
              <a:gd name="connsiteX3" fmla="*/ 0 w 4421961"/>
              <a:gd name="connsiteY3" fmla="*/ 2216889 h 2216889"/>
              <a:gd name="connsiteX4" fmla="*/ 0 w 4421961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961" h="2216889" fill="none" extrusionOk="0">
                <a:moveTo>
                  <a:pt x="0" y="0"/>
                </a:moveTo>
                <a:cubicBezTo>
                  <a:pt x="1018660" y="-49533"/>
                  <a:pt x="3653585" y="-14809"/>
                  <a:pt x="4421961" y="0"/>
                </a:cubicBezTo>
                <a:cubicBezTo>
                  <a:pt x="4509600" y="616337"/>
                  <a:pt x="4349282" y="1490671"/>
                  <a:pt x="4421961" y="2216889"/>
                </a:cubicBezTo>
                <a:cubicBezTo>
                  <a:pt x="3198407" y="2168658"/>
                  <a:pt x="755949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4421961" h="2216889" stroke="0" extrusionOk="0">
                <a:moveTo>
                  <a:pt x="0" y="0"/>
                </a:moveTo>
                <a:cubicBezTo>
                  <a:pt x="1946341" y="118645"/>
                  <a:pt x="2375573" y="116012"/>
                  <a:pt x="4421961" y="0"/>
                </a:cubicBezTo>
                <a:cubicBezTo>
                  <a:pt x="4289079" y="618100"/>
                  <a:pt x="4506912" y="1667418"/>
                  <a:pt x="4421961" y="2216889"/>
                </a:cubicBezTo>
                <a:cubicBezTo>
                  <a:pt x="2814354" y="2351489"/>
                  <a:pt x="1549742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5420033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C34594-0A2F-AA4B-8453-D1A75E7B8DC1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NORTHEAST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841941" y="2712355"/>
            <a:ext cx="2282447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This is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second-lowest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, actually.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A2095E-E1F7-2E45-8F72-AD870DB91FCF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782104" y="3820515"/>
            <a:ext cx="1826335" cy="779114"/>
          </a:xfrm>
          <a:custGeom>
            <a:avLst/>
            <a:gdLst>
              <a:gd name="connsiteX0" fmla="*/ 0 w 1826335"/>
              <a:gd name="connsiteY0" fmla="*/ 0 h 779114"/>
              <a:gd name="connsiteX1" fmla="*/ 304389 w 1826335"/>
              <a:gd name="connsiteY1" fmla="*/ 0 h 779114"/>
              <a:gd name="connsiteX2" fmla="*/ 304389 w 1826335"/>
              <a:gd name="connsiteY2" fmla="*/ 0 h 779114"/>
              <a:gd name="connsiteX3" fmla="*/ 760973 w 1826335"/>
              <a:gd name="connsiteY3" fmla="*/ 0 h 779114"/>
              <a:gd name="connsiteX4" fmla="*/ 1261693 w 1826335"/>
              <a:gd name="connsiteY4" fmla="*/ 0 h 779114"/>
              <a:gd name="connsiteX5" fmla="*/ 1826335 w 1826335"/>
              <a:gd name="connsiteY5" fmla="*/ 0 h 779114"/>
              <a:gd name="connsiteX6" fmla="*/ 1826335 w 1826335"/>
              <a:gd name="connsiteY6" fmla="*/ 454483 h 779114"/>
              <a:gd name="connsiteX7" fmla="*/ 1826335 w 1826335"/>
              <a:gd name="connsiteY7" fmla="*/ 454483 h 779114"/>
              <a:gd name="connsiteX8" fmla="*/ 1826335 w 1826335"/>
              <a:gd name="connsiteY8" fmla="*/ 649262 h 779114"/>
              <a:gd name="connsiteX9" fmla="*/ 1826335 w 1826335"/>
              <a:gd name="connsiteY9" fmla="*/ 779114 h 779114"/>
              <a:gd name="connsiteX10" fmla="*/ 1314961 w 1826335"/>
              <a:gd name="connsiteY10" fmla="*/ 779114 h 779114"/>
              <a:gd name="connsiteX11" fmla="*/ 760973 w 1826335"/>
              <a:gd name="connsiteY11" fmla="*/ 779114 h 779114"/>
              <a:gd name="connsiteX12" fmla="*/ 165028 w 1826335"/>
              <a:gd name="connsiteY12" fmla="*/ 1105345 h 779114"/>
              <a:gd name="connsiteX13" fmla="*/ 304389 w 1826335"/>
              <a:gd name="connsiteY13" fmla="*/ 779114 h 779114"/>
              <a:gd name="connsiteX14" fmla="*/ 0 w 1826335"/>
              <a:gd name="connsiteY14" fmla="*/ 779114 h 779114"/>
              <a:gd name="connsiteX15" fmla="*/ 0 w 1826335"/>
              <a:gd name="connsiteY15" fmla="*/ 649262 h 779114"/>
              <a:gd name="connsiteX16" fmla="*/ 0 w 1826335"/>
              <a:gd name="connsiteY16" fmla="*/ 454483 h 779114"/>
              <a:gd name="connsiteX17" fmla="*/ 0 w 1826335"/>
              <a:gd name="connsiteY17" fmla="*/ 454483 h 779114"/>
              <a:gd name="connsiteX18" fmla="*/ 0 w 1826335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335" h="779114" fill="none" extrusionOk="0">
                <a:moveTo>
                  <a:pt x="0" y="0"/>
                </a:moveTo>
                <a:cubicBezTo>
                  <a:pt x="76999" y="5085"/>
                  <a:pt x="194678" y="13416"/>
                  <a:pt x="304389" y="0"/>
                </a:cubicBezTo>
                <a:lnTo>
                  <a:pt x="304389" y="0"/>
                </a:lnTo>
                <a:cubicBezTo>
                  <a:pt x="469455" y="-3884"/>
                  <a:pt x="545779" y="7934"/>
                  <a:pt x="760973" y="0"/>
                </a:cubicBezTo>
                <a:cubicBezTo>
                  <a:pt x="868891" y="18150"/>
                  <a:pt x="1069611" y="20531"/>
                  <a:pt x="1261693" y="0"/>
                </a:cubicBezTo>
                <a:cubicBezTo>
                  <a:pt x="1453775" y="-20531"/>
                  <a:pt x="1702825" y="515"/>
                  <a:pt x="1826335" y="0"/>
                </a:cubicBezTo>
                <a:cubicBezTo>
                  <a:pt x="1843906" y="94543"/>
                  <a:pt x="1838350" y="312029"/>
                  <a:pt x="1826335" y="454483"/>
                </a:cubicBezTo>
                <a:lnTo>
                  <a:pt x="1826335" y="454483"/>
                </a:lnTo>
                <a:cubicBezTo>
                  <a:pt x="1819366" y="522087"/>
                  <a:pt x="1830091" y="585414"/>
                  <a:pt x="1826335" y="649262"/>
                </a:cubicBezTo>
                <a:cubicBezTo>
                  <a:pt x="1831516" y="687738"/>
                  <a:pt x="1819958" y="723849"/>
                  <a:pt x="1826335" y="779114"/>
                </a:cubicBezTo>
                <a:cubicBezTo>
                  <a:pt x="1654238" y="762804"/>
                  <a:pt x="1467214" y="777208"/>
                  <a:pt x="1314961" y="779114"/>
                </a:cubicBezTo>
                <a:cubicBezTo>
                  <a:pt x="1162708" y="781020"/>
                  <a:pt x="879171" y="781742"/>
                  <a:pt x="760973" y="779114"/>
                </a:cubicBezTo>
                <a:cubicBezTo>
                  <a:pt x="461652" y="933352"/>
                  <a:pt x="411407" y="946922"/>
                  <a:pt x="165028" y="1105345"/>
                </a:cubicBezTo>
                <a:cubicBezTo>
                  <a:pt x="233604" y="950029"/>
                  <a:pt x="263555" y="854148"/>
                  <a:pt x="304389" y="779114"/>
                </a:cubicBezTo>
                <a:cubicBezTo>
                  <a:pt x="212557" y="793463"/>
                  <a:pt x="130495" y="775395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826335" h="779114" stroke="0" extrusionOk="0">
                <a:moveTo>
                  <a:pt x="0" y="0"/>
                </a:moveTo>
                <a:cubicBezTo>
                  <a:pt x="135788" y="10450"/>
                  <a:pt x="165927" y="14942"/>
                  <a:pt x="304389" y="0"/>
                </a:cubicBezTo>
                <a:lnTo>
                  <a:pt x="304389" y="0"/>
                </a:lnTo>
                <a:cubicBezTo>
                  <a:pt x="399407" y="22035"/>
                  <a:pt x="609188" y="-5289"/>
                  <a:pt x="760973" y="0"/>
                </a:cubicBezTo>
                <a:cubicBezTo>
                  <a:pt x="923870" y="-4600"/>
                  <a:pt x="1091146" y="-13509"/>
                  <a:pt x="1314961" y="0"/>
                </a:cubicBezTo>
                <a:cubicBezTo>
                  <a:pt x="1538776" y="13509"/>
                  <a:pt x="1574611" y="4493"/>
                  <a:pt x="1826335" y="0"/>
                </a:cubicBezTo>
                <a:cubicBezTo>
                  <a:pt x="1834872" y="163269"/>
                  <a:pt x="1844588" y="358138"/>
                  <a:pt x="1826335" y="454483"/>
                </a:cubicBezTo>
                <a:lnTo>
                  <a:pt x="1826335" y="454483"/>
                </a:lnTo>
                <a:cubicBezTo>
                  <a:pt x="1819066" y="493884"/>
                  <a:pt x="1827895" y="595580"/>
                  <a:pt x="1826335" y="649262"/>
                </a:cubicBezTo>
                <a:cubicBezTo>
                  <a:pt x="1827536" y="701411"/>
                  <a:pt x="1826152" y="719664"/>
                  <a:pt x="1826335" y="779114"/>
                </a:cubicBezTo>
                <a:cubicBezTo>
                  <a:pt x="1631331" y="784133"/>
                  <a:pt x="1430827" y="754560"/>
                  <a:pt x="1293654" y="779114"/>
                </a:cubicBezTo>
                <a:cubicBezTo>
                  <a:pt x="1156481" y="803668"/>
                  <a:pt x="937349" y="784290"/>
                  <a:pt x="760973" y="779114"/>
                </a:cubicBezTo>
                <a:cubicBezTo>
                  <a:pt x="523087" y="939906"/>
                  <a:pt x="457902" y="964981"/>
                  <a:pt x="165028" y="1105345"/>
                </a:cubicBezTo>
                <a:cubicBezTo>
                  <a:pt x="218505" y="963676"/>
                  <a:pt x="258473" y="890785"/>
                  <a:pt x="304389" y="779114"/>
                </a:cubicBezTo>
                <a:cubicBezTo>
                  <a:pt x="185076" y="792491"/>
                  <a:pt x="75517" y="769272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Rhode Island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is high, though. 46%. Shall we launch there?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827214" y="3830347"/>
            <a:ext cx="2022980" cy="779114"/>
          </a:xfrm>
          <a:custGeom>
            <a:avLst/>
            <a:gdLst>
              <a:gd name="connsiteX0" fmla="*/ 0 w 2022980"/>
              <a:gd name="connsiteY0" fmla="*/ 0 h 779114"/>
              <a:gd name="connsiteX1" fmla="*/ 590036 w 2022980"/>
              <a:gd name="connsiteY1" fmla="*/ 0 h 779114"/>
              <a:gd name="connsiteX2" fmla="*/ 1180072 w 2022980"/>
              <a:gd name="connsiteY2" fmla="*/ 0 h 779114"/>
              <a:gd name="connsiteX3" fmla="*/ 1180072 w 2022980"/>
              <a:gd name="connsiteY3" fmla="*/ 0 h 779114"/>
              <a:gd name="connsiteX4" fmla="*/ 1685817 w 2022980"/>
              <a:gd name="connsiteY4" fmla="*/ 0 h 779114"/>
              <a:gd name="connsiteX5" fmla="*/ 2022980 w 2022980"/>
              <a:gd name="connsiteY5" fmla="*/ 0 h 779114"/>
              <a:gd name="connsiteX6" fmla="*/ 2022980 w 2022980"/>
              <a:gd name="connsiteY6" fmla="*/ 454483 h 779114"/>
              <a:gd name="connsiteX7" fmla="*/ 2022980 w 2022980"/>
              <a:gd name="connsiteY7" fmla="*/ 454483 h 779114"/>
              <a:gd name="connsiteX8" fmla="*/ 2022980 w 2022980"/>
              <a:gd name="connsiteY8" fmla="*/ 649262 h 779114"/>
              <a:gd name="connsiteX9" fmla="*/ 2022980 w 2022980"/>
              <a:gd name="connsiteY9" fmla="*/ 779114 h 779114"/>
              <a:gd name="connsiteX10" fmla="*/ 1685817 w 2022980"/>
              <a:gd name="connsiteY10" fmla="*/ 779114 h 779114"/>
              <a:gd name="connsiteX11" fmla="*/ 1824789 w 2022980"/>
              <a:gd name="connsiteY11" fmla="*/ 1075847 h 779114"/>
              <a:gd name="connsiteX12" fmla="*/ 1515325 w 2022980"/>
              <a:gd name="connsiteY12" fmla="*/ 933415 h 779114"/>
              <a:gd name="connsiteX13" fmla="*/ 1180072 w 2022980"/>
              <a:gd name="connsiteY13" fmla="*/ 779114 h 779114"/>
              <a:gd name="connsiteX14" fmla="*/ 625438 w 2022980"/>
              <a:gd name="connsiteY14" fmla="*/ 779114 h 779114"/>
              <a:gd name="connsiteX15" fmla="*/ 0 w 2022980"/>
              <a:gd name="connsiteY15" fmla="*/ 779114 h 779114"/>
              <a:gd name="connsiteX16" fmla="*/ 0 w 2022980"/>
              <a:gd name="connsiteY16" fmla="*/ 649262 h 779114"/>
              <a:gd name="connsiteX17" fmla="*/ 0 w 2022980"/>
              <a:gd name="connsiteY17" fmla="*/ 454483 h 779114"/>
              <a:gd name="connsiteX18" fmla="*/ 0 w 2022980"/>
              <a:gd name="connsiteY18" fmla="*/ 454483 h 779114"/>
              <a:gd name="connsiteX19" fmla="*/ 0 w 2022980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2980" h="779114" fill="none" extrusionOk="0">
                <a:moveTo>
                  <a:pt x="0" y="0"/>
                </a:moveTo>
                <a:cubicBezTo>
                  <a:pt x="119775" y="-4347"/>
                  <a:pt x="312461" y="16293"/>
                  <a:pt x="590036" y="0"/>
                </a:cubicBezTo>
                <a:cubicBezTo>
                  <a:pt x="867611" y="-16293"/>
                  <a:pt x="894045" y="-26895"/>
                  <a:pt x="1180072" y="0"/>
                </a:cubicBezTo>
                <a:lnTo>
                  <a:pt x="1180072" y="0"/>
                </a:lnTo>
                <a:cubicBezTo>
                  <a:pt x="1326645" y="-18397"/>
                  <a:pt x="1471261" y="173"/>
                  <a:pt x="1685817" y="0"/>
                </a:cubicBezTo>
                <a:cubicBezTo>
                  <a:pt x="1767121" y="-12660"/>
                  <a:pt x="1891022" y="-5936"/>
                  <a:pt x="2022980" y="0"/>
                </a:cubicBezTo>
                <a:cubicBezTo>
                  <a:pt x="2000680" y="162276"/>
                  <a:pt x="2010657" y="249322"/>
                  <a:pt x="2022980" y="454483"/>
                </a:cubicBezTo>
                <a:lnTo>
                  <a:pt x="2022980" y="454483"/>
                </a:lnTo>
                <a:cubicBezTo>
                  <a:pt x="2019580" y="535504"/>
                  <a:pt x="2022967" y="557082"/>
                  <a:pt x="2022980" y="649262"/>
                </a:cubicBezTo>
                <a:cubicBezTo>
                  <a:pt x="2028825" y="682351"/>
                  <a:pt x="2026024" y="745145"/>
                  <a:pt x="2022980" y="779114"/>
                </a:cubicBezTo>
                <a:cubicBezTo>
                  <a:pt x="1941310" y="763430"/>
                  <a:pt x="1825257" y="780102"/>
                  <a:pt x="1685817" y="779114"/>
                </a:cubicBezTo>
                <a:cubicBezTo>
                  <a:pt x="1732747" y="858351"/>
                  <a:pt x="1776538" y="997757"/>
                  <a:pt x="1824789" y="1075847"/>
                </a:cubicBezTo>
                <a:cubicBezTo>
                  <a:pt x="1761361" y="1050201"/>
                  <a:pt x="1588153" y="959794"/>
                  <a:pt x="1515325" y="933415"/>
                </a:cubicBezTo>
                <a:cubicBezTo>
                  <a:pt x="1442497" y="907036"/>
                  <a:pt x="1287793" y="820755"/>
                  <a:pt x="1180072" y="779114"/>
                </a:cubicBezTo>
                <a:cubicBezTo>
                  <a:pt x="1048970" y="789741"/>
                  <a:pt x="813692" y="806170"/>
                  <a:pt x="625438" y="779114"/>
                </a:cubicBezTo>
                <a:cubicBezTo>
                  <a:pt x="437184" y="752058"/>
                  <a:pt x="166655" y="767302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022980" h="779114" stroke="0" extrusionOk="0">
                <a:moveTo>
                  <a:pt x="0" y="0"/>
                </a:moveTo>
                <a:cubicBezTo>
                  <a:pt x="257264" y="4263"/>
                  <a:pt x="319506" y="24775"/>
                  <a:pt x="578235" y="0"/>
                </a:cubicBezTo>
                <a:cubicBezTo>
                  <a:pt x="836964" y="-24775"/>
                  <a:pt x="915068" y="4819"/>
                  <a:pt x="1180072" y="0"/>
                </a:cubicBezTo>
                <a:lnTo>
                  <a:pt x="1180072" y="0"/>
                </a:lnTo>
                <a:cubicBezTo>
                  <a:pt x="1399865" y="20672"/>
                  <a:pt x="1455707" y="-618"/>
                  <a:pt x="1685817" y="0"/>
                </a:cubicBezTo>
                <a:cubicBezTo>
                  <a:pt x="1836778" y="-7214"/>
                  <a:pt x="1944012" y="14668"/>
                  <a:pt x="2022980" y="0"/>
                </a:cubicBezTo>
                <a:cubicBezTo>
                  <a:pt x="2031517" y="163269"/>
                  <a:pt x="2041233" y="358138"/>
                  <a:pt x="2022980" y="454483"/>
                </a:cubicBezTo>
                <a:lnTo>
                  <a:pt x="2022980" y="454483"/>
                </a:lnTo>
                <a:cubicBezTo>
                  <a:pt x="2015711" y="493884"/>
                  <a:pt x="2024540" y="595580"/>
                  <a:pt x="2022980" y="649262"/>
                </a:cubicBezTo>
                <a:cubicBezTo>
                  <a:pt x="2024181" y="701411"/>
                  <a:pt x="2022797" y="719664"/>
                  <a:pt x="2022980" y="779114"/>
                </a:cubicBezTo>
                <a:cubicBezTo>
                  <a:pt x="1883881" y="789204"/>
                  <a:pt x="1766631" y="784122"/>
                  <a:pt x="1685817" y="779114"/>
                </a:cubicBezTo>
                <a:cubicBezTo>
                  <a:pt x="1749521" y="886612"/>
                  <a:pt x="1803862" y="1000427"/>
                  <a:pt x="1824789" y="1075847"/>
                </a:cubicBezTo>
                <a:cubicBezTo>
                  <a:pt x="1741252" y="1046687"/>
                  <a:pt x="1575181" y="969125"/>
                  <a:pt x="1502431" y="927481"/>
                </a:cubicBezTo>
                <a:cubicBezTo>
                  <a:pt x="1429681" y="885836"/>
                  <a:pt x="1346546" y="837430"/>
                  <a:pt x="1180072" y="779114"/>
                </a:cubicBezTo>
                <a:cubicBezTo>
                  <a:pt x="918879" y="758460"/>
                  <a:pt x="824436" y="753492"/>
                  <a:pt x="590036" y="779114"/>
                </a:cubicBezTo>
                <a:cubicBezTo>
                  <a:pt x="355636" y="804736"/>
                  <a:pt x="181570" y="794005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No. It’ll be tough to expand into the region. </a:t>
            </a:r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9AEF0E-A759-B440-81BC-EE893F13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1"/>
          <a:stretch/>
        </p:blipFill>
        <p:spPr>
          <a:xfrm>
            <a:off x="6148686" y="1370572"/>
            <a:ext cx="1501091" cy="1759805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5105407" y="792179"/>
            <a:ext cx="1826335" cy="779114"/>
          </a:xfrm>
          <a:custGeom>
            <a:avLst/>
            <a:gdLst>
              <a:gd name="connsiteX0" fmla="*/ 0 w 1826335"/>
              <a:gd name="connsiteY0" fmla="*/ 0 h 779114"/>
              <a:gd name="connsiteX1" fmla="*/ 553988 w 1826335"/>
              <a:gd name="connsiteY1" fmla="*/ 0 h 779114"/>
              <a:gd name="connsiteX2" fmla="*/ 1065362 w 1826335"/>
              <a:gd name="connsiteY2" fmla="*/ 0 h 779114"/>
              <a:gd name="connsiteX3" fmla="*/ 1065362 w 1826335"/>
              <a:gd name="connsiteY3" fmla="*/ 0 h 779114"/>
              <a:gd name="connsiteX4" fmla="*/ 1521946 w 1826335"/>
              <a:gd name="connsiteY4" fmla="*/ 0 h 779114"/>
              <a:gd name="connsiteX5" fmla="*/ 1826335 w 1826335"/>
              <a:gd name="connsiteY5" fmla="*/ 0 h 779114"/>
              <a:gd name="connsiteX6" fmla="*/ 1826335 w 1826335"/>
              <a:gd name="connsiteY6" fmla="*/ 454483 h 779114"/>
              <a:gd name="connsiteX7" fmla="*/ 1826335 w 1826335"/>
              <a:gd name="connsiteY7" fmla="*/ 454483 h 779114"/>
              <a:gd name="connsiteX8" fmla="*/ 1826335 w 1826335"/>
              <a:gd name="connsiteY8" fmla="*/ 649262 h 779114"/>
              <a:gd name="connsiteX9" fmla="*/ 1826335 w 1826335"/>
              <a:gd name="connsiteY9" fmla="*/ 779114 h 779114"/>
              <a:gd name="connsiteX10" fmla="*/ 1521946 w 1826335"/>
              <a:gd name="connsiteY10" fmla="*/ 779114 h 779114"/>
              <a:gd name="connsiteX11" fmla="*/ 1610371 w 1826335"/>
              <a:gd name="connsiteY11" fmla="*/ 1144674 h 779114"/>
              <a:gd name="connsiteX12" fmla="*/ 1065362 w 1826335"/>
              <a:gd name="connsiteY12" fmla="*/ 779114 h 779114"/>
              <a:gd name="connsiteX13" fmla="*/ 553988 w 1826335"/>
              <a:gd name="connsiteY13" fmla="*/ 779114 h 779114"/>
              <a:gd name="connsiteX14" fmla="*/ 0 w 1826335"/>
              <a:gd name="connsiteY14" fmla="*/ 779114 h 779114"/>
              <a:gd name="connsiteX15" fmla="*/ 0 w 1826335"/>
              <a:gd name="connsiteY15" fmla="*/ 649262 h 779114"/>
              <a:gd name="connsiteX16" fmla="*/ 0 w 1826335"/>
              <a:gd name="connsiteY16" fmla="*/ 454483 h 779114"/>
              <a:gd name="connsiteX17" fmla="*/ 0 w 1826335"/>
              <a:gd name="connsiteY17" fmla="*/ 454483 h 779114"/>
              <a:gd name="connsiteX18" fmla="*/ 0 w 1826335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335" h="779114" fill="none" extrusionOk="0">
                <a:moveTo>
                  <a:pt x="0" y="0"/>
                </a:moveTo>
                <a:cubicBezTo>
                  <a:pt x="182947" y="17468"/>
                  <a:pt x="298216" y="-24660"/>
                  <a:pt x="553988" y="0"/>
                </a:cubicBezTo>
                <a:cubicBezTo>
                  <a:pt x="809760" y="24660"/>
                  <a:pt x="900862" y="-2546"/>
                  <a:pt x="1065362" y="0"/>
                </a:cubicBezTo>
                <a:lnTo>
                  <a:pt x="1065362" y="0"/>
                </a:lnTo>
                <a:cubicBezTo>
                  <a:pt x="1161838" y="-9292"/>
                  <a:pt x="1323796" y="8733"/>
                  <a:pt x="1521946" y="0"/>
                </a:cubicBezTo>
                <a:cubicBezTo>
                  <a:pt x="1649833" y="-9100"/>
                  <a:pt x="1753032" y="12354"/>
                  <a:pt x="1826335" y="0"/>
                </a:cubicBezTo>
                <a:cubicBezTo>
                  <a:pt x="1843906" y="94543"/>
                  <a:pt x="1838350" y="312029"/>
                  <a:pt x="1826335" y="454483"/>
                </a:cubicBezTo>
                <a:lnTo>
                  <a:pt x="1826335" y="454483"/>
                </a:lnTo>
                <a:cubicBezTo>
                  <a:pt x="1819366" y="522087"/>
                  <a:pt x="1830091" y="585414"/>
                  <a:pt x="1826335" y="649262"/>
                </a:cubicBezTo>
                <a:cubicBezTo>
                  <a:pt x="1831516" y="687738"/>
                  <a:pt x="1819958" y="723849"/>
                  <a:pt x="1826335" y="779114"/>
                </a:cubicBezTo>
                <a:cubicBezTo>
                  <a:pt x="1695837" y="779674"/>
                  <a:pt x="1617234" y="782905"/>
                  <a:pt x="1521946" y="779114"/>
                </a:cubicBezTo>
                <a:cubicBezTo>
                  <a:pt x="1542075" y="897037"/>
                  <a:pt x="1574237" y="1031815"/>
                  <a:pt x="1610371" y="1144674"/>
                </a:cubicBezTo>
                <a:cubicBezTo>
                  <a:pt x="1411730" y="1000793"/>
                  <a:pt x="1244698" y="936207"/>
                  <a:pt x="1065362" y="779114"/>
                </a:cubicBezTo>
                <a:cubicBezTo>
                  <a:pt x="831254" y="773877"/>
                  <a:pt x="755177" y="757267"/>
                  <a:pt x="553988" y="779114"/>
                </a:cubicBezTo>
                <a:cubicBezTo>
                  <a:pt x="352799" y="800961"/>
                  <a:pt x="227689" y="765440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826335" h="779114" stroke="0" extrusionOk="0">
                <a:moveTo>
                  <a:pt x="0" y="0"/>
                </a:moveTo>
                <a:cubicBezTo>
                  <a:pt x="148351" y="-7203"/>
                  <a:pt x="365195" y="20273"/>
                  <a:pt x="522027" y="0"/>
                </a:cubicBezTo>
                <a:cubicBezTo>
                  <a:pt x="678859" y="-20273"/>
                  <a:pt x="796782" y="10635"/>
                  <a:pt x="1065362" y="0"/>
                </a:cubicBezTo>
                <a:lnTo>
                  <a:pt x="1065362" y="0"/>
                </a:lnTo>
                <a:cubicBezTo>
                  <a:pt x="1163044" y="7260"/>
                  <a:pt x="1358043" y="-22558"/>
                  <a:pt x="1521946" y="0"/>
                </a:cubicBezTo>
                <a:cubicBezTo>
                  <a:pt x="1589181" y="-14989"/>
                  <a:pt x="1760162" y="13436"/>
                  <a:pt x="1826335" y="0"/>
                </a:cubicBezTo>
                <a:cubicBezTo>
                  <a:pt x="1834872" y="163269"/>
                  <a:pt x="1844588" y="358138"/>
                  <a:pt x="1826335" y="454483"/>
                </a:cubicBezTo>
                <a:lnTo>
                  <a:pt x="1826335" y="454483"/>
                </a:lnTo>
                <a:cubicBezTo>
                  <a:pt x="1819066" y="493884"/>
                  <a:pt x="1827895" y="595580"/>
                  <a:pt x="1826335" y="649262"/>
                </a:cubicBezTo>
                <a:cubicBezTo>
                  <a:pt x="1827536" y="701411"/>
                  <a:pt x="1826152" y="719664"/>
                  <a:pt x="1826335" y="779114"/>
                </a:cubicBezTo>
                <a:cubicBezTo>
                  <a:pt x="1749181" y="794159"/>
                  <a:pt x="1641788" y="780930"/>
                  <a:pt x="1521946" y="779114"/>
                </a:cubicBezTo>
                <a:cubicBezTo>
                  <a:pt x="1565761" y="958878"/>
                  <a:pt x="1578062" y="1047067"/>
                  <a:pt x="1610371" y="1144674"/>
                </a:cubicBezTo>
                <a:cubicBezTo>
                  <a:pt x="1369425" y="959142"/>
                  <a:pt x="1186225" y="839969"/>
                  <a:pt x="1065362" y="779114"/>
                </a:cubicBezTo>
                <a:cubicBezTo>
                  <a:pt x="899089" y="773305"/>
                  <a:pt x="737244" y="760290"/>
                  <a:pt x="553988" y="779114"/>
                </a:cubicBezTo>
                <a:cubicBezTo>
                  <a:pt x="370732" y="797938"/>
                  <a:pt x="114952" y="762923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I expected Northeast to have the most single parents.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1B7D3694-449A-8C46-B1AB-E3D58563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170" t="13910" r="27862" b="32570"/>
          <a:stretch/>
        </p:blipFill>
        <p:spPr>
          <a:xfrm>
            <a:off x="643020" y="3770687"/>
            <a:ext cx="1300085" cy="2089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0835"/>
          <a:stretch/>
        </p:blipFill>
        <p:spPr>
          <a:xfrm>
            <a:off x="5739253" y="3656371"/>
            <a:ext cx="1300085" cy="2203426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6E3783D-A8E8-5843-ABB9-7BFF1E4ABFB4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B59213-E4C8-DE40-9162-4EEF4346751E}"/>
              </a:ext>
            </a:extLst>
          </p:cNvPr>
          <p:cNvGrpSpPr/>
          <p:nvPr/>
        </p:nvGrpSpPr>
        <p:grpSpPr>
          <a:xfrm>
            <a:off x="3246356" y="1115701"/>
            <a:ext cx="1509318" cy="1524000"/>
            <a:chOff x="2496425" y="1065402"/>
            <a:chExt cx="1509318" cy="152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FEA7C8-03F5-7A4E-9340-78D17CF5A3D6}"/>
                </a:ext>
              </a:extLst>
            </p:cNvPr>
            <p:cNvSpPr/>
            <p:nvPr/>
          </p:nvSpPr>
          <p:spPr>
            <a:xfrm>
              <a:off x="24999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C45FA6-5C6D-9D47-83F4-93BD5A704B42}"/>
                </a:ext>
              </a:extLst>
            </p:cNvPr>
            <p:cNvSpPr/>
            <p:nvPr/>
          </p:nvSpPr>
          <p:spPr>
            <a:xfrm>
              <a:off x="26523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FCD316E-4B4C-AD40-ADCE-444AF3ED1C7E}"/>
                </a:ext>
              </a:extLst>
            </p:cNvPr>
            <p:cNvSpPr/>
            <p:nvPr/>
          </p:nvSpPr>
          <p:spPr>
            <a:xfrm>
              <a:off x="28047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E60798-F9DA-564A-8129-459A31E8716C}"/>
                </a:ext>
              </a:extLst>
            </p:cNvPr>
            <p:cNvSpPr/>
            <p:nvPr/>
          </p:nvSpPr>
          <p:spPr>
            <a:xfrm>
              <a:off x="29571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5910979-D872-AB4D-8E17-EBA4E876A7CD}"/>
                </a:ext>
              </a:extLst>
            </p:cNvPr>
            <p:cNvSpPr/>
            <p:nvPr/>
          </p:nvSpPr>
          <p:spPr>
            <a:xfrm>
              <a:off x="31095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3F9BD82-47BD-0941-B5B3-C26EF2A30116}"/>
                </a:ext>
              </a:extLst>
            </p:cNvPr>
            <p:cNvSpPr/>
            <p:nvPr/>
          </p:nvSpPr>
          <p:spPr>
            <a:xfrm>
              <a:off x="32619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964A1F7-94C8-6042-808A-FF35DBEBD578}"/>
                </a:ext>
              </a:extLst>
            </p:cNvPr>
            <p:cNvSpPr/>
            <p:nvPr/>
          </p:nvSpPr>
          <p:spPr>
            <a:xfrm>
              <a:off x="34143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2138802-5712-1144-A47C-E66F650FFA86}"/>
                </a:ext>
              </a:extLst>
            </p:cNvPr>
            <p:cNvSpPr/>
            <p:nvPr/>
          </p:nvSpPr>
          <p:spPr>
            <a:xfrm>
              <a:off x="35667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5B66511-00E5-254B-B156-FB61C12DA6DA}"/>
                </a:ext>
              </a:extLst>
            </p:cNvPr>
            <p:cNvSpPr/>
            <p:nvPr/>
          </p:nvSpPr>
          <p:spPr>
            <a:xfrm>
              <a:off x="37191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2AD756F-0402-BB43-B957-01967A7D858C}"/>
                </a:ext>
              </a:extLst>
            </p:cNvPr>
            <p:cNvSpPr/>
            <p:nvPr/>
          </p:nvSpPr>
          <p:spPr>
            <a:xfrm>
              <a:off x="3871519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B98807D-66D9-764D-82D2-3B04DF78559B}"/>
                </a:ext>
              </a:extLst>
            </p:cNvPr>
            <p:cNvSpPr/>
            <p:nvPr/>
          </p:nvSpPr>
          <p:spPr>
            <a:xfrm>
              <a:off x="24999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DD7C64-6D07-BD4A-A365-5688E6EF05F4}"/>
                </a:ext>
              </a:extLst>
            </p:cNvPr>
            <p:cNvSpPr/>
            <p:nvPr/>
          </p:nvSpPr>
          <p:spPr>
            <a:xfrm>
              <a:off x="26523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52BB9A3-BD35-334D-AD85-E66D62B00121}"/>
                </a:ext>
              </a:extLst>
            </p:cNvPr>
            <p:cNvSpPr/>
            <p:nvPr/>
          </p:nvSpPr>
          <p:spPr>
            <a:xfrm>
              <a:off x="28047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B196C7-89F3-6049-A746-FFA82749E226}"/>
                </a:ext>
              </a:extLst>
            </p:cNvPr>
            <p:cNvSpPr/>
            <p:nvPr/>
          </p:nvSpPr>
          <p:spPr>
            <a:xfrm>
              <a:off x="29571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F393E4D-1CC6-BD47-90C9-3DCBD67C912C}"/>
                </a:ext>
              </a:extLst>
            </p:cNvPr>
            <p:cNvSpPr/>
            <p:nvPr/>
          </p:nvSpPr>
          <p:spPr>
            <a:xfrm>
              <a:off x="31095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25FB0DD-46F7-7143-BE88-B4EAB33251EE}"/>
                </a:ext>
              </a:extLst>
            </p:cNvPr>
            <p:cNvSpPr/>
            <p:nvPr/>
          </p:nvSpPr>
          <p:spPr>
            <a:xfrm>
              <a:off x="32619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3667340-7E10-0446-AEE2-31EFF0A0F5A6}"/>
                </a:ext>
              </a:extLst>
            </p:cNvPr>
            <p:cNvSpPr/>
            <p:nvPr/>
          </p:nvSpPr>
          <p:spPr>
            <a:xfrm>
              <a:off x="34143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0074840-39DC-D84B-9081-58E0AE24E324}"/>
                </a:ext>
              </a:extLst>
            </p:cNvPr>
            <p:cNvSpPr/>
            <p:nvPr/>
          </p:nvSpPr>
          <p:spPr>
            <a:xfrm>
              <a:off x="35667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99AD45E-364F-A845-890C-FFD8A0AFDDA4}"/>
                </a:ext>
              </a:extLst>
            </p:cNvPr>
            <p:cNvSpPr/>
            <p:nvPr/>
          </p:nvSpPr>
          <p:spPr>
            <a:xfrm>
              <a:off x="37191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941293-555E-034F-B394-531556B1906B}"/>
                </a:ext>
              </a:extLst>
            </p:cNvPr>
            <p:cNvSpPr/>
            <p:nvPr/>
          </p:nvSpPr>
          <p:spPr>
            <a:xfrm>
              <a:off x="3871519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B29E9E3-A120-C64E-B312-C805B698FB27}"/>
                </a:ext>
              </a:extLst>
            </p:cNvPr>
            <p:cNvSpPr/>
            <p:nvPr/>
          </p:nvSpPr>
          <p:spPr>
            <a:xfrm>
              <a:off x="24999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8FE381-67C2-5443-BA77-FD1A914ADB73}"/>
                </a:ext>
              </a:extLst>
            </p:cNvPr>
            <p:cNvSpPr/>
            <p:nvPr/>
          </p:nvSpPr>
          <p:spPr>
            <a:xfrm>
              <a:off x="26523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994883-5787-0E47-960C-A7DD8C17241D}"/>
                </a:ext>
              </a:extLst>
            </p:cNvPr>
            <p:cNvSpPr/>
            <p:nvPr/>
          </p:nvSpPr>
          <p:spPr>
            <a:xfrm>
              <a:off x="28047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391F76-08E7-6F44-B66B-80BD5106EFB9}"/>
                </a:ext>
              </a:extLst>
            </p:cNvPr>
            <p:cNvSpPr/>
            <p:nvPr/>
          </p:nvSpPr>
          <p:spPr>
            <a:xfrm>
              <a:off x="29571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4679893-7F8F-1240-B803-F72762CA835A}"/>
                </a:ext>
              </a:extLst>
            </p:cNvPr>
            <p:cNvSpPr/>
            <p:nvPr/>
          </p:nvSpPr>
          <p:spPr>
            <a:xfrm>
              <a:off x="31095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FBB9EF-E455-7945-A6FA-18389C5EFD7B}"/>
                </a:ext>
              </a:extLst>
            </p:cNvPr>
            <p:cNvSpPr/>
            <p:nvPr/>
          </p:nvSpPr>
          <p:spPr>
            <a:xfrm>
              <a:off x="32619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B4C8690-C9EE-FB49-BA7D-AA149C5E4311}"/>
                </a:ext>
              </a:extLst>
            </p:cNvPr>
            <p:cNvSpPr/>
            <p:nvPr/>
          </p:nvSpPr>
          <p:spPr>
            <a:xfrm>
              <a:off x="34143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98A2D3-6D69-304F-B093-13EA154DC911}"/>
                </a:ext>
              </a:extLst>
            </p:cNvPr>
            <p:cNvSpPr/>
            <p:nvPr/>
          </p:nvSpPr>
          <p:spPr>
            <a:xfrm>
              <a:off x="35667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1996FFC-5E89-3A49-A6FE-D3168DB77DB9}"/>
                </a:ext>
              </a:extLst>
            </p:cNvPr>
            <p:cNvSpPr/>
            <p:nvPr/>
          </p:nvSpPr>
          <p:spPr>
            <a:xfrm>
              <a:off x="37191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8E8BAC1-2122-2746-8567-6C552E6C25C4}"/>
                </a:ext>
              </a:extLst>
            </p:cNvPr>
            <p:cNvSpPr/>
            <p:nvPr/>
          </p:nvSpPr>
          <p:spPr>
            <a:xfrm>
              <a:off x="3871519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56AB579-A2AF-4E4A-8D3D-BF4101C4A70A}"/>
                </a:ext>
              </a:extLst>
            </p:cNvPr>
            <p:cNvSpPr/>
            <p:nvPr/>
          </p:nvSpPr>
          <p:spPr>
            <a:xfrm>
              <a:off x="24999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13B153B-FCFE-E44D-A49B-7F72000F0F07}"/>
                </a:ext>
              </a:extLst>
            </p:cNvPr>
            <p:cNvSpPr/>
            <p:nvPr/>
          </p:nvSpPr>
          <p:spPr>
            <a:xfrm>
              <a:off x="26523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7EAA598-A64D-A747-8DD0-DA19BC397769}"/>
                </a:ext>
              </a:extLst>
            </p:cNvPr>
            <p:cNvSpPr/>
            <p:nvPr/>
          </p:nvSpPr>
          <p:spPr>
            <a:xfrm>
              <a:off x="28047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F3697F-A4A1-A348-B87B-A141AE595C8F}"/>
                </a:ext>
              </a:extLst>
            </p:cNvPr>
            <p:cNvSpPr/>
            <p:nvPr/>
          </p:nvSpPr>
          <p:spPr>
            <a:xfrm>
              <a:off x="29571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7C06074-B73F-A440-82B9-92D0634DF6E7}"/>
                </a:ext>
              </a:extLst>
            </p:cNvPr>
            <p:cNvSpPr/>
            <p:nvPr/>
          </p:nvSpPr>
          <p:spPr>
            <a:xfrm>
              <a:off x="31095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A891118-1077-DB4A-9BF2-7721CB90458D}"/>
                </a:ext>
              </a:extLst>
            </p:cNvPr>
            <p:cNvSpPr/>
            <p:nvPr/>
          </p:nvSpPr>
          <p:spPr>
            <a:xfrm>
              <a:off x="32619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8885522-46D6-7444-A5EB-8F905137BAB7}"/>
                </a:ext>
              </a:extLst>
            </p:cNvPr>
            <p:cNvSpPr/>
            <p:nvPr/>
          </p:nvSpPr>
          <p:spPr>
            <a:xfrm>
              <a:off x="34143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3F9598A-4B84-6547-B3BB-BFED8A515C16}"/>
                </a:ext>
              </a:extLst>
            </p:cNvPr>
            <p:cNvSpPr/>
            <p:nvPr/>
          </p:nvSpPr>
          <p:spPr>
            <a:xfrm>
              <a:off x="35667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A04716B-1757-EE4A-9536-2D9C8A83DE4B}"/>
                </a:ext>
              </a:extLst>
            </p:cNvPr>
            <p:cNvSpPr/>
            <p:nvPr/>
          </p:nvSpPr>
          <p:spPr>
            <a:xfrm>
              <a:off x="37191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365CF5D-CD85-214C-A8DF-7B749558C464}"/>
                </a:ext>
              </a:extLst>
            </p:cNvPr>
            <p:cNvSpPr/>
            <p:nvPr/>
          </p:nvSpPr>
          <p:spPr>
            <a:xfrm>
              <a:off x="3871519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BCBB8BA-D5B1-DA4F-9BF1-5EC7FB990798}"/>
                </a:ext>
              </a:extLst>
            </p:cNvPr>
            <p:cNvSpPr/>
            <p:nvPr/>
          </p:nvSpPr>
          <p:spPr>
            <a:xfrm>
              <a:off x="24999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AC4B242-B876-AD48-8D86-F87B1BDB10CB}"/>
                </a:ext>
              </a:extLst>
            </p:cNvPr>
            <p:cNvSpPr/>
            <p:nvPr/>
          </p:nvSpPr>
          <p:spPr>
            <a:xfrm>
              <a:off x="26523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85A0348-3013-DA4A-A990-9A997EB8E1E8}"/>
                </a:ext>
              </a:extLst>
            </p:cNvPr>
            <p:cNvSpPr/>
            <p:nvPr/>
          </p:nvSpPr>
          <p:spPr>
            <a:xfrm>
              <a:off x="28047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ADF41AB-59D1-294D-8E2E-282CAC097FF4}"/>
                </a:ext>
              </a:extLst>
            </p:cNvPr>
            <p:cNvSpPr/>
            <p:nvPr/>
          </p:nvSpPr>
          <p:spPr>
            <a:xfrm>
              <a:off x="29571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27519F3-B808-D940-88D8-7E3ED2472B66}"/>
                </a:ext>
              </a:extLst>
            </p:cNvPr>
            <p:cNvSpPr/>
            <p:nvPr/>
          </p:nvSpPr>
          <p:spPr>
            <a:xfrm>
              <a:off x="31095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FB555F1-6496-EB4D-AB5D-DB85D45CD8FF}"/>
                </a:ext>
              </a:extLst>
            </p:cNvPr>
            <p:cNvSpPr/>
            <p:nvPr/>
          </p:nvSpPr>
          <p:spPr>
            <a:xfrm>
              <a:off x="32619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00A2DAA-F599-3E40-9147-BF051D7DEA7D}"/>
                </a:ext>
              </a:extLst>
            </p:cNvPr>
            <p:cNvSpPr/>
            <p:nvPr/>
          </p:nvSpPr>
          <p:spPr>
            <a:xfrm>
              <a:off x="34143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CAE3954-7A4A-E748-A67F-4100D4B4CB2B}"/>
                </a:ext>
              </a:extLst>
            </p:cNvPr>
            <p:cNvSpPr/>
            <p:nvPr/>
          </p:nvSpPr>
          <p:spPr>
            <a:xfrm>
              <a:off x="35667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54349F5-2A0E-8F46-8FB3-E023D8192060}"/>
                </a:ext>
              </a:extLst>
            </p:cNvPr>
            <p:cNvSpPr/>
            <p:nvPr/>
          </p:nvSpPr>
          <p:spPr>
            <a:xfrm>
              <a:off x="37191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B8E1AD8-804C-CF43-8FBB-67A3ABEE44B7}"/>
                </a:ext>
              </a:extLst>
            </p:cNvPr>
            <p:cNvSpPr/>
            <p:nvPr/>
          </p:nvSpPr>
          <p:spPr>
            <a:xfrm>
              <a:off x="3871519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0552474-2BFC-1646-A953-5D61948AB45A}"/>
                </a:ext>
              </a:extLst>
            </p:cNvPr>
            <p:cNvSpPr/>
            <p:nvPr/>
          </p:nvSpPr>
          <p:spPr>
            <a:xfrm>
              <a:off x="24999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43B7D9F-075B-B449-B989-9298637C6942}"/>
                </a:ext>
              </a:extLst>
            </p:cNvPr>
            <p:cNvSpPr/>
            <p:nvPr/>
          </p:nvSpPr>
          <p:spPr>
            <a:xfrm>
              <a:off x="26523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00C140-B6FB-F140-8530-693CFDA06B4E}"/>
                </a:ext>
              </a:extLst>
            </p:cNvPr>
            <p:cNvSpPr/>
            <p:nvPr/>
          </p:nvSpPr>
          <p:spPr>
            <a:xfrm>
              <a:off x="28047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7B0C301-EFC5-4548-B8EA-C7EACB9C500D}"/>
                </a:ext>
              </a:extLst>
            </p:cNvPr>
            <p:cNvSpPr/>
            <p:nvPr/>
          </p:nvSpPr>
          <p:spPr>
            <a:xfrm>
              <a:off x="29571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9E1C985-E0B8-124A-8DDB-A4EDF2C250A9}"/>
                </a:ext>
              </a:extLst>
            </p:cNvPr>
            <p:cNvSpPr/>
            <p:nvPr/>
          </p:nvSpPr>
          <p:spPr>
            <a:xfrm>
              <a:off x="31095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3B129BF-D809-F246-B584-F1E87B98955F}"/>
                </a:ext>
              </a:extLst>
            </p:cNvPr>
            <p:cNvSpPr/>
            <p:nvPr/>
          </p:nvSpPr>
          <p:spPr>
            <a:xfrm>
              <a:off x="32619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52866C-D669-504A-A2DD-8CEA981A293A}"/>
                </a:ext>
              </a:extLst>
            </p:cNvPr>
            <p:cNvSpPr/>
            <p:nvPr/>
          </p:nvSpPr>
          <p:spPr>
            <a:xfrm>
              <a:off x="34143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164CC6F-182B-8D47-A008-276B70974A73}"/>
                </a:ext>
              </a:extLst>
            </p:cNvPr>
            <p:cNvSpPr/>
            <p:nvPr/>
          </p:nvSpPr>
          <p:spPr>
            <a:xfrm>
              <a:off x="35667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96376A4-D400-6340-8FC5-46E199AABF96}"/>
                </a:ext>
              </a:extLst>
            </p:cNvPr>
            <p:cNvSpPr/>
            <p:nvPr/>
          </p:nvSpPr>
          <p:spPr>
            <a:xfrm>
              <a:off x="37191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B4C8680-EA5E-3945-893F-7142669F25A3}"/>
                </a:ext>
              </a:extLst>
            </p:cNvPr>
            <p:cNvSpPr/>
            <p:nvPr/>
          </p:nvSpPr>
          <p:spPr>
            <a:xfrm>
              <a:off x="3871519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2405BA9-CB2C-704E-93B2-1E97AF5F3A88}"/>
                </a:ext>
              </a:extLst>
            </p:cNvPr>
            <p:cNvSpPr/>
            <p:nvPr/>
          </p:nvSpPr>
          <p:spPr>
            <a:xfrm>
              <a:off x="24999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E6DF18A-1744-BD4E-980B-DFD942EC23E9}"/>
                </a:ext>
              </a:extLst>
            </p:cNvPr>
            <p:cNvSpPr/>
            <p:nvPr/>
          </p:nvSpPr>
          <p:spPr>
            <a:xfrm>
              <a:off x="26523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E1A9027-8E2A-4849-8A40-8229DC9CDE9D}"/>
                </a:ext>
              </a:extLst>
            </p:cNvPr>
            <p:cNvSpPr/>
            <p:nvPr/>
          </p:nvSpPr>
          <p:spPr>
            <a:xfrm>
              <a:off x="28047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A71153A-D2D8-DC4D-AFB3-CA66ABAAC093}"/>
                </a:ext>
              </a:extLst>
            </p:cNvPr>
            <p:cNvSpPr/>
            <p:nvPr/>
          </p:nvSpPr>
          <p:spPr>
            <a:xfrm>
              <a:off x="29571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3D68681-8D5D-7149-9CEC-A234F06D5571}"/>
                </a:ext>
              </a:extLst>
            </p:cNvPr>
            <p:cNvSpPr/>
            <p:nvPr/>
          </p:nvSpPr>
          <p:spPr>
            <a:xfrm>
              <a:off x="31095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51C8C87-7E11-AA4B-B507-8255462C5ACF}"/>
                </a:ext>
              </a:extLst>
            </p:cNvPr>
            <p:cNvSpPr/>
            <p:nvPr/>
          </p:nvSpPr>
          <p:spPr>
            <a:xfrm>
              <a:off x="32619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FCA2C19-C515-3640-96B1-B95C37D469AC}"/>
                </a:ext>
              </a:extLst>
            </p:cNvPr>
            <p:cNvSpPr/>
            <p:nvPr/>
          </p:nvSpPr>
          <p:spPr>
            <a:xfrm>
              <a:off x="34143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97C604A-C7B6-8A4B-9AC5-457A2EE75198}"/>
                </a:ext>
              </a:extLst>
            </p:cNvPr>
            <p:cNvSpPr/>
            <p:nvPr/>
          </p:nvSpPr>
          <p:spPr>
            <a:xfrm>
              <a:off x="35667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7510FF-D7EF-9C44-8E17-B5EF3E4E8977}"/>
                </a:ext>
              </a:extLst>
            </p:cNvPr>
            <p:cNvSpPr/>
            <p:nvPr/>
          </p:nvSpPr>
          <p:spPr>
            <a:xfrm>
              <a:off x="37191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BFFD0AF-3E5A-DC45-B393-9DD43019CC87}"/>
                </a:ext>
              </a:extLst>
            </p:cNvPr>
            <p:cNvSpPr/>
            <p:nvPr/>
          </p:nvSpPr>
          <p:spPr>
            <a:xfrm>
              <a:off x="3871519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986FA26-538F-234E-8253-C9CF1FB2ACE3}"/>
                </a:ext>
              </a:extLst>
            </p:cNvPr>
            <p:cNvSpPr/>
            <p:nvPr/>
          </p:nvSpPr>
          <p:spPr>
            <a:xfrm>
              <a:off x="24999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372DBFD-36E2-2D46-8997-9F195AD1C571}"/>
                </a:ext>
              </a:extLst>
            </p:cNvPr>
            <p:cNvSpPr/>
            <p:nvPr/>
          </p:nvSpPr>
          <p:spPr>
            <a:xfrm>
              <a:off x="26523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ED1C9C5-AC47-9147-BA40-1AFABAE49DF8}"/>
                </a:ext>
              </a:extLst>
            </p:cNvPr>
            <p:cNvSpPr/>
            <p:nvPr/>
          </p:nvSpPr>
          <p:spPr>
            <a:xfrm>
              <a:off x="28047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310FDE-B09E-484E-BE4A-20347946CD50}"/>
                </a:ext>
              </a:extLst>
            </p:cNvPr>
            <p:cNvSpPr/>
            <p:nvPr/>
          </p:nvSpPr>
          <p:spPr>
            <a:xfrm>
              <a:off x="29571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9B83237-E13F-1142-93F5-92906E16C7EB}"/>
                </a:ext>
              </a:extLst>
            </p:cNvPr>
            <p:cNvSpPr/>
            <p:nvPr/>
          </p:nvSpPr>
          <p:spPr>
            <a:xfrm>
              <a:off x="31095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FE064F1-6946-2542-AD78-DFB6A78EFAA1}"/>
                </a:ext>
              </a:extLst>
            </p:cNvPr>
            <p:cNvSpPr/>
            <p:nvPr/>
          </p:nvSpPr>
          <p:spPr>
            <a:xfrm>
              <a:off x="32619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E6CE572-CBA8-EE43-8970-8A766C1A8DB1}"/>
                </a:ext>
              </a:extLst>
            </p:cNvPr>
            <p:cNvSpPr/>
            <p:nvPr/>
          </p:nvSpPr>
          <p:spPr>
            <a:xfrm>
              <a:off x="34143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72A43FD-0861-C849-A3A5-24FD68D108E0}"/>
                </a:ext>
              </a:extLst>
            </p:cNvPr>
            <p:cNvSpPr/>
            <p:nvPr/>
          </p:nvSpPr>
          <p:spPr>
            <a:xfrm>
              <a:off x="35667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68334CB-16A6-6747-B887-9390D68F0AF5}"/>
                </a:ext>
              </a:extLst>
            </p:cNvPr>
            <p:cNvSpPr/>
            <p:nvPr/>
          </p:nvSpPr>
          <p:spPr>
            <a:xfrm>
              <a:off x="37191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8C8A450-E06B-0147-9AFC-27E103628ACC}"/>
                </a:ext>
              </a:extLst>
            </p:cNvPr>
            <p:cNvSpPr/>
            <p:nvPr/>
          </p:nvSpPr>
          <p:spPr>
            <a:xfrm>
              <a:off x="3871519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F1E71C0-ADAA-574E-A77D-7CD5E00BA693}"/>
                </a:ext>
              </a:extLst>
            </p:cNvPr>
            <p:cNvSpPr/>
            <p:nvPr/>
          </p:nvSpPr>
          <p:spPr>
            <a:xfrm>
              <a:off x="24999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45382BF-FFD8-FF43-8CBC-352CCF3FEACE}"/>
                </a:ext>
              </a:extLst>
            </p:cNvPr>
            <p:cNvSpPr/>
            <p:nvPr/>
          </p:nvSpPr>
          <p:spPr>
            <a:xfrm>
              <a:off x="26523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53C2AAB-75BA-A14B-984F-0F92F7A4DE41}"/>
                </a:ext>
              </a:extLst>
            </p:cNvPr>
            <p:cNvSpPr/>
            <p:nvPr/>
          </p:nvSpPr>
          <p:spPr>
            <a:xfrm>
              <a:off x="28047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B13B046-D403-8C46-A803-29BBCEBD5486}"/>
                </a:ext>
              </a:extLst>
            </p:cNvPr>
            <p:cNvSpPr/>
            <p:nvPr/>
          </p:nvSpPr>
          <p:spPr>
            <a:xfrm>
              <a:off x="29571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E12F567-1BEE-694E-BDB8-A8D880E36773}"/>
                </a:ext>
              </a:extLst>
            </p:cNvPr>
            <p:cNvSpPr/>
            <p:nvPr/>
          </p:nvSpPr>
          <p:spPr>
            <a:xfrm>
              <a:off x="31095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8EDDCB5-F751-034F-8A1D-F18BF019633F}"/>
                </a:ext>
              </a:extLst>
            </p:cNvPr>
            <p:cNvSpPr/>
            <p:nvPr/>
          </p:nvSpPr>
          <p:spPr>
            <a:xfrm>
              <a:off x="32619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5E5500D-EFBE-3F49-8A66-6D22C37D9619}"/>
                </a:ext>
              </a:extLst>
            </p:cNvPr>
            <p:cNvSpPr/>
            <p:nvPr/>
          </p:nvSpPr>
          <p:spPr>
            <a:xfrm>
              <a:off x="34143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337C55E-9A24-6145-827A-6A53C07C784C}"/>
                </a:ext>
              </a:extLst>
            </p:cNvPr>
            <p:cNvSpPr/>
            <p:nvPr/>
          </p:nvSpPr>
          <p:spPr>
            <a:xfrm>
              <a:off x="35667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E9DBEE8-9700-CF47-931B-F0EB5FB29D93}"/>
                </a:ext>
              </a:extLst>
            </p:cNvPr>
            <p:cNvSpPr/>
            <p:nvPr/>
          </p:nvSpPr>
          <p:spPr>
            <a:xfrm>
              <a:off x="37191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6CDBC34-1946-B443-9124-EBF76CC9E8E1}"/>
                </a:ext>
              </a:extLst>
            </p:cNvPr>
            <p:cNvSpPr/>
            <p:nvPr/>
          </p:nvSpPr>
          <p:spPr>
            <a:xfrm>
              <a:off x="3871519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6FEB1A6-0583-C14F-94F1-84510FFBC1D5}"/>
                </a:ext>
              </a:extLst>
            </p:cNvPr>
            <p:cNvSpPr/>
            <p:nvPr/>
          </p:nvSpPr>
          <p:spPr>
            <a:xfrm>
              <a:off x="24999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1C2A668-A198-7C40-AC14-37880EBA4168}"/>
                </a:ext>
              </a:extLst>
            </p:cNvPr>
            <p:cNvSpPr/>
            <p:nvPr/>
          </p:nvSpPr>
          <p:spPr>
            <a:xfrm>
              <a:off x="26523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6C569DC-D157-8640-9BA6-E0DE22A4C5A1}"/>
                </a:ext>
              </a:extLst>
            </p:cNvPr>
            <p:cNvSpPr/>
            <p:nvPr/>
          </p:nvSpPr>
          <p:spPr>
            <a:xfrm>
              <a:off x="28047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682F66E-7A38-2B48-9EE4-06113AFAE76D}"/>
                </a:ext>
              </a:extLst>
            </p:cNvPr>
            <p:cNvSpPr/>
            <p:nvPr/>
          </p:nvSpPr>
          <p:spPr>
            <a:xfrm>
              <a:off x="29571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A59110ED-E26E-074A-BBA3-8515BE76D877}"/>
                </a:ext>
              </a:extLst>
            </p:cNvPr>
            <p:cNvSpPr/>
            <p:nvPr/>
          </p:nvSpPr>
          <p:spPr>
            <a:xfrm>
              <a:off x="31095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4364640-7670-1940-B9DF-73C0FDA9B19C}"/>
                </a:ext>
              </a:extLst>
            </p:cNvPr>
            <p:cNvSpPr/>
            <p:nvPr/>
          </p:nvSpPr>
          <p:spPr>
            <a:xfrm>
              <a:off x="32619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F232E40-B31B-9546-B5B8-35A103B8CC17}"/>
                </a:ext>
              </a:extLst>
            </p:cNvPr>
            <p:cNvSpPr/>
            <p:nvPr/>
          </p:nvSpPr>
          <p:spPr>
            <a:xfrm>
              <a:off x="34143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9756DEE-2765-3944-AE1D-B89775D49B61}"/>
                </a:ext>
              </a:extLst>
            </p:cNvPr>
            <p:cNvSpPr/>
            <p:nvPr/>
          </p:nvSpPr>
          <p:spPr>
            <a:xfrm>
              <a:off x="35667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6ED41D6-FE97-1746-B258-AADD725C6D46}"/>
                </a:ext>
              </a:extLst>
            </p:cNvPr>
            <p:cNvSpPr/>
            <p:nvPr/>
          </p:nvSpPr>
          <p:spPr>
            <a:xfrm>
              <a:off x="37191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11B6BD7-18AC-AE46-AE8B-498E5796F215}"/>
                </a:ext>
              </a:extLst>
            </p:cNvPr>
            <p:cNvSpPr/>
            <p:nvPr/>
          </p:nvSpPr>
          <p:spPr>
            <a:xfrm>
              <a:off x="3871519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F203FF6-3FA0-C340-86DA-D6EABACA889F}"/>
                </a:ext>
              </a:extLst>
            </p:cNvPr>
            <p:cNvSpPr txBox="1"/>
            <p:nvPr/>
          </p:nvSpPr>
          <p:spPr>
            <a:xfrm>
              <a:off x="2496425" y="1974234"/>
              <a:ext cx="1505823" cy="61516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latin typeface="Komika Text" panose="02000000000000000000" pitchFamily="2" charset="77"/>
                </a:rPr>
                <a:t>37%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latin typeface="Komika Text" panose="02000000000000000000" pitchFamily="2" charset="77"/>
                </a:rPr>
                <a:t>single parents</a:t>
              </a:r>
            </a:p>
          </p:txBody>
        </p:sp>
      </p:grpSp>
      <p:sp>
        <p:nvSpPr>
          <p:cNvPr id="39" name="Explosion 2 38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0F630DC-B2E5-864C-8FE5-7510B35009FC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6" name="Explosion 2 45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ACD02C3-A577-3347-B40A-DB0970CECB6C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DC31F-A8DD-0B4E-AE56-A847879A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424532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4419599" cy="2216889"/>
          </a:xfrm>
          <a:custGeom>
            <a:avLst/>
            <a:gdLst>
              <a:gd name="connsiteX0" fmla="*/ 0 w 4419599"/>
              <a:gd name="connsiteY0" fmla="*/ 0 h 2216889"/>
              <a:gd name="connsiteX1" fmla="*/ 4419599 w 4419599"/>
              <a:gd name="connsiteY1" fmla="*/ 0 h 2216889"/>
              <a:gd name="connsiteX2" fmla="*/ 4419599 w 4419599"/>
              <a:gd name="connsiteY2" fmla="*/ 2216889 h 2216889"/>
              <a:gd name="connsiteX3" fmla="*/ 0 w 4419599"/>
              <a:gd name="connsiteY3" fmla="*/ 2216889 h 2216889"/>
              <a:gd name="connsiteX4" fmla="*/ 0 w 4419599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99" h="2216889" fill="none" extrusionOk="0">
                <a:moveTo>
                  <a:pt x="0" y="0"/>
                </a:moveTo>
                <a:cubicBezTo>
                  <a:pt x="665893" y="-49533"/>
                  <a:pt x="3652284" y="-14809"/>
                  <a:pt x="4419599" y="0"/>
                </a:cubicBezTo>
                <a:cubicBezTo>
                  <a:pt x="4507238" y="616337"/>
                  <a:pt x="4346920" y="1490671"/>
                  <a:pt x="4419599" y="2216889"/>
                </a:cubicBezTo>
                <a:cubicBezTo>
                  <a:pt x="3450552" y="2168658"/>
                  <a:pt x="1983128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4419599" h="2216889" stroke="0" extrusionOk="0">
                <a:moveTo>
                  <a:pt x="0" y="0"/>
                </a:moveTo>
                <a:cubicBezTo>
                  <a:pt x="2202145" y="118645"/>
                  <a:pt x="3164245" y="116012"/>
                  <a:pt x="4419599" y="0"/>
                </a:cubicBezTo>
                <a:cubicBezTo>
                  <a:pt x="4286717" y="618100"/>
                  <a:pt x="4504550" y="1667418"/>
                  <a:pt x="4419599" y="2216889"/>
                </a:cubicBezTo>
                <a:cubicBezTo>
                  <a:pt x="3450088" y="2351489"/>
                  <a:pt x="150333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5436501" y="952500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Midwest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545778" y="2694863"/>
            <a:ext cx="3516682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It’s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higher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 than other regions, and still far from the highest.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646919" y="3820515"/>
            <a:ext cx="2135236" cy="779114"/>
          </a:xfrm>
          <a:custGeom>
            <a:avLst/>
            <a:gdLst>
              <a:gd name="connsiteX0" fmla="*/ 0 w 2135236"/>
              <a:gd name="connsiteY0" fmla="*/ 0 h 779114"/>
              <a:gd name="connsiteX1" fmla="*/ 355873 w 2135236"/>
              <a:gd name="connsiteY1" fmla="*/ 0 h 779114"/>
              <a:gd name="connsiteX2" fmla="*/ 355873 w 2135236"/>
              <a:gd name="connsiteY2" fmla="*/ 0 h 779114"/>
              <a:gd name="connsiteX3" fmla="*/ 889682 w 2135236"/>
              <a:gd name="connsiteY3" fmla="*/ 0 h 779114"/>
              <a:gd name="connsiteX4" fmla="*/ 1512459 w 2135236"/>
              <a:gd name="connsiteY4" fmla="*/ 0 h 779114"/>
              <a:gd name="connsiteX5" fmla="*/ 2135236 w 2135236"/>
              <a:gd name="connsiteY5" fmla="*/ 0 h 779114"/>
              <a:gd name="connsiteX6" fmla="*/ 2135236 w 2135236"/>
              <a:gd name="connsiteY6" fmla="*/ 454483 h 779114"/>
              <a:gd name="connsiteX7" fmla="*/ 2135236 w 2135236"/>
              <a:gd name="connsiteY7" fmla="*/ 454483 h 779114"/>
              <a:gd name="connsiteX8" fmla="*/ 2135236 w 2135236"/>
              <a:gd name="connsiteY8" fmla="*/ 649262 h 779114"/>
              <a:gd name="connsiteX9" fmla="*/ 2135236 w 2135236"/>
              <a:gd name="connsiteY9" fmla="*/ 779114 h 779114"/>
              <a:gd name="connsiteX10" fmla="*/ 1500003 w 2135236"/>
              <a:gd name="connsiteY10" fmla="*/ 779114 h 779114"/>
              <a:gd name="connsiteX11" fmla="*/ 889682 w 2135236"/>
              <a:gd name="connsiteY11" fmla="*/ 779114 h 779114"/>
              <a:gd name="connsiteX12" fmla="*/ 555246 w 2135236"/>
              <a:gd name="connsiteY12" fmla="*/ 935705 h 779114"/>
              <a:gd name="connsiteX13" fmla="*/ 192940 w 2135236"/>
              <a:gd name="connsiteY13" fmla="*/ 1105345 h 779114"/>
              <a:gd name="connsiteX14" fmla="*/ 355873 w 2135236"/>
              <a:gd name="connsiteY14" fmla="*/ 779114 h 779114"/>
              <a:gd name="connsiteX15" fmla="*/ 0 w 2135236"/>
              <a:gd name="connsiteY15" fmla="*/ 779114 h 779114"/>
              <a:gd name="connsiteX16" fmla="*/ 0 w 2135236"/>
              <a:gd name="connsiteY16" fmla="*/ 649262 h 779114"/>
              <a:gd name="connsiteX17" fmla="*/ 0 w 2135236"/>
              <a:gd name="connsiteY17" fmla="*/ 454483 h 779114"/>
              <a:gd name="connsiteX18" fmla="*/ 0 w 2135236"/>
              <a:gd name="connsiteY18" fmla="*/ 454483 h 779114"/>
              <a:gd name="connsiteX19" fmla="*/ 0 w 2135236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35236" h="779114" fill="none" extrusionOk="0">
                <a:moveTo>
                  <a:pt x="0" y="0"/>
                </a:moveTo>
                <a:cubicBezTo>
                  <a:pt x="167707" y="-2938"/>
                  <a:pt x="203131" y="15987"/>
                  <a:pt x="355873" y="0"/>
                </a:cubicBezTo>
                <a:lnTo>
                  <a:pt x="355873" y="0"/>
                </a:lnTo>
                <a:cubicBezTo>
                  <a:pt x="619532" y="-8578"/>
                  <a:pt x="770313" y="8386"/>
                  <a:pt x="889682" y="0"/>
                </a:cubicBezTo>
                <a:cubicBezTo>
                  <a:pt x="1177823" y="-22662"/>
                  <a:pt x="1329411" y="-11994"/>
                  <a:pt x="1512459" y="0"/>
                </a:cubicBezTo>
                <a:cubicBezTo>
                  <a:pt x="1695507" y="11994"/>
                  <a:pt x="1834882" y="-23429"/>
                  <a:pt x="2135236" y="0"/>
                </a:cubicBezTo>
                <a:cubicBezTo>
                  <a:pt x="2112936" y="162276"/>
                  <a:pt x="2122913" y="249322"/>
                  <a:pt x="2135236" y="454483"/>
                </a:cubicBezTo>
                <a:lnTo>
                  <a:pt x="2135236" y="454483"/>
                </a:lnTo>
                <a:cubicBezTo>
                  <a:pt x="2131836" y="535504"/>
                  <a:pt x="2135223" y="557082"/>
                  <a:pt x="2135236" y="649262"/>
                </a:cubicBezTo>
                <a:cubicBezTo>
                  <a:pt x="2141081" y="682351"/>
                  <a:pt x="2138280" y="745145"/>
                  <a:pt x="2135236" y="779114"/>
                </a:cubicBezTo>
                <a:cubicBezTo>
                  <a:pt x="1958749" y="766506"/>
                  <a:pt x="1792286" y="756256"/>
                  <a:pt x="1500003" y="779114"/>
                </a:cubicBezTo>
                <a:cubicBezTo>
                  <a:pt x="1207720" y="801972"/>
                  <a:pt x="1046869" y="761682"/>
                  <a:pt x="889682" y="779114"/>
                </a:cubicBezTo>
                <a:cubicBezTo>
                  <a:pt x="758597" y="853971"/>
                  <a:pt x="674008" y="888765"/>
                  <a:pt x="555246" y="935705"/>
                </a:cubicBezTo>
                <a:cubicBezTo>
                  <a:pt x="436484" y="982645"/>
                  <a:pt x="365358" y="1012152"/>
                  <a:pt x="192940" y="1105345"/>
                </a:cubicBezTo>
                <a:cubicBezTo>
                  <a:pt x="251607" y="968220"/>
                  <a:pt x="275976" y="924997"/>
                  <a:pt x="355873" y="779114"/>
                </a:cubicBezTo>
                <a:cubicBezTo>
                  <a:pt x="278242" y="788806"/>
                  <a:pt x="157006" y="780056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135236" h="779114" stroke="0" extrusionOk="0">
                <a:moveTo>
                  <a:pt x="0" y="0"/>
                </a:moveTo>
                <a:cubicBezTo>
                  <a:pt x="81807" y="-14445"/>
                  <a:pt x="211910" y="14626"/>
                  <a:pt x="355873" y="0"/>
                </a:cubicBezTo>
                <a:lnTo>
                  <a:pt x="355873" y="0"/>
                </a:lnTo>
                <a:cubicBezTo>
                  <a:pt x="534046" y="-17837"/>
                  <a:pt x="636244" y="-8598"/>
                  <a:pt x="889682" y="0"/>
                </a:cubicBezTo>
                <a:cubicBezTo>
                  <a:pt x="1138676" y="-14604"/>
                  <a:pt x="1216432" y="15256"/>
                  <a:pt x="1537370" y="0"/>
                </a:cubicBezTo>
                <a:cubicBezTo>
                  <a:pt x="1858308" y="-15256"/>
                  <a:pt x="1997476" y="-15244"/>
                  <a:pt x="2135236" y="0"/>
                </a:cubicBezTo>
                <a:cubicBezTo>
                  <a:pt x="2143773" y="163269"/>
                  <a:pt x="2153489" y="358138"/>
                  <a:pt x="2135236" y="454483"/>
                </a:cubicBezTo>
                <a:lnTo>
                  <a:pt x="2135236" y="454483"/>
                </a:lnTo>
                <a:cubicBezTo>
                  <a:pt x="2127967" y="493884"/>
                  <a:pt x="2136796" y="595580"/>
                  <a:pt x="2135236" y="649262"/>
                </a:cubicBezTo>
                <a:cubicBezTo>
                  <a:pt x="2136437" y="701411"/>
                  <a:pt x="2135053" y="719664"/>
                  <a:pt x="2135236" y="779114"/>
                </a:cubicBezTo>
                <a:cubicBezTo>
                  <a:pt x="1882963" y="755053"/>
                  <a:pt x="1726657" y="804762"/>
                  <a:pt x="1512459" y="779114"/>
                </a:cubicBezTo>
                <a:cubicBezTo>
                  <a:pt x="1298261" y="753466"/>
                  <a:pt x="1108187" y="757907"/>
                  <a:pt x="889682" y="779114"/>
                </a:cubicBezTo>
                <a:cubicBezTo>
                  <a:pt x="720684" y="847390"/>
                  <a:pt x="667212" y="862051"/>
                  <a:pt x="534344" y="945492"/>
                </a:cubicBezTo>
                <a:cubicBezTo>
                  <a:pt x="401476" y="1028933"/>
                  <a:pt x="297647" y="1044396"/>
                  <a:pt x="192940" y="1105345"/>
                </a:cubicBezTo>
                <a:cubicBezTo>
                  <a:pt x="263587" y="964916"/>
                  <a:pt x="288787" y="918961"/>
                  <a:pt x="355873" y="779114"/>
                </a:cubicBezTo>
                <a:cubicBezTo>
                  <a:pt x="219268" y="792260"/>
                  <a:pt x="135140" y="789193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Ohio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 is high, though. 45%. Shall we launch there?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827214" y="3830347"/>
            <a:ext cx="2022980" cy="779114"/>
          </a:xfrm>
          <a:custGeom>
            <a:avLst/>
            <a:gdLst>
              <a:gd name="connsiteX0" fmla="*/ 0 w 2022980"/>
              <a:gd name="connsiteY0" fmla="*/ 0 h 779114"/>
              <a:gd name="connsiteX1" fmla="*/ 590036 w 2022980"/>
              <a:gd name="connsiteY1" fmla="*/ 0 h 779114"/>
              <a:gd name="connsiteX2" fmla="*/ 1180072 w 2022980"/>
              <a:gd name="connsiteY2" fmla="*/ 0 h 779114"/>
              <a:gd name="connsiteX3" fmla="*/ 1180072 w 2022980"/>
              <a:gd name="connsiteY3" fmla="*/ 0 h 779114"/>
              <a:gd name="connsiteX4" fmla="*/ 1685817 w 2022980"/>
              <a:gd name="connsiteY4" fmla="*/ 0 h 779114"/>
              <a:gd name="connsiteX5" fmla="*/ 2022980 w 2022980"/>
              <a:gd name="connsiteY5" fmla="*/ 0 h 779114"/>
              <a:gd name="connsiteX6" fmla="*/ 2022980 w 2022980"/>
              <a:gd name="connsiteY6" fmla="*/ 454483 h 779114"/>
              <a:gd name="connsiteX7" fmla="*/ 2022980 w 2022980"/>
              <a:gd name="connsiteY7" fmla="*/ 454483 h 779114"/>
              <a:gd name="connsiteX8" fmla="*/ 2022980 w 2022980"/>
              <a:gd name="connsiteY8" fmla="*/ 649262 h 779114"/>
              <a:gd name="connsiteX9" fmla="*/ 2022980 w 2022980"/>
              <a:gd name="connsiteY9" fmla="*/ 779114 h 779114"/>
              <a:gd name="connsiteX10" fmla="*/ 1685817 w 2022980"/>
              <a:gd name="connsiteY10" fmla="*/ 779114 h 779114"/>
              <a:gd name="connsiteX11" fmla="*/ 1824789 w 2022980"/>
              <a:gd name="connsiteY11" fmla="*/ 1075847 h 779114"/>
              <a:gd name="connsiteX12" fmla="*/ 1515325 w 2022980"/>
              <a:gd name="connsiteY12" fmla="*/ 933415 h 779114"/>
              <a:gd name="connsiteX13" fmla="*/ 1180072 w 2022980"/>
              <a:gd name="connsiteY13" fmla="*/ 779114 h 779114"/>
              <a:gd name="connsiteX14" fmla="*/ 625438 w 2022980"/>
              <a:gd name="connsiteY14" fmla="*/ 779114 h 779114"/>
              <a:gd name="connsiteX15" fmla="*/ 0 w 2022980"/>
              <a:gd name="connsiteY15" fmla="*/ 779114 h 779114"/>
              <a:gd name="connsiteX16" fmla="*/ 0 w 2022980"/>
              <a:gd name="connsiteY16" fmla="*/ 649262 h 779114"/>
              <a:gd name="connsiteX17" fmla="*/ 0 w 2022980"/>
              <a:gd name="connsiteY17" fmla="*/ 454483 h 779114"/>
              <a:gd name="connsiteX18" fmla="*/ 0 w 2022980"/>
              <a:gd name="connsiteY18" fmla="*/ 454483 h 779114"/>
              <a:gd name="connsiteX19" fmla="*/ 0 w 2022980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2980" h="779114" fill="none" extrusionOk="0">
                <a:moveTo>
                  <a:pt x="0" y="0"/>
                </a:moveTo>
                <a:cubicBezTo>
                  <a:pt x="119775" y="-4347"/>
                  <a:pt x="312461" y="16293"/>
                  <a:pt x="590036" y="0"/>
                </a:cubicBezTo>
                <a:cubicBezTo>
                  <a:pt x="867611" y="-16293"/>
                  <a:pt x="894045" y="-26895"/>
                  <a:pt x="1180072" y="0"/>
                </a:cubicBezTo>
                <a:lnTo>
                  <a:pt x="1180072" y="0"/>
                </a:lnTo>
                <a:cubicBezTo>
                  <a:pt x="1326645" y="-18397"/>
                  <a:pt x="1471261" y="173"/>
                  <a:pt x="1685817" y="0"/>
                </a:cubicBezTo>
                <a:cubicBezTo>
                  <a:pt x="1767121" y="-12660"/>
                  <a:pt x="1891022" y="-5936"/>
                  <a:pt x="2022980" y="0"/>
                </a:cubicBezTo>
                <a:cubicBezTo>
                  <a:pt x="2000680" y="162276"/>
                  <a:pt x="2010657" y="249322"/>
                  <a:pt x="2022980" y="454483"/>
                </a:cubicBezTo>
                <a:lnTo>
                  <a:pt x="2022980" y="454483"/>
                </a:lnTo>
                <a:cubicBezTo>
                  <a:pt x="2019580" y="535504"/>
                  <a:pt x="2022967" y="557082"/>
                  <a:pt x="2022980" y="649262"/>
                </a:cubicBezTo>
                <a:cubicBezTo>
                  <a:pt x="2028825" y="682351"/>
                  <a:pt x="2026024" y="745145"/>
                  <a:pt x="2022980" y="779114"/>
                </a:cubicBezTo>
                <a:cubicBezTo>
                  <a:pt x="1941310" y="763430"/>
                  <a:pt x="1825257" y="780102"/>
                  <a:pt x="1685817" y="779114"/>
                </a:cubicBezTo>
                <a:cubicBezTo>
                  <a:pt x="1732747" y="858351"/>
                  <a:pt x="1776538" y="997757"/>
                  <a:pt x="1824789" y="1075847"/>
                </a:cubicBezTo>
                <a:cubicBezTo>
                  <a:pt x="1761361" y="1050201"/>
                  <a:pt x="1588153" y="959794"/>
                  <a:pt x="1515325" y="933415"/>
                </a:cubicBezTo>
                <a:cubicBezTo>
                  <a:pt x="1442497" y="907036"/>
                  <a:pt x="1287793" y="820755"/>
                  <a:pt x="1180072" y="779114"/>
                </a:cubicBezTo>
                <a:cubicBezTo>
                  <a:pt x="1048970" y="789741"/>
                  <a:pt x="813692" y="806170"/>
                  <a:pt x="625438" y="779114"/>
                </a:cubicBezTo>
                <a:cubicBezTo>
                  <a:pt x="437184" y="752058"/>
                  <a:pt x="166655" y="767302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022980" h="779114" stroke="0" extrusionOk="0">
                <a:moveTo>
                  <a:pt x="0" y="0"/>
                </a:moveTo>
                <a:cubicBezTo>
                  <a:pt x="257264" y="4263"/>
                  <a:pt x="319506" y="24775"/>
                  <a:pt x="578235" y="0"/>
                </a:cubicBezTo>
                <a:cubicBezTo>
                  <a:pt x="836964" y="-24775"/>
                  <a:pt x="915068" y="4819"/>
                  <a:pt x="1180072" y="0"/>
                </a:cubicBezTo>
                <a:lnTo>
                  <a:pt x="1180072" y="0"/>
                </a:lnTo>
                <a:cubicBezTo>
                  <a:pt x="1399865" y="20672"/>
                  <a:pt x="1455707" y="-618"/>
                  <a:pt x="1685817" y="0"/>
                </a:cubicBezTo>
                <a:cubicBezTo>
                  <a:pt x="1836778" y="-7214"/>
                  <a:pt x="1944012" y="14668"/>
                  <a:pt x="2022980" y="0"/>
                </a:cubicBezTo>
                <a:cubicBezTo>
                  <a:pt x="2031517" y="163269"/>
                  <a:pt x="2041233" y="358138"/>
                  <a:pt x="2022980" y="454483"/>
                </a:cubicBezTo>
                <a:lnTo>
                  <a:pt x="2022980" y="454483"/>
                </a:lnTo>
                <a:cubicBezTo>
                  <a:pt x="2015711" y="493884"/>
                  <a:pt x="2024540" y="595580"/>
                  <a:pt x="2022980" y="649262"/>
                </a:cubicBezTo>
                <a:cubicBezTo>
                  <a:pt x="2024181" y="701411"/>
                  <a:pt x="2022797" y="719664"/>
                  <a:pt x="2022980" y="779114"/>
                </a:cubicBezTo>
                <a:cubicBezTo>
                  <a:pt x="1883881" y="789204"/>
                  <a:pt x="1766631" y="784122"/>
                  <a:pt x="1685817" y="779114"/>
                </a:cubicBezTo>
                <a:cubicBezTo>
                  <a:pt x="1749521" y="886612"/>
                  <a:pt x="1803862" y="1000427"/>
                  <a:pt x="1824789" y="1075847"/>
                </a:cubicBezTo>
                <a:cubicBezTo>
                  <a:pt x="1741252" y="1046687"/>
                  <a:pt x="1575181" y="969125"/>
                  <a:pt x="1502431" y="927481"/>
                </a:cubicBezTo>
                <a:cubicBezTo>
                  <a:pt x="1429681" y="885836"/>
                  <a:pt x="1346546" y="837430"/>
                  <a:pt x="1180072" y="779114"/>
                </a:cubicBezTo>
                <a:cubicBezTo>
                  <a:pt x="918879" y="758460"/>
                  <a:pt x="824436" y="753492"/>
                  <a:pt x="590036" y="779114"/>
                </a:cubicBezTo>
                <a:cubicBezTo>
                  <a:pt x="355636" y="804736"/>
                  <a:pt x="181570" y="794005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No. It’ll be tough to expand into the region. </a:t>
            </a:r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5178277" y="801850"/>
            <a:ext cx="1501091" cy="779114"/>
          </a:xfrm>
          <a:custGeom>
            <a:avLst/>
            <a:gdLst>
              <a:gd name="connsiteX0" fmla="*/ 0 w 1501091"/>
              <a:gd name="connsiteY0" fmla="*/ 0 h 779114"/>
              <a:gd name="connsiteX1" fmla="*/ 455331 w 1501091"/>
              <a:gd name="connsiteY1" fmla="*/ 0 h 779114"/>
              <a:gd name="connsiteX2" fmla="*/ 875636 w 1501091"/>
              <a:gd name="connsiteY2" fmla="*/ 0 h 779114"/>
              <a:gd name="connsiteX3" fmla="*/ 875636 w 1501091"/>
              <a:gd name="connsiteY3" fmla="*/ 0 h 779114"/>
              <a:gd name="connsiteX4" fmla="*/ 1250909 w 1501091"/>
              <a:gd name="connsiteY4" fmla="*/ 0 h 779114"/>
              <a:gd name="connsiteX5" fmla="*/ 1501091 w 1501091"/>
              <a:gd name="connsiteY5" fmla="*/ 0 h 779114"/>
              <a:gd name="connsiteX6" fmla="*/ 1501091 w 1501091"/>
              <a:gd name="connsiteY6" fmla="*/ 454483 h 779114"/>
              <a:gd name="connsiteX7" fmla="*/ 1501091 w 1501091"/>
              <a:gd name="connsiteY7" fmla="*/ 454483 h 779114"/>
              <a:gd name="connsiteX8" fmla="*/ 1501091 w 1501091"/>
              <a:gd name="connsiteY8" fmla="*/ 649262 h 779114"/>
              <a:gd name="connsiteX9" fmla="*/ 1501091 w 1501091"/>
              <a:gd name="connsiteY9" fmla="*/ 779114 h 779114"/>
              <a:gd name="connsiteX10" fmla="*/ 1250909 w 1501091"/>
              <a:gd name="connsiteY10" fmla="*/ 779114 h 779114"/>
              <a:gd name="connsiteX11" fmla="*/ 1323587 w 1501091"/>
              <a:gd name="connsiteY11" fmla="*/ 1144674 h 779114"/>
              <a:gd name="connsiteX12" fmla="*/ 875636 w 1501091"/>
              <a:gd name="connsiteY12" fmla="*/ 779114 h 779114"/>
              <a:gd name="connsiteX13" fmla="*/ 455331 w 1501091"/>
              <a:gd name="connsiteY13" fmla="*/ 779114 h 779114"/>
              <a:gd name="connsiteX14" fmla="*/ 0 w 1501091"/>
              <a:gd name="connsiteY14" fmla="*/ 779114 h 779114"/>
              <a:gd name="connsiteX15" fmla="*/ 0 w 1501091"/>
              <a:gd name="connsiteY15" fmla="*/ 649262 h 779114"/>
              <a:gd name="connsiteX16" fmla="*/ 0 w 1501091"/>
              <a:gd name="connsiteY16" fmla="*/ 454483 h 779114"/>
              <a:gd name="connsiteX17" fmla="*/ 0 w 1501091"/>
              <a:gd name="connsiteY17" fmla="*/ 454483 h 779114"/>
              <a:gd name="connsiteX18" fmla="*/ 0 w 1501091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01091" h="779114" fill="none" extrusionOk="0">
                <a:moveTo>
                  <a:pt x="0" y="0"/>
                </a:moveTo>
                <a:cubicBezTo>
                  <a:pt x="209309" y="6796"/>
                  <a:pt x="362175" y="-4872"/>
                  <a:pt x="455331" y="0"/>
                </a:cubicBezTo>
                <a:cubicBezTo>
                  <a:pt x="548487" y="4872"/>
                  <a:pt x="712910" y="12603"/>
                  <a:pt x="875636" y="0"/>
                </a:cubicBezTo>
                <a:lnTo>
                  <a:pt x="875636" y="0"/>
                </a:lnTo>
                <a:cubicBezTo>
                  <a:pt x="1024557" y="12439"/>
                  <a:pt x="1163464" y="-5834"/>
                  <a:pt x="1250909" y="0"/>
                </a:cubicBezTo>
                <a:cubicBezTo>
                  <a:pt x="1302267" y="-12322"/>
                  <a:pt x="1411646" y="-6422"/>
                  <a:pt x="1501091" y="0"/>
                </a:cubicBezTo>
                <a:cubicBezTo>
                  <a:pt x="1518662" y="94543"/>
                  <a:pt x="1513106" y="312029"/>
                  <a:pt x="1501091" y="454483"/>
                </a:cubicBezTo>
                <a:lnTo>
                  <a:pt x="1501091" y="454483"/>
                </a:lnTo>
                <a:cubicBezTo>
                  <a:pt x="1494122" y="522087"/>
                  <a:pt x="1504847" y="585414"/>
                  <a:pt x="1501091" y="649262"/>
                </a:cubicBezTo>
                <a:cubicBezTo>
                  <a:pt x="1506272" y="687738"/>
                  <a:pt x="1494714" y="723849"/>
                  <a:pt x="1501091" y="779114"/>
                </a:cubicBezTo>
                <a:cubicBezTo>
                  <a:pt x="1391468" y="778914"/>
                  <a:pt x="1373103" y="767708"/>
                  <a:pt x="1250909" y="779114"/>
                </a:cubicBezTo>
                <a:cubicBezTo>
                  <a:pt x="1290552" y="947172"/>
                  <a:pt x="1287121" y="963660"/>
                  <a:pt x="1323587" y="1144674"/>
                </a:cubicBezTo>
                <a:cubicBezTo>
                  <a:pt x="1166277" y="1041071"/>
                  <a:pt x="969814" y="881536"/>
                  <a:pt x="875636" y="779114"/>
                </a:cubicBezTo>
                <a:cubicBezTo>
                  <a:pt x="750520" y="759927"/>
                  <a:pt x="604113" y="792289"/>
                  <a:pt x="455331" y="779114"/>
                </a:cubicBezTo>
                <a:cubicBezTo>
                  <a:pt x="306550" y="765939"/>
                  <a:pt x="135851" y="782896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501091" h="779114" stroke="0" extrusionOk="0">
                <a:moveTo>
                  <a:pt x="0" y="0"/>
                </a:moveTo>
                <a:cubicBezTo>
                  <a:pt x="155375" y="-262"/>
                  <a:pt x="297732" y="17193"/>
                  <a:pt x="429062" y="0"/>
                </a:cubicBezTo>
                <a:cubicBezTo>
                  <a:pt x="560392" y="-17193"/>
                  <a:pt x="762171" y="7073"/>
                  <a:pt x="875636" y="0"/>
                </a:cubicBezTo>
                <a:lnTo>
                  <a:pt x="875636" y="0"/>
                </a:lnTo>
                <a:cubicBezTo>
                  <a:pt x="988982" y="-3064"/>
                  <a:pt x="1083200" y="-17679"/>
                  <a:pt x="1250909" y="0"/>
                </a:cubicBezTo>
                <a:cubicBezTo>
                  <a:pt x="1329801" y="-3004"/>
                  <a:pt x="1379757" y="10215"/>
                  <a:pt x="1501091" y="0"/>
                </a:cubicBezTo>
                <a:cubicBezTo>
                  <a:pt x="1509628" y="163269"/>
                  <a:pt x="1519344" y="358138"/>
                  <a:pt x="1501091" y="454483"/>
                </a:cubicBezTo>
                <a:lnTo>
                  <a:pt x="1501091" y="454483"/>
                </a:lnTo>
                <a:cubicBezTo>
                  <a:pt x="1493822" y="493884"/>
                  <a:pt x="1502651" y="595580"/>
                  <a:pt x="1501091" y="649262"/>
                </a:cubicBezTo>
                <a:cubicBezTo>
                  <a:pt x="1502292" y="701411"/>
                  <a:pt x="1500908" y="719664"/>
                  <a:pt x="1501091" y="779114"/>
                </a:cubicBezTo>
                <a:cubicBezTo>
                  <a:pt x="1385480" y="776445"/>
                  <a:pt x="1331629" y="770715"/>
                  <a:pt x="1250909" y="779114"/>
                </a:cubicBezTo>
                <a:cubicBezTo>
                  <a:pt x="1296949" y="952668"/>
                  <a:pt x="1303773" y="1011202"/>
                  <a:pt x="1323587" y="1144674"/>
                </a:cubicBezTo>
                <a:cubicBezTo>
                  <a:pt x="1144831" y="1028959"/>
                  <a:pt x="979412" y="847919"/>
                  <a:pt x="875636" y="779114"/>
                </a:cubicBezTo>
                <a:cubicBezTo>
                  <a:pt x="686018" y="770674"/>
                  <a:pt x="623207" y="788544"/>
                  <a:pt x="455331" y="779114"/>
                </a:cubicBezTo>
                <a:cubicBezTo>
                  <a:pt x="287455" y="769684"/>
                  <a:pt x="189402" y="794065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understandable. It’s conservative.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7571"/>
          <a:stretch/>
        </p:blipFill>
        <p:spPr>
          <a:xfrm>
            <a:off x="5739253" y="3656371"/>
            <a:ext cx="1471472" cy="220342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EBF6F3-0468-8544-8571-8C65422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05" t="16872" r="32926" b="43361"/>
          <a:stretch/>
        </p:blipFill>
        <p:spPr>
          <a:xfrm>
            <a:off x="6390236" y="1238504"/>
            <a:ext cx="1301584" cy="187825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3501E40-2DF8-844A-A99E-75C9D9F729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2688" t="12826" r="32414" b="39367"/>
          <a:stretch/>
        </p:blipFill>
        <p:spPr>
          <a:xfrm>
            <a:off x="533399" y="3820514"/>
            <a:ext cx="1248705" cy="205274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4FE011B-25B2-484D-9A21-B81D86CEBE2A}"/>
              </a:ext>
            </a:extLst>
          </p:cNvPr>
          <p:cNvGrpSpPr/>
          <p:nvPr/>
        </p:nvGrpSpPr>
        <p:grpSpPr>
          <a:xfrm>
            <a:off x="3057089" y="1115701"/>
            <a:ext cx="1514911" cy="1524000"/>
            <a:chOff x="4622334" y="1065402"/>
            <a:chExt cx="1514911" cy="1524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DC389A-017B-A64E-8686-5CDF4AF4F5F5}"/>
                </a:ext>
              </a:extLst>
            </p:cNvPr>
            <p:cNvSpPr/>
            <p:nvPr/>
          </p:nvSpPr>
          <p:spPr>
            <a:xfrm>
              <a:off x="46223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FFC8F7-1D01-824B-B88D-9E6075B70525}"/>
                </a:ext>
              </a:extLst>
            </p:cNvPr>
            <p:cNvSpPr/>
            <p:nvPr/>
          </p:nvSpPr>
          <p:spPr>
            <a:xfrm>
              <a:off x="47747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B74FE3-DA1A-D94C-A619-5B83D76C9DA3}"/>
                </a:ext>
              </a:extLst>
            </p:cNvPr>
            <p:cNvSpPr/>
            <p:nvPr/>
          </p:nvSpPr>
          <p:spPr>
            <a:xfrm>
              <a:off x="49271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345AD-19B6-0E44-A78C-8D978AD3A185}"/>
                </a:ext>
              </a:extLst>
            </p:cNvPr>
            <p:cNvSpPr/>
            <p:nvPr/>
          </p:nvSpPr>
          <p:spPr>
            <a:xfrm>
              <a:off x="50795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5EF90D-D589-F843-A0F6-00AA6D35A092}"/>
                </a:ext>
              </a:extLst>
            </p:cNvPr>
            <p:cNvSpPr/>
            <p:nvPr/>
          </p:nvSpPr>
          <p:spPr>
            <a:xfrm>
              <a:off x="52319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F7C811-C86C-6845-A98C-EE5741DE5867}"/>
                </a:ext>
              </a:extLst>
            </p:cNvPr>
            <p:cNvSpPr/>
            <p:nvPr/>
          </p:nvSpPr>
          <p:spPr>
            <a:xfrm>
              <a:off x="53843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0400B14-13DF-BB48-B1C1-3B61103629E8}"/>
                </a:ext>
              </a:extLst>
            </p:cNvPr>
            <p:cNvSpPr/>
            <p:nvPr/>
          </p:nvSpPr>
          <p:spPr>
            <a:xfrm>
              <a:off x="55367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499520-6ABD-8B44-8386-2126B12E0656}"/>
                </a:ext>
              </a:extLst>
            </p:cNvPr>
            <p:cNvSpPr/>
            <p:nvPr/>
          </p:nvSpPr>
          <p:spPr>
            <a:xfrm>
              <a:off x="56891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84FE6-9409-784E-8781-C6AF027C0C15}"/>
                </a:ext>
              </a:extLst>
            </p:cNvPr>
            <p:cNvSpPr/>
            <p:nvPr/>
          </p:nvSpPr>
          <p:spPr>
            <a:xfrm>
              <a:off x="58415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687FAD6-7DAE-1445-A6ED-FAEF158A07BD}"/>
                </a:ext>
              </a:extLst>
            </p:cNvPr>
            <p:cNvSpPr/>
            <p:nvPr/>
          </p:nvSpPr>
          <p:spPr>
            <a:xfrm>
              <a:off x="5993934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709EAC7-6D52-D54E-938F-84A527C9064B}"/>
                </a:ext>
              </a:extLst>
            </p:cNvPr>
            <p:cNvSpPr/>
            <p:nvPr/>
          </p:nvSpPr>
          <p:spPr>
            <a:xfrm>
              <a:off x="46223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B80105-6AC2-9540-8396-108DDFF0478C}"/>
                </a:ext>
              </a:extLst>
            </p:cNvPr>
            <p:cNvSpPr/>
            <p:nvPr/>
          </p:nvSpPr>
          <p:spPr>
            <a:xfrm>
              <a:off x="47747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EC2D2B1-1DE4-734C-B107-B23A2AFD6922}"/>
                </a:ext>
              </a:extLst>
            </p:cNvPr>
            <p:cNvSpPr/>
            <p:nvPr/>
          </p:nvSpPr>
          <p:spPr>
            <a:xfrm>
              <a:off x="49271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58173C-1175-B643-A57C-9230F528898D}"/>
                </a:ext>
              </a:extLst>
            </p:cNvPr>
            <p:cNvSpPr/>
            <p:nvPr/>
          </p:nvSpPr>
          <p:spPr>
            <a:xfrm>
              <a:off x="50795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0A5DCC-08CC-D64A-9EBE-BFE8449CE2D5}"/>
                </a:ext>
              </a:extLst>
            </p:cNvPr>
            <p:cNvSpPr/>
            <p:nvPr/>
          </p:nvSpPr>
          <p:spPr>
            <a:xfrm>
              <a:off x="52319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6F071D-CDBF-2E41-B36E-55CECC351B70}"/>
                </a:ext>
              </a:extLst>
            </p:cNvPr>
            <p:cNvSpPr/>
            <p:nvPr/>
          </p:nvSpPr>
          <p:spPr>
            <a:xfrm>
              <a:off x="53843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EFE2929-8CB0-CA44-A018-48C924AA717E}"/>
                </a:ext>
              </a:extLst>
            </p:cNvPr>
            <p:cNvSpPr/>
            <p:nvPr/>
          </p:nvSpPr>
          <p:spPr>
            <a:xfrm>
              <a:off x="55367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BF1AB72-A4B3-1B4B-93A8-77C1D86F82BE}"/>
                </a:ext>
              </a:extLst>
            </p:cNvPr>
            <p:cNvSpPr/>
            <p:nvPr/>
          </p:nvSpPr>
          <p:spPr>
            <a:xfrm>
              <a:off x="56891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2535001-2BC1-8642-9C91-06D92CA02C44}"/>
                </a:ext>
              </a:extLst>
            </p:cNvPr>
            <p:cNvSpPr/>
            <p:nvPr/>
          </p:nvSpPr>
          <p:spPr>
            <a:xfrm>
              <a:off x="58415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3F1235-C070-4549-BE39-9BB6A68032A0}"/>
                </a:ext>
              </a:extLst>
            </p:cNvPr>
            <p:cNvSpPr/>
            <p:nvPr/>
          </p:nvSpPr>
          <p:spPr>
            <a:xfrm>
              <a:off x="5993934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47F43D8-7CFA-1743-8D25-E7DF81BFDDCC}"/>
                </a:ext>
              </a:extLst>
            </p:cNvPr>
            <p:cNvSpPr/>
            <p:nvPr/>
          </p:nvSpPr>
          <p:spPr>
            <a:xfrm>
              <a:off x="46223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996B6F5-530E-2A48-8437-02251EA727A4}"/>
                </a:ext>
              </a:extLst>
            </p:cNvPr>
            <p:cNvSpPr/>
            <p:nvPr/>
          </p:nvSpPr>
          <p:spPr>
            <a:xfrm>
              <a:off x="47747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9991A8-DC73-934F-B1A3-0784507B9AB4}"/>
                </a:ext>
              </a:extLst>
            </p:cNvPr>
            <p:cNvSpPr/>
            <p:nvPr/>
          </p:nvSpPr>
          <p:spPr>
            <a:xfrm>
              <a:off x="49271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592D47E-D425-304D-88F3-2C240BEC2CC3}"/>
                </a:ext>
              </a:extLst>
            </p:cNvPr>
            <p:cNvSpPr/>
            <p:nvPr/>
          </p:nvSpPr>
          <p:spPr>
            <a:xfrm>
              <a:off x="50795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3F7E3F6-05A5-334A-9AA9-9A72674A0F27}"/>
                </a:ext>
              </a:extLst>
            </p:cNvPr>
            <p:cNvSpPr/>
            <p:nvPr/>
          </p:nvSpPr>
          <p:spPr>
            <a:xfrm>
              <a:off x="52319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854A06-3A92-1F49-B049-4D8C2CC940A7}"/>
                </a:ext>
              </a:extLst>
            </p:cNvPr>
            <p:cNvSpPr/>
            <p:nvPr/>
          </p:nvSpPr>
          <p:spPr>
            <a:xfrm>
              <a:off x="53843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8B8060-D346-814E-A721-1346AB8E0492}"/>
                </a:ext>
              </a:extLst>
            </p:cNvPr>
            <p:cNvSpPr/>
            <p:nvPr/>
          </p:nvSpPr>
          <p:spPr>
            <a:xfrm>
              <a:off x="55367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EB30D69-0A1E-9043-A844-60AAC97273F8}"/>
                </a:ext>
              </a:extLst>
            </p:cNvPr>
            <p:cNvSpPr/>
            <p:nvPr/>
          </p:nvSpPr>
          <p:spPr>
            <a:xfrm>
              <a:off x="56891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E1AFD02-37C8-2744-8092-6EB9A7B561BB}"/>
                </a:ext>
              </a:extLst>
            </p:cNvPr>
            <p:cNvSpPr/>
            <p:nvPr/>
          </p:nvSpPr>
          <p:spPr>
            <a:xfrm>
              <a:off x="58415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CD9F632-CBE6-A247-A5EC-75976694EF4C}"/>
                </a:ext>
              </a:extLst>
            </p:cNvPr>
            <p:cNvSpPr/>
            <p:nvPr/>
          </p:nvSpPr>
          <p:spPr>
            <a:xfrm>
              <a:off x="5993934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79339BC-B52A-8746-9BB4-81B01B1E8EE7}"/>
                </a:ext>
              </a:extLst>
            </p:cNvPr>
            <p:cNvSpPr/>
            <p:nvPr/>
          </p:nvSpPr>
          <p:spPr>
            <a:xfrm>
              <a:off x="46223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23F050E-681A-1644-A706-B2D8410B2408}"/>
                </a:ext>
              </a:extLst>
            </p:cNvPr>
            <p:cNvSpPr/>
            <p:nvPr/>
          </p:nvSpPr>
          <p:spPr>
            <a:xfrm>
              <a:off x="47747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A912C0C-94C0-0848-88E5-C3743F6A56AC}"/>
                </a:ext>
              </a:extLst>
            </p:cNvPr>
            <p:cNvSpPr/>
            <p:nvPr/>
          </p:nvSpPr>
          <p:spPr>
            <a:xfrm>
              <a:off x="49271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091EA84-7D8E-D94A-BBD1-178729337C63}"/>
                </a:ext>
              </a:extLst>
            </p:cNvPr>
            <p:cNvSpPr/>
            <p:nvPr/>
          </p:nvSpPr>
          <p:spPr>
            <a:xfrm>
              <a:off x="50795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2851451-65F9-D744-8EE5-BC6FDBF44F93}"/>
                </a:ext>
              </a:extLst>
            </p:cNvPr>
            <p:cNvSpPr/>
            <p:nvPr/>
          </p:nvSpPr>
          <p:spPr>
            <a:xfrm>
              <a:off x="52319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A424C06-1755-9045-8A6D-41AF9A5132DB}"/>
                </a:ext>
              </a:extLst>
            </p:cNvPr>
            <p:cNvSpPr/>
            <p:nvPr/>
          </p:nvSpPr>
          <p:spPr>
            <a:xfrm>
              <a:off x="53843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C0BE3E6-CD48-6D4B-B6E5-38FDB49EE070}"/>
                </a:ext>
              </a:extLst>
            </p:cNvPr>
            <p:cNvSpPr/>
            <p:nvPr/>
          </p:nvSpPr>
          <p:spPr>
            <a:xfrm>
              <a:off x="55367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23F1C50-DD9D-E340-AF8D-0979CACC24ED}"/>
                </a:ext>
              </a:extLst>
            </p:cNvPr>
            <p:cNvSpPr/>
            <p:nvPr/>
          </p:nvSpPr>
          <p:spPr>
            <a:xfrm>
              <a:off x="56891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346B9DF-E568-7D46-9364-BD1974BE5D38}"/>
                </a:ext>
              </a:extLst>
            </p:cNvPr>
            <p:cNvSpPr/>
            <p:nvPr/>
          </p:nvSpPr>
          <p:spPr>
            <a:xfrm>
              <a:off x="58415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CE4D649-DD7A-F24D-B991-DCCDCB6B9570}"/>
                </a:ext>
              </a:extLst>
            </p:cNvPr>
            <p:cNvSpPr/>
            <p:nvPr/>
          </p:nvSpPr>
          <p:spPr>
            <a:xfrm>
              <a:off x="5993934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20A4A1-8459-B841-8C86-C63007235ED0}"/>
                </a:ext>
              </a:extLst>
            </p:cNvPr>
            <p:cNvSpPr/>
            <p:nvPr/>
          </p:nvSpPr>
          <p:spPr>
            <a:xfrm>
              <a:off x="46223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E6B8E3-7E88-A14D-9C52-9C5AB5A9E374}"/>
                </a:ext>
              </a:extLst>
            </p:cNvPr>
            <p:cNvSpPr/>
            <p:nvPr/>
          </p:nvSpPr>
          <p:spPr>
            <a:xfrm>
              <a:off x="47747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2C581CF-AEC5-B74A-BE49-46BFA743F50B}"/>
                </a:ext>
              </a:extLst>
            </p:cNvPr>
            <p:cNvSpPr/>
            <p:nvPr/>
          </p:nvSpPr>
          <p:spPr>
            <a:xfrm>
              <a:off x="49271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64BF513-BB3D-D541-AD65-6F3D91080635}"/>
                </a:ext>
              </a:extLst>
            </p:cNvPr>
            <p:cNvSpPr/>
            <p:nvPr/>
          </p:nvSpPr>
          <p:spPr>
            <a:xfrm>
              <a:off x="50795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6D1AFBF-5F7B-4D42-B499-66683A8D9EDE}"/>
                </a:ext>
              </a:extLst>
            </p:cNvPr>
            <p:cNvSpPr/>
            <p:nvPr/>
          </p:nvSpPr>
          <p:spPr>
            <a:xfrm>
              <a:off x="52319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138DB18-0F68-3840-B9EF-4A861433CB24}"/>
                </a:ext>
              </a:extLst>
            </p:cNvPr>
            <p:cNvSpPr/>
            <p:nvPr/>
          </p:nvSpPr>
          <p:spPr>
            <a:xfrm>
              <a:off x="53843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B7501C1-7E1C-E048-87C2-603F69808AC6}"/>
                </a:ext>
              </a:extLst>
            </p:cNvPr>
            <p:cNvSpPr/>
            <p:nvPr/>
          </p:nvSpPr>
          <p:spPr>
            <a:xfrm>
              <a:off x="55367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1E02C9F-94FA-B943-98BA-D3AEFA6BF733}"/>
                </a:ext>
              </a:extLst>
            </p:cNvPr>
            <p:cNvSpPr/>
            <p:nvPr/>
          </p:nvSpPr>
          <p:spPr>
            <a:xfrm>
              <a:off x="56891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196A935-AB1C-AD4E-8A26-D361AC25B206}"/>
                </a:ext>
              </a:extLst>
            </p:cNvPr>
            <p:cNvSpPr/>
            <p:nvPr/>
          </p:nvSpPr>
          <p:spPr>
            <a:xfrm>
              <a:off x="58415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806B09C-9AAD-0C44-B554-322B627598BD}"/>
                </a:ext>
              </a:extLst>
            </p:cNvPr>
            <p:cNvSpPr/>
            <p:nvPr/>
          </p:nvSpPr>
          <p:spPr>
            <a:xfrm>
              <a:off x="5993934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C673223-C511-AE43-9C85-7D54D781B1DF}"/>
                </a:ext>
              </a:extLst>
            </p:cNvPr>
            <p:cNvSpPr/>
            <p:nvPr/>
          </p:nvSpPr>
          <p:spPr>
            <a:xfrm>
              <a:off x="46223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1BF55F8-6356-5241-BFAC-FB4545352E66}"/>
                </a:ext>
              </a:extLst>
            </p:cNvPr>
            <p:cNvSpPr/>
            <p:nvPr/>
          </p:nvSpPr>
          <p:spPr>
            <a:xfrm>
              <a:off x="47747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219F273-D79C-1244-94CD-F28729A1DC47}"/>
                </a:ext>
              </a:extLst>
            </p:cNvPr>
            <p:cNvSpPr/>
            <p:nvPr/>
          </p:nvSpPr>
          <p:spPr>
            <a:xfrm>
              <a:off x="49271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1233A4D-8AD7-B142-B0E8-6EAC6E910231}"/>
                </a:ext>
              </a:extLst>
            </p:cNvPr>
            <p:cNvSpPr/>
            <p:nvPr/>
          </p:nvSpPr>
          <p:spPr>
            <a:xfrm>
              <a:off x="50795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9E571CA-CFD1-5D4F-BD04-B58C9929858B}"/>
                </a:ext>
              </a:extLst>
            </p:cNvPr>
            <p:cNvSpPr/>
            <p:nvPr/>
          </p:nvSpPr>
          <p:spPr>
            <a:xfrm>
              <a:off x="52319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21644C4-A6FA-CD42-9A65-CC1B4BAB434F}"/>
                </a:ext>
              </a:extLst>
            </p:cNvPr>
            <p:cNvSpPr/>
            <p:nvPr/>
          </p:nvSpPr>
          <p:spPr>
            <a:xfrm>
              <a:off x="53843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B84470B-A305-DD4F-A96B-5956EDE205F8}"/>
                </a:ext>
              </a:extLst>
            </p:cNvPr>
            <p:cNvSpPr/>
            <p:nvPr/>
          </p:nvSpPr>
          <p:spPr>
            <a:xfrm>
              <a:off x="55367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97F6537-9D44-4848-8F56-C0CA6B4B3EC7}"/>
                </a:ext>
              </a:extLst>
            </p:cNvPr>
            <p:cNvSpPr/>
            <p:nvPr/>
          </p:nvSpPr>
          <p:spPr>
            <a:xfrm>
              <a:off x="56891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0F1C58-DF0D-284B-BD11-FD2CBC1EF949}"/>
                </a:ext>
              </a:extLst>
            </p:cNvPr>
            <p:cNvSpPr/>
            <p:nvPr/>
          </p:nvSpPr>
          <p:spPr>
            <a:xfrm>
              <a:off x="58415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C841D40-B2E8-404B-9E76-A9C029BDC3D3}"/>
                </a:ext>
              </a:extLst>
            </p:cNvPr>
            <p:cNvSpPr/>
            <p:nvPr/>
          </p:nvSpPr>
          <p:spPr>
            <a:xfrm>
              <a:off x="5993934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89C1FF5-500C-1946-9C0E-E5A2C657CA5A}"/>
                </a:ext>
              </a:extLst>
            </p:cNvPr>
            <p:cNvSpPr/>
            <p:nvPr/>
          </p:nvSpPr>
          <p:spPr>
            <a:xfrm>
              <a:off x="46223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16AFF5B-0DE2-2345-BAC3-D6AE3B7B1A89}"/>
                </a:ext>
              </a:extLst>
            </p:cNvPr>
            <p:cNvSpPr/>
            <p:nvPr/>
          </p:nvSpPr>
          <p:spPr>
            <a:xfrm>
              <a:off x="47747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1A21C78-EC0F-4843-B3B6-FC2238E4F677}"/>
                </a:ext>
              </a:extLst>
            </p:cNvPr>
            <p:cNvSpPr/>
            <p:nvPr/>
          </p:nvSpPr>
          <p:spPr>
            <a:xfrm>
              <a:off x="49271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C7E7F35-15EA-A048-989A-71C192E80102}"/>
                </a:ext>
              </a:extLst>
            </p:cNvPr>
            <p:cNvSpPr/>
            <p:nvPr/>
          </p:nvSpPr>
          <p:spPr>
            <a:xfrm>
              <a:off x="50795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A577771-D1F1-B140-81D7-D2AC22376BB0}"/>
                </a:ext>
              </a:extLst>
            </p:cNvPr>
            <p:cNvSpPr/>
            <p:nvPr/>
          </p:nvSpPr>
          <p:spPr>
            <a:xfrm>
              <a:off x="52319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B6C83E4-940C-1C42-8180-67EBF850B7B4}"/>
                </a:ext>
              </a:extLst>
            </p:cNvPr>
            <p:cNvSpPr/>
            <p:nvPr/>
          </p:nvSpPr>
          <p:spPr>
            <a:xfrm>
              <a:off x="53843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E8C9BEA-3F58-C54A-A2B3-2127C425252C}"/>
                </a:ext>
              </a:extLst>
            </p:cNvPr>
            <p:cNvSpPr/>
            <p:nvPr/>
          </p:nvSpPr>
          <p:spPr>
            <a:xfrm>
              <a:off x="55367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BDD1ACB-54D3-7549-B235-7B66D66EA3FC}"/>
                </a:ext>
              </a:extLst>
            </p:cNvPr>
            <p:cNvSpPr/>
            <p:nvPr/>
          </p:nvSpPr>
          <p:spPr>
            <a:xfrm>
              <a:off x="56891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B85CAF1-0821-8949-928D-B3F61447E5E6}"/>
                </a:ext>
              </a:extLst>
            </p:cNvPr>
            <p:cNvSpPr/>
            <p:nvPr/>
          </p:nvSpPr>
          <p:spPr>
            <a:xfrm>
              <a:off x="58415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618583B-85D4-DA49-B167-D0D4DEE3D8BA}"/>
                </a:ext>
              </a:extLst>
            </p:cNvPr>
            <p:cNvSpPr/>
            <p:nvPr/>
          </p:nvSpPr>
          <p:spPr>
            <a:xfrm>
              <a:off x="5993934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2DA8A99-3495-E344-A6AA-6DA3B14A0A51}"/>
                </a:ext>
              </a:extLst>
            </p:cNvPr>
            <p:cNvSpPr/>
            <p:nvPr/>
          </p:nvSpPr>
          <p:spPr>
            <a:xfrm>
              <a:off x="46223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F06037C-DB3E-F24C-8281-20D3EE97CFAD}"/>
                </a:ext>
              </a:extLst>
            </p:cNvPr>
            <p:cNvSpPr/>
            <p:nvPr/>
          </p:nvSpPr>
          <p:spPr>
            <a:xfrm>
              <a:off x="47747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D03DF1A-388F-6F42-AF34-9B77322538EC}"/>
                </a:ext>
              </a:extLst>
            </p:cNvPr>
            <p:cNvSpPr/>
            <p:nvPr/>
          </p:nvSpPr>
          <p:spPr>
            <a:xfrm>
              <a:off x="49271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491CE46-D43F-B34A-89A5-F682B8D3A592}"/>
                </a:ext>
              </a:extLst>
            </p:cNvPr>
            <p:cNvSpPr/>
            <p:nvPr/>
          </p:nvSpPr>
          <p:spPr>
            <a:xfrm>
              <a:off x="50795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CF07615-E8C3-2C4C-96C4-FB95B2782042}"/>
                </a:ext>
              </a:extLst>
            </p:cNvPr>
            <p:cNvSpPr/>
            <p:nvPr/>
          </p:nvSpPr>
          <p:spPr>
            <a:xfrm>
              <a:off x="52319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7EB2DFA-6A76-BC42-AB23-D31ADAF35A57}"/>
                </a:ext>
              </a:extLst>
            </p:cNvPr>
            <p:cNvSpPr/>
            <p:nvPr/>
          </p:nvSpPr>
          <p:spPr>
            <a:xfrm>
              <a:off x="53843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0125421-B391-7F42-A019-349FA07C1915}"/>
                </a:ext>
              </a:extLst>
            </p:cNvPr>
            <p:cNvSpPr/>
            <p:nvPr/>
          </p:nvSpPr>
          <p:spPr>
            <a:xfrm>
              <a:off x="55367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1838B4E-D81C-5140-8DB7-18AEB619170D}"/>
                </a:ext>
              </a:extLst>
            </p:cNvPr>
            <p:cNvSpPr/>
            <p:nvPr/>
          </p:nvSpPr>
          <p:spPr>
            <a:xfrm>
              <a:off x="56891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AFE807E-E706-DE46-A97F-68DA61267845}"/>
                </a:ext>
              </a:extLst>
            </p:cNvPr>
            <p:cNvSpPr/>
            <p:nvPr/>
          </p:nvSpPr>
          <p:spPr>
            <a:xfrm>
              <a:off x="58415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37A82-8D1F-8143-B40F-AA9BF85D565C}"/>
                </a:ext>
              </a:extLst>
            </p:cNvPr>
            <p:cNvSpPr/>
            <p:nvPr/>
          </p:nvSpPr>
          <p:spPr>
            <a:xfrm>
              <a:off x="5993934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291121F-FEAF-4B4E-A91E-093242BB6B2A}"/>
                </a:ext>
              </a:extLst>
            </p:cNvPr>
            <p:cNvSpPr/>
            <p:nvPr/>
          </p:nvSpPr>
          <p:spPr>
            <a:xfrm>
              <a:off x="46223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E507938-000C-9749-924F-3A8CC83E8444}"/>
                </a:ext>
              </a:extLst>
            </p:cNvPr>
            <p:cNvSpPr/>
            <p:nvPr/>
          </p:nvSpPr>
          <p:spPr>
            <a:xfrm>
              <a:off x="47747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FCF580-6BF2-0B49-AAC3-370B37C4B423}"/>
                </a:ext>
              </a:extLst>
            </p:cNvPr>
            <p:cNvSpPr/>
            <p:nvPr/>
          </p:nvSpPr>
          <p:spPr>
            <a:xfrm>
              <a:off x="49271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A39E6BA-74EE-8449-82C8-CF089B861F24}"/>
                </a:ext>
              </a:extLst>
            </p:cNvPr>
            <p:cNvSpPr/>
            <p:nvPr/>
          </p:nvSpPr>
          <p:spPr>
            <a:xfrm>
              <a:off x="50795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A0C64AB-3417-CD4D-8983-D72E114CD521}"/>
                </a:ext>
              </a:extLst>
            </p:cNvPr>
            <p:cNvSpPr/>
            <p:nvPr/>
          </p:nvSpPr>
          <p:spPr>
            <a:xfrm>
              <a:off x="52319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BEF657D-AA22-1742-AD40-30B7574C95C5}"/>
                </a:ext>
              </a:extLst>
            </p:cNvPr>
            <p:cNvSpPr/>
            <p:nvPr/>
          </p:nvSpPr>
          <p:spPr>
            <a:xfrm>
              <a:off x="53843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20BC974-257C-714F-87CF-B8E408355507}"/>
                </a:ext>
              </a:extLst>
            </p:cNvPr>
            <p:cNvSpPr/>
            <p:nvPr/>
          </p:nvSpPr>
          <p:spPr>
            <a:xfrm>
              <a:off x="55367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0A584F2-891D-E443-B947-5ED205B00EFB}"/>
                </a:ext>
              </a:extLst>
            </p:cNvPr>
            <p:cNvSpPr/>
            <p:nvPr/>
          </p:nvSpPr>
          <p:spPr>
            <a:xfrm>
              <a:off x="56891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1DCDE4E-44CA-8241-8EDE-ECF093EAA79B}"/>
                </a:ext>
              </a:extLst>
            </p:cNvPr>
            <p:cNvSpPr/>
            <p:nvPr/>
          </p:nvSpPr>
          <p:spPr>
            <a:xfrm>
              <a:off x="58415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7CDC6E4-E197-FA4B-AB8D-F603EDE7E93D}"/>
                </a:ext>
              </a:extLst>
            </p:cNvPr>
            <p:cNvSpPr/>
            <p:nvPr/>
          </p:nvSpPr>
          <p:spPr>
            <a:xfrm>
              <a:off x="5993934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96C48D-36F0-FF4F-8A2D-305A210405D1}"/>
                </a:ext>
              </a:extLst>
            </p:cNvPr>
            <p:cNvSpPr/>
            <p:nvPr/>
          </p:nvSpPr>
          <p:spPr>
            <a:xfrm>
              <a:off x="46223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0794955-566E-8E47-B255-3A968E918305}"/>
                </a:ext>
              </a:extLst>
            </p:cNvPr>
            <p:cNvSpPr/>
            <p:nvPr/>
          </p:nvSpPr>
          <p:spPr>
            <a:xfrm>
              <a:off x="47747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45709FE-B240-C44F-AFAC-12BE99A3B4B4}"/>
                </a:ext>
              </a:extLst>
            </p:cNvPr>
            <p:cNvSpPr/>
            <p:nvPr/>
          </p:nvSpPr>
          <p:spPr>
            <a:xfrm>
              <a:off x="49271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14B5E5-6EAC-004C-BD14-40C2F3A01C05}"/>
                </a:ext>
              </a:extLst>
            </p:cNvPr>
            <p:cNvSpPr/>
            <p:nvPr/>
          </p:nvSpPr>
          <p:spPr>
            <a:xfrm>
              <a:off x="50795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74A6647-1EF2-6640-B392-93FA8073879B}"/>
                </a:ext>
              </a:extLst>
            </p:cNvPr>
            <p:cNvSpPr/>
            <p:nvPr/>
          </p:nvSpPr>
          <p:spPr>
            <a:xfrm>
              <a:off x="52319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83DDAEF-D53F-3541-A1BC-3A1F77F0806A}"/>
                </a:ext>
              </a:extLst>
            </p:cNvPr>
            <p:cNvSpPr/>
            <p:nvPr/>
          </p:nvSpPr>
          <p:spPr>
            <a:xfrm>
              <a:off x="53843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CA6052D-49B9-2049-86AD-63D0A2357E59}"/>
                </a:ext>
              </a:extLst>
            </p:cNvPr>
            <p:cNvSpPr/>
            <p:nvPr/>
          </p:nvSpPr>
          <p:spPr>
            <a:xfrm>
              <a:off x="55367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030CE66-F051-F346-9CD0-E0D17C5140A8}"/>
                </a:ext>
              </a:extLst>
            </p:cNvPr>
            <p:cNvSpPr/>
            <p:nvPr/>
          </p:nvSpPr>
          <p:spPr>
            <a:xfrm>
              <a:off x="56891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84F704F-CA72-E74D-82DE-BB3B1CA83585}"/>
                </a:ext>
              </a:extLst>
            </p:cNvPr>
            <p:cNvSpPr/>
            <p:nvPr/>
          </p:nvSpPr>
          <p:spPr>
            <a:xfrm>
              <a:off x="58415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CE44DF5-C0D8-404B-9252-599DECA098FF}"/>
                </a:ext>
              </a:extLst>
            </p:cNvPr>
            <p:cNvSpPr/>
            <p:nvPr/>
          </p:nvSpPr>
          <p:spPr>
            <a:xfrm>
              <a:off x="5993934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BA37D21-F9D9-9342-815F-65F2B9EF57A0}"/>
                </a:ext>
              </a:extLst>
            </p:cNvPr>
            <p:cNvSpPr txBox="1"/>
            <p:nvPr/>
          </p:nvSpPr>
          <p:spPr>
            <a:xfrm>
              <a:off x="4631422" y="1980004"/>
              <a:ext cx="1505823" cy="60939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latin typeface="Komika Text" panose="02000000000000000000" pitchFamily="2" charset="77"/>
                </a:rPr>
                <a:t>39%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latin typeface="Komika Text" panose="02000000000000000000" pitchFamily="2" charset="77"/>
                </a:rPr>
                <a:t>single parents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719E69F5-5227-5A48-8FE5-A9CB3DAB7075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931723D-4174-A040-9363-8D7B6C80CADD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F64E519D-EE64-044E-B558-5E2A7D7683ED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sp>
        <p:nvSpPr>
          <p:cNvPr id="156" name="Explosion 2 155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BEE788D-18BB-BF4B-B819-28162F46597C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57" name="Explosion 2 156">
            <a:hlinkClick r:id="rId8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2CD4D32-6BBA-434A-A965-042801CE627F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294B2-CC3B-FA4F-943E-4101984C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84061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4419599" cy="2216889"/>
          </a:xfrm>
          <a:custGeom>
            <a:avLst/>
            <a:gdLst>
              <a:gd name="connsiteX0" fmla="*/ 0 w 4419599"/>
              <a:gd name="connsiteY0" fmla="*/ 0 h 2216889"/>
              <a:gd name="connsiteX1" fmla="*/ 4419599 w 4419599"/>
              <a:gd name="connsiteY1" fmla="*/ 0 h 2216889"/>
              <a:gd name="connsiteX2" fmla="*/ 4419599 w 4419599"/>
              <a:gd name="connsiteY2" fmla="*/ 2216889 h 2216889"/>
              <a:gd name="connsiteX3" fmla="*/ 0 w 4419599"/>
              <a:gd name="connsiteY3" fmla="*/ 2216889 h 2216889"/>
              <a:gd name="connsiteX4" fmla="*/ 0 w 4419599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99" h="2216889" fill="none" extrusionOk="0">
                <a:moveTo>
                  <a:pt x="0" y="0"/>
                </a:moveTo>
                <a:cubicBezTo>
                  <a:pt x="665893" y="-49533"/>
                  <a:pt x="3652284" y="-14809"/>
                  <a:pt x="4419599" y="0"/>
                </a:cubicBezTo>
                <a:cubicBezTo>
                  <a:pt x="4507238" y="616337"/>
                  <a:pt x="4346920" y="1490671"/>
                  <a:pt x="4419599" y="2216889"/>
                </a:cubicBezTo>
                <a:cubicBezTo>
                  <a:pt x="3450552" y="2168658"/>
                  <a:pt x="1983128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4419599" h="2216889" stroke="0" extrusionOk="0">
                <a:moveTo>
                  <a:pt x="0" y="0"/>
                </a:moveTo>
                <a:cubicBezTo>
                  <a:pt x="2202145" y="118645"/>
                  <a:pt x="3164245" y="116012"/>
                  <a:pt x="4419599" y="0"/>
                </a:cubicBezTo>
                <a:cubicBezTo>
                  <a:pt x="4286717" y="618100"/>
                  <a:pt x="4504550" y="1667418"/>
                  <a:pt x="4419599" y="2216889"/>
                </a:cubicBezTo>
                <a:cubicBezTo>
                  <a:pt x="3450088" y="2351489"/>
                  <a:pt x="150333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5466948" y="961396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West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WRONG!!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2743200" y="2713769"/>
            <a:ext cx="2454021" cy="6031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This has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lowest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!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9" y="3656371"/>
            <a:ext cx="6677326" cy="2216889"/>
          </a:xfrm>
          <a:custGeom>
            <a:avLst/>
            <a:gdLst>
              <a:gd name="connsiteX0" fmla="*/ 0 w 6677326"/>
              <a:gd name="connsiteY0" fmla="*/ 0 h 2216889"/>
              <a:gd name="connsiteX1" fmla="*/ 6677326 w 6677326"/>
              <a:gd name="connsiteY1" fmla="*/ 0 h 2216889"/>
              <a:gd name="connsiteX2" fmla="*/ 6677326 w 6677326"/>
              <a:gd name="connsiteY2" fmla="*/ 2216889 h 2216889"/>
              <a:gd name="connsiteX3" fmla="*/ 0 w 6677326"/>
              <a:gd name="connsiteY3" fmla="*/ 2216889 h 2216889"/>
              <a:gd name="connsiteX4" fmla="*/ 0 w 6677326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326" h="2216889" fill="none" extrusionOk="0">
                <a:moveTo>
                  <a:pt x="0" y="0"/>
                </a:moveTo>
                <a:cubicBezTo>
                  <a:pt x="1320777" y="-49533"/>
                  <a:pt x="4894746" y="-14809"/>
                  <a:pt x="6677326" y="0"/>
                </a:cubicBezTo>
                <a:cubicBezTo>
                  <a:pt x="6764965" y="616337"/>
                  <a:pt x="6604647" y="1490671"/>
                  <a:pt x="6677326" y="2216889"/>
                </a:cubicBezTo>
                <a:cubicBezTo>
                  <a:pt x="5492240" y="2168658"/>
                  <a:pt x="1519237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6677326" h="2216889" stroke="0" extrusionOk="0">
                <a:moveTo>
                  <a:pt x="0" y="0"/>
                </a:moveTo>
                <a:cubicBezTo>
                  <a:pt x="745069" y="118645"/>
                  <a:pt x="5182786" y="116012"/>
                  <a:pt x="6677326" y="0"/>
                </a:cubicBezTo>
                <a:cubicBezTo>
                  <a:pt x="6544444" y="618100"/>
                  <a:pt x="6762277" y="1667418"/>
                  <a:pt x="6677326" y="2216889"/>
                </a:cubicBezTo>
                <a:cubicBezTo>
                  <a:pt x="4754513" y="2351489"/>
                  <a:pt x="3132051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646919" y="3820515"/>
            <a:ext cx="2096706" cy="779114"/>
          </a:xfrm>
          <a:custGeom>
            <a:avLst/>
            <a:gdLst>
              <a:gd name="connsiteX0" fmla="*/ 0 w 2096706"/>
              <a:gd name="connsiteY0" fmla="*/ 0 h 779114"/>
              <a:gd name="connsiteX1" fmla="*/ 349451 w 2096706"/>
              <a:gd name="connsiteY1" fmla="*/ 0 h 779114"/>
              <a:gd name="connsiteX2" fmla="*/ 349451 w 2096706"/>
              <a:gd name="connsiteY2" fmla="*/ 0 h 779114"/>
              <a:gd name="connsiteX3" fmla="*/ 873628 w 2096706"/>
              <a:gd name="connsiteY3" fmla="*/ 0 h 779114"/>
              <a:gd name="connsiteX4" fmla="*/ 1485167 w 2096706"/>
              <a:gd name="connsiteY4" fmla="*/ 0 h 779114"/>
              <a:gd name="connsiteX5" fmla="*/ 2096706 w 2096706"/>
              <a:gd name="connsiteY5" fmla="*/ 0 h 779114"/>
              <a:gd name="connsiteX6" fmla="*/ 2096706 w 2096706"/>
              <a:gd name="connsiteY6" fmla="*/ 454483 h 779114"/>
              <a:gd name="connsiteX7" fmla="*/ 2096706 w 2096706"/>
              <a:gd name="connsiteY7" fmla="*/ 454483 h 779114"/>
              <a:gd name="connsiteX8" fmla="*/ 2096706 w 2096706"/>
              <a:gd name="connsiteY8" fmla="*/ 649262 h 779114"/>
              <a:gd name="connsiteX9" fmla="*/ 2096706 w 2096706"/>
              <a:gd name="connsiteY9" fmla="*/ 779114 h 779114"/>
              <a:gd name="connsiteX10" fmla="*/ 1472936 w 2096706"/>
              <a:gd name="connsiteY10" fmla="*/ 779114 h 779114"/>
              <a:gd name="connsiteX11" fmla="*/ 873628 w 2096706"/>
              <a:gd name="connsiteY11" fmla="*/ 779114 h 779114"/>
              <a:gd name="connsiteX12" fmla="*/ 545226 w 2096706"/>
              <a:gd name="connsiteY12" fmla="*/ 935705 h 779114"/>
              <a:gd name="connsiteX13" fmla="*/ 189458 w 2096706"/>
              <a:gd name="connsiteY13" fmla="*/ 1105345 h 779114"/>
              <a:gd name="connsiteX14" fmla="*/ 349451 w 2096706"/>
              <a:gd name="connsiteY14" fmla="*/ 779114 h 779114"/>
              <a:gd name="connsiteX15" fmla="*/ 0 w 2096706"/>
              <a:gd name="connsiteY15" fmla="*/ 779114 h 779114"/>
              <a:gd name="connsiteX16" fmla="*/ 0 w 2096706"/>
              <a:gd name="connsiteY16" fmla="*/ 649262 h 779114"/>
              <a:gd name="connsiteX17" fmla="*/ 0 w 2096706"/>
              <a:gd name="connsiteY17" fmla="*/ 454483 h 779114"/>
              <a:gd name="connsiteX18" fmla="*/ 0 w 2096706"/>
              <a:gd name="connsiteY18" fmla="*/ 454483 h 779114"/>
              <a:gd name="connsiteX19" fmla="*/ 0 w 2096706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6706" h="779114" fill="none" extrusionOk="0">
                <a:moveTo>
                  <a:pt x="0" y="0"/>
                </a:moveTo>
                <a:cubicBezTo>
                  <a:pt x="129394" y="-3597"/>
                  <a:pt x="253905" y="-7578"/>
                  <a:pt x="349451" y="0"/>
                </a:cubicBezTo>
                <a:lnTo>
                  <a:pt x="349451" y="0"/>
                </a:lnTo>
                <a:cubicBezTo>
                  <a:pt x="517132" y="-13124"/>
                  <a:pt x="646884" y="-14500"/>
                  <a:pt x="873628" y="0"/>
                </a:cubicBezTo>
                <a:cubicBezTo>
                  <a:pt x="1176418" y="29656"/>
                  <a:pt x="1332597" y="-22211"/>
                  <a:pt x="1485167" y="0"/>
                </a:cubicBezTo>
                <a:cubicBezTo>
                  <a:pt x="1637737" y="22211"/>
                  <a:pt x="1882101" y="-4296"/>
                  <a:pt x="2096706" y="0"/>
                </a:cubicBezTo>
                <a:cubicBezTo>
                  <a:pt x="2074406" y="162276"/>
                  <a:pt x="2084383" y="249322"/>
                  <a:pt x="2096706" y="454483"/>
                </a:cubicBezTo>
                <a:lnTo>
                  <a:pt x="2096706" y="454483"/>
                </a:lnTo>
                <a:cubicBezTo>
                  <a:pt x="2093306" y="535504"/>
                  <a:pt x="2096693" y="557082"/>
                  <a:pt x="2096706" y="649262"/>
                </a:cubicBezTo>
                <a:cubicBezTo>
                  <a:pt x="2102551" y="682351"/>
                  <a:pt x="2099750" y="745145"/>
                  <a:pt x="2096706" y="779114"/>
                </a:cubicBezTo>
                <a:cubicBezTo>
                  <a:pt x="1953228" y="750017"/>
                  <a:pt x="1753196" y="781919"/>
                  <a:pt x="1472936" y="779114"/>
                </a:cubicBezTo>
                <a:cubicBezTo>
                  <a:pt x="1192676" y="776310"/>
                  <a:pt x="1040999" y="806099"/>
                  <a:pt x="873628" y="779114"/>
                </a:cubicBezTo>
                <a:cubicBezTo>
                  <a:pt x="744253" y="849791"/>
                  <a:pt x="671484" y="862880"/>
                  <a:pt x="545226" y="935705"/>
                </a:cubicBezTo>
                <a:cubicBezTo>
                  <a:pt x="418968" y="1008530"/>
                  <a:pt x="278821" y="1073557"/>
                  <a:pt x="189458" y="1105345"/>
                </a:cubicBezTo>
                <a:cubicBezTo>
                  <a:pt x="260919" y="960240"/>
                  <a:pt x="297490" y="899002"/>
                  <a:pt x="349451" y="779114"/>
                </a:cubicBezTo>
                <a:cubicBezTo>
                  <a:pt x="267690" y="795284"/>
                  <a:pt x="141503" y="786962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096706" h="779114" stroke="0" extrusionOk="0">
                <a:moveTo>
                  <a:pt x="0" y="0"/>
                </a:moveTo>
                <a:cubicBezTo>
                  <a:pt x="161729" y="10028"/>
                  <a:pt x="267611" y="-14217"/>
                  <a:pt x="349451" y="0"/>
                </a:cubicBezTo>
                <a:lnTo>
                  <a:pt x="349451" y="0"/>
                </a:lnTo>
                <a:cubicBezTo>
                  <a:pt x="567878" y="1552"/>
                  <a:pt x="761357" y="-12484"/>
                  <a:pt x="873628" y="0"/>
                </a:cubicBezTo>
                <a:cubicBezTo>
                  <a:pt x="1066072" y="6144"/>
                  <a:pt x="1196569" y="29519"/>
                  <a:pt x="1509629" y="0"/>
                </a:cubicBezTo>
                <a:cubicBezTo>
                  <a:pt x="1822689" y="-29519"/>
                  <a:pt x="1880828" y="-10015"/>
                  <a:pt x="2096706" y="0"/>
                </a:cubicBezTo>
                <a:cubicBezTo>
                  <a:pt x="2105243" y="163269"/>
                  <a:pt x="2114959" y="358138"/>
                  <a:pt x="2096706" y="454483"/>
                </a:cubicBezTo>
                <a:lnTo>
                  <a:pt x="2096706" y="454483"/>
                </a:lnTo>
                <a:cubicBezTo>
                  <a:pt x="2089437" y="493884"/>
                  <a:pt x="2098266" y="595580"/>
                  <a:pt x="2096706" y="649262"/>
                </a:cubicBezTo>
                <a:cubicBezTo>
                  <a:pt x="2097907" y="701411"/>
                  <a:pt x="2096523" y="719664"/>
                  <a:pt x="2096706" y="779114"/>
                </a:cubicBezTo>
                <a:cubicBezTo>
                  <a:pt x="1802493" y="806766"/>
                  <a:pt x="1691799" y="784233"/>
                  <a:pt x="1485167" y="779114"/>
                </a:cubicBezTo>
                <a:cubicBezTo>
                  <a:pt x="1278535" y="773995"/>
                  <a:pt x="1055790" y="764778"/>
                  <a:pt x="873628" y="779114"/>
                </a:cubicBezTo>
                <a:cubicBezTo>
                  <a:pt x="744020" y="837745"/>
                  <a:pt x="635583" y="879956"/>
                  <a:pt x="524701" y="945492"/>
                </a:cubicBezTo>
                <a:cubicBezTo>
                  <a:pt x="413819" y="1011028"/>
                  <a:pt x="304119" y="1041170"/>
                  <a:pt x="189458" y="1105345"/>
                </a:cubicBezTo>
                <a:cubicBezTo>
                  <a:pt x="277676" y="959914"/>
                  <a:pt x="322191" y="870799"/>
                  <a:pt x="349451" y="779114"/>
                </a:cubicBezTo>
                <a:cubicBezTo>
                  <a:pt x="243575" y="780974"/>
                  <a:pt x="153538" y="772518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Judgemental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are we?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Utah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 has the lowest single parent population.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id="{FEEABF7C-170C-2F4B-8D5D-3F4EFC8D1B03}"/>
              </a:ext>
            </a:extLst>
          </p:cNvPr>
          <p:cNvSpPr/>
          <p:nvPr/>
        </p:nvSpPr>
        <p:spPr>
          <a:xfrm>
            <a:off x="3938732" y="3830347"/>
            <a:ext cx="1911461" cy="779114"/>
          </a:xfrm>
          <a:custGeom>
            <a:avLst/>
            <a:gdLst>
              <a:gd name="connsiteX0" fmla="*/ 0 w 1911461"/>
              <a:gd name="connsiteY0" fmla="*/ 0 h 779114"/>
              <a:gd name="connsiteX1" fmla="*/ 579810 w 1911461"/>
              <a:gd name="connsiteY1" fmla="*/ 0 h 779114"/>
              <a:gd name="connsiteX2" fmla="*/ 1115019 w 1911461"/>
              <a:gd name="connsiteY2" fmla="*/ 0 h 779114"/>
              <a:gd name="connsiteX3" fmla="*/ 1115019 w 1911461"/>
              <a:gd name="connsiteY3" fmla="*/ 0 h 779114"/>
              <a:gd name="connsiteX4" fmla="*/ 1592884 w 1911461"/>
              <a:gd name="connsiteY4" fmla="*/ 0 h 779114"/>
              <a:gd name="connsiteX5" fmla="*/ 1911461 w 1911461"/>
              <a:gd name="connsiteY5" fmla="*/ 0 h 779114"/>
              <a:gd name="connsiteX6" fmla="*/ 1911461 w 1911461"/>
              <a:gd name="connsiteY6" fmla="*/ 454483 h 779114"/>
              <a:gd name="connsiteX7" fmla="*/ 1911461 w 1911461"/>
              <a:gd name="connsiteY7" fmla="*/ 454483 h 779114"/>
              <a:gd name="connsiteX8" fmla="*/ 1911461 w 1911461"/>
              <a:gd name="connsiteY8" fmla="*/ 649262 h 779114"/>
              <a:gd name="connsiteX9" fmla="*/ 1911461 w 1911461"/>
              <a:gd name="connsiteY9" fmla="*/ 779114 h 779114"/>
              <a:gd name="connsiteX10" fmla="*/ 1592884 w 1911461"/>
              <a:gd name="connsiteY10" fmla="*/ 779114 h 779114"/>
              <a:gd name="connsiteX11" fmla="*/ 1724195 w 1911461"/>
              <a:gd name="connsiteY11" fmla="*/ 1075847 h 779114"/>
              <a:gd name="connsiteX12" fmla="*/ 1115019 w 1911461"/>
              <a:gd name="connsiteY12" fmla="*/ 779114 h 779114"/>
              <a:gd name="connsiteX13" fmla="*/ 579810 w 1911461"/>
              <a:gd name="connsiteY13" fmla="*/ 779114 h 779114"/>
              <a:gd name="connsiteX14" fmla="*/ 0 w 1911461"/>
              <a:gd name="connsiteY14" fmla="*/ 779114 h 779114"/>
              <a:gd name="connsiteX15" fmla="*/ 0 w 1911461"/>
              <a:gd name="connsiteY15" fmla="*/ 649262 h 779114"/>
              <a:gd name="connsiteX16" fmla="*/ 0 w 1911461"/>
              <a:gd name="connsiteY16" fmla="*/ 454483 h 779114"/>
              <a:gd name="connsiteX17" fmla="*/ 0 w 1911461"/>
              <a:gd name="connsiteY17" fmla="*/ 454483 h 779114"/>
              <a:gd name="connsiteX18" fmla="*/ 0 w 1911461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1461" h="779114" fill="none" extrusionOk="0">
                <a:moveTo>
                  <a:pt x="0" y="0"/>
                </a:moveTo>
                <a:cubicBezTo>
                  <a:pt x="241471" y="-10666"/>
                  <a:pt x="296690" y="-1298"/>
                  <a:pt x="579810" y="0"/>
                </a:cubicBezTo>
                <a:cubicBezTo>
                  <a:pt x="862930" y="1298"/>
                  <a:pt x="863960" y="18659"/>
                  <a:pt x="1115019" y="0"/>
                </a:cubicBezTo>
                <a:lnTo>
                  <a:pt x="1115019" y="0"/>
                </a:lnTo>
                <a:cubicBezTo>
                  <a:pt x="1326465" y="6646"/>
                  <a:pt x="1378821" y="-6493"/>
                  <a:pt x="1592884" y="0"/>
                </a:cubicBezTo>
                <a:cubicBezTo>
                  <a:pt x="1702758" y="-5970"/>
                  <a:pt x="1814616" y="420"/>
                  <a:pt x="1911461" y="0"/>
                </a:cubicBezTo>
                <a:cubicBezTo>
                  <a:pt x="1929032" y="94543"/>
                  <a:pt x="1923476" y="312029"/>
                  <a:pt x="1911461" y="454483"/>
                </a:cubicBezTo>
                <a:lnTo>
                  <a:pt x="1911461" y="454483"/>
                </a:lnTo>
                <a:cubicBezTo>
                  <a:pt x="1904492" y="522087"/>
                  <a:pt x="1915217" y="585414"/>
                  <a:pt x="1911461" y="649262"/>
                </a:cubicBezTo>
                <a:cubicBezTo>
                  <a:pt x="1916642" y="687738"/>
                  <a:pt x="1905084" y="723849"/>
                  <a:pt x="1911461" y="779114"/>
                </a:cubicBezTo>
                <a:cubicBezTo>
                  <a:pt x="1755539" y="766902"/>
                  <a:pt x="1683669" y="768599"/>
                  <a:pt x="1592884" y="779114"/>
                </a:cubicBezTo>
                <a:cubicBezTo>
                  <a:pt x="1620420" y="847044"/>
                  <a:pt x="1677325" y="998566"/>
                  <a:pt x="1724195" y="1075847"/>
                </a:cubicBezTo>
                <a:cubicBezTo>
                  <a:pt x="1513225" y="975159"/>
                  <a:pt x="1253343" y="833849"/>
                  <a:pt x="1115019" y="779114"/>
                </a:cubicBezTo>
                <a:cubicBezTo>
                  <a:pt x="888405" y="766505"/>
                  <a:pt x="782016" y="755563"/>
                  <a:pt x="579810" y="779114"/>
                </a:cubicBezTo>
                <a:cubicBezTo>
                  <a:pt x="377604" y="802665"/>
                  <a:pt x="192303" y="803954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911461" h="779114" stroke="0" extrusionOk="0">
                <a:moveTo>
                  <a:pt x="0" y="0"/>
                </a:moveTo>
                <a:cubicBezTo>
                  <a:pt x="184892" y="11964"/>
                  <a:pt x="348596" y="13274"/>
                  <a:pt x="546359" y="0"/>
                </a:cubicBezTo>
                <a:cubicBezTo>
                  <a:pt x="744122" y="-13274"/>
                  <a:pt x="915794" y="13418"/>
                  <a:pt x="1115019" y="0"/>
                </a:cubicBezTo>
                <a:lnTo>
                  <a:pt x="1115019" y="0"/>
                </a:lnTo>
                <a:cubicBezTo>
                  <a:pt x="1265934" y="-7578"/>
                  <a:pt x="1390011" y="9288"/>
                  <a:pt x="1592884" y="0"/>
                </a:cubicBezTo>
                <a:cubicBezTo>
                  <a:pt x="1658003" y="3729"/>
                  <a:pt x="1794947" y="-1211"/>
                  <a:pt x="1911461" y="0"/>
                </a:cubicBezTo>
                <a:cubicBezTo>
                  <a:pt x="1919998" y="163269"/>
                  <a:pt x="1929714" y="358138"/>
                  <a:pt x="1911461" y="454483"/>
                </a:cubicBezTo>
                <a:lnTo>
                  <a:pt x="1911461" y="454483"/>
                </a:lnTo>
                <a:cubicBezTo>
                  <a:pt x="1904192" y="493884"/>
                  <a:pt x="1913021" y="595580"/>
                  <a:pt x="1911461" y="649262"/>
                </a:cubicBezTo>
                <a:cubicBezTo>
                  <a:pt x="1912662" y="701411"/>
                  <a:pt x="1911278" y="719664"/>
                  <a:pt x="1911461" y="779114"/>
                </a:cubicBezTo>
                <a:cubicBezTo>
                  <a:pt x="1799964" y="779669"/>
                  <a:pt x="1696735" y="772375"/>
                  <a:pt x="1592884" y="779114"/>
                </a:cubicBezTo>
                <a:cubicBezTo>
                  <a:pt x="1628343" y="895710"/>
                  <a:pt x="1677535" y="956220"/>
                  <a:pt x="1724195" y="1075847"/>
                </a:cubicBezTo>
                <a:cubicBezTo>
                  <a:pt x="1451944" y="915912"/>
                  <a:pt x="1266331" y="860511"/>
                  <a:pt x="1115019" y="779114"/>
                </a:cubicBezTo>
                <a:cubicBezTo>
                  <a:pt x="899098" y="783426"/>
                  <a:pt x="837352" y="790017"/>
                  <a:pt x="579810" y="779114"/>
                </a:cubicBezTo>
                <a:cubicBezTo>
                  <a:pt x="322268" y="768211"/>
                  <a:pt x="286024" y="751197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203"/>
                      <a:gd name="adj2" fmla="val 8808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Clearly not the region to expand into. </a:t>
            </a:r>
          </a:p>
          <a:p>
            <a:pPr algn="ctr"/>
            <a:r>
              <a:rPr lang="en-US" sz="1400" dirty="0">
                <a:solidFill>
                  <a:srgbClr val="E97854"/>
                </a:solidFill>
                <a:latin typeface="Komika Text" panose="02000000000000000000" pitchFamily="2" charset="77"/>
              </a:rPr>
              <a:t>Let’s try again.</a:t>
            </a:r>
            <a:endParaRPr lang="en-US" b="1" dirty="0">
              <a:solidFill>
                <a:srgbClr val="E97854"/>
              </a:solidFill>
              <a:latin typeface="Komika Text" panose="02000000000000000000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9AEF0E-A759-B440-81BC-EE893F13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1"/>
          <a:stretch/>
        </p:blipFill>
        <p:spPr>
          <a:xfrm>
            <a:off x="6195601" y="1379468"/>
            <a:ext cx="1501091" cy="1759805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5073665" y="801075"/>
            <a:ext cx="2052477" cy="779114"/>
          </a:xfrm>
          <a:custGeom>
            <a:avLst/>
            <a:gdLst>
              <a:gd name="connsiteX0" fmla="*/ 0 w 2052477"/>
              <a:gd name="connsiteY0" fmla="*/ 0 h 779114"/>
              <a:gd name="connsiteX1" fmla="*/ 598639 w 2052477"/>
              <a:gd name="connsiteY1" fmla="*/ 0 h 779114"/>
              <a:gd name="connsiteX2" fmla="*/ 1197278 w 2052477"/>
              <a:gd name="connsiteY2" fmla="*/ 0 h 779114"/>
              <a:gd name="connsiteX3" fmla="*/ 1197278 w 2052477"/>
              <a:gd name="connsiteY3" fmla="*/ 0 h 779114"/>
              <a:gd name="connsiteX4" fmla="*/ 1710398 w 2052477"/>
              <a:gd name="connsiteY4" fmla="*/ 0 h 779114"/>
              <a:gd name="connsiteX5" fmla="*/ 2052477 w 2052477"/>
              <a:gd name="connsiteY5" fmla="*/ 0 h 779114"/>
              <a:gd name="connsiteX6" fmla="*/ 2052477 w 2052477"/>
              <a:gd name="connsiteY6" fmla="*/ 454483 h 779114"/>
              <a:gd name="connsiteX7" fmla="*/ 2052477 w 2052477"/>
              <a:gd name="connsiteY7" fmla="*/ 454483 h 779114"/>
              <a:gd name="connsiteX8" fmla="*/ 2052477 w 2052477"/>
              <a:gd name="connsiteY8" fmla="*/ 649262 h 779114"/>
              <a:gd name="connsiteX9" fmla="*/ 2052477 w 2052477"/>
              <a:gd name="connsiteY9" fmla="*/ 779114 h 779114"/>
              <a:gd name="connsiteX10" fmla="*/ 1710398 w 2052477"/>
              <a:gd name="connsiteY10" fmla="*/ 779114 h 779114"/>
              <a:gd name="connsiteX11" fmla="*/ 1809772 w 2052477"/>
              <a:gd name="connsiteY11" fmla="*/ 1144674 h 779114"/>
              <a:gd name="connsiteX12" fmla="*/ 1515775 w 2052477"/>
              <a:gd name="connsiteY12" fmla="*/ 969205 h 779114"/>
              <a:gd name="connsiteX13" fmla="*/ 1197278 w 2052477"/>
              <a:gd name="connsiteY13" fmla="*/ 779114 h 779114"/>
              <a:gd name="connsiteX14" fmla="*/ 634557 w 2052477"/>
              <a:gd name="connsiteY14" fmla="*/ 779114 h 779114"/>
              <a:gd name="connsiteX15" fmla="*/ 0 w 2052477"/>
              <a:gd name="connsiteY15" fmla="*/ 779114 h 779114"/>
              <a:gd name="connsiteX16" fmla="*/ 0 w 2052477"/>
              <a:gd name="connsiteY16" fmla="*/ 649262 h 779114"/>
              <a:gd name="connsiteX17" fmla="*/ 0 w 2052477"/>
              <a:gd name="connsiteY17" fmla="*/ 454483 h 779114"/>
              <a:gd name="connsiteX18" fmla="*/ 0 w 2052477"/>
              <a:gd name="connsiteY18" fmla="*/ 454483 h 779114"/>
              <a:gd name="connsiteX19" fmla="*/ 0 w 2052477"/>
              <a:gd name="connsiteY19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2477" h="779114" fill="none" extrusionOk="0">
                <a:moveTo>
                  <a:pt x="0" y="0"/>
                </a:moveTo>
                <a:cubicBezTo>
                  <a:pt x="198597" y="23371"/>
                  <a:pt x="396566" y="23787"/>
                  <a:pt x="598639" y="0"/>
                </a:cubicBezTo>
                <a:cubicBezTo>
                  <a:pt x="800712" y="-23787"/>
                  <a:pt x="955497" y="-215"/>
                  <a:pt x="1197278" y="0"/>
                </a:cubicBezTo>
                <a:lnTo>
                  <a:pt x="1197278" y="0"/>
                </a:lnTo>
                <a:cubicBezTo>
                  <a:pt x="1452426" y="13071"/>
                  <a:pt x="1599692" y="11368"/>
                  <a:pt x="1710398" y="0"/>
                </a:cubicBezTo>
                <a:cubicBezTo>
                  <a:pt x="1793431" y="-13015"/>
                  <a:pt x="1978843" y="-2340"/>
                  <a:pt x="2052477" y="0"/>
                </a:cubicBezTo>
                <a:cubicBezTo>
                  <a:pt x="2030177" y="162276"/>
                  <a:pt x="2040154" y="249322"/>
                  <a:pt x="2052477" y="454483"/>
                </a:cubicBezTo>
                <a:lnTo>
                  <a:pt x="2052477" y="454483"/>
                </a:lnTo>
                <a:cubicBezTo>
                  <a:pt x="2049077" y="535504"/>
                  <a:pt x="2052464" y="557082"/>
                  <a:pt x="2052477" y="649262"/>
                </a:cubicBezTo>
                <a:cubicBezTo>
                  <a:pt x="2058322" y="682351"/>
                  <a:pt x="2055521" y="745145"/>
                  <a:pt x="2052477" y="779114"/>
                </a:cubicBezTo>
                <a:cubicBezTo>
                  <a:pt x="1954395" y="790374"/>
                  <a:pt x="1843622" y="775950"/>
                  <a:pt x="1710398" y="779114"/>
                </a:cubicBezTo>
                <a:cubicBezTo>
                  <a:pt x="1745584" y="874478"/>
                  <a:pt x="1770452" y="1020683"/>
                  <a:pt x="1809772" y="1144674"/>
                </a:cubicBezTo>
                <a:cubicBezTo>
                  <a:pt x="1723998" y="1078387"/>
                  <a:pt x="1574003" y="1021737"/>
                  <a:pt x="1515775" y="969205"/>
                </a:cubicBezTo>
                <a:cubicBezTo>
                  <a:pt x="1457547" y="916673"/>
                  <a:pt x="1322995" y="869082"/>
                  <a:pt x="1197278" y="779114"/>
                </a:cubicBezTo>
                <a:cubicBezTo>
                  <a:pt x="1079268" y="782293"/>
                  <a:pt x="910855" y="761336"/>
                  <a:pt x="634557" y="779114"/>
                </a:cubicBezTo>
                <a:cubicBezTo>
                  <a:pt x="358259" y="796892"/>
                  <a:pt x="299232" y="759050"/>
                  <a:pt x="0" y="779114"/>
                </a:cubicBezTo>
                <a:cubicBezTo>
                  <a:pt x="-40" y="719703"/>
                  <a:pt x="-2704" y="698150"/>
                  <a:pt x="0" y="649262"/>
                </a:cubicBezTo>
                <a:cubicBezTo>
                  <a:pt x="9644" y="552388"/>
                  <a:pt x="-5896" y="532764"/>
                  <a:pt x="0" y="454483"/>
                </a:cubicBezTo>
                <a:lnTo>
                  <a:pt x="0" y="454483"/>
                </a:lnTo>
                <a:cubicBezTo>
                  <a:pt x="-12687" y="309528"/>
                  <a:pt x="-20149" y="196802"/>
                  <a:pt x="0" y="0"/>
                </a:cubicBezTo>
                <a:close/>
              </a:path>
              <a:path w="2052477" h="779114" stroke="0" extrusionOk="0">
                <a:moveTo>
                  <a:pt x="0" y="0"/>
                </a:moveTo>
                <a:cubicBezTo>
                  <a:pt x="196307" y="-27799"/>
                  <a:pt x="311989" y="-22129"/>
                  <a:pt x="586666" y="0"/>
                </a:cubicBezTo>
                <a:cubicBezTo>
                  <a:pt x="861343" y="22129"/>
                  <a:pt x="970999" y="9888"/>
                  <a:pt x="1197278" y="0"/>
                </a:cubicBezTo>
                <a:lnTo>
                  <a:pt x="1197278" y="0"/>
                </a:lnTo>
                <a:cubicBezTo>
                  <a:pt x="1419711" y="-21091"/>
                  <a:pt x="1494628" y="-1103"/>
                  <a:pt x="1710398" y="0"/>
                </a:cubicBezTo>
                <a:cubicBezTo>
                  <a:pt x="1855928" y="15146"/>
                  <a:pt x="1918178" y="713"/>
                  <a:pt x="2052477" y="0"/>
                </a:cubicBezTo>
                <a:cubicBezTo>
                  <a:pt x="2061014" y="163269"/>
                  <a:pt x="2070730" y="358138"/>
                  <a:pt x="2052477" y="454483"/>
                </a:cubicBezTo>
                <a:lnTo>
                  <a:pt x="2052477" y="454483"/>
                </a:lnTo>
                <a:cubicBezTo>
                  <a:pt x="2045208" y="493884"/>
                  <a:pt x="2054037" y="595580"/>
                  <a:pt x="2052477" y="649262"/>
                </a:cubicBezTo>
                <a:cubicBezTo>
                  <a:pt x="2053678" y="701411"/>
                  <a:pt x="2052294" y="719664"/>
                  <a:pt x="2052477" y="779114"/>
                </a:cubicBezTo>
                <a:cubicBezTo>
                  <a:pt x="1971974" y="764354"/>
                  <a:pt x="1784352" y="793040"/>
                  <a:pt x="1710398" y="779114"/>
                </a:cubicBezTo>
                <a:cubicBezTo>
                  <a:pt x="1746605" y="863738"/>
                  <a:pt x="1805116" y="1064499"/>
                  <a:pt x="1809772" y="1144674"/>
                </a:cubicBezTo>
                <a:cubicBezTo>
                  <a:pt x="1661934" y="1056267"/>
                  <a:pt x="1611261" y="1021589"/>
                  <a:pt x="1503525" y="961894"/>
                </a:cubicBezTo>
                <a:cubicBezTo>
                  <a:pt x="1395789" y="902199"/>
                  <a:pt x="1330378" y="850936"/>
                  <a:pt x="1197278" y="779114"/>
                </a:cubicBezTo>
                <a:cubicBezTo>
                  <a:pt x="1074791" y="798896"/>
                  <a:pt x="783087" y="804435"/>
                  <a:pt x="598639" y="779114"/>
                </a:cubicBezTo>
                <a:cubicBezTo>
                  <a:pt x="414191" y="753793"/>
                  <a:pt x="290234" y="805680"/>
                  <a:pt x="0" y="779114"/>
                </a:cubicBezTo>
                <a:cubicBezTo>
                  <a:pt x="-2126" y="749220"/>
                  <a:pt x="-3404" y="695777"/>
                  <a:pt x="0" y="649262"/>
                </a:cubicBezTo>
                <a:cubicBezTo>
                  <a:pt x="7305" y="609282"/>
                  <a:pt x="-3765" y="518606"/>
                  <a:pt x="0" y="454483"/>
                </a:cubicBezTo>
                <a:lnTo>
                  <a:pt x="0" y="454483"/>
                </a:lnTo>
                <a:cubicBezTo>
                  <a:pt x="21599" y="254084"/>
                  <a:pt x="1058" y="1839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That’s strange. The west coast is fairly liberal.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1B7D3694-449A-8C46-B1AB-E3D58563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170" t="13910" r="27862" b="32570"/>
          <a:stretch/>
        </p:blipFill>
        <p:spPr>
          <a:xfrm>
            <a:off x="643020" y="3770687"/>
            <a:ext cx="1300085" cy="2089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5FA0AF-3E09-D043-B19B-41D4233AD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1332" r="24599" b="30835"/>
          <a:stretch/>
        </p:blipFill>
        <p:spPr>
          <a:xfrm>
            <a:off x="5739253" y="3656371"/>
            <a:ext cx="1300085" cy="220342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E848357-9992-B14D-81FB-6694633074B1}"/>
              </a:ext>
            </a:extLst>
          </p:cNvPr>
          <p:cNvGrpSpPr/>
          <p:nvPr/>
        </p:nvGrpSpPr>
        <p:grpSpPr>
          <a:xfrm>
            <a:off x="3056809" y="1126880"/>
            <a:ext cx="1505824" cy="1524000"/>
            <a:chOff x="88085" y="1065402"/>
            <a:chExt cx="1505824" cy="152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C5A888-3A19-364A-9DEC-0FDB4E49ECC1}"/>
                </a:ext>
              </a:extLst>
            </p:cNvPr>
            <p:cNvSpPr/>
            <p:nvPr/>
          </p:nvSpPr>
          <p:spPr>
            <a:xfrm>
              <a:off x="880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29560F-A8CA-2A45-B0A4-29CEB6EFD453}"/>
                </a:ext>
              </a:extLst>
            </p:cNvPr>
            <p:cNvSpPr/>
            <p:nvPr/>
          </p:nvSpPr>
          <p:spPr>
            <a:xfrm>
              <a:off x="2404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F0DFA97-A182-AA4E-BC1C-EC11A67C1F80}"/>
                </a:ext>
              </a:extLst>
            </p:cNvPr>
            <p:cNvSpPr/>
            <p:nvPr/>
          </p:nvSpPr>
          <p:spPr>
            <a:xfrm>
              <a:off x="3928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FC3F63C-C1A0-7641-8C7C-B2C8622F1E8A}"/>
                </a:ext>
              </a:extLst>
            </p:cNvPr>
            <p:cNvSpPr/>
            <p:nvPr/>
          </p:nvSpPr>
          <p:spPr>
            <a:xfrm>
              <a:off x="5452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93BDD5-5F93-B943-9BAE-9AC620B6E992}"/>
                </a:ext>
              </a:extLst>
            </p:cNvPr>
            <p:cNvSpPr/>
            <p:nvPr/>
          </p:nvSpPr>
          <p:spPr>
            <a:xfrm>
              <a:off x="6976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F2DE412-4CAD-E840-9C10-813C7DD95179}"/>
                </a:ext>
              </a:extLst>
            </p:cNvPr>
            <p:cNvSpPr/>
            <p:nvPr/>
          </p:nvSpPr>
          <p:spPr>
            <a:xfrm>
              <a:off x="8500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D1AD93E-D6B9-A34B-AFD0-1B2DE9BEFD2E}"/>
                </a:ext>
              </a:extLst>
            </p:cNvPr>
            <p:cNvSpPr/>
            <p:nvPr/>
          </p:nvSpPr>
          <p:spPr>
            <a:xfrm>
              <a:off x="10024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0BFF277-0926-C142-ABF8-CD9AE7FB1A29}"/>
                </a:ext>
              </a:extLst>
            </p:cNvPr>
            <p:cNvSpPr/>
            <p:nvPr/>
          </p:nvSpPr>
          <p:spPr>
            <a:xfrm>
              <a:off x="11548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7140538-5BEE-8A40-B419-218B744B67CC}"/>
                </a:ext>
              </a:extLst>
            </p:cNvPr>
            <p:cNvSpPr/>
            <p:nvPr/>
          </p:nvSpPr>
          <p:spPr>
            <a:xfrm>
              <a:off x="13072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54C77B-3820-DF45-AAE4-7527AA107CDE}"/>
                </a:ext>
              </a:extLst>
            </p:cNvPr>
            <p:cNvSpPr/>
            <p:nvPr/>
          </p:nvSpPr>
          <p:spPr>
            <a:xfrm>
              <a:off x="1459685" y="1065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323FDE2-94C6-C340-9D1E-F682B650D5CF}"/>
                </a:ext>
              </a:extLst>
            </p:cNvPr>
            <p:cNvSpPr/>
            <p:nvPr/>
          </p:nvSpPr>
          <p:spPr>
            <a:xfrm>
              <a:off x="880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7ED3DBA-567A-6941-8F19-FADB5E1B1E84}"/>
                </a:ext>
              </a:extLst>
            </p:cNvPr>
            <p:cNvSpPr/>
            <p:nvPr/>
          </p:nvSpPr>
          <p:spPr>
            <a:xfrm>
              <a:off x="2404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5F2556-5E0B-7146-8721-E97974B31A70}"/>
                </a:ext>
              </a:extLst>
            </p:cNvPr>
            <p:cNvSpPr/>
            <p:nvPr/>
          </p:nvSpPr>
          <p:spPr>
            <a:xfrm>
              <a:off x="3928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6E4F54E-21A6-654D-BB0C-DD6D5727B523}"/>
                </a:ext>
              </a:extLst>
            </p:cNvPr>
            <p:cNvSpPr/>
            <p:nvPr/>
          </p:nvSpPr>
          <p:spPr>
            <a:xfrm>
              <a:off x="5452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B05263-0E9F-0642-91DD-813DD213DCF1}"/>
                </a:ext>
              </a:extLst>
            </p:cNvPr>
            <p:cNvSpPr/>
            <p:nvPr/>
          </p:nvSpPr>
          <p:spPr>
            <a:xfrm>
              <a:off x="6976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74BFAB-3330-C240-9CE3-1E4D35DE2CAA}"/>
                </a:ext>
              </a:extLst>
            </p:cNvPr>
            <p:cNvSpPr/>
            <p:nvPr/>
          </p:nvSpPr>
          <p:spPr>
            <a:xfrm>
              <a:off x="8500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102529-29F2-194E-90E7-B6F0CA2A7C79}"/>
                </a:ext>
              </a:extLst>
            </p:cNvPr>
            <p:cNvSpPr/>
            <p:nvPr/>
          </p:nvSpPr>
          <p:spPr>
            <a:xfrm>
              <a:off x="10024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6E5581-058B-3D4C-A42F-E16BAE35ED84}"/>
                </a:ext>
              </a:extLst>
            </p:cNvPr>
            <p:cNvSpPr/>
            <p:nvPr/>
          </p:nvSpPr>
          <p:spPr>
            <a:xfrm>
              <a:off x="11548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BB3B1BA-285F-0C47-8F79-997A83E4093C}"/>
                </a:ext>
              </a:extLst>
            </p:cNvPr>
            <p:cNvSpPr/>
            <p:nvPr/>
          </p:nvSpPr>
          <p:spPr>
            <a:xfrm>
              <a:off x="13072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62384F1-5206-2443-8AA1-005328824141}"/>
                </a:ext>
              </a:extLst>
            </p:cNvPr>
            <p:cNvSpPr/>
            <p:nvPr/>
          </p:nvSpPr>
          <p:spPr>
            <a:xfrm>
              <a:off x="1459685" y="1217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96EB840-FF50-8449-8A7D-98E90B387565}"/>
                </a:ext>
              </a:extLst>
            </p:cNvPr>
            <p:cNvSpPr/>
            <p:nvPr/>
          </p:nvSpPr>
          <p:spPr>
            <a:xfrm>
              <a:off x="880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AF5BF64-A700-FA4D-8C76-1ABEBD75D6A4}"/>
                </a:ext>
              </a:extLst>
            </p:cNvPr>
            <p:cNvSpPr/>
            <p:nvPr/>
          </p:nvSpPr>
          <p:spPr>
            <a:xfrm>
              <a:off x="2404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2185C1B-B1CC-F740-9E93-11186162DFE5}"/>
                </a:ext>
              </a:extLst>
            </p:cNvPr>
            <p:cNvSpPr/>
            <p:nvPr/>
          </p:nvSpPr>
          <p:spPr>
            <a:xfrm>
              <a:off x="3928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AB3561-86D7-EB48-8834-906479A70E34}"/>
                </a:ext>
              </a:extLst>
            </p:cNvPr>
            <p:cNvSpPr/>
            <p:nvPr/>
          </p:nvSpPr>
          <p:spPr>
            <a:xfrm>
              <a:off x="5452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B3BC7E-B56A-9043-BEA2-28B475E517C3}"/>
                </a:ext>
              </a:extLst>
            </p:cNvPr>
            <p:cNvSpPr/>
            <p:nvPr/>
          </p:nvSpPr>
          <p:spPr>
            <a:xfrm>
              <a:off x="6976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6CF11B2-ED35-E84E-8B1E-AE7E0047E1B5}"/>
                </a:ext>
              </a:extLst>
            </p:cNvPr>
            <p:cNvSpPr/>
            <p:nvPr/>
          </p:nvSpPr>
          <p:spPr>
            <a:xfrm>
              <a:off x="8500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4CDE6B-0F07-604C-95A5-B9F437B0E120}"/>
                </a:ext>
              </a:extLst>
            </p:cNvPr>
            <p:cNvSpPr/>
            <p:nvPr/>
          </p:nvSpPr>
          <p:spPr>
            <a:xfrm>
              <a:off x="10024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E3862E-3356-D543-9F4A-E0F4AC6CE136}"/>
                </a:ext>
              </a:extLst>
            </p:cNvPr>
            <p:cNvSpPr/>
            <p:nvPr/>
          </p:nvSpPr>
          <p:spPr>
            <a:xfrm>
              <a:off x="11548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32D3BA7-F404-764F-9B1C-52AF3921F13D}"/>
                </a:ext>
              </a:extLst>
            </p:cNvPr>
            <p:cNvSpPr/>
            <p:nvPr/>
          </p:nvSpPr>
          <p:spPr>
            <a:xfrm>
              <a:off x="13072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DCC0FD-15BA-AC4E-A4C5-C8539CCFD8C6}"/>
                </a:ext>
              </a:extLst>
            </p:cNvPr>
            <p:cNvSpPr/>
            <p:nvPr/>
          </p:nvSpPr>
          <p:spPr>
            <a:xfrm>
              <a:off x="1459685" y="1370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89B436-29EC-8447-BE8C-E00DE40B67D7}"/>
                </a:ext>
              </a:extLst>
            </p:cNvPr>
            <p:cNvSpPr/>
            <p:nvPr/>
          </p:nvSpPr>
          <p:spPr>
            <a:xfrm>
              <a:off x="880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9DC947B-EE99-184A-BD96-37233E97E611}"/>
                </a:ext>
              </a:extLst>
            </p:cNvPr>
            <p:cNvSpPr/>
            <p:nvPr/>
          </p:nvSpPr>
          <p:spPr>
            <a:xfrm>
              <a:off x="2404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7306BD2-5B3F-3348-B72A-0012C3FFE56D}"/>
                </a:ext>
              </a:extLst>
            </p:cNvPr>
            <p:cNvSpPr/>
            <p:nvPr/>
          </p:nvSpPr>
          <p:spPr>
            <a:xfrm>
              <a:off x="3928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D20AEB8-9D74-634E-89BA-16EDF2AFDD56}"/>
                </a:ext>
              </a:extLst>
            </p:cNvPr>
            <p:cNvSpPr/>
            <p:nvPr/>
          </p:nvSpPr>
          <p:spPr>
            <a:xfrm>
              <a:off x="5452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EDFA4-2C51-3949-BA07-96181C996A5B}"/>
                </a:ext>
              </a:extLst>
            </p:cNvPr>
            <p:cNvSpPr/>
            <p:nvPr/>
          </p:nvSpPr>
          <p:spPr>
            <a:xfrm>
              <a:off x="6976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6C0102F-1AB2-E04C-B949-A701F0542BD9}"/>
                </a:ext>
              </a:extLst>
            </p:cNvPr>
            <p:cNvSpPr/>
            <p:nvPr/>
          </p:nvSpPr>
          <p:spPr>
            <a:xfrm>
              <a:off x="8500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rgbClr val="00A6A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1643C1-A7F9-BB49-83A8-A6B6D1CD9FBE}"/>
                </a:ext>
              </a:extLst>
            </p:cNvPr>
            <p:cNvSpPr/>
            <p:nvPr/>
          </p:nvSpPr>
          <p:spPr>
            <a:xfrm>
              <a:off x="10024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2C1E7C-AAD8-D94A-B9FF-5E5E22E0E06C}"/>
                </a:ext>
              </a:extLst>
            </p:cNvPr>
            <p:cNvSpPr/>
            <p:nvPr/>
          </p:nvSpPr>
          <p:spPr>
            <a:xfrm>
              <a:off x="11548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259528B-FD71-EC45-A24E-886F46E112B3}"/>
                </a:ext>
              </a:extLst>
            </p:cNvPr>
            <p:cNvSpPr/>
            <p:nvPr/>
          </p:nvSpPr>
          <p:spPr>
            <a:xfrm>
              <a:off x="13072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FA26716-83DA-5B49-A6F5-868C103BD5C8}"/>
                </a:ext>
              </a:extLst>
            </p:cNvPr>
            <p:cNvSpPr/>
            <p:nvPr/>
          </p:nvSpPr>
          <p:spPr>
            <a:xfrm>
              <a:off x="1459685" y="1522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B203E43-E94F-1E45-84CE-70808C2D1413}"/>
                </a:ext>
              </a:extLst>
            </p:cNvPr>
            <p:cNvSpPr/>
            <p:nvPr/>
          </p:nvSpPr>
          <p:spPr>
            <a:xfrm>
              <a:off x="880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96F364-9C19-E048-A23E-74E40A4E9D67}"/>
                </a:ext>
              </a:extLst>
            </p:cNvPr>
            <p:cNvSpPr/>
            <p:nvPr/>
          </p:nvSpPr>
          <p:spPr>
            <a:xfrm>
              <a:off x="2404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0AF5BCC-F208-8444-B7CF-047F127E20CC}"/>
                </a:ext>
              </a:extLst>
            </p:cNvPr>
            <p:cNvSpPr/>
            <p:nvPr/>
          </p:nvSpPr>
          <p:spPr>
            <a:xfrm>
              <a:off x="3928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EAC7C66-A8C6-9045-9AA6-E05E736F332B}"/>
                </a:ext>
              </a:extLst>
            </p:cNvPr>
            <p:cNvSpPr/>
            <p:nvPr/>
          </p:nvSpPr>
          <p:spPr>
            <a:xfrm>
              <a:off x="5452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819179-39E2-5246-9366-280CCE1D799D}"/>
                </a:ext>
              </a:extLst>
            </p:cNvPr>
            <p:cNvSpPr/>
            <p:nvPr/>
          </p:nvSpPr>
          <p:spPr>
            <a:xfrm>
              <a:off x="6976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F81E43-1DBE-F84C-8FFD-BADD07DE0CA6}"/>
                </a:ext>
              </a:extLst>
            </p:cNvPr>
            <p:cNvSpPr/>
            <p:nvPr/>
          </p:nvSpPr>
          <p:spPr>
            <a:xfrm>
              <a:off x="8500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D2DE3BC-39DC-1A42-84CA-2C34538C98D1}"/>
                </a:ext>
              </a:extLst>
            </p:cNvPr>
            <p:cNvSpPr/>
            <p:nvPr/>
          </p:nvSpPr>
          <p:spPr>
            <a:xfrm>
              <a:off x="10024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B2BC3F-E08B-814F-B0B4-474E00971554}"/>
                </a:ext>
              </a:extLst>
            </p:cNvPr>
            <p:cNvSpPr/>
            <p:nvPr/>
          </p:nvSpPr>
          <p:spPr>
            <a:xfrm>
              <a:off x="11548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7381CF6-2F24-134E-934C-1E2EF2FA7DB2}"/>
                </a:ext>
              </a:extLst>
            </p:cNvPr>
            <p:cNvSpPr/>
            <p:nvPr/>
          </p:nvSpPr>
          <p:spPr>
            <a:xfrm>
              <a:off x="13072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CCB78BC-3C58-6D41-B1BE-BB5E7E5041C6}"/>
                </a:ext>
              </a:extLst>
            </p:cNvPr>
            <p:cNvSpPr/>
            <p:nvPr/>
          </p:nvSpPr>
          <p:spPr>
            <a:xfrm>
              <a:off x="1459685" y="1675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D8521DD-DA53-BF48-B3D9-E530D2788058}"/>
                </a:ext>
              </a:extLst>
            </p:cNvPr>
            <p:cNvSpPr/>
            <p:nvPr/>
          </p:nvSpPr>
          <p:spPr>
            <a:xfrm>
              <a:off x="880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D33450-76A1-CD47-B688-0C4F8A3C0508}"/>
                </a:ext>
              </a:extLst>
            </p:cNvPr>
            <p:cNvSpPr/>
            <p:nvPr/>
          </p:nvSpPr>
          <p:spPr>
            <a:xfrm>
              <a:off x="2404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DC28B83-C5FB-6748-8C1F-CDF49A74D773}"/>
                </a:ext>
              </a:extLst>
            </p:cNvPr>
            <p:cNvSpPr/>
            <p:nvPr/>
          </p:nvSpPr>
          <p:spPr>
            <a:xfrm>
              <a:off x="3928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46D73B2-262C-9840-B97B-5983F884FEC5}"/>
                </a:ext>
              </a:extLst>
            </p:cNvPr>
            <p:cNvSpPr/>
            <p:nvPr/>
          </p:nvSpPr>
          <p:spPr>
            <a:xfrm>
              <a:off x="5452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043B24D-A029-5649-9BC3-753A0F8DE46F}"/>
                </a:ext>
              </a:extLst>
            </p:cNvPr>
            <p:cNvSpPr/>
            <p:nvPr/>
          </p:nvSpPr>
          <p:spPr>
            <a:xfrm>
              <a:off x="6976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AF4A74B-D802-504F-B174-CEDC75B97AB6}"/>
                </a:ext>
              </a:extLst>
            </p:cNvPr>
            <p:cNvSpPr/>
            <p:nvPr/>
          </p:nvSpPr>
          <p:spPr>
            <a:xfrm>
              <a:off x="8500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5D70A8-80BA-4446-A68B-52E33676C003}"/>
                </a:ext>
              </a:extLst>
            </p:cNvPr>
            <p:cNvSpPr/>
            <p:nvPr/>
          </p:nvSpPr>
          <p:spPr>
            <a:xfrm>
              <a:off x="10024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88B9E0E-1F2F-B046-AAB3-90C51E3D76A8}"/>
                </a:ext>
              </a:extLst>
            </p:cNvPr>
            <p:cNvSpPr/>
            <p:nvPr/>
          </p:nvSpPr>
          <p:spPr>
            <a:xfrm>
              <a:off x="11548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EE176A3-193F-0340-A7A4-C4E950AD2A05}"/>
                </a:ext>
              </a:extLst>
            </p:cNvPr>
            <p:cNvSpPr/>
            <p:nvPr/>
          </p:nvSpPr>
          <p:spPr>
            <a:xfrm>
              <a:off x="13072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FFDC39C-5090-9744-B600-31F04AF849B2}"/>
                </a:ext>
              </a:extLst>
            </p:cNvPr>
            <p:cNvSpPr/>
            <p:nvPr/>
          </p:nvSpPr>
          <p:spPr>
            <a:xfrm>
              <a:off x="1459685" y="18274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F4E1FD1-FAEB-3F47-9CB3-DBB2E2545D30}"/>
                </a:ext>
              </a:extLst>
            </p:cNvPr>
            <p:cNvSpPr/>
            <p:nvPr/>
          </p:nvSpPr>
          <p:spPr>
            <a:xfrm>
              <a:off x="880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DDCDBC7-67CB-5542-8739-2A0B80F020AA}"/>
                </a:ext>
              </a:extLst>
            </p:cNvPr>
            <p:cNvSpPr/>
            <p:nvPr/>
          </p:nvSpPr>
          <p:spPr>
            <a:xfrm>
              <a:off x="2404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C6DDF91-3A29-9B48-9537-ED854CB820CA}"/>
                </a:ext>
              </a:extLst>
            </p:cNvPr>
            <p:cNvSpPr/>
            <p:nvPr/>
          </p:nvSpPr>
          <p:spPr>
            <a:xfrm>
              <a:off x="3928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0E126DD-E118-834A-8990-9B20B354CF03}"/>
                </a:ext>
              </a:extLst>
            </p:cNvPr>
            <p:cNvSpPr/>
            <p:nvPr/>
          </p:nvSpPr>
          <p:spPr>
            <a:xfrm>
              <a:off x="5452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B5EBAD2-C729-E040-A2E9-7E943993E2D5}"/>
                </a:ext>
              </a:extLst>
            </p:cNvPr>
            <p:cNvSpPr/>
            <p:nvPr/>
          </p:nvSpPr>
          <p:spPr>
            <a:xfrm>
              <a:off x="6976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E8167CA-A10A-D049-A207-A3BC85CC228A}"/>
                </a:ext>
              </a:extLst>
            </p:cNvPr>
            <p:cNvSpPr/>
            <p:nvPr/>
          </p:nvSpPr>
          <p:spPr>
            <a:xfrm>
              <a:off x="8500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F50D03-F3F4-4647-9069-B39ABFA998C8}"/>
                </a:ext>
              </a:extLst>
            </p:cNvPr>
            <p:cNvSpPr/>
            <p:nvPr/>
          </p:nvSpPr>
          <p:spPr>
            <a:xfrm>
              <a:off x="10024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51510C0-4FD9-884B-9836-033713E21B60}"/>
                </a:ext>
              </a:extLst>
            </p:cNvPr>
            <p:cNvSpPr/>
            <p:nvPr/>
          </p:nvSpPr>
          <p:spPr>
            <a:xfrm>
              <a:off x="11548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1AA039D-2BD5-2949-8097-C6FD4E2E354B}"/>
                </a:ext>
              </a:extLst>
            </p:cNvPr>
            <p:cNvSpPr/>
            <p:nvPr/>
          </p:nvSpPr>
          <p:spPr>
            <a:xfrm>
              <a:off x="13072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F7B25D-DEEC-6747-8BD3-2E8FC1FF405A}"/>
                </a:ext>
              </a:extLst>
            </p:cNvPr>
            <p:cNvSpPr/>
            <p:nvPr/>
          </p:nvSpPr>
          <p:spPr>
            <a:xfrm>
              <a:off x="1459685" y="19798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DC0FCC6-CA98-E445-825F-13B870F99C7E}"/>
                </a:ext>
              </a:extLst>
            </p:cNvPr>
            <p:cNvSpPr/>
            <p:nvPr/>
          </p:nvSpPr>
          <p:spPr>
            <a:xfrm>
              <a:off x="880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CBDD2B7-8385-A148-87B1-9F6A1AFB479A}"/>
                </a:ext>
              </a:extLst>
            </p:cNvPr>
            <p:cNvSpPr/>
            <p:nvPr/>
          </p:nvSpPr>
          <p:spPr>
            <a:xfrm>
              <a:off x="2404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059DB04-3CDD-314D-8427-84AF91D087FC}"/>
                </a:ext>
              </a:extLst>
            </p:cNvPr>
            <p:cNvSpPr/>
            <p:nvPr/>
          </p:nvSpPr>
          <p:spPr>
            <a:xfrm>
              <a:off x="3928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99DFF4C-4353-794B-B446-31F6ECAB34E4}"/>
                </a:ext>
              </a:extLst>
            </p:cNvPr>
            <p:cNvSpPr/>
            <p:nvPr/>
          </p:nvSpPr>
          <p:spPr>
            <a:xfrm>
              <a:off x="5452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6781E3A-8D6D-FD47-A521-DD03043B0454}"/>
                </a:ext>
              </a:extLst>
            </p:cNvPr>
            <p:cNvSpPr/>
            <p:nvPr/>
          </p:nvSpPr>
          <p:spPr>
            <a:xfrm>
              <a:off x="6976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D03B402-5AA1-EF44-A71E-391D3D7DF8CD}"/>
                </a:ext>
              </a:extLst>
            </p:cNvPr>
            <p:cNvSpPr/>
            <p:nvPr/>
          </p:nvSpPr>
          <p:spPr>
            <a:xfrm>
              <a:off x="8500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10C271A-8A95-584A-9E07-01266374963C}"/>
                </a:ext>
              </a:extLst>
            </p:cNvPr>
            <p:cNvSpPr/>
            <p:nvPr/>
          </p:nvSpPr>
          <p:spPr>
            <a:xfrm>
              <a:off x="10024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AE8D6B8-B6DB-834C-8B71-F28D5A8A906F}"/>
                </a:ext>
              </a:extLst>
            </p:cNvPr>
            <p:cNvSpPr/>
            <p:nvPr/>
          </p:nvSpPr>
          <p:spPr>
            <a:xfrm>
              <a:off x="11548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7D3ACE2-286A-2B48-901F-E55D5B601E9A}"/>
                </a:ext>
              </a:extLst>
            </p:cNvPr>
            <p:cNvSpPr/>
            <p:nvPr/>
          </p:nvSpPr>
          <p:spPr>
            <a:xfrm>
              <a:off x="13072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9364F11-CE1D-C041-8B7E-F178A2EBE3DB}"/>
                </a:ext>
              </a:extLst>
            </p:cNvPr>
            <p:cNvSpPr/>
            <p:nvPr/>
          </p:nvSpPr>
          <p:spPr>
            <a:xfrm>
              <a:off x="1459685" y="21322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2F3156A-7C4C-A043-82A3-2BA023C11C4D}"/>
                </a:ext>
              </a:extLst>
            </p:cNvPr>
            <p:cNvSpPr/>
            <p:nvPr/>
          </p:nvSpPr>
          <p:spPr>
            <a:xfrm>
              <a:off x="880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174EB90-3E1E-AB43-9BA6-F4576E9786F7}"/>
                </a:ext>
              </a:extLst>
            </p:cNvPr>
            <p:cNvSpPr/>
            <p:nvPr/>
          </p:nvSpPr>
          <p:spPr>
            <a:xfrm>
              <a:off x="2404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6BC7C56-27C4-EB4B-8A02-389F798E2BC7}"/>
                </a:ext>
              </a:extLst>
            </p:cNvPr>
            <p:cNvSpPr/>
            <p:nvPr/>
          </p:nvSpPr>
          <p:spPr>
            <a:xfrm>
              <a:off x="3928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E93F739-709C-954D-A164-FFD55E265BCA}"/>
                </a:ext>
              </a:extLst>
            </p:cNvPr>
            <p:cNvSpPr/>
            <p:nvPr/>
          </p:nvSpPr>
          <p:spPr>
            <a:xfrm>
              <a:off x="5452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A129AE2-B6A4-3C4F-84BB-19FADA2DB89F}"/>
                </a:ext>
              </a:extLst>
            </p:cNvPr>
            <p:cNvSpPr/>
            <p:nvPr/>
          </p:nvSpPr>
          <p:spPr>
            <a:xfrm>
              <a:off x="6976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CB0C748-DCA6-CD4A-973A-679195100492}"/>
                </a:ext>
              </a:extLst>
            </p:cNvPr>
            <p:cNvSpPr/>
            <p:nvPr/>
          </p:nvSpPr>
          <p:spPr>
            <a:xfrm>
              <a:off x="8500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698D513-CFFD-0141-9741-8F705FB19EDA}"/>
                </a:ext>
              </a:extLst>
            </p:cNvPr>
            <p:cNvSpPr/>
            <p:nvPr/>
          </p:nvSpPr>
          <p:spPr>
            <a:xfrm>
              <a:off x="10024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15C67D3-6A3E-3540-9262-5DA215F68F64}"/>
                </a:ext>
              </a:extLst>
            </p:cNvPr>
            <p:cNvSpPr/>
            <p:nvPr/>
          </p:nvSpPr>
          <p:spPr>
            <a:xfrm>
              <a:off x="11548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3EBEA07-3A03-824A-BDE9-E03D6EE7D1E2}"/>
                </a:ext>
              </a:extLst>
            </p:cNvPr>
            <p:cNvSpPr/>
            <p:nvPr/>
          </p:nvSpPr>
          <p:spPr>
            <a:xfrm>
              <a:off x="13072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FAA3481-A1BD-4842-B302-BB7F3F883733}"/>
                </a:ext>
              </a:extLst>
            </p:cNvPr>
            <p:cNvSpPr/>
            <p:nvPr/>
          </p:nvSpPr>
          <p:spPr>
            <a:xfrm>
              <a:off x="1459685" y="22846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73837A0-7CB5-F841-8821-6860C62275E9}"/>
                </a:ext>
              </a:extLst>
            </p:cNvPr>
            <p:cNvSpPr/>
            <p:nvPr/>
          </p:nvSpPr>
          <p:spPr>
            <a:xfrm>
              <a:off x="880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33F0506-10B5-2B4D-AEDD-B20F480419A8}"/>
                </a:ext>
              </a:extLst>
            </p:cNvPr>
            <p:cNvSpPr/>
            <p:nvPr/>
          </p:nvSpPr>
          <p:spPr>
            <a:xfrm>
              <a:off x="2404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E6111C8-240C-444E-9B14-D6D3FCF95142}"/>
                </a:ext>
              </a:extLst>
            </p:cNvPr>
            <p:cNvSpPr/>
            <p:nvPr/>
          </p:nvSpPr>
          <p:spPr>
            <a:xfrm>
              <a:off x="3928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C623BA3-E6E2-824E-846B-FEBFDDC2E8C4}"/>
                </a:ext>
              </a:extLst>
            </p:cNvPr>
            <p:cNvSpPr/>
            <p:nvPr/>
          </p:nvSpPr>
          <p:spPr>
            <a:xfrm>
              <a:off x="5452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A695692-3DC2-6244-8E3B-79CE9338973B}"/>
                </a:ext>
              </a:extLst>
            </p:cNvPr>
            <p:cNvSpPr/>
            <p:nvPr/>
          </p:nvSpPr>
          <p:spPr>
            <a:xfrm>
              <a:off x="6976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0A288A2-1189-E944-ACF9-D517923C7422}"/>
                </a:ext>
              </a:extLst>
            </p:cNvPr>
            <p:cNvSpPr/>
            <p:nvPr/>
          </p:nvSpPr>
          <p:spPr>
            <a:xfrm>
              <a:off x="8500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A7E9CCC-D4B1-DD4C-A9C4-3358886364E7}"/>
                </a:ext>
              </a:extLst>
            </p:cNvPr>
            <p:cNvSpPr/>
            <p:nvPr/>
          </p:nvSpPr>
          <p:spPr>
            <a:xfrm>
              <a:off x="10024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7E7C149-60B9-7D45-B360-92125FC6E04B}"/>
                </a:ext>
              </a:extLst>
            </p:cNvPr>
            <p:cNvSpPr/>
            <p:nvPr/>
          </p:nvSpPr>
          <p:spPr>
            <a:xfrm>
              <a:off x="11548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5C9F6CA-4CB4-4B4C-8798-7A86C9294C87}"/>
                </a:ext>
              </a:extLst>
            </p:cNvPr>
            <p:cNvSpPr/>
            <p:nvPr/>
          </p:nvSpPr>
          <p:spPr>
            <a:xfrm>
              <a:off x="13072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099AD18-953C-C94C-9237-E62DFAD03AB0}"/>
                </a:ext>
              </a:extLst>
            </p:cNvPr>
            <p:cNvSpPr/>
            <p:nvPr/>
          </p:nvSpPr>
          <p:spPr>
            <a:xfrm>
              <a:off x="1459685" y="2437002"/>
              <a:ext cx="134224" cy="134224"/>
            </a:xfrm>
            <a:custGeom>
              <a:avLst/>
              <a:gdLst>
                <a:gd name="connsiteX0" fmla="*/ 0 w 134224"/>
                <a:gd name="connsiteY0" fmla="*/ 67112 h 134224"/>
                <a:gd name="connsiteX1" fmla="*/ 67112 w 134224"/>
                <a:gd name="connsiteY1" fmla="*/ 0 h 134224"/>
                <a:gd name="connsiteX2" fmla="*/ 134224 w 134224"/>
                <a:gd name="connsiteY2" fmla="*/ 67112 h 134224"/>
                <a:gd name="connsiteX3" fmla="*/ 67112 w 134224"/>
                <a:gd name="connsiteY3" fmla="*/ 134224 h 134224"/>
                <a:gd name="connsiteX4" fmla="*/ 0 w 134224"/>
                <a:gd name="connsiteY4" fmla="*/ 67112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24" h="134224" fill="none" extrusionOk="0">
                  <a:moveTo>
                    <a:pt x="0" y="67112"/>
                  </a:moveTo>
                  <a:cubicBezTo>
                    <a:pt x="1172" y="30186"/>
                    <a:pt x="30622" y="-1184"/>
                    <a:pt x="67112" y="0"/>
                  </a:cubicBezTo>
                  <a:cubicBezTo>
                    <a:pt x="98456" y="-876"/>
                    <a:pt x="131102" y="32986"/>
                    <a:pt x="134224" y="67112"/>
                  </a:cubicBezTo>
                  <a:cubicBezTo>
                    <a:pt x="133804" y="100176"/>
                    <a:pt x="101128" y="138461"/>
                    <a:pt x="67112" y="134224"/>
                  </a:cubicBezTo>
                  <a:cubicBezTo>
                    <a:pt x="32526" y="135612"/>
                    <a:pt x="2310" y="104732"/>
                    <a:pt x="0" y="67112"/>
                  </a:cubicBezTo>
                  <a:close/>
                </a:path>
                <a:path w="134224" h="134224" stroke="0" extrusionOk="0">
                  <a:moveTo>
                    <a:pt x="0" y="67112"/>
                  </a:moveTo>
                  <a:cubicBezTo>
                    <a:pt x="-1504" y="29119"/>
                    <a:pt x="22893" y="2685"/>
                    <a:pt x="67112" y="0"/>
                  </a:cubicBezTo>
                  <a:cubicBezTo>
                    <a:pt x="106261" y="439"/>
                    <a:pt x="132125" y="30114"/>
                    <a:pt x="134224" y="67112"/>
                  </a:cubicBezTo>
                  <a:cubicBezTo>
                    <a:pt x="132644" y="105720"/>
                    <a:pt x="102586" y="143019"/>
                    <a:pt x="67112" y="134224"/>
                  </a:cubicBezTo>
                  <a:cubicBezTo>
                    <a:pt x="23152" y="130452"/>
                    <a:pt x="7573" y="107796"/>
                    <a:pt x="0" y="67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6AB0F43-0D5D-0E44-9DB4-BBA4815EB436}"/>
                </a:ext>
              </a:extLst>
            </p:cNvPr>
            <p:cNvSpPr txBox="1"/>
            <p:nvPr/>
          </p:nvSpPr>
          <p:spPr>
            <a:xfrm>
              <a:off x="88085" y="1980004"/>
              <a:ext cx="1505823" cy="60939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latin typeface="Komika Text" panose="02000000000000000000" pitchFamily="2" charset="77"/>
                </a:rPr>
                <a:t>36%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latin typeface="Komika Text" panose="02000000000000000000" pitchFamily="2" charset="77"/>
                </a:rPr>
                <a:t>single parents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C096999C-208C-4B4A-9384-6E14486D70F7}"/>
              </a:ext>
            </a:extLst>
          </p:cNvPr>
          <p:cNvSpPr txBox="1"/>
          <p:nvPr/>
        </p:nvSpPr>
        <p:spPr>
          <a:xfrm rot="19861919">
            <a:off x="7305128" y="4093600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Try Again?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989A549-4ADE-6A48-AFDC-266349516679}"/>
              </a:ext>
            </a:extLst>
          </p:cNvPr>
          <p:cNvSpPr txBox="1"/>
          <p:nvPr/>
        </p:nvSpPr>
        <p:spPr>
          <a:xfrm rot="19861919">
            <a:off x="7360739" y="5193985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omika Title - Kaps" panose="02000506000000020004" pitchFamily="2" charset="77"/>
              </a:rPr>
              <a:t>Show Answer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DA21C774-2450-454A-8932-5EFE6414ED2E}"/>
              </a:ext>
            </a:extLst>
          </p:cNvPr>
          <p:cNvSpPr/>
          <p:nvPr/>
        </p:nvSpPr>
        <p:spPr>
          <a:xfrm rot="5400000">
            <a:off x="7991549" y="4713363"/>
            <a:ext cx="1589864" cy="25580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(</a:t>
            </a:r>
            <a:r>
              <a:rPr lang="en-US" sz="1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Click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to proceed!)</a:t>
            </a:r>
          </a:p>
        </p:txBody>
      </p:sp>
      <p:sp>
        <p:nvSpPr>
          <p:cNvPr id="149" name="Explosion 2 148">
            <a:hlinkClick r:id="rId6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2D36B0D-E6E5-D14D-9DC8-84FE2D4F56D6}"/>
              </a:ext>
            </a:extLst>
          </p:cNvPr>
          <p:cNvSpPr/>
          <p:nvPr/>
        </p:nvSpPr>
        <p:spPr>
          <a:xfrm>
            <a:off x="7425650" y="3594841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50" name="Explosion 2 149">
            <a:hlinkClick r:id="rId7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70CE599-E4BE-3048-A45E-2BAC687BC68A}"/>
              </a:ext>
            </a:extLst>
          </p:cNvPr>
          <p:cNvSpPr/>
          <p:nvPr/>
        </p:nvSpPr>
        <p:spPr>
          <a:xfrm>
            <a:off x="7425650" y="4728782"/>
            <a:ext cx="1228260" cy="1246424"/>
          </a:xfrm>
          <a:custGeom>
            <a:avLst/>
            <a:gdLst>
              <a:gd name="connsiteX0" fmla="*/ 651773 w 1228260"/>
              <a:gd name="connsiteY0" fmla="*/ 250554 h 1246424"/>
              <a:gd name="connsiteX1" fmla="*/ 841016 w 1228260"/>
              <a:gd name="connsiteY1" fmla="*/ 0 h 1246424"/>
              <a:gd name="connsiteX2" fmla="*/ 825947 w 1228260"/>
              <a:gd name="connsiteY2" fmla="*/ 333360 h 1246424"/>
              <a:gd name="connsiteX3" fmla="*/ 1023948 w 1228260"/>
              <a:gd name="connsiteY3" fmla="*/ 183039 h 1246424"/>
              <a:gd name="connsiteX4" fmla="*/ 931430 w 1228260"/>
              <a:gd name="connsiteY4" fmla="*/ 376927 h 1246424"/>
              <a:gd name="connsiteX5" fmla="*/ 1228260 w 1228260"/>
              <a:gd name="connsiteY5" fmla="*/ 383448 h 1246424"/>
              <a:gd name="connsiteX6" fmla="*/ 965833 w 1228260"/>
              <a:gd name="connsiteY6" fmla="*/ 542540 h 1246424"/>
              <a:gd name="connsiteX7" fmla="*/ 1038903 w 1228260"/>
              <a:gd name="connsiteY7" fmla="*/ 651487 h 1246424"/>
              <a:gd name="connsiteX8" fmla="*/ 931430 w 1228260"/>
              <a:gd name="connsiteY8" fmla="*/ 710346 h 1246424"/>
              <a:gd name="connsiteX9" fmla="*/ 1073419 w 1228260"/>
              <a:gd name="connsiteY9" fmla="*/ 902041 h 1246424"/>
              <a:gd name="connsiteX10" fmla="*/ 832487 w 1228260"/>
              <a:gd name="connsiteY10" fmla="*/ 828064 h 1246424"/>
              <a:gd name="connsiteX11" fmla="*/ 849660 w 1228260"/>
              <a:gd name="connsiteY11" fmla="*/ 1002332 h 1246424"/>
              <a:gd name="connsiteX12" fmla="*/ 692602 w 1228260"/>
              <a:gd name="connsiteY12" fmla="*/ 919526 h 1246424"/>
              <a:gd name="connsiteX13" fmla="*/ 660303 w 1228260"/>
              <a:gd name="connsiteY13" fmla="*/ 1087274 h 1246424"/>
              <a:gd name="connsiteX14" fmla="*/ 561360 w 1228260"/>
              <a:gd name="connsiteY14" fmla="*/ 1002332 h 1246424"/>
              <a:gd name="connsiteX15" fmla="*/ 494715 w 1228260"/>
              <a:gd name="connsiteY15" fmla="*/ 1137477 h 1246424"/>
              <a:gd name="connsiteX16" fmla="*/ 428014 w 1228260"/>
              <a:gd name="connsiteY16" fmla="*/ 1045899 h 1246424"/>
              <a:gd name="connsiteX17" fmla="*/ 279599 w 1228260"/>
              <a:gd name="connsiteY17" fmla="*/ 1246424 h 1246424"/>
              <a:gd name="connsiteX18" fmla="*/ 273230 w 1228260"/>
              <a:gd name="connsiteY18" fmla="*/ 1052535 h 1246424"/>
              <a:gd name="connsiteX19" fmla="*/ 73070 w 1228260"/>
              <a:gd name="connsiteY19" fmla="*/ 1028588 h 1246424"/>
              <a:gd name="connsiteX20" fmla="*/ 189356 w 1228260"/>
              <a:gd name="connsiteY20" fmla="*/ 886923 h 1246424"/>
              <a:gd name="connsiteX21" fmla="*/ 0 w 1228260"/>
              <a:gd name="connsiteY21" fmla="*/ 743064 h 1246424"/>
              <a:gd name="connsiteX22" fmla="*/ 223759 w 1228260"/>
              <a:gd name="connsiteY22" fmla="*/ 668914 h 1246424"/>
              <a:gd name="connsiteX23" fmla="*/ 66644 w 1228260"/>
              <a:gd name="connsiteY23" fmla="*/ 477218 h 1246424"/>
              <a:gd name="connsiteX24" fmla="*/ 305472 w 1228260"/>
              <a:gd name="connsiteY24" fmla="*/ 451078 h 1246424"/>
              <a:gd name="connsiteX25" fmla="*/ 256001 w 1228260"/>
              <a:gd name="connsiteY25" fmla="*/ 209179 h 1246424"/>
              <a:gd name="connsiteX26" fmla="*/ 486186 w 1228260"/>
              <a:gd name="connsiteY26" fmla="*/ 368272 h 1246424"/>
              <a:gd name="connsiteX27" fmla="*/ 552830 w 1228260"/>
              <a:gd name="connsiteY27" fmla="*/ 108888 h 1246424"/>
              <a:gd name="connsiteX28" fmla="*/ 651773 w 1228260"/>
              <a:gd name="connsiteY28" fmla="*/ 250554 h 12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8260" h="1246424" fill="none" extrusionOk="0">
                <a:moveTo>
                  <a:pt x="651773" y="250554"/>
                </a:moveTo>
                <a:cubicBezTo>
                  <a:pt x="751401" y="158996"/>
                  <a:pt x="820592" y="66853"/>
                  <a:pt x="841016" y="0"/>
                </a:cubicBezTo>
                <a:cubicBezTo>
                  <a:pt x="851152" y="115482"/>
                  <a:pt x="826992" y="209309"/>
                  <a:pt x="825947" y="333360"/>
                </a:cubicBezTo>
                <a:cubicBezTo>
                  <a:pt x="855797" y="292961"/>
                  <a:pt x="920587" y="240610"/>
                  <a:pt x="1023948" y="183039"/>
                </a:cubicBezTo>
                <a:cubicBezTo>
                  <a:pt x="1029897" y="215039"/>
                  <a:pt x="987770" y="292452"/>
                  <a:pt x="931430" y="376927"/>
                </a:cubicBezTo>
                <a:cubicBezTo>
                  <a:pt x="995457" y="356721"/>
                  <a:pt x="1156155" y="383714"/>
                  <a:pt x="1228260" y="383448"/>
                </a:cubicBezTo>
                <a:cubicBezTo>
                  <a:pt x="1117610" y="439543"/>
                  <a:pt x="999817" y="517060"/>
                  <a:pt x="965833" y="542540"/>
                </a:cubicBezTo>
                <a:cubicBezTo>
                  <a:pt x="977500" y="580922"/>
                  <a:pt x="1003544" y="599580"/>
                  <a:pt x="1038903" y="651487"/>
                </a:cubicBezTo>
                <a:cubicBezTo>
                  <a:pt x="1027996" y="663783"/>
                  <a:pt x="947280" y="697845"/>
                  <a:pt x="931430" y="710346"/>
                </a:cubicBezTo>
                <a:cubicBezTo>
                  <a:pt x="973334" y="737301"/>
                  <a:pt x="1014452" y="814759"/>
                  <a:pt x="1073419" y="902041"/>
                </a:cubicBezTo>
                <a:cubicBezTo>
                  <a:pt x="1004966" y="884783"/>
                  <a:pt x="934706" y="864280"/>
                  <a:pt x="832487" y="828064"/>
                </a:cubicBezTo>
                <a:cubicBezTo>
                  <a:pt x="835475" y="887180"/>
                  <a:pt x="843872" y="942724"/>
                  <a:pt x="849660" y="1002332"/>
                </a:cubicBezTo>
                <a:cubicBezTo>
                  <a:pt x="774558" y="970322"/>
                  <a:pt x="735382" y="927052"/>
                  <a:pt x="692602" y="919526"/>
                </a:cubicBezTo>
                <a:cubicBezTo>
                  <a:pt x="690932" y="964234"/>
                  <a:pt x="680850" y="1005139"/>
                  <a:pt x="660303" y="1087274"/>
                </a:cubicBezTo>
                <a:cubicBezTo>
                  <a:pt x="639924" y="1054869"/>
                  <a:pt x="581979" y="1012748"/>
                  <a:pt x="561360" y="1002332"/>
                </a:cubicBezTo>
                <a:cubicBezTo>
                  <a:pt x="548841" y="1017504"/>
                  <a:pt x="517594" y="1116254"/>
                  <a:pt x="494715" y="1137477"/>
                </a:cubicBezTo>
                <a:cubicBezTo>
                  <a:pt x="468900" y="1089853"/>
                  <a:pt x="453051" y="1077700"/>
                  <a:pt x="428014" y="1045899"/>
                </a:cubicBezTo>
                <a:cubicBezTo>
                  <a:pt x="368767" y="1130977"/>
                  <a:pt x="319912" y="1174049"/>
                  <a:pt x="279599" y="1246424"/>
                </a:cubicBezTo>
                <a:cubicBezTo>
                  <a:pt x="274072" y="1182995"/>
                  <a:pt x="275265" y="1113699"/>
                  <a:pt x="273230" y="1052535"/>
                </a:cubicBezTo>
                <a:cubicBezTo>
                  <a:pt x="216634" y="1062166"/>
                  <a:pt x="130207" y="1042171"/>
                  <a:pt x="73070" y="1028588"/>
                </a:cubicBezTo>
                <a:cubicBezTo>
                  <a:pt x="125103" y="955215"/>
                  <a:pt x="143266" y="943250"/>
                  <a:pt x="189356" y="886923"/>
                </a:cubicBezTo>
                <a:cubicBezTo>
                  <a:pt x="125464" y="835426"/>
                  <a:pt x="50295" y="798530"/>
                  <a:pt x="0" y="743064"/>
                </a:cubicBezTo>
                <a:cubicBezTo>
                  <a:pt x="91297" y="727955"/>
                  <a:pt x="163218" y="699844"/>
                  <a:pt x="223759" y="668914"/>
                </a:cubicBezTo>
                <a:cubicBezTo>
                  <a:pt x="173218" y="642241"/>
                  <a:pt x="116330" y="527580"/>
                  <a:pt x="66644" y="477218"/>
                </a:cubicBezTo>
                <a:cubicBezTo>
                  <a:pt x="184097" y="469274"/>
                  <a:pt x="217060" y="452800"/>
                  <a:pt x="305472" y="451078"/>
                </a:cubicBezTo>
                <a:cubicBezTo>
                  <a:pt x="289742" y="391249"/>
                  <a:pt x="272263" y="233541"/>
                  <a:pt x="256001" y="209179"/>
                </a:cubicBezTo>
                <a:cubicBezTo>
                  <a:pt x="335081" y="288703"/>
                  <a:pt x="422551" y="328502"/>
                  <a:pt x="486186" y="368272"/>
                </a:cubicBezTo>
                <a:cubicBezTo>
                  <a:pt x="491471" y="255288"/>
                  <a:pt x="546060" y="216505"/>
                  <a:pt x="552830" y="108888"/>
                </a:cubicBezTo>
                <a:cubicBezTo>
                  <a:pt x="597647" y="166969"/>
                  <a:pt x="594315" y="195125"/>
                  <a:pt x="651773" y="250554"/>
                </a:cubicBezTo>
                <a:close/>
              </a:path>
              <a:path w="1228260" h="1246424" stroke="0" extrusionOk="0">
                <a:moveTo>
                  <a:pt x="651773" y="250554"/>
                </a:moveTo>
                <a:cubicBezTo>
                  <a:pt x="723035" y="191777"/>
                  <a:pt x="820811" y="73258"/>
                  <a:pt x="841016" y="0"/>
                </a:cubicBezTo>
                <a:cubicBezTo>
                  <a:pt x="856016" y="115350"/>
                  <a:pt x="822719" y="222483"/>
                  <a:pt x="825947" y="333360"/>
                </a:cubicBezTo>
                <a:cubicBezTo>
                  <a:pt x="893922" y="297533"/>
                  <a:pt x="983166" y="208259"/>
                  <a:pt x="1023948" y="183039"/>
                </a:cubicBezTo>
                <a:cubicBezTo>
                  <a:pt x="980998" y="278389"/>
                  <a:pt x="983014" y="312892"/>
                  <a:pt x="931430" y="376927"/>
                </a:cubicBezTo>
                <a:cubicBezTo>
                  <a:pt x="1011663" y="390055"/>
                  <a:pt x="1082413" y="393419"/>
                  <a:pt x="1228260" y="383448"/>
                </a:cubicBezTo>
                <a:cubicBezTo>
                  <a:pt x="1124283" y="467720"/>
                  <a:pt x="1079553" y="488522"/>
                  <a:pt x="965833" y="542540"/>
                </a:cubicBezTo>
                <a:cubicBezTo>
                  <a:pt x="972350" y="562197"/>
                  <a:pt x="1004432" y="595962"/>
                  <a:pt x="1038903" y="651487"/>
                </a:cubicBezTo>
                <a:cubicBezTo>
                  <a:pt x="1021437" y="672627"/>
                  <a:pt x="952902" y="707535"/>
                  <a:pt x="931430" y="710346"/>
                </a:cubicBezTo>
                <a:cubicBezTo>
                  <a:pt x="983784" y="775166"/>
                  <a:pt x="1010504" y="809793"/>
                  <a:pt x="1073419" y="902041"/>
                </a:cubicBezTo>
                <a:cubicBezTo>
                  <a:pt x="977956" y="887778"/>
                  <a:pt x="922130" y="849046"/>
                  <a:pt x="832487" y="828064"/>
                </a:cubicBezTo>
                <a:cubicBezTo>
                  <a:pt x="839303" y="887825"/>
                  <a:pt x="846281" y="947120"/>
                  <a:pt x="849660" y="1002332"/>
                </a:cubicBezTo>
                <a:cubicBezTo>
                  <a:pt x="826262" y="985937"/>
                  <a:pt x="736101" y="943031"/>
                  <a:pt x="692602" y="919526"/>
                </a:cubicBezTo>
                <a:cubicBezTo>
                  <a:pt x="687544" y="940742"/>
                  <a:pt x="661401" y="1009719"/>
                  <a:pt x="660303" y="1087274"/>
                </a:cubicBezTo>
                <a:cubicBezTo>
                  <a:pt x="623062" y="1061003"/>
                  <a:pt x="606318" y="1041047"/>
                  <a:pt x="561360" y="1002332"/>
                </a:cubicBezTo>
                <a:cubicBezTo>
                  <a:pt x="528571" y="1061799"/>
                  <a:pt x="523065" y="1091281"/>
                  <a:pt x="494715" y="1137477"/>
                </a:cubicBezTo>
                <a:cubicBezTo>
                  <a:pt x="474160" y="1106799"/>
                  <a:pt x="450187" y="1082388"/>
                  <a:pt x="428014" y="1045899"/>
                </a:cubicBezTo>
                <a:cubicBezTo>
                  <a:pt x="382394" y="1098092"/>
                  <a:pt x="337089" y="1142573"/>
                  <a:pt x="279599" y="1246424"/>
                </a:cubicBezTo>
                <a:cubicBezTo>
                  <a:pt x="275551" y="1184881"/>
                  <a:pt x="265558" y="1117686"/>
                  <a:pt x="273230" y="1052535"/>
                </a:cubicBezTo>
                <a:cubicBezTo>
                  <a:pt x="195319" y="1031329"/>
                  <a:pt x="95209" y="1047340"/>
                  <a:pt x="73070" y="1028588"/>
                </a:cubicBezTo>
                <a:cubicBezTo>
                  <a:pt x="110374" y="974758"/>
                  <a:pt x="158248" y="942702"/>
                  <a:pt x="189356" y="886923"/>
                </a:cubicBezTo>
                <a:cubicBezTo>
                  <a:pt x="130454" y="830338"/>
                  <a:pt x="60841" y="763595"/>
                  <a:pt x="0" y="743064"/>
                </a:cubicBezTo>
                <a:cubicBezTo>
                  <a:pt x="39715" y="722940"/>
                  <a:pt x="201011" y="691258"/>
                  <a:pt x="223759" y="668914"/>
                </a:cubicBezTo>
                <a:cubicBezTo>
                  <a:pt x="164230" y="593030"/>
                  <a:pt x="122732" y="529804"/>
                  <a:pt x="66644" y="477218"/>
                </a:cubicBezTo>
                <a:cubicBezTo>
                  <a:pt x="108543" y="478378"/>
                  <a:pt x="194685" y="441834"/>
                  <a:pt x="305472" y="451078"/>
                </a:cubicBezTo>
                <a:cubicBezTo>
                  <a:pt x="291378" y="419457"/>
                  <a:pt x="273326" y="258645"/>
                  <a:pt x="256001" y="209179"/>
                </a:cubicBezTo>
                <a:cubicBezTo>
                  <a:pt x="324456" y="262987"/>
                  <a:pt x="388937" y="315993"/>
                  <a:pt x="486186" y="368272"/>
                </a:cubicBezTo>
                <a:cubicBezTo>
                  <a:pt x="525008" y="242455"/>
                  <a:pt x="532916" y="175244"/>
                  <a:pt x="552830" y="108888"/>
                </a:cubicBezTo>
                <a:cubicBezTo>
                  <a:pt x="575585" y="120752"/>
                  <a:pt x="612696" y="192851"/>
                  <a:pt x="651773" y="250554"/>
                </a:cubicBezTo>
                <a:close/>
              </a:path>
            </a:pathLst>
          </a:custGeom>
          <a:solidFill>
            <a:srgbClr val="FFFFFF">
              <a:alpha val="29804"/>
            </a:srgbClr>
          </a:solidFill>
          <a:ln w="19050">
            <a:solidFill>
              <a:srgbClr val="E9785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48FE3-7098-8B44-85DA-06DE4E47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105040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A08AB-C63A-9242-B18F-CE6A308B8550}"/>
              </a:ext>
            </a:extLst>
          </p:cNvPr>
          <p:cNvSpPr/>
          <p:nvPr/>
        </p:nvSpPr>
        <p:spPr>
          <a:xfrm>
            <a:off x="184559" y="520117"/>
            <a:ext cx="8774884" cy="5817766"/>
          </a:xfrm>
          <a:custGeom>
            <a:avLst/>
            <a:gdLst>
              <a:gd name="connsiteX0" fmla="*/ 0 w 8774884"/>
              <a:gd name="connsiteY0" fmla="*/ 0 h 5817766"/>
              <a:gd name="connsiteX1" fmla="*/ 674991 w 8774884"/>
              <a:gd name="connsiteY1" fmla="*/ 0 h 5817766"/>
              <a:gd name="connsiteX2" fmla="*/ 1262233 w 8774884"/>
              <a:gd name="connsiteY2" fmla="*/ 0 h 5817766"/>
              <a:gd name="connsiteX3" fmla="*/ 1937224 w 8774884"/>
              <a:gd name="connsiteY3" fmla="*/ 0 h 5817766"/>
              <a:gd name="connsiteX4" fmla="*/ 2699964 w 8774884"/>
              <a:gd name="connsiteY4" fmla="*/ 0 h 5817766"/>
              <a:gd name="connsiteX5" fmla="*/ 3462704 w 8774884"/>
              <a:gd name="connsiteY5" fmla="*/ 0 h 5817766"/>
              <a:gd name="connsiteX6" fmla="*/ 4225444 w 8774884"/>
              <a:gd name="connsiteY6" fmla="*/ 0 h 5817766"/>
              <a:gd name="connsiteX7" fmla="*/ 5075933 w 8774884"/>
              <a:gd name="connsiteY7" fmla="*/ 0 h 5817766"/>
              <a:gd name="connsiteX8" fmla="*/ 5750924 w 8774884"/>
              <a:gd name="connsiteY8" fmla="*/ 0 h 5817766"/>
              <a:gd name="connsiteX9" fmla="*/ 6513664 w 8774884"/>
              <a:gd name="connsiteY9" fmla="*/ 0 h 5817766"/>
              <a:gd name="connsiteX10" fmla="*/ 7188655 w 8774884"/>
              <a:gd name="connsiteY10" fmla="*/ 0 h 5817766"/>
              <a:gd name="connsiteX11" fmla="*/ 7863646 w 8774884"/>
              <a:gd name="connsiteY11" fmla="*/ 0 h 5817766"/>
              <a:gd name="connsiteX12" fmla="*/ 8774884 w 8774884"/>
              <a:gd name="connsiteY12" fmla="*/ 0 h 5817766"/>
              <a:gd name="connsiteX13" fmla="*/ 8774884 w 8774884"/>
              <a:gd name="connsiteY13" fmla="*/ 471885 h 5817766"/>
              <a:gd name="connsiteX14" fmla="*/ 8774884 w 8774884"/>
              <a:gd name="connsiteY14" fmla="*/ 1176482 h 5817766"/>
              <a:gd name="connsiteX15" fmla="*/ 8774884 w 8774884"/>
              <a:gd name="connsiteY15" fmla="*/ 1706545 h 5817766"/>
              <a:gd name="connsiteX16" fmla="*/ 8774884 w 8774884"/>
              <a:gd name="connsiteY16" fmla="*/ 2411141 h 5817766"/>
              <a:gd name="connsiteX17" fmla="*/ 8774884 w 8774884"/>
              <a:gd name="connsiteY17" fmla="*/ 2999382 h 5817766"/>
              <a:gd name="connsiteX18" fmla="*/ 8774884 w 8774884"/>
              <a:gd name="connsiteY18" fmla="*/ 3529445 h 5817766"/>
              <a:gd name="connsiteX19" fmla="*/ 8774884 w 8774884"/>
              <a:gd name="connsiteY19" fmla="*/ 4001330 h 5817766"/>
              <a:gd name="connsiteX20" fmla="*/ 8774884 w 8774884"/>
              <a:gd name="connsiteY20" fmla="*/ 4531393 h 5817766"/>
              <a:gd name="connsiteX21" fmla="*/ 8774884 w 8774884"/>
              <a:gd name="connsiteY21" fmla="*/ 5061456 h 5817766"/>
              <a:gd name="connsiteX22" fmla="*/ 8774884 w 8774884"/>
              <a:gd name="connsiteY22" fmla="*/ 5817766 h 5817766"/>
              <a:gd name="connsiteX23" fmla="*/ 8099893 w 8774884"/>
              <a:gd name="connsiteY23" fmla="*/ 5817766 h 5817766"/>
              <a:gd name="connsiteX24" fmla="*/ 7249404 w 8774884"/>
              <a:gd name="connsiteY24" fmla="*/ 5817766 h 5817766"/>
              <a:gd name="connsiteX25" fmla="*/ 6574413 w 8774884"/>
              <a:gd name="connsiteY25" fmla="*/ 5817766 h 5817766"/>
              <a:gd name="connsiteX26" fmla="*/ 5723924 w 8774884"/>
              <a:gd name="connsiteY26" fmla="*/ 5817766 h 5817766"/>
              <a:gd name="connsiteX27" fmla="*/ 5048933 w 8774884"/>
              <a:gd name="connsiteY27" fmla="*/ 5817766 h 5817766"/>
              <a:gd name="connsiteX28" fmla="*/ 4286193 w 8774884"/>
              <a:gd name="connsiteY28" fmla="*/ 5817766 h 5817766"/>
              <a:gd name="connsiteX29" fmla="*/ 3874449 w 8774884"/>
              <a:gd name="connsiteY29" fmla="*/ 5817766 h 5817766"/>
              <a:gd name="connsiteX30" fmla="*/ 3023960 w 8774884"/>
              <a:gd name="connsiteY30" fmla="*/ 5817766 h 5817766"/>
              <a:gd name="connsiteX31" fmla="*/ 2436718 w 8774884"/>
              <a:gd name="connsiteY31" fmla="*/ 5817766 h 5817766"/>
              <a:gd name="connsiteX32" fmla="*/ 1673978 w 8774884"/>
              <a:gd name="connsiteY32" fmla="*/ 5817766 h 5817766"/>
              <a:gd name="connsiteX33" fmla="*/ 1262233 w 8774884"/>
              <a:gd name="connsiteY33" fmla="*/ 5817766 h 5817766"/>
              <a:gd name="connsiteX34" fmla="*/ 0 w 8774884"/>
              <a:gd name="connsiteY34" fmla="*/ 5817766 h 5817766"/>
              <a:gd name="connsiteX35" fmla="*/ 0 w 8774884"/>
              <a:gd name="connsiteY35" fmla="*/ 5229525 h 5817766"/>
              <a:gd name="connsiteX36" fmla="*/ 0 w 8774884"/>
              <a:gd name="connsiteY36" fmla="*/ 4699462 h 5817766"/>
              <a:gd name="connsiteX37" fmla="*/ 0 w 8774884"/>
              <a:gd name="connsiteY37" fmla="*/ 4227577 h 5817766"/>
              <a:gd name="connsiteX38" fmla="*/ 0 w 8774884"/>
              <a:gd name="connsiteY38" fmla="*/ 3464803 h 5817766"/>
              <a:gd name="connsiteX39" fmla="*/ 0 w 8774884"/>
              <a:gd name="connsiteY39" fmla="*/ 2992917 h 5817766"/>
              <a:gd name="connsiteX40" fmla="*/ 0 w 8774884"/>
              <a:gd name="connsiteY40" fmla="*/ 2346499 h 5817766"/>
              <a:gd name="connsiteX41" fmla="*/ 0 w 8774884"/>
              <a:gd name="connsiteY41" fmla="*/ 1874613 h 5817766"/>
              <a:gd name="connsiteX42" fmla="*/ 0 w 8774884"/>
              <a:gd name="connsiteY42" fmla="*/ 1170017 h 5817766"/>
              <a:gd name="connsiteX43" fmla="*/ 0 w 8774884"/>
              <a:gd name="connsiteY43" fmla="*/ 0 h 581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4884" h="5817766" fill="none" extrusionOk="0">
                <a:moveTo>
                  <a:pt x="0" y="0"/>
                </a:moveTo>
                <a:cubicBezTo>
                  <a:pt x="299971" y="24605"/>
                  <a:pt x="347020" y="-26853"/>
                  <a:pt x="674991" y="0"/>
                </a:cubicBezTo>
                <a:cubicBezTo>
                  <a:pt x="1002962" y="26853"/>
                  <a:pt x="1139931" y="28773"/>
                  <a:pt x="1262233" y="0"/>
                </a:cubicBezTo>
                <a:cubicBezTo>
                  <a:pt x="1384535" y="-28773"/>
                  <a:pt x="1749053" y="-26776"/>
                  <a:pt x="1937224" y="0"/>
                </a:cubicBezTo>
                <a:cubicBezTo>
                  <a:pt x="2125395" y="26776"/>
                  <a:pt x="2422386" y="32488"/>
                  <a:pt x="2699964" y="0"/>
                </a:cubicBezTo>
                <a:cubicBezTo>
                  <a:pt x="2977542" y="-32488"/>
                  <a:pt x="3244439" y="-36208"/>
                  <a:pt x="3462704" y="0"/>
                </a:cubicBezTo>
                <a:cubicBezTo>
                  <a:pt x="3680969" y="36208"/>
                  <a:pt x="3940915" y="-30200"/>
                  <a:pt x="4225444" y="0"/>
                </a:cubicBezTo>
                <a:cubicBezTo>
                  <a:pt x="4509973" y="30200"/>
                  <a:pt x="4763493" y="25572"/>
                  <a:pt x="5075933" y="0"/>
                </a:cubicBezTo>
                <a:cubicBezTo>
                  <a:pt x="5388373" y="-25572"/>
                  <a:pt x="5422562" y="19624"/>
                  <a:pt x="5750924" y="0"/>
                </a:cubicBezTo>
                <a:cubicBezTo>
                  <a:pt x="6079286" y="-19624"/>
                  <a:pt x="6208519" y="-37824"/>
                  <a:pt x="6513664" y="0"/>
                </a:cubicBezTo>
                <a:cubicBezTo>
                  <a:pt x="6818809" y="37824"/>
                  <a:pt x="6998998" y="-15393"/>
                  <a:pt x="7188655" y="0"/>
                </a:cubicBezTo>
                <a:cubicBezTo>
                  <a:pt x="7378312" y="15393"/>
                  <a:pt x="7644504" y="32624"/>
                  <a:pt x="7863646" y="0"/>
                </a:cubicBezTo>
                <a:cubicBezTo>
                  <a:pt x="8082788" y="-32624"/>
                  <a:pt x="8465879" y="37968"/>
                  <a:pt x="8774884" y="0"/>
                </a:cubicBezTo>
                <a:cubicBezTo>
                  <a:pt x="8794615" y="115772"/>
                  <a:pt x="8783919" y="297549"/>
                  <a:pt x="8774884" y="471885"/>
                </a:cubicBezTo>
                <a:cubicBezTo>
                  <a:pt x="8765849" y="646221"/>
                  <a:pt x="8795560" y="905061"/>
                  <a:pt x="8774884" y="1176482"/>
                </a:cubicBezTo>
                <a:cubicBezTo>
                  <a:pt x="8754208" y="1447903"/>
                  <a:pt x="8797352" y="1549985"/>
                  <a:pt x="8774884" y="1706545"/>
                </a:cubicBezTo>
                <a:cubicBezTo>
                  <a:pt x="8752416" y="1863105"/>
                  <a:pt x="8742231" y="2189232"/>
                  <a:pt x="8774884" y="2411141"/>
                </a:cubicBezTo>
                <a:cubicBezTo>
                  <a:pt x="8807537" y="2633050"/>
                  <a:pt x="8766890" y="2796545"/>
                  <a:pt x="8774884" y="2999382"/>
                </a:cubicBezTo>
                <a:cubicBezTo>
                  <a:pt x="8782878" y="3202219"/>
                  <a:pt x="8801219" y="3299282"/>
                  <a:pt x="8774884" y="3529445"/>
                </a:cubicBezTo>
                <a:cubicBezTo>
                  <a:pt x="8748549" y="3759608"/>
                  <a:pt x="8792306" y="3790820"/>
                  <a:pt x="8774884" y="4001330"/>
                </a:cubicBezTo>
                <a:cubicBezTo>
                  <a:pt x="8757462" y="4211840"/>
                  <a:pt x="8790651" y="4371552"/>
                  <a:pt x="8774884" y="4531393"/>
                </a:cubicBezTo>
                <a:cubicBezTo>
                  <a:pt x="8759117" y="4691234"/>
                  <a:pt x="8765023" y="4807660"/>
                  <a:pt x="8774884" y="5061456"/>
                </a:cubicBezTo>
                <a:cubicBezTo>
                  <a:pt x="8784745" y="5315252"/>
                  <a:pt x="8805596" y="5621843"/>
                  <a:pt x="8774884" y="5817766"/>
                </a:cubicBezTo>
                <a:cubicBezTo>
                  <a:pt x="8452849" y="5806434"/>
                  <a:pt x="8403566" y="5819864"/>
                  <a:pt x="8099893" y="5817766"/>
                </a:cubicBezTo>
                <a:cubicBezTo>
                  <a:pt x="7796220" y="5815668"/>
                  <a:pt x="7633762" y="5797433"/>
                  <a:pt x="7249404" y="5817766"/>
                </a:cubicBezTo>
                <a:cubicBezTo>
                  <a:pt x="6865046" y="5838099"/>
                  <a:pt x="6728500" y="5822087"/>
                  <a:pt x="6574413" y="5817766"/>
                </a:cubicBezTo>
                <a:cubicBezTo>
                  <a:pt x="6420326" y="5813445"/>
                  <a:pt x="6145240" y="5816266"/>
                  <a:pt x="5723924" y="5817766"/>
                </a:cubicBezTo>
                <a:cubicBezTo>
                  <a:pt x="5302608" y="5819266"/>
                  <a:pt x="5324360" y="5833217"/>
                  <a:pt x="5048933" y="5817766"/>
                </a:cubicBezTo>
                <a:cubicBezTo>
                  <a:pt x="4773506" y="5802315"/>
                  <a:pt x="4515142" y="5808214"/>
                  <a:pt x="4286193" y="5817766"/>
                </a:cubicBezTo>
                <a:cubicBezTo>
                  <a:pt x="4057244" y="5827318"/>
                  <a:pt x="4032431" y="5809438"/>
                  <a:pt x="3874449" y="5817766"/>
                </a:cubicBezTo>
                <a:cubicBezTo>
                  <a:pt x="3716467" y="5826094"/>
                  <a:pt x="3211475" y="5832699"/>
                  <a:pt x="3023960" y="5817766"/>
                </a:cubicBezTo>
                <a:cubicBezTo>
                  <a:pt x="2836445" y="5802833"/>
                  <a:pt x="2595490" y="5809323"/>
                  <a:pt x="2436718" y="5817766"/>
                </a:cubicBezTo>
                <a:cubicBezTo>
                  <a:pt x="2277946" y="5826209"/>
                  <a:pt x="1897046" y="5815143"/>
                  <a:pt x="1673978" y="5817766"/>
                </a:cubicBezTo>
                <a:cubicBezTo>
                  <a:pt x="1450910" y="5820389"/>
                  <a:pt x="1437237" y="5827915"/>
                  <a:pt x="1262233" y="5817766"/>
                </a:cubicBezTo>
                <a:cubicBezTo>
                  <a:pt x="1087230" y="5807617"/>
                  <a:pt x="608340" y="5813486"/>
                  <a:pt x="0" y="5817766"/>
                </a:cubicBezTo>
                <a:cubicBezTo>
                  <a:pt x="14077" y="5619284"/>
                  <a:pt x="14826" y="5379328"/>
                  <a:pt x="0" y="5229525"/>
                </a:cubicBezTo>
                <a:cubicBezTo>
                  <a:pt x="-14826" y="5079722"/>
                  <a:pt x="25630" y="4928448"/>
                  <a:pt x="0" y="4699462"/>
                </a:cubicBezTo>
                <a:cubicBezTo>
                  <a:pt x="-25630" y="4470476"/>
                  <a:pt x="16727" y="4340439"/>
                  <a:pt x="0" y="4227577"/>
                </a:cubicBezTo>
                <a:cubicBezTo>
                  <a:pt x="-16727" y="4114716"/>
                  <a:pt x="29733" y="3687155"/>
                  <a:pt x="0" y="3464803"/>
                </a:cubicBezTo>
                <a:cubicBezTo>
                  <a:pt x="-29733" y="3242451"/>
                  <a:pt x="-17654" y="3088371"/>
                  <a:pt x="0" y="2992917"/>
                </a:cubicBezTo>
                <a:cubicBezTo>
                  <a:pt x="17654" y="2897463"/>
                  <a:pt x="-6284" y="2487657"/>
                  <a:pt x="0" y="2346499"/>
                </a:cubicBezTo>
                <a:cubicBezTo>
                  <a:pt x="6284" y="2205341"/>
                  <a:pt x="-16995" y="2052522"/>
                  <a:pt x="0" y="1874613"/>
                </a:cubicBezTo>
                <a:cubicBezTo>
                  <a:pt x="16995" y="1696704"/>
                  <a:pt x="19454" y="1459390"/>
                  <a:pt x="0" y="1170017"/>
                </a:cubicBezTo>
                <a:cubicBezTo>
                  <a:pt x="-19454" y="880644"/>
                  <a:pt x="43855" y="328852"/>
                  <a:pt x="0" y="0"/>
                </a:cubicBezTo>
                <a:close/>
              </a:path>
              <a:path w="8774884" h="5817766" stroke="0" extrusionOk="0">
                <a:moveTo>
                  <a:pt x="0" y="0"/>
                </a:moveTo>
                <a:cubicBezTo>
                  <a:pt x="204658" y="-11704"/>
                  <a:pt x="308943" y="2050"/>
                  <a:pt x="587242" y="0"/>
                </a:cubicBezTo>
                <a:cubicBezTo>
                  <a:pt x="865541" y="-2050"/>
                  <a:pt x="889814" y="-10574"/>
                  <a:pt x="998987" y="0"/>
                </a:cubicBezTo>
                <a:cubicBezTo>
                  <a:pt x="1108161" y="10574"/>
                  <a:pt x="1508579" y="20955"/>
                  <a:pt x="1849476" y="0"/>
                </a:cubicBezTo>
                <a:cubicBezTo>
                  <a:pt x="2190373" y="-20955"/>
                  <a:pt x="2187432" y="-27354"/>
                  <a:pt x="2436718" y="0"/>
                </a:cubicBezTo>
                <a:cubicBezTo>
                  <a:pt x="2686004" y="27354"/>
                  <a:pt x="2829500" y="23209"/>
                  <a:pt x="3023960" y="0"/>
                </a:cubicBezTo>
                <a:cubicBezTo>
                  <a:pt x="3218420" y="-23209"/>
                  <a:pt x="3492737" y="-40569"/>
                  <a:pt x="3874449" y="0"/>
                </a:cubicBezTo>
                <a:cubicBezTo>
                  <a:pt x="4256161" y="40569"/>
                  <a:pt x="4218972" y="5222"/>
                  <a:pt x="4373942" y="0"/>
                </a:cubicBezTo>
                <a:cubicBezTo>
                  <a:pt x="4528912" y="-5222"/>
                  <a:pt x="4994104" y="-15712"/>
                  <a:pt x="5224431" y="0"/>
                </a:cubicBezTo>
                <a:cubicBezTo>
                  <a:pt x="5454758" y="15712"/>
                  <a:pt x="5653679" y="2337"/>
                  <a:pt x="6074920" y="0"/>
                </a:cubicBezTo>
                <a:cubicBezTo>
                  <a:pt x="6496161" y="-2337"/>
                  <a:pt x="6556758" y="-32630"/>
                  <a:pt x="6749911" y="0"/>
                </a:cubicBezTo>
                <a:cubicBezTo>
                  <a:pt x="6943064" y="32630"/>
                  <a:pt x="7226210" y="-41583"/>
                  <a:pt x="7600400" y="0"/>
                </a:cubicBezTo>
                <a:cubicBezTo>
                  <a:pt x="7974590" y="41583"/>
                  <a:pt x="7906995" y="16720"/>
                  <a:pt x="8187642" y="0"/>
                </a:cubicBezTo>
                <a:cubicBezTo>
                  <a:pt x="8468289" y="-16720"/>
                  <a:pt x="8591331" y="22031"/>
                  <a:pt x="8774884" y="0"/>
                </a:cubicBezTo>
                <a:cubicBezTo>
                  <a:pt x="8760974" y="170048"/>
                  <a:pt x="8793681" y="406895"/>
                  <a:pt x="8774884" y="704596"/>
                </a:cubicBezTo>
                <a:cubicBezTo>
                  <a:pt x="8756087" y="1002297"/>
                  <a:pt x="8797619" y="1165020"/>
                  <a:pt x="8774884" y="1351015"/>
                </a:cubicBezTo>
                <a:cubicBezTo>
                  <a:pt x="8752149" y="1537010"/>
                  <a:pt x="8799313" y="1815485"/>
                  <a:pt x="8774884" y="1997433"/>
                </a:cubicBezTo>
                <a:cubicBezTo>
                  <a:pt x="8750455" y="2179381"/>
                  <a:pt x="8791520" y="2520339"/>
                  <a:pt x="8774884" y="2702029"/>
                </a:cubicBezTo>
                <a:cubicBezTo>
                  <a:pt x="8758248" y="2883719"/>
                  <a:pt x="8778818" y="3119777"/>
                  <a:pt x="8774884" y="3406625"/>
                </a:cubicBezTo>
                <a:cubicBezTo>
                  <a:pt x="8770950" y="3693473"/>
                  <a:pt x="8806363" y="3909206"/>
                  <a:pt x="8774884" y="4111221"/>
                </a:cubicBezTo>
                <a:cubicBezTo>
                  <a:pt x="8743405" y="4313236"/>
                  <a:pt x="8781738" y="4423867"/>
                  <a:pt x="8774884" y="4583107"/>
                </a:cubicBezTo>
                <a:cubicBezTo>
                  <a:pt x="8768030" y="4742347"/>
                  <a:pt x="8798627" y="4954246"/>
                  <a:pt x="8774884" y="5113170"/>
                </a:cubicBezTo>
                <a:cubicBezTo>
                  <a:pt x="8751141" y="5272094"/>
                  <a:pt x="8790528" y="5618034"/>
                  <a:pt x="8774884" y="5817766"/>
                </a:cubicBezTo>
                <a:cubicBezTo>
                  <a:pt x="8615649" y="5845164"/>
                  <a:pt x="8375592" y="5826363"/>
                  <a:pt x="8187642" y="5817766"/>
                </a:cubicBezTo>
                <a:cubicBezTo>
                  <a:pt x="7999692" y="5809169"/>
                  <a:pt x="7806195" y="5840286"/>
                  <a:pt x="7512651" y="5817766"/>
                </a:cubicBezTo>
                <a:cubicBezTo>
                  <a:pt x="7219107" y="5795246"/>
                  <a:pt x="7274030" y="5814956"/>
                  <a:pt x="7100906" y="5817766"/>
                </a:cubicBezTo>
                <a:cubicBezTo>
                  <a:pt x="6927782" y="5820576"/>
                  <a:pt x="6785346" y="5834855"/>
                  <a:pt x="6689162" y="5817766"/>
                </a:cubicBezTo>
                <a:cubicBezTo>
                  <a:pt x="6592978" y="5800677"/>
                  <a:pt x="6181533" y="5843992"/>
                  <a:pt x="6014170" y="5817766"/>
                </a:cubicBezTo>
                <a:cubicBezTo>
                  <a:pt x="5846807" y="5791540"/>
                  <a:pt x="5646043" y="5805556"/>
                  <a:pt x="5514677" y="5817766"/>
                </a:cubicBezTo>
                <a:cubicBezTo>
                  <a:pt x="5383311" y="5829976"/>
                  <a:pt x="5122919" y="5833110"/>
                  <a:pt x="4751937" y="5817766"/>
                </a:cubicBezTo>
                <a:cubicBezTo>
                  <a:pt x="4380955" y="5802422"/>
                  <a:pt x="4460386" y="5825118"/>
                  <a:pt x="4252444" y="5817766"/>
                </a:cubicBezTo>
                <a:cubicBezTo>
                  <a:pt x="4044502" y="5810414"/>
                  <a:pt x="3852848" y="5843215"/>
                  <a:pt x="3489704" y="5817766"/>
                </a:cubicBezTo>
                <a:cubicBezTo>
                  <a:pt x="3126560" y="5792317"/>
                  <a:pt x="3197554" y="5832711"/>
                  <a:pt x="3077959" y="5817766"/>
                </a:cubicBezTo>
                <a:cubicBezTo>
                  <a:pt x="2958365" y="5802821"/>
                  <a:pt x="2515160" y="5786064"/>
                  <a:pt x="2315219" y="5817766"/>
                </a:cubicBezTo>
                <a:cubicBezTo>
                  <a:pt x="2115278" y="5849468"/>
                  <a:pt x="2023809" y="5828145"/>
                  <a:pt x="1815726" y="5817766"/>
                </a:cubicBezTo>
                <a:cubicBezTo>
                  <a:pt x="1607643" y="5807387"/>
                  <a:pt x="1573212" y="5824076"/>
                  <a:pt x="1403981" y="5817766"/>
                </a:cubicBezTo>
                <a:cubicBezTo>
                  <a:pt x="1234750" y="5811456"/>
                  <a:pt x="1006570" y="5806912"/>
                  <a:pt x="904488" y="5817766"/>
                </a:cubicBezTo>
                <a:cubicBezTo>
                  <a:pt x="802406" y="5828620"/>
                  <a:pt x="364343" y="5786908"/>
                  <a:pt x="0" y="5817766"/>
                </a:cubicBezTo>
                <a:cubicBezTo>
                  <a:pt x="24223" y="5606465"/>
                  <a:pt x="12801" y="5456237"/>
                  <a:pt x="0" y="5287703"/>
                </a:cubicBezTo>
                <a:cubicBezTo>
                  <a:pt x="-12801" y="5119169"/>
                  <a:pt x="22103" y="4938455"/>
                  <a:pt x="0" y="4815817"/>
                </a:cubicBezTo>
                <a:cubicBezTo>
                  <a:pt x="-22103" y="4693179"/>
                  <a:pt x="-20169" y="4517841"/>
                  <a:pt x="0" y="4343932"/>
                </a:cubicBezTo>
                <a:cubicBezTo>
                  <a:pt x="20169" y="4170023"/>
                  <a:pt x="29918" y="3980816"/>
                  <a:pt x="0" y="3639336"/>
                </a:cubicBezTo>
                <a:cubicBezTo>
                  <a:pt x="-29918" y="3297856"/>
                  <a:pt x="22358" y="3294788"/>
                  <a:pt x="0" y="3167450"/>
                </a:cubicBezTo>
                <a:cubicBezTo>
                  <a:pt x="-22358" y="3040112"/>
                  <a:pt x="3663" y="2705644"/>
                  <a:pt x="0" y="2521032"/>
                </a:cubicBezTo>
                <a:cubicBezTo>
                  <a:pt x="-3663" y="2336420"/>
                  <a:pt x="-11914" y="2131089"/>
                  <a:pt x="0" y="1990969"/>
                </a:cubicBezTo>
                <a:cubicBezTo>
                  <a:pt x="11914" y="1850849"/>
                  <a:pt x="-31972" y="1531075"/>
                  <a:pt x="0" y="1344550"/>
                </a:cubicBezTo>
                <a:cubicBezTo>
                  <a:pt x="31972" y="1158025"/>
                  <a:pt x="19970" y="934463"/>
                  <a:pt x="0" y="698132"/>
                </a:cubicBezTo>
                <a:cubicBezTo>
                  <a:pt x="-19970" y="461801"/>
                  <a:pt x="-14863" y="3139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69804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7A367-F589-1140-9487-664A69D68A5C}"/>
              </a:ext>
            </a:extLst>
          </p:cNvPr>
          <p:cNvSpPr/>
          <p:nvPr/>
        </p:nvSpPr>
        <p:spPr>
          <a:xfrm>
            <a:off x="533401" y="952500"/>
            <a:ext cx="5591352" cy="2216889"/>
          </a:xfrm>
          <a:custGeom>
            <a:avLst/>
            <a:gdLst>
              <a:gd name="connsiteX0" fmla="*/ 0 w 5591352"/>
              <a:gd name="connsiteY0" fmla="*/ 0 h 2216889"/>
              <a:gd name="connsiteX1" fmla="*/ 5591352 w 5591352"/>
              <a:gd name="connsiteY1" fmla="*/ 0 h 2216889"/>
              <a:gd name="connsiteX2" fmla="*/ 5591352 w 5591352"/>
              <a:gd name="connsiteY2" fmla="*/ 2216889 h 2216889"/>
              <a:gd name="connsiteX3" fmla="*/ 0 w 5591352"/>
              <a:gd name="connsiteY3" fmla="*/ 2216889 h 2216889"/>
              <a:gd name="connsiteX4" fmla="*/ 0 w 5591352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352" h="2216889" fill="none" extrusionOk="0">
                <a:moveTo>
                  <a:pt x="0" y="0"/>
                </a:moveTo>
                <a:cubicBezTo>
                  <a:pt x="2710637" y="-49533"/>
                  <a:pt x="3553900" y="-14809"/>
                  <a:pt x="5591352" y="0"/>
                </a:cubicBezTo>
                <a:cubicBezTo>
                  <a:pt x="5678991" y="616337"/>
                  <a:pt x="5518673" y="1490671"/>
                  <a:pt x="5591352" y="2216889"/>
                </a:cubicBezTo>
                <a:cubicBezTo>
                  <a:pt x="4355108" y="2168658"/>
                  <a:pt x="2281075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591352" h="2216889" stroke="0" extrusionOk="0">
                <a:moveTo>
                  <a:pt x="0" y="0"/>
                </a:moveTo>
                <a:cubicBezTo>
                  <a:pt x="2784178" y="118645"/>
                  <a:pt x="3310733" y="116012"/>
                  <a:pt x="5591352" y="0"/>
                </a:cubicBezTo>
                <a:cubicBezTo>
                  <a:pt x="5458470" y="618100"/>
                  <a:pt x="5676303" y="1667418"/>
                  <a:pt x="5591352" y="2216889"/>
                </a:cubicBezTo>
                <a:cubicBezTo>
                  <a:pt x="4168011" y="2351489"/>
                  <a:pt x="669166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F0A33-A2B0-5141-8A8C-9ED11FC509F2}"/>
              </a:ext>
            </a:extLst>
          </p:cNvPr>
          <p:cNvSpPr/>
          <p:nvPr/>
        </p:nvSpPr>
        <p:spPr>
          <a:xfrm>
            <a:off x="6439379" y="955257"/>
            <a:ext cx="2262554" cy="2216889"/>
          </a:xfrm>
          <a:custGeom>
            <a:avLst/>
            <a:gdLst>
              <a:gd name="connsiteX0" fmla="*/ 0 w 2262554"/>
              <a:gd name="connsiteY0" fmla="*/ 0 h 2216889"/>
              <a:gd name="connsiteX1" fmla="*/ 2262554 w 2262554"/>
              <a:gd name="connsiteY1" fmla="*/ 0 h 2216889"/>
              <a:gd name="connsiteX2" fmla="*/ 2262554 w 2262554"/>
              <a:gd name="connsiteY2" fmla="*/ 2216889 h 2216889"/>
              <a:gd name="connsiteX3" fmla="*/ 0 w 2262554"/>
              <a:gd name="connsiteY3" fmla="*/ 2216889 h 2216889"/>
              <a:gd name="connsiteX4" fmla="*/ 0 w 2262554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554" h="2216889" fill="none" extrusionOk="0">
                <a:moveTo>
                  <a:pt x="0" y="0"/>
                </a:moveTo>
                <a:cubicBezTo>
                  <a:pt x="537076" y="-49533"/>
                  <a:pt x="1398694" y="-14809"/>
                  <a:pt x="2262554" y="0"/>
                </a:cubicBezTo>
                <a:cubicBezTo>
                  <a:pt x="2350193" y="616337"/>
                  <a:pt x="2189875" y="1490671"/>
                  <a:pt x="2262554" y="2216889"/>
                </a:cubicBezTo>
                <a:cubicBezTo>
                  <a:pt x="1286490" y="2168658"/>
                  <a:pt x="610026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262554" h="2216889" stroke="0" extrusionOk="0">
                <a:moveTo>
                  <a:pt x="0" y="0"/>
                </a:moveTo>
                <a:cubicBezTo>
                  <a:pt x="504243" y="118645"/>
                  <a:pt x="1193536" y="116012"/>
                  <a:pt x="2262554" y="0"/>
                </a:cubicBezTo>
                <a:cubicBezTo>
                  <a:pt x="2129672" y="618100"/>
                  <a:pt x="2347505" y="1667418"/>
                  <a:pt x="2262554" y="2216889"/>
                </a:cubicBezTo>
                <a:cubicBezTo>
                  <a:pt x="1346388" y="2351489"/>
                  <a:pt x="910629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C512E9-E2D5-0E41-BB43-D9613C1971E7}"/>
              </a:ext>
            </a:extLst>
          </p:cNvPr>
          <p:cNvSpPr/>
          <p:nvPr/>
        </p:nvSpPr>
        <p:spPr>
          <a:xfrm>
            <a:off x="385563" y="794047"/>
            <a:ext cx="2160214" cy="729842"/>
          </a:xfrm>
          <a:custGeom>
            <a:avLst/>
            <a:gdLst>
              <a:gd name="connsiteX0" fmla="*/ 0 w 2160214"/>
              <a:gd name="connsiteY0" fmla="*/ 121643 h 729842"/>
              <a:gd name="connsiteX1" fmla="*/ 121643 w 2160214"/>
              <a:gd name="connsiteY1" fmla="*/ 0 h 729842"/>
              <a:gd name="connsiteX2" fmla="*/ 779788 w 2160214"/>
              <a:gd name="connsiteY2" fmla="*/ 0 h 729842"/>
              <a:gd name="connsiteX3" fmla="*/ 1418764 w 2160214"/>
              <a:gd name="connsiteY3" fmla="*/ 0 h 729842"/>
              <a:gd name="connsiteX4" fmla="*/ 2038571 w 2160214"/>
              <a:gd name="connsiteY4" fmla="*/ 0 h 729842"/>
              <a:gd name="connsiteX5" fmla="*/ 2160214 w 2160214"/>
              <a:gd name="connsiteY5" fmla="*/ 121643 h 729842"/>
              <a:gd name="connsiteX6" fmla="*/ 2160214 w 2160214"/>
              <a:gd name="connsiteY6" fmla="*/ 608199 h 729842"/>
              <a:gd name="connsiteX7" fmla="*/ 2038571 w 2160214"/>
              <a:gd name="connsiteY7" fmla="*/ 729842 h 729842"/>
              <a:gd name="connsiteX8" fmla="*/ 1380426 w 2160214"/>
              <a:gd name="connsiteY8" fmla="*/ 729842 h 729842"/>
              <a:gd name="connsiteX9" fmla="*/ 798958 w 2160214"/>
              <a:gd name="connsiteY9" fmla="*/ 729842 h 729842"/>
              <a:gd name="connsiteX10" fmla="*/ 121643 w 2160214"/>
              <a:gd name="connsiteY10" fmla="*/ 729842 h 729842"/>
              <a:gd name="connsiteX11" fmla="*/ 0 w 2160214"/>
              <a:gd name="connsiteY11" fmla="*/ 608199 h 729842"/>
              <a:gd name="connsiteX12" fmla="*/ 0 w 2160214"/>
              <a:gd name="connsiteY12" fmla="*/ 121643 h 7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14" h="729842" fill="none" extrusionOk="0">
                <a:moveTo>
                  <a:pt x="0" y="121643"/>
                </a:moveTo>
                <a:cubicBezTo>
                  <a:pt x="-16295" y="57137"/>
                  <a:pt x="50435" y="-2778"/>
                  <a:pt x="121643" y="0"/>
                </a:cubicBezTo>
                <a:cubicBezTo>
                  <a:pt x="320424" y="1568"/>
                  <a:pt x="461253" y="-18871"/>
                  <a:pt x="779788" y="0"/>
                </a:cubicBezTo>
                <a:cubicBezTo>
                  <a:pt x="1098323" y="18871"/>
                  <a:pt x="1146553" y="-6875"/>
                  <a:pt x="1418764" y="0"/>
                </a:cubicBezTo>
                <a:cubicBezTo>
                  <a:pt x="1690975" y="6875"/>
                  <a:pt x="1897031" y="4030"/>
                  <a:pt x="2038571" y="0"/>
                </a:cubicBezTo>
                <a:cubicBezTo>
                  <a:pt x="2095648" y="416"/>
                  <a:pt x="2163838" y="47927"/>
                  <a:pt x="2160214" y="121643"/>
                </a:cubicBezTo>
                <a:cubicBezTo>
                  <a:pt x="2172350" y="229929"/>
                  <a:pt x="2151987" y="497732"/>
                  <a:pt x="2160214" y="608199"/>
                </a:cubicBezTo>
                <a:cubicBezTo>
                  <a:pt x="2162534" y="679975"/>
                  <a:pt x="2101987" y="731828"/>
                  <a:pt x="2038571" y="729842"/>
                </a:cubicBezTo>
                <a:cubicBezTo>
                  <a:pt x="1750284" y="727858"/>
                  <a:pt x="1632624" y="742041"/>
                  <a:pt x="1380426" y="729842"/>
                </a:cubicBezTo>
                <a:cubicBezTo>
                  <a:pt x="1128229" y="717643"/>
                  <a:pt x="1073703" y="726546"/>
                  <a:pt x="798958" y="729842"/>
                </a:cubicBezTo>
                <a:cubicBezTo>
                  <a:pt x="524213" y="733138"/>
                  <a:pt x="442998" y="712193"/>
                  <a:pt x="121643" y="729842"/>
                </a:cubicBezTo>
                <a:cubicBezTo>
                  <a:pt x="56851" y="730678"/>
                  <a:pt x="4073" y="689102"/>
                  <a:pt x="0" y="608199"/>
                </a:cubicBezTo>
                <a:cubicBezTo>
                  <a:pt x="11594" y="404770"/>
                  <a:pt x="4057" y="248650"/>
                  <a:pt x="0" y="121643"/>
                </a:cubicBezTo>
                <a:close/>
              </a:path>
              <a:path w="2160214" h="729842" stroke="0" extrusionOk="0">
                <a:moveTo>
                  <a:pt x="0" y="121643"/>
                </a:moveTo>
                <a:cubicBezTo>
                  <a:pt x="-14290" y="45647"/>
                  <a:pt x="50989" y="1303"/>
                  <a:pt x="121643" y="0"/>
                </a:cubicBezTo>
                <a:cubicBezTo>
                  <a:pt x="311574" y="-25550"/>
                  <a:pt x="626504" y="-10492"/>
                  <a:pt x="798958" y="0"/>
                </a:cubicBezTo>
                <a:cubicBezTo>
                  <a:pt x="971412" y="10492"/>
                  <a:pt x="1125640" y="-13588"/>
                  <a:pt x="1418764" y="0"/>
                </a:cubicBezTo>
                <a:cubicBezTo>
                  <a:pt x="1711888" y="13588"/>
                  <a:pt x="1819724" y="8116"/>
                  <a:pt x="2038571" y="0"/>
                </a:cubicBezTo>
                <a:cubicBezTo>
                  <a:pt x="2105208" y="-1756"/>
                  <a:pt x="2163586" y="41982"/>
                  <a:pt x="2160214" y="121643"/>
                </a:cubicBezTo>
                <a:cubicBezTo>
                  <a:pt x="2180044" y="236916"/>
                  <a:pt x="2146028" y="396146"/>
                  <a:pt x="2160214" y="608199"/>
                </a:cubicBezTo>
                <a:cubicBezTo>
                  <a:pt x="2159500" y="668577"/>
                  <a:pt x="2102115" y="734898"/>
                  <a:pt x="2038571" y="729842"/>
                </a:cubicBezTo>
                <a:cubicBezTo>
                  <a:pt x="1839176" y="729966"/>
                  <a:pt x="1645036" y="735343"/>
                  <a:pt x="1437934" y="729842"/>
                </a:cubicBezTo>
                <a:cubicBezTo>
                  <a:pt x="1230832" y="724341"/>
                  <a:pt x="985738" y="741809"/>
                  <a:pt x="798958" y="729842"/>
                </a:cubicBezTo>
                <a:cubicBezTo>
                  <a:pt x="612178" y="717875"/>
                  <a:pt x="443664" y="760025"/>
                  <a:pt x="121643" y="729842"/>
                </a:cubicBezTo>
                <a:cubicBezTo>
                  <a:pt x="61829" y="722561"/>
                  <a:pt x="5752" y="671672"/>
                  <a:pt x="0" y="608199"/>
                </a:cubicBezTo>
                <a:cubicBezTo>
                  <a:pt x="-15879" y="456350"/>
                  <a:pt x="-20336" y="337662"/>
                  <a:pt x="0" y="12164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You guessed:</a:t>
            </a:r>
          </a:p>
          <a:p>
            <a:pPr algn="ctr"/>
            <a:r>
              <a:rPr lang="en-US" sz="2000" dirty="0">
                <a:solidFill>
                  <a:srgbClr val="E97854"/>
                </a:solidFill>
                <a:latin typeface="Komika Title - Axis" panose="02000506000000020004" pitchFamily="2" charset="77"/>
              </a:rPr>
              <a:t>SOUTH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EB0555B-F0E3-3E44-A778-2808D5CC2A1D}"/>
              </a:ext>
            </a:extLst>
          </p:cNvPr>
          <p:cNvSpPr/>
          <p:nvPr/>
        </p:nvSpPr>
        <p:spPr>
          <a:xfrm>
            <a:off x="673151" y="1682343"/>
            <a:ext cx="1872626" cy="1314108"/>
          </a:xfrm>
          <a:custGeom>
            <a:avLst/>
            <a:gdLst>
              <a:gd name="connsiteX0" fmla="*/ 936313 w 1872626"/>
              <a:gd name="connsiteY0" fmla="*/ 352862 h 1314108"/>
              <a:gd name="connsiteX1" fmla="*/ 1258994 w 1872626"/>
              <a:gd name="connsiteY1" fmla="*/ 0 h 1314108"/>
              <a:gd name="connsiteX2" fmla="*/ 1227176 w 1872626"/>
              <a:gd name="connsiteY2" fmla="*/ 323964 h 1314108"/>
              <a:gd name="connsiteX3" fmla="*/ 1593466 w 1872626"/>
              <a:gd name="connsiteY3" fmla="*/ 271156 h 1314108"/>
              <a:gd name="connsiteX4" fmla="*/ 1447990 w 1872626"/>
              <a:gd name="connsiteY4" fmla="*/ 445032 h 1314108"/>
              <a:gd name="connsiteX5" fmla="*/ 1829018 w 1872626"/>
              <a:gd name="connsiteY5" fmla="*/ 495041 h 1314108"/>
              <a:gd name="connsiteX6" fmla="*/ 1526450 w 1872626"/>
              <a:gd name="connsiteY6" fmla="*/ 637281 h 1314108"/>
              <a:gd name="connsiteX7" fmla="*/ 1872626 w 1872626"/>
              <a:gd name="connsiteY7" fmla="*/ 808541 h 1314108"/>
              <a:gd name="connsiteX8" fmla="*/ 1459694 w 1872626"/>
              <a:gd name="connsiteY8" fmla="*/ 787369 h 1314108"/>
              <a:gd name="connsiteX9" fmla="*/ 1573092 w 1872626"/>
              <a:gd name="connsiteY9" fmla="*/ 1100869 h 1314108"/>
              <a:gd name="connsiteX10" fmla="*/ 1215472 w 1872626"/>
              <a:gd name="connsiteY10" fmla="*/ 879539 h 1314108"/>
              <a:gd name="connsiteX11" fmla="*/ 1148457 w 1872626"/>
              <a:gd name="connsiteY11" fmla="*/ 1200766 h 1314108"/>
              <a:gd name="connsiteX12" fmla="*/ 913078 w 1872626"/>
              <a:gd name="connsiteY12" fmla="*/ 908620 h 1314108"/>
              <a:gd name="connsiteX13" fmla="*/ 735612 w 1872626"/>
              <a:gd name="connsiteY13" fmla="*/ 1314108 h 1314108"/>
              <a:gd name="connsiteX14" fmla="*/ 668856 w 1872626"/>
              <a:gd name="connsiteY14" fmla="*/ 950720 h 1314108"/>
              <a:gd name="connsiteX15" fmla="*/ 412844 w 1872626"/>
              <a:gd name="connsiteY15" fmla="*/ 1071788 h 1314108"/>
              <a:gd name="connsiteX16" fmla="*/ 491304 w 1872626"/>
              <a:gd name="connsiteY16" fmla="*/ 847903 h 1314108"/>
              <a:gd name="connsiteX17" fmla="*/ 11703 w 1872626"/>
              <a:gd name="connsiteY17" fmla="*/ 887448 h 1314108"/>
              <a:gd name="connsiteX18" fmla="*/ 322681 w 1872626"/>
              <a:gd name="connsiteY18" fmla="*/ 716371 h 1314108"/>
              <a:gd name="connsiteX19" fmla="*/ 0 w 1872626"/>
              <a:gd name="connsiteY19" fmla="*/ 524122 h 1314108"/>
              <a:gd name="connsiteX20" fmla="*/ 401140 w 1872626"/>
              <a:gd name="connsiteY20" fmla="*/ 463405 h 1314108"/>
              <a:gd name="connsiteX21" fmla="*/ 32077 w 1872626"/>
              <a:gd name="connsiteY21" fmla="*/ 139623 h 1314108"/>
              <a:gd name="connsiteX22" fmla="*/ 633918 w 1872626"/>
              <a:gd name="connsiteY22" fmla="*/ 384498 h 1314108"/>
              <a:gd name="connsiteX23" fmla="*/ 724082 w 1872626"/>
              <a:gd name="connsiteY23" fmla="*/ 139623 h 1314108"/>
              <a:gd name="connsiteX24" fmla="*/ 936313 w 1872626"/>
              <a:gd name="connsiteY24" fmla="*/ 352862 h 13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2626" h="1314108" fill="none" extrusionOk="0">
                <a:moveTo>
                  <a:pt x="936313" y="352862"/>
                </a:moveTo>
                <a:cubicBezTo>
                  <a:pt x="1077423" y="170170"/>
                  <a:pt x="1141424" y="96518"/>
                  <a:pt x="1258994" y="0"/>
                </a:cubicBezTo>
                <a:cubicBezTo>
                  <a:pt x="1251443" y="110886"/>
                  <a:pt x="1240670" y="223106"/>
                  <a:pt x="1227176" y="323964"/>
                </a:cubicBezTo>
                <a:cubicBezTo>
                  <a:pt x="1340028" y="306042"/>
                  <a:pt x="1432696" y="302114"/>
                  <a:pt x="1593466" y="271156"/>
                </a:cubicBezTo>
                <a:cubicBezTo>
                  <a:pt x="1532472" y="338351"/>
                  <a:pt x="1504258" y="381076"/>
                  <a:pt x="1447990" y="445032"/>
                </a:cubicBezTo>
                <a:cubicBezTo>
                  <a:pt x="1637012" y="469820"/>
                  <a:pt x="1704102" y="495044"/>
                  <a:pt x="1829018" y="495041"/>
                </a:cubicBezTo>
                <a:cubicBezTo>
                  <a:pt x="1759001" y="533979"/>
                  <a:pt x="1623771" y="576059"/>
                  <a:pt x="1526450" y="637281"/>
                </a:cubicBezTo>
                <a:cubicBezTo>
                  <a:pt x="1686751" y="719649"/>
                  <a:pt x="1775914" y="749552"/>
                  <a:pt x="1872626" y="808541"/>
                </a:cubicBezTo>
                <a:cubicBezTo>
                  <a:pt x="1744758" y="803123"/>
                  <a:pt x="1643071" y="786822"/>
                  <a:pt x="1459694" y="787369"/>
                </a:cubicBezTo>
                <a:cubicBezTo>
                  <a:pt x="1513396" y="896505"/>
                  <a:pt x="1535988" y="1021819"/>
                  <a:pt x="1573092" y="1100869"/>
                </a:cubicBezTo>
                <a:cubicBezTo>
                  <a:pt x="1432880" y="991904"/>
                  <a:pt x="1314437" y="963156"/>
                  <a:pt x="1215472" y="879539"/>
                </a:cubicBezTo>
                <a:cubicBezTo>
                  <a:pt x="1198005" y="1003515"/>
                  <a:pt x="1166955" y="1137294"/>
                  <a:pt x="1148457" y="1200766"/>
                </a:cubicBezTo>
                <a:cubicBezTo>
                  <a:pt x="1082125" y="1142399"/>
                  <a:pt x="968421" y="965316"/>
                  <a:pt x="913078" y="908620"/>
                </a:cubicBezTo>
                <a:cubicBezTo>
                  <a:pt x="819882" y="1077641"/>
                  <a:pt x="793605" y="1185856"/>
                  <a:pt x="735612" y="1314108"/>
                </a:cubicBezTo>
                <a:cubicBezTo>
                  <a:pt x="705618" y="1160189"/>
                  <a:pt x="689578" y="1120781"/>
                  <a:pt x="668856" y="950720"/>
                </a:cubicBezTo>
                <a:cubicBezTo>
                  <a:pt x="568256" y="1007631"/>
                  <a:pt x="506727" y="1037354"/>
                  <a:pt x="412844" y="1071788"/>
                </a:cubicBezTo>
                <a:cubicBezTo>
                  <a:pt x="441177" y="989187"/>
                  <a:pt x="471940" y="900685"/>
                  <a:pt x="491304" y="847903"/>
                </a:cubicBezTo>
                <a:cubicBezTo>
                  <a:pt x="285873" y="873676"/>
                  <a:pt x="152196" y="891351"/>
                  <a:pt x="11703" y="887448"/>
                </a:cubicBezTo>
                <a:cubicBezTo>
                  <a:pt x="114419" y="812908"/>
                  <a:pt x="201514" y="786331"/>
                  <a:pt x="322681" y="716371"/>
                </a:cubicBezTo>
                <a:cubicBezTo>
                  <a:pt x="254231" y="662148"/>
                  <a:pt x="125816" y="597317"/>
                  <a:pt x="0" y="524122"/>
                </a:cubicBezTo>
                <a:cubicBezTo>
                  <a:pt x="134935" y="506421"/>
                  <a:pt x="317869" y="470787"/>
                  <a:pt x="401140" y="463405"/>
                </a:cubicBezTo>
                <a:cubicBezTo>
                  <a:pt x="298100" y="346386"/>
                  <a:pt x="156432" y="233046"/>
                  <a:pt x="32077" y="139623"/>
                </a:cubicBezTo>
                <a:cubicBezTo>
                  <a:pt x="325052" y="267091"/>
                  <a:pt x="427891" y="321454"/>
                  <a:pt x="633918" y="384498"/>
                </a:cubicBezTo>
                <a:cubicBezTo>
                  <a:pt x="678209" y="281049"/>
                  <a:pt x="678625" y="229000"/>
                  <a:pt x="724082" y="139623"/>
                </a:cubicBezTo>
                <a:cubicBezTo>
                  <a:pt x="819013" y="239231"/>
                  <a:pt x="856849" y="287337"/>
                  <a:pt x="936313" y="352862"/>
                </a:cubicBezTo>
                <a:close/>
              </a:path>
              <a:path w="1872626" h="1314108" stroke="0" extrusionOk="0">
                <a:moveTo>
                  <a:pt x="936313" y="352862"/>
                </a:moveTo>
                <a:cubicBezTo>
                  <a:pt x="1024710" y="255731"/>
                  <a:pt x="1185300" y="112645"/>
                  <a:pt x="1258994" y="0"/>
                </a:cubicBezTo>
                <a:cubicBezTo>
                  <a:pt x="1261555" y="110587"/>
                  <a:pt x="1234870" y="203612"/>
                  <a:pt x="1227176" y="323964"/>
                </a:cubicBezTo>
                <a:cubicBezTo>
                  <a:pt x="1364804" y="306404"/>
                  <a:pt x="1441915" y="306230"/>
                  <a:pt x="1593466" y="271156"/>
                </a:cubicBezTo>
                <a:cubicBezTo>
                  <a:pt x="1549552" y="325009"/>
                  <a:pt x="1493984" y="393806"/>
                  <a:pt x="1447990" y="445032"/>
                </a:cubicBezTo>
                <a:cubicBezTo>
                  <a:pt x="1546642" y="464465"/>
                  <a:pt x="1717698" y="471260"/>
                  <a:pt x="1829018" y="495041"/>
                </a:cubicBezTo>
                <a:cubicBezTo>
                  <a:pt x="1714434" y="564595"/>
                  <a:pt x="1592450" y="603392"/>
                  <a:pt x="1526450" y="637281"/>
                </a:cubicBezTo>
                <a:cubicBezTo>
                  <a:pt x="1682063" y="725472"/>
                  <a:pt x="1712577" y="737803"/>
                  <a:pt x="1872626" y="808541"/>
                </a:cubicBezTo>
                <a:cubicBezTo>
                  <a:pt x="1725099" y="814242"/>
                  <a:pt x="1638537" y="788124"/>
                  <a:pt x="1459694" y="787369"/>
                </a:cubicBezTo>
                <a:cubicBezTo>
                  <a:pt x="1494851" y="907814"/>
                  <a:pt x="1537510" y="982224"/>
                  <a:pt x="1573092" y="1100869"/>
                </a:cubicBezTo>
                <a:cubicBezTo>
                  <a:pt x="1405982" y="1019491"/>
                  <a:pt x="1370382" y="983347"/>
                  <a:pt x="1215472" y="879539"/>
                </a:cubicBezTo>
                <a:cubicBezTo>
                  <a:pt x="1186560" y="984428"/>
                  <a:pt x="1154694" y="1100399"/>
                  <a:pt x="1148457" y="1200766"/>
                </a:cubicBezTo>
                <a:cubicBezTo>
                  <a:pt x="1097647" y="1116161"/>
                  <a:pt x="984125" y="1010665"/>
                  <a:pt x="913078" y="908620"/>
                </a:cubicBezTo>
                <a:cubicBezTo>
                  <a:pt x="821355" y="1086665"/>
                  <a:pt x="795514" y="1135195"/>
                  <a:pt x="735612" y="1314108"/>
                </a:cubicBezTo>
                <a:cubicBezTo>
                  <a:pt x="721179" y="1136298"/>
                  <a:pt x="689251" y="1117096"/>
                  <a:pt x="668856" y="950720"/>
                </a:cubicBezTo>
                <a:cubicBezTo>
                  <a:pt x="555983" y="1010250"/>
                  <a:pt x="515401" y="1009683"/>
                  <a:pt x="412844" y="1071788"/>
                </a:cubicBezTo>
                <a:cubicBezTo>
                  <a:pt x="450814" y="964873"/>
                  <a:pt x="455523" y="950184"/>
                  <a:pt x="491304" y="847903"/>
                </a:cubicBezTo>
                <a:cubicBezTo>
                  <a:pt x="279416" y="888282"/>
                  <a:pt x="136646" y="861401"/>
                  <a:pt x="11703" y="887448"/>
                </a:cubicBezTo>
                <a:cubicBezTo>
                  <a:pt x="78202" y="840340"/>
                  <a:pt x="224977" y="781022"/>
                  <a:pt x="322681" y="716371"/>
                </a:cubicBezTo>
                <a:cubicBezTo>
                  <a:pt x="182747" y="639654"/>
                  <a:pt x="145402" y="592451"/>
                  <a:pt x="0" y="524122"/>
                </a:cubicBezTo>
                <a:cubicBezTo>
                  <a:pt x="148619" y="496563"/>
                  <a:pt x="209002" y="481032"/>
                  <a:pt x="401140" y="463405"/>
                </a:cubicBezTo>
                <a:cubicBezTo>
                  <a:pt x="279307" y="334501"/>
                  <a:pt x="183312" y="257079"/>
                  <a:pt x="32077" y="139623"/>
                </a:cubicBezTo>
                <a:cubicBezTo>
                  <a:pt x="247307" y="243385"/>
                  <a:pt x="451058" y="278228"/>
                  <a:pt x="633918" y="384498"/>
                </a:cubicBezTo>
                <a:cubicBezTo>
                  <a:pt x="660293" y="334605"/>
                  <a:pt x="682275" y="252211"/>
                  <a:pt x="724082" y="139623"/>
                </a:cubicBezTo>
                <a:cubicBezTo>
                  <a:pt x="815512" y="243824"/>
                  <a:pt x="880588" y="294608"/>
                  <a:pt x="936313" y="35286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irregularSeal1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13B9E-3D98-0D49-8121-822125A584B4}"/>
              </a:ext>
            </a:extLst>
          </p:cNvPr>
          <p:cNvSpPr txBox="1"/>
          <p:nvPr/>
        </p:nvSpPr>
        <p:spPr>
          <a:xfrm>
            <a:off x="960266" y="215010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6A5"/>
                </a:solidFill>
                <a:latin typeface="Komika Title - Axis" panose="02000506000000020004" pitchFamily="2" charset="77"/>
              </a:rPr>
              <a:t>CORRECT!!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A5C987A-FC6B-5443-BAB8-CF6166F7515E}"/>
              </a:ext>
            </a:extLst>
          </p:cNvPr>
          <p:cNvSpPr/>
          <p:nvPr/>
        </p:nvSpPr>
        <p:spPr>
          <a:xfrm>
            <a:off x="3155467" y="786616"/>
            <a:ext cx="2282447" cy="3745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This is the </a:t>
            </a:r>
            <a:r>
              <a:rPr lang="en-US" sz="1400" dirty="0">
                <a:solidFill>
                  <a:srgbClr val="00A6A5"/>
                </a:solidFill>
                <a:latin typeface="Komika Title - Axis" panose="02000506000000020004" pitchFamily="2" charset="77"/>
              </a:rPr>
              <a:t>Highest!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972879-0CA1-BA45-903A-A84402AE6EA3}"/>
              </a:ext>
            </a:extLst>
          </p:cNvPr>
          <p:cNvSpPr/>
          <p:nvPr/>
        </p:nvSpPr>
        <p:spPr>
          <a:xfrm>
            <a:off x="523568" y="3656371"/>
            <a:ext cx="5172815" cy="2216889"/>
          </a:xfrm>
          <a:custGeom>
            <a:avLst/>
            <a:gdLst>
              <a:gd name="connsiteX0" fmla="*/ 0 w 5172815"/>
              <a:gd name="connsiteY0" fmla="*/ 0 h 2216889"/>
              <a:gd name="connsiteX1" fmla="*/ 5172815 w 5172815"/>
              <a:gd name="connsiteY1" fmla="*/ 0 h 2216889"/>
              <a:gd name="connsiteX2" fmla="*/ 5172815 w 5172815"/>
              <a:gd name="connsiteY2" fmla="*/ 2216889 h 2216889"/>
              <a:gd name="connsiteX3" fmla="*/ 0 w 5172815"/>
              <a:gd name="connsiteY3" fmla="*/ 2216889 h 2216889"/>
              <a:gd name="connsiteX4" fmla="*/ 0 w 5172815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815" h="2216889" fill="none" extrusionOk="0">
                <a:moveTo>
                  <a:pt x="0" y="0"/>
                </a:moveTo>
                <a:cubicBezTo>
                  <a:pt x="2251715" y="-49533"/>
                  <a:pt x="2823296" y="-14809"/>
                  <a:pt x="5172815" y="0"/>
                </a:cubicBezTo>
                <a:cubicBezTo>
                  <a:pt x="5260454" y="616337"/>
                  <a:pt x="5100136" y="1490671"/>
                  <a:pt x="5172815" y="2216889"/>
                </a:cubicBezTo>
                <a:cubicBezTo>
                  <a:pt x="2914828" y="2168658"/>
                  <a:pt x="888889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5172815" h="2216889" stroke="0" extrusionOk="0">
                <a:moveTo>
                  <a:pt x="0" y="0"/>
                </a:moveTo>
                <a:cubicBezTo>
                  <a:pt x="1324806" y="118645"/>
                  <a:pt x="4098917" y="116012"/>
                  <a:pt x="5172815" y="0"/>
                </a:cubicBezTo>
                <a:cubicBezTo>
                  <a:pt x="5039933" y="618100"/>
                  <a:pt x="5257766" y="1667418"/>
                  <a:pt x="5172815" y="2216889"/>
                </a:cubicBezTo>
                <a:cubicBezTo>
                  <a:pt x="2670579" y="2351489"/>
                  <a:pt x="994267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D105787-464C-4B46-973E-A877E8361A64}"/>
              </a:ext>
            </a:extLst>
          </p:cNvPr>
          <p:cNvSpPr/>
          <p:nvPr/>
        </p:nvSpPr>
        <p:spPr>
          <a:xfrm>
            <a:off x="1782104" y="3820514"/>
            <a:ext cx="2159935" cy="905341"/>
          </a:xfrm>
          <a:custGeom>
            <a:avLst/>
            <a:gdLst>
              <a:gd name="connsiteX0" fmla="*/ 0 w 2159935"/>
              <a:gd name="connsiteY0" fmla="*/ 0 h 905341"/>
              <a:gd name="connsiteX1" fmla="*/ 359989 w 2159935"/>
              <a:gd name="connsiteY1" fmla="*/ 0 h 905341"/>
              <a:gd name="connsiteX2" fmla="*/ 359989 w 2159935"/>
              <a:gd name="connsiteY2" fmla="*/ 0 h 905341"/>
              <a:gd name="connsiteX3" fmla="*/ 899973 w 2159935"/>
              <a:gd name="connsiteY3" fmla="*/ 0 h 905341"/>
              <a:gd name="connsiteX4" fmla="*/ 1529954 w 2159935"/>
              <a:gd name="connsiteY4" fmla="*/ 0 h 905341"/>
              <a:gd name="connsiteX5" fmla="*/ 2159935 w 2159935"/>
              <a:gd name="connsiteY5" fmla="*/ 0 h 905341"/>
              <a:gd name="connsiteX6" fmla="*/ 2159935 w 2159935"/>
              <a:gd name="connsiteY6" fmla="*/ 528116 h 905341"/>
              <a:gd name="connsiteX7" fmla="*/ 2159935 w 2159935"/>
              <a:gd name="connsiteY7" fmla="*/ 528116 h 905341"/>
              <a:gd name="connsiteX8" fmla="*/ 2159935 w 2159935"/>
              <a:gd name="connsiteY8" fmla="*/ 754451 h 905341"/>
              <a:gd name="connsiteX9" fmla="*/ 2159935 w 2159935"/>
              <a:gd name="connsiteY9" fmla="*/ 905341 h 905341"/>
              <a:gd name="connsiteX10" fmla="*/ 1517354 w 2159935"/>
              <a:gd name="connsiteY10" fmla="*/ 905341 h 905341"/>
              <a:gd name="connsiteX11" fmla="*/ 899973 w 2159935"/>
              <a:gd name="connsiteY11" fmla="*/ 905341 h 905341"/>
              <a:gd name="connsiteX12" fmla="*/ 561669 w 2159935"/>
              <a:gd name="connsiteY12" fmla="*/ 1087301 h 905341"/>
              <a:gd name="connsiteX13" fmla="*/ 195172 w 2159935"/>
              <a:gd name="connsiteY13" fmla="*/ 1284425 h 905341"/>
              <a:gd name="connsiteX14" fmla="*/ 359989 w 2159935"/>
              <a:gd name="connsiteY14" fmla="*/ 905341 h 905341"/>
              <a:gd name="connsiteX15" fmla="*/ 0 w 2159935"/>
              <a:gd name="connsiteY15" fmla="*/ 905341 h 905341"/>
              <a:gd name="connsiteX16" fmla="*/ 0 w 2159935"/>
              <a:gd name="connsiteY16" fmla="*/ 754451 h 905341"/>
              <a:gd name="connsiteX17" fmla="*/ 0 w 2159935"/>
              <a:gd name="connsiteY17" fmla="*/ 528116 h 905341"/>
              <a:gd name="connsiteX18" fmla="*/ 0 w 2159935"/>
              <a:gd name="connsiteY18" fmla="*/ 528116 h 905341"/>
              <a:gd name="connsiteX19" fmla="*/ 0 w 2159935"/>
              <a:gd name="connsiteY19" fmla="*/ 0 h 9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9935" h="905341" fill="none" extrusionOk="0">
                <a:moveTo>
                  <a:pt x="0" y="0"/>
                </a:moveTo>
                <a:cubicBezTo>
                  <a:pt x="111556" y="-15211"/>
                  <a:pt x="186214" y="12633"/>
                  <a:pt x="359989" y="0"/>
                </a:cubicBezTo>
                <a:lnTo>
                  <a:pt x="359989" y="0"/>
                </a:lnTo>
                <a:cubicBezTo>
                  <a:pt x="556036" y="-11083"/>
                  <a:pt x="694831" y="-26767"/>
                  <a:pt x="899973" y="0"/>
                </a:cubicBezTo>
                <a:cubicBezTo>
                  <a:pt x="1160922" y="-11584"/>
                  <a:pt x="1269841" y="10670"/>
                  <a:pt x="1529954" y="0"/>
                </a:cubicBezTo>
                <a:cubicBezTo>
                  <a:pt x="1790067" y="-10670"/>
                  <a:pt x="1900295" y="12835"/>
                  <a:pt x="2159935" y="0"/>
                </a:cubicBezTo>
                <a:cubicBezTo>
                  <a:pt x="2154559" y="136147"/>
                  <a:pt x="2139820" y="397962"/>
                  <a:pt x="2159935" y="528116"/>
                </a:cubicBezTo>
                <a:lnTo>
                  <a:pt x="2159935" y="528116"/>
                </a:lnTo>
                <a:cubicBezTo>
                  <a:pt x="2152719" y="620752"/>
                  <a:pt x="2159117" y="701678"/>
                  <a:pt x="2159935" y="754451"/>
                </a:cubicBezTo>
                <a:cubicBezTo>
                  <a:pt x="2161440" y="826641"/>
                  <a:pt x="2161243" y="843643"/>
                  <a:pt x="2159935" y="905341"/>
                </a:cubicBezTo>
                <a:cubicBezTo>
                  <a:pt x="1895893" y="903891"/>
                  <a:pt x="1712557" y="917264"/>
                  <a:pt x="1517354" y="905341"/>
                </a:cubicBezTo>
                <a:cubicBezTo>
                  <a:pt x="1322151" y="893418"/>
                  <a:pt x="1078900" y="915829"/>
                  <a:pt x="899973" y="905341"/>
                </a:cubicBezTo>
                <a:cubicBezTo>
                  <a:pt x="798547" y="958729"/>
                  <a:pt x="633587" y="1036648"/>
                  <a:pt x="561669" y="1087301"/>
                </a:cubicBezTo>
                <a:cubicBezTo>
                  <a:pt x="489751" y="1137954"/>
                  <a:pt x="274409" y="1238639"/>
                  <a:pt x="195172" y="1284425"/>
                </a:cubicBezTo>
                <a:cubicBezTo>
                  <a:pt x="247033" y="1215389"/>
                  <a:pt x="289311" y="1059155"/>
                  <a:pt x="359989" y="905341"/>
                </a:cubicBezTo>
                <a:cubicBezTo>
                  <a:pt x="247600" y="889100"/>
                  <a:pt x="80468" y="889235"/>
                  <a:pt x="0" y="905341"/>
                </a:cubicBezTo>
                <a:cubicBezTo>
                  <a:pt x="4219" y="854756"/>
                  <a:pt x="6406" y="798861"/>
                  <a:pt x="0" y="754451"/>
                </a:cubicBezTo>
                <a:cubicBezTo>
                  <a:pt x="1850" y="668613"/>
                  <a:pt x="-8309" y="616410"/>
                  <a:pt x="0" y="528116"/>
                </a:cubicBezTo>
                <a:lnTo>
                  <a:pt x="0" y="528116"/>
                </a:lnTo>
                <a:cubicBezTo>
                  <a:pt x="5648" y="272969"/>
                  <a:pt x="-18906" y="182438"/>
                  <a:pt x="0" y="0"/>
                </a:cubicBezTo>
                <a:close/>
              </a:path>
              <a:path w="2159935" h="905341" stroke="0" extrusionOk="0">
                <a:moveTo>
                  <a:pt x="0" y="0"/>
                </a:moveTo>
                <a:cubicBezTo>
                  <a:pt x="123215" y="16376"/>
                  <a:pt x="180472" y="-15002"/>
                  <a:pt x="359989" y="0"/>
                </a:cubicBezTo>
                <a:lnTo>
                  <a:pt x="359989" y="0"/>
                </a:lnTo>
                <a:cubicBezTo>
                  <a:pt x="610609" y="6157"/>
                  <a:pt x="782377" y="-4244"/>
                  <a:pt x="899973" y="0"/>
                </a:cubicBezTo>
                <a:cubicBezTo>
                  <a:pt x="1087895" y="19826"/>
                  <a:pt x="1303406" y="22433"/>
                  <a:pt x="1555153" y="0"/>
                </a:cubicBezTo>
                <a:cubicBezTo>
                  <a:pt x="1806900" y="-22433"/>
                  <a:pt x="2026163" y="-495"/>
                  <a:pt x="2159935" y="0"/>
                </a:cubicBezTo>
                <a:cubicBezTo>
                  <a:pt x="2134430" y="242538"/>
                  <a:pt x="2139181" y="395345"/>
                  <a:pt x="2159935" y="528116"/>
                </a:cubicBezTo>
                <a:lnTo>
                  <a:pt x="2159935" y="528116"/>
                </a:lnTo>
                <a:cubicBezTo>
                  <a:pt x="2170395" y="604539"/>
                  <a:pt x="2152627" y="679936"/>
                  <a:pt x="2159935" y="754451"/>
                </a:cubicBezTo>
                <a:cubicBezTo>
                  <a:pt x="2159305" y="789156"/>
                  <a:pt x="2152469" y="864217"/>
                  <a:pt x="2159935" y="905341"/>
                </a:cubicBezTo>
                <a:cubicBezTo>
                  <a:pt x="2031982" y="902757"/>
                  <a:pt x="1683049" y="899887"/>
                  <a:pt x="1529954" y="905341"/>
                </a:cubicBezTo>
                <a:cubicBezTo>
                  <a:pt x="1376859" y="910795"/>
                  <a:pt x="1073452" y="928924"/>
                  <a:pt x="899973" y="905341"/>
                </a:cubicBezTo>
                <a:cubicBezTo>
                  <a:pt x="730221" y="1014125"/>
                  <a:pt x="722070" y="1019324"/>
                  <a:pt x="540524" y="1098674"/>
                </a:cubicBezTo>
                <a:cubicBezTo>
                  <a:pt x="358978" y="1178024"/>
                  <a:pt x="326147" y="1206549"/>
                  <a:pt x="195172" y="1284425"/>
                </a:cubicBezTo>
                <a:cubicBezTo>
                  <a:pt x="227246" y="1191603"/>
                  <a:pt x="301906" y="1021973"/>
                  <a:pt x="359989" y="905341"/>
                </a:cubicBezTo>
                <a:cubicBezTo>
                  <a:pt x="235930" y="889746"/>
                  <a:pt x="111468" y="908667"/>
                  <a:pt x="0" y="905341"/>
                </a:cubicBezTo>
                <a:cubicBezTo>
                  <a:pt x="5540" y="855943"/>
                  <a:pt x="850" y="829765"/>
                  <a:pt x="0" y="754451"/>
                </a:cubicBezTo>
                <a:cubicBezTo>
                  <a:pt x="3361" y="642204"/>
                  <a:pt x="-4301" y="583015"/>
                  <a:pt x="0" y="528116"/>
                </a:cubicBezTo>
                <a:lnTo>
                  <a:pt x="0" y="528116"/>
                </a:lnTo>
                <a:cubicBezTo>
                  <a:pt x="-19199" y="279220"/>
                  <a:pt x="20351" y="1185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40964"/>
                      <a:gd name="adj2" fmla="val 918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It’s much higher than any other region. </a:t>
            </a:r>
            <a:r>
              <a:rPr lang="en-US" sz="1400" dirty="0" err="1">
                <a:solidFill>
                  <a:srgbClr val="00A6A5"/>
                </a:solidFill>
                <a:latin typeface="Komika Text" panose="02000000000000000000" pitchFamily="2" charset="77"/>
              </a:rPr>
              <a:t>Lousiana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, more than half are single-parent children.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D9F474-A481-6842-90C0-131027874BAF}"/>
              </a:ext>
            </a:extLst>
          </p:cNvPr>
          <p:cNvSpPr/>
          <p:nvPr/>
        </p:nvSpPr>
        <p:spPr>
          <a:xfrm>
            <a:off x="6124753" y="3656371"/>
            <a:ext cx="2580522" cy="2216889"/>
          </a:xfrm>
          <a:custGeom>
            <a:avLst/>
            <a:gdLst>
              <a:gd name="connsiteX0" fmla="*/ 0 w 2580522"/>
              <a:gd name="connsiteY0" fmla="*/ 0 h 2216889"/>
              <a:gd name="connsiteX1" fmla="*/ 2580522 w 2580522"/>
              <a:gd name="connsiteY1" fmla="*/ 0 h 2216889"/>
              <a:gd name="connsiteX2" fmla="*/ 2580522 w 2580522"/>
              <a:gd name="connsiteY2" fmla="*/ 2216889 h 2216889"/>
              <a:gd name="connsiteX3" fmla="*/ 0 w 2580522"/>
              <a:gd name="connsiteY3" fmla="*/ 2216889 h 2216889"/>
              <a:gd name="connsiteX4" fmla="*/ 0 w 2580522"/>
              <a:gd name="connsiteY4" fmla="*/ 0 h 22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22" h="2216889" fill="none" extrusionOk="0">
                <a:moveTo>
                  <a:pt x="0" y="0"/>
                </a:moveTo>
                <a:cubicBezTo>
                  <a:pt x="792489" y="-49533"/>
                  <a:pt x="1833520" y="-14809"/>
                  <a:pt x="2580522" y="0"/>
                </a:cubicBezTo>
                <a:cubicBezTo>
                  <a:pt x="2668161" y="616337"/>
                  <a:pt x="2507843" y="1490671"/>
                  <a:pt x="2580522" y="2216889"/>
                </a:cubicBezTo>
                <a:cubicBezTo>
                  <a:pt x="1362802" y="2168658"/>
                  <a:pt x="392160" y="2301344"/>
                  <a:pt x="0" y="2216889"/>
                </a:cubicBezTo>
                <a:cubicBezTo>
                  <a:pt x="-38581" y="1587112"/>
                  <a:pt x="63341" y="414296"/>
                  <a:pt x="0" y="0"/>
                </a:cubicBezTo>
                <a:close/>
              </a:path>
              <a:path w="2580522" h="2216889" stroke="0" extrusionOk="0">
                <a:moveTo>
                  <a:pt x="0" y="0"/>
                </a:moveTo>
                <a:cubicBezTo>
                  <a:pt x="1125483" y="118645"/>
                  <a:pt x="2035014" y="116012"/>
                  <a:pt x="2580522" y="0"/>
                </a:cubicBezTo>
                <a:cubicBezTo>
                  <a:pt x="2447640" y="618100"/>
                  <a:pt x="2665473" y="1667418"/>
                  <a:pt x="2580522" y="2216889"/>
                </a:cubicBezTo>
                <a:cubicBezTo>
                  <a:pt x="1719811" y="2351489"/>
                  <a:pt x="1267872" y="2059693"/>
                  <a:pt x="0" y="2216889"/>
                </a:cubicBezTo>
                <a:cubicBezTo>
                  <a:pt x="-20187" y="1971134"/>
                  <a:pt x="-152480" y="38246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omika Title - Axis" panose="02000506000000020004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61B4E1-4C5E-C245-A517-BC614CF7F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88" t="12826" r="32414" b="39367"/>
          <a:stretch/>
        </p:blipFill>
        <p:spPr>
          <a:xfrm>
            <a:off x="533399" y="3820514"/>
            <a:ext cx="1248705" cy="2052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46DCF-E666-A943-A6B3-32C765C68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28" b="11101"/>
          <a:stretch/>
        </p:blipFill>
        <p:spPr>
          <a:xfrm>
            <a:off x="6980312" y="1200059"/>
            <a:ext cx="1666408" cy="1942591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111FC960-4AF3-A24C-B15C-0DD1D4102F53}"/>
              </a:ext>
            </a:extLst>
          </p:cNvPr>
          <p:cNvSpPr/>
          <p:nvPr/>
        </p:nvSpPr>
        <p:spPr>
          <a:xfrm>
            <a:off x="6124753" y="794936"/>
            <a:ext cx="1826335" cy="779114"/>
          </a:xfrm>
          <a:custGeom>
            <a:avLst/>
            <a:gdLst>
              <a:gd name="connsiteX0" fmla="*/ 0 w 1826335"/>
              <a:gd name="connsiteY0" fmla="*/ 0 h 779114"/>
              <a:gd name="connsiteX1" fmla="*/ 553988 w 1826335"/>
              <a:gd name="connsiteY1" fmla="*/ 0 h 779114"/>
              <a:gd name="connsiteX2" fmla="*/ 1065362 w 1826335"/>
              <a:gd name="connsiteY2" fmla="*/ 0 h 779114"/>
              <a:gd name="connsiteX3" fmla="*/ 1065362 w 1826335"/>
              <a:gd name="connsiteY3" fmla="*/ 0 h 779114"/>
              <a:gd name="connsiteX4" fmla="*/ 1521946 w 1826335"/>
              <a:gd name="connsiteY4" fmla="*/ 0 h 779114"/>
              <a:gd name="connsiteX5" fmla="*/ 1826335 w 1826335"/>
              <a:gd name="connsiteY5" fmla="*/ 0 h 779114"/>
              <a:gd name="connsiteX6" fmla="*/ 1826335 w 1826335"/>
              <a:gd name="connsiteY6" fmla="*/ 454483 h 779114"/>
              <a:gd name="connsiteX7" fmla="*/ 1826335 w 1826335"/>
              <a:gd name="connsiteY7" fmla="*/ 454483 h 779114"/>
              <a:gd name="connsiteX8" fmla="*/ 1826335 w 1826335"/>
              <a:gd name="connsiteY8" fmla="*/ 649262 h 779114"/>
              <a:gd name="connsiteX9" fmla="*/ 1826335 w 1826335"/>
              <a:gd name="connsiteY9" fmla="*/ 779114 h 779114"/>
              <a:gd name="connsiteX10" fmla="*/ 1521946 w 1826335"/>
              <a:gd name="connsiteY10" fmla="*/ 779114 h 779114"/>
              <a:gd name="connsiteX11" fmla="*/ 1610371 w 1826335"/>
              <a:gd name="connsiteY11" fmla="*/ 1144674 h 779114"/>
              <a:gd name="connsiteX12" fmla="*/ 1065362 w 1826335"/>
              <a:gd name="connsiteY12" fmla="*/ 779114 h 779114"/>
              <a:gd name="connsiteX13" fmla="*/ 553988 w 1826335"/>
              <a:gd name="connsiteY13" fmla="*/ 779114 h 779114"/>
              <a:gd name="connsiteX14" fmla="*/ 0 w 1826335"/>
              <a:gd name="connsiteY14" fmla="*/ 779114 h 779114"/>
              <a:gd name="connsiteX15" fmla="*/ 0 w 1826335"/>
              <a:gd name="connsiteY15" fmla="*/ 649262 h 779114"/>
              <a:gd name="connsiteX16" fmla="*/ 0 w 1826335"/>
              <a:gd name="connsiteY16" fmla="*/ 454483 h 779114"/>
              <a:gd name="connsiteX17" fmla="*/ 0 w 1826335"/>
              <a:gd name="connsiteY17" fmla="*/ 454483 h 779114"/>
              <a:gd name="connsiteX18" fmla="*/ 0 w 1826335"/>
              <a:gd name="connsiteY18" fmla="*/ 0 h 7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335" h="779114" fill="none" extrusionOk="0">
                <a:moveTo>
                  <a:pt x="0" y="0"/>
                </a:moveTo>
                <a:cubicBezTo>
                  <a:pt x="182947" y="17468"/>
                  <a:pt x="298216" y="-24660"/>
                  <a:pt x="553988" y="0"/>
                </a:cubicBezTo>
                <a:cubicBezTo>
                  <a:pt x="809760" y="24660"/>
                  <a:pt x="900862" y="-2546"/>
                  <a:pt x="1065362" y="0"/>
                </a:cubicBezTo>
                <a:lnTo>
                  <a:pt x="1065362" y="0"/>
                </a:lnTo>
                <a:cubicBezTo>
                  <a:pt x="1161838" y="-9292"/>
                  <a:pt x="1323796" y="8733"/>
                  <a:pt x="1521946" y="0"/>
                </a:cubicBezTo>
                <a:cubicBezTo>
                  <a:pt x="1649833" y="-9100"/>
                  <a:pt x="1753032" y="12354"/>
                  <a:pt x="1826335" y="0"/>
                </a:cubicBezTo>
                <a:cubicBezTo>
                  <a:pt x="1843906" y="94543"/>
                  <a:pt x="1838350" y="312029"/>
                  <a:pt x="1826335" y="454483"/>
                </a:cubicBezTo>
                <a:lnTo>
                  <a:pt x="1826335" y="454483"/>
                </a:lnTo>
                <a:cubicBezTo>
                  <a:pt x="1819366" y="522087"/>
                  <a:pt x="1830091" y="585414"/>
                  <a:pt x="1826335" y="649262"/>
                </a:cubicBezTo>
                <a:cubicBezTo>
                  <a:pt x="1831516" y="687738"/>
                  <a:pt x="1819958" y="723849"/>
                  <a:pt x="1826335" y="779114"/>
                </a:cubicBezTo>
                <a:cubicBezTo>
                  <a:pt x="1695837" y="779674"/>
                  <a:pt x="1617234" y="782905"/>
                  <a:pt x="1521946" y="779114"/>
                </a:cubicBezTo>
                <a:cubicBezTo>
                  <a:pt x="1542075" y="897037"/>
                  <a:pt x="1574237" y="1031815"/>
                  <a:pt x="1610371" y="1144674"/>
                </a:cubicBezTo>
                <a:cubicBezTo>
                  <a:pt x="1411730" y="1000793"/>
                  <a:pt x="1244698" y="936207"/>
                  <a:pt x="1065362" y="779114"/>
                </a:cubicBezTo>
                <a:cubicBezTo>
                  <a:pt x="831254" y="773877"/>
                  <a:pt x="755177" y="757267"/>
                  <a:pt x="553988" y="779114"/>
                </a:cubicBezTo>
                <a:cubicBezTo>
                  <a:pt x="352799" y="800961"/>
                  <a:pt x="227689" y="765440"/>
                  <a:pt x="0" y="779114"/>
                </a:cubicBezTo>
                <a:cubicBezTo>
                  <a:pt x="2755" y="716758"/>
                  <a:pt x="-25" y="678434"/>
                  <a:pt x="0" y="649262"/>
                </a:cubicBezTo>
                <a:cubicBezTo>
                  <a:pt x="9315" y="555677"/>
                  <a:pt x="-4588" y="507291"/>
                  <a:pt x="0" y="454483"/>
                </a:cubicBezTo>
                <a:lnTo>
                  <a:pt x="0" y="454483"/>
                </a:lnTo>
                <a:cubicBezTo>
                  <a:pt x="8914" y="282096"/>
                  <a:pt x="5530" y="117091"/>
                  <a:pt x="0" y="0"/>
                </a:cubicBezTo>
                <a:close/>
              </a:path>
              <a:path w="1826335" h="779114" stroke="0" extrusionOk="0">
                <a:moveTo>
                  <a:pt x="0" y="0"/>
                </a:moveTo>
                <a:cubicBezTo>
                  <a:pt x="148351" y="-7203"/>
                  <a:pt x="365195" y="20273"/>
                  <a:pt x="522027" y="0"/>
                </a:cubicBezTo>
                <a:cubicBezTo>
                  <a:pt x="678859" y="-20273"/>
                  <a:pt x="796782" y="10635"/>
                  <a:pt x="1065362" y="0"/>
                </a:cubicBezTo>
                <a:lnTo>
                  <a:pt x="1065362" y="0"/>
                </a:lnTo>
                <a:cubicBezTo>
                  <a:pt x="1163044" y="7260"/>
                  <a:pt x="1358043" y="-22558"/>
                  <a:pt x="1521946" y="0"/>
                </a:cubicBezTo>
                <a:cubicBezTo>
                  <a:pt x="1589181" y="-14989"/>
                  <a:pt x="1760162" y="13436"/>
                  <a:pt x="1826335" y="0"/>
                </a:cubicBezTo>
                <a:cubicBezTo>
                  <a:pt x="1834872" y="163269"/>
                  <a:pt x="1844588" y="358138"/>
                  <a:pt x="1826335" y="454483"/>
                </a:cubicBezTo>
                <a:lnTo>
                  <a:pt x="1826335" y="454483"/>
                </a:lnTo>
                <a:cubicBezTo>
                  <a:pt x="1819066" y="493884"/>
                  <a:pt x="1827895" y="595580"/>
                  <a:pt x="1826335" y="649262"/>
                </a:cubicBezTo>
                <a:cubicBezTo>
                  <a:pt x="1827536" y="701411"/>
                  <a:pt x="1826152" y="719664"/>
                  <a:pt x="1826335" y="779114"/>
                </a:cubicBezTo>
                <a:cubicBezTo>
                  <a:pt x="1749181" y="794159"/>
                  <a:pt x="1641788" y="780930"/>
                  <a:pt x="1521946" y="779114"/>
                </a:cubicBezTo>
                <a:cubicBezTo>
                  <a:pt x="1565761" y="958878"/>
                  <a:pt x="1578062" y="1047067"/>
                  <a:pt x="1610371" y="1144674"/>
                </a:cubicBezTo>
                <a:cubicBezTo>
                  <a:pt x="1369425" y="959142"/>
                  <a:pt x="1186225" y="839969"/>
                  <a:pt x="1065362" y="779114"/>
                </a:cubicBezTo>
                <a:cubicBezTo>
                  <a:pt x="899089" y="773305"/>
                  <a:pt x="737244" y="760290"/>
                  <a:pt x="553988" y="779114"/>
                </a:cubicBezTo>
                <a:cubicBezTo>
                  <a:pt x="370732" y="797938"/>
                  <a:pt x="114952" y="762923"/>
                  <a:pt x="0" y="779114"/>
                </a:cubicBezTo>
                <a:cubicBezTo>
                  <a:pt x="4232" y="718361"/>
                  <a:pt x="5152" y="679420"/>
                  <a:pt x="0" y="649262"/>
                </a:cubicBezTo>
                <a:cubicBezTo>
                  <a:pt x="-7920" y="564834"/>
                  <a:pt x="4821" y="551630"/>
                  <a:pt x="0" y="454483"/>
                </a:cubicBezTo>
                <a:lnTo>
                  <a:pt x="0" y="454483"/>
                </a:lnTo>
                <a:cubicBezTo>
                  <a:pt x="22510" y="331688"/>
                  <a:pt x="-2391" y="13180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38175"/>
                      <a:gd name="adj2" fmla="val 969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The conservative South has the most single parents!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67FEFE-EA42-204A-AE04-FDEA4D3DD743}"/>
              </a:ext>
            </a:extLst>
          </p:cNvPr>
          <p:cNvGrpSpPr/>
          <p:nvPr/>
        </p:nvGrpSpPr>
        <p:grpSpPr>
          <a:xfrm>
            <a:off x="2759380" y="1029454"/>
            <a:ext cx="3349818" cy="2178200"/>
            <a:chOff x="4673596" y="3735321"/>
            <a:chExt cx="4053280" cy="2178200"/>
          </a:xfrm>
        </p:grpSpPr>
        <p:graphicFrame>
          <p:nvGraphicFramePr>
            <p:cNvPr id="149" name="Chart 148">
              <a:extLst>
                <a:ext uri="{FF2B5EF4-FFF2-40B4-BE49-F238E27FC236}">
                  <a16:creationId xmlns:a16="http://schemas.microsoft.com/office/drawing/2014/main" id="{AC52B342-9DD2-A146-9D2D-16E99577AE03}"/>
                </a:ext>
              </a:extLst>
            </p:cNvPr>
            <p:cNvGraphicFramePr/>
            <p:nvPr/>
          </p:nvGraphicFramePr>
          <p:xfrm>
            <a:off x="4673596" y="3735321"/>
            <a:ext cx="4053280" cy="217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D115A6-5DBC-724E-A4CE-95EB4A9BE472}"/>
                </a:ext>
              </a:extLst>
            </p:cNvPr>
            <p:cNvGrpSpPr/>
            <p:nvPr/>
          </p:nvGrpSpPr>
          <p:grpSpPr>
            <a:xfrm>
              <a:off x="5074255" y="5507502"/>
              <a:ext cx="3511154" cy="65713"/>
              <a:chOff x="5074255" y="5507502"/>
              <a:chExt cx="3511154" cy="65713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181D25A-EB19-1C43-BD7E-5C0390AEBE21}"/>
                  </a:ext>
                </a:extLst>
              </p:cNvPr>
              <p:cNvCxnSpPr/>
              <p:nvPr/>
            </p:nvCxnSpPr>
            <p:spPr>
              <a:xfrm rot="16200000">
                <a:off x="505623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BD6343E-1B9C-5E43-A8A8-75C7B407D7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08887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6335B8B-5F67-1341-A04B-9B2C25163148}"/>
                  </a:ext>
                </a:extLst>
              </p:cNvPr>
              <p:cNvCxnSpPr/>
              <p:nvPr/>
            </p:nvCxnSpPr>
            <p:spPr>
              <a:xfrm rot="16200000">
                <a:off x="511970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D867D46-078E-C84E-A282-04C6BA403A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15234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FB9CDC4-4973-0447-88B5-DA4867C38690}"/>
                  </a:ext>
                </a:extLst>
              </p:cNvPr>
              <p:cNvCxnSpPr/>
              <p:nvPr/>
            </p:nvCxnSpPr>
            <p:spPr>
              <a:xfrm rot="16200000">
                <a:off x="518624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CA53EFC-E7F6-FD46-BA57-666081C372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21888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06E90D2-CCD1-E34B-A7E6-3EC8BAF3C44C}"/>
                  </a:ext>
                </a:extLst>
              </p:cNvPr>
              <p:cNvCxnSpPr/>
              <p:nvPr/>
            </p:nvCxnSpPr>
            <p:spPr>
              <a:xfrm rot="16200000">
                <a:off x="524970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E5C2716-44D4-004A-9366-F376BD8ED39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28235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F34929A-0036-0C4D-A372-C69DA5F2ABAE}"/>
                  </a:ext>
                </a:extLst>
              </p:cNvPr>
              <p:cNvCxnSpPr/>
              <p:nvPr/>
            </p:nvCxnSpPr>
            <p:spPr>
              <a:xfrm rot="16200000">
                <a:off x="531816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9D15E15-7692-AB49-9B3A-4D12D80915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35080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0618E0C-0DFA-6745-A9D7-A7EFC864674F}"/>
                  </a:ext>
                </a:extLst>
              </p:cNvPr>
              <p:cNvCxnSpPr/>
              <p:nvPr/>
            </p:nvCxnSpPr>
            <p:spPr>
              <a:xfrm rot="16200000">
                <a:off x="538163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72435F7-8516-584D-9220-7426343A793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41427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77E4DA7-F69E-1349-A49F-1C525877BBF8}"/>
                  </a:ext>
                </a:extLst>
              </p:cNvPr>
              <p:cNvCxnSpPr/>
              <p:nvPr/>
            </p:nvCxnSpPr>
            <p:spPr>
              <a:xfrm rot="16200000">
                <a:off x="544816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CCA8ABBD-5725-9749-BC20-C1ADA51EAD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48080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A4A428F-CB00-E049-8518-048EC4383419}"/>
                  </a:ext>
                </a:extLst>
              </p:cNvPr>
              <p:cNvCxnSpPr/>
              <p:nvPr/>
            </p:nvCxnSpPr>
            <p:spPr>
              <a:xfrm rot="16200000">
                <a:off x="551163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E073C61-B24F-A140-92C2-1CD6D1556FF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4427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8289399-2446-A340-AE77-78DA618957DB}"/>
                  </a:ext>
                </a:extLst>
              </p:cNvPr>
              <p:cNvCxnSpPr/>
              <p:nvPr/>
            </p:nvCxnSpPr>
            <p:spPr>
              <a:xfrm rot="16200000">
                <a:off x="557510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4502ADD-ADD9-154B-8A8E-2DCB3D9841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0774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D347A07-90A9-DF4A-BD00-31DD2F82B373}"/>
                  </a:ext>
                </a:extLst>
              </p:cNvPr>
              <p:cNvCxnSpPr/>
              <p:nvPr/>
            </p:nvCxnSpPr>
            <p:spPr>
              <a:xfrm rot="16200000">
                <a:off x="563857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544986C-16FD-9C4E-BDC7-257224D370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7121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05E5FB9-A86A-4645-B021-54457255173E}"/>
                  </a:ext>
                </a:extLst>
              </p:cNvPr>
              <p:cNvCxnSpPr/>
              <p:nvPr/>
            </p:nvCxnSpPr>
            <p:spPr>
              <a:xfrm rot="16200000">
                <a:off x="570511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DFA9F3A-DE74-5848-A6A1-DA0D90D0C2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73775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C39362-E228-9646-BB3F-DE63630748BE}"/>
                  </a:ext>
                </a:extLst>
              </p:cNvPr>
              <p:cNvCxnSpPr/>
              <p:nvPr/>
            </p:nvCxnSpPr>
            <p:spPr>
              <a:xfrm rot="16200000">
                <a:off x="576857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73A272A-BC6D-5744-90BF-48A35CD9BB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22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68BCD18-4820-0247-9D55-2D57BEC115F2}"/>
                  </a:ext>
                </a:extLst>
              </p:cNvPr>
              <p:cNvCxnSpPr/>
              <p:nvPr/>
            </p:nvCxnSpPr>
            <p:spPr>
              <a:xfrm rot="16200000">
                <a:off x="583703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259BAFF-1C4E-1440-B574-CDD6D637B5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6967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C245968-9F8B-0C42-AA24-AE0408376E80}"/>
                  </a:ext>
                </a:extLst>
              </p:cNvPr>
              <p:cNvCxnSpPr/>
              <p:nvPr/>
            </p:nvCxnSpPr>
            <p:spPr>
              <a:xfrm rot="16200000">
                <a:off x="590050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B325789-BF08-D046-9B63-D137E9F452A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93314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1D9B629F-DC07-EB40-AF77-00662392F33C}"/>
                  </a:ext>
                </a:extLst>
              </p:cNvPr>
              <p:cNvCxnSpPr/>
              <p:nvPr/>
            </p:nvCxnSpPr>
            <p:spPr>
              <a:xfrm rot="16200000">
                <a:off x="596703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A6ADA2E-A282-9348-8292-FA4845E171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99967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8B09214-60F5-114F-8700-F5E95B73C2DC}"/>
                  </a:ext>
                </a:extLst>
              </p:cNvPr>
              <p:cNvCxnSpPr/>
              <p:nvPr/>
            </p:nvCxnSpPr>
            <p:spPr>
              <a:xfrm rot="16200000">
                <a:off x="603050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74FE841-58B4-AD42-8110-D2BD3AC474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06314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FA03577-2AC1-734A-9093-9BBA896F960F}"/>
                  </a:ext>
                </a:extLst>
              </p:cNvPr>
              <p:cNvCxnSpPr/>
              <p:nvPr/>
            </p:nvCxnSpPr>
            <p:spPr>
              <a:xfrm rot="16200000">
                <a:off x="609883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DEA80CD-A7E3-484C-96D4-B74DEC7CF7D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3148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7CFBB38-7062-714F-AF0C-D08DE4CD5AA9}"/>
                  </a:ext>
                </a:extLst>
              </p:cNvPr>
              <p:cNvCxnSpPr/>
              <p:nvPr/>
            </p:nvCxnSpPr>
            <p:spPr>
              <a:xfrm rot="16200000">
                <a:off x="616230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DE6B53B-646D-F34C-BE97-7D791596D35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9494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A54BFBC-3EC2-2B4B-97A9-1BDAF3DC93AC}"/>
                  </a:ext>
                </a:extLst>
              </p:cNvPr>
              <p:cNvCxnSpPr/>
              <p:nvPr/>
            </p:nvCxnSpPr>
            <p:spPr>
              <a:xfrm rot="16200000">
                <a:off x="622884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0DAF1CA-C390-EB43-AA28-B833A240744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26148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FAEA8FDC-0EB3-904A-BF11-94ED14F694F7}"/>
                  </a:ext>
                </a:extLst>
              </p:cNvPr>
              <p:cNvCxnSpPr/>
              <p:nvPr/>
            </p:nvCxnSpPr>
            <p:spPr>
              <a:xfrm rot="16200000">
                <a:off x="629231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098E8D6-EC1A-4747-BDE9-E687FC31D90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32495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E17B18-F743-2F47-BAD5-33E16150E6FB}"/>
                  </a:ext>
                </a:extLst>
              </p:cNvPr>
              <p:cNvCxnSpPr/>
              <p:nvPr/>
            </p:nvCxnSpPr>
            <p:spPr>
              <a:xfrm rot="16200000">
                <a:off x="636076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7EC58F3-844B-0D46-8F5D-F3D99CDFFE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39340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0A91CD59-8B7B-8F4D-AC4D-405CE72E11B3}"/>
                  </a:ext>
                </a:extLst>
              </p:cNvPr>
              <p:cNvCxnSpPr/>
              <p:nvPr/>
            </p:nvCxnSpPr>
            <p:spPr>
              <a:xfrm rot="16200000">
                <a:off x="642423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7D8570F-A58E-F147-A1D0-E89E9B6EFC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45687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87074E9-71F1-EA47-B83D-6F3B0DD4ED6C}"/>
                  </a:ext>
                </a:extLst>
              </p:cNvPr>
              <p:cNvCxnSpPr/>
              <p:nvPr/>
            </p:nvCxnSpPr>
            <p:spPr>
              <a:xfrm rot="16200000">
                <a:off x="649077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01DF340-2239-654C-9AFE-44E6729F3F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52341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7AE7E8D-CEA0-AC44-A03D-D05B5F1D7FAC}"/>
                  </a:ext>
                </a:extLst>
              </p:cNvPr>
              <p:cNvCxnSpPr/>
              <p:nvPr/>
            </p:nvCxnSpPr>
            <p:spPr>
              <a:xfrm rot="16200000">
                <a:off x="655423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02D9E2C-AA68-C740-8728-746855E533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58688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CE455F5-D0A6-084B-BEA1-6A0C5F0A0F98}"/>
                  </a:ext>
                </a:extLst>
              </p:cNvPr>
              <p:cNvCxnSpPr/>
              <p:nvPr/>
            </p:nvCxnSpPr>
            <p:spPr>
              <a:xfrm rot="16200000">
                <a:off x="661770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9D1B285-2BC5-EE45-8EF3-67FD2F9F1B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5035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8A83BB4-722A-B045-9FFF-4378B96D442D}"/>
                  </a:ext>
                </a:extLst>
              </p:cNvPr>
              <p:cNvCxnSpPr/>
              <p:nvPr/>
            </p:nvCxnSpPr>
            <p:spPr>
              <a:xfrm rot="16200000">
                <a:off x="668117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2B12ABC-9274-8940-B710-5E647A609E0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71381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EC4F584-ADCE-AA4E-A32C-74E4D12F9595}"/>
                  </a:ext>
                </a:extLst>
              </p:cNvPr>
              <p:cNvCxnSpPr/>
              <p:nvPr/>
            </p:nvCxnSpPr>
            <p:spPr>
              <a:xfrm rot="16200000">
                <a:off x="674771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A83DE65-A51F-344E-ABD6-5CAAFB6CB51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78035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C6B548C-0126-AD41-A61B-64B5E5D0B088}"/>
                  </a:ext>
                </a:extLst>
              </p:cNvPr>
              <p:cNvCxnSpPr/>
              <p:nvPr/>
            </p:nvCxnSpPr>
            <p:spPr>
              <a:xfrm rot="16200000">
                <a:off x="681118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BC4DF5B-BFCF-2D4E-98D2-6F7A291AFA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84382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C3F30E2-53CF-E746-914B-A54EDA5E95BC}"/>
                  </a:ext>
                </a:extLst>
              </p:cNvPr>
              <p:cNvCxnSpPr/>
              <p:nvPr/>
            </p:nvCxnSpPr>
            <p:spPr>
              <a:xfrm rot="16200000">
                <a:off x="687963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AB50AA8-34E6-A841-9DB5-F9F68BC9C41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91227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FC9F8DF1-AFF8-3943-9CCA-F106BCE98766}"/>
                  </a:ext>
                </a:extLst>
              </p:cNvPr>
              <p:cNvCxnSpPr/>
              <p:nvPr/>
            </p:nvCxnSpPr>
            <p:spPr>
              <a:xfrm rot="16200000">
                <a:off x="694310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2D78DAD-1FE8-324A-988B-E9352F5AA8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97574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8BB3A40-E934-714A-93A0-8AE21FD8AD59}"/>
                  </a:ext>
                </a:extLst>
              </p:cNvPr>
              <p:cNvCxnSpPr/>
              <p:nvPr/>
            </p:nvCxnSpPr>
            <p:spPr>
              <a:xfrm rot="16200000">
                <a:off x="700964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F2AC0359-DB77-E841-A81B-E7D7CAA00B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4228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A1239A2-38F5-F748-8C02-196768A42C58}"/>
                  </a:ext>
                </a:extLst>
              </p:cNvPr>
              <p:cNvCxnSpPr/>
              <p:nvPr/>
            </p:nvCxnSpPr>
            <p:spPr>
              <a:xfrm rot="16200000">
                <a:off x="707310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957BAC7D-6112-E145-92F8-92389E2A8C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10575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D486284-060D-3E4A-9006-B61988B5DDB1}"/>
                  </a:ext>
                </a:extLst>
              </p:cNvPr>
              <p:cNvCxnSpPr/>
              <p:nvPr/>
            </p:nvCxnSpPr>
            <p:spPr>
              <a:xfrm rot="16200000">
                <a:off x="713707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88D4FA7-2DCE-FF4B-9018-97BE2A03ACB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16971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F3CCCAD-57AE-5545-87D0-0B236C9CDEB5}"/>
                  </a:ext>
                </a:extLst>
              </p:cNvPr>
              <p:cNvCxnSpPr/>
              <p:nvPr/>
            </p:nvCxnSpPr>
            <p:spPr>
              <a:xfrm rot="16200000">
                <a:off x="720054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3179EEAE-C3F8-E54D-BDA1-4AB6E7B638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23318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34B97FA-3889-0E4F-AA9B-79B4733CAB3D}"/>
                  </a:ext>
                </a:extLst>
              </p:cNvPr>
              <p:cNvCxnSpPr/>
              <p:nvPr/>
            </p:nvCxnSpPr>
            <p:spPr>
              <a:xfrm rot="16200000">
                <a:off x="726707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091B207E-778F-9F4E-983E-E831F617768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29972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D899CA9-8080-7947-B9B5-7B47D9AEBF7C}"/>
                  </a:ext>
                </a:extLst>
              </p:cNvPr>
              <p:cNvCxnSpPr/>
              <p:nvPr/>
            </p:nvCxnSpPr>
            <p:spPr>
              <a:xfrm rot="16200000">
                <a:off x="733054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C1CFFE6-F045-9446-AF91-C99E3E27AD4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36319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C381EAD2-18B9-F642-AB23-4C355EE3C3F5}"/>
                  </a:ext>
                </a:extLst>
              </p:cNvPr>
              <p:cNvCxnSpPr/>
              <p:nvPr/>
            </p:nvCxnSpPr>
            <p:spPr>
              <a:xfrm rot="16200000">
                <a:off x="739900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5E3D7FE-8D94-E942-9F47-D7AAD99E3C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43164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5B22CCC-336C-E147-8AFA-0D335FFD75FF}"/>
                  </a:ext>
                </a:extLst>
              </p:cNvPr>
              <p:cNvCxnSpPr/>
              <p:nvPr/>
            </p:nvCxnSpPr>
            <p:spPr>
              <a:xfrm rot="16200000">
                <a:off x="746247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5DF4DB8-756A-8E45-8FAA-4FC780CA1B4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49511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57018C8-9532-8344-A63E-1CA3A7C0205C}"/>
                  </a:ext>
                </a:extLst>
              </p:cNvPr>
              <p:cNvCxnSpPr/>
              <p:nvPr/>
            </p:nvCxnSpPr>
            <p:spPr>
              <a:xfrm rot="16200000">
                <a:off x="752900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26750EF-A887-D34F-918D-56071C3F04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56164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8CB0596-8CB5-3D4E-92E3-1C8159CE032B}"/>
                  </a:ext>
                </a:extLst>
              </p:cNvPr>
              <p:cNvCxnSpPr/>
              <p:nvPr/>
            </p:nvCxnSpPr>
            <p:spPr>
              <a:xfrm rot="16200000">
                <a:off x="759247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D307FB10-5AFF-6E42-BC82-83B6A4EDA07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62511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BCA661A9-DFA9-C54D-9AF1-CFD4ED7B8B2C}"/>
                  </a:ext>
                </a:extLst>
              </p:cNvPr>
              <p:cNvCxnSpPr/>
              <p:nvPr/>
            </p:nvCxnSpPr>
            <p:spPr>
              <a:xfrm rot="16200000">
                <a:off x="765594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5202837-6ACE-6F40-8C6D-D357EE24B2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68858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007D7D0-753E-7741-A1FE-D339C58DB23B}"/>
                  </a:ext>
                </a:extLst>
              </p:cNvPr>
              <p:cNvCxnSpPr/>
              <p:nvPr/>
            </p:nvCxnSpPr>
            <p:spPr>
              <a:xfrm rot="16200000">
                <a:off x="771941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ABC0329-F2BB-1A4E-B500-D7F0E4B87E4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75205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686A76E1-3BF1-384C-A5C7-4645038AE72F}"/>
                  </a:ext>
                </a:extLst>
              </p:cNvPr>
              <p:cNvCxnSpPr/>
              <p:nvPr/>
            </p:nvCxnSpPr>
            <p:spPr>
              <a:xfrm rot="16200000">
                <a:off x="778594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71D3AA8C-5075-114E-AD48-F09F19E96E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81859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930B6100-1561-074B-9A9A-56B1E8A25615}"/>
                  </a:ext>
                </a:extLst>
              </p:cNvPr>
              <p:cNvCxnSpPr/>
              <p:nvPr/>
            </p:nvCxnSpPr>
            <p:spPr>
              <a:xfrm rot="16200000">
                <a:off x="784941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4ACE633-9B26-0E4F-B7DF-B8F14160C98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882060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8FFB79A4-D0F5-744B-96DB-FE35D29F9D84}"/>
                  </a:ext>
                </a:extLst>
              </p:cNvPr>
              <p:cNvCxnSpPr/>
              <p:nvPr/>
            </p:nvCxnSpPr>
            <p:spPr>
              <a:xfrm rot="16200000">
                <a:off x="791787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0BFD0757-15E4-114A-9153-8830C140B2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95051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3C388F14-3D04-8648-BAC6-C5E337A83330}"/>
                  </a:ext>
                </a:extLst>
              </p:cNvPr>
              <p:cNvCxnSpPr/>
              <p:nvPr/>
            </p:nvCxnSpPr>
            <p:spPr>
              <a:xfrm rot="16200000">
                <a:off x="798134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906D33F1-1E1D-B947-819C-A56D0CF558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01398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FE65AB6-BBD6-6A42-A2F7-B678BE0B5085}"/>
                  </a:ext>
                </a:extLst>
              </p:cNvPr>
              <p:cNvCxnSpPr/>
              <p:nvPr/>
            </p:nvCxnSpPr>
            <p:spPr>
              <a:xfrm rot="16200000">
                <a:off x="804787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F9696F2-68AA-7A40-9CE9-548A6D34E0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08051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F16963ED-0527-0C41-96D6-332D0A2DC1B8}"/>
                  </a:ext>
                </a:extLst>
              </p:cNvPr>
              <p:cNvCxnSpPr/>
              <p:nvPr/>
            </p:nvCxnSpPr>
            <p:spPr>
              <a:xfrm rot="16200000">
                <a:off x="811134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09BC978-E74E-FB4B-83DD-FD83A518A56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14398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303594DB-BBEC-564E-942B-DEBA2F271024}"/>
                  </a:ext>
                </a:extLst>
              </p:cNvPr>
              <p:cNvCxnSpPr/>
              <p:nvPr/>
            </p:nvCxnSpPr>
            <p:spPr>
              <a:xfrm rot="16200000">
                <a:off x="817967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5211467D-F9FE-6B43-AC1D-28CBC46541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212319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D274541C-8903-E24D-9413-E10D5207EFF2}"/>
                  </a:ext>
                </a:extLst>
              </p:cNvPr>
              <p:cNvCxnSpPr/>
              <p:nvPr/>
            </p:nvCxnSpPr>
            <p:spPr>
              <a:xfrm rot="16200000">
                <a:off x="8243147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4F97E5F-3D51-5547-9F92-9DBE918EF50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275788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5B76EF1-5894-4648-8A1F-A89FAFF94C95}"/>
                  </a:ext>
                </a:extLst>
              </p:cNvPr>
              <p:cNvCxnSpPr/>
              <p:nvPr/>
            </p:nvCxnSpPr>
            <p:spPr>
              <a:xfrm rot="16200000">
                <a:off x="8309682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0D173A25-A444-A04F-9835-4A67187F80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34232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2412DEC-BCCA-FA44-A7D7-36A24D3B801B}"/>
                  </a:ext>
                </a:extLst>
              </p:cNvPr>
              <p:cNvCxnSpPr/>
              <p:nvPr/>
            </p:nvCxnSpPr>
            <p:spPr>
              <a:xfrm rot="16200000">
                <a:off x="8373151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27CE188-2A8D-F649-BE0A-F384FBBDC6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05793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4AF5BC8-FC2A-2747-AB96-9DCE461C36A3}"/>
                  </a:ext>
                </a:extLst>
              </p:cNvPr>
              <p:cNvCxnSpPr/>
              <p:nvPr/>
            </p:nvCxnSpPr>
            <p:spPr>
              <a:xfrm rot="16200000">
                <a:off x="844160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8287810-A1A9-1944-86E5-D5C3787C45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74246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534ADC1-ED72-F148-BAF5-0075DA2DC7C0}"/>
                  </a:ext>
                </a:extLst>
              </p:cNvPr>
              <p:cNvCxnSpPr/>
              <p:nvPr/>
            </p:nvCxnSpPr>
            <p:spPr>
              <a:xfrm rot="16200000">
                <a:off x="8505074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314744A9-2D7A-E24C-89FD-8D76CCF9B81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537715" y="5525522"/>
                <a:ext cx="65713" cy="296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E7A17BC-7BC5-FF4E-B2AE-9C6C88DF59CC}"/>
              </a:ext>
            </a:extLst>
          </p:cNvPr>
          <p:cNvSpPr/>
          <p:nvPr/>
        </p:nvSpPr>
        <p:spPr>
          <a:xfrm>
            <a:off x="2539960" y="4979835"/>
            <a:ext cx="2825285" cy="81471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78386"/>
                      <a:gd name="connsiteY0" fmla="*/ 121643 h 729842"/>
                      <a:gd name="connsiteX1" fmla="*/ 121643 w 4278386"/>
                      <a:gd name="connsiteY1" fmla="*/ 0 h 729842"/>
                      <a:gd name="connsiteX2" fmla="*/ 4156743 w 4278386"/>
                      <a:gd name="connsiteY2" fmla="*/ 0 h 729842"/>
                      <a:gd name="connsiteX3" fmla="*/ 4278386 w 4278386"/>
                      <a:gd name="connsiteY3" fmla="*/ 121643 h 729842"/>
                      <a:gd name="connsiteX4" fmla="*/ 4278386 w 4278386"/>
                      <a:gd name="connsiteY4" fmla="*/ 608199 h 729842"/>
                      <a:gd name="connsiteX5" fmla="*/ 4156743 w 4278386"/>
                      <a:gd name="connsiteY5" fmla="*/ 729842 h 729842"/>
                      <a:gd name="connsiteX6" fmla="*/ 121643 w 4278386"/>
                      <a:gd name="connsiteY6" fmla="*/ 729842 h 729842"/>
                      <a:gd name="connsiteX7" fmla="*/ 0 w 4278386"/>
                      <a:gd name="connsiteY7" fmla="*/ 608199 h 729842"/>
                      <a:gd name="connsiteX8" fmla="*/ 0 w 4278386"/>
                      <a:gd name="connsiteY8" fmla="*/ 121643 h 72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78386" h="729842" fill="none" extrusionOk="0">
                        <a:moveTo>
                          <a:pt x="0" y="121643"/>
                        </a:moveTo>
                        <a:cubicBezTo>
                          <a:pt x="-9786" y="52878"/>
                          <a:pt x="62449" y="6532"/>
                          <a:pt x="121643" y="0"/>
                        </a:cubicBezTo>
                        <a:cubicBezTo>
                          <a:pt x="1191638" y="130954"/>
                          <a:pt x="2369745" y="43574"/>
                          <a:pt x="4156743" y="0"/>
                        </a:cubicBezTo>
                        <a:cubicBezTo>
                          <a:pt x="4228690" y="7339"/>
                          <a:pt x="4283095" y="60230"/>
                          <a:pt x="4278386" y="121643"/>
                        </a:cubicBezTo>
                        <a:cubicBezTo>
                          <a:pt x="4294265" y="275579"/>
                          <a:pt x="4318185" y="496471"/>
                          <a:pt x="4278386" y="608199"/>
                        </a:cubicBezTo>
                        <a:cubicBezTo>
                          <a:pt x="4267628" y="677148"/>
                          <a:pt x="4215368" y="723938"/>
                          <a:pt x="4156743" y="729842"/>
                        </a:cubicBezTo>
                        <a:cubicBezTo>
                          <a:pt x="2977168" y="885039"/>
                          <a:pt x="1820786" y="892862"/>
                          <a:pt x="121643" y="729842"/>
                        </a:cubicBezTo>
                        <a:cubicBezTo>
                          <a:pt x="54591" y="728083"/>
                          <a:pt x="-5299" y="678475"/>
                          <a:pt x="0" y="608199"/>
                        </a:cubicBezTo>
                        <a:cubicBezTo>
                          <a:pt x="10822" y="494359"/>
                          <a:pt x="-37743" y="360584"/>
                          <a:pt x="0" y="121643"/>
                        </a:cubicBezTo>
                        <a:close/>
                      </a:path>
                      <a:path w="4278386" h="729842" stroke="0" extrusionOk="0">
                        <a:moveTo>
                          <a:pt x="0" y="121643"/>
                        </a:moveTo>
                        <a:cubicBezTo>
                          <a:pt x="-2509" y="52914"/>
                          <a:pt x="52947" y="568"/>
                          <a:pt x="121643" y="0"/>
                        </a:cubicBezTo>
                        <a:cubicBezTo>
                          <a:pt x="1002928" y="132882"/>
                          <a:pt x="2359433" y="-84951"/>
                          <a:pt x="4156743" y="0"/>
                        </a:cubicBezTo>
                        <a:cubicBezTo>
                          <a:pt x="4220003" y="3830"/>
                          <a:pt x="4276669" y="63949"/>
                          <a:pt x="4278386" y="121643"/>
                        </a:cubicBezTo>
                        <a:cubicBezTo>
                          <a:pt x="4317133" y="311101"/>
                          <a:pt x="4303549" y="405224"/>
                          <a:pt x="4278386" y="608199"/>
                        </a:cubicBezTo>
                        <a:cubicBezTo>
                          <a:pt x="4290107" y="676771"/>
                          <a:pt x="4229523" y="718322"/>
                          <a:pt x="4156743" y="729842"/>
                        </a:cubicBezTo>
                        <a:cubicBezTo>
                          <a:pt x="3359417" y="817481"/>
                          <a:pt x="550542" y="657163"/>
                          <a:pt x="121643" y="729842"/>
                        </a:cubicBezTo>
                        <a:cubicBezTo>
                          <a:pt x="53614" y="721762"/>
                          <a:pt x="-2988" y="679533"/>
                          <a:pt x="0" y="608199"/>
                        </a:cubicBezTo>
                        <a:cubicBezTo>
                          <a:pt x="-4550" y="498312"/>
                          <a:pt x="27109" y="251390"/>
                          <a:pt x="0" y="1216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Over </a:t>
            </a:r>
            <a:r>
              <a:rPr lang="en-US" sz="1100" dirty="0">
                <a:solidFill>
                  <a:srgbClr val="00A6A5"/>
                </a:solidFill>
                <a:latin typeface="Komika Title - Axis" panose="02000506000000020004" pitchFamily="2" charset="77"/>
              </a:rPr>
              <a:t>3 million infants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live with single parents in the South. More than the Midwest and </a:t>
            </a:r>
          </a:p>
          <a:p>
            <a:pPr algn="ct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itle - Axis" panose="02000506000000020004" pitchFamily="2" charset="77"/>
              </a:rPr>
              <a:t>West put together. </a:t>
            </a:r>
          </a:p>
        </p:txBody>
      </p:sp>
      <p:pic>
        <p:nvPicPr>
          <p:cNvPr id="258" name="Graphic 257">
            <a:extLst>
              <a:ext uri="{FF2B5EF4-FFF2-40B4-BE49-F238E27FC236}">
                <a16:creationId xmlns:a16="http://schemas.microsoft.com/office/drawing/2014/main" id="{88F56131-449F-254F-8101-3855034FA6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596" r="25182" b="7408"/>
          <a:stretch/>
        </p:blipFill>
        <p:spPr>
          <a:xfrm>
            <a:off x="6873452" y="3820513"/>
            <a:ext cx="1828481" cy="2052747"/>
          </a:xfrm>
          <a:prstGeom prst="rect">
            <a:avLst/>
          </a:prstGeom>
        </p:spPr>
      </p:pic>
      <p:sp>
        <p:nvSpPr>
          <p:cNvPr id="259" name="Rectangular Callout 258">
            <a:extLst>
              <a:ext uri="{FF2B5EF4-FFF2-40B4-BE49-F238E27FC236}">
                <a16:creationId xmlns:a16="http://schemas.microsoft.com/office/drawing/2014/main" id="{4D6E338A-84DD-0944-A966-2ED899DEE7BE}"/>
              </a:ext>
            </a:extLst>
          </p:cNvPr>
          <p:cNvSpPr/>
          <p:nvPr/>
        </p:nvSpPr>
        <p:spPr>
          <a:xfrm>
            <a:off x="5937276" y="3492276"/>
            <a:ext cx="1826335" cy="496644"/>
          </a:xfrm>
          <a:custGeom>
            <a:avLst/>
            <a:gdLst>
              <a:gd name="connsiteX0" fmla="*/ 0 w 1826335"/>
              <a:gd name="connsiteY0" fmla="*/ 0 h 496644"/>
              <a:gd name="connsiteX1" fmla="*/ 532681 w 1826335"/>
              <a:gd name="connsiteY1" fmla="*/ 0 h 496644"/>
              <a:gd name="connsiteX2" fmla="*/ 1065362 w 1826335"/>
              <a:gd name="connsiteY2" fmla="*/ 0 h 496644"/>
              <a:gd name="connsiteX3" fmla="*/ 1065362 w 1826335"/>
              <a:gd name="connsiteY3" fmla="*/ 0 h 496644"/>
              <a:gd name="connsiteX4" fmla="*/ 1521946 w 1826335"/>
              <a:gd name="connsiteY4" fmla="*/ 0 h 496644"/>
              <a:gd name="connsiteX5" fmla="*/ 1826335 w 1826335"/>
              <a:gd name="connsiteY5" fmla="*/ 0 h 496644"/>
              <a:gd name="connsiteX6" fmla="*/ 1826335 w 1826335"/>
              <a:gd name="connsiteY6" fmla="*/ 289709 h 496644"/>
              <a:gd name="connsiteX7" fmla="*/ 1826335 w 1826335"/>
              <a:gd name="connsiteY7" fmla="*/ 289709 h 496644"/>
              <a:gd name="connsiteX8" fmla="*/ 1826335 w 1826335"/>
              <a:gd name="connsiteY8" fmla="*/ 413870 h 496644"/>
              <a:gd name="connsiteX9" fmla="*/ 1826335 w 1826335"/>
              <a:gd name="connsiteY9" fmla="*/ 496644 h 496644"/>
              <a:gd name="connsiteX10" fmla="*/ 1521946 w 1826335"/>
              <a:gd name="connsiteY10" fmla="*/ 496644 h 496644"/>
              <a:gd name="connsiteX11" fmla="*/ 1944663 w 1826335"/>
              <a:gd name="connsiteY11" fmla="*/ 680507 h 496644"/>
              <a:gd name="connsiteX12" fmla="*/ 1522599 w 1826335"/>
              <a:gd name="connsiteY12" fmla="*/ 592253 h 496644"/>
              <a:gd name="connsiteX13" fmla="*/ 1065362 w 1826335"/>
              <a:gd name="connsiteY13" fmla="*/ 496644 h 496644"/>
              <a:gd name="connsiteX14" fmla="*/ 564642 w 1826335"/>
              <a:gd name="connsiteY14" fmla="*/ 496644 h 496644"/>
              <a:gd name="connsiteX15" fmla="*/ 0 w 1826335"/>
              <a:gd name="connsiteY15" fmla="*/ 496644 h 496644"/>
              <a:gd name="connsiteX16" fmla="*/ 0 w 1826335"/>
              <a:gd name="connsiteY16" fmla="*/ 413870 h 496644"/>
              <a:gd name="connsiteX17" fmla="*/ 0 w 1826335"/>
              <a:gd name="connsiteY17" fmla="*/ 289709 h 496644"/>
              <a:gd name="connsiteX18" fmla="*/ 0 w 1826335"/>
              <a:gd name="connsiteY18" fmla="*/ 289709 h 496644"/>
              <a:gd name="connsiteX19" fmla="*/ 0 w 1826335"/>
              <a:gd name="connsiteY19" fmla="*/ 0 h 4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6335" h="496644" fill="none" extrusionOk="0">
                <a:moveTo>
                  <a:pt x="0" y="0"/>
                </a:moveTo>
                <a:cubicBezTo>
                  <a:pt x="236525" y="26201"/>
                  <a:pt x="364698" y="16840"/>
                  <a:pt x="532681" y="0"/>
                </a:cubicBezTo>
                <a:cubicBezTo>
                  <a:pt x="700664" y="-16840"/>
                  <a:pt x="855692" y="3498"/>
                  <a:pt x="1065362" y="0"/>
                </a:cubicBezTo>
                <a:lnTo>
                  <a:pt x="1065362" y="0"/>
                </a:lnTo>
                <a:cubicBezTo>
                  <a:pt x="1268052" y="-9597"/>
                  <a:pt x="1317682" y="11912"/>
                  <a:pt x="1521946" y="0"/>
                </a:cubicBezTo>
                <a:cubicBezTo>
                  <a:pt x="1647382" y="6979"/>
                  <a:pt x="1711317" y="12179"/>
                  <a:pt x="1826335" y="0"/>
                </a:cubicBezTo>
                <a:cubicBezTo>
                  <a:pt x="1812460" y="133582"/>
                  <a:pt x="1834655" y="225134"/>
                  <a:pt x="1826335" y="289709"/>
                </a:cubicBezTo>
                <a:lnTo>
                  <a:pt x="1826335" y="289709"/>
                </a:lnTo>
                <a:cubicBezTo>
                  <a:pt x="1830059" y="343792"/>
                  <a:pt x="1822378" y="353398"/>
                  <a:pt x="1826335" y="413870"/>
                </a:cubicBezTo>
                <a:cubicBezTo>
                  <a:pt x="1828067" y="430986"/>
                  <a:pt x="1827553" y="459620"/>
                  <a:pt x="1826335" y="496644"/>
                </a:cubicBezTo>
                <a:cubicBezTo>
                  <a:pt x="1763658" y="493774"/>
                  <a:pt x="1640574" y="511066"/>
                  <a:pt x="1521946" y="496644"/>
                </a:cubicBezTo>
                <a:cubicBezTo>
                  <a:pt x="1719954" y="600397"/>
                  <a:pt x="1817310" y="630121"/>
                  <a:pt x="1944663" y="680507"/>
                </a:cubicBezTo>
                <a:cubicBezTo>
                  <a:pt x="1838394" y="665670"/>
                  <a:pt x="1715130" y="628226"/>
                  <a:pt x="1522599" y="592253"/>
                </a:cubicBezTo>
                <a:cubicBezTo>
                  <a:pt x="1330068" y="556280"/>
                  <a:pt x="1275631" y="559511"/>
                  <a:pt x="1065362" y="496644"/>
                </a:cubicBezTo>
                <a:cubicBezTo>
                  <a:pt x="946053" y="487756"/>
                  <a:pt x="695299" y="519989"/>
                  <a:pt x="564642" y="496644"/>
                </a:cubicBezTo>
                <a:cubicBezTo>
                  <a:pt x="433985" y="473299"/>
                  <a:pt x="169550" y="524017"/>
                  <a:pt x="0" y="496644"/>
                </a:cubicBezTo>
                <a:cubicBezTo>
                  <a:pt x="1071" y="461515"/>
                  <a:pt x="-2045" y="432568"/>
                  <a:pt x="0" y="413870"/>
                </a:cubicBezTo>
                <a:cubicBezTo>
                  <a:pt x="-1840" y="387010"/>
                  <a:pt x="-1852" y="341833"/>
                  <a:pt x="0" y="289709"/>
                </a:cubicBezTo>
                <a:lnTo>
                  <a:pt x="0" y="289709"/>
                </a:lnTo>
                <a:cubicBezTo>
                  <a:pt x="9505" y="174962"/>
                  <a:pt x="-9729" y="129497"/>
                  <a:pt x="0" y="0"/>
                </a:cubicBezTo>
                <a:close/>
              </a:path>
              <a:path w="1826335" h="496644" stroke="0" extrusionOk="0">
                <a:moveTo>
                  <a:pt x="0" y="0"/>
                </a:moveTo>
                <a:cubicBezTo>
                  <a:pt x="148351" y="-7203"/>
                  <a:pt x="365195" y="20273"/>
                  <a:pt x="522027" y="0"/>
                </a:cubicBezTo>
                <a:cubicBezTo>
                  <a:pt x="678859" y="-20273"/>
                  <a:pt x="796782" y="10635"/>
                  <a:pt x="1065362" y="0"/>
                </a:cubicBezTo>
                <a:lnTo>
                  <a:pt x="1065362" y="0"/>
                </a:lnTo>
                <a:cubicBezTo>
                  <a:pt x="1163044" y="7260"/>
                  <a:pt x="1358043" y="-22558"/>
                  <a:pt x="1521946" y="0"/>
                </a:cubicBezTo>
                <a:cubicBezTo>
                  <a:pt x="1589181" y="-14989"/>
                  <a:pt x="1760162" y="13436"/>
                  <a:pt x="1826335" y="0"/>
                </a:cubicBezTo>
                <a:cubicBezTo>
                  <a:pt x="1824416" y="98976"/>
                  <a:pt x="1834177" y="170211"/>
                  <a:pt x="1826335" y="289709"/>
                </a:cubicBezTo>
                <a:lnTo>
                  <a:pt x="1826335" y="289709"/>
                </a:lnTo>
                <a:cubicBezTo>
                  <a:pt x="1827444" y="316375"/>
                  <a:pt x="1822457" y="353042"/>
                  <a:pt x="1826335" y="413870"/>
                </a:cubicBezTo>
                <a:cubicBezTo>
                  <a:pt x="1823770" y="434449"/>
                  <a:pt x="1822348" y="477497"/>
                  <a:pt x="1826335" y="496644"/>
                </a:cubicBezTo>
                <a:cubicBezTo>
                  <a:pt x="1749181" y="511689"/>
                  <a:pt x="1641788" y="498460"/>
                  <a:pt x="1521946" y="496644"/>
                </a:cubicBezTo>
                <a:cubicBezTo>
                  <a:pt x="1697570" y="574162"/>
                  <a:pt x="1824921" y="624725"/>
                  <a:pt x="1944663" y="680507"/>
                </a:cubicBezTo>
                <a:cubicBezTo>
                  <a:pt x="1807430" y="647976"/>
                  <a:pt x="1634326" y="628114"/>
                  <a:pt x="1505013" y="588576"/>
                </a:cubicBezTo>
                <a:cubicBezTo>
                  <a:pt x="1375700" y="549038"/>
                  <a:pt x="1178509" y="516210"/>
                  <a:pt x="1065362" y="496644"/>
                </a:cubicBezTo>
                <a:cubicBezTo>
                  <a:pt x="884741" y="485215"/>
                  <a:pt x="765261" y="513989"/>
                  <a:pt x="532681" y="496644"/>
                </a:cubicBezTo>
                <a:cubicBezTo>
                  <a:pt x="300101" y="479299"/>
                  <a:pt x="258113" y="507816"/>
                  <a:pt x="0" y="496644"/>
                </a:cubicBezTo>
                <a:cubicBezTo>
                  <a:pt x="2293" y="462017"/>
                  <a:pt x="-658" y="451405"/>
                  <a:pt x="0" y="413870"/>
                </a:cubicBezTo>
                <a:cubicBezTo>
                  <a:pt x="730" y="363123"/>
                  <a:pt x="-1333" y="334888"/>
                  <a:pt x="0" y="289709"/>
                </a:cubicBezTo>
                <a:lnTo>
                  <a:pt x="0" y="289709"/>
                </a:lnTo>
                <a:cubicBezTo>
                  <a:pt x="-9797" y="189022"/>
                  <a:pt x="-8562" y="11078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56479"/>
                      <a:gd name="adj2" fmla="val 8702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Let’s go with the </a:t>
            </a:r>
            <a:r>
              <a:rPr lang="en-US" sz="1400" dirty="0">
                <a:solidFill>
                  <a:srgbClr val="00A6A5"/>
                </a:solidFill>
                <a:latin typeface="Komika Text" panose="02000000000000000000" pitchFamily="2" charset="77"/>
              </a:rPr>
              <a:t>South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omika Text" panose="02000000000000000000" pitchFamily="2" charset="77"/>
              </a:rPr>
              <a:t> region!</a:t>
            </a:r>
            <a:endParaRPr lang="en-US" b="1" dirty="0">
              <a:solidFill>
                <a:srgbClr val="00A6A5"/>
              </a:solidFill>
              <a:latin typeface="Komika Text" panose="02000000000000000000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9C639-C52A-564B-B024-B6B4F25C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Where should I sell these diapers? (Interactive Data Comic by Gramener)</a:t>
            </a:r>
          </a:p>
        </p:txBody>
      </p:sp>
    </p:spTree>
    <p:extLst>
      <p:ext uri="{BB962C8B-B14F-4D97-AF65-F5344CB8AC3E}">
        <p14:creationId xmlns:p14="http://schemas.microsoft.com/office/powerpoint/2010/main" val="255156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1251</Words>
  <Application>Microsoft Office PowerPoint</Application>
  <PresentationFormat>On-screen Show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Komika Title - Axis</vt:lpstr>
      <vt:lpstr>Komika Text</vt:lpstr>
      <vt:lpstr>Komika Title - Kaps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Rasagy Sharma</dc:creator>
  <cp:lastModifiedBy>S Anand</cp:lastModifiedBy>
  <cp:revision>8</cp:revision>
  <dcterms:created xsi:type="dcterms:W3CDTF">2020-01-12T10:43:12Z</dcterms:created>
  <dcterms:modified xsi:type="dcterms:W3CDTF">2020-07-14T03:42:48Z</dcterms:modified>
</cp:coreProperties>
</file>