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6" r:id="rId2"/>
    <p:sldId id="277" r:id="rId3"/>
    <p:sldId id="276" r:id="rId4"/>
    <p:sldId id="275" r:id="rId5"/>
    <p:sldId id="274" r:id="rId6"/>
    <p:sldId id="273" r:id="rId7"/>
    <p:sldId id="272" r:id="rId8"/>
    <p:sldId id="271" r:id="rId9"/>
    <p:sldId id="270" r:id="rId10"/>
    <p:sldId id="269" r:id="rId11"/>
    <p:sldId id="268" r:id="rId12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221" autoAdjust="0"/>
    <p:restoredTop sz="94660"/>
  </p:normalViewPr>
  <p:slideViewPr>
    <p:cSldViewPr snapToGrid="0">
      <p:cViewPr varScale="1">
        <p:scale>
          <a:sx n="70" d="100"/>
          <a:sy n="70" d="100"/>
        </p:scale>
        <p:origin x="139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5886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28732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365125"/>
            <a:ext cx="1478756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365125"/>
            <a:ext cx="4321969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501201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76236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1957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7" y="1825625"/>
            <a:ext cx="2900363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86150" y="1825625"/>
            <a:ext cx="2900363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34747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27650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41745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3207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302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0089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132977-0117-45C7-9865-C5D63231A67A}" type="datetimeFigureOut">
              <a:rPr lang="en-US" smtClean="0"/>
              <a:t>7/18/2013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13CAF0-A4B1-49D0-B8BC-D522DC49CA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9491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image" Target="../media/image1.jpg"/><Relationship Id="rId7" Type="http://schemas.openxmlformats.org/officeDocument/2006/relationships/slide" Target="slide4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5.xml"/><Relationship Id="rId5" Type="http://schemas.openxmlformats.org/officeDocument/2006/relationships/slide" Target="slide7.xml"/><Relationship Id="rId10" Type="http://schemas.openxmlformats.org/officeDocument/2006/relationships/slide" Target="slide8.xml"/><Relationship Id="rId4" Type="http://schemas.openxmlformats.org/officeDocument/2006/relationships/slide" Target="slide6.xml"/><Relationship Id="rId9" Type="http://schemas.openxmlformats.org/officeDocument/2006/relationships/slide" Target="slide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3" Type="http://schemas.openxmlformats.org/officeDocument/2006/relationships/image" Target="../media/image1.jpg"/><Relationship Id="rId7" Type="http://schemas.openxmlformats.org/officeDocument/2006/relationships/slide" Target="slide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9.xml"/><Relationship Id="rId5" Type="http://schemas.openxmlformats.org/officeDocument/2006/relationships/slide" Target="slide11.xml"/><Relationship Id="rId4" Type="http://schemas.openxmlformats.org/officeDocument/2006/relationships/slide" Target="slide10.xml"/><Relationship Id="rId9" Type="http://schemas.openxmlformats.org/officeDocument/2006/relationships/slide" Target="slide6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3" Type="http://schemas.openxmlformats.org/officeDocument/2006/relationships/image" Target="../media/image1.jpg"/><Relationship Id="rId7" Type="http://schemas.openxmlformats.org/officeDocument/2006/relationships/slide" Target="slide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9.xml"/><Relationship Id="rId5" Type="http://schemas.openxmlformats.org/officeDocument/2006/relationships/slide" Target="slide10.xml"/><Relationship Id="rId4" Type="http://schemas.openxmlformats.org/officeDocument/2006/relationships/slide" Target="slide11.xml"/><Relationship Id="rId9" Type="http://schemas.openxmlformats.org/officeDocument/2006/relationships/slide" Target="slide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image" Target="../media/image1.jpg"/><Relationship Id="rId7" Type="http://schemas.openxmlformats.org/officeDocument/2006/relationships/slide" Target="slide4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5.xml"/><Relationship Id="rId5" Type="http://schemas.openxmlformats.org/officeDocument/2006/relationships/slide" Target="slide2.xml"/><Relationship Id="rId4" Type="http://schemas.openxmlformats.org/officeDocument/2006/relationships/slide" Target="slide8.xml"/><Relationship Id="rId9" Type="http://schemas.openxmlformats.org/officeDocument/2006/relationships/slide" Target="slide9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1.jpg"/><Relationship Id="rId7" Type="http://schemas.openxmlformats.org/officeDocument/2006/relationships/slide" Target="slide4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5.xml"/><Relationship Id="rId5" Type="http://schemas.openxmlformats.org/officeDocument/2006/relationships/slide" Target="slide3.xml"/><Relationship Id="rId4" Type="http://schemas.openxmlformats.org/officeDocument/2006/relationships/slide" Target="slide9.xml"/><Relationship Id="rId9" Type="http://schemas.openxmlformats.org/officeDocument/2006/relationships/slide" Target="slide8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1.jpg"/><Relationship Id="rId7" Type="http://schemas.openxmlformats.org/officeDocument/2006/relationships/slide" Target="slide3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5.xml"/><Relationship Id="rId5" Type="http://schemas.openxmlformats.org/officeDocument/2006/relationships/slide" Target="slide4.xml"/><Relationship Id="rId10" Type="http://schemas.openxmlformats.org/officeDocument/2006/relationships/slide" Target="slide8.xml"/><Relationship Id="rId4" Type="http://schemas.openxmlformats.org/officeDocument/2006/relationships/slide" Target="slide10.xml"/><Relationship Id="rId9" Type="http://schemas.openxmlformats.org/officeDocument/2006/relationships/slide" Target="slide9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1.jpg"/><Relationship Id="rId7" Type="http://schemas.openxmlformats.org/officeDocument/2006/relationships/slide" Target="slide3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4.xml"/><Relationship Id="rId5" Type="http://schemas.openxmlformats.org/officeDocument/2006/relationships/slide" Target="slide5.xml"/><Relationship Id="rId10" Type="http://schemas.openxmlformats.org/officeDocument/2006/relationships/slide" Target="slide8.xml"/><Relationship Id="rId4" Type="http://schemas.openxmlformats.org/officeDocument/2006/relationships/slide" Target="slide11.xml"/><Relationship Id="rId9" Type="http://schemas.openxmlformats.org/officeDocument/2006/relationships/slide" Target="slide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image" Target="../media/image1.jpg"/><Relationship Id="rId7" Type="http://schemas.openxmlformats.org/officeDocument/2006/relationships/slide" Target="slide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0.xml"/><Relationship Id="rId5" Type="http://schemas.openxmlformats.org/officeDocument/2006/relationships/slide" Target="slide11.xml"/><Relationship Id="rId4" Type="http://schemas.openxmlformats.org/officeDocument/2006/relationships/slide" Target="slide6.xml"/><Relationship Id="rId9" Type="http://schemas.openxmlformats.org/officeDocument/2006/relationships/slide" Target="slide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image" Target="../media/image1.jpg"/><Relationship Id="rId7" Type="http://schemas.openxmlformats.org/officeDocument/2006/relationships/slide" Target="slide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0.xml"/><Relationship Id="rId5" Type="http://schemas.openxmlformats.org/officeDocument/2006/relationships/slide" Target="slide11.xml"/><Relationship Id="rId4" Type="http://schemas.openxmlformats.org/officeDocument/2006/relationships/slide" Target="slide7.xml"/><Relationship Id="rId9" Type="http://schemas.openxmlformats.org/officeDocument/2006/relationships/slide" Target="slide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3" Type="http://schemas.openxmlformats.org/officeDocument/2006/relationships/image" Target="../media/image1.jpg"/><Relationship Id="rId7" Type="http://schemas.openxmlformats.org/officeDocument/2006/relationships/slide" Target="slide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0.xml"/><Relationship Id="rId5" Type="http://schemas.openxmlformats.org/officeDocument/2006/relationships/slide" Target="slide11.xml"/><Relationship Id="rId4" Type="http://schemas.openxmlformats.org/officeDocument/2006/relationships/slide" Target="slide8.xml"/><Relationship Id="rId9" Type="http://schemas.openxmlformats.org/officeDocument/2006/relationships/slide" Target="slide6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3" Type="http://schemas.openxmlformats.org/officeDocument/2006/relationships/image" Target="../media/image1.jpg"/><Relationship Id="rId7" Type="http://schemas.openxmlformats.org/officeDocument/2006/relationships/slide" Target="slide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0.xml"/><Relationship Id="rId5" Type="http://schemas.openxmlformats.org/officeDocument/2006/relationships/slide" Target="slide11.xml"/><Relationship Id="rId4" Type="http://schemas.openxmlformats.org/officeDocument/2006/relationships/slide" Target="slide9.xml"/><Relationship Id="rId9" Type="http://schemas.openxmlformats.org/officeDocument/2006/relationships/slide" Target="slide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Month: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166K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FA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+1.8%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€166K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FA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€1.00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2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2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2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2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2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2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2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2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2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2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2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2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2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2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2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2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2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2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2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2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2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2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2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2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2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2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2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2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2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2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2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2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2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2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2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2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2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2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2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2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2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2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2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2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2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2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2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2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2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2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2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2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2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2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2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2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2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2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5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4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6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2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2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2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2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2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2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2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2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7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8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2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9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9" action="ppaction://hlinksldjump"/>
          </p:cNvPr>
          <p:cNvSpPr/>
          <p:nvPr/>
        </p:nvSpPr>
        <p:spPr>
          <a:xfrm>
            <a:off x="0" y="1778000"/>
            <a:ext cx="1016000" cy="635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b="1" smtClean="0">
                <a:solidFill>
                  <a:schemeClr val="bg1"/>
                </a:solidFill>
              </a:rPr>
              <a:t>Country</a:t>
            </a:r>
            <a:endParaRPr lang="en-US" sz="1600" b="1">
              <a:solidFill>
                <a:schemeClr val="bg1"/>
              </a:solidFill>
            </a:endParaRPr>
          </a:p>
        </p:txBody>
      </p:sp>
      <p:sp>
        <p:nvSpPr>
          <p:cNvPr id="144" name="Rectangle 143">
            <a:hlinkClick r:id="rId2" action="ppaction://hlinksldjump" tooltip="U.S: 44 downloads/day, +1.6%"/>
          </p:cNvPr>
          <p:cNvSpPr/>
          <p:nvPr/>
        </p:nvSpPr>
        <p:spPr>
          <a:xfrm>
            <a:off x="1016000" y="1778000"/>
            <a:ext cx="4237098" cy="635000"/>
          </a:xfrm>
          <a:prstGeom prst="rect">
            <a:avLst/>
          </a:prstGeom>
          <a:solidFill>
            <a:srgbClr val="D6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U.S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2" action="ppaction://hlinksldjump" tooltip="China: 17 downloads/day, +2.0%"/>
          </p:cNvPr>
          <p:cNvSpPr/>
          <p:nvPr/>
        </p:nvSpPr>
        <p:spPr>
          <a:xfrm>
            <a:off x="5253098" y="1778000"/>
            <a:ext cx="1634959" cy="635000"/>
          </a:xfrm>
          <a:prstGeom prst="rect">
            <a:avLst/>
          </a:prstGeom>
          <a:solidFill>
            <a:srgbClr val="CC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China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2" action="ppaction://hlinksldjump" tooltip="Germany: 11 downloads/day, +2.0%"/>
          </p:cNvPr>
          <p:cNvSpPr/>
          <p:nvPr/>
        </p:nvSpPr>
        <p:spPr>
          <a:xfrm>
            <a:off x="6888056" y="1778000"/>
            <a:ext cx="1016662" cy="635000"/>
          </a:xfrm>
          <a:prstGeom prst="rect">
            <a:avLst/>
          </a:prstGeom>
          <a:solidFill>
            <a:srgbClr val="CB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Germany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2" action="ppaction://hlinksldjump" tooltip="U.K: 7 downloads/day, +1.9%"/>
          </p:cNvPr>
          <p:cNvSpPr/>
          <p:nvPr/>
        </p:nvSpPr>
        <p:spPr>
          <a:xfrm>
            <a:off x="7904718" y="1778000"/>
            <a:ext cx="706022" cy="635000"/>
          </a:xfrm>
          <a:prstGeom prst="rect">
            <a:avLst/>
          </a:prstGeom>
          <a:solidFill>
            <a:srgbClr val="CF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U.K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2" action="ppaction://hlinksldjump" tooltip="India: 6 downloads/day, +1.9%"/>
          </p:cNvPr>
          <p:cNvSpPr/>
          <p:nvPr/>
        </p:nvSpPr>
        <p:spPr>
          <a:xfrm>
            <a:off x="8610740" y="1778000"/>
            <a:ext cx="533260" cy="635000"/>
          </a:xfrm>
          <a:prstGeom prst="rect">
            <a:avLst/>
          </a:prstGeom>
          <a:solidFill>
            <a:srgbClr val="CE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India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" action="ppaction://noaction"/>
          </p:cNvPr>
          <p:cNvSpPr/>
          <p:nvPr/>
        </p:nvSpPr>
        <p:spPr>
          <a:xfrm>
            <a:off x="0" y="3251200"/>
            <a:ext cx="1016000" cy="635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b="1" smtClean="0">
                <a:solidFill>
                  <a:schemeClr val="bg1"/>
                </a:solidFill>
              </a:rPr>
              <a:t>Model</a:t>
            </a:r>
            <a:endParaRPr lang="en-US" sz="1600" b="1">
              <a:solidFill>
                <a:schemeClr val="bg1"/>
              </a:solidFill>
            </a:endParaRPr>
          </a:p>
        </p:txBody>
      </p:sp>
      <p:sp>
        <p:nvSpPr>
          <p:cNvPr id="150" name="Rectangle 149">
            <a:hlinkClick r:id="rId2" action="ppaction://hlinksldjump" tooltip="Android 4: 33 downloads/day, +0.3%"/>
          </p:cNvPr>
          <p:cNvSpPr/>
          <p:nvPr/>
        </p:nvSpPr>
        <p:spPr>
          <a:xfrm>
            <a:off x="1016000" y="3251200"/>
            <a:ext cx="1295784" cy="635000"/>
          </a:xfrm>
          <a:prstGeom prst="rect">
            <a:avLst/>
          </a:prstGeom>
          <a:solidFill>
            <a:srgbClr val="F8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Android 4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2" action="ppaction://hlinksldjump" tooltip="iOS 4: 32 downloads/day, +3.3%"/>
          </p:cNvPr>
          <p:cNvSpPr/>
          <p:nvPr/>
        </p:nvSpPr>
        <p:spPr>
          <a:xfrm>
            <a:off x="2311784" y="3251200"/>
            <a:ext cx="1254961" cy="635000"/>
          </a:xfrm>
          <a:prstGeom prst="rect">
            <a:avLst/>
          </a:prstGeom>
          <a:solidFill>
            <a:srgbClr val="AB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iOS 4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2" action="ppaction://hlinksldjump" tooltip="Android 3: 30 downloads/day, +1.9%"/>
          </p:cNvPr>
          <p:cNvSpPr/>
          <p:nvPr/>
        </p:nvSpPr>
        <p:spPr>
          <a:xfrm>
            <a:off x="3566745" y="3251200"/>
            <a:ext cx="1207077" cy="635000"/>
          </a:xfrm>
          <a:prstGeom prst="rect">
            <a:avLst/>
          </a:prstGeom>
          <a:solidFill>
            <a:srgbClr val="CE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Android 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53" name="Rectangle 152">
            <a:hlinkClick r:id="rId2" action="ppaction://hlinksldjump" tooltip="iOS 5: 29 downloads/day, +0.7%"/>
          </p:cNvPr>
          <p:cNvSpPr/>
          <p:nvPr/>
        </p:nvSpPr>
        <p:spPr>
          <a:xfrm>
            <a:off x="4773822" y="3251200"/>
            <a:ext cx="1137828" cy="635000"/>
          </a:xfrm>
          <a:prstGeom prst="rect">
            <a:avLst/>
          </a:prstGeom>
          <a:solidFill>
            <a:srgbClr val="EC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iOS 5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54" name="Rectangle 153">
            <a:hlinkClick r:id="rId2" action="ppaction://hlinksldjump" tooltip="iOS 3: 22 downloads/day, +1.1%"/>
          </p:cNvPr>
          <p:cNvSpPr/>
          <p:nvPr/>
        </p:nvSpPr>
        <p:spPr>
          <a:xfrm>
            <a:off x="5911650" y="3251200"/>
            <a:ext cx="870682" cy="635000"/>
          </a:xfrm>
          <a:prstGeom prst="rect">
            <a:avLst/>
          </a:prstGeom>
          <a:solidFill>
            <a:srgbClr val="E2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iOS 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55" name="Rectangle 154">
            <a:hlinkClick r:id="rId2" action="ppaction://hlinksldjump" tooltip="Java ME: 20 downloads/day, +1.6%"/>
          </p:cNvPr>
          <p:cNvSpPr/>
          <p:nvPr/>
        </p:nvSpPr>
        <p:spPr>
          <a:xfrm>
            <a:off x="6782331" y="3251200"/>
            <a:ext cx="813680" cy="635000"/>
          </a:xfrm>
          <a:prstGeom prst="rect">
            <a:avLst/>
          </a:prstGeom>
          <a:solidFill>
            <a:srgbClr val="D6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Java ME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2" action="ppaction://hlinksldjump" tooltip="Windows: 13 downloads/day, +2.8%"/>
          </p:cNvPr>
          <p:cNvSpPr/>
          <p:nvPr/>
        </p:nvSpPr>
        <p:spPr>
          <a:xfrm>
            <a:off x="7596012" y="3251200"/>
            <a:ext cx="507829" cy="635000"/>
          </a:xfrm>
          <a:prstGeom prst="rect">
            <a:avLst/>
          </a:prstGeom>
          <a:solidFill>
            <a:srgbClr val="B6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Windows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2" action="ppaction://hlinksldjump" tooltip="Android 2: 11 downloads/day, +2.8%"/>
          </p:cNvPr>
          <p:cNvSpPr/>
          <p:nvPr/>
        </p:nvSpPr>
        <p:spPr>
          <a:xfrm>
            <a:off x="8103840" y="3251200"/>
            <a:ext cx="442648" cy="635000"/>
          </a:xfrm>
          <a:prstGeom prst="rect">
            <a:avLst/>
          </a:prstGeom>
          <a:solidFill>
            <a:srgbClr val="B6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Android 2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2" action="ppaction://hlinksldjump" tooltip="Black berry: 8 downloads/day, +3.0%"/>
          </p:cNvPr>
          <p:cNvSpPr/>
          <p:nvPr/>
        </p:nvSpPr>
        <p:spPr>
          <a:xfrm>
            <a:off x="8546489" y="3251200"/>
            <a:ext cx="324966" cy="635000"/>
          </a:xfrm>
          <a:prstGeom prst="rect">
            <a:avLst/>
          </a:prstGeom>
          <a:solidFill>
            <a:srgbClr val="B2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Black berry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2" action="ppaction://hlinksldjump" tooltip="Symbian: 5 downloads/day, +3.2%"/>
          </p:cNvPr>
          <p:cNvSpPr/>
          <p:nvPr/>
        </p:nvSpPr>
        <p:spPr>
          <a:xfrm>
            <a:off x="8871455" y="3251200"/>
            <a:ext cx="194518" cy="635000"/>
          </a:xfrm>
          <a:prstGeom prst="rect">
            <a:avLst/>
          </a:prstGeom>
          <a:solidFill>
            <a:srgbClr val="AC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Symbian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2" action="ppaction://hlinksldjump" tooltip="Android 1: 1 downloads/day, +3.7%"/>
          </p:cNvPr>
          <p:cNvSpPr/>
          <p:nvPr/>
        </p:nvSpPr>
        <p:spPr>
          <a:xfrm>
            <a:off x="9065973" y="3251200"/>
            <a:ext cx="52077" cy="635000"/>
          </a:xfrm>
          <a:prstGeom prst="rect">
            <a:avLst/>
          </a:prstGeom>
          <a:solidFill>
            <a:srgbClr val="A1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Rectangle 160">
            <a:hlinkClick r:id="rId2" action="ppaction://hlinksldjump" tooltip="Other: 1 downloads/day, +2.2%"/>
          </p:cNvPr>
          <p:cNvSpPr/>
          <p:nvPr/>
        </p:nvSpPr>
        <p:spPr>
          <a:xfrm>
            <a:off x="9118050" y="3251200"/>
            <a:ext cx="25950" cy="635000"/>
          </a:xfrm>
          <a:prstGeom prst="rect">
            <a:avLst/>
          </a:prstGeom>
          <a:solidFill>
            <a:srgbClr val="C6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Rectangle 161">
            <a:hlinkClick r:id="rId10" action="ppaction://hlinksldjump"/>
          </p:cNvPr>
          <p:cNvSpPr/>
          <p:nvPr/>
        </p:nvSpPr>
        <p:spPr>
          <a:xfrm>
            <a:off x="0" y="4724400"/>
            <a:ext cx="1016000" cy="635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b="1" smtClean="0">
                <a:solidFill>
                  <a:schemeClr val="bg1"/>
                </a:solidFill>
              </a:rPr>
              <a:t>Category</a:t>
            </a:r>
            <a:endParaRPr lang="en-US" sz="1600" b="1">
              <a:solidFill>
                <a:schemeClr val="bg1"/>
              </a:solidFill>
            </a:endParaRPr>
          </a:p>
        </p:txBody>
      </p:sp>
      <p:sp>
        <p:nvSpPr>
          <p:cNvPr id="163" name="Rectangle 162">
            <a:hlinkClick r:id="rId2" action="ppaction://hlinksldjump" tooltip="Games: 62 downloads/day, +0.1%"/>
          </p:cNvPr>
          <p:cNvSpPr/>
          <p:nvPr/>
        </p:nvSpPr>
        <p:spPr>
          <a:xfrm>
            <a:off x="1016000" y="4724400"/>
            <a:ext cx="1637126" cy="635000"/>
          </a:xfrm>
          <a:prstGeom prst="rect">
            <a:avLst/>
          </a:prstGeom>
          <a:solidFill>
            <a:srgbClr val="FB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Games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2" action="ppaction://hlinksldjump" tooltip="Education: 51 downloads/day, +1.6%"/>
          </p:cNvPr>
          <p:cNvSpPr/>
          <p:nvPr/>
        </p:nvSpPr>
        <p:spPr>
          <a:xfrm>
            <a:off x="2653126" y="4724400"/>
            <a:ext cx="1338746" cy="635000"/>
          </a:xfrm>
          <a:prstGeom prst="rect">
            <a:avLst/>
          </a:prstGeom>
          <a:solidFill>
            <a:srgbClr val="D5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Education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2" action="ppaction://hlinksldjump" tooltip="Tools: 40 downloads/day, +1.7%"/>
          </p:cNvPr>
          <p:cNvSpPr/>
          <p:nvPr/>
        </p:nvSpPr>
        <p:spPr>
          <a:xfrm>
            <a:off x="3991872" y="4724400"/>
            <a:ext cx="1057503" cy="635000"/>
          </a:xfrm>
          <a:prstGeom prst="rect">
            <a:avLst/>
          </a:prstGeom>
          <a:solidFill>
            <a:srgbClr val="D4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Tools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66" name="Rectangle 165">
            <a:hlinkClick r:id="rId2" action="ppaction://hlinksldjump" tooltip="Music + Video: 32 downloads/day, +2.7%"/>
          </p:cNvPr>
          <p:cNvSpPr/>
          <p:nvPr/>
        </p:nvSpPr>
        <p:spPr>
          <a:xfrm>
            <a:off x="5049375" y="4724400"/>
            <a:ext cx="847596" cy="635000"/>
          </a:xfrm>
          <a:prstGeom prst="rect">
            <a:avLst/>
          </a:prstGeom>
          <a:solidFill>
            <a:srgbClr val="B9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Music + Video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67" name="Rectangle 166">
            <a:hlinkClick r:id="rId2" action="ppaction://hlinksldjump" tooltip="Photo: 26 downloads/day, +2.5%"/>
          </p:cNvPr>
          <p:cNvSpPr/>
          <p:nvPr/>
        </p:nvSpPr>
        <p:spPr>
          <a:xfrm>
            <a:off x="5896971" y="4724400"/>
            <a:ext cx="680500" cy="635000"/>
          </a:xfrm>
          <a:prstGeom prst="rect">
            <a:avLst/>
          </a:prstGeom>
          <a:solidFill>
            <a:srgbClr val="BE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Photo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68" name="Rectangle 167">
            <a:hlinkClick r:id="rId2" action="ppaction://hlinksldjump" tooltip="Business: 21 downloads/day, +1.1%"/>
          </p:cNvPr>
          <p:cNvSpPr/>
          <p:nvPr/>
        </p:nvSpPr>
        <p:spPr>
          <a:xfrm>
            <a:off x="6577471" y="4724400"/>
            <a:ext cx="544524" cy="635000"/>
          </a:xfrm>
          <a:prstGeom prst="rect">
            <a:avLst/>
          </a:prstGeom>
          <a:solidFill>
            <a:srgbClr val="E3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Business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2" action="ppaction://hlinksldjump" tooltip="Entertainment: 16 downloads/day, +2.1%"/>
          </p:cNvPr>
          <p:cNvSpPr/>
          <p:nvPr/>
        </p:nvSpPr>
        <p:spPr>
          <a:xfrm>
            <a:off x="7121995" y="4724400"/>
            <a:ext cx="428598" cy="635000"/>
          </a:xfrm>
          <a:prstGeom prst="rect">
            <a:avLst/>
          </a:prstGeom>
          <a:solidFill>
            <a:srgbClr val="C8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Entertainment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2" action="ppaction://hlinksldjump" tooltip="Travel: 13 downloads/day, +2.8%"/>
          </p:cNvPr>
          <p:cNvSpPr/>
          <p:nvPr/>
        </p:nvSpPr>
        <p:spPr>
          <a:xfrm>
            <a:off x="7550593" y="4724400"/>
            <a:ext cx="347683" cy="635000"/>
          </a:xfrm>
          <a:prstGeom prst="rect">
            <a:avLst/>
          </a:prstGeom>
          <a:solidFill>
            <a:srgbClr val="B7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Travel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2" action="ppaction://hlinksldjump" tooltip="Family: 11 downloads/day, +3.8%"/>
          </p:cNvPr>
          <p:cNvSpPr/>
          <p:nvPr/>
        </p:nvSpPr>
        <p:spPr>
          <a:xfrm>
            <a:off x="7898276" y="4724400"/>
            <a:ext cx="284572" cy="635000"/>
          </a:xfrm>
          <a:prstGeom prst="rect">
            <a:avLst/>
          </a:prstGeom>
          <a:solidFill>
            <a:srgbClr val="9D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Family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2" action="ppaction://hlinksldjump" tooltip="Weather: 8 downloads/day, +3.2%"/>
          </p:cNvPr>
          <p:cNvSpPr/>
          <p:nvPr/>
        </p:nvSpPr>
        <p:spPr>
          <a:xfrm>
            <a:off x="8182848" y="4724400"/>
            <a:ext cx="215587" cy="635000"/>
          </a:xfrm>
          <a:prstGeom prst="rect">
            <a:avLst/>
          </a:prstGeom>
          <a:solidFill>
            <a:srgbClr val="AE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Weather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2" action="ppaction://hlinksldjump" tooltip="Social: 7 downloads/day, +1.9%"/>
          </p:cNvPr>
          <p:cNvSpPr/>
          <p:nvPr/>
        </p:nvSpPr>
        <p:spPr>
          <a:xfrm>
            <a:off x="8398435" y="4724400"/>
            <a:ext cx="182654" cy="635000"/>
          </a:xfrm>
          <a:prstGeom prst="rect">
            <a:avLst/>
          </a:prstGeom>
          <a:solidFill>
            <a:srgbClr val="CD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Rectangle 173">
            <a:hlinkClick r:id="rId2" action="ppaction://hlinksldjump" tooltip="Lifestyle: 6 downloads/day, +2.5%"/>
          </p:cNvPr>
          <p:cNvSpPr/>
          <p:nvPr/>
        </p:nvSpPr>
        <p:spPr>
          <a:xfrm>
            <a:off x="8581090" y="4724400"/>
            <a:ext cx="148159" cy="635000"/>
          </a:xfrm>
          <a:prstGeom prst="rect">
            <a:avLst/>
          </a:prstGeom>
          <a:solidFill>
            <a:srgbClr val="BE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Rectangle 174">
            <a:hlinkClick r:id="rId2" action="ppaction://hlinksldjump" tooltip="Sports: 4 downloads/day, +4.0%"/>
          </p:cNvPr>
          <p:cNvSpPr/>
          <p:nvPr/>
        </p:nvSpPr>
        <p:spPr>
          <a:xfrm>
            <a:off x="8729249" y="4724400"/>
            <a:ext cx="117206" cy="635000"/>
          </a:xfrm>
          <a:prstGeom prst="rect">
            <a:avLst/>
          </a:prstGeom>
          <a:solidFill>
            <a:srgbClr val="97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Rectangle 175">
            <a:hlinkClick r:id="rId2" action="ppaction://hlinksldjump" tooltip="Politics: 3 downloads/day, +2.3%"/>
          </p:cNvPr>
          <p:cNvSpPr/>
          <p:nvPr/>
        </p:nvSpPr>
        <p:spPr>
          <a:xfrm>
            <a:off x="8846455" y="4724400"/>
            <a:ext cx="82955" cy="635000"/>
          </a:xfrm>
          <a:prstGeom prst="rect">
            <a:avLst/>
          </a:prstGeom>
          <a:solidFill>
            <a:srgbClr val="C4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Rectangle 176">
            <a:hlinkClick r:id="rId2" action="ppaction://hlinksldjump" tooltip="Personal finance: 2 downloads/day, +2.7%"/>
          </p:cNvPr>
          <p:cNvSpPr/>
          <p:nvPr/>
        </p:nvSpPr>
        <p:spPr>
          <a:xfrm>
            <a:off x="8929410" y="4724400"/>
            <a:ext cx="66073" cy="635000"/>
          </a:xfrm>
          <a:prstGeom prst="rect">
            <a:avLst/>
          </a:prstGeom>
          <a:solidFill>
            <a:srgbClr val="BA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Rectangle 177">
            <a:hlinkClick r:id="rId2" action="ppaction://hlinksldjump" tooltip="Health: 2 downloads/day, +1.9%"/>
          </p:cNvPr>
          <p:cNvSpPr/>
          <p:nvPr/>
        </p:nvSpPr>
        <p:spPr>
          <a:xfrm>
            <a:off x="8995483" y="4724400"/>
            <a:ext cx="65596" cy="635000"/>
          </a:xfrm>
          <a:prstGeom prst="rect">
            <a:avLst/>
          </a:prstGeom>
          <a:solidFill>
            <a:srgbClr val="CF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2" action="ppaction://hlinksldjump" tooltip="Books: 2 downloads/day, +3.5%"/>
          </p:cNvPr>
          <p:cNvSpPr/>
          <p:nvPr/>
        </p:nvSpPr>
        <p:spPr>
          <a:xfrm>
            <a:off x="9061079" y="4724400"/>
            <a:ext cx="49843" cy="635000"/>
          </a:xfrm>
          <a:prstGeom prst="rect">
            <a:avLst/>
          </a:prstGeom>
          <a:solidFill>
            <a:srgbClr val="A5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2" action="ppaction://hlinksldjump" tooltip="News: 1 downloads/day, +1.6%"/>
          </p:cNvPr>
          <p:cNvSpPr/>
          <p:nvPr/>
        </p:nvSpPr>
        <p:spPr>
          <a:xfrm>
            <a:off x="9110921" y="4724400"/>
            <a:ext cx="33079" cy="635000"/>
          </a:xfrm>
          <a:prstGeom prst="rect">
            <a:avLst/>
          </a:prstGeom>
          <a:solidFill>
            <a:srgbClr val="D6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4" action="ppaction://hlinksldjump"/>
          </p:cNvPr>
          <p:cNvSpPr/>
          <p:nvPr/>
        </p:nvSpPr>
        <p:spPr>
          <a:xfrm>
            <a:off x="0" y="6197600"/>
            <a:ext cx="1016000" cy="635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b="1" smtClean="0">
                <a:solidFill>
                  <a:schemeClr val="bg1"/>
                </a:solidFill>
              </a:rPr>
              <a:t>Segment</a:t>
            </a:r>
            <a:endParaRPr lang="en-US" sz="1600" b="1">
              <a:solidFill>
                <a:schemeClr val="bg1"/>
              </a:solidFill>
            </a:endParaRPr>
          </a:p>
        </p:txBody>
      </p:sp>
      <p:sp>
        <p:nvSpPr>
          <p:cNvPr id="182" name="Rectangle 181">
            <a:hlinkClick r:id="rId2" action="ppaction://hlinksldjump" tooltip="Newbie: 37 downloads/day, +1.3%"/>
          </p:cNvPr>
          <p:cNvSpPr/>
          <p:nvPr/>
        </p:nvSpPr>
        <p:spPr>
          <a:xfrm>
            <a:off x="1016000" y="6197600"/>
            <a:ext cx="1971218" cy="635000"/>
          </a:xfrm>
          <a:prstGeom prst="rect">
            <a:avLst/>
          </a:prstGeom>
          <a:solidFill>
            <a:srgbClr val="DE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Newbie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2" action="ppaction://hlinksldjump" tooltip="Retired: 33 downloads/day, +2.8%"/>
          </p:cNvPr>
          <p:cNvSpPr/>
          <p:nvPr/>
        </p:nvSpPr>
        <p:spPr>
          <a:xfrm>
            <a:off x="2987218" y="6197600"/>
            <a:ext cx="1726879" cy="635000"/>
          </a:xfrm>
          <a:prstGeom prst="rect">
            <a:avLst/>
          </a:prstGeom>
          <a:solidFill>
            <a:srgbClr val="B8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Retired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2" action="ppaction://hlinksldjump" tooltip="DINK: 26 downloads/day, +0.9%"/>
          </p:cNvPr>
          <p:cNvSpPr/>
          <p:nvPr/>
        </p:nvSpPr>
        <p:spPr>
          <a:xfrm>
            <a:off x="4714096" y="6197600"/>
            <a:ext cx="1377335" cy="635000"/>
          </a:xfrm>
          <a:prstGeom prst="rect">
            <a:avLst/>
          </a:prstGeom>
          <a:solidFill>
            <a:srgbClr val="E8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DINK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2" action="ppaction://hlinksldjump" tooltip="Listener: 20 downloads/day, +2.3%"/>
          </p:cNvPr>
          <p:cNvSpPr/>
          <p:nvPr/>
        </p:nvSpPr>
        <p:spPr>
          <a:xfrm>
            <a:off x="6091431" y="6197600"/>
            <a:ext cx="1055985" cy="635000"/>
          </a:xfrm>
          <a:prstGeom prst="rect">
            <a:avLst/>
          </a:prstGeom>
          <a:solidFill>
            <a:srgbClr val="C5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Listener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2" action="ppaction://hlinksldjump" tooltip="Browser: 12 downloads/day, +1.9%"/>
          </p:cNvPr>
          <p:cNvSpPr/>
          <p:nvPr/>
        </p:nvSpPr>
        <p:spPr>
          <a:xfrm>
            <a:off x="7147416" y="6197600"/>
            <a:ext cx="634797" cy="635000"/>
          </a:xfrm>
          <a:prstGeom prst="rect">
            <a:avLst/>
          </a:prstGeom>
          <a:solidFill>
            <a:srgbClr val="CF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Browser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2" action="ppaction://hlinksldjump" tooltip="Cameraman: 9 downloads/day, +1.0%"/>
          </p:cNvPr>
          <p:cNvSpPr/>
          <p:nvPr/>
        </p:nvSpPr>
        <p:spPr>
          <a:xfrm>
            <a:off x="7782213" y="6197600"/>
            <a:ext cx="491269" cy="635000"/>
          </a:xfrm>
          <a:prstGeom prst="rect">
            <a:avLst/>
          </a:prstGeom>
          <a:solidFill>
            <a:srgbClr val="E6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Cameraman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88" name="Rectangle 187">
            <a:hlinkClick r:id="rId2" action="ppaction://hlinksldjump" tooltip="Traveller: 7 downloads/day, +2.1%"/>
          </p:cNvPr>
          <p:cNvSpPr/>
          <p:nvPr/>
        </p:nvSpPr>
        <p:spPr>
          <a:xfrm>
            <a:off x="8273482" y="6197600"/>
            <a:ext cx="374794" cy="635000"/>
          </a:xfrm>
          <a:prstGeom prst="rect">
            <a:avLst/>
          </a:prstGeom>
          <a:solidFill>
            <a:srgbClr val="C9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Traveller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2" action="ppaction://hlinksldjump" tooltip="Connected: 6 downloads/day, +2.1%"/>
          </p:cNvPr>
          <p:cNvSpPr/>
          <p:nvPr/>
        </p:nvSpPr>
        <p:spPr>
          <a:xfrm>
            <a:off x="8648276" y="6197600"/>
            <a:ext cx="298123" cy="635000"/>
          </a:xfrm>
          <a:prstGeom prst="rect">
            <a:avLst/>
          </a:prstGeom>
          <a:solidFill>
            <a:srgbClr val="C8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Connected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90" name="Rectangle 189">
            <a:hlinkClick r:id="rId2" action="ppaction://hlinksldjump" tooltip="Picky: 4 downloads/day, +1.7%"/>
          </p:cNvPr>
          <p:cNvSpPr/>
          <p:nvPr/>
        </p:nvSpPr>
        <p:spPr>
          <a:xfrm>
            <a:off x="8946398" y="6197600"/>
            <a:ext cx="197602" cy="635000"/>
          </a:xfrm>
          <a:prstGeom prst="rect">
            <a:avLst/>
          </a:prstGeom>
          <a:solidFill>
            <a:srgbClr val="D2FF00"/>
          </a:solidFill>
          <a:ln w="3175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Picky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91" name="Freeform 190">
            <a:hlinkClick r:id="rId2" action="ppaction://hlinksldjump" tooltip="('U.S', 'Android 4'): 85 downloads/day, -0.1%"/>
          </p:cNvPr>
          <p:cNvSpPr/>
          <p:nvPr/>
        </p:nvSpPr>
        <p:spPr>
          <a:xfrm>
            <a:off x="1016000" y="2413000"/>
            <a:ext cx="677875" cy="838201"/>
          </a:xfrm>
          <a:custGeom>
            <a:avLst/>
            <a:gdLst/>
            <a:ahLst/>
            <a:cxnLst/>
            <a:rect l="0" t="0" r="0" b="0"/>
            <a:pathLst>
              <a:path w="677875" h="838201">
                <a:moveTo>
                  <a:pt x="677874" y="0"/>
                </a:moveTo>
                <a:cubicBezTo>
                  <a:pt x="677874" y="419100"/>
                  <a:pt x="677874" y="419100"/>
                  <a:pt x="67787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0" y="419100"/>
                  <a:pt x="0" y="0"/>
                </a:cubicBezTo>
                <a:cubicBezTo>
                  <a:pt x="677874" y="0"/>
                  <a:pt x="677874" y="0"/>
                  <a:pt x="677874" y="0"/>
                </a:cubicBezTo>
                <a:close/>
              </a:path>
            </a:pathLst>
          </a:custGeom>
          <a:solidFill>
            <a:srgbClr val="FFFB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Freeform 191">
            <a:hlinkClick r:id="rId2" action="ppaction://hlinksldjump" tooltip="('U.S', 'iOS 4'): 83 downloads/day, +4.6%"/>
          </p:cNvPr>
          <p:cNvSpPr/>
          <p:nvPr/>
        </p:nvSpPr>
        <p:spPr>
          <a:xfrm>
            <a:off x="1693874" y="2413000"/>
            <a:ext cx="1276248" cy="838201"/>
          </a:xfrm>
          <a:custGeom>
            <a:avLst/>
            <a:gdLst/>
            <a:ahLst/>
            <a:cxnLst/>
            <a:rect l="0" t="0" r="0" b="0"/>
            <a:pathLst>
              <a:path w="1276248" h="838201">
                <a:moveTo>
                  <a:pt x="658337" y="0"/>
                </a:moveTo>
                <a:cubicBezTo>
                  <a:pt x="658337" y="419100"/>
                  <a:pt x="1276247" y="419100"/>
                  <a:pt x="1276247" y="838200"/>
                </a:cubicBezTo>
                <a:cubicBezTo>
                  <a:pt x="617910" y="838200"/>
                  <a:pt x="617910" y="838200"/>
                  <a:pt x="617910" y="838200"/>
                </a:cubicBezTo>
                <a:cubicBezTo>
                  <a:pt x="617910" y="419100"/>
                  <a:pt x="0" y="419100"/>
                  <a:pt x="0" y="0"/>
                </a:cubicBezTo>
                <a:cubicBezTo>
                  <a:pt x="658337" y="0"/>
                  <a:pt x="658337" y="0"/>
                  <a:pt x="658337" y="0"/>
                </a:cubicBezTo>
                <a:close/>
              </a:path>
            </a:pathLst>
          </a:custGeom>
          <a:solidFill>
            <a:srgbClr val="8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Freeform 192">
            <a:hlinkClick r:id="rId2" action="ppaction://hlinksldjump" tooltip="('U.S', 'Android 3'): 79 downloads/day, +1.5%"/>
          </p:cNvPr>
          <p:cNvSpPr/>
          <p:nvPr/>
        </p:nvSpPr>
        <p:spPr>
          <a:xfrm>
            <a:off x="2352211" y="2413000"/>
            <a:ext cx="1842586" cy="838201"/>
          </a:xfrm>
          <a:custGeom>
            <a:avLst/>
            <a:gdLst/>
            <a:ahLst/>
            <a:cxnLst/>
            <a:rect l="0" t="0" r="0" b="0"/>
            <a:pathLst>
              <a:path w="1842586" h="838201">
                <a:moveTo>
                  <a:pt x="628051" y="0"/>
                </a:moveTo>
                <a:cubicBezTo>
                  <a:pt x="628051" y="419100"/>
                  <a:pt x="1842585" y="419100"/>
                  <a:pt x="1842585" y="838200"/>
                </a:cubicBezTo>
                <a:cubicBezTo>
                  <a:pt x="1214534" y="838200"/>
                  <a:pt x="1214534" y="838200"/>
                  <a:pt x="1214534" y="838200"/>
                </a:cubicBezTo>
                <a:cubicBezTo>
                  <a:pt x="1214534" y="419100"/>
                  <a:pt x="0" y="419100"/>
                  <a:pt x="0" y="0"/>
                </a:cubicBezTo>
                <a:cubicBezTo>
                  <a:pt x="628051" y="0"/>
                  <a:pt x="628051" y="0"/>
                  <a:pt x="628051" y="0"/>
                </a:cubicBezTo>
                <a:close/>
              </a:path>
            </a:pathLst>
          </a:custGeom>
          <a:solidFill>
            <a:srgbClr val="D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Freeform 193">
            <a:hlinkClick r:id="rId2" action="ppaction://hlinksldjump" tooltip="('U.S', 'iOS 5'): 75 downloads/day, -0.7%"/>
          </p:cNvPr>
          <p:cNvSpPr/>
          <p:nvPr/>
        </p:nvSpPr>
        <p:spPr>
          <a:xfrm>
            <a:off x="2980262" y="2413000"/>
            <a:ext cx="2387336" cy="838201"/>
          </a:xfrm>
          <a:custGeom>
            <a:avLst/>
            <a:gdLst/>
            <a:ahLst/>
            <a:cxnLst/>
            <a:rect l="0" t="0" r="0" b="0"/>
            <a:pathLst>
              <a:path w="2387336" h="838201">
                <a:moveTo>
                  <a:pt x="593775" y="0"/>
                </a:moveTo>
                <a:cubicBezTo>
                  <a:pt x="593775" y="419100"/>
                  <a:pt x="2387335" y="419100"/>
                  <a:pt x="2387335" y="838200"/>
                </a:cubicBezTo>
                <a:cubicBezTo>
                  <a:pt x="1793560" y="838200"/>
                  <a:pt x="1793560" y="838200"/>
                  <a:pt x="1793560" y="838200"/>
                </a:cubicBezTo>
                <a:cubicBezTo>
                  <a:pt x="1793560" y="419100"/>
                  <a:pt x="0" y="419100"/>
                  <a:pt x="0" y="0"/>
                </a:cubicBezTo>
                <a:cubicBezTo>
                  <a:pt x="593775" y="0"/>
                  <a:pt x="593775" y="0"/>
                  <a:pt x="593775" y="0"/>
                </a:cubicBezTo>
                <a:close/>
              </a:path>
            </a:pathLst>
          </a:custGeom>
          <a:solidFill>
            <a:srgbClr val="FFEC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Freeform 194">
            <a:hlinkClick r:id="rId2" action="ppaction://hlinksldjump" tooltip="('U.S', 'iOS 3'): 56 downloads/day, -0.5%"/>
          </p:cNvPr>
          <p:cNvSpPr/>
          <p:nvPr/>
        </p:nvSpPr>
        <p:spPr>
          <a:xfrm>
            <a:off x="3574037" y="2413000"/>
            <a:ext cx="2786058" cy="838201"/>
          </a:xfrm>
          <a:custGeom>
            <a:avLst/>
            <a:gdLst/>
            <a:ahLst/>
            <a:cxnLst/>
            <a:rect l="0" t="0" r="0" b="0"/>
            <a:pathLst>
              <a:path w="2786058" h="838201">
                <a:moveTo>
                  <a:pt x="448443" y="0"/>
                </a:moveTo>
                <a:cubicBezTo>
                  <a:pt x="448443" y="419100"/>
                  <a:pt x="2786057" y="419100"/>
                  <a:pt x="2786057" y="838200"/>
                </a:cubicBezTo>
                <a:cubicBezTo>
                  <a:pt x="2337613" y="838200"/>
                  <a:pt x="2337613" y="838200"/>
                  <a:pt x="2337613" y="838200"/>
                </a:cubicBezTo>
                <a:cubicBezTo>
                  <a:pt x="2337613" y="419100"/>
                  <a:pt x="0" y="419100"/>
                  <a:pt x="0" y="0"/>
                </a:cubicBezTo>
                <a:cubicBezTo>
                  <a:pt x="448443" y="0"/>
                  <a:pt x="448443" y="0"/>
                  <a:pt x="448443" y="0"/>
                </a:cubicBezTo>
                <a:close/>
              </a:path>
            </a:pathLst>
          </a:custGeom>
          <a:solidFill>
            <a:srgbClr val="FFF1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Freeform 195">
            <a:hlinkClick r:id="rId2" action="ppaction://hlinksldjump" tooltip="('U.S', 'Java ME'): 53 downloads/day, +1.8%"/>
          </p:cNvPr>
          <p:cNvSpPr/>
          <p:nvPr/>
        </p:nvSpPr>
        <p:spPr>
          <a:xfrm>
            <a:off x="4022480" y="2413000"/>
            <a:ext cx="3183340" cy="838201"/>
          </a:xfrm>
          <a:custGeom>
            <a:avLst/>
            <a:gdLst/>
            <a:ahLst/>
            <a:cxnLst/>
            <a:rect l="0" t="0" r="0" b="0"/>
            <a:pathLst>
              <a:path w="3183340" h="838201">
                <a:moveTo>
                  <a:pt x="423488" y="0"/>
                </a:moveTo>
                <a:cubicBezTo>
                  <a:pt x="423488" y="419100"/>
                  <a:pt x="3183339" y="419100"/>
                  <a:pt x="3183339" y="838200"/>
                </a:cubicBezTo>
                <a:cubicBezTo>
                  <a:pt x="2759851" y="838200"/>
                  <a:pt x="2759851" y="838200"/>
                  <a:pt x="2759851" y="838200"/>
                </a:cubicBezTo>
                <a:cubicBezTo>
                  <a:pt x="2759851" y="419100"/>
                  <a:pt x="0" y="419100"/>
                  <a:pt x="0" y="0"/>
                </a:cubicBezTo>
                <a:cubicBezTo>
                  <a:pt x="423488" y="0"/>
                  <a:pt x="423488" y="0"/>
                  <a:pt x="423488" y="0"/>
                </a:cubicBezTo>
                <a:close/>
              </a:path>
            </a:pathLst>
          </a:custGeom>
          <a:solidFill>
            <a:srgbClr val="D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Freeform 196">
            <a:hlinkClick r:id="rId2" action="ppaction://hlinksldjump" tooltip="('U.S', 'Windows'): 33 downloads/day, +3.1%"/>
          </p:cNvPr>
          <p:cNvSpPr/>
          <p:nvPr/>
        </p:nvSpPr>
        <p:spPr>
          <a:xfrm>
            <a:off x="4445968" y="2413000"/>
            <a:ext cx="3414335" cy="838201"/>
          </a:xfrm>
          <a:custGeom>
            <a:avLst/>
            <a:gdLst/>
            <a:ahLst/>
            <a:cxnLst/>
            <a:rect l="0" t="0" r="0" b="0"/>
            <a:pathLst>
              <a:path w="3414335" h="838201">
                <a:moveTo>
                  <a:pt x="264292" y="0"/>
                </a:moveTo>
                <a:cubicBezTo>
                  <a:pt x="264292" y="419100"/>
                  <a:pt x="3414334" y="419100"/>
                  <a:pt x="3414334" y="838200"/>
                </a:cubicBezTo>
                <a:cubicBezTo>
                  <a:pt x="3150044" y="838200"/>
                  <a:pt x="3150044" y="838200"/>
                  <a:pt x="3150044" y="838200"/>
                </a:cubicBezTo>
                <a:cubicBezTo>
                  <a:pt x="3150044" y="419100"/>
                  <a:pt x="0" y="419100"/>
                  <a:pt x="0" y="0"/>
                </a:cubicBezTo>
                <a:cubicBezTo>
                  <a:pt x="264292" y="0"/>
                  <a:pt x="264292" y="0"/>
                  <a:pt x="264292" y="0"/>
                </a:cubicBezTo>
                <a:close/>
              </a:path>
            </a:pathLst>
          </a:custGeom>
          <a:solidFill>
            <a:srgbClr val="A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>
            <a:hlinkClick r:id="rId2" action="ppaction://hlinksldjump" tooltip="('U.S', 'Android 2'): 29 downloads/day, +4.1%"/>
          </p:cNvPr>
          <p:cNvSpPr/>
          <p:nvPr/>
        </p:nvSpPr>
        <p:spPr>
          <a:xfrm>
            <a:off x="4710260" y="2413000"/>
            <a:ext cx="3624935" cy="838201"/>
          </a:xfrm>
          <a:custGeom>
            <a:avLst/>
            <a:gdLst/>
            <a:ahLst/>
            <a:cxnLst/>
            <a:rect l="0" t="0" r="0" b="0"/>
            <a:pathLst>
              <a:path w="3624935" h="838201">
                <a:moveTo>
                  <a:pt x="231352" y="0"/>
                </a:moveTo>
                <a:cubicBezTo>
                  <a:pt x="231352" y="419100"/>
                  <a:pt x="3624934" y="419100"/>
                  <a:pt x="3624934" y="838200"/>
                </a:cubicBezTo>
                <a:cubicBezTo>
                  <a:pt x="3393580" y="838200"/>
                  <a:pt x="3393580" y="838200"/>
                  <a:pt x="3393580" y="838200"/>
                </a:cubicBezTo>
                <a:cubicBezTo>
                  <a:pt x="3393580" y="419100"/>
                  <a:pt x="0" y="419100"/>
                  <a:pt x="0" y="0"/>
                </a:cubicBezTo>
                <a:cubicBezTo>
                  <a:pt x="231352" y="0"/>
                  <a:pt x="231352" y="0"/>
                  <a:pt x="231352" y="0"/>
                </a:cubicBezTo>
                <a:close/>
              </a:path>
            </a:pathLst>
          </a:custGeom>
          <a:solidFill>
            <a:srgbClr val="9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Freeform 198">
            <a:hlinkClick r:id="rId2" action="ppaction://hlinksldjump" tooltip="('U.S', 'Black berry'): 21 downloads/day, +3.7%"/>
          </p:cNvPr>
          <p:cNvSpPr/>
          <p:nvPr/>
        </p:nvSpPr>
        <p:spPr>
          <a:xfrm>
            <a:off x="4941612" y="2413000"/>
            <a:ext cx="3774755" cy="838201"/>
          </a:xfrm>
          <a:custGeom>
            <a:avLst/>
            <a:gdLst/>
            <a:ahLst/>
            <a:cxnLst/>
            <a:rect l="0" t="0" r="0" b="0"/>
            <a:pathLst>
              <a:path w="3774755" h="838201">
                <a:moveTo>
                  <a:pt x="169877" y="0"/>
                </a:moveTo>
                <a:cubicBezTo>
                  <a:pt x="169877" y="419100"/>
                  <a:pt x="3774754" y="419100"/>
                  <a:pt x="3774754" y="838200"/>
                </a:cubicBezTo>
                <a:cubicBezTo>
                  <a:pt x="3604877" y="838200"/>
                  <a:pt x="3604877" y="838200"/>
                  <a:pt x="3604877" y="838200"/>
                </a:cubicBezTo>
                <a:cubicBezTo>
                  <a:pt x="3604877" y="419100"/>
                  <a:pt x="0" y="419100"/>
                  <a:pt x="0" y="0"/>
                </a:cubicBezTo>
                <a:cubicBezTo>
                  <a:pt x="169877" y="0"/>
                  <a:pt x="169877" y="0"/>
                  <a:pt x="169877" y="0"/>
                </a:cubicBezTo>
                <a:close/>
              </a:path>
            </a:pathLst>
          </a:custGeom>
          <a:solidFill>
            <a:srgbClr val="A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>
            <a:hlinkClick r:id="rId2" action="ppaction://hlinksldjump" tooltip="('U.S', 'Symbian'): 13 downloads/day, +3.0%"/>
          </p:cNvPr>
          <p:cNvSpPr/>
          <p:nvPr/>
        </p:nvSpPr>
        <p:spPr>
          <a:xfrm>
            <a:off x="5111489" y="2413000"/>
            <a:ext cx="3860934" cy="838201"/>
          </a:xfrm>
          <a:custGeom>
            <a:avLst/>
            <a:gdLst/>
            <a:ahLst/>
            <a:cxnLst/>
            <a:rect l="0" t="0" r="0" b="0"/>
            <a:pathLst>
              <a:path w="3860934" h="838201">
                <a:moveTo>
                  <a:pt x="100968" y="0"/>
                </a:moveTo>
                <a:cubicBezTo>
                  <a:pt x="100968" y="419100"/>
                  <a:pt x="3860933" y="419100"/>
                  <a:pt x="3860933" y="838200"/>
                </a:cubicBezTo>
                <a:cubicBezTo>
                  <a:pt x="3759966" y="838200"/>
                  <a:pt x="3759966" y="838200"/>
                  <a:pt x="3759966" y="838200"/>
                </a:cubicBezTo>
                <a:cubicBezTo>
                  <a:pt x="3759966" y="419100"/>
                  <a:pt x="0" y="419100"/>
                  <a:pt x="0" y="0"/>
                </a:cubicBezTo>
                <a:cubicBezTo>
                  <a:pt x="100968" y="0"/>
                  <a:pt x="100968" y="0"/>
                  <a:pt x="100968" y="0"/>
                </a:cubicBezTo>
                <a:close/>
              </a:path>
            </a:pathLst>
          </a:custGeom>
          <a:solidFill>
            <a:srgbClr val="B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>
            <a:hlinkClick r:id="rId2" action="ppaction://hlinksldjump" tooltip="('U.S', 'Android 1'): 3 downloads/day, +4.9%"/>
          </p:cNvPr>
          <p:cNvSpPr/>
          <p:nvPr/>
        </p:nvSpPr>
        <p:spPr>
          <a:xfrm>
            <a:off x="5212457" y="2413000"/>
            <a:ext cx="3880778" cy="838201"/>
          </a:xfrm>
          <a:custGeom>
            <a:avLst/>
            <a:gdLst/>
            <a:ahLst/>
            <a:cxnLst/>
            <a:rect l="0" t="0" r="0" b="0"/>
            <a:pathLst>
              <a:path w="3880778" h="838201">
                <a:moveTo>
                  <a:pt x="27262" y="0"/>
                </a:moveTo>
                <a:cubicBezTo>
                  <a:pt x="27262" y="419100"/>
                  <a:pt x="3880777" y="419100"/>
                  <a:pt x="3880777" y="838200"/>
                </a:cubicBezTo>
                <a:cubicBezTo>
                  <a:pt x="3853516" y="838200"/>
                  <a:pt x="3853516" y="838200"/>
                  <a:pt x="3853516" y="838200"/>
                </a:cubicBezTo>
                <a:cubicBezTo>
                  <a:pt x="3853516" y="419100"/>
                  <a:pt x="0" y="419100"/>
                  <a:pt x="0" y="0"/>
                </a:cubicBezTo>
                <a:cubicBezTo>
                  <a:pt x="27262" y="0"/>
                  <a:pt x="27262" y="0"/>
                  <a:pt x="27262" y="0"/>
                </a:cubicBezTo>
                <a:close/>
              </a:path>
            </a:pathLst>
          </a:custGeom>
          <a:solidFill>
            <a:srgbClr val="8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Freeform 201">
            <a:hlinkClick r:id="rId2" action="ppaction://hlinksldjump" tooltip="('U.S', 'Other'): 2 downloads/day, +0.5%"/>
          </p:cNvPr>
          <p:cNvSpPr/>
          <p:nvPr/>
        </p:nvSpPr>
        <p:spPr>
          <a:xfrm>
            <a:off x="5239719" y="2413000"/>
            <a:ext cx="3891711" cy="838201"/>
          </a:xfrm>
          <a:custGeom>
            <a:avLst/>
            <a:gdLst/>
            <a:ahLst/>
            <a:cxnLst/>
            <a:rect l="0" t="0" r="0" b="0"/>
            <a:pathLst>
              <a:path w="3891711" h="838201">
                <a:moveTo>
                  <a:pt x="13379" y="0"/>
                </a:moveTo>
                <a:cubicBezTo>
                  <a:pt x="13379" y="419100"/>
                  <a:pt x="3891710" y="419100"/>
                  <a:pt x="3891710" y="838200"/>
                </a:cubicBezTo>
                <a:cubicBezTo>
                  <a:pt x="3878331" y="838200"/>
                  <a:pt x="3878331" y="838200"/>
                  <a:pt x="3878331" y="838200"/>
                </a:cubicBezTo>
                <a:cubicBezTo>
                  <a:pt x="3878331" y="419100"/>
                  <a:pt x="0" y="419100"/>
                  <a:pt x="0" y="0"/>
                </a:cubicBezTo>
                <a:cubicBezTo>
                  <a:pt x="13379" y="0"/>
                  <a:pt x="13379" y="0"/>
                  <a:pt x="13379" y="0"/>
                </a:cubicBezTo>
                <a:close/>
              </a:path>
            </a:pathLst>
          </a:custGeom>
          <a:solidFill>
            <a:srgbClr val="F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Freeform 202">
            <a:hlinkClick r:id="rId2" action="ppaction://hlinksldjump" tooltip="('China', 'Android 4'): 33 downloads/day, +0.8%"/>
          </p:cNvPr>
          <p:cNvSpPr/>
          <p:nvPr/>
        </p:nvSpPr>
        <p:spPr>
          <a:xfrm>
            <a:off x="1693874" y="2413000"/>
            <a:ext cx="3817745" cy="838201"/>
          </a:xfrm>
          <a:custGeom>
            <a:avLst/>
            <a:gdLst/>
            <a:ahLst/>
            <a:cxnLst/>
            <a:rect l="0" t="0" r="0" b="0"/>
            <a:pathLst>
              <a:path w="3817745" h="838201">
                <a:moveTo>
                  <a:pt x="3817744" y="0"/>
                </a:moveTo>
                <a:cubicBezTo>
                  <a:pt x="3817744" y="419100"/>
                  <a:pt x="258520" y="419100"/>
                  <a:pt x="25852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559224" y="419100"/>
                  <a:pt x="3559224" y="0"/>
                </a:cubicBezTo>
                <a:cubicBezTo>
                  <a:pt x="3817744" y="0"/>
                  <a:pt x="3817744" y="0"/>
                  <a:pt x="3817744" y="0"/>
                </a:cubicBezTo>
                <a:close/>
              </a:path>
            </a:pathLst>
          </a:custGeom>
          <a:solidFill>
            <a:srgbClr val="E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Freeform 203">
            <a:hlinkClick r:id="rId2" action="ppaction://hlinksldjump" tooltip="('China', 'iOS 4'): 31 downloads/day, +1.7%"/>
          </p:cNvPr>
          <p:cNvSpPr/>
          <p:nvPr/>
        </p:nvSpPr>
        <p:spPr>
          <a:xfrm>
            <a:off x="2970121" y="2413000"/>
            <a:ext cx="2790967" cy="838201"/>
          </a:xfrm>
          <a:custGeom>
            <a:avLst/>
            <a:gdLst/>
            <a:ahLst/>
            <a:cxnLst/>
            <a:rect l="0" t="0" r="0" b="0"/>
            <a:pathLst>
              <a:path w="2790967" h="838201">
                <a:moveTo>
                  <a:pt x="2790966" y="0"/>
                </a:moveTo>
                <a:cubicBezTo>
                  <a:pt x="2790966" y="419100"/>
                  <a:pt x="249469" y="419100"/>
                  <a:pt x="24946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541497" y="419100"/>
                  <a:pt x="2541497" y="0"/>
                </a:cubicBezTo>
                <a:cubicBezTo>
                  <a:pt x="2790966" y="0"/>
                  <a:pt x="2790966" y="0"/>
                  <a:pt x="2790966" y="0"/>
                </a:cubicBezTo>
                <a:close/>
              </a:path>
            </a:pathLst>
          </a:custGeom>
          <a:solidFill>
            <a:srgbClr val="D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Freeform 204">
            <a:hlinkClick r:id="rId2" action="ppaction://hlinksldjump" tooltip="('China', 'Android 3'): 31 downloads/day, +2.6%"/>
          </p:cNvPr>
          <p:cNvSpPr/>
          <p:nvPr/>
        </p:nvSpPr>
        <p:spPr>
          <a:xfrm>
            <a:off x="4194796" y="2413000"/>
            <a:ext cx="1810323" cy="838201"/>
          </a:xfrm>
          <a:custGeom>
            <a:avLst/>
            <a:gdLst/>
            <a:ahLst/>
            <a:cxnLst/>
            <a:rect l="0" t="0" r="0" b="0"/>
            <a:pathLst>
              <a:path w="1810323" h="838201">
                <a:moveTo>
                  <a:pt x="1810322" y="0"/>
                </a:moveTo>
                <a:cubicBezTo>
                  <a:pt x="1810322" y="419100"/>
                  <a:pt x="244032" y="419100"/>
                  <a:pt x="24403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566291" y="419100"/>
                  <a:pt x="1566291" y="0"/>
                </a:cubicBezTo>
                <a:cubicBezTo>
                  <a:pt x="1810322" y="0"/>
                  <a:pt x="1810322" y="0"/>
                  <a:pt x="1810322" y="0"/>
                </a:cubicBezTo>
                <a:close/>
              </a:path>
            </a:pathLst>
          </a:custGeom>
          <a:solidFill>
            <a:srgbClr val="B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>
            <a:hlinkClick r:id="rId2" action="ppaction://hlinksldjump" tooltip="('China', 'iOS 5'): 29 downloads/day, +3.0%"/>
          </p:cNvPr>
          <p:cNvSpPr/>
          <p:nvPr/>
        </p:nvSpPr>
        <p:spPr>
          <a:xfrm>
            <a:off x="5367597" y="2413000"/>
            <a:ext cx="866445" cy="838201"/>
          </a:xfrm>
          <a:custGeom>
            <a:avLst/>
            <a:gdLst/>
            <a:ahLst/>
            <a:cxnLst/>
            <a:rect l="0" t="0" r="0" b="0"/>
            <a:pathLst>
              <a:path w="866445" h="838201">
                <a:moveTo>
                  <a:pt x="866444" y="0"/>
                </a:moveTo>
                <a:cubicBezTo>
                  <a:pt x="866444" y="419100"/>
                  <a:pt x="228923" y="419100"/>
                  <a:pt x="22892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37521" y="419100"/>
                  <a:pt x="637521" y="0"/>
                </a:cubicBezTo>
                <a:cubicBezTo>
                  <a:pt x="866444" y="0"/>
                  <a:pt x="866444" y="0"/>
                  <a:pt x="866444" y="0"/>
                </a:cubicBezTo>
                <a:close/>
              </a:path>
            </a:pathLst>
          </a:custGeom>
          <a:solidFill>
            <a:srgbClr val="B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>
            <a:hlinkClick r:id="rId2" action="ppaction://hlinksldjump" tooltip="('China', 'iOS 3'): 22 downloads/day, +2.9%"/>
          </p:cNvPr>
          <p:cNvSpPr/>
          <p:nvPr/>
        </p:nvSpPr>
        <p:spPr>
          <a:xfrm>
            <a:off x="6234041" y="2413000"/>
            <a:ext cx="304275" cy="838201"/>
          </a:xfrm>
          <a:custGeom>
            <a:avLst/>
            <a:gdLst/>
            <a:ahLst/>
            <a:cxnLst/>
            <a:rect l="0" t="0" r="0" b="0"/>
            <a:pathLst>
              <a:path w="304275" h="838201">
                <a:moveTo>
                  <a:pt x="178221" y="0"/>
                </a:moveTo>
                <a:cubicBezTo>
                  <a:pt x="178221" y="419100"/>
                  <a:pt x="304274" y="419100"/>
                  <a:pt x="304274" y="838200"/>
                </a:cubicBezTo>
                <a:cubicBezTo>
                  <a:pt x="126053" y="838200"/>
                  <a:pt x="126053" y="838200"/>
                  <a:pt x="126053" y="838200"/>
                </a:cubicBezTo>
                <a:cubicBezTo>
                  <a:pt x="126053" y="419100"/>
                  <a:pt x="0" y="419100"/>
                  <a:pt x="0" y="0"/>
                </a:cubicBezTo>
                <a:cubicBezTo>
                  <a:pt x="178221" y="0"/>
                  <a:pt x="178221" y="0"/>
                  <a:pt x="178221" y="0"/>
                </a:cubicBezTo>
                <a:close/>
              </a:path>
            </a:pathLst>
          </a:custGeom>
          <a:solidFill>
            <a:srgbClr val="B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>
            <a:hlinkClick r:id="rId2" action="ppaction://hlinksldjump" tooltip="('China', 'Java ME'): 21 downloads/day, +1.2%"/>
          </p:cNvPr>
          <p:cNvSpPr/>
          <p:nvPr/>
        </p:nvSpPr>
        <p:spPr>
          <a:xfrm>
            <a:off x="6412262" y="2413000"/>
            <a:ext cx="957429" cy="838201"/>
          </a:xfrm>
          <a:custGeom>
            <a:avLst/>
            <a:gdLst/>
            <a:ahLst/>
            <a:cxnLst/>
            <a:rect l="0" t="0" r="0" b="0"/>
            <a:pathLst>
              <a:path w="957429" h="838201">
                <a:moveTo>
                  <a:pt x="163871" y="0"/>
                </a:moveTo>
                <a:cubicBezTo>
                  <a:pt x="163871" y="419100"/>
                  <a:pt x="957428" y="419100"/>
                  <a:pt x="957428" y="838200"/>
                </a:cubicBezTo>
                <a:cubicBezTo>
                  <a:pt x="793557" y="838200"/>
                  <a:pt x="793557" y="838200"/>
                  <a:pt x="793557" y="838200"/>
                </a:cubicBezTo>
                <a:cubicBezTo>
                  <a:pt x="793557" y="419100"/>
                  <a:pt x="0" y="419100"/>
                  <a:pt x="0" y="0"/>
                </a:cubicBezTo>
                <a:cubicBezTo>
                  <a:pt x="163871" y="0"/>
                  <a:pt x="163871" y="0"/>
                  <a:pt x="163871" y="0"/>
                </a:cubicBezTo>
                <a:close/>
              </a:path>
            </a:pathLst>
          </a:custGeom>
          <a:solidFill>
            <a:srgbClr val="E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>
            <a:hlinkClick r:id="rId2" action="ppaction://hlinksldjump" tooltip="('China', 'Windows'): 13 downloads/day, +2.9%"/>
          </p:cNvPr>
          <p:cNvSpPr/>
          <p:nvPr/>
        </p:nvSpPr>
        <p:spPr>
          <a:xfrm>
            <a:off x="6576133" y="2413000"/>
            <a:ext cx="1388140" cy="838201"/>
          </a:xfrm>
          <a:custGeom>
            <a:avLst/>
            <a:gdLst/>
            <a:ahLst/>
            <a:cxnLst/>
            <a:rect l="0" t="0" r="0" b="0"/>
            <a:pathLst>
              <a:path w="1388140" h="838201">
                <a:moveTo>
                  <a:pt x="103969" y="0"/>
                </a:moveTo>
                <a:cubicBezTo>
                  <a:pt x="103969" y="419100"/>
                  <a:pt x="1388139" y="419100"/>
                  <a:pt x="1388139" y="838200"/>
                </a:cubicBezTo>
                <a:cubicBezTo>
                  <a:pt x="1284169" y="838200"/>
                  <a:pt x="1284169" y="838200"/>
                  <a:pt x="1284169" y="838200"/>
                </a:cubicBezTo>
                <a:cubicBezTo>
                  <a:pt x="1284169" y="419100"/>
                  <a:pt x="0" y="419100"/>
                  <a:pt x="0" y="0"/>
                </a:cubicBezTo>
                <a:cubicBezTo>
                  <a:pt x="103969" y="0"/>
                  <a:pt x="103969" y="0"/>
                  <a:pt x="103969" y="0"/>
                </a:cubicBezTo>
                <a:close/>
              </a:path>
            </a:pathLst>
          </a:custGeom>
          <a:solidFill>
            <a:srgbClr val="B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>
            <a:hlinkClick r:id="rId2" action="ppaction://hlinksldjump" tooltip="('China', 'Android 2'): 11 downloads/day, +0.2%"/>
          </p:cNvPr>
          <p:cNvSpPr/>
          <p:nvPr/>
        </p:nvSpPr>
        <p:spPr>
          <a:xfrm>
            <a:off x="6680102" y="2413000"/>
            <a:ext cx="1743515" cy="838201"/>
          </a:xfrm>
          <a:custGeom>
            <a:avLst/>
            <a:gdLst/>
            <a:ahLst/>
            <a:cxnLst/>
            <a:rect l="0" t="0" r="0" b="0"/>
            <a:pathLst>
              <a:path w="1743515" h="838201">
                <a:moveTo>
                  <a:pt x="88423" y="0"/>
                </a:moveTo>
                <a:cubicBezTo>
                  <a:pt x="88423" y="419100"/>
                  <a:pt x="1743514" y="419100"/>
                  <a:pt x="1743514" y="838200"/>
                </a:cubicBezTo>
                <a:cubicBezTo>
                  <a:pt x="1655092" y="838200"/>
                  <a:pt x="1655092" y="838200"/>
                  <a:pt x="1655092" y="838200"/>
                </a:cubicBezTo>
                <a:cubicBezTo>
                  <a:pt x="1655092" y="419100"/>
                  <a:pt x="0" y="419100"/>
                  <a:pt x="0" y="0"/>
                </a:cubicBezTo>
                <a:cubicBezTo>
                  <a:pt x="88423" y="0"/>
                  <a:pt x="88423" y="0"/>
                  <a:pt x="88423" y="0"/>
                </a:cubicBezTo>
                <a:close/>
              </a:path>
            </a:pathLst>
          </a:custGeom>
          <a:solidFill>
            <a:srgbClr val="F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>
            <a:hlinkClick r:id="rId2" action="ppaction://hlinksldjump" tooltip="('China', 'Black berry'): 8 downloads/day, +2.2%"/>
          </p:cNvPr>
          <p:cNvSpPr/>
          <p:nvPr/>
        </p:nvSpPr>
        <p:spPr>
          <a:xfrm>
            <a:off x="6768525" y="2413000"/>
            <a:ext cx="2012601" cy="838201"/>
          </a:xfrm>
          <a:custGeom>
            <a:avLst/>
            <a:gdLst/>
            <a:ahLst/>
            <a:cxnLst/>
            <a:rect l="0" t="0" r="0" b="0"/>
            <a:pathLst>
              <a:path w="2012601" h="838201">
                <a:moveTo>
                  <a:pt x="64759" y="0"/>
                </a:moveTo>
                <a:cubicBezTo>
                  <a:pt x="64759" y="419100"/>
                  <a:pt x="2012600" y="419100"/>
                  <a:pt x="2012600" y="838200"/>
                </a:cubicBezTo>
                <a:cubicBezTo>
                  <a:pt x="1947841" y="838200"/>
                  <a:pt x="1947841" y="838200"/>
                  <a:pt x="1947841" y="838200"/>
                </a:cubicBezTo>
                <a:cubicBezTo>
                  <a:pt x="1947841" y="419100"/>
                  <a:pt x="0" y="419100"/>
                  <a:pt x="0" y="0"/>
                </a:cubicBezTo>
                <a:cubicBezTo>
                  <a:pt x="64759" y="0"/>
                  <a:pt x="64759" y="0"/>
                  <a:pt x="64759" y="0"/>
                </a:cubicBezTo>
                <a:close/>
              </a:path>
            </a:pathLst>
          </a:custGeom>
          <a:solidFill>
            <a:srgbClr val="C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>
            <a:hlinkClick r:id="rId2" action="ppaction://hlinksldjump" tooltip="('China', 'Symbian'): 5 downloads/day, +2.8%"/>
          </p:cNvPr>
          <p:cNvSpPr/>
          <p:nvPr/>
        </p:nvSpPr>
        <p:spPr>
          <a:xfrm>
            <a:off x="6833284" y="2413000"/>
            <a:ext cx="2178174" cy="838201"/>
          </a:xfrm>
          <a:custGeom>
            <a:avLst/>
            <a:gdLst/>
            <a:ahLst/>
            <a:cxnLst/>
            <a:rect l="0" t="0" r="0" b="0"/>
            <a:pathLst>
              <a:path w="2178174" h="838201">
                <a:moveTo>
                  <a:pt x="39035" y="0"/>
                </a:moveTo>
                <a:cubicBezTo>
                  <a:pt x="39035" y="419100"/>
                  <a:pt x="2178173" y="419100"/>
                  <a:pt x="2178173" y="838200"/>
                </a:cubicBezTo>
                <a:cubicBezTo>
                  <a:pt x="2139138" y="838200"/>
                  <a:pt x="2139138" y="838200"/>
                  <a:pt x="2139138" y="838200"/>
                </a:cubicBezTo>
                <a:cubicBezTo>
                  <a:pt x="2139138" y="419100"/>
                  <a:pt x="0" y="419100"/>
                  <a:pt x="0" y="0"/>
                </a:cubicBezTo>
                <a:cubicBezTo>
                  <a:pt x="39035" y="0"/>
                  <a:pt x="39035" y="0"/>
                  <a:pt x="39035" y="0"/>
                </a:cubicBezTo>
                <a:close/>
              </a:path>
            </a:pathLst>
          </a:custGeom>
          <a:solidFill>
            <a:srgbClr val="B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>
            <a:hlinkClick r:id="rId2" action="ppaction://hlinksldjump" tooltip="('China', 'Android 1'): 1 downloads/day, +2.7%"/>
          </p:cNvPr>
          <p:cNvSpPr/>
          <p:nvPr/>
        </p:nvSpPr>
        <p:spPr>
          <a:xfrm>
            <a:off x="6872319" y="2413000"/>
            <a:ext cx="2231422" cy="838201"/>
          </a:xfrm>
          <a:custGeom>
            <a:avLst/>
            <a:gdLst/>
            <a:ahLst/>
            <a:cxnLst/>
            <a:rect l="0" t="0" r="0" b="0"/>
            <a:pathLst>
              <a:path w="2231422" h="838201">
                <a:moveTo>
                  <a:pt x="10505" y="0"/>
                </a:moveTo>
                <a:cubicBezTo>
                  <a:pt x="10505" y="419100"/>
                  <a:pt x="2231421" y="419100"/>
                  <a:pt x="2231421" y="838200"/>
                </a:cubicBezTo>
                <a:cubicBezTo>
                  <a:pt x="2220915" y="838200"/>
                  <a:pt x="2220915" y="838200"/>
                  <a:pt x="2220915" y="838200"/>
                </a:cubicBezTo>
                <a:cubicBezTo>
                  <a:pt x="2220915" y="419100"/>
                  <a:pt x="0" y="419100"/>
                  <a:pt x="0" y="0"/>
                </a:cubicBezTo>
                <a:cubicBezTo>
                  <a:pt x="10505" y="0"/>
                  <a:pt x="10505" y="0"/>
                  <a:pt x="10505" y="0"/>
                </a:cubicBezTo>
                <a:close/>
              </a:path>
            </a:pathLst>
          </a:custGeom>
          <a:solidFill>
            <a:srgbClr val="B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>
            <a:hlinkClick r:id="rId2" action="ppaction://hlinksldjump" tooltip="('China', 'Other'): 1 downloads/day, +3.9%"/>
          </p:cNvPr>
          <p:cNvSpPr/>
          <p:nvPr/>
        </p:nvSpPr>
        <p:spPr>
          <a:xfrm>
            <a:off x="6882824" y="2413000"/>
            <a:ext cx="2253839" cy="838201"/>
          </a:xfrm>
          <a:custGeom>
            <a:avLst/>
            <a:gdLst/>
            <a:ahLst/>
            <a:cxnLst/>
            <a:rect l="0" t="0" r="0" b="0"/>
            <a:pathLst>
              <a:path w="2253839" h="838201">
                <a:moveTo>
                  <a:pt x="5232" y="0"/>
                </a:moveTo>
                <a:cubicBezTo>
                  <a:pt x="5232" y="419100"/>
                  <a:pt x="2253838" y="419100"/>
                  <a:pt x="2253838" y="838200"/>
                </a:cubicBezTo>
                <a:cubicBezTo>
                  <a:pt x="2248605" y="838200"/>
                  <a:pt x="2248605" y="838200"/>
                  <a:pt x="2248605" y="838200"/>
                </a:cubicBezTo>
                <a:cubicBezTo>
                  <a:pt x="2248605" y="419100"/>
                  <a:pt x="0" y="419100"/>
                  <a:pt x="0" y="0"/>
                </a:cubicBezTo>
                <a:cubicBezTo>
                  <a:pt x="5232" y="0"/>
                  <a:pt x="5232" y="0"/>
                  <a:pt x="5232" y="0"/>
                </a:cubicBezTo>
                <a:close/>
              </a:path>
            </a:pathLst>
          </a:custGeom>
          <a:solidFill>
            <a:srgbClr val="9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Freeform 214">
            <a:hlinkClick r:id="rId2" action="ppaction://hlinksldjump" tooltip="('Germany', 'Android 4'): 21 downloads/day, +1.0%"/>
          </p:cNvPr>
          <p:cNvSpPr/>
          <p:nvPr/>
        </p:nvSpPr>
        <p:spPr>
          <a:xfrm>
            <a:off x="1952394" y="2413000"/>
            <a:ext cx="5099577" cy="838201"/>
          </a:xfrm>
          <a:custGeom>
            <a:avLst/>
            <a:gdLst/>
            <a:ahLst/>
            <a:cxnLst/>
            <a:rect l="0" t="0" r="0" b="0"/>
            <a:pathLst>
              <a:path w="5099577" h="838201">
                <a:moveTo>
                  <a:pt x="5099576" y="0"/>
                </a:moveTo>
                <a:cubicBezTo>
                  <a:pt x="5099576" y="419100"/>
                  <a:pt x="163913" y="419100"/>
                  <a:pt x="16391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935662" y="419100"/>
                  <a:pt x="4935662" y="0"/>
                </a:cubicBezTo>
                <a:cubicBezTo>
                  <a:pt x="5099576" y="0"/>
                  <a:pt x="5099576" y="0"/>
                  <a:pt x="5099576" y="0"/>
                </a:cubicBezTo>
                <a:close/>
              </a:path>
            </a:pathLst>
          </a:custGeom>
          <a:solidFill>
            <a:srgbClr val="E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>
            <a:hlinkClick r:id="rId2" action="ppaction://hlinksldjump" tooltip="('Germany', 'iOS 4'): 20 downloads/day, +1.6%"/>
          </p:cNvPr>
          <p:cNvSpPr/>
          <p:nvPr/>
        </p:nvSpPr>
        <p:spPr>
          <a:xfrm>
            <a:off x="3219590" y="2413000"/>
            <a:ext cx="3988315" cy="838201"/>
          </a:xfrm>
          <a:custGeom>
            <a:avLst/>
            <a:gdLst/>
            <a:ahLst/>
            <a:cxnLst/>
            <a:rect l="0" t="0" r="0" b="0"/>
            <a:pathLst>
              <a:path w="3988315" h="838201">
                <a:moveTo>
                  <a:pt x="3988314" y="0"/>
                </a:moveTo>
                <a:cubicBezTo>
                  <a:pt x="3988314" y="419100"/>
                  <a:pt x="155934" y="419100"/>
                  <a:pt x="15593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832380" y="419100"/>
                  <a:pt x="3832380" y="0"/>
                </a:cubicBezTo>
                <a:cubicBezTo>
                  <a:pt x="3988314" y="0"/>
                  <a:pt x="3988314" y="0"/>
                  <a:pt x="3988314" y="0"/>
                </a:cubicBezTo>
                <a:close/>
              </a:path>
            </a:pathLst>
          </a:custGeom>
          <a:solidFill>
            <a:srgbClr val="D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>
            <a:hlinkClick r:id="rId2" action="ppaction://hlinksldjump" tooltip="('Germany', 'Android 3'): 19 downloads/day, +2.5%"/>
          </p:cNvPr>
          <p:cNvSpPr/>
          <p:nvPr/>
        </p:nvSpPr>
        <p:spPr>
          <a:xfrm>
            <a:off x="4438828" y="2413000"/>
            <a:ext cx="2918950" cy="838201"/>
          </a:xfrm>
          <a:custGeom>
            <a:avLst/>
            <a:gdLst/>
            <a:ahLst/>
            <a:cxnLst/>
            <a:rect l="0" t="0" r="0" b="0"/>
            <a:pathLst>
              <a:path w="2918950" h="838201">
                <a:moveTo>
                  <a:pt x="2918949" y="0"/>
                </a:moveTo>
                <a:cubicBezTo>
                  <a:pt x="2918949" y="419100"/>
                  <a:pt x="149873" y="419100"/>
                  <a:pt x="14987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769076" y="419100"/>
                  <a:pt x="2769076" y="0"/>
                </a:cubicBezTo>
                <a:cubicBezTo>
                  <a:pt x="2918949" y="0"/>
                  <a:pt x="2918949" y="0"/>
                  <a:pt x="2918949" y="0"/>
                </a:cubicBezTo>
                <a:close/>
              </a:path>
            </a:pathLst>
          </a:custGeom>
          <a:solidFill>
            <a:srgbClr val="B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>
            <a:hlinkClick r:id="rId2" action="ppaction://hlinksldjump" tooltip="('Germany', 'iOS 5'): 18 downloads/day, +2.2%"/>
          </p:cNvPr>
          <p:cNvSpPr/>
          <p:nvPr/>
        </p:nvSpPr>
        <p:spPr>
          <a:xfrm>
            <a:off x="5596520" y="2413000"/>
            <a:ext cx="1903014" cy="838201"/>
          </a:xfrm>
          <a:custGeom>
            <a:avLst/>
            <a:gdLst/>
            <a:ahLst/>
            <a:cxnLst/>
            <a:rect l="0" t="0" r="0" b="0"/>
            <a:pathLst>
              <a:path w="1903014" h="838201">
                <a:moveTo>
                  <a:pt x="1903013" y="0"/>
                </a:moveTo>
                <a:cubicBezTo>
                  <a:pt x="1903013" y="419100"/>
                  <a:pt x="141755" y="419100"/>
                  <a:pt x="14175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761257" y="419100"/>
                  <a:pt x="1761257" y="0"/>
                </a:cubicBezTo>
                <a:cubicBezTo>
                  <a:pt x="1903013" y="0"/>
                  <a:pt x="1903013" y="0"/>
                  <a:pt x="1903013" y="0"/>
                </a:cubicBezTo>
                <a:close/>
              </a:path>
            </a:pathLst>
          </a:custGeom>
          <a:solidFill>
            <a:srgbClr val="C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Freeform 218">
            <a:hlinkClick r:id="rId2" action="ppaction://hlinksldjump" tooltip="('Germany', 'iOS 3'): 14 downloads/day, +3.7%"/>
          </p:cNvPr>
          <p:cNvSpPr/>
          <p:nvPr/>
        </p:nvSpPr>
        <p:spPr>
          <a:xfrm>
            <a:off x="6538315" y="2413000"/>
            <a:ext cx="1071091" cy="838201"/>
          </a:xfrm>
          <a:custGeom>
            <a:avLst/>
            <a:gdLst/>
            <a:ahLst/>
            <a:cxnLst/>
            <a:rect l="0" t="0" r="0" b="0"/>
            <a:pathLst>
              <a:path w="1071091" h="838201">
                <a:moveTo>
                  <a:pt x="1071090" y="0"/>
                </a:moveTo>
                <a:cubicBezTo>
                  <a:pt x="1071090" y="419100"/>
                  <a:pt x="109872" y="419100"/>
                  <a:pt x="10987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61218" y="419100"/>
                  <a:pt x="961218" y="0"/>
                </a:cubicBezTo>
                <a:cubicBezTo>
                  <a:pt x="1071090" y="0"/>
                  <a:pt x="1071090" y="0"/>
                  <a:pt x="1071090" y="0"/>
                </a:cubicBezTo>
                <a:close/>
              </a:path>
            </a:pathLst>
          </a:custGeom>
          <a:solidFill>
            <a:srgbClr val="A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Freeform 219">
            <a:hlinkClick r:id="rId2" action="ppaction://hlinksldjump" tooltip="('Germany', 'Java ME'): 13 downloads/day, +0.9%"/>
          </p:cNvPr>
          <p:cNvSpPr/>
          <p:nvPr/>
        </p:nvSpPr>
        <p:spPr>
          <a:xfrm>
            <a:off x="7369690" y="2413000"/>
            <a:ext cx="341948" cy="838201"/>
          </a:xfrm>
          <a:custGeom>
            <a:avLst/>
            <a:gdLst/>
            <a:ahLst/>
            <a:cxnLst/>
            <a:rect l="0" t="0" r="0" b="0"/>
            <a:pathLst>
              <a:path w="341948" h="838201">
                <a:moveTo>
                  <a:pt x="341947" y="0"/>
                </a:moveTo>
                <a:cubicBezTo>
                  <a:pt x="341947" y="419100"/>
                  <a:pt x="102231" y="419100"/>
                  <a:pt x="10223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39715" y="419100"/>
                  <a:pt x="239715" y="0"/>
                </a:cubicBezTo>
                <a:cubicBezTo>
                  <a:pt x="341947" y="0"/>
                  <a:pt x="341947" y="0"/>
                  <a:pt x="341947" y="0"/>
                </a:cubicBezTo>
                <a:close/>
              </a:path>
            </a:pathLst>
          </a:custGeom>
          <a:solidFill>
            <a:srgbClr val="E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Freeform 220">
            <a:hlinkClick r:id="rId2" action="ppaction://hlinksldjump" tooltip="('Germany', 'Windows'): 8 downloads/day, +1.7%"/>
          </p:cNvPr>
          <p:cNvSpPr/>
          <p:nvPr/>
        </p:nvSpPr>
        <p:spPr>
          <a:xfrm>
            <a:off x="7711637" y="2413000"/>
            <a:ext cx="314773" cy="838201"/>
          </a:xfrm>
          <a:custGeom>
            <a:avLst/>
            <a:gdLst/>
            <a:ahLst/>
            <a:cxnLst/>
            <a:rect l="0" t="0" r="0" b="0"/>
            <a:pathLst>
              <a:path w="314773" h="838201">
                <a:moveTo>
                  <a:pt x="62137" y="0"/>
                </a:moveTo>
                <a:cubicBezTo>
                  <a:pt x="62137" y="419100"/>
                  <a:pt x="314772" y="419100"/>
                  <a:pt x="314772" y="838200"/>
                </a:cubicBezTo>
                <a:cubicBezTo>
                  <a:pt x="252635" y="838200"/>
                  <a:pt x="252635" y="838200"/>
                  <a:pt x="252635" y="838200"/>
                </a:cubicBezTo>
                <a:cubicBezTo>
                  <a:pt x="252635" y="419100"/>
                  <a:pt x="0" y="419100"/>
                  <a:pt x="0" y="0"/>
                </a:cubicBezTo>
                <a:cubicBezTo>
                  <a:pt x="62137" y="0"/>
                  <a:pt x="62137" y="0"/>
                  <a:pt x="62137" y="0"/>
                </a:cubicBezTo>
                <a:close/>
              </a:path>
            </a:pathLst>
          </a:custGeom>
          <a:solidFill>
            <a:srgbClr val="D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>
            <a:hlinkClick r:id="rId2" action="ppaction://hlinksldjump" tooltip="('Germany', 'Android 2'): 7 downloads/day, +3.0%"/>
          </p:cNvPr>
          <p:cNvSpPr/>
          <p:nvPr/>
        </p:nvSpPr>
        <p:spPr>
          <a:xfrm>
            <a:off x="7773774" y="2413000"/>
            <a:ext cx="705701" cy="838201"/>
          </a:xfrm>
          <a:custGeom>
            <a:avLst/>
            <a:gdLst/>
            <a:ahLst/>
            <a:cxnLst/>
            <a:rect l="0" t="0" r="0" b="0"/>
            <a:pathLst>
              <a:path w="705701" h="838201">
                <a:moveTo>
                  <a:pt x="55858" y="0"/>
                </a:moveTo>
                <a:cubicBezTo>
                  <a:pt x="55858" y="419100"/>
                  <a:pt x="705700" y="419100"/>
                  <a:pt x="705700" y="838200"/>
                </a:cubicBezTo>
                <a:cubicBezTo>
                  <a:pt x="649842" y="838200"/>
                  <a:pt x="649842" y="838200"/>
                  <a:pt x="649842" y="838200"/>
                </a:cubicBezTo>
                <a:cubicBezTo>
                  <a:pt x="649842" y="419100"/>
                  <a:pt x="0" y="419100"/>
                  <a:pt x="0" y="0"/>
                </a:cubicBezTo>
                <a:cubicBezTo>
                  <a:pt x="55858" y="0"/>
                  <a:pt x="55858" y="0"/>
                  <a:pt x="55858" y="0"/>
                </a:cubicBezTo>
                <a:close/>
              </a:path>
            </a:pathLst>
          </a:custGeom>
          <a:solidFill>
            <a:srgbClr val="B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>
            <a:hlinkClick r:id="rId2" action="ppaction://hlinksldjump" tooltip="('Germany', 'Black berry'): 5 downloads/day, +1.3%"/>
          </p:cNvPr>
          <p:cNvSpPr/>
          <p:nvPr/>
        </p:nvSpPr>
        <p:spPr>
          <a:xfrm>
            <a:off x="7829632" y="2413000"/>
            <a:ext cx="992095" cy="838201"/>
          </a:xfrm>
          <a:custGeom>
            <a:avLst/>
            <a:gdLst/>
            <a:ahLst/>
            <a:cxnLst/>
            <a:rect l="0" t="0" r="0" b="0"/>
            <a:pathLst>
              <a:path w="992095" h="838201">
                <a:moveTo>
                  <a:pt x="40602" y="0"/>
                </a:moveTo>
                <a:cubicBezTo>
                  <a:pt x="40602" y="419100"/>
                  <a:pt x="992094" y="419100"/>
                  <a:pt x="992094" y="838200"/>
                </a:cubicBezTo>
                <a:cubicBezTo>
                  <a:pt x="951493" y="838200"/>
                  <a:pt x="951493" y="838200"/>
                  <a:pt x="951493" y="838200"/>
                </a:cubicBezTo>
                <a:cubicBezTo>
                  <a:pt x="951493" y="419100"/>
                  <a:pt x="0" y="419100"/>
                  <a:pt x="0" y="0"/>
                </a:cubicBezTo>
                <a:cubicBezTo>
                  <a:pt x="40602" y="0"/>
                  <a:pt x="40602" y="0"/>
                  <a:pt x="40602" y="0"/>
                </a:cubicBezTo>
                <a:close/>
              </a:path>
            </a:pathLst>
          </a:custGeom>
          <a:solidFill>
            <a:srgbClr val="D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>
            <a:hlinkClick r:id="rId2" action="ppaction://hlinksldjump" tooltip="('Germany', 'Symbian'): 3 downloads/day, +4.6%"/>
          </p:cNvPr>
          <p:cNvSpPr/>
          <p:nvPr/>
        </p:nvSpPr>
        <p:spPr>
          <a:xfrm>
            <a:off x="7870234" y="2413000"/>
            <a:ext cx="1165829" cy="838201"/>
          </a:xfrm>
          <a:custGeom>
            <a:avLst/>
            <a:gdLst/>
            <a:ahLst/>
            <a:cxnLst/>
            <a:rect l="0" t="0" r="0" b="0"/>
            <a:pathLst>
              <a:path w="1165829" h="838201">
                <a:moveTo>
                  <a:pt x="24605" y="0"/>
                </a:moveTo>
                <a:cubicBezTo>
                  <a:pt x="24605" y="419100"/>
                  <a:pt x="1165828" y="419100"/>
                  <a:pt x="1165828" y="838200"/>
                </a:cubicBezTo>
                <a:cubicBezTo>
                  <a:pt x="1141223" y="838200"/>
                  <a:pt x="1141223" y="838200"/>
                  <a:pt x="1141223" y="838200"/>
                </a:cubicBezTo>
                <a:cubicBezTo>
                  <a:pt x="1141223" y="419100"/>
                  <a:pt x="0" y="419100"/>
                  <a:pt x="0" y="0"/>
                </a:cubicBezTo>
                <a:cubicBezTo>
                  <a:pt x="24605" y="0"/>
                  <a:pt x="24605" y="0"/>
                  <a:pt x="24605" y="0"/>
                </a:cubicBezTo>
                <a:close/>
              </a:path>
            </a:pathLst>
          </a:custGeom>
          <a:solidFill>
            <a:srgbClr val="8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>
            <a:hlinkClick r:id="rId2" action="ppaction://hlinksldjump" tooltip="('Germany', 'Android 1'): 1 downloads/day, +3.1%"/>
          </p:cNvPr>
          <p:cNvSpPr/>
          <p:nvPr/>
        </p:nvSpPr>
        <p:spPr>
          <a:xfrm>
            <a:off x="7894839" y="2413000"/>
            <a:ext cx="1215411" cy="838201"/>
          </a:xfrm>
          <a:custGeom>
            <a:avLst/>
            <a:gdLst/>
            <a:ahLst/>
            <a:cxnLst/>
            <a:rect l="0" t="0" r="0" b="0"/>
            <a:pathLst>
              <a:path w="1215411" h="838201">
                <a:moveTo>
                  <a:pt x="6509" y="0"/>
                </a:moveTo>
                <a:cubicBezTo>
                  <a:pt x="6509" y="419100"/>
                  <a:pt x="1215410" y="419100"/>
                  <a:pt x="1215410" y="838200"/>
                </a:cubicBezTo>
                <a:cubicBezTo>
                  <a:pt x="1208901" y="838200"/>
                  <a:pt x="1208901" y="838200"/>
                  <a:pt x="1208901" y="838200"/>
                </a:cubicBezTo>
                <a:cubicBezTo>
                  <a:pt x="1208901" y="419100"/>
                  <a:pt x="0" y="419100"/>
                  <a:pt x="0" y="0"/>
                </a:cubicBezTo>
                <a:cubicBezTo>
                  <a:pt x="6509" y="0"/>
                  <a:pt x="6509" y="0"/>
                  <a:pt x="6509" y="0"/>
                </a:cubicBezTo>
                <a:close/>
              </a:path>
            </a:pathLst>
          </a:custGeom>
          <a:solidFill>
            <a:srgbClr val="A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>
            <a:hlinkClick r:id="rId2" action="ppaction://hlinksldjump" tooltip="('Germany', 'Other'): 0 downloads/day, +8.1%"/>
          </p:cNvPr>
          <p:cNvSpPr/>
          <p:nvPr/>
        </p:nvSpPr>
        <p:spPr>
          <a:xfrm>
            <a:off x="7901348" y="2413000"/>
            <a:ext cx="1238685" cy="838201"/>
          </a:xfrm>
          <a:custGeom>
            <a:avLst/>
            <a:gdLst/>
            <a:ahLst/>
            <a:cxnLst/>
            <a:rect l="0" t="0" r="0" b="0"/>
            <a:pathLst>
              <a:path w="1238685" h="838201">
                <a:moveTo>
                  <a:pt x="3370" y="0"/>
                </a:moveTo>
                <a:cubicBezTo>
                  <a:pt x="3370" y="419100"/>
                  <a:pt x="1238684" y="419100"/>
                  <a:pt x="1238684" y="838200"/>
                </a:cubicBezTo>
                <a:cubicBezTo>
                  <a:pt x="1235314" y="838200"/>
                  <a:pt x="1235314" y="838200"/>
                  <a:pt x="1235314" y="838200"/>
                </a:cubicBezTo>
                <a:cubicBezTo>
                  <a:pt x="1235314" y="419100"/>
                  <a:pt x="0" y="419100"/>
                  <a:pt x="0" y="0"/>
                </a:cubicBezTo>
                <a:cubicBezTo>
                  <a:pt x="3370" y="0"/>
                  <a:pt x="3370" y="0"/>
                  <a:pt x="3370" y="0"/>
                </a:cubicBezTo>
                <a:close/>
              </a:path>
            </a:pathLst>
          </a:custGeom>
          <a:solidFill>
            <a:srgbClr val="2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Freeform 226">
            <a:hlinkClick r:id="rId2" action="ppaction://hlinksldjump" tooltip="('U.K', 'Android 4'): 14 downloads/day, +0.4%"/>
          </p:cNvPr>
          <p:cNvSpPr/>
          <p:nvPr/>
        </p:nvSpPr>
        <p:spPr>
          <a:xfrm>
            <a:off x="2116307" y="2413000"/>
            <a:ext cx="5900295" cy="838201"/>
          </a:xfrm>
          <a:custGeom>
            <a:avLst/>
            <a:gdLst/>
            <a:ahLst/>
            <a:cxnLst/>
            <a:rect l="0" t="0" r="0" b="0"/>
            <a:pathLst>
              <a:path w="5900295" h="838201">
                <a:moveTo>
                  <a:pt x="5900294" y="0"/>
                </a:moveTo>
                <a:cubicBezTo>
                  <a:pt x="5900294" y="419100"/>
                  <a:pt x="111884" y="419100"/>
                  <a:pt x="11188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788411" y="419100"/>
                  <a:pt x="5788411" y="0"/>
                </a:cubicBezTo>
                <a:cubicBezTo>
                  <a:pt x="5900294" y="0"/>
                  <a:pt x="5900294" y="0"/>
                  <a:pt x="5900294" y="0"/>
                </a:cubicBezTo>
                <a:close/>
              </a:path>
            </a:pathLst>
          </a:custGeom>
          <a:solidFill>
            <a:srgbClr val="F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Freeform 227">
            <a:hlinkClick r:id="rId2" action="ppaction://hlinksldjump" tooltip="('U.K', 'iOS 4'): 14 downloads/day, +2.0%"/>
          </p:cNvPr>
          <p:cNvSpPr/>
          <p:nvPr/>
        </p:nvSpPr>
        <p:spPr>
          <a:xfrm>
            <a:off x="3375524" y="2413000"/>
            <a:ext cx="4749156" cy="838201"/>
          </a:xfrm>
          <a:custGeom>
            <a:avLst/>
            <a:gdLst/>
            <a:ahLst/>
            <a:cxnLst/>
            <a:rect l="0" t="0" r="0" b="0"/>
            <a:pathLst>
              <a:path w="4749156" h="838201">
                <a:moveTo>
                  <a:pt x="4749155" y="0"/>
                </a:moveTo>
                <a:cubicBezTo>
                  <a:pt x="4749155" y="419100"/>
                  <a:pt x="108078" y="419100"/>
                  <a:pt x="10807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641077" y="419100"/>
                  <a:pt x="4641077" y="0"/>
                </a:cubicBezTo>
                <a:cubicBezTo>
                  <a:pt x="4749155" y="0"/>
                  <a:pt x="4749155" y="0"/>
                  <a:pt x="4749155" y="0"/>
                </a:cubicBezTo>
                <a:close/>
              </a:path>
            </a:pathLst>
          </a:custGeom>
          <a:solidFill>
            <a:srgbClr val="C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Freeform 228">
            <a:hlinkClick r:id="rId2" action="ppaction://hlinksldjump" tooltip="('U.K', 'Android 3'): 13 downloads/day, +2.2%"/>
          </p:cNvPr>
          <p:cNvSpPr/>
          <p:nvPr/>
        </p:nvSpPr>
        <p:spPr>
          <a:xfrm>
            <a:off x="4588701" y="2413000"/>
            <a:ext cx="3641949" cy="838201"/>
          </a:xfrm>
          <a:custGeom>
            <a:avLst/>
            <a:gdLst/>
            <a:ahLst/>
            <a:cxnLst/>
            <a:rect l="0" t="0" r="0" b="0"/>
            <a:pathLst>
              <a:path w="3641949" h="838201">
                <a:moveTo>
                  <a:pt x="3641948" y="0"/>
                </a:moveTo>
                <a:cubicBezTo>
                  <a:pt x="3641948" y="419100"/>
                  <a:pt x="105969" y="419100"/>
                  <a:pt x="10596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535978" y="419100"/>
                  <a:pt x="3535978" y="0"/>
                </a:cubicBezTo>
                <a:cubicBezTo>
                  <a:pt x="3641948" y="0"/>
                  <a:pt x="3641948" y="0"/>
                  <a:pt x="3641948" y="0"/>
                </a:cubicBezTo>
                <a:close/>
              </a:path>
            </a:pathLst>
          </a:custGeom>
          <a:solidFill>
            <a:srgbClr val="C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Freeform 229">
            <a:hlinkClick r:id="rId2" action="ppaction://hlinksldjump" tooltip="('U.K', 'iOS 5'): 12 downloads/day, +1.4%"/>
          </p:cNvPr>
          <p:cNvSpPr/>
          <p:nvPr/>
        </p:nvSpPr>
        <p:spPr>
          <a:xfrm>
            <a:off x="5738275" y="2413000"/>
            <a:ext cx="2590043" cy="838201"/>
          </a:xfrm>
          <a:custGeom>
            <a:avLst/>
            <a:gdLst/>
            <a:ahLst/>
            <a:cxnLst/>
            <a:rect l="0" t="0" r="0" b="0"/>
            <a:pathLst>
              <a:path w="2590043" h="838201">
                <a:moveTo>
                  <a:pt x="2590042" y="0"/>
                </a:moveTo>
                <a:cubicBezTo>
                  <a:pt x="2590042" y="419100"/>
                  <a:pt x="97668" y="419100"/>
                  <a:pt x="9766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492374" y="419100"/>
                  <a:pt x="2492374" y="0"/>
                </a:cubicBezTo>
                <a:cubicBezTo>
                  <a:pt x="2590042" y="0"/>
                  <a:pt x="2590042" y="0"/>
                  <a:pt x="2590042" y="0"/>
                </a:cubicBezTo>
                <a:close/>
              </a:path>
            </a:pathLst>
          </a:custGeom>
          <a:solidFill>
            <a:srgbClr val="D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Freeform 230">
            <a:hlinkClick r:id="rId2" action="ppaction://hlinksldjump" tooltip="('U.K', 'iOS 3'): 10 downloads/day, +1.6%"/>
          </p:cNvPr>
          <p:cNvSpPr/>
          <p:nvPr/>
        </p:nvSpPr>
        <p:spPr>
          <a:xfrm>
            <a:off x="6648187" y="2413000"/>
            <a:ext cx="1756471" cy="838201"/>
          </a:xfrm>
          <a:custGeom>
            <a:avLst/>
            <a:gdLst/>
            <a:ahLst/>
            <a:cxnLst/>
            <a:rect l="0" t="0" r="0" b="0"/>
            <a:pathLst>
              <a:path w="1756471" h="838201">
                <a:moveTo>
                  <a:pt x="1756470" y="0"/>
                </a:moveTo>
                <a:cubicBezTo>
                  <a:pt x="1756470" y="419100"/>
                  <a:pt x="76341" y="419100"/>
                  <a:pt x="7634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680130" y="419100"/>
                  <a:pt x="1680130" y="0"/>
                </a:cubicBezTo>
                <a:cubicBezTo>
                  <a:pt x="1756470" y="0"/>
                  <a:pt x="1756470" y="0"/>
                  <a:pt x="1756470" y="0"/>
                </a:cubicBezTo>
                <a:close/>
              </a:path>
            </a:pathLst>
          </a:custGeom>
          <a:solidFill>
            <a:srgbClr val="D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>
            <a:hlinkClick r:id="rId2" action="ppaction://hlinksldjump" tooltip="('U.K', 'Java ME'): 9 downloads/day, +1.6%"/>
          </p:cNvPr>
          <p:cNvSpPr/>
          <p:nvPr/>
        </p:nvSpPr>
        <p:spPr>
          <a:xfrm>
            <a:off x="7471921" y="2413000"/>
            <a:ext cx="1003927" cy="838201"/>
          </a:xfrm>
          <a:custGeom>
            <a:avLst/>
            <a:gdLst/>
            <a:ahLst/>
            <a:cxnLst/>
            <a:rect l="0" t="0" r="0" b="0"/>
            <a:pathLst>
              <a:path w="1003927" h="838201">
                <a:moveTo>
                  <a:pt x="1003926" y="0"/>
                </a:moveTo>
                <a:cubicBezTo>
                  <a:pt x="1003926" y="419100"/>
                  <a:pt x="71190" y="419100"/>
                  <a:pt x="7119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32736" y="419100"/>
                  <a:pt x="932736" y="0"/>
                </a:cubicBezTo>
                <a:cubicBezTo>
                  <a:pt x="1003926" y="0"/>
                  <a:pt x="1003926" y="0"/>
                  <a:pt x="1003926" y="0"/>
                </a:cubicBezTo>
                <a:close/>
              </a:path>
            </a:pathLst>
          </a:custGeom>
          <a:solidFill>
            <a:srgbClr val="D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>
            <a:hlinkClick r:id="rId2" action="ppaction://hlinksldjump" tooltip="('U.K', 'Windows'): 6 downloads/day, +3.1%"/>
          </p:cNvPr>
          <p:cNvSpPr/>
          <p:nvPr/>
        </p:nvSpPr>
        <p:spPr>
          <a:xfrm>
            <a:off x="8026409" y="2413000"/>
            <a:ext cx="494323" cy="838201"/>
          </a:xfrm>
          <a:custGeom>
            <a:avLst/>
            <a:gdLst/>
            <a:ahLst/>
            <a:cxnLst/>
            <a:rect l="0" t="0" r="0" b="0"/>
            <a:pathLst>
              <a:path w="494323" h="838201">
                <a:moveTo>
                  <a:pt x="494322" y="0"/>
                </a:moveTo>
                <a:cubicBezTo>
                  <a:pt x="494322" y="419100"/>
                  <a:pt x="44884" y="419100"/>
                  <a:pt x="4488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49438" y="419100"/>
                  <a:pt x="449438" y="0"/>
                </a:cubicBezTo>
                <a:cubicBezTo>
                  <a:pt x="494322" y="0"/>
                  <a:pt x="494322" y="0"/>
                  <a:pt x="494322" y="0"/>
                </a:cubicBezTo>
                <a:close/>
              </a:path>
            </a:pathLst>
          </a:custGeom>
          <a:solidFill>
            <a:srgbClr val="B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>
            <a:hlinkClick r:id="rId2" action="ppaction://hlinksldjump" tooltip="('U.K', 'Android 2'): 5 downloads/day, +2.3%"/>
          </p:cNvPr>
          <p:cNvSpPr/>
          <p:nvPr/>
        </p:nvSpPr>
        <p:spPr>
          <a:xfrm>
            <a:off x="8479474" y="2413000"/>
            <a:ext cx="79312" cy="838201"/>
          </a:xfrm>
          <a:custGeom>
            <a:avLst/>
            <a:gdLst/>
            <a:ahLst/>
            <a:cxnLst/>
            <a:rect l="0" t="0" r="0" b="0"/>
            <a:pathLst>
              <a:path w="79312" h="838201">
                <a:moveTo>
                  <a:pt x="79311" y="0"/>
                </a:moveTo>
                <a:cubicBezTo>
                  <a:pt x="79311" y="419100"/>
                  <a:pt x="38055" y="419100"/>
                  <a:pt x="3805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1257" y="419100"/>
                  <a:pt x="41257" y="0"/>
                </a:cubicBezTo>
                <a:cubicBezTo>
                  <a:pt x="79311" y="0"/>
                  <a:pt x="79311" y="0"/>
                  <a:pt x="79311" y="0"/>
                </a:cubicBezTo>
                <a:close/>
              </a:path>
            </a:pathLst>
          </a:custGeom>
          <a:solidFill>
            <a:srgbClr val="C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>
            <a:hlinkClick r:id="rId2" action="ppaction://hlinksldjump" tooltip="('U.K', 'Black berry'): 4 downloads/day, +3.3%"/>
          </p:cNvPr>
          <p:cNvSpPr/>
          <p:nvPr/>
        </p:nvSpPr>
        <p:spPr>
          <a:xfrm>
            <a:off x="8558785" y="2413000"/>
            <a:ext cx="290954" cy="838201"/>
          </a:xfrm>
          <a:custGeom>
            <a:avLst/>
            <a:gdLst/>
            <a:ahLst/>
            <a:cxnLst/>
            <a:rect l="0" t="0" r="0" b="0"/>
            <a:pathLst>
              <a:path w="290954" h="838201">
                <a:moveTo>
                  <a:pt x="28013" y="0"/>
                </a:moveTo>
                <a:cubicBezTo>
                  <a:pt x="28013" y="419100"/>
                  <a:pt x="290953" y="419100"/>
                  <a:pt x="290953" y="838200"/>
                </a:cubicBezTo>
                <a:cubicBezTo>
                  <a:pt x="262941" y="838200"/>
                  <a:pt x="262941" y="838200"/>
                  <a:pt x="262941" y="838200"/>
                </a:cubicBezTo>
                <a:cubicBezTo>
                  <a:pt x="262941" y="419100"/>
                  <a:pt x="0" y="419100"/>
                  <a:pt x="0" y="0"/>
                </a:cubicBezTo>
                <a:cubicBezTo>
                  <a:pt x="28013" y="0"/>
                  <a:pt x="28013" y="0"/>
                  <a:pt x="28013" y="0"/>
                </a:cubicBezTo>
                <a:close/>
              </a:path>
            </a:pathLst>
          </a:custGeom>
          <a:solidFill>
            <a:srgbClr val="A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>
            <a:hlinkClick r:id="rId2" action="ppaction://hlinksldjump" tooltip="('U.K', 'Symbian'): 2 downloads/day, +7.0%"/>
          </p:cNvPr>
          <p:cNvSpPr/>
          <p:nvPr/>
        </p:nvSpPr>
        <p:spPr>
          <a:xfrm>
            <a:off x="8586798" y="2413000"/>
            <a:ext cx="466450" cy="838201"/>
          </a:xfrm>
          <a:custGeom>
            <a:avLst/>
            <a:gdLst/>
            <a:ahLst/>
            <a:cxnLst/>
            <a:rect l="0" t="0" r="0" b="0"/>
            <a:pathLst>
              <a:path w="466450" h="838201">
                <a:moveTo>
                  <a:pt x="17184" y="0"/>
                </a:moveTo>
                <a:cubicBezTo>
                  <a:pt x="17184" y="419100"/>
                  <a:pt x="466449" y="419100"/>
                  <a:pt x="466449" y="838200"/>
                </a:cubicBezTo>
                <a:cubicBezTo>
                  <a:pt x="449264" y="838200"/>
                  <a:pt x="449264" y="838200"/>
                  <a:pt x="449264" y="838200"/>
                </a:cubicBezTo>
                <a:cubicBezTo>
                  <a:pt x="449264" y="419100"/>
                  <a:pt x="0" y="419100"/>
                  <a:pt x="0" y="0"/>
                </a:cubicBezTo>
                <a:cubicBezTo>
                  <a:pt x="17184" y="0"/>
                  <a:pt x="17184" y="0"/>
                  <a:pt x="17184" y="0"/>
                </a:cubicBezTo>
                <a:close/>
              </a:path>
            </a:pathLst>
          </a:custGeom>
          <a:solidFill>
            <a:srgbClr val="4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>
            <a:hlinkClick r:id="rId2" action="ppaction://hlinksldjump" tooltip="('U.K', 'Android 1'): 1 downloads/day, +6.8%"/>
          </p:cNvPr>
          <p:cNvSpPr/>
          <p:nvPr/>
        </p:nvSpPr>
        <p:spPr>
          <a:xfrm>
            <a:off x="8603982" y="2413000"/>
            <a:ext cx="510811" cy="838201"/>
          </a:xfrm>
          <a:custGeom>
            <a:avLst/>
            <a:gdLst/>
            <a:ahLst/>
            <a:cxnLst/>
            <a:rect l="0" t="0" r="0" b="0"/>
            <a:pathLst>
              <a:path w="510811" h="838201">
                <a:moveTo>
                  <a:pt x="4543" y="0"/>
                </a:moveTo>
                <a:cubicBezTo>
                  <a:pt x="4543" y="419100"/>
                  <a:pt x="510810" y="419100"/>
                  <a:pt x="510810" y="838200"/>
                </a:cubicBezTo>
                <a:cubicBezTo>
                  <a:pt x="506267" y="838200"/>
                  <a:pt x="506267" y="838200"/>
                  <a:pt x="506267" y="838200"/>
                </a:cubicBezTo>
                <a:cubicBezTo>
                  <a:pt x="506267" y="419100"/>
                  <a:pt x="0" y="419100"/>
                  <a:pt x="0" y="0"/>
                </a:cubicBezTo>
                <a:cubicBezTo>
                  <a:pt x="4543" y="0"/>
                  <a:pt x="4543" y="0"/>
                  <a:pt x="4543" y="0"/>
                </a:cubicBezTo>
                <a:close/>
              </a:path>
            </a:pathLst>
          </a:custGeom>
          <a:solidFill>
            <a:srgbClr val="5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>
            <a:hlinkClick r:id="rId2" action="ppaction://hlinksldjump" tooltip="('U.K', 'Other'): 0 downloads/day, +0.6%"/>
          </p:cNvPr>
          <p:cNvSpPr/>
          <p:nvPr/>
        </p:nvSpPr>
        <p:spPr>
          <a:xfrm>
            <a:off x="8608525" y="2413000"/>
            <a:ext cx="533723" cy="838201"/>
          </a:xfrm>
          <a:custGeom>
            <a:avLst/>
            <a:gdLst/>
            <a:ahLst/>
            <a:cxnLst/>
            <a:rect l="0" t="0" r="0" b="0"/>
            <a:pathLst>
              <a:path w="533723" h="838201">
                <a:moveTo>
                  <a:pt x="2215" y="0"/>
                </a:moveTo>
                <a:cubicBezTo>
                  <a:pt x="2215" y="419100"/>
                  <a:pt x="533722" y="419100"/>
                  <a:pt x="533722" y="838200"/>
                </a:cubicBezTo>
                <a:cubicBezTo>
                  <a:pt x="531507" y="838200"/>
                  <a:pt x="531507" y="838200"/>
                  <a:pt x="531507" y="838200"/>
                </a:cubicBezTo>
                <a:cubicBezTo>
                  <a:pt x="531507" y="419100"/>
                  <a:pt x="0" y="419100"/>
                  <a:pt x="0" y="0"/>
                </a:cubicBezTo>
                <a:cubicBezTo>
                  <a:pt x="2215" y="0"/>
                  <a:pt x="2215" y="0"/>
                  <a:pt x="2215" y="0"/>
                </a:cubicBezTo>
                <a:close/>
              </a:path>
            </a:pathLst>
          </a:custGeom>
          <a:solidFill>
            <a:srgbClr val="F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>
            <a:hlinkClick r:id="rId2" action="ppaction://hlinksldjump" tooltip="('India', 'Android 4'): 11 downloads/day, -0.1%"/>
          </p:cNvPr>
          <p:cNvSpPr/>
          <p:nvPr/>
        </p:nvSpPr>
        <p:spPr>
          <a:xfrm>
            <a:off x="2228191" y="2413000"/>
            <a:ext cx="6466144" cy="838201"/>
          </a:xfrm>
          <a:custGeom>
            <a:avLst/>
            <a:gdLst/>
            <a:ahLst/>
            <a:cxnLst/>
            <a:rect l="0" t="0" r="0" b="0"/>
            <a:pathLst>
              <a:path w="6466144" h="838201">
                <a:moveTo>
                  <a:pt x="6466143" y="0"/>
                </a:moveTo>
                <a:cubicBezTo>
                  <a:pt x="6466143" y="419100"/>
                  <a:pt x="83593" y="419100"/>
                  <a:pt x="8359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382549" y="419100"/>
                  <a:pt x="6382549" y="0"/>
                </a:cubicBezTo>
                <a:cubicBezTo>
                  <a:pt x="6466143" y="0"/>
                  <a:pt x="6466143" y="0"/>
                  <a:pt x="6466143" y="0"/>
                </a:cubicBezTo>
                <a:close/>
              </a:path>
            </a:pathLst>
          </a:custGeom>
          <a:solidFill>
            <a:srgbClr val="FFFD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>
            <a:hlinkClick r:id="rId2" action="ppaction://hlinksldjump" tooltip="('India', 'iOS 4'): 10 downloads/day, +3.1%"/>
          </p:cNvPr>
          <p:cNvSpPr/>
          <p:nvPr/>
        </p:nvSpPr>
        <p:spPr>
          <a:xfrm>
            <a:off x="3483602" y="2413000"/>
            <a:ext cx="5293876" cy="838201"/>
          </a:xfrm>
          <a:custGeom>
            <a:avLst/>
            <a:gdLst/>
            <a:ahLst/>
            <a:cxnLst/>
            <a:rect l="0" t="0" r="0" b="0"/>
            <a:pathLst>
              <a:path w="5293876" h="838201">
                <a:moveTo>
                  <a:pt x="5293875" y="0"/>
                </a:moveTo>
                <a:cubicBezTo>
                  <a:pt x="5293875" y="419100"/>
                  <a:pt x="83143" y="419100"/>
                  <a:pt x="8314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210732" y="419100"/>
                  <a:pt x="5210732" y="0"/>
                </a:cubicBezTo>
                <a:cubicBezTo>
                  <a:pt x="5293875" y="0"/>
                  <a:pt x="5293875" y="0"/>
                  <a:pt x="5293875" y="0"/>
                </a:cubicBezTo>
                <a:close/>
              </a:path>
            </a:pathLst>
          </a:custGeom>
          <a:solidFill>
            <a:srgbClr val="A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Freeform 240">
            <a:hlinkClick r:id="rId2" action="ppaction://hlinksldjump" tooltip="('India', 'Android 3'): 10 downloads/day, +1.5%"/>
          </p:cNvPr>
          <p:cNvSpPr/>
          <p:nvPr/>
        </p:nvSpPr>
        <p:spPr>
          <a:xfrm>
            <a:off x="4694670" y="2413000"/>
            <a:ext cx="4161959" cy="838201"/>
          </a:xfrm>
          <a:custGeom>
            <a:avLst/>
            <a:gdLst/>
            <a:ahLst/>
            <a:cxnLst/>
            <a:rect l="0" t="0" r="0" b="0"/>
            <a:pathLst>
              <a:path w="4161959" h="838201">
                <a:moveTo>
                  <a:pt x="4161958" y="0"/>
                </a:moveTo>
                <a:cubicBezTo>
                  <a:pt x="4161958" y="419100"/>
                  <a:pt x="79152" y="419100"/>
                  <a:pt x="7915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082807" y="419100"/>
                  <a:pt x="4082807" y="0"/>
                </a:cubicBezTo>
                <a:cubicBezTo>
                  <a:pt x="4161958" y="0"/>
                  <a:pt x="4161958" y="0"/>
                  <a:pt x="4161958" y="0"/>
                </a:cubicBezTo>
                <a:close/>
              </a:path>
            </a:pathLst>
          </a:custGeom>
          <a:solidFill>
            <a:srgbClr val="D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>
            <a:hlinkClick r:id="rId2" action="ppaction://hlinksldjump" tooltip="('India', 'iOS 5'): 10 downloads/day, +2.2%"/>
          </p:cNvPr>
          <p:cNvSpPr/>
          <p:nvPr/>
        </p:nvSpPr>
        <p:spPr>
          <a:xfrm>
            <a:off x="5835943" y="2413000"/>
            <a:ext cx="3096393" cy="838201"/>
          </a:xfrm>
          <a:custGeom>
            <a:avLst/>
            <a:gdLst/>
            <a:ahLst/>
            <a:cxnLst/>
            <a:rect l="0" t="0" r="0" b="0"/>
            <a:pathLst>
              <a:path w="3096393" h="838201">
                <a:moveTo>
                  <a:pt x="3096392" y="0"/>
                </a:moveTo>
                <a:cubicBezTo>
                  <a:pt x="3096392" y="419100"/>
                  <a:pt x="75707" y="419100"/>
                  <a:pt x="7570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020685" y="419100"/>
                  <a:pt x="3020685" y="0"/>
                </a:cubicBezTo>
                <a:cubicBezTo>
                  <a:pt x="3096392" y="0"/>
                  <a:pt x="3096392" y="0"/>
                  <a:pt x="3096392" y="0"/>
                </a:cubicBezTo>
                <a:close/>
              </a:path>
            </a:pathLst>
          </a:custGeom>
          <a:solidFill>
            <a:srgbClr val="C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Freeform 242">
            <a:hlinkClick r:id="rId2" action="ppaction://hlinksldjump" tooltip="('India', 'iOS 3'): 7 downloads/day, +3.3%"/>
          </p:cNvPr>
          <p:cNvSpPr/>
          <p:nvPr/>
        </p:nvSpPr>
        <p:spPr>
          <a:xfrm>
            <a:off x="6724528" y="2413000"/>
            <a:ext cx="2265613" cy="838201"/>
          </a:xfrm>
          <a:custGeom>
            <a:avLst/>
            <a:gdLst/>
            <a:ahLst/>
            <a:cxnLst/>
            <a:rect l="0" t="0" r="0" b="0"/>
            <a:pathLst>
              <a:path w="2265613" h="838201">
                <a:moveTo>
                  <a:pt x="2265612" y="0"/>
                </a:moveTo>
                <a:cubicBezTo>
                  <a:pt x="2265612" y="419100"/>
                  <a:pt x="57803" y="419100"/>
                  <a:pt x="5780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207807" y="419100"/>
                  <a:pt x="2207807" y="0"/>
                </a:cubicBezTo>
                <a:cubicBezTo>
                  <a:pt x="2265612" y="0"/>
                  <a:pt x="2265612" y="0"/>
                  <a:pt x="2265612" y="0"/>
                </a:cubicBezTo>
                <a:close/>
              </a:path>
            </a:pathLst>
          </a:custGeom>
          <a:solidFill>
            <a:srgbClr val="A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Freeform 243">
            <a:hlinkClick r:id="rId2" action="ppaction://hlinksldjump" tooltip="('India', 'Java ME'): 7 downloads/day, +2.3%"/>
          </p:cNvPr>
          <p:cNvSpPr/>
          <p:nvPr/>
        </p:nvSpPr>
        <p:spPr>
          <a:xfrm>
            <a:off x="7543111" y="2413000"/>
            <a:ext cx="1499929" cy="838201"/>
          </a:xfrm>
          <a:custGeom>
            <a:avLst/>
            <a:gdLst/>
            <a:ahLst/>
            <a:cxnLst/>
            <a:rect l="0" t="0" r="0" b="0"/>
            <a:pathLst>
              <a:path w="1499929" h="838201">
                <a:moveTo>
                  <a:pt x="1499928" y="0"/>
                </a:moveTo>
                <a:cubicBezTo>
                  <a:pt x="1499928" y="419100"/>
                  <a:pt x="52901" y="419100"/>
                  <a:pt x="5290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447029" y="419100"/>
                  <a:pt x="1447029" y="0"/>
                </a:cubicBezTo>
                <a:cubicBezTo>
                  <a:pt x="1499928" y="0"/>
                  <a:pt x="1499928" y="0"/>
                  <a:pt x="1499928" y="0"/>
                </a:cubicBezTo>
                <a:close/>
              </a:path>
            </a:pathLst>
          </a:custGeom>
          <a:solidFill>
            <a:srgbClr val="C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244">
            <a:hlinkClick r:id="rId2" action="ppaction://hlinksldjump" tooltip="('India', 'Windows'): 4 downloads/day, +2.2%"/>
          </p:cNvPr>
          <p:cNvSpPr/>
          <p:nvPr/>
        </p:nvSpPr>
        <p:spPr>
          <a:xfrm>
            <a:off x="8071293" y="2413000"/>
            <a:ext cx="1004295" cy="838201"/>
          </a:xfrm>
          <a:custGeom>
            <a:avLst/>
            <a:gdLst/>
            <a:ahLst/>
            <a:cxnLst/>
            <a:rect l="0" t="0" r="0" b="0"/>
            <a:pathLst>
              <a:path w="1004295" h="838201">
                <a:moveTo>
                  <a:pt x="1004294" y="0"/>
                </a:moveTo>
                <a:cubicBezTo>
                  <a:pt x="1004294" y="419100"/>
                  <a:pt x="32547" y="419100"/>
                  <a:pt x="3254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71746" y="419100"/>
                  <a:pt x="971746" y="0"/>
                </a:cubicBezTo>
                <a:cubicBezTo>
                  <a:pt x="1004294" y="0"/>
                  <a:pt x="1004294" y="0"/>
                  <a:pt x="1004294" y="0"/>
                </a:cubicBezTo>
                <a:close/>
              </a:path>
            </a:pathLst>
          </a:custGeom>
          <a:solidFill>
            <a:srgbClr val="C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Freeform 245">
            <a:hlinkClick r:id="rId2" action="ppaction://hlinksldjump" tooltip="('India', 'Android 2'): 4 downloads/day, +1.5%"/>
          </p:cNvPr>
          <p:cNvSpPr/>
          <p:nvPr/>
        </p:nvSpPr>
        <p:spPr>
          <a:xfrm>
            <a:off x="8517529" y="2413000"/>
            <a:ext cx="587019" cy="838201"/>
          </a:xfrm>
          <a:custGeom>
            <a:avLst/>
            <a:gdLst/>
            <a:ahLst/>
            <a:cxnLst/>
            <a:rect l="0" t="0" r="0" b="0"/>
            <a:pathLst>
              <a:path w="587019" h="838201">
                <a:moveTo>
                  <a:pt x="587018" y="0"/>
                </a:moveTo>
                <a:cubicBezTo>
                  <a:pt x="587018" y="419100"/>
                  <a:pt x="28960" y="419100"/>
                  <a:pt x="2896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58058" y="419100"/>
                  <a:pt x="558058" y="0"/>
                </a:cubicBezTo>
                <a:cubicBezTo>
                  <a:pt x="587018" y="0"/>
                  <a:pt x="587018" y="0"/>
                  <a:pt x="587018" y="0"/>
                </a:cubicBezTo>
                <a:close/>
              </a:path>
            </a:pathLst>
          </a:custGeom>
          <a:solidFill>
            <a:srgbClr val="D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246">
            <a:hlinkClick r:id="rId2" action="ppaction://hlinksldjump" tooltip="('India', 'Black berry'): 3 downloads/day, +3.0%"/>
          </p:cNvPr>
          <p:cNvSpPr/>
          <p:nvPr/>
        </p:nvSpPr>
        <p:spPr>
          <a:xfrm>
            <a:off x="8849738" y="2413000"/>
            <a:ext cx="276527" cy="838201"/>
          </a:xfrm>
          <a:custGeom>
            <a:avLst/>
            <a:gdLst/>
            <a:ahLst/>
            <a:cxnLst/>
            <a:rect l="0" t="0" r="0" b="0"/>
            <a:pathLst>
              <a:path w="276527" h="838201">
                <a:moveTo>
                  <a:pt x="276526" y="0"/>
                </a:moveTo>
                <a:cubicBezTo>
                  <a:pt x="276526" y="419100"/>
                  <a:pt x="21717" y="419100"/>
                  <a:pt x="2171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54809" y="419100"/>
                  <a:pt x="254809" y="0"/>
                </a:cubicBezTo>
                <a:cubicBezTo>
                  <a:pt x="276526" y="0"/>
                  <a:pt x="276526" y="0"/>
                  <a:pt x="276526" y="0"/>
                </a:cubicBezTo>
                <a:close/>
              </a:path>
            </a:pathLst>
          </a:custGeom>
          <a:solidFill>
            <a:srgbClr val="B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Freeform 247">
            <a:hlinkClick r:id="rId2" action="ppaction://hlinksldjump" tooltip="('India', 'Symbian'): 2 downloads/day, -0.4%"/>
          </p:cNvPr>
          <p:cNvSpPr/>
          <p:nvPr/>
        </p:nvSpPr>
        <p:spPr>
          <a:xfrm>
            <a:off x="9053247" y="2413000"/>
            <a:ext cx="85743" cy="838201"/>
          </a:xfrm>
          <a:custGeom>
            <a:avLst/>
            <a:gdLst/>
            <a:ahLst/>
            <a:cxnLst/>
            <a:rect l="0" t="0" r="0" b="0"/>
            <a:pathLst>
              <a:path w="85743" h="838201">
                <a:moveTo>
                  <a:pt x="85742" y="0"/>
                </a:moveTo>
                <a:cubicBezTo>
                  <a:pt x="85742" y="419100"/>
                  <a:pt x="12726" y="419100"/>
                  <a:pt x="1272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73017" y="419100"/>
                  <a:pt x="73017" y="0"/>
                </a:cubicBezTo>
                <a:cubicBezTo>
                  <a:pt x="85742" y="0"/>
                  <a:pt x="85742" y="0"/>
                  <a:pt x="85742" y="0"/>
                </a:cubicBezTo>
                <a:close/>
              </a:path>
            </a:pathLst>
          </a:custGeom>
          <a:solidFill>
            <a:srgbClr val="FFF4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Freeform 248">
            <a:hlinkClick r:id="rId2" action="ppaction://hlinksldjump" tooltip="('India', 'Android 1'): 0 downloads/day, -5.6%"/>
          </p:cNvPr>
          <p:cNvSpPr/>
          <p:nvPr/>
        </p:nvSpPr>
        <p:spPr>
          <a:xfrm>
            <a:off x="9114792" y="2413000"/>
            <a:ext cx="27456" cy="838201"/>
          </a:xfrm>
          <a:custGeom>
            <a:avLst/>
            <a:gdLst/>
            <a:ahLst/>
            <a:cxnLst/>
            <a:rect l="0" t="0" r="0" b="0"/>
            <a:pathLst>
              <a:path w="27456" h="838201">
                <a:moveTo>
                  <a:pt x="27455" y="0"/>
                </a:moveTo>
                <a:cubicBezTo>
                  <a:pt x="27455" y="419100"/>
                  <a:pt x="3258" y="419100"/>
                  <a:pt x="325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4197" y="419100"/>
                  <a:pt x="24197" y="0"/>
                </a:cubicBezTo>
                <a:cubicBezTo>
                  <a:pt x="27455" y="0"/>
                  <a:pt x="27455" y="0"/>
                  <a:pt x="27455" y="0"/>
                </a:cubicBezTo>
                <a:close/>
              </a:path>
            </a:pathLst>
          </a:custGeom>
          <a:solidFill>
            <a:srgbClr val="FF7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Freeform 249">
            <a:hlinkClick r:id="rId2" action="ppaction://hlinksldjump" tooltip="('India', 'Other'): 0 downloads/day, +2.3%"/>
          </p:cNvPr>
          <p:cNvSpPr/>
          <p:nvPr/>
        </p:nvSpPr>
        <p:spPr>
          <a:xfrm>
            <a:off x="9142247" y="2413000"/>
            <a:ext cx="1754" cy="838201"/>
          </a:xfrm>
          <a:custGeom>
            <a:avLst/>
            <a:gdLst/>
            <a:ahLst/>
            <a:cxnLst/>
            <a:rect l="0" t="0" r="0" b="0"/>
            <a:pathLst>
              <a:path w="1754" h="838201">
                <a:moveTo>
                  <a:pt x="1753" y="0"/>
                </a:moveTo>
                <a:cubicBezTo>
                  <a:pt x="1753" y="419100"/>
                  <a:pt x="1753" y="419100"/>
                  <a:pt x="175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0" y="419100"/>
                  <a:pt x="0" y="0"/>
                </a:cubicBezTo>
                <a:cubicBezTo>
                  <a:pt x="1753" y="0"/>
                  <a:pt x="1753" y="0"/>
                  <a:pt x="1753" y="0"/>
                </a:cubicBezTo>
                <a:close/>
              </a:path>
            </a:pathLst>
          </a:custGeom>
          <a:solidFill>
            <a:srgbClr val="C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Freeform 250">
            <a:hlinkClick r:id="rId2" action="ppaction://hlinksldjump" tooltip="('Android 4', 'Games'): 119 downloads/day, -2.7%"/>
          </p:cNvPr>
          <p:cNvSpPr/>
          <p:nvPr/>
        </p:nvSpPr>
        <p:spPr>
          <a:xfrm>
            <a:off x="1016000" y="3886200"/>
            <a:ext cx="261833" cy="838201"/>
          </a:xfrm>
          <a:custGeom>
            <a:avLst/>
            <a:gdLst/>
            <a:ahLst/>
            <a:cxnLst/>
            <a:rect l="0" t="0" r="0" b="0"/>
            <a:pathLst>
              <a:path w="261833" h="838201">
                <a:moveTo>
                  <a:pt x="261832" y="0"/>
                </a:moveTo>
                <a:cubicBezTo>
                  <a:pt x="261832" y="419100"/>
                  <a:pt x="261832" y="419100"/>
                  <a:pt x="26183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0" y="419100"/>
                  <a:pt x="0" y="0"/>
                </a:cubicBezTo>
                <a:cubicBezTo>
                  <a:pt x="261832" y="0"/>
                  <a:pt x="261832" y="0"/>
                  <a:pt x="261832" y="0"/>
                </a:cubicBezTo>
                <a:close/>
              </a:path>
            </a:pathLst>
          </a:custGeom>
          <a:solidFill>
            <a:srgbClr val="FFBA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Freeform 251">
            <a:hlinkClick r:id="rId2" action="ppaction://hlinksldjump" tooltip="('Android 4', 'Education'): 96 downloads/day, -1.1%"/>
          </p:cNvPr>
          <p:cNvSpPr/>
          <p:nvPr/>
        </p:nvSpPr>
        <p:spPr>
          <a:xfrm>
            <a:off x="1277832" y="3886200"/>
            <a:ext cx="1586847" cy="838201"/>
          </a:xfrm>
          <a:custGeom>
            <a:avLst/>
            <a:gdLst/>
            <a:ahLst/>
            <a:cxnLst/>
            <a:rect l="0" t="0" r="0" b="0"/>
            <a:pathLst>
              <a:path w="1586847" h="838201">
                <a:moveTo>
                  <a:pt x="211551" y="0"/>
                </a:moveTo>
                <a:cubicBezTo>
                  <a:pt x="211551" y="419100"/>
                  <a:pt x="1586846" y="419100"/>
                  <a:pt x="1586846" y="838200"/>
                </a:cubicBezTo>
                <a:cubicBezTo>
                  <a:pt x="1375294" y="838200"/>
                  <a:pt x="1375294" y="838200"/>
                  <a:pt x="1375294" y="838200"/>
                </a:cubicBezTo>
                <a:cubicBezTo>
                  <a:pt x="1375294" y="419100"/>
                  <a:pt x="0" y="419100"/>
                  <a:pt x="0" y="0"/>
                </a:cubicBezTo>
                <a:cubicBezTo>
                  <a:pt x="211551" y="0"/>
                  <a:pt x="211551" y="0"/>
                  <a:pt x="211551" y="0"/>
                </a:cubicBezTo>
                <a:close/>
              </a:path>
            </a:pathLst>
          </a:custGeom>
          <a:solidFill>
            <a:srgbClr val="FFE3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Freeform 252">
            <a:hlinkClick r:id="rId2" action="ppaction://hlinksldjump" tooltip="('Android 4', 'Tools'): 76 downloads/day, -0.8%"/>
          </p:cNvPr>
          <p:cNvSpPr/>
          <p:nvPr/>
        </p:nvSpPr>
        <p:spPr>
          <a:xfrm>
            <a:off x="1489383" y="3886200"/>
            <a:ext cx="2669072" cy="838201"/>
          </a:xfrm>
          <a:custGeom>
            <a:avLst/>
            <a:gdLst/>
            <a:ahLst/>
            <a:cxnLst/>
            <a:rect l="0" t="0" r="0" b="0"/>
            <a:pathLst>
              <a:path w="2669072" h="838201">
                <a:moveTo>
                  <a:pt x="166582" y="0"/>
                </a:moveTo>
                <a:cubicBezTo>
                  <a:pt x="166582" y="419100"/>
                  <a:pt x="2669071" y="419100"/>
                  <a:pt x="2669071" y="838200"/>
                </a:cubicBezTo>
                <a:cubicBezTo>
                  <a:pt x="2502489" y="838200"/>
                  <a:pt x="2502489" y="838200"/>
                  <a:pt x="2502489" y="838200"/>
                </a:cubicBezTo>
                <a:cubicBezTo>
                  <a:pt x="2502489" y="419100"/>
                  <a:pt x="0" y="419100"/>
                  <a:pt x="0" y="0"/>
                </a:cubicBezTo>
                <a:cubicBezTo>
                  <a:pt x="166582" y="0"/>
                  <a:pt x="166582" y="0"/>
                  <a:pt x="166582" y="0"/>
                </a:cubicBezTo>
                <a:close/>
              </a:path>
            </a:pathLst>
          </a:custGeom>
          <a:solidFill>
            <a:srgbClr val="FFEB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Freeform 253">
            <a:hlinkClick r:id="rId2" action="ppaction://hlinksldjump" tooltip="('Android 4', 'Music + Video'): 61 downloads/day, +3.7%"/>
          </p:cNvPr>
          <p:cNvSpPr/>
          <p:nvPr/>
        </p:nvSpPr>
        <p:spPr>
          <a:xfrm>
            <a:off x="1655965" y="3886200"/>
            <a:ext cx="3528866" cy="838201"/>
          </a:xfrm>
          <a:custGeom>
            <a:avLst/>
            <a:gdLst/>
            <a:ahLst/>
            <a:cxnLst/>
            <a:rect l="0" t="0" r="0" b="0"/>
            <a:pathLst>
              <a:path w="3528866" h="838201">
                <a:moveTo>
                  <a:pt x="135455" y="0"/>
                </a:moveTo>
                <a:cubicBezTo>
                  <a:pt x="135455" y="419100"/>
                  <a:pt x="3528865" y="419100"/>
                  <a:pt x="3528865" y="838200"/>
                </a:cubicBezTo>
                <a:cubicBezTo>
                  <a:pt x="3393410" y="838200"/>
                  <a:pt x="3393410" y="838200"/>
                  <a:pt x="3393410" y="838200"/>
                </a:cubicBezTo>
                <a:cubicBezTo>
                  <a:pt x="3393410" y="419100"/>
                  <a:pt x="0" y="419100"/>
                  <a:pt x="0" y="0"/>
                </a:cubicBezTo>
                <a:cubicBezTo>
                  <a:pt x="135455" y="0"/>
                  <a:pt x="135455" y="0"/>
                  <a:pt x="135455" y="0"/>
                </a:cubicBezTo>
                <a:close/>
              </a:path>
            </a:pathLst>
          </a:custGeom>
          <a:solidFill>
            <a:srgbClr val="9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Freeform 254">
            <a:hlinkClick r:id="rId2" action="ppaction://hlinksldjump" tooltip="('Android 4', 'Photo'): 50 downloads/day, +1.3%"/>
          </p:cNvPr>
          <p:cNvSpPr/>
          <p:nvPr/>
        </p:nvSpPr>
        <p:spPr>
          <a:xfrm>
            <a:off x="1791420" y="3886200"/>
            <a:ext cx="4216589" cy="838201"/>
          </a:xfrm>
          <a:custGeom>
            <a:avLst/>
            <a:gdLst/>
            <a:ahLst/>
            <a:cxnLst/>
            <a:rect l="0" t="0" r="0" b="0"/>
            <a:pathLst>
              <a:path w="4216589" h="838201">
                <a:moveTo>
                  <a:pt x="111037" y="0"/>
                </a:moveTo>
                <a:cubicBezTo>
                  <a:pt x="111037" y="419100"/>
                  <a:pt x="4216588" y="419100"/>
                  <a:pt x="4216588" y="838200"/>
                </a:cubicBezTo>
                <a:cubicBezTo>
                  <a:pt x="4105551" y="838200"/>
                  <a:pt x="4105551" y="838200"/>
                  <a:pt x="4105551" y="838200"/>
                </a:cubicBezTo>
                <a:cubicBezTo>
                  <a:pt x="4105551" y="419100"/>
                  <a:pt x="0" y="419100"/>
                  <a:pt x="0" y="0"/>
                </a:cubicBezTo>
                <a:cubicBezTo>
                  <a:pt x="111037" y="0"/>
                  <a:pt x="111037" y="0"/>
                  <a:pt x="111037" y="0"/>
                </a:cubicBezTo>
                <a:close/>
              </a:path>
            </a:pathLst>
          </a:custGeom>
          <a:solidFill>
            <a:srgbClr val="D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Freeform 255">
            <a:hlinkClick r:id="rId2" action="ppaction://hlinksldjump" tooltip="('Android 4', 'Business'): 39 downloads/day, -0.3%"/>
          </p:cNvPr>
          <p:cNvSpPr/>
          <p:nvPr/>
        </p:nvSpPr>
        <p:spPr>
          <a:xfrm>
            <a:off x="1902457" y="3886200"/>
            <a:ext cx="4761220" cy="838201"/>
          </a:xfrm>
          <a:custGeom>
            <a:avLst/>
            <a:gdLst/>
            <a:ahLst/>
            <a:cxnLst/>
            <a:rect l="0" t="0" r="0" b="0"/>
            <a:pathLst>
              <a:path w="4761220" h="838201">
                <a:moveTo>
                  <a:pt x="86205" y="0"/>
                </a:moveTo>
                <a:cubicBezTo>
                  <a:pt x="86205" y="419100"/>
                  <a:pt x="4761219" y="419100"/>
                  <a:pt x="4761219" y="838200"/>
                </a:cubicBezTo>
                <a:cubicBezTo>
                  <a:pt x="4675014" y="838200"/>
                  <a:pt x="4675014" y="838200"/>
                  <a:pt x="4675014" y="838200"/>
                </a:cubicBezTo>
                <a:cubicBezTo>
                  <a:pt x="4675014" y="419100"/>
                  <a:pt x="0" y="419100"/>
                  <a:pt x="0" y="0"/>
                </a:cubicBezTo>
                <a:cubicBezTo>
                  <a:pt x="86205" y="0"/>
                  <a:pt x="86205" y="0"/>
                  <a:pt x="86205" y="0"/>
                </a:cubicBezTo>
                <a:close/>
              </a:path>
            </a:pathLst>
          </a:custGeom>
          <a:solidFill>
            <a:srgbClr val="FFF6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Freeform 256">
            <a:hlinkClick r:id="rId2" action="ppaction://hlinksldjump" tooltip="('Android 4', 'Entertainment'): 32 downloads/day, +1.2%"/>
          </p:cNvPr>
          <p:cNvSpPr/>
          <p:nvPr/>
        </p:nvSpPr>
        <p:spPr>
          <a:xfrm>
            <a:off x="1988662" y="3886200"/>
            <a:ext cx="5202898" cy="838201"/>
          </a:xfrm>
          <a:custGeom>
            <a:avLst/>
            <a:gdLst/>
            <a:ahLst/>
            <a:cxnLst/>
            <a:rect l="0" t="0" r="0" b="0"/>
            <a:pathLst>
              <a:path w="5202898" h="838201">
                <a:moveTo>
                  <a:pt x="69565" y="0"/>
                </a:moveTo>
                <a:cubicBezTo>
                  <a:pt x="69565" y="419100"/>
                  <a:pt x="5202897" y="419100"/>
                  <a:pt x="5202897" y="838200"/>
                </a:cubicBezTo>
                <a:cubicBezTo>
                  <a:pt x="5133333" y="838200"/>
                  <a:pt x="5133333" y="838200"/>
                  <a:pt x="5133333" y="838200"/>
                </a:cubicBezTo>
                <a:cubicBezTo>
                  <a:pt x="5133333" y="419100"/>
                  <a:pt x="0" y="419100"/>
                  <a:pt x="0" y="0"/>
                </a:cubicBezTo>
                <a:cubicBezTo>
                  <a:pt x="69565" y="0"/>
                  <a:pt x="69565" y="0"/>
                  <a:pt x="69565" y="0"/>
                </a:cubicBezTo>
                <a:close/>
              </a:path>
            </a:pathLst>
          </a:custGeom>
          <a:solidFill>
            <a:srgbClr val="E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Freeform 257">
            <a:hlinkClick r:id="rId2" action="ppaction://hlinksldjump" tooltip="('Android 4', 'Travel'): 25 downloads/day, -1.4%"/>
          </p:cNvPr>
          <p:cNvSpPr/>
          <p:nvPr/>
        </p:nvSpPr>
        <p:spPr>
          <a:xfrm>
            <a:off x="2058227" y="3886200"/>
            <a:ext cx="5546780" cy="838201"/>
          </a:xfrm>
          <a:custGeom>
            <a:avLst/>
            <a:gdLst/>
            <a:ahLst/>
            <a:cxnLst/>
            <a:rect l="0" t="0" r="0" b="0"/>
            <a:pathLst>
              <a:path w="5546780" h="838201">
                <a:moveTo>
                  <a:pt x="54412" y="0"/>
                </a:moveTo>
                <a:cubicBezTo>
                  <a:pt x="54412" y="419100"/>
                  <a:pt x="5546779" y="419100"/>
                  <a:pt x="5546779" y="838200"/>
                </a:cubicBezTo>
                <a:cubicBezTo>
                  <a:pt x="5492366" y="838200"/>
                  <a:pt x="5492366" y="838200"/>
                  <a:pt x="5492366" y="838200"/>
                </a:cubicBezTo>
                <a:cubicBezTo>
                  <a:pt x="5492366" y="419100"/>
                  <a:pt x="0" y="419100"/>
                  <a:pt x="0" y="0"/>
                </a:cubicBezTo>
                <a:cubicBezTo>
                  <a:pt x="54412" y="0"/>
                  <a:pt x="54412" y="0"/>
                  <a:pt x="54412" y="0"/>
                </a:cubicBezTo>
                <a:close/>
              </a:path>
            </a:pathLst>
          </a:custGeom>
          <a:solidFill>
            <a:srgbClr val="FFDC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Freeform 258">
            <a:hlinkClick r:id="rId2" action="ppaction://hlinksldjump" tooltip="('Android 4', 'Family'): 21 downloads/day, +4.8%"/>
          </p:cNvPr>
          <p:cNvSpPr/>
          <p:nvPr/>
        </p:nvSpPr>
        <p:spPr>
          <a:xfrm>
            <a:off x="2112639" y="3886200"/>
            <a:ext cx="5831854" cy="838201"/>
          </a:xfrm>
          <a:custGeom>
            <a:avLst/>
            <a:gdLst/>
            <a:ahLst/>
            <a:cxnLst/>
            <a:rect l="0" t="0" r="0" b="0"/>
            <a:pathLst>
              <a:path w="5831854" h="838201">
                <a:moveTo>
                  <a:pt x="46216" y="0"/>
                </a:moveTo>
                <a:cubicBezTo>
                  <a:pt x="46216" y="419100"/>
                  <a:pt x="5831853" y="419100"/>
                  <a:pt x="5831853" y="838200"/>
                </a:cubicBezTo>
                <a:cubicBezTo>
                  <a:pt x="5785637" y="838200"/>
                  <a:pt x="5785637" y="838200"/>
                  <a:pt x="5785637" y="838200"/>
                </a:cubicBezTo>
                <a:cubicBezTo>
                  <a:pt x="5785637" y="419100"/>
                  <a:pt x="0" y="419100"/>
                  <a:pt x="0" y="0"/>
                </a:cubicBezTo>
                <a:cubicBezTo>
                  <a:pt x="46216" y="0"/>
                  <a:pt x="46216" y="0"/>
                  <a:pt x="46216" y="0"/>
                </a:cubicBezTo>
                <a:close/>
              </a:path>
            </a:pathLst>
          </a:custGeom>
          <a:solidFill>
            <a:srgbClr val="8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Freeform 259">
            <a:hlinkClick r:id="rId2" action="ppaction://hlinksldjump" tooltip="('Android 4', 'Weather'): 16 downloads/day, +6.0%"/>
          </p:cNvPr>
          <p:cNvSpPr/>
          <p:nvPr/>
        </p:nvSpPr>
        <p:spPr>
          <a:xfrm>
            <a:off x="2158855" y="3886200"/>
            <a:ext cx="6058193" cy="838201"/>
          </a:xfrm>
          <a:custGeom>
            <a:avLst/>
            <a:gdLst/>
            <a:ahLst/>
            <a:cxnLst/>
            <a:rect l="0" t="0" r="0" b="0"/>
            <a:pathLst>
              <a:path w="6058193" h="838201">
                <a:moveTo>
                  <a:pt x="34199" y="0"/>
                </a:moveTo>
                <a:cubicBezTo>
                  <a:pt x="34199" y="419100"/>
                  <a:pt x="6058192" y="419100"/>
                  <a:pt x="6058192" y="838200"/>
                </a:cubicBezTo>
                <a:cubicBezTo>
                  <a:pt x="6023993" y="838200"/>
                  <a:pt x="6023993" y="838200"/>
                  <a:pt x="6023993" y="838200"/>
                </a:cubicBezTo>
                <a:cubicBezTo>
                  <a:pt x="6023993" y="419100"/>
                  <a:pt x="0" y="419100"/>
                  <a:pt x="0" y="0"/>
                </a:cubicBezTo>
                <a:cubicBezTo>
                  <a:pt x="34199" y="0"/>
                  <a:pt x="34199" y="0"/>
                  <a:pt x="34199" y="0"/>
                </a:cubicBezTo>
                <a:close/>
              </a:path>
            </a:pathLst>
          </a:custGeom>
          <a:solidFill>
            <a:srgbClr val="6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Freeform 260">
            <a:hlinkClick r:id="rId2" action="ppaction://hlinksldjump" tooltip="('Android 4', 'Social'): 13 downloads/day, +1.1%"/>
          </p:cNvPr>
          <p:cNvSpPr/>
          <p:nvPr/>
        </p:nvSpPr>
        <p:spPr>
          <a:xfrm>
            <a:off x="2193054" y="3886200"/>
            <a:ext cx="6234308" cy="838201"/>
          </a:xfrm>
          <a:custGeom>
            <a:avLst/>
            <a:gdLst/>
            <a:ahLst/>
            <a:cxnLst/>
            <a:rect l="0" t="0" r="0" b="0"/>
            <a:pathLst>
              <a:path w="6234308" h="838201">
                <a:moveTo>
                  <a:pt x="28925" y="0"/>
                </a:moveTo>
                <a:cubicBezTo>
                  <a:pt x="28925" y="419100"/>
                  <a:pt x="6234307" y="419100"/>
                  <a:pt x="6234307" y="838200"/>
                </a:cubicBezTo>
                <a:cubicBezTo>
                  <a:pt x="6205381" y="838200"/>
                  <a:pt x="6205381" y="838200"/>
                  <a:pt x="6205381" y="838200"/>
                </a:cubicBezTo>
                <a:cubicBezTo>
                  <a:pt x="6205381" y="419100"/>
                  <a:pt x="0" y="419100"/>
                  <a:pt x="0" y="0"/>
                </a:cubicBezTo>
                <a:cubicBezTo>
                  <a:pt x="28925" y="0"/>
                  <a:pt x="28925" y="0"/>
                  <a:pt x="28925" y="0"/>
                </a:cubicBezTo>
                <a:close/>
              </a:path>
            </a:pathLst>
          </a:custGeom>
          <a:solidFill>
            <a:srgbClr val="E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Freeform 261">
            <a:hlinkClick r:id="rId2" action="ppaction://hlinksldjump" tooltip="('Android 4', 'Lifestyle'): 11 downloads/day, +4.0%"/>
          </p:cNvPr>
          <p:cNvSpPr/>
          <p:nvPr/>
        </p:nvSpPr>
        <p:spPr>
          <a:xfrm>
            <a:off x="2221979" y="3886200"/>
            <a:ext cx="6382489" cy="838201"/>
          </a:xfrm>
          <a:custGeom>
            <a:avLst/>
            <a:gdLst/>
            <a:ahLst/>
            <a:cxnLst/>
            <a:rect l="0" t="0" r="0" b="0"/>
            <a:pathLst>
              <a:path w="6382489" h="838201">
                <a:moveTo>
                  <a:pt x="23377" y="0"/>
                </a:moveTo>
                <a:cubicBezTo>
                  <a:pt x="23377" y="419100"/>
                  <a:pt x="6382488" y="419100"/>
                  <a:pt x="6382488" y="838200"/>
                </a:cubicBezTo>
                <a:cubicBezTo>
                  <a:pt x="6359111" y="838200"/>
                  <a:pt x="6359111" y="838200"/>
                  <a:pt x="6359111" y="838200"/>
                </a:cubicBezTo>
                <a:cubicBezTo>
                  <a:pt x="6359111" y="419100"/>
                  <a:pt x="0" y="419100"/>
                  <a:pt x="0" y="0"/>
                </a:cubicBezTo>
                <a:cubicBezTo>
                  <a:pt x="23377" y="0"/>
                  <a:pt x="23377" y="0"/>
                  <a:pt x="23377" y="0"/>
                </a:cubicBezTo>
                <a:close/>
              </a:path>
            </a:pathLst>
          </a:custGeom>
          <a:solidFill>
            <a:srgbClr val="9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Freeform 262">
            <a:hlinkClick r:id="rId2" action="ppaction://hlinksldjump" tooltip="('Android 4', 'Sports'): 9 downloads/day, +4.9%"/>
          </p:cNvPr>
          <p:cNvSpPr/>
          <p:nvPr/>
        </p:nvSpPr>
        <p:spPr>
          <a:xfrm>
            <a:off x="2245356" y="3886200"/>
            <a:ext cx="6502875" cy="838201"/>
          </a:xfrm>
          <a:custGeom>
            <a:avLst/>
            <a:gdLst/>
            <a:ahLst/>
            <a:cxnLst/>
            <a:rect l="0" t="0" r="0" b="0"/>
            <a:pathLst>
              <a:path w="6502875" h="838201">
                <a:moveTo>
                  <a:pt x="18981" y="0"/>
                </a:moveTo>
                <a:cubicBezTo>
                  <a:pt x="18981" y="419100"/>
                  <a:pt x="6502874" y="419100"/>
                  <a:pt x="6502874" y="838200"/>
                </a:cubicBezTo>
                <a:cubicBezTo>
                  <a:pt x="6483893" y="838200"/>
                  <a:pt x="6483893" y="838200"/>
                  <a:pt x="6483893" y="838200"/>
                </a:cubicBezTo>
                <a:cubicBezTo>
                  <a:pt x="6483893" y="419100"/>
                  <a:pt x="0" y="419100"/>
                  <a:pt x="0" y="0"/>
                </a:cubicBezTo>
                <a:cubicBezTo>
                  <a:pt x="18981" y="0"/>
                  <a:pt x="18981" y="0"/>
                  <a:pt x="18981" y="0"/>
                </a:cubicBezTo>
                <a:close/>
              </a:path>
            </a:pathLst>
          </a:custGeom>
          <a:solidFill>
            <a:srgbClr val="8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Freeform 263">
            <a:hlinkClick r:id="rId2" action="ppaction://hlinksldjump" tooltip="('Android 4', 'Politics'): 6 downloads/day, +1.1%"/>
          </p:cNvPr>
          <p:cNvSpPr/>
          <p:nvPr/>
        </p:nvSpPr>
        <p:spPr>
          <a:xfrm>
            <a:off x="2264337" y="3886200"/>
            <a:ext cx="6595045" cy="838201"/>
          </a:xfrm>
          <a:custGeom>
            <a:avLst/>
            <a:gdLst/>
            <a:ahLst/>
            <a:cxnLst/>
            <a:rect l="0" t="0" r="0" b="0"/>
            <a:pathLst>
              <a:path w="6595045" h="838201">
                <a:moveTo>
                  <a:pt x="12927" y="0"/>
                </a:moveTo>
                <a:cubicBezTo>
                  <a:pt x="12927" y="419100"/>
                  <a:pt x="6595044" y="419100"/>
                  <a:pt x="6595044" y="838200"/>
                </a:cubicBezTo>
                <a:cubicBezTo>
                  <a:pt x="6582118" y="838200"/>
                  <a:pt x="6582118" y="838200"/>
                  <a:pt x="6582118" y="838200"/>
                </a:cubicBezTo>
                <a:cubicBezTo>
                  <a:pt x="6582118" y="419100"/>
                  <a:pt x="0" y="419100"/>
                  <a:pt x="0" y="0"/>
                </a:cubicBezTo>
                <a:cubicBezTo>
                  <a:pt x="12927" y="0"/>
                  <a:pt x="12927" y="0"/>
                  <a:pt x="12927" y="0"/>
                </a:cubicBezTo>
                <a:close/>
              </a:path>
            </a:pathLst>
          </a:custGeom>
          <a:solidFill>
            <a:srgbClr val="E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Freeform 264">
            <a:hlinkClick r:id="rId2" action="ppaction://hlinksldjump" tooltip="('Android 4', 'Personal finance'): 5 downloads/day, +3.2%"/>
          </p:cNvPr>
          <p:cNvSpPr/>
          <p:nvPr/>
        </p:nvSpPr>
        <p:spPr>
          <a:xfrm>
            <a:off x="2277264" y="3886200"/>
            <a:ext cx="6662688" cy="838201"/>
          </a:xfrm>
          <a:custGeom>
            <a:avLst/>
            <a:gdLst/>
            <a:ahLst/>
            <a:cxnLst/>
            <a:rect l="0" t="0" r="0" b="0"/>
            <a:pathLst>
              <a:path w="6662688" h="838201">
                <a:moveTo>
                  <a:pt x="10540" y="0"/>
                </a:moveTo>
                <a:cubicBezTo>
                  <a:pt x="10540" y="419100"/>
                  <a:pt x="6662687" y="419100"/>
                  <a:pt x="6662687" y="838200"/>
                </a:cubicBezTo>
                <a:cubicBezTo>
                  <a:pt x="6652146" y="838200"/>
                  <a:pt x="6652146" y="838200"/>
                  <a:pt x="6652146" y="838200"/>
                </a:cubicBezTo>
                <a:cubicBezTo>
                  <a:pt x="6652146" y="419100"/>
                  <a:pt x="0" y="419100"/>
                  <a:pt x="0" y="0"/>
                </a:cubicBezTo>
                <a:cubicBezTo>
                  <a:pt x="10540" y="0"/>
                  <a:pt x="10540" y="0"/>
                  <a:pt x="10540" y="0"/>
                </a:cubicBezTo>
                <a:close/>
              </a:path>
            </a:pathLst>
          </a:custGeom>
          <a:solidFill>
            <a:srgbClr val="A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Freeform 265">
            <a:hlinkClick r:id="rId2" action="ppaction://hlinksldjump" tooltip="('Android 4', 'Health'): 5 downloads/day, +5.5%"/>
          </p:cNvPr>
          <p:cNvSpPr/>
          <p:nvPr/>
        </p:nvSpPr>
        <p:spPr>
          <a:xfrm>
            <a:off x="2287804" y="3886200"/>
            <a:ext cx="6718171" cy="838201"/>
          </a:xfrm>
          <a:custGeom>
            <a:avLst/>
            <a:gdLst/>
            <a:ahLst/>
            <a:cxnLst/>
            <a:rect l="0" t="0" r="0" b="0"/>
            <a:pathLst>
              <a:path w="6718171" h="838201">
                <a:moveTo>
                  <a:pt x="10490" y="0"/>
                </a:moveTo>
                <a:cubicBezTo>
                  <a:pt x="10490" y="419100"/>
                  <a:pt x="6718170" y="419100"/>
                  <a:pt x="6718170" y="838200"/>
                </a:cubicBezTo>
                <a:cubicBezTo>
                  <a:pt x="6707679" y="838200"/>
                  <a:pt x="6707679" y="838200"/>
                  <a:pt x="6707679" y="838200"/>
                </a:cubicBezTo>
                <a:cubicBezTo>
                  <a:pt x="6707679" y="419100"/>
                  <a:pt x="0" y="419100"/>
                  <a:pt x="0" y="0"/>
                </a:cubicBezTo>
                <a:cubicBezTo>
                  <a:pt x="10490" y="0"/>
                  <a:pt x="10490" y="0"/>
                  <a:pt x="10490" y="0"/>
                </a:cubicBezTo>
                <a:close/>
              </a:path>
            </a:pathLst>
          </a:custGeom>
          <a:solidFill>
            <a:srgbClr val="7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Freeform 266">
            <a:hlinkClick r:id="rId2" action="ppaction://hlinksldjump" tooltip="('Android 4', 'Books'): 4 downloads/day, +7.5%"/>
          </p:cNvPr>
          <p:cNvSpPr/>
          <p:nvPr/>
        </p:nvSpPr>
        <p:spPr>
          <a:xfrm>
            <a:off x="2298294" y="3886200"/>
            <a:ext cx="6770796" cy="838201"/>
          </a:xfrm>
          <a:custGeom>
            <a:avLst/>
            <a:gdLst/>
            <a:ahLst/>
            <a:cxnLst/>
            <a:rect l="0" t="0" r="0" b="0"/>
            <a:pathLst>
              <a:path w="6770796" h="838201">
                <a:moveTo>
                  <a:pt x="8011" y="0"/>
                </a:moveTo>
                <a:cubicBezTo>
                  <a:pt x="8011" y="419100"/>
                  <a:pt x="6770795" y="419100"/>
                  <a:pt x="6770795" y="838200"/>
                </a:cubicBezTo>
                <a:cubicBezTo>
                  <a:pt x="6762785" y="838200"/>
                  <a:pt x="6762785" y="838200"/>
                  <a:pt x="6762785" y="838200"/>
                </a:cubicBezTo>
                <a:cubicBezTo>
                  <a:pt x="6762785" y="419100"/>
                  <a:pt x="0" y="419100"/>
                  <a:pt x="0" y="0"/>
                </a:cubicBezTo>
                <a:cubicBezTo>
                  <a:pt x="8011" y="0"/>
                  <a:pt x="8011" y="0"/>
                  <a:pt x="8011" y="0"/>
                </a:cubicBezTo>
                <a:close/>
              </a:path>
            </a:pathLst>
          </a:custGeom>
          <a:solidFill>
            <a:srgbClr val="3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Freeform 267">
            <a:hlinkClick r:id="rId2" action="ppaction://hlinksldjump" tooltip="('Android 4', 'News'): 2 downloads/day, +5.2%"/>
          </p:cNvPr>
          <p:cNvSpPr/>
          <p:nvPr/>
        </p:nvSpPr>
        <p:spPr>
          <a:xfrm>
            <a:off x="2306305" y="3886200"/>
            <a:ext cx="6810098" cy="838201"/>
          </a:xfrm>
          <a:custGeom>
            <a:avLst/>
            <a:gdLst/>
            <a:ahLst/>
            <a:cxnLst/>
            <a:rect l="0" t="0" r="0" b="0"/>
            <a:pathLst>
              <a:path w="6810098" h="838201">
                <a:moveTo>
                  <a:pt x="5479" y="0"/>
                </a:moveTo>
                <a:cubicBezTo>
                  <a:pt x="5479" y="419100"/>
                  <a:pt x="6810097" y="419100"/>
                  <a:pt x="6810097" y="838200"/>
                </a:cubicBezTo>
                <a:cubicBezTo>
                  <a:pt x="6804616" y="838200"/>
                  <a:pt x="6804616" y="838200"/>
                  <a:pt x="6804616" y="838200"/>
                </a:cubicBezTo>
                <a:cubicBezTo>
                  <a:pt x="6804616" y="419100"/>
                  <a:pt x="0" y="419100"/>
                  <a:pt x="0" y="0"/>
                </a:cubicBezTo>
                <a:cubicBezTo>
                  <a:pt x="5479" y="0"/>
                  <a:pt x="5479" y="0"/>
                  <a:pt x="5479" y="0"/>
                </a:cubicBezTo>
                <a:close/>
              </a:path>
            </a:pathLst>
          </a:custGeom>
          <a:solidFill>
            <a:srgbClr val="7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Freeform 268">
            <a:hlinkClick r:id="rId2" action="ppaction://hlinksldjump" tooltip="('iOS 4', 'Games'): 115 downloads/day, +1.7%"/>
          </p:cNvPr>
          <p:cNvSpPr/>
          <p:nvPr/>
        </p:nvSpPr>
        <p:spPr>
          <a:xfrm>
            <a:off x="1277832" y="3886200"/>
            <a:ext cx="1286593" cy="838201"/>
          </a:xfrm>
          <a:custGeom>
            <a:avLst/>
            <a:gdLst/>
            <a:ahLst/>
            <a:cxnLst/>
            <a:rect l="0" t="0" r="0" b="0"/>
            <a:pathLst>
              <a:path w="1286593" h="838201">
                <a:moveTo>
                  <a:pt x="1286592" y="0"/>
                </a:moveTo>
                <a:cubicBezTo>
                  <a:pt x="1286592" y="419100"/>
                  <a:pt x="252639" y="419100"/>
                  <a:pt x="25263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033952" y="419100"/>
                  <a:pt x="1033952" y="0"/>
                </a:cubicBezTo>
                <a:cubicBezTo>
                  <a:pt x="1286592" y="0"/>
                  <a:pt x="1286592" y="0"/>
                  <a:pt x="1286592" y="0"/>
                </a:cubicBezTo>
                <a:close/>
              </a:path>
            </a:pathLst>
          </a:custGeom>
          <a:solidFill>
            <a:srgbClr val="D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Freeform 269">
            <a:hlinkClick r:id="rId2" action="ppaction://hlinksldjump" tooltip="('iOS 4', 'Education'): 94 downloads/day, +2.6%"/>
          </p:cNvPr>
          <p:cNvSpPr/>
          <p:nvPr/>
        </p:nvSpPr>
        <p:spPr>
          <a:xfrm>
            <a:off x="2564424" y="3886200"/>
            <a:ext cx="507267" cy="838201"/>
          </a:xfrm>
          <a:custGeom>
            <a:avLst/>
            <a:gdLst/>
            <a:ahLst/>
            <a:cxnLst/>
            <a:rect l="0" t="0" r="0" b="0"/>
            <a:pathLst>
              <a:path w="507267" h="838201">
                <a:moveTo>
                  <a:pt x="207012" y="0"/>
                </a:moveTo>
                <a:cubicBezTo>
                  <a:pt x="207012" y="419100"/>
                  <a:pt x="507266" y="419100"/>
                  <a:pt x="507266" y="838200"/>
                </a:cubicBezTo>
                <a:cubicBezTo>
                  <a:pt x="300254" y="838200"/>
                  <a:pt x="300254" y="838200"/>
                  <a:pt x="300254" y="838200"/>
                </a:cubicBezTo>
                <a:cubicBezTo>
                  <a:pt x="300254" y="419100"/>
                  <a:pt x="0" y="419100"/>
                  <a:pt x="0" y="0"/>
                </a:cubicBezTo>
                <a:cubicBezTo>
                  <a:pt x="207012" y="0"/>
                  <a:pt x="207012" y="0"/>
                  <a:pt x="207012" y="0"/>
                </a:cubicBezTo>
                <a:close/>
              </a:path>
            </a:pathLst>
          </a:custGeom>
          <a:solidFill>
            <a:srgbClr val="B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Freeform 270">
            <a:hlinkClick r:id="rId2" action="ppaction://hlinksldjump" tooltip="('iOS 4', 'Tools'): 75 downloads/day, +4.4%"/>
          </p:cNvPr>
          <p:cNvSpPr/>
          <p:nvPr/>
        </p:nvSpPr>
        <p:spPr>
          <a:xfrm>
            <a:off x="2771436" y="3886200"/>
            <a:ext cx="1552180" cy="838201"/>
          </a:xfrm>
          <a:custGeom>
            <a:avLst/>
            <a:gdLst/>
            <a:ahLst/>
            <a:cxnLst/>
            <a:rect l="0" t="0" r="0" b="0"/>
            <a:pathLst>
              <a:path w="1552180" h="838201">
                <a:moveTo>
                  <a:pt x="165160" y="0"/>
                </a:moveTo>
                <a:cubicBezTo>
                  <a:pt x="165160" y="419100"/>
                  <a:pt x="1552179" y="419100"/>
                  <a:pt x="1552179" y="838200"/>
                </a:cubicBezTo>
                <a:cubicBezTo>
                  <a:pt x="1387018" y="838200"/>
                  <a:pt x="1387018" y="838200"/>
                  <a:pt x="1387018" y="838200"/>
                </a:cubicBezTo>
                <a:cubicBezTo>
                  <a:pt x="1387018" y="419100"/>
                  <a:pt x="0" y="419100"/>
                  <a:pt x="0" y="0"/>
                </a:cubicBezTo>
                <a:cubicBezTo>
                  <a:pt x="165160" y="0"/>
                  <a:pt x="165160" y="0"/>
                  <a:pt x="165160" y="0"/>
                </a:cubicBezTo>
                <a:close/>
              </a:path>
            </a:pathLst>
          </a:custGeom>
          <a:solidFill>
            <a:srgbClr val="8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>
            <a:hlinkClick r:id="rId2" action="ppaction://hlinksldjump" tooltip="('iOS 4', 'Music + Video'): 60 downloads/day, +5.6%"/>
          </p:cNvPr>
          <p:cNvSpPr/>
          <p:nvPr/>
        </p:nvSpPr>
        <p:spPr>
          <a:xfrm>
            <a:off x="2936596" y="3886200"/>
            <a:ext cx="2379587" cy="838201"/>
          </a:xfrm>
          <a:custGeom>
            <a:avLst/>
            <a:gdLst/>
            <a:ahLst/>
            <a:cxnLst/>
            <a:rect l="0" t="0" r="0" b="0"/>
            <a:pathLst>
              <a:path w="2379587" h="838201">
                <a:moveTo>
                  <a:pt x="131352" y="0"/>
                </a:moveTo>
                <a:cubicBezTo>
                  <a:pt x="131352" y="419100"/>
                  <a:pt x="2379586" y="419100"/>
                  <a:pt x="2379586" y="838200"/>
                </a:cubicBezTo>
                <a:cubicBezTo>
                  <a:pt x="2248234" y="838200"/>
                  <a:pt x="2248234" y="838200"/>
                  <a:pt x="2248234" y="838200"/>
                </a:cubicBezTo>
                <a:cubicBezTo>
                  <a:pt x="2248234" y="419100"/>
                  <a:pt x="0" y="419100"/>
                  <a:pt x="0" y="0"/>
                </a:cubicBezTo>
                <a:cubicBezTo>
                  <a:pt x="131352" y="0"/>
                  <a:pt x="131352" y="0"/>
                  <a:pt x="131352" y="0"/>
                </a:cubicBezTo>
                <a:close/>
              </a:path>
            </a:pathLst>
          </a:custGeom>
          <a:solidFill>
            <a:srgbClr val="7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Freeform 272">
            <a:hlinkClick r:id="rId2" action="ppaction://hlinksldjump" tooltip="('iOS 4', 'Photo'): 47 downloads/day, +3.6%"/>
          </p:cNvPr>
          <p:cNvSpPr/>
          <p:nvPr/>
        </p:nvSpPr>
        <p:spPr>
          <a:xfrm>
            <a:off x="3067948" y="3886200"/>
            <a:ext cx="3043696" cy="838201"/>
          </a:xfrm>
          <a:custGeom>
            <a:avLst/>
            <a:gdLst/>
            <a:ahLst/>
            <a:cxnLst/>
            <a:rect l="0" t="0" r="0" b="0"/>
            <a:pathLst>
              <a:path w="3043696" h="838201">
                <a:moveTo>
                  <a:pt x="103636" y="0"/>
                </a:moveTo>
                <a:cubicBezTo>
                  <a:pt x="103636" y="419100"/>
                  <a:pt x="3043695" y="419100"/>
                  <a:pt x="3043695" y="838200"/>
                </a:cubicBezTo>
                <a:cubicBezTo>
                  <a:pt x="2940060" y="838200"/>
                  <a:pt x="2940060" y="838200"/>
                  <a:pt x="2940060" y="838200"/>
                </a:cubicBezTo>
                <a:cubicBezTo>
                  <a:pt x="2940060" y="419100"/>
                  <a:pt x="0" y="419100"/>
                  <a:pt x="0" y="0"/>
                </a:cubicBezTo>
                <a:cubicBezTo>
                  <a:pt x="103636" y="0"/>
                  <a:pt x="103636" y="0"/>
                  <a:pt x="103636" y="0"/>
                </a:cubicBezTo>
                <a:close/>
              </a:path>
            </a:pathLst>
          </a:custGeom>
          <a:solidFill>
            <a:srgbClr val="A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reeform 273">
            <a:hlinkClick r:id="rId2" action="ppaction://hlinksldjump" tooltip="('iOS 4', 'Business'): 38 downloads/day, +0.6%"/>
          </p:cNvPr>
          <p:cNvSpPr/>
          <p:nvPr/>
        </p:nvSpPr>
        <p:spPr>
          <a:xfrm>
            <a:off x="3171584" y="3886200"/>
            <a:ext cx="3576304" cy="838201"/>
          </a:xfrm>
          <a:custGeom>
            <a:avLst/>
            <a:gdLst/>
            <a:ahLst/>
            <a:cxnLst/>
            <a:rect l="0" t="0" r="0" b="0"/>
            <a:pathLst>
              <a:path w="3576304" h="838201">
                <a:moveTo>
                  <a:pt x="84211" y="0"/>
                </a:moveTo>
                <a:cubicBezTo>
                  <a:pt x="84211" y="419100"/>
                  <a:pt x="3576303" y="419100"/>
                  <a:pt x="3576303" y="838200"/>
                </a:cubicBezTo>
                <a:cubicBezTo>
                  <a:pt x="3492092" y="838200"/>
                  <a:pt x="3492092" y="838200"/>
                  <a:pt x="3492092" y="838200"/>
                </a:cubicBezTo>
                <a:cubicBezTo>
                  <a:pt x="3492092" y="419100"/>
                  <a:pt x="0" y="419100"/>
                  <a:pt x="0" y="0"/>
                </a:cubicBezTo>
                <a:cubicBezTo>
                  <a:pt x="84211" y="0"/>
                  <a:pt x="84211" y="0"/>
                  <a:pt x="84211" y="0"/>
                </a:cubicBezTo>
                <a:close/>
              </a:path>
            </a:pathLst>
          </a:custGeom>
          <a:solidFill>
            <a:srgbClr val="F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Freeform 274">
            <a:hlinkClick r:id="rId2" action="ppaction://hlinksldjump" tooltip="('iOS 4', 'Entertainment'): 30 downloads/day, +4.6%"/>
          </p:cNvPr>
          <p:cNvSpPr/>
          <p:nvPr/>
        </p:nvSpPr>
        <p:spPr>
          <a:xfrm>
            <a:off x="3255795" y="3886200"/>
            <a:ext cx="4001344" cy="838201"/>
          </a:xfrm>
          <a:custGeom>
            <a:avLst/>
            <a:gdLst/>
            <a:ahLst/>
            <a:cxnLst/>
            <a:rect l="0" t="0" r="0" b="0"/>
            <a:pathLst>
              <a:path w="4001344" h="838201">
                <a:moveTo>
                  <a:pt x="65579" y="0"/>
                </a:moveTo>
                <a:cubicBezTo>
                  <a:pt x="65579" y="419100"/>
                  <a:pt x="4001343" y="419100"/>
                  <a:pt x="4001343" y="838200"/>
                </a:cubicBezTo>
                <a:cubicBezTo>
                  <a:pt x="3935764" y="838200"/>
                  <a:pt x="3935764" y="838200"/>
                  <a:pt x="3935764" y="838200"/>
                </a:cubicBezTo>
                <a:cubicBezTo>
                  <a:pt x="3935764" y="419100"/>
                  <a:pt x="0" y="419100"/>
                  <a:pt x="0" y="0"/>
                </a:cubicBezTo>
                <a:cubicBezTo>
                  <a:pt x="65579" y="0"/>
                  <a:pt x="65579" y="0"/>
                  <a:pt x="65579" y="0"/>
                </a:cubicBezTo>
                <a:close/>
              </a:path>
            </a:pathLst>
          </a:custGeom>
          <a:solidFill>
            <a:srgbClr val="8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Freeform 275">
            <a:hlinkClick r:id="rId2" action="ppaction://hlinksldjump" tooltip="('iOS 4', 'Travel'): 24 downloads/day, +5.2%"/>
          </p:cNvPr>
          <p:cNvSpPr/>
          <p:nvPr/>
        </p:nvSpPr>
        <p:spPr>
          <a:xfrm>
            <a:off x="3321374" y="3886200"/>
            <a:ext cx="4337552" cy="838201"/>
          </a:xfrm>
          <a:custGeom>
            <a:avLst/>
            <a:gdLst/>
            <a:ahLst/>
            <a:cxnLst/>
            <a:rect l="0" t="0" r="0" b="0"/>
            <a:pathLst>
              <a:path w="4337552" h="838201">
                <a:moveTo>
                  <a:pt x="53919" y="0"/>
                </a:moveTo>
                <a:cubicBezTo>
                  <a:pt x="53919" y="419100"/>
                  <a:pt x="4337551" y="419100"/>
                  <a:pt x="4337551" y="838200"/>
                </a:cubicBezTo>
                <a:cubicBezTo>
                  <a:pt x="4283632" y="838200"/>
                  <a:pt x="4283632" y="838200"/>
                  <a:pt x="4283632" y="838200"/>
                </a:cubicBezTo>
                <a:cubicBezTo>
                  <a:pt x="4283632" y="419100"/>
                  <a:pt x="0" y="419100"/>
                  <a:pt x="0" y="0"/>
                </a:cubicBezTo>
                <a:cubicBezTo>
                  <a:pt x="53919" y="0"/>
                  <a:pt x="53919" y="0"/>
                  <a:pt x="53919" y="0"/>
                </a:cubicBezTo>
                <a:close/>
              </a:path>
            </a:pathLst>
          </a:custGeom>
          <a:solidFill>
            <a:srgbClr val="7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Freeform 276">
            <a:hlinkClick r:id="rId2" action="ppaction://hlinksldjump" tooltip="('iOS 4', 'Family'): 20 downloads/day, +6.2%"/>
          </p:cNvPr>
          <p:cNvSpPr/>
          <p:nvPr/>
        </p:nvSpPr>
        <p:spPr>
          <a:xfrm>
            <a:off x="3375293" y="3886200"/>
            <a:ext cx="4613321" cy="838201"/>
          </a:xfrm>
          <a:custGeom>
            <a:avLst/>
            <a:gdLst/>
            <a:ahLst/>
            <a:cxnLst/>
            <a:rect l="0" t="0" r="0" b="0"/>
            <a:pathLst>
              <a:path w="4613321" h="838201">
                <a:moveTo>
                  <a:pt x="44121" y="0"/>
                </a:moveTo>
                <a:cubicBezTo>
                  <a:pt x="44121" y="419100"/>
                  <a:pt x="4613320" y="419100"/>
                  <a:pt x="4613320" y="838200"/>
                </a:cubicBezTo>
                <a:cubicBezTo>
                  <a:pt x="4569199" y="838200"/>
                  <a:pt x="4569199" y="838200"/>
                  <a:pt x="4569199" y="838200"/>
                </a:cubicBezTo>
                <a:cubicBezTo>
                  <a:pt x="4569199" y="419100"/>
                  <a:pt x="0" y="419100"/>
                  <a:pt x="0" y="0"/>
                </a:cubicBezTo>
                <a:cubicBezTo>
                  <a:pt x="44121" y="0"/>
                  <a:pt x="44121" y="0"/>
                  <a:pt x="44121" y="0"/>
                </a:cubicBezTo>
                <a:close/>
              </a:path>
            </a:pathLst>
          </a:custGeom>
          <a:solidFill>
            <a:srgbClr val="6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Freeform 277">
            <a:hlinkClick r:id="rId2" action="ppaction://hlinksldjump" tooltip="('iOS 4', 'Weather'): 15 downloads/day, +5.5%"/>
          </p:cNvPr>
          <p:cNvSpPr/>
          <p:nvPr/>
        </p:nvSpPr>
        <p:spPr>
          <a:xfrm>
            <a:off x="3419414" y="3886200"/>
            <a:ext cx="4830820" cy="838201"/>
          </a:xfrm>
          <a:custGeom>
            <a:avLst/>
            <a:gdLst/>
            <a:ahLst/>
            <a:cxnLst/>
            <a:rect l="0" t="0" r="0" b="0"/>
            <a:pathLst>
              <a:path w="4830820" h="838201">
                <a:moveTo>
                  <a:pt x="33186" y="0"/>
                </a:moveTo>
                <a:cubicBezTo>
                  <a:pt x="33186" y="419100"/>
                  <a:pt x="4830819" y="419100"/>
                  <a:pt x="4830819" y="838200"/>
                </a:cubicBezTo>
                <a:cubicBezTo>
                  <a:pt x="4797633" y="838200"/>
                  <a:pt x="4797633" y="838200"/>
                  <a:pt x="4797633" y="838200"/>
                </a:cubicBezTo>
                <a:cubicBezTo>
                  <a:pt x="4797633" y="419100"/>
                  <a:pt x="0" y="419100"/>
                  <a:pt x="0" y="0"/>
                </a:cubicBezTo>
                <a:cubicBezTo>
                  <a:pt x="33186" y="0"/>
                  <a:pt x="33186" y="0"/>
                  <a:pt x="33186" y="0"/>
                </a:cubicBezTo>
                <a:close/>
              </a:path>
            </a:pathLst>
          </a:custGeom>
          <a:solidFill>
            <a:srgbClr val="7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Freeform 278">
            <a:hlinkClick r:id="rId2" action="ppaction://hlinksldjump" tooltip="('iOS 4', 'Social'): 13 downloads/day, +1.9%"/>
          </p:cNvPr>
          <p:cNvSpPr/>
          <p:nvPr/>
        </p:nvSpPr>
        <p:spPr>
          <a:xfrm>
            <a:off x="3452600" y="3886200"/>
            <a:ext cx="5003060" cy="838201"/>
          </a:xfrm>
          <a:custGeom>
            <a:avLst/>
            <a:gdLst/>
            <a:ahLst/>
            <a:cxnLst/>
            <a:rect l="0" t="0" r="0" b="0"/>
            <a:pathLst>
              <a:path w="5003060" h="838201">
                <a:moveTo>
                  <a:pt x="28299" y="0"/>
                </a:moveTo>
                <a:cubicBezTo>
                  <a:pt x="28299" y="419100"/>
                  <a:pt x="5003059" y="419100"/>
                  <a:pt x="5003059" y="838200"/>
                </a:cubicBezTo>
                <a:cubicBezTo>
                  <a:pt x="4974761" y="838200"/>
                  <a:pt x="4974761" y="838200"/>
                  <a:pt x="4974761" y="838200"/>
                </a:cubicBezTo>
                <a:cubicBezTo>
                  <a:pt x="4974761" y="419100"/>
                  <a:pt x="0" y="419100"/>
                  <a:pt x="0" y="0"/>
                </a:cubicBezTo>
                <a:cubicBezTo>
                  <a:pt x="28299" y="0"/>
                  <a:pt x="28299" y="0"/>
                  <a:pt x="28299" y="0"/>
                </a:cubicBezTo>
                <a:close/>
              </a:path>
            </a:pathLst>
          </a:custGeom>
          <a:solidFill>
            <a:srgbClr val="C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Freeform 279">
            <a:hlinkClick r:id="rId2" action="ppaction://hlinksldjump" tooltip="('iOS 4', 'Lifestyle'): 10 downloads/day, +2.9%"/>
          </p:cNvPr>
          <p:cNvSpPr/>
          <p:nvPr/>
        </p:nvSpPr>
        <p:spPr>
          <a:xfrm>
            <a:off x="3480899" y="3886200"/>
            <a:ext cx="5146392" cy="838201"/>
          </a:xfrm>
          <a:custGeom>
            <a:avLst/>
            <a:gdLst/>
            <a:ahLst/>
            <a:cxnLst/>
            <a:rect l="0" t="0" r="0" b="0"/>
            <a:pathLst>
              <a:path w="5146392" h="838201">
                <a:moveTo>
                  <a:pt x="22823" y="0"/>
                </a:moveTo>
                <a:cubicBezTo>
                  <a:pt x="22823" y="419100"/>
                  <a:pt x="5146391" y="419100"/>
                  <a:pt x="5146391" y="838200"/>
                </a:cubicBezTo>
                <a:cubicBezTo>
                  <a:pt x="5123568" y="838200"/>
                  <a:pt x="5123568" y="838200"/>
                  <a:pt x="5123568" y="838200"/>
                </a:cubicBezTo>
                <a:cubicBezTo>
                  <a:pt x="5123568" y="419100"/>
                  <a:pt x="0" y="419100"/>
                  <a:pt x="0" y="0"/>
                </a:cubicBezTo>
                <a:cubicBezTo>
                  <a:pt x="22823" y="0"/>
                  <a:pt x="22823" y="0"/>
                  <a:pt x="22823" y="0"/>
                </a:cubicBezTo>
                <a:close/>
              </a:path>
            </a:pathLst>
          </a:custGeom>
          <a:solidFill>
            <a:srgbClr val="B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Freeform 280">
            <a:hlinkClick r:id="rId2" action="ppaction://hlinksldjump" tooltip="('iOS 4', 'Sports'): 8 downloads/day, +1.9%"/>
          </p:cNvPr>
          <p:cNvSpPr/>
          <p:nvPr/>
        </p:nvSpPr>
        <p:spPr>
          <a:xfrm>
            <a:off x="3503722" y="3886200"/>
            <a:ext cx="5262169" cy="838201"/>
          </a:xfrm>
          <a:custGeom>
            <a:avLst/>
            <a:gdLst/>
            <a:ahLst/>
            <a:cxnLst/>
            <a:rect l="0" t="0" r="0" b="0"/>
            <a:pathLst>
              <a:path w="5262169" h="838201">
                <a:moveTo>
                  <a:pt x="17659" y="0"/>
                </a:moveTo>
                <a:cubicBezTo>
                  <a:pt x="17659" y="419100"/>
                  <a:pt x="5262168" y="419100"/>
                  <a:pt x="5262168" y="838200"/>
                </a:cubicBezTo>
                <a:cubicBezTo>
                  <a:pt x="5244508" y="838200"/>
                  <a:pt x="5244508" y="838200"/>
                  <a:pt x="5244508" y="838200"/>
                </a:cubicBezTo>
                <a:cubicBezTo>
                  <a:pt x="5244508" y="419100"/>
                  <a:pt x="0" y="419100"/>
                  <a:pt x="0" y="0"/>
                </a:cubicBezTo>
                <a:cubicBezTo>
                  <a:pt x="17659" y="0"/>
                  <a:pt x="17659" y="0"/>
                  <a:pt x="17659" y="0"/>
                </a:cubicBezTo>
                <a:close/>
              </a:path>
            </a:pathLst>
          </a:custGeom>
          <a:solidFill>
            <a:srgbClr val="C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Freeform 281">
            <a:hlinkClick r:id="rId2" action="ppaction://hlinksldjump" tooltip="('iOS 4', 'Politics'): 6 downloads/day, +5.7%"/>
          </p:cNvPr>
          <p:cNvSpPr/>
          <p:nvPr/>
        </p:nvSpPr>
        <p:spPr>
          <a:xfrm>
            <a:off x="3521381" y="3886200"/>
            <a:ext cx="5350899" cy="838201"/>
          </a:xfrm>
          <a:custGeom>
            <a:avLst/>
            <a:gdLst/>
            <a:ahLst/>
            <a:cxnLst/>
            <a:rect l="0" t="0" r="0" b="0"/>
            <a:pathLst>
              <a:path w="5350899" h="838201">
                <a:moveTo>
                  <a:pt x="12899" y="0"/>
                </a:moveTo>
                <a:cubicBezTo>
                  <a:pt x="12899" y="419100"/>
                  <a:pt x="5350898" y="419100"/>
                  <a:pt x="5350898" y="838200"/>
                </a:cubicBezTo>
                <a:cubicBezTo>
                  <a:pt x="5338000" y="838200"/>
                  <a:pt x="5338000" y="838200"/>
                  <a:pt x="5338000" y="838200"/>
                </a:cubicBezTo>
                <a:cubicBezTo>
                  <a:pt x="5338000" y="419100"/>
                  <a:pt x="0" y="419100"/>
                  <a:pt x="0" y="0"/>
                </a:cubicBezTo>
                <a:cubicBezTo>
                  <a:pt x="12899" y="0"/>
                  <a:pt x="12899" y="0"/>
                  <a:pt x="12899" y="0"/>
                </a:cubicBezTo>
                <a:close/>
              </a:path>
            </a:pathLst>
          </a:custGeom>
          <a:solidFill>
            <a:srgbClr val="6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Freeform 282">
            <a:hlinkClick r:id="rId2" action="ppaction://hlinksldjump" tooltip="('iOS 4', 'Personal finance'): 5 downloads/day, +2.5%"/>
          </p:cNvPr>
          <p:cNvSpPr/>
          <p:nvPr/>
        </p:nvSpPr>
        <p:spPr>
          <a:xfrm>
            <a:off x="3534280" y="3886200"/>
            <a:ext cx="5415982" cy="838201"/>
          </a:xfrm>
          <a:custGeom>
            <a:avLst/>
            <a:gdLst/>
            <a:ahLst/>
            <a:cxnLst/>
            <a:rect l="0" t="0" r="0" b="0"/>
            <a:pathLst>
              <a:path w="5415982" h="838201">
                <a:moveTo>
                  <a:pt x="10310" y="0"/>
                </a:moveTo>
                <a:cubicBezTo>
                  <a:pt x="10310" y="419100"/>
                  <a:pt x="5415981" y="419100"/>
                  <a:pt x="5415981" y="838200"/>
                </a:cubicBezTo>
                <a:cubicBezTo>
                  <a:pt x="5405671" y="838200"/>
                  <a:pt x="5405671" y="838200"/>
                  <a:pt x="5405671" y="838200"/>
                </a:cubicBezTo>
                <a:cubicBezTo>
                  <a:pt x="5405671" y="419100"/>
                  <a:pt x="0" y="419100"/>
                  <a:pt x="0" y="0"/>
                </a:cubicBezTo>
                <a:cubicBezTo>
                  <a:pt x="10310" y="0"/>
                  <a:pt x="10310" y="0"/>
                  <a:pt x="10310" y="0"/>
                </a:cubicBezTo>
                <a:close/>
              </a:path>
            </a:pathLst>
          </a:custGeom>
          <a:solidFill>
            <a:srgbClr val="B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Freeform 283">
            <a:hlinkClick r:id="rId2" action="ppaction://hlinksldjump" tooltip="('iOS 4', 'Health'): 4 downloads/day, +0.7%"/>
          </p:cNvPr>
          <p:cNvSpPr/>
          <p:nvPr/>
        </p:nvSpPr>
        <p:spPr>
          <a:xfrm>
            <a:off x="3544590" y="3886200"/>
            <a:ext cx="5471248" cy="838201"/>
          </a:xfrm>
          <a:custGeom>
            <a:avLst/>
            <a:gdLst/>
            <a:ahLst/>
            <a:cxnLst/>
            <a:rect l="0" t="0" r="0" b="0"/>
            <a:pathLst>
              <a:path w="5471248" h="838201">
                <a:moveTo>
                  <a:pt x="9864" y="0"/>
                </a:moveTo>
                <a:cubicBezTo>
                  <a:pt x="9864" y="419100"/>
                  <a:pt x="5471247" y="419100"/>
                  <a:pt x="5471247" y="838200"/>
                </a:cubicBezTo>
                <a:cubicBezTo>
                  <a:pt x="5461384" y="838200"/>
                  <a:pt x="5461384" y="838200"/>
                  <a:pt x="5461384" y="838200"/>
                </a:cubicBezTo>
                <a:cubicBezTo>
                  <a:pt x="5461384" y="419100"/>
                  <a:pt x="0" y="419100"/>
                  <a:pt x="0" y="0"/>
                </a:cubicBezTo>
                <a:cubicBezTo>
                  <a:pt x="9864" y="0"/>
                  <a:pt x="9864" y="0"/>
                  <a:pt x="9864" y="0"/>
                </a:cubicBezTo>
                <a:close/>
              </a:path>
            </a:pathLst>
          </a:custGeom>
          <a:solidFill>
            <a:srgbClr val="E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Freeform 284">
            <a:hlinkClick r:id="rId2" action="ppaction://hlinksldjump" tooltip="('iOS 4', 'Books'): 3 downloads/day, +5.1%"/>
          </p:cNvPr>
          <p:cNvSpPr/>
          <p:nvPr/>
        </p:nvSpPr>
        <p:spPr>
          <a:xfrm>
            <a:off x="3554454" y="3886200"/>
            <a:ext cx="5522165" cy="838201"/>
          </a:xfrm>
          <a:custGeom>
            <a:avLst/>
            <a:gdLst/>
            <a:ahLst/>
            <a:cxnLst/>
            <a:rect l="0" t="0" r="0" b="0"/>
            <a:pathLst>
              <a:path w="5522165" h="838201">
                <a:moveTo>
                  <a:pt x="7530" y="0"/>
                </a:moveTo>
                <a:cubicBezTo>
                  <a:pt x="7530" y="419100"/>
                  <a:pt x="5522164" y="419100"/>
                  <a:pt x="5522164" y="838200"/>
                </a:cubicBezTo>
                <a:cubicBezTo>
                  <a:pt x="5514635" y="838200"/>
                  <a:pt x="5514635" y="838200"/>
                  <a:pt x="5514635" y="838200"/>
                </a:cubicBezTo>
                <a:cubicBezTo>
                  <a:pt x="5514635" y="419100"/>
                  <a:pt x="0" y="419100"/>
                  <a:pt x="0" y="0"/>
                </a:cubicBezTo>
                <a:cubicBezTo>
                  <a:pt x="7530" y="0"/>
                  <a:pt x="7530" y="0"/>
                  <a:pt x="7530" y="0"/>
                </a:cubicBezTo>
                <a:close/>
              </a:path>
            </a:pathLst>
          </a:custGeom>
          <a:solidFill>
            <a:srgbClr val="7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Freeform 285">
            <a:hlinkClick r:id="rId2" action="ppaction://hlinksldjump" tooltip="('iOS 4', 'News'): 2 downloads/day, -3.6%"/>
          </p:cNvPr>
          <p:cNvSpPr/>
          <p:nvPr/>
        </p:nvSpPr>
        <p:spPr>
          <a:xfrm>
            <a:off x="3561984" y="3886200"/>
            <a:ext cx="5559180" cy="838201"/>
          </a:xfrm>
          <a:custGeom>
            <a:avLst/>
            <a:gdLst/>
            <a:ahLst/>
            <a:cxnLst/>
            <a:rect l="0" t="0" r="0" b="0"/>
            <a:pathLst>
              <a:path w="5559180" h="838201">
                <a:moveTo>
                  <a:pt x="4761" y="0"/>
                </a:moveTo>
                <a:cubicBezTo>
                  <a:pt x="4761" y="419100"/>
                  <a:pt x="5559179" y="419100"/>
                  <a:pt x="5559179" y="838200"/>
                </a:cubicBezTo>
                <a:cubicBezTo>
                  <a:pt x="5554418" y="838200"/>
                  <a:pt x="5554418" y="838200"/>
                  <a:pt x="5554418" y="838200"/>
                </a:cubicBezTo>
                <a:cubicBezTo>
                  <a:pt x="5554418" y="419100"/>
                  <a:pt x="0" y="419100"/>
                  <a:pt x="0" y="0"/>
                </a:cubicBezTo>
                <a:cubicBezTo>
                  <a:pt x="4761" y="0"/>
                  <a:pt x="4761" y="0"/>
                  <a:pt x="4761" y="0"/>
                </a:cubicBezTo>
                <a:close/>
              </a:path>
            </a:pathLst>
          </a:custGeom>
          <a:solidFill>
            <a:srgbClr val="FFA3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Freeform 286">
            <a:hlinkClick r:id="rId2" action="ppaction://hlinksldjump" tooltip="('Android 3', 'Games'): 110 downloads/day, +1.0%"/>
          </p:cNvPr>
          <p:cNvSpPr/>
          <p:nvPr/>
        </p:nvSpPr>
        <p:spPr>
          <a:xfrm>
            <a:off x="1530471" y="3886200"/>
            <a:ext cx="2279506" cy="838201"/>
          </a:xfrm>
          <a:custGeom>
            <a:avLst/>
            <a:gdLst/>
            <a:ahLst/>
            <a:cxnLst/>
            <a:rect l="0" t="0" r="0" b="0"/>
            <a:pathLst>
              <a:path w="2279506" h="838201">
                <a:moveTo>
                  <a:pt x="2279505" y="0"/>
                </a:moveTo>
                <a:cubicBezTo>
                  <a:pt x="2279505" y="419100"/>
                  <a:pt x="243230" y="419100"/>
                  <a:pt x="24323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036274" y="419100"/>
                  <a:pt x="2036274" y="0"/>
                </a:cubicBezTo>
                <a:cubicBezTo>
                  <a:pt x="2279505" y="0"/>
                  <a:pt x="2279505" y="0"/>
                  <a:pt x="2279505" y="0"/>
                </a:cubicBezTo>
                <a:close/>
              </a:path>
            </a:pathLst>
          </a:custGeom>
          <a:solidFill>
            <a:srgbClr val="E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Freeform 287">
            <a:hlinkClick r:id="rId2" action="ppaction://hlinksldjump" tooltip="('Android 3', 'Education'): 90 downloads/day, +1.3%"/>
          </p:cNvPr>
          <p:cNvSpPr/>
          <p:nvPr/>
        </p:nvSpPr>
        <p:spPr>
          <a:xfrm>
            <a:off x="3071690" y="3886200"/>
            <a:ext cx="936985" cy="838201"/>
          </a:xfrm>
          <a:custGeom>
            <a:avLst/>
            <a:gdLst/>
            <a:ahLst/>
            <a:cxnLst/>
            <a:rect l="0" t="0" r="0" b="0"/>
            <a:pathLst>
              <a:path w="936985" h="838201">
                <a:moveTo>
                  <a:pt x="936984" y="0"/>
                </a:moveTo>
                <a:cubicBezTo>
                  <a:pt x="936984" y="419100"/>
                  <a:pt x="198698" y="419100"/>
                  <a:pt x="19869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738286" y="419100"/>
                  <a:pt x="738286" y="0"/>
                </a:cubicBezTo>
                <a:cubicBezTo>
                  <a:pt x="936984" y="0"/>
                  <a:pt x="936984" y="0"/>
                  <a:pt x="936984" y="0"/>
                </a:cubicBezTo>
                <a:close/>
              </a:path>
            </a:pathLst>
          </a:custGeom>
          <a:solidFill>
            <a:srgbClr val="D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Freeform 288">
            <a:hlinkClick r:id="rId2" action="ppaction://hlinksldjump" tooltip="('Android 3', 'Tools'): 71 downloads/day, +2.4%"/>
          </p:cNvPr>
          <p:cNvSpPr/>
          <p:nvPr/>
        </p:nvSpPr>
        <p:spPr>
          <a:xfrm>
            <a:off x="4008674" y="3886200"/>
            <a:ext cx="471122" cy="838201"/>
          </a:xfrm>
          <a:custGeom>
            <a:avLst/>
            <a:gdLst/>
            <a:ahLst/>
            <a:cxnLst/>
            <a:rect l="0" t="0" r="0" b="0"/>
            <a:pathLst>
              <a:path w="471122" h="838201">
                <a:moveTo>
                  <a:pt x="156181" y="0"/>
                </a:moveTo>
                <a:cubicBezTo>
                  <a:pt x="156181" y="419100"/>
                  <a:pt x="471121" y="419100"/>
                  <a:pt x="471121" y="838200"/>
                </a:cubicBezTo>
                <a:cubicBezTo>
                  <a:pt x="314941" y="838200"/>
                  <a:pt x="314941" y="838200"/>
                  <a:pt x="314941" y="838200"/>
                </a:cubicBezTo>
                <a:cubicBezTo>
                  <a:pt x="314941" y="419100"/>
                  <a:pt x="0" y="419100"/>
                  <a:pt x="0" y="0"/>
                </a:cubicBezTo>
                <a:cubicBezTo>
                  <a:pt x="156181" y="0"/>
                  <a:pt x="156181" y="0"/>
                  <a:pt x="156181" y="0"/>
                </a:cubicBezTo>
                <a:close/>
              </a:path>
            </a:pathLst>
          </a:custGeom>
          <a:solidFill>
            <a:srgbClr val="C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Freeform 289">
            <a:hlinkClick r:id="rId2" action="ppaction://hlinksldjump" tooltip="('Android 3', 'Music + Video'): 57 downloads/day, -0.1%"/>
          </p:cNvPr>
          <p:cNvSpPr/>
          <p:nvPr/>
        </p:nvSpPr>
        <p:spPr>
          <a:xfrm>
            <a:off x="4164855" y="3886200"/>
            <a:ext cx="1276045" cy="838201"/>
          </a:xfrm>
          <a:custGeom>
            <a:avLst/>
            <a:gdLst/>
            <a:ahLst/>
            <a:cxnLst/>
            <a:rect l="0" t="0" r="0" b="0"/>
            <a:pathLst>
              <a:path w="1276045" h="838201">
                <a:moveTo>
                  <a:pt x="124717" y="0"/>
                </a:moveTo>
                <a:cubicBezTo>
                  <a:pt x="124717" y="419100"/>
                  <a:pt x="1276044" y="419100"/>
                  <a:pt x="1276044" y="838200"/>
                </a:cubicBezTo>
                <a:cubicBezTo>
                  <a:pt x="1151327" y="838200"/>
                  <a:pt x="1151327" y="838200"/>
                  <a:pt x="1151327" y="838200"/>
                </a:cubicBezTo>
                <a:cubicBezTo>
                  <a:pt x="1151327" y="419100"/>
                  <a:pt x="0" y="419100"/>
                  <a:pt x="0" y="0"/>
                </a:cubicBezTo>
                <a:cubicBezTo>
                  <a:pt x="124717" y="0"/>
                  <a:pt x="124717" y="0"/>
                  <a:pt x="124717" y="0"/>
                </a:cubicBezTo>
                <a:close/>
              </a:path>
            </a:pathLst>
          </a:custGeom>
          <a:solidFill>
            <a:srgbClr val="FFFD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Freeform 290">
            <a:hlinkClick r:id="rId2" action="ppaction://hlinksldjump" tooltip="('Android 3', 'Photo'): 46 downloads/day, +3.8%"/>
          </p:cNvPr>
          <p:cNvSpPr/>
          <p:nvPr/>
        </p:nvSpPr>
        <p:spPr>
          <a:xfrm>
            <a:off x="4289572" y="3886200"/>
            <a:ext cx="1923121" cy="838201"/>
          </a:xfrm>
          <a:custGeom>
            <a:avLst/>
            <a:gdLst/>
            <a:ahLst/>
            <a:cxnLst/>
            <a:rect l="0" t="0" r="0" b="0"/>
            <a:pathLst>
              <a:path w="1923121" h="838201">
                <a:moveTo>
                  <a:pt x="101050" y="0"/>
                </a:moveTo>
                <a:cubicBezTo>
                  <a:pt x="101050" y="419100"/>
                  <a:pt x="1923120" y="419100"/>
                  <a:pt x="1923120" y="838200"/>
                </a:cubicBezTo>
                <a:cubicBezTo>
                  <a:pt x="1822071" y="838200"/>
                  <a:pt x="1822071" y="838200"/>
                  <a:pt x="1822071" y="838200"/>
                </a:cubicBezTo>
                <a:cubicBezTo>
                  <a:pt x="1822071" y="419100"/>
                  <a:pt x="0" y="419100"/>
                  <a:pt x="0" y="0"/>
                </a:cubicBezTo>
                <a:cubicBezTo>
                  <a:pt x="101050" y="0"/>
                  <a:pt x="101050" y="0"/>
                  <a:pt x="101050" y="0"/>
                </a:cubicBezTo>
                <a:close/>
              </a:path>
            </a:pathLst>
          </a:custGeom>
          <a:solidFill>
            <a:srgbClr val="9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Freeform 291">
            <a:hlinkClick r:id="rId2" action="ppaction://hlinksldjump" tooltip="('Android 3', 'Business'): 37 downloads/day, +2.2%"/>
          </p:cNvPr>
          <p:cNvSpPr/>
          <p:nvPr/>
        </p:nvSpPr>
        <p:spPr>
          <a:xfrm>
            <a:off x="4390622" y="3886200"/>
            <a:ext cx="2438883" cy="838201"/>
          </a:xfrm>
          <a:custGeom>
            <a:avLst/>
            <a:gdLst/>
            <a:ahLst/>
            <a:cxnLst/>
            <a:rect l="0" t="0" r="0" b="0"/>
            <a:pathLst>
              <a:path w="2438883" h="838201">
                <a:moveTo>
                  <a:pt x="81617" y="0"/>
                </a:moveTo>
                <a:cubicBezTo>
                  <a:pt x="81617" y="419100"/>
                  <a:pt x="2438882" y="419100"/>
                  <a:pt x="2438882" y="838200"/>
                </a:cubicBezTo>
                <a:cubicBezTo>
                  <a:pt x="2357265" y="838200"/>
                  <a:pt x="2357265" y="838200"/>
                  <a:pt x="2357265" y="838200"/>
                </a:cubicBezTo>
                <a:cubicBezTo>
                  <a:pt x="2357265" y="419100"/>
                  <a:pt x="0" y="419100"/>
                  <a:pt x="0" y="0"/>
                </a:cubicBezTo>
                <a:cubicBezTo>
                  <a:pt x="81617" y="0"/>
                  <a:pt x="81617" y="0"/>
                  <a:pt x="81617" y="0"/>
                </a:cubicBezTo>
                <a:close/>
              </a:path>
            </a:pathLst>
          </a:custGeom>
          <a:solidFill>
            <a:srgbClr val="C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Freeform 292">
            <a:hlinkClick r:id="rId2" action="ppaction://hlinksldjump" tooltip="('Android 3', 'Entertainment'): 29 downloads/day, +1.8%"/>
          </p:cNvPr>
          <p:cNvSpPr/>
          <p:nvPr/>
        </p:nvSpPr>
        <p:spPr>
          <a:xfrm>
            <a:off x="4472239" y="3886200"/>
            <a:ext cx="2848382" cy="838201"/>
          </a:xfrm>
          <a:custGeom>
            <a:avLst/>
            <a:gdLst/>
            <a:ahLst/>
            <a:cxnLst/>
            <a:rect l="0" t="0" r="0" b="0"/>
            <a:pathLst>
              <a:path w="2848382" h="838201">
                <a:moveTo>
                  <a:pt x="63481" y="0"/>
                </a:moveTo>
                <a:cubicBezTo>
                  <a:pt x="63481" y="419100"/>
                  <a:pt x="2848381" y="419100"/>
                  <a:pt x="2848381" y="838200"/>
                </a:cubicBezTo>
                <a:cubicBezTo>
                  <a:pt x="2784899" y="838200"/>
                  <a:pt x="2784899" y="838200"/>
                  <a:pt x="2784899" y="838200"/>
                </a:cubicBezTo>
                <a:cubicBezTo>
                  <a:pt x="2784899" y="419100"/>
                  <a:pt x="0" y="419100"/>
                  <a:pt x="0" y="0"/>
                </a:cubicBezTo>
                <a:cubicBezTo>
                  <a:pt x="63481" y="0"/>
                  <a:pt x="63481" y="0"/>
                  <a:pt x="63481" y="0"/>
                </a:cubicBezTo>
                <a:close/>
              </a:path>
            </a:pathLst>
          </a:custGeom>
          <a:solidFill>
            <a:srgbClr val="D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Freeform 293">
            <a:hlinkClick r:id="rId2" action="ppaction://hlinksldjump" tooltip="('Android 3', 'Travel'): 24 downloads/day, +4.6%"/>
          </p:cNvPr>
          <p:cNvSpPr/>
          <p:nvPr/>
        </p:nvSpPr>
        <p:spPr>
          <a:xfrm>
            <a:off x="4535720" y="3886200"/>
            <a:ext cx="3176446" cy="838201"/>
          </a:xfrm>
          <a:custGeom>
            <a:avLst/>
            <a:gdLst/>
            <a:ahLst/>
            <a:cxnLst/>
            <a:rect l="0" t="0" r="0" b="0"/>
            <a:pathLst>
              <a:path w="3176446" h="838201">
                <a:moveTo>
                  <a:pt x="53240" y="0"/>
                </a:moveTo>
                <a:cubicBezTo>
                  <a:pt x="53240" y="419100"/>
                  <a:pt x="3176445" y="419100"/>
                  <a:pt x="3176445" y="838200"/>
                </a:cubicBezTo>
                <a:cubicBezTo>
                  <a:pt x="3123205" y="838200"/>
                  <a:pt x="3123205" y="838200"/>
                  <a:pt x="3123205" y="838200"/>
                </a:cubicBezTo>
                <a:cubicBezTo>
                  <a:pt x="3123205" y="419100"/>
                  <a:pt x="0" y="419100"/>
                  <a:pt x="0" y="0"/>
                </a:cubicBezTo>
                <a:cubicBezTo>
                  <a:pt x="53240" y="0"/>
                  <a:pt x="53240" y="0"/>
                  <a:pt x="53240" y="0"/>
                </a:cubicBezTo>
                <a:close/>
              </a:path>
            </a:pathLst>
          </a:custGeom>
          <a:solidFill>
            <a:srgbClr val="8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Freeform 294">
            <a:hlinkClick r:id="rId2" action="ppaction://hlinksldjump" tooltip="('Android 3', 'Family'): 19 downloads/day, +2.1%"/>
          </p:cNvPr>
          <p:cNvSpPr/>
          <p:nvPr/>
        </p:nvSpPr>
        <p:spPr>
          <a:xfrm>
            <a:off x="4588960" y="3886200"/>
            <a:ext cx="3442272" cy="838201"/>
          </a:xfrm>
          <a:custGeom>
            <a:avLst/>
            <a:gdLst/>
            <a:ahLst/>
            <a:cxnLst/>
            <a:rect l="0" t="0" r="0" b="0"/>
            <a:pathLst>
              <a:path w="3442272" h="838201">
                <a:moveTo>
                  <a:pt x="42619" y="0"/>
                </a:moveTo>
                <a:cubicBezTo>
                  <a:pt x="42619" y="419100"/>
                  <a:pt x="3442271" y="419100"/>
                  <a:pt x="3442271" y="838200"/>
                </a:cubicBezTo>
                <a:cubicBezTo>
                  <a:pt x="3399653" y="838200"/>
                  <a:pt x="3399653" y="838200"/>
                  <a:pt x="3399653" y="838200"/>
                </a:cubicBezTo>
                <a:cubicBezTo>
                  <a:pt x="3399653" y="419100"/>
                  <a:pt x="0" y="419100"/>
                  <a:pt x="0" y="0"/>
                </a:cubicBezTo>
                <a:cubicBezTo>
                  <a:pt x="42619" y="0"/>
                  <a:pt x="42619" y="0"/>
                  <a:pt x="42619" y="0"/>
                </a:cubicBezTo>
                <a:close/>
              </a:path>
            </a:pathLst>
          </a:custGeom>
          <a:solidFill>
            <a:srgbClr val="C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 295">
            <a:hlinkClick r:id="rId2" action="ppaction://hlinksldjump" tooltip="('Android 3', 'Weather'): 14 downloads/day, +0.4%"/>
          </p:cNvPr>
          <p:cNvSpPr/>
          <p:nvPr/>
        </p:nvSpPr>
        <p:spPr>
          <a:xfrm>
            <a:off x="4631579" y="3886200"/>
            <a:ext cx="3650137" cy="838201"/>
          </a:xfrm>
          <a:custGeom>
            <a:avLst/>
            <a:gdLst/>
            <a:ahLst/>
            <a:cxnLst/>
            <a:rect l="0" t="0" r="0" b="0"/>
            <a:pathLst>
              <a:path w="3650137" h="838201">
                <a:moveTo>
                  <a:pt x="31481" y="0"/>
                </a:moveTo>
                <a:cubicBezTo>
                  <a:pt x="31481" y="419100"/>
                  <a:pt x="3650136" y="419100"/>
                  <a:pt x="3650136" y="838200"/>
                </a:cubicBezTo>
                <a:cubicBezTo>
                  <a:pt x="3618654" y="838200"/>
                  <a:pt x="3618654" y="838200"/>
                  <a:pt x="3618654" y="838200"/>
                </a:cubicBezTo>
                <a:cubicBezTo>
                  <a:pt x="3618654" y="419100"/>
                  <a:pt x="0" y="419100"/>
                  <a:pt x="0" y="0"/>
                </a:cubicBezTo>
                <a:cubicBezTo>
                  <a:pt x="31481" y="0"/>
                  <a:pt x="31481" y="0"/>
                  <a:pt x="31481" y="0"/>
                </a:cubicBezTo>
                <a:close/>
              </a:path>
            </a:pathLst>
          </a:custGeom>
          <a:solidFill>
            <a:srgbClr val="F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Freeform 296">
            <a:hlinkClick r:id="rId2" action="ppaction://hlinksldjump" tooltip="('Android 3', 'Social'): 12 downloads/day, +3.7%"/>
          </p:cNvPr>
          <p:cNvSpPr/>
          <p:nvPr/>
        </p:nvSpPr>
        <p:spPr>
          <a:xfrm>
            <a:off x="4663060" y="3886200"/>
            <a:ext cx="3818997" cy="838201"/>
          </a:xfrm>
          <a:custGeom>
            <a:avLst/>
            <a:gdLst/>
            <a:ahLst/>
            <a:cxnLst/>
            <a:rect l="0" t="0" r="0" b="0"/>
            <a:pathLst>
              <a:path w="3818997" h="838201">
                <a:moveTo>
                  <a:pt x="26397" y="0"/>
                </a:moveTo>
                <a:cubicBezTo>
                  <a:pt x="26397" y="419100"/>
                  <a:pt x="3818996" y="419100"/>
                  <a:pt x="3818996" y="838200"/>
                </a:cubicBezTo>
                <a:cubicBezTo>
                  <a:pt x="3792599" y="838200"/>
                  <a:pt x="3792599" y="838200"/>
                  <a:pt x="3792599" y="838200"/>
                </a:cubicBezTo>
                <a:cubicBezTo>
                  <a:pt x="3792599" y="419100"/>
                  <a:pt x="0" y="419100"/>
                  <a:pt x="0" y="0"/>
                </a:cubicBezTo>
                <a:cubicBezTo>
                  <a:pt x="26397" y="0"/>
                  <a:pt x="26397" y="0"/>
                  <a:pt x="26397" y="0"/>
                </a:cubicBezTo>
                <a:close/>
              </a:path>
            </a:pathLst>
          </a:custGeom>
          <a:solidFill>
            <a:srgbClr val="A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Freeform 297">
            <a:hlinkClick r:id="rId2" action="ppaction://hlinksldjump" tooltip="('Android 3', 'Lifestyle'): 10 downloads/day, +3.9%"/>
          </p:cNvPr>
          <p:cNvSpPr/>
          <p:nvPr/>
        </p:nvSpPr>
        <p:spPr>
          <a:xfrm>
            <a:off x="4689457" y="3886200"/>
            <a:ext cx="3960025" cy="838201"/>
          </a:xfrm>
          <a:custGeom>
            <a:avLst/>
            <a:gdLst/>
            <a:ahLst/>
            <a:cxnLst/>
            <a:rect l="0" t="0" r="0" b="0"/>
            <a:pathLst>
              <a:path w="3960025" h="838201">
                <a:moveTo>
                  <a:pt x="22191" y="0"/>
                </a:moveTo>
                <a:cubicBezTo>
                  <a:pt x="22191" y="419100"/>
                  <a:pt x="3960024" y="419100"/>
                  <a:pt x="3960024" y="838200"/>
                </a:cubicBezTo>
                <a:cubicBezTo>
                  <a:pt x="3937833" y="838200"/>
                  <a:pt x="3937833" y="838200"/>
                  <a:pt x="3937833" y="838200"/>
                </a:cubicBezTo>
                <a:cubicBezTo>
                  <a:pt x="3937833" y="419100"/>
                  <a:pt x="0" y="419100"/>
                  <a:pt x="0" y="0"/>
                </a:cubicBezTo>
                <a:cubicBezTo>
                  <a:pt x="22191" y="0"/>
                  <a:pt x="22191" y="0"/>
                  <a:pt x="22191" y="0"/>
                </a:cubicBezTo>
                <a:close/>
              </a:path>
            </a:pathLst>
          </a:custGeom>
          <a:solidFill>
            <a:srgbClr val="9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>
            <a:hlinkClick r:id="rId2" action="ppaction://hlinksldjump" tooltip="('Android 3', 'Sports'): 8 downloads/day, +6.7%"/>
          </p:cNvPr>
          <p:cNvSpPr/>
          <p:nvPr/>
        </p:nvSpPr>
        <p:spPr>
          <a:xfrm>
            <a:off x="4711648" y="3886200"/>
            <a:ext cx="4071860" cy="838201"/>
          </a:xfrm>
          <a:custGeom>
            <a:avLst/>
            <a:gdLst/>
            <a:ahLst/>
            <a:cxnLst/>
            <a:rect l="0" t="0" r="0" b="0"/>
            <a:pathLst>
              <a:path w="4071860" h="838201">
                <a:moveTo>
                  <a:pt x="17616" y="0"/>
                </a:moveTo>
                <a:cubicBezTo>
                  <a:pt x="17616" y="419100"/>
                  <a:pt x="4071859" y="419100"/>
                  <a:pt x="4071859" y="838200"/>
                </a:cubicBezTo>
                <a:cubicBezTo>
                  <a:pt x="4054242" y="838200"/>
                  <a:pt x="4054242" y="838200"/>
                  <a:pt x="4054242" y="838200"/>
                </a:cubicBezTo>
                <a:cubicBezTo>
                  <a:pt x="4054242" y="419100"/>
                  <a:pt x="0" y="419100"/>
                  <a:pt x="0" y="0"/>
                </a:cubicBezTo>
                <a:cubicBezTo>
                  <a:pt x="17616" y="0"/>
                  <a:pt x="17616" y="0"/>
                  <a:pt x="17616" y="0"/>
                </a:cubicBezTo>
                <a:close/>
              </a:path>
            </a:pathLst>
          </a:custGeom>
          <a:solidFill>
            <a:srgbClr val="5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Freeform 299">
            <a:hlinkClick r:id="rId2" action="ppaction://hlinksldjump" tooltip="('Android 3', 'Politics'): 6 downloads/day, +4.5%"/>
          </p:cNvPr>
          <p:cNvSpPr/>
          <p:nvPr/>
        </p:nvSpPr>
        <p:spPr>
          <a:xfrm>
            <a:off x="4729264" y="3886200"/>
            <a:ext cx="4155637" cy="838201"/>
          </a:xfrm>
          <a:custGeom>
            <a:avLst/>
            <a:gdLst/>
            <a:ahLst/>
            <a:cxnLst/>
            <a:rect l="0" t="0" r="0" b="0"/>
            <a:pathLst>
              <a:path w="4155637" h="838201">
                <a:moveTo>
                  <a:pt x="12621" y="0"/>
                </a:moveTo>
                <a:cubicBezTo>
                  <a:pt x="12621" y="419100"/>
                  <a:pt x="4155636" y="419100"/>
                  <a:pt x="4155636" y="838200"/>
                </a:cubicBezTo>
                <a:cubicBezTo>
                  <a:pt x="4143015" y="838200"/>
                  <a:pt x="4143015" y="838200"/>
                  <a:pt x="4143015" y="838200"/>
                </a:cubicBezTo>
                <a:cubicBezTo>
                  <a:pt x="4143015" y="419100"/>
                  <a:pt x="0" y="419100"/>
                  <a:pt x="0" y="0"/>
                </a:cubicBezTo>
                <a:cubicBezTo>
                  <a:pt x="12621" y="0"/>
                  <a:pt x="12621" y="0"/>
                  <a:pt x="12621" y="0"/>
                </a:cubicBezTo>
                <a:close/>
              </a:path>
            </a:pathLst>
          </a:custGeom>
          <a:solidFill>
            <a:srgbClr val="8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Freeform 300">
            <a:hlinkClick r:id="rId2" action="ppaction://hlinksldjump" tooltip="('Android 3', 'Personal finance'): 4 downloads/day, +1.1%"/>
          </p:cNvPr>
          <p:cNvSpPr/>
          <p:nvPr/>
        </p:nvSpPr>
        <p:spPr>
          <a:xfrm>
            <a:off x="4741885" y="3886200"/>
            <a:ext cx="4218088" cy="838201"/>
          </a:xfrm>
          <a:custGeom>
            <a:avLst/>
            <a:gdLst/>
            <a:ahLst/>
            <a:cxnLst/>
            <a:rect l="0" t="0" r="0" b="0"/>
            <a:pathLst>
              <a:path w="4218088" h="838201">
                <a:moveTo>
                  <a:pt x="9712" y="0"/>
                </a:moveTo>
                <a:cubicBezTo>
                  <a:pt x="9712" y="419100"/>
                  <a:pt x="4218087" y="419100"/>
                  <a:pt x="4218087" y="838200"/>
                </a:cubicBezTo>
                <a:cubicBezTo>
                  <a:pt x="4208376" y="838200"/>
                  <a:pt x="4208376" y="838200"/>
                  <a:pt x="4208376" y="838200"/>
                </a:cubicBezTo>
                <a:cubicBezTo>
                  <a:pt x="4208376" y="419100"/>
                  <a:pt x="0" y="419100"/>
                  <a:pt x="0" y="0"/>
                </a:cubicBezTo>
                <a:cubicBezTo>
                  <a:pt x="9712" y="0"/>
                  <a:pt x="9712" y="0"/>
                  <a:pt x="9712" y="0"/>
                </a:cubicBezTo>
                <a:close/>
              </a:path>
            </a:pathLst>
          </a:custGeom>
          <a:solidFill>
            <a:srgbClr val="E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Freeform 301">
            <a:hlinkClick r:id="rId2" action="ppaction://hlinksldjump" tooltip="('Android 3', 'Health'): 4 downloads/day, +1.3%"/>
          </p:cNvPr>
          <p:cNvSpPr/>
          <p:nvPr/>
        </p:nvSpPr>
        <p:spPr>
          <a:xfrm>
            <a:off x="4751597" y="3886200"/>
            <a:ext cx="4274025" cy="838201"/>
          </a:xfrm>
          <a:custGeom>
            <a:avLst/>
            <a:gdLst/>
            <a:ahLst/>
            <a:cxnLst/>
            <a:rect l="0" t="0" r="0" b="0"/>
            <a:pathLst>
              <a:path w="4274025" h="838201">
                <a:moveTo>
                  <a:pt x="9784" y="0"/>
                </a:moveTo>
                <a:cubicBezTo>
                  <a:pt x="9784" y="419100"/>
                  <a:pt x="4274024" y="419100"/>
                  <a:pt x="4274024" y="838200"/>
                </a:cubicBezTo>
                <a:cubicBezTo>
                  <a:pt x="4264240" y="838200"/>
                  <a:pt x="4264240" y="838200"/>
                  <a:pt x="4264240" y="838200"/>
                </a:cubicBezTo>
                <a:cubicBezTo>
                  <a:pt x="4264240" y="419100"/>
                  <a:pt x="0" y="419100"/>
                  <a:pt x="0" y="0"/>
                </a:cubicBezTo>
                <a:cubicBezTo>
                  <a:pt x="9784" y="0"/>
                  <a:pt x="9784" y="0"/>
                  <a:pt x="9784" y="0"/>
                </a:cubicBezTo>
                <a:close/>
              </a:path>
            </a:pathLst>
          </a:custGeom>
          <a:solidFill>
            <a:srgbClr val="D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Freeform 302">
            <a:hlinkClick r:id="rId2" action="ppaction://hlinksldjump" tooltip="('Android 3', 'Books'): 3 downloads/day, +5.1%"/>
          </p:cNvPr>
          <p:cNvSpPr/>
          <p:nvPr/>
        </p:nvSpPr>
        <p:spPr>
          <a:xfrm>
            <a:off x="4761381" y="3886200"/>
            <a:ext cx="4322716" cy="838201"/>
          </a:xfrm>
          <a:custGeom>
            <a:avLst/>
            <a:gdLst/>
            <a:ahLst/>
            <a:cxnLst/>
            <a:rect l="0" t="0" r="0" b="0"/>
            <a:pathLst>
              <a:path w="4322716" h="838201">
                <a:moveTo>
                  <a:pt x="7477" y="0"/>
                </a:moveTo>
                <a:cubicBezTo>
                  <a:pt x="7477" y="419100"/>
                  <a:pt x="4322715" y="419100"/>
                  <a:pt x="4322715" y="838200"/>
                </a:cubicBezTo>
                <a:cubicBezTo>
                  <a:pt x="4315237" y="838200"/>
                  <a:pt x="4315237" y="838200"/>
                  <a:pt x="4315237" y="838200"/>
                </a:cubicBezTo>
                <a:cubicBezTo>
                  <a:pt x="4315237" y="419100"/>
                  <a:pt x="0" y="419100"/>
                  <a:pt x="0" y="0"/>
                </a:cubicBezTo>
                <a:cubicBezTo>
                  <a:pt x="7477" y="0"/>
                  <a:pt x="7477" y="0"/>
                  <a:pt x="7477" y="0"/>
                </a:cubicBezTo>
                <a:close/>
              </a:path>
            </a:pathLst>
          </a:custGeom>
          <a:solidFill>
            <a:srgbClr val="7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Freeform 303">
            <a:hlinkClick r:id="rId2" action="ppaction://hlinksldjump" tooltip="('Android 3', 'News'): 2 downloads/day, +0.6%"/>
          </p:cNvPr>
          <p:cNvSpPr/>
          <p:nvPr/>
        </p:nvSpPr>
        <p:spPr>
          <a:xfrm>
            <a:off x="4768858" y="3886200"/>
            <a:ext cx="4357270" cy="838201"/>
          </a:xfrm>
          <a:custGeom>
            <a:avLst/>
            <a:gdLst/>
            <a:ahLst/>
            <a:cxnLst/>
            <a:rect l="0" t="0" r="0" b="0"/>
            <a:pathLst>
              <a:path w="4357270" h="838201">
                <a:moveTo>
                  <a:pt x="4964" y="0"/>
                </a:moveTo>
                <a:cubicBezTo>
                  <a:pt x="4964" y="419100"/>
                  <a:pt x="4357269" y="419100"/>
                  <a:pt x="4357269" y="838200"/>
                </a:cubicBezTo>
                <a:cubicBezTo>
                  <a:pt x="4352305" y="838200"/>
                  <a:pt x="4352305" y="838200"/>
                  <a:pt x="4352305" y="838200"/>
                </a:cubicBezTo>
                <a:cubicBezTo>
                  <a:pt x="4352305" y="419100"/>
                  <a:pt x="0" y="419100"/>
                  <a:pt x="0" y="0"/>
                </a:cubicBezTo>
                <a:cubicBezTo>
                  <a:pt x="4964" y="0"/>
                  <a:pt x="4964" y="0"/>
                  <a:pt x="4964" y="0"/>
                </a:cubicBezTo>
                <a:close/>
              </a:path>
            </a:pathLst>
          </a:custGeom>
          <a:solidFill>
            <a:srgbClr val="E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Freeform 304">
            <a:hlinkClick r:id="rId2" action="ppaction://hlinksldjump" tooltip="('iOS 5', 'Games'): 103 downloads/day, -3.1%"/>
          </p:cNvPr>
          <p:cNvSpPr/>
          <p:nvPr/>
        </p:nvSpPr>
        <p:spPr>
          <a:xfrm>
            <a:off x="1773701" y="3886200"/>
            <a:ext cx="3227775" cy="838201"/>
          </a:xfrm>
          <a:custGeom>
            <a:avLst/>
            <a:gdLst/>
            <a:ahLst/>
            <a:cxnLst/>
            <a:rect l="0" t="0" r="0" b="0"/>
            <a:pathLst>
              <a:path w="3227775" h="838201">
                <a:moveTo>
                  <a:pt x="3227774" y="0"/>
                </a:moveTo>
                <a:cubicBezTo>
                  <a:pt x="3227774" y="419100"/>
                  <a:pt x="227654" y="419100"/>
                  <a:pt x="22765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000121" y="419100"/>
                  <a:pt x="3000121" y="0"/>
                </a:cubicBezTo>
                <a:cubicBezTo>
                  <a:pt x="3227774" y="0"/>
                  <a:pt x="3227774" y="0"/>
                  <a:pt x="3227774" y="0"/>
                </a:cubicBezTo>
                <a:close/>
              </a:path>
            </a:pathLst>
          </a:custGeom>
          <a:solidFill>
            <a:srgbClr val="FFAE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Freeform 305">
            <a:hlinkClick r:id="rId2" action="ppaction://hlinksldjump" tooltip="('iOS 5', 'Education'): 85 downloads/day, +2.4%"/>
          </p:cNvPr>
          <p:cNvSpPr/>
          <p:nvPr/>
        </p:nvSpPr>
        <p:spPr>
          <a:xfrm>
            <a:off x="3270388" y="3886200"/>
            <a:ext cx="1919321" cy="838201"/>
          </a:xfrm>
          <a:custGeom>
            <a:avLst/>
            <a:gdLst/>
            <a:ahLst/>
            <a:cxnLst/>
            <a:rect l="0" t="0" r="0" b="0"/>
            <a:pathLst>
              <a:path w="1919321" h="838201">
                <a:moveTo>
                  <a:pt x="1919320" y="0"/>
                </a:moveTo>
                <a:cubicBezTo>
                  <a:pt x="1919320" y="419100"/>
                  <a:pt x="188233" y="419100"/>
                  <a:pt x="18823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731087" y="419100"/>
                  <a:pt x="1731087" y="0"/>
                </a:cubicBezTo>
                <a:cubicBezTo>
                  <a:pt x="1919320" y="0"/>
                  <a:pt x="1919320" y="0"/>
                  <a:pt x="1919320" y="0"/>
                </a:cubicBezTo>
                <a:close/>
              </a:path>
            </a:pathLst>
          </a:custGeom>
          <a:solidFill>
            <a:srgbClr val="C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>
            <a:hlinkClick r:id="rId2" action="ppaction://hlinksldjump" tooltip="('iOS 5', 'Tools'): 67 downloads/day, -0.6%"/>
          </p:cNvPr>
          <p:cNvSpPr/>
          <p:nvPr/>
        </p:nvSpPr>
        <p:spPr>
          <a:xfrm>
            <a:off x="4479795" y="3886200"/>
            <a:ext cx="857195" cy="838201"/>
          </a:xfrm>
          <a:custGeom>
            <a:avLst/>
            <a:gdLst/>
            <a:ahLst/>
            <a:cxnLst/>
            <a:rect l="0" t="0" r="0" b="0"/>
            <a:pathLst>
              <a:path w="857195" h="838201">
                <a:moveTo>
                  <a:pt x="857194" y="0"/>
                </a:moveTo>
                <a:cubicBezTo>
                  <a:pt x="857194" y="419100"/>
                  <a:pt x="147281" y="419100"/>
                  <a:pt x="14728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709913" y="419100"/>
                  <a:pt x="709913" y="0"/>
                </a:cubicBezTo>
                <a:cubicBezTo>
                  <a:pt x="857194" y="0"/>
                  <a:pt x="857194" y="0"/>
                  <a:pt x="857194" y="0"/>
                </a:cubicBezTo>
                <a:close/>
              </a:path>
            </a:pathLst>
          </a:custGeom>
          <a:solidFill>
            <a:srgbClr val="FFF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Freeform 307">
            <a:hlinkClick r:id="rId2" action="ppaction://hlinksldjump" tooltip="('iOS 5', 'Music + Video'): 54 downloads/day, +3.0%"/>
          </p:cNvPr>
          <p:cNvSpPr/>
          <p:nvPr/>
        </p:nvSpPr>
        <p:spPr>
          <a:xfrm>
            <a:off x="5336989" y="3886200"/>
            <a:ext cx="223870" cy="838201"/>
          </a:xfrm>
          <a:custGeom>
            <a:avLst/>
            <a:gdLst/>
            <a:ahLst/>
            <a:cxnLst/>
            <a:rect l="0" t="0" r="0" b="0"/>
            <a:pathLst>
              <a:path w="223870" h="838201">
                <a:moveTo>
                  <a:pt x="119959" y="0"/>
                </a:moveTo>
                <a:cubicBezTo>
                  <a:pt x="119959" y="419100"/>
                  <a:pt x="223869" y="419100"/>
                  <a:pt x="223869" y="838200"/>
                </a:cubicBezTo>
                <a:cubicBezTo>
                  <a:pt x="103910" y="838200"/>
                  <a:pt x="103910" y="838200"/>
                  <a:pt x="103910" y="838200"/>
                </a:cubicBezTo>
                <a:cubicBezTo>
                  <a:pt x="103910" y="419100"/>
                  <a:pt x="0" y="419100"/>
                  <a:pt x="0" y="0"/>
                </a:cubicBezTo>
                <a:cubicBezTo>
                  <a:pt x="119959" y="0"/>
                  <a:pt x="119959" y="0"/>
                  <a:pt x="119959" y="0"/>
                </a:cubicBezTo>
                <a:close/>
              </a:path>
            </a:pathLst>
          </a:custGeom>
          <a:solidFill>
            <a:srgbClr val="B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Freeform 308">
            <a:hlinkClick r:id="rId2" action="ppaction://hlinksldjump" tooltip="('iOS 5', 'Photo'): 44 downloads/day, +5.3%"/>
          </p:cNvPr>
          <p:cNvSpPr/>
          <p:nvPr/>
        </p:nvSpPr>
        <p:spPr>
          <a:xfrm>
            <a:off x="5456948" y="3886200"/>
            <a:ext cx="852824" cy="838201"/>
          </a:xfrm>
          <a:custGeom>
            <a:avLst/>
            <a:gdLst/>
            <a:ahLst/>
            <a:cxnLst/>
            <a:rect l="0" t="0" r="0" b="0"/>
            <a:pathLst>
              <a:path w="852824" h="838201">
                <a:moveTo>
                  <a:pt x="97078" y="0"/>
                </a:moveTo>
                <a:cubicBezTo>
                  <a:pt x="97078" y="419100"/>
                  <a:pt x="852823" y="419100"/>
                  <a:pt x="852823" y="838200"/>
                </a:cubicBezTo>
                <a:cubicBezTo>
                  <a:pt x="755744" y="838200"/>
                  <a:pt x="755744" y="838200"/>
                  <a:pt x="755744" y="838200"/>
                </a:cubicBezTo>
                <a:cubicBezTo>
                  <a:pt x="755744" y="419100"/>
                  <a:pt x="0" y="419100"/>
                  <a:pt x="0" y="0"/>
                </a:cubicBezTo>
                <a:cubicBezTo>
                  <a:pt x="97078" y="0"/>
                  <a:pt x="97078" y="0"/>
                  <a:pt x="97078" y="0"/>
                </a:cubicBezTo>
                <a:close/>
              </a:path>
            </a:pathLst>
          </a:custGeom>
          <a:solidFill>
            <a:srgbClr val="7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>
            <a:hlinkClick r:id="rId2" action="ppaction://hlinksldjump" tooltip="('iOS 5', 'Business'): 34 downloads/day, -3.0%"/>
          </p:cNvPr>
          <p:cNvSpPr/>
          <p:nvPr/>
        </p:nvSpPr>
        <p:spPr>
          <a:xfrm>
            <a:off x="5554026" y="3886200"/>
            <a:ext cx="1349986" cy="838201"/>
          </a:xfrm>
          <a:custGeom>
            <a:avLst/>
            <a:gdLst/>
            <a:ahLst/>
            <a:cxnLst/>
            <a:rect l="0" t="0" r="0" b="0"/>
            <a:pathLst>
              <a:path w="1349986" h="838201">
                <a:moveTo>
                  <a:pt x="74507" y="0"/>
                </a:moveTo>
                <a:cubicBezTo>
                  <a:pt x="74507" y="419100"/>
                  <a:pt x="1349985" y="419100"/>
                  <a:pt x="1349985" y="838200"/>
                </a:cubicBezTo>
                <a:cubicBezTo>
                  <a:pt x="1275478" y="838200"/>
                  <a:pt x="1275478" y="838200"/>
                  <a:pt x="1275478" y="838200"/>
                </a:cubicBezTo>
                <a:cubicBezTo>
                  <a:pt x="1275478" y="419100"/>
                  <a:pt x="0" y="419100"/>
                  <a:pt x="0" y="0"/>
                </a:cubicBezTo>
                <a:cubicBezTo>
                  <a:pt x="74507" y="0"/>
                  <a:pt x="74507" y="0"/>
                  <a:pt x="74507" y="0"/>
                </a:cubicBezTo>
                <a:close/>
              </a:path>
            </a:pathLst>
          </a:custGeom>
          <a:solidFill>
            <a:srgbClr val="FFB3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>
            <a:hlinkClick r:id="rId2" action="ppaction://hlinksldjump" tooltip="('iOS 5', 'Entertainment'): 27 downloads/day, -0.2%"/>
          </p:cNvPr>
          <p:cNvSpPr/>
          <p:nvPr/>
        </p:nvSpPr>
        <p:spPr>
          <a:xfrm>
            <a:off x="5628533" y="3886200"/>
            <a:ext cx="1751797" cy="838201"/>
          </a:xfrm>
          <a:custGeom>
            <a:avLst/>
            <a:gdLst/>
            <a:ahLst/>
            <a:cxnLst/>
            <a:rect l="0" t="0" r="0" b="0"/>
            <a:pathLst>
              <a:path w="1751797" h="838201">
                <a:moveTo>
                  <a:pt x="59709" y="0"/>
                </a:moveTo>
                <a:cubicBezTo>
                  <a:pt x="59709" y="419100"/>
                  <a:pt x="1751796" y="419100"/>
                  <a:pt x="1751796" y="838200"/>
                </a:cubicBezTo>
                <a:cubicBezTo>
                  <a:pt x="1692087" y="838200"/>
                  <a:pt x="1692087" y="838200"/>
                  <a:pt x="1692087" y="838200"/>
                </a:cubicBezTo>
                <a:cubicBezTo>
                  <a:pt x="1692087" y="419100"/>
                  <a:pt x="0" y="419100"/>
                  <a:pt x="0" y="0"/>
                </a:cubicBezTo>
                <a:cubicBezTo>
                  <a:pt x="59709" y="0"/>
                  <a:pt x="59709" y="0"/>
                  <a:pt x="59709" y="0"/>
                </a:cubicBezTo>
                <a:close/>
              </a:path>
            </a:pathLst>
          </a:custGeom>
          <a:solidFill>
            <a:srgbClr val="FFFA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Freeform 311">
            <a:hlinkClick r:id="rId2" action="ppaction://hlinksldjump" tooltip="('iOS 5', 'Travel'): 22 downloads/day, +1.7%"/>
          </p:cNvPr>
          <p:cNvSpPr/>
          <p:nvPr/>
        </p:nvSpPr>
        <p:spPr>
          <a:xfrm>
            <a:off x="5688242" y="3886200"/>
            <a:ext cx="2072188" cy="838201"/>
          </a:xfrm>
          <a:custGeom>
            <a:avLst/>
            <a:gdLst/>
            <a:ahLst/>
            <a:cxnLst/>
            <a:rect l="0" t="0" r="0" b="0"/>
            <a:pathLst>
              <a:path w="2072188" h="838201">
                <a:moveTo>
                  <a:pt x="48264" y="0"/>
                </a:moveTo>
                <a:cubicBezTo>
                  <a:pt x="48264" y="419100"/>
                  <a:pt x="2072187" y="419100"/>
                  <a:pt x="2072187" y="838200"/>
                </a:cubicBezTo>
                <a:cubicBezTo>
                  <a:pt x="2023923" y="838200"/>
                  <a:pt x="2023923" y="838200"/>
                  <a:pt x="2023923" y="838200"/>
                </a:cubicBezTo>
                <a:cubicBezTo>
                  <a:pt x="2023923" y="419100"/>
                  <a:pt x="0" y="419100"/>
                  <a:pt x="0" y="0"/>
                </a:cubicBezTo>
                <a:cubicBezTo>
                  <a:pt x="48264" y="0"/>
                  <a:pt x="48264" y="0"/>
                  <a:pt x="48264" y="0"/>
                </a:cubicBezTo>
                <a:close/>
              </a:path>
            </a:pathLst>
          </a:custGeom>
          <a:solidFill>
            <a:srgbClr val="D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Freeform 312">
            <a:hlinkClick r:id="rId2" action="ppaction://hlinksldjump" tooltip="('iOS 5', 'Family'): 18 downloads/day, +6.5%"/>
          </p:cNvPr>
          <p:cNvSpPr/>
          <p:nvPr/>
        </p:nvSpPr>
        <p:spPr>
          <a:xfrm>
            <a:off x="5736506" y="3886200"/>
            <a:ext cx="2334800" cy="838201"/>
          </a:xfrm>
          <a:custGeom>
            <a:avLst/>
            <a:gdLst/>
            <a:ahLst/>
            <a:cxnLst/>
            <a:rect l="0" t="0" r="0" b="0"/>
            <a:pathLst>
              <a:path w="2334800" h="838201">
                <a:moveTo>
                  <a:pt x="40074" y="0"/>
                </a:moveTo>
                <a:cubicBezTo>
                  <a:pt x="40074" y="419100"/>
                  <a:pt x="2334799" y="419100"/>
                  <a:pt x="2334799" y="838200"/>
                </a:cubicBezTo>
                <a:cubicBezTo>
                  <a:pt x="2294725" y="838200"/>
                  <a:pt x="2294725" y="838200"/>
                  <a:pt x="2294725" y="838200"/>
                </a:cubicBezTo>
                <a:cubicBezTo>
                  <a:pt x="2294725" y="419100"/>
                  <a:pt x="0" y="419100"/>
                  <a:pt x="0" y="0"/>
                </a:cubicBezTo>
                <a:cubicBezTo>
                  <a:pt x="40074" y="0"/>
                  <a:pt x="40074" y="0"/>
                  <a:pt x="40074" y="0"/>
                </a:cubicBezTo>
                <a:close/>
              </a:path>
            </a:pathLst>
          </a:custGeom>
          <a:solidFill>
            <a:srgbClr val="5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Freeform 313">
            <a:hlinkClick r:id="rId2" action="ppaction://hlinksldjump" tooltip="('iOS 5', 'Weather'): 14 downloads/day, +1.5%"/>
          </p:cNvPr>
          <p:cNvSpPr/>
          <p:nvPr/>
        </p:nvSpPr>
        <p:spPr>
          <a:xfrm>
            <a:off x="5776580" y="3886200"/>
            <a:ext cx="2535359" cy="838201"/>
          </a:xfrm>
          <a:custGeom>
            <a:avLst/>
            <a:gdLst/>
            <a:ahLst/>
            <a:cxnLst/>
            <a:rect l="0" t="0" r="0" b="0"/>
            <a:pathLst>
              <a:path w="2535359" h="838201">
                <a:moveTo>
                  <a:pt x="30224" y="0"/>
                </a:moveTo>
                <a:cubicBezTo>
                  <a:pt x="30224" y="419100"/>
                  <a:pt x="2535358" y="419100"/>
                  <a:pt x="2535358" y="838200"/>
                </a:cubicBezTo>
                <a:cubicBezTo>
                  <a:pt x="2505135" y="838200"/>
                  <a:pt x="2505135" y="838200"/>
                  <a:pt x="2505135" y="838200"/>
                </a:cubicBezTo>
                <a:cubicBezTo>
                  <a:pt x="2505135" y="419100"/>
                  <a:pt x="0" y="419100"/>
                  <a:pt x="0" y="0"/>
                </a:cubicBezTo>
                <a:cubicBezTo>
                  <a:pt x="30224" y="0"/>
                  <a:pt x="30224" y="0"/>
                  <a:pt x="30224" y="0"/>
                </a:cubicBezTo>
                <a:close/>
              </a:path>
            </a:pathLst>
          </a:custGeom>
          <a:solidFill>
            <a:srgbClr val="D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Freeform 314">
            <a:hlinkClick r:id="rId2" action="ppaction://hlinksldjump" tooltip="('iOS 5', 'Social'): 12 downloads/day, +2.3%"/>
          </p:cNvPr>
          <p:cNvSpPr/>
          <p:nvPr/>
        </p:nvSpPr>
        <p:spPr>
          <a:xfrm>
            <a:off x="5806804" y="3886200"/>
            <a:ext cx="2701480" cy="838201"/>
          </a:xfrm>
          <a:custGeom>
            <a:avLst/>
            <a:gdLst/>
            <a:ahLst/>
            <a:cxnLst/>
            <a:rect l="0" t="0" r="0" b="0"/>
            <a:pathLst>
              <a:path w="2701480" h="838201">
                <a:moveTo>
                  <a:pt x="26226" y="0"/>
                </a:moveTo>
                <a:cubicBezTo>
                  <a:pt x="26226" y="419100"/>
                  <a:pt x="2701479" y="419100"/>
                  <a:pt x="2701479" y="838200"/>
                </a:cubicBezTo>
                <a:cubicBezTo>
                  <a:pt x="2675252" y="838200"/>
                  <a:pt x="2675252" y="838200"/>
                  <a:pt x="2675252" y="838200"/>
                </a:cubicBezTo>
                <a:cubicBezTo>
                  <a:pt x="2675252" y="419100"/>
                  <a:pt x="0" y="419100"/>
                  <a:pt x="0" y="0"/>
                </a:cubicBezTo>
                <a:cubicBezTo>
                  <a:pt x="26226" y="0"/>
                  <a:pt x="26226" y="0"/>
                  <a:pt x="26226" y="0"/>
                </a:cubicBezTo>
                <a:close/>
              </a:path>
            </a:pathLst>
          </a:custGeom>
          <a:solidFill>
            <a:srgbClr val="C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Freeform 315">
            <a:hlinkClick r:id="rId2" action="ppaction://hlinksldjump" tooltip="('iOS 5', 'Lifestyle'): 9 downloads/day, +2.5%"/>
          </p:cNvPr>
          <p:cNvSpPr/>
          <p:nvPr/>
        </p:nvSpPr>
        <p:spPr>
          <a:xfrm>
            <a:off x="5833030" y="3886200"/>
            <a:ext cx="2837212" cy="838201"/>
          </a:xfrm>
          <a:custGeom>
            <a:avLst/>
            <a:gdLst/>
            <a:ahLst/>
            <a:cxnLst/>
            <a:rect l="0" t="0" r="0" b="0"/>
            <a:pathLst>
              <a:path w="2837212" h="838201">
                <a:moveTo>
                  <a:pt x="20761" y="0"/>
                </a:moveTo>
                <a:cubicBezTo>
                  <a:pt x="20761" y="419100"/>
                  <a:pt x="2837211" y="419100"/>
                  <a:pt x="2837211" y="838200"/>
                </a:cubicBezTo>
                <a:cubicBezTo>
                  <a:pt x="2816451" y="838200"/>
                  <a:pt x="2816451" y="838200"/>
                  <a:pt x="2816451" y="838200"/>
                </a:cubicBezTo>
                <a:cubicBezTo>
                  <a:pt x="2816451" y="419100"/>
                  <a:pt x="0" y="419100"/>
                  <a:pt x="0" y="0"/>
                </a:cubicBezTo>
                <a:cubicBezTo>
                  <a:pt x="20761" y="0"/>
                  <a:pt x="20761" y="0"/>
                  <a:pt x="20761" y="0"/>
                </a:cubicBezTo>
                <a:close/>
              </a:path>
            </a:pathLst>
          </a:custGeom>
          <a:solidFill>
            <a:srgbClr val="B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Freeform 316">
            <a:hlinkClick r:id="rId2" action="ppaction://hlinksldjump" tooltip="('iOS 5', 'Sports'): 8 downloads/day, +7.7%"/>
          </p:cNvPr>
          <p:cNvSpPr/>
          <p:nvPr/>
        </p:nvSpPr>
        <p:spPr>
          <a:xfrm>
            <a:off x="5853791" y="3886200"/>
            <a:ext cx="2946290" cy="838201"/>
          </a:xfrm>
          <a:custGeom>
            <a:avLst/>
            <a:gdLst/>
            <a:ahLst/>
            <a:cxnLst/>
            <a:rect l="0" t="0" r="0" b="0"/>
            <a:pathLst>
              <a:path w="2946290" h="838201">
                <a:moveTo>
                  <a:pt x="16573" y="0"/>
                </a:moveTo>
                <a:cubicBezTo>
                  <a:pt x="16573" y="419100"/>
                  <a:pt x="2946289" y="419100"/>
                  <a:pt x="2946289" y="838200"/>
                </a:cubicBezTo>
                <a:cubicBezTo>
                  <a:pt x="2929716" y="838200"/>
                  <a:pt x="2929716" y="838200"/>
                  <a:pt x="2929716" y="838200"/>
                </a:cubicBezTo>
                <a:cubicBezTo>
                  <a:pt x="2929716" y="419100"/>
                  <a:pt x="0" y="419100"/>
                  <a:pt x="0" y="0"/>
                </a:cubicBezTo>
                <a:cubicBezTo>
                  <a:pt x="16573" y="0"/>
                  <a:pt x="16573" y="0"/>
                  <a:pt x="16573" y="0"/>
                </a:cubicBezTo>
                <a:close/>
              </a:path>
            </a:pathLst>
          </a:custGeom>
          <a:solidFill>
            <a:srgbClr val="3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Freeform 317">
            <a:hlinkClick r:id="rId2" action="ppaction://hlinksldjump" tooltip="('iOS 5', 'Politics'): 5 downloads/day, +0.2%"/>
          </p:cNvPr>
          <p:cNvSpPr/>
          <p:nvPr/>
        </p:nvSpPr>
        <p:spPr>
          <a:xfrm>
            <a:off x="5870364" y="3886200"/>
            <a:ext cx="3026199" cy="838201"/>
          </a:xfrm>
          <a:custGeom>
            <a:avLst/>
            <a:gdLst/>
            <a:ahLst/>
            <a:cxnLst/>
            <a:rect l="0" t="0" r="0" b="0"/>
            <a:pathLst>
              <a:path w="3026199" h="838201">
                <a:moveTo>
                  <a:pt x="11662" y="0"/>
                </a:moveTo>
                <a:cubicBezTo>
                  <a:pt x="11662" y="419100"/>
                  <a:pt x="3026198" y="419100"/>
                  <a:pt x="3026198" y="838200"/>
                </a:cubicBezTo>
                <a:cubicBezTo>
                  <a:pt x="3014536" y="838200"/>
                  <a:pt x="3014536" y="838200"/>
                  <a:pt x="3014536" y="838200"/>
                </a:cubicBezTo>
                <a:cubicBezTo>
                  <a:pt x="3014536" y="419100"/>
                  <a:pt x="0" y="419100"/>
                  <a:pt x="0" y="0"/>
                </a:cubicBezTo>
                <a:cubicBezTo>
                  <a:pt x="11662" y="0"/>
                  <a:pt x="11662" y="0"/>
                  <a:pt x="11662" y="0"/>
                </a:cubicBezTo>
                <a:close/>
              </a:path>
            </a:pathLst>
          </a:custGeom>
          <a:solidFill>
            <a:srgbClr val="F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Freeform 318">
            <a:hlinkClick r:id="rId2" action="ppaction://hlinksldjump" tooltip="('iOS 5', 'Personal finance'): 4 downloads/day, -5.6%"/>
          </p:cNvPr>
          <p:cNvSpPr/>
          <p:nvPr/>
        </p:nvSpPr>
        <p:spPr>
          <a:xfrm>
            <a:off x="5882026" y="3886200"/>
            <a:ext cx="3086662" cy="838201"/>
          </a:xfrm>
          <a:custGeom>
            <a:avLst/>
            <a:gdLst/>
            <a:ahLst/>
            <a:cxnLst/>
            <a:rect l="0" t="0" r="0" b="0"/>
            <a:pathLst>
              <a:path w="3086662" h="838201">
                <a:moveTo>
                  <a:pt x="8714" y="0"/>
                </a:moveTo>
                <a:cubicBezTo>
                  <a:pt x="8714" y="419100"/>
                  <a:pt x="3086661" y="419100"/>
                  <a:pt x="3086661" y="838200"/>
                </a:cubicBezTo>
                <a:cubicBezTo>
                  <a:pt x="3077946" y="838200"/>
                  <a:pt x="3077946" y="838200"/>
                  <a:pt x="3077946" y="838200"/>
                </a:cubicBezTo>
                <a:cubicBezTo>
                  <a:pt x="3077946" y="419100"/>
                  <a:pt x="0" y="419100"/>
                  <a:pt x="0" y="0"/>
                </a:cubicBezTo>
                <a:cubicBezTo>
                  <a:pt x="8714" y="0"/>
                  <a:pt x="8714" y="0"/>
                  <a:pt x="8714" y="0"/>
                </a:cubicBezTo>
                <a:close/>
              </a:path>
            </a:pathLst>
          </a:custGeom>
          <a:solidFill>
            <a:srgbClr val="FF6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Freeform 319">
            <a:hlinkClick r:id="rId2" action="ppaction://hlinksldjump" tooltip="('iOS 5', 'Health'): 4 downloads/day, +3.8%"/>
          </p:cNvPr>
          <p:cNvSpPr/>
          <p:nvPr/>
        </p:nvSpPr>
        <p:spPr>
          <a:xfrm>
            <a:off x="5890740" y="3886200"/>
            <a:ext cx="3144096" cy="838201"/>
          </a:xfrm>
          <a:custGeom>
            <a:avLst/>
            <a:gdLst/>
            <a:ahLst/>
            <a:cxnLst/>
            <a:rect l="0" t="0" r="0" b="0"/>
            <a:pathLst>
              <a:path w="3144096" h="838201">
                <a:moveTo>
                  <a:pt x="9214" y="0"/>
                </a:moveTo>
                <a:cubicBezTo>
                  <a:pt x="9214" y="419100"/>
                  <a:pt x="3144095" y="419100"/>
                  <a:pt x="3144095" y="838200"/>
                </a:cubicBezTo>
                <a:cubicBezTo>
                  <a:pt x="3134881" y="838200"/>
                  <a:pt x="3134881" y="838200"/>
                  <a:pt x="3134881" y="838200"/>
                </a:cubicBezTo>
                <a:cubicBezTo>
                  <a:pt x="3134881" y="419100"/>
                  <a:pt x="0" y="419100"/>
                  <a:pt x="0" y="0"/>
                </a:cubicBezTo>
                <a:cubicBezTo>
                  <a:pt x="9214" y="0"/>
                  <a:pt x="9214" y="0"/>
                  <a:pt x="9214" y="0"/>
                </a:cubicBezTo>
                <a:close/>
              </a:path>
            </a:pathLst>
          </a:custGeom>
          <a:solidFill>
            <a:srgbClr val="9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Freeform 320">
            <a:hlinkClick r:id="rId2" action="ppaction://hlinksldjump" tooltip="('iOS 5', 'Books'): 3 downloads/day, +5.8%"/>
          </p:cNvPr>
          <p:cNvSpPr/>
          <p:nvPr/>
        </p:nvSpPr>
        <p:spPr>
          <a:xfrm>
            <a:off x="5899954" y="3886200"/>
            <a:ext cx="3191211" cy="838201"/>
          </a:xfrm>
          <a:custGeom>
            <a:avLst/>
            <a:gdLst/>
            <a:ahLst/>
            <a:cxnLst/>
            <a:rect l="0" t="0" r="0" b="0"/>
            <a:pathLst>
              <a:path w="3191211" h="838201">
                <a:moveTo>
                  <a:pt x="7068" y="0"/>
                </a:moveTo>
                <a:cubicBezTo>
                  <a:pt x="7068" y="419100"/>
                  <a:pt x="3191210" y="419100"/>
                  <a:pt x="3191210" y="838200"/>
                </a:cubicBezTo>
                <a:cubicBezTo>
                  <a:pt x="3184142" y="838200"/>
                  <a:pt x="3184142" y="838200"/>
                  <a:pt x="3184142" y="838200"/>
                </a:cubicBezTo>
                <a:cubicBezTo>
                  <a:pt x="3184142" y="419100"/>
                  <a:pt x="0" y="419100"/>
                  <a:pt x="0" y="0"/>
                </a:cubicBezTo>
                <a:cubicBezTo>
                  <a:pt x="7068" y="0"/>
                  <a:pt x="7068" y="0"/>
                  <a:pt x="7068" y="0"/>
                </a:cubicBezTo>
                <a:close/>
              </a:path>
            </a:pathLst>
          </a:custGeom>
          <a:solidFill>
            <a:srgbClr val="6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Freeform 321">
            <a:hlinkClick r:id="rId2" action="ppaction://hlinksldjump" tooltip="('iOS 5', 'News'): 2 downloads/day, -1.5%"/>
          </p:cNvPr>
          <p:cNvSpPr/>
          <p:nvPr/>
        </p:nvSpPr>
        <p:spPr>
          <a:xfrm>
            <a:off x="5907022" y="3886200"/>
            <a:ext cx="3223733" cy="838201"/>
          </a:xfrm>
          <a:custGeom>
            <a:avLst/>
            <a:gdLst/>
            <a:ahLst/>
            <a:cxnLst/>
            <a:rect l="0" t="0" r="0" b="0"/>
            <a:pathLst>
              <a:path w="3223733" h="838201">
                <a:moveTo>
                  <a:pt x="4628" y="0"/>
                </a:moveTo>
                <a:cubicBezTo>
                  <a:pt x="4628" y="419100"/>
                  <a:pt x="3223732" y="419100"/>
                  <a:pt x="3223732" y="838200"/>
                </a:cubicBezTo>
                <a:cubicBezTo>
                  <a:pt x="3219105" y="838200"/>
                  <a:pt x="3219105" y="838200"/>
                  <a:pt x="3219105" y="838200"/>
                </a:cubicBezTo>
                <a:cubicBezTo>
                  <a:pt x="3219105" y="419100"/>
                  <a:pt x="0" y="419100"/>
                  <a:pt x="0" y="0"/>
                </a:cubicBezTo>
                <a:cubicBezTo>
                  <a:pt x="4628" y="0"/>
                  <a:pt x="4628" y="0"/>
                  <a:pt x="4628" y="0"/>
                </a:cubicBezTo>
                <a:close/>
              </a:path>
            </a:pathLst>
          </a:custGeom>
          <a:solidFill>
            <a:srgbClr val="FFD8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Freeform 322">
            <a:hlinkClick r:id="rId2" action="ppaction://hlinksldjump" tooltip="('iOS 3', 'Games'): 77 downloads/day, -3.1%"/>
          </p:cNvPr>
          <p:cNvSpPr/>
          <p:nvPr/>
        </p:nvSpPr>
        <p:spPr>
          <a:xfrm>
            <a:off x="2001355" y="3886200"/>
            <a:ext cx="4080381" cy="838201"/>
          </a:xfrm>
          <a:custGeom>
            <a:avLst/>
            <a:gdLst/>
            <a:ahLst/>
            <a:cxnLst/>
            <a:rect l="0" t="0" r="0" b="0"/>
            <a:pathLst>
              <a:path w="4080381" h="838201">
                <a:moveTo>
                  <a:pt x="4080380" y="0"/>
                </a:moveTo>
                <a:cubicBezTo>
                  <a:pt x="4080380" y="419100"/>
                  <a:pt x="170084" y="419100"/>
                  <a:pt x="17008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910295" y="419100"/>
                  <a:pt x="3910295" y="0"/>
                </a:cubicBezTo>
                <a:cubicBezTo>
                  <a:pt x="4080380" y="0"/>
                  <a:pt x="4080380" y="0"/>
                  <a:pt x="4080380" y="0"/>
                </a:cubicBezTo>
                <a:close/>
              </a:path>
            </a:pathLst>
          </a:custGeom>
          <a:solidFill>
            <a:srgbClr val="FFB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Freeform 323">
            <a:hlinkClick r:id="rId2" action="ppaction://hlinksldjump" tooltip="('iOS 3', 'Education'): 66 downloads/day, +4.2%"/>
          </p:cNvPr>
          <p:cNvSpPr/>
          <p:nvPr/>
        </p:nvSpPr>
        <p:spPr>
          <a:xfrm>
            <a:off x="3458621" y="3886200"/>
            <a:ext cx="2769743" cy="838201"/>
          </a:xfrm>
          <a:custGeom>
            <a:avLst/>
            <a:gdLst/>
            <a:ahLst/>
            <a:cxnLst/>
            <a:rect l="0" t="0" r="0" b="0"/>
            <a:pathLst>
              <a:path w="2769743" h="838201">
                <a:moveTo>
                  <a:pt x="2769742" y="0"/>
                </a:moveTo>
                <a:cubicBezTo>
                  <a:pt x="2769742" y="419100"/>
                  <a:pt x="146629" y="419100"/>
                  <a:pt x="14662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623114" y="419100"/>
                  <a:pt x="2623114" y="0"/>
                </a:cubicBezTo>
                <a:cubicBezTo>
                  <a:pt x="2769742" y="0"/>
                  <a:pt x="2769742" y="0"/>
                  <a:pt x="2769742" y="0"/>
                </a:cubicBezTo>
                <a:close/>
              </a:path>
            </a:pathLst>
          </a:custGeom>
          <a:solidFill>
            <a:srgbClr val="9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Freeform 324">
            <a:hlinkClick r:id="rId2" action="ppaction://hlinksldjump" tooltip="('iOS 3', 'Tools'): 53 downloads/day, +5.1%"/>
          </p:cNvPr>
          <p:cNvSpPr/>
          <p:nvPr/>
        </p:nvSpPr>
        <p:spPr>
          <a:xfrm>
            <a:off x="4627076" y="3886200"/>
            <a:ext cx="1717135" cy="838201"/>
          </a:xfrm>
          <a:custGeom>
            <a:avLst/>
            <a:gdLst/>
            <a:ahLst/>
            <a:cxnLst/>
            <a:rect l="0" t="0" r="0" b="0"/>
            <a:pathLst>
              <a:path w="1717135" h="838201">
                <a:moveTo>
                  <a:pt x="1717134" y="0"/>
                </a:moveTo>
                <a:cubicBezTo>
                  <a:pt x="1717134" y="419100"/>
                  <a:pt x="115846" y="419100"/>
                  <a:pt x="11584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601287" y="419100"/>
                  <a:pt x="1601287" y="0"/>
                </a:cubicBezTo>
                <a:cubicBezTo>
                  <a:pt x="1717134" y="0"/>
                  <a:pt x="1717134" y="0"/>
                  <a:pt x="1717134" y="0"/>
                </a:cubicBezTo>
                <a:close/>
              </a:path>
            </a:pathLst>
          </a:custGeom>
          <a:solidFill>
            <a:srgbClr val="7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325">
            <a:hlinkClick r:id="rId2" action="ppaction://hlinksldjump" tooltip="('iOS 3', 'Music + Video'): 40 downloads/day, -2.6%"/>
          </p:cNvPr>
          <p:cNvSpPr/>
          <p:nvPr/>
        </p:nvSpPr>
        <p:spPr>
          <a:xfrm>
            <a:off x="5560858" y="3886200"/>
            <a:ext cx="871377" cy="838201"/>
          </a:xfrm>
          <a:custGeom>
            <a:avLst/>
            <a:gdLst/>
            <a:ahLst/>
            <a:cxnLst/>
            <a:rect l="0" t="0" r="0" b="0"/>
            <a:pathLst>
              <a:path w="871377" h="838201">
                <a:moveTo>
                  <a:pt x="871376" y="0"/>
                </a:moveTo>
                <a:cubicBezTo>
                  <a:pt x="871376" y="419100"/>
                  <a:pt x="88024" y="419100"/>
                  <a:pt x="8802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783352" y="419100"/>
                  <a:pt x="783352" y="0"/>
                </a:cubicBezTo>
                <a:cubicBezTo>
                  <a:pt x="871376" y="0"/>
                  <a:pt x="871376" y="0"/>
                  <a:pt x="871376" y="0"/>
                </a:cubicBezTo>
                <a:close/>
              </a:path>
            </a:pathLst>
          </a:custGeom>
          <a:solidFill>
            <a:srgbClr val="FFBD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Freeform 326">
            <a:hlinkClick r:id="rId2" action="ppaction://hlinksldjump" tooltip="('iOS 3', 'Photo'): 33 downloads/day, +0.0%"/>
          </p:cNvPr>
          <p:cNvSpPr/>
          <p:nvPr/>
        </p:nvSpPr>
        <p:spPr>
          <a:xfrm>
            <a:off x="6309771" y="3886200"/>
            <a:ext cx="194503" cy="838201"/>
          </a:xfrm>
          <a:custGeom>
            <a:avLst/>
            <a:gdLst/>
            <a:ahLst/>
            <a:cxnLst/>
            <a:rect l="0" t="0" r="0" b="0"/>
            <a:pathLst>
              <a:path w="194503" h="838201">
                <a:moveTo>
                  <a:pt x="194502" y="0"/>
                </a:moveTo>
                <a:cubicBezTo>
                  <a:pt x="194502" y="419100"/>
                  <a:pt x="72039" y="419100"/>
                  <a:pt x="7203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2463" y="419100"/>
                  <a:pt x="122463" y="0"/>
                </a:cubicBezTo>
                <a:cubicBezTo>
                  <a:pt x="194502" y="0"/>
                  <a:pt x="194502" y="0"/>
                  <a:pt x="194502" y="0"/>
                </a:cubicBezTo>
                <a:close/>
              </a:path>
            </a:pathLst>
          </a:custGeom>
          <a:solidFill>
            <a:srgbClr val="F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Freeform 327">
            <a:hlinkClick r:id="rId2" action="ppaction://hlinksldjump" tooltip="('iOS 3', 'Business'): 28 downloads/day, +5.2%"/>
          </p:cNvPr>
          <p:cNvSpPr/>
          <p:nvPr/>
        </p:nvSpPr>
        <p:spPr>
          <a:xfrm>
            <a:off x="6504273" y="3886200"/>
            <a:ext cx="460633" cy="838201"/>
          </a:xfrm>
          <a:custGeom>
            <a:avLst/>
            <a:gdLst/>
            <a:ahLst/>
            <a:cxnLst/>
            <a:rect l="0" t="0" r="0" b="0"/>
            <a:pathLst>
              <a:path w="460633" h="838201">
                <a:moveTo>
                  <a:pt x="60894" y="0"/>
                </a:moveTo>
                <a:cubicBezTo>
                  <a:pt x="60894" y="419100"/>
                  <a:pt x="460632" y="419100"/>
                  <a:pt x="460632" y="838200"/>
                </a:cubicBezTo>
                <a:cubicBezTo>
                  <a:pt x="399738" y="838200"/>
                  <a:pt x="399738" y="838200"/>
                  <a:pt x="399738" y="838200"/>
                </a:cubicBezTo>
                <a:cubicBezTo>
                  <a:pt x="399738" y="419100"/>
                  <a:pt x="0" y="419100"/>
                  <a:pt x="0" y="0"/>
                </a:cubicBezTo>
                <a:cubicBezTo>
                  <a:pt x="60894" y="0"/>
                  <a:pt x="60894" y="0"/>
                  <a:pt x="60894" y="0"/>
                </a:cubicBezTo>
                <a:close/>
              </a:path>
            </a:pathLst>
          </a:custGeom>
          <a:solidFill>
            <a:srgbClr val="7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Freeform 328">
            <a:hlinkClick r:id="rId2" action="ppaction://hlinksldjump" tooltip="('iOS 3', 'Entertainment'): 21 downloads/day, +0.9%"/>
          </p:cNvPr>
          <p:cNvSpPr/>
          <p:nvPr/>
        </p:nvSpPr>
        <p:spPr>
          <a:xfrm>
            <a:off x="6565167" y="3886200"/>
            <a:ext cx="860620" cy="838201"/>
          </a:xfrm>
          <a:custGeom>
            <a:avLst/>
            <a:gdLst/>
            <a:ahLst/>
            <a:cxnLst/>
            <a:rect l="0" t="0" r="0" b="0"/>
            <a:pathLst>
              <a:path w="860620" h="838201">
                <a:moveTo>
                  <a:pt x="45457" y="0"/>
                </a:moveTo>
                <a:cubicBezTo>
                  <a:pt x="45457" y="419100"/>
                  <a:pt x="860619" y="419100"/>
                  <a:pt x="860619" y="838200"/>
                </a:cubicBezTo>
                <a:cubicBezTo>
                  <a:pt x="815162" y="838200"/>
                  <a:pt x="815162" y="838200"/>
                  <a:pt x="815162" y="838200"/>
                </a:cubicBezTo>
                <a:cubicBezTo>
                  <a:pt x="815162" y="419100"/>
                  <a:pt x="0" y="419100"/>
                  <a:pt x="0" y="0"/>
                </a:cubicBezTo>
                <a:cubicBezTo>
                  <a:pt x="45457" y="0"/>
                  <a:pt x="45457" y="0"/>
                  <a:pt x="45457" y="0"/>
                </a:cubicBezTo>
                <a:close/>
              </a:path>
            </a:pathLst>
          </a:custGeom>
          <a:solidFill>
            <a:srgbClr val="E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Freeform 329">
            <a:hlinkClick r:id="rId2" action="ppaction://hlinksldjump" tooltip="('iOS 3', 'Travel'): 17 downloads/day, +1.5%"/>
          </p:cNvPr>
          <p:cNvSpPr/>
          <p:nvPr/>
        </p:nvSpPr>
        <p:spPr>
          <a:xfrm>
            <a:off x="6610624" y="3886200"/>
            <a:ext cx="1187416" cy="838201"/>
          </a:xfrm>
          <a:custGeom>
            <a:avLst/>
            <a:gdLst/>
            <a:ahLst/>
            <a:cxnLst/>
            <a:rect l="0" t="0" r="0" b="0"/>
            <a:pathLst>
              <a:path w="1187416" h="838201">
                <a:moveTo>
                  <a:pt x="37609" y="0"/>
                </a:moveTo>
                <a:cubicBezTo>
                  <a:pt x="37609" y="419100"/>
                  <a:pt x="1187415" y="419100"/>
                  <a:pt x="1187415" y="838200"/>
                </a:cubicBezTo>
                <a:cubicBezTo>
                  <a:pt x="1149805" y="838200"/>
                  <a:pt x="1149805" y="838200"/>
                  <a:pt x="1149805" y="838200"/>
                </a:cubicBezTo>
                <a:cubicBezTo>
                  <a:pt x="1149805" y="419100"/>
                  <a:pt x="0" y="419100"/>
                  <a:pt x="0" y="0"/>
                </a:cubicBezTo>
                <a:cubicBezTo>
                  <a:pt x="37609" y="0"/>
                  <a:pt x="37609" y="0"/>
                  <a:pt x="37609" y="0"/>
                </a:cubicBezTo>
                <a:close/>
              </a:path>
            </a:pathLst>
          </a:custGeom>
          <a:solidFill>
            <a:srgbClr val="D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Freeform 330">
            <a:hlinkClick r:id="rId2" action="ppaction://hlinksldjump" tooltip="('iOS 3', 'Family'): 14 downloads/day, -1.1%"/>
          </p:cNvPr>
          <p:cNvSpPr/>
          <p:nvPr/>
        </p:nvSpPr>
        <p:spPr>
          <a:xfrm>
            <a:off x="6648233" y="3886200"/>
            <a:ext cx="1453067" cy="838201"/>
          </a:xfrm>
          <a:custGeom>
            <a:avLst/>
            <a:gdLst/>
            <a:ahLst/>
            <a:cxnLst/>
            <a:rect l="0" t="0" r="0" b="0"/>
            <a:pathLst>
              <a:path w="1453067" h="838201">
                <a:moveTo>
                  <a:pt x="29994" y="0"/>
                </a:moveTo>
                <a:cubicBezTo>
                  <a:pt x="29994" y="419100"/>
                  <a:pt x="1453066" y="419100"/>
                  <a:pt x="1453066" y="838200"/>
                </a:cubicBezTo>
                <a:cubicBezTo>
                  <a:pt x="1423072" y="838200"/>
                  <a:pt x="1423072" y="838200"/>
                  <a:pt x="1423072" y="838200"/>
                </a:cubicBezTo>
                <a:cubicBezTo>
                  <a:pt x="1423072" y="419100"/>
                  <a:pt x="0" y="419100"/>
                  <a:pt x="0" y="0"/>
                </a:cubicBezTo>
                <a:cubicBezTo>
                  <a:pt x="29994" y="0"/>
                  <a:pt x="29994" y="0"/>
                  <a:pt x="29994" y="0"/>
                </a:cubicBezTo>
                <a:close/>
              </a:path>
            </a:pathLst>
          </a:custGeom>
          <a:solidFill>
            <a:srgbClr val="FFE2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Freeform 331">
            <a:hlinkClick r:id="rId2" action="ppaction://hlinksldjump" tooltip="('iOS 3', 'Weather'): 10 downloads/day, +4.9%"/>
          </p:cNvPr>
          <p:cNvSpPr/>
          <p:nvPr/>
        </p:nvSpPr>
        <p:spPr>
          <a:xfrm>
            <a:off x="6678227" y="3886200"/>
            <a:ext cx="1656851" cy="838201"/>
          </a:xfrm>
          <a:custGeom>
            <a:avLst/>
            <a:gdLst/>
            <a:ahLst/>
            <a:cxnLst/>
            <a:rect l="0" t="0" r="0" b="0"/>
            <a:pathLst>
              <a:path w="1656851" h="838201">
                <a:moveTo>
                  <a:pt x="23138" y="0"/>
                </a:moveTo>
                <a:cubicBezTo>
                  <a:pt x="23138" y="419100"/>
                  <a:pt x="1656850" y="419100"/>
                  <a:pt x="1656850" y="838200"/>
                </a:cubicBezTo>
                <a:cubicBezTo>
                  <a:pt x="1633711" y="838200"/>
                  <a:pt x="1633711" y="838200"/>
                  <a:pt x="1633711" y="838200"/>
                </a:cubicBezTo>
                <a:cubicBezTo>
                  <a:pt x="1633711" y="419100"/>
                  <a:pt x="0" y="419100"/>
                  <a:pt x="0" y="0"/>
                </a:cubicBezTo>
                <a:cubicBezTo>
                  <a:pt x="23138" y="0"/>
                  <a:pt x="23138" y="0"/>
                  <a:pt x="23138" y="0"/>
                </a:cubicBezTo>
                <a:close/>
              </a:path>
            </a:pathLst>
          </a:custGeom>
          <a:solidFill>
            <a:srgbClr val="8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Freeform 332">
            <a:hlinkClick r:id="rId2" action="ppaction://hlinksldjump" tooltip="('iOS 3', 'Social'): 9 downloads/day, -0.3%"/>
          </p:cNvPr>
          <p:cNvSpPr/>
          <p:nvPr/>
        </p:nvSpPr>
        <p:spPr>
          <a:xfrm>
            <a:off x="6701365" y="3886200"/>
            <a:ext cx="1826649" cy="838201"/>
          </a:xfrm>
          <a:custGeom>
            <a:avLst/>
            <a:gdLst/>
            <a:ahLst/>
            <a:cxnLst/>
            <a:rect l="0" t="0" r="0" b="0"/>
            <a:pathLst>
              <a:path w="1826649" h="838201">
                <a:moveTo>
                  <a:pt x="19730" y="0"/>
                </a:moveTo>
                <a:cubicBezTo>
                  <a:pt x="19730" y="419100"/>
                  <a:pt x="1826648" y="419100"/>
                  <a:pt x="1826648" y="838200"/>
                </a:cubicBezTo>
                <a:cubicBezTo>
                  <a:pt x="1806918" y="838200"/>
                  <a:pt x="1806918" y="838200"/>
                  <a:pt x="1806918" y="838200"/>
                </a:cubicBezTo>
                <a:cubicBezTo>
                  <a:pt x="1806918" y="419100"/>
                  <a:pt x="0" y="419100"/>
                  <a:pt x="0" y="0"/>
                </a:cubicBezTo>
                <a:cubicBezTo>
                  <a:pt x="19730" y="0"/>
                  <a:pt x="19730" y="0"/>
                  <a:pt x="19730" y="0"/>
                </a:cubicBezTo>
                <a:close/>
              </a:path>
            </a:pathLst>
          </a:custGeom>
          <a:solidFill>
            <a:srgbClr val="FFF8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Freeform 333">
            <a:hlinkClick r:id="rId2" action="ppaction://hlinksldjump" tooltip="('iOS 3', 'Lifestyle'): 7 downloads/day, +3.4%"/>
          </p:cNvPr>
          <p:cNvSpPr/>
          <p:nvPr/>
        </p:nvSpPr>
        <p:spPr>
          <a:xfrm>
            <a:off x="6721095" y="3886200"/>
            <a:ext cx="1965266" cy="838201"/>
          </a:xfrm>
          <a:custGeom>
            <a:avLst/>
            <a:gdLst/>
            <a:ahLst/>
            <a:cxnLst/>
            <a:rect l="0" t="0" r="0" b="0"/>
            <a:pathLst>
              <a:path w="1965266" h="838201">
                <a:moveTo>
                  <a:pt x="16118" y="0"/>
                </a:moveTo>
                <a:cubicBezTo>
                  <a:pt x="16118" y="419100"/>
                  <a:pt x="1965265" y="419100"/>
                  <a:pt x="1965265" y="838200"/>
                </a:cubicBezTo>
                <a:cubicBezTo>
                  <a:pt x="1949146" y="838200"/>
                  <a:pt x="1949146" y="838200"/>
                  <a:pt x="1949146" y="838200"/>
                </a:cubicBezTo>
                <a:cubicBezTo>
                  <a:pt x="1949146" y="419100"/>
                  <a:pt x="0" y="419100"/>
                  <a:pt x="0" y="0"/>
                </a:cubicBezTo>
                <a:cubicBezTo>
                  <a:pt x="16118" y="0"/>
                  <a:pt x="16118" y="0"/>
                  <a:pt x="16118" y="0"/>
                </a:cubicBezTo>
                <a:close/>
              </a:path>
            </a:pathLst>
          </a:custGeom>
          <a:solidFill>
            <a:srgbClr val="A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Freeform 334">
            <a:hlinkClick r:id="rId2" action="ppaction://hlinksldjump" tooltip="('iOS 3', 'Sports'): 6 downloads/day, +1.9%"/>
          </p:cNvPr>
          <p:cNvSpPr/>
          <p:nvPr/>
        </p:nvSpPr>
        <p:spPr>
          <a:xfrm>
            <a:off x="6737213" y="3886200"/>
            <a:ext cx="2075522" cy="838201"/>
          </a:xfrm>
          <a:custGeom>
            <a:avLst/>
            <a:gdLst/>
            <a:ahLst/>
            <a:cxnLst/>
            <a:rect l="0" t="0" r="0" b="0"/>
            <a:pathLst>
              <a:path w="2075522" h="838201">
                <a:moveTo>
                  <a:pt x="12655" y="0"/>
                </a:moveTo>
                <a:cubicBezTo>
                  <a:pt x="12655" y="419100"/>
                  <a:pt x="2075521" y="419100"/>
                  <a:pt x="2075521" y="838200"/>
                </a:cubicBezTo>
                <a:cubicBezTo>
                  <a:pt x="2062867" y="838200"/>
                  <a:pt x="2062867" y="838200"/>
                  <a:pt x="2062867" y="838200"/>
                </a:cubicBezTo>
                <a:cubicBezTo>
                  <a:pt x="2062867" y="419100"/>
                  <a:pt x="0" y="419100"/>
                  <a:pt x="0" y="0"/>
                </a:cubicBezTo>
                <a:cubicBezTo>
                  <a:pt x="12655" y="0"/>
                  <a:pt x="12655" y="0"/>
                  <a:pt x="12655" y="0"/>
                </a:cubicBezTo>
                <a:close/>
              </a:path>
            </a:pathLst>
          </a:custGeom>
          <a:solidFill>
            <a:srgbClr val="C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Freeform 335">
            <a:hlinkClick r:id="rId2" action="ppaction://hlinksldjump" tooltip="('iOS 3', 'Politics'): 4 downloads/day, -2.6%"/>
          </p:cNvPr>
          <p:cNvSpPr/>
          <p:nvPr/>
        </p:nvSpPr>
        <p:spPr>
          <a:xfrm>
            <a:off x="6749868" y="3886200"/>
            <a:ext cx="2155609" cy="838201"/>
          </a:xfrm>
          <a:custGeom>
            <a:avLst/>
            <a:gdLst/>
            <a:ahLst/>
            <a:cxnLst/>
            <a:rect l="0" t="0" r="0" b="0"/>
            <a:pathLst>
              <a:path w="2155609" h="838201">
                <a:moveTo>
                  <a:pt x="8913" y="0"/>
                </a:moveTo>
                <a:cubicBezTo>
                  <a:pt x="8913" y="419100"/>
                  <a:pt x="2155608" y="419100"/>
                  <a:pt x="2155608" y="838200"/>
                </a:cubicBezTo>
                <a:cubicBezTo>
                  <a:pt x="2146694" y="838200"/>
                  <a:pt x="2146694" y="838200"/>
                  <a:pt x="2146694" y="838200"/>
                </a:cubicBezTo>
                <a:cubicBezTo>
                  <a:pt x="2146694" y="419100"/>
                  <a:pt x="0" y="419100"/>
                  <a:pt x="0" y="0"/>
                </a:cubicBezTo>
                <a:cubicBezTo>
                  <a:pt x="8913" y="0"/>
                  <a:pt x="8913" y="0"/>
                  <a:pt x="8913" y="0"/>
                </a:cubicBezTo>
                <a:close/>
              </a:path>
            </a:pathLst>
          </a:custGeom>
          <a:solidFill>
            <a:srgbClr val="FFBC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Freeform 336">
            <a:hlinkClick r:id="rId2" action="ppaction://hlinksldjump" tooltip="('iOS 3', 'Personal finance'): 3 downloads/day, +7.7%"/>
          </p:cNvPr>
          <p:cNvSpPr/>
          <p:nvPr/>
        </p:nvSpPr>
        <p:spPr>
          <a:xfrm>
            <a:off x="6758781" y="3886200"/>
            <a:ext cx="2217179" cy="838201"/>
          </a:xfrm>
          <a:custGeom>
            <a:avLst/>
            <a:gdLst/>
            <a:ahLst/>
            <a:cxnLst/>
            <a:rect l="0" t="0" r="0" b="0"/>
            <a:pathLst>
              <a:path w="2217179" h="838201">
                <a:moveTo>
                  <a:pt x="7273" y="0"/>
                </a:moveTo>
                <a:cubicBezTo>
                  <a:pt x="7273" y="419100"/>
                  <a:pt x="2217178" y="419100"/>
                  <a:pt x="2217178" y="838200"/>
                </a:cubicBezTo>
                <a:cubicBezTo>
                  <a:pt x="2209906" y="838200"/>
                  <a:pt x="2209906" y="838200"/>
                  <a:pt x="2209906" y="838200"/>
                </a:cubicBezTo>
                <a:cubicBezTo>
                  <a:pt x="2209906" y="419100"/>
                  <a:pt x="0" y="419100"/>
                  <a:pt x="0" y="0"/>
                </a:cubicBezTo>
                <a:cubicBezTo>
                  <a:pt x="7273" y="0"/>
                  <a:pt x="7273" y="0"/>
                  <a:pt x="7273" y="0"/>
                </a:cubicBezTo>
                <a:close/>
              </a:path>
            </a:pathLst>
          </a:custGeom>
          <a:solidFill>
            <a:srgbClr val="3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Freeform 337">
            <a:hlinkClick r:id="rId2" action="ppaction://hlinksldjump" tooltip="('iOS 3', 'Health'): 3 downloads/day, -4.3%"/>
          </p:cNvPr>
          <p:cNvSpPr/>
          <p:nvPr/>
        </p:nvSpPr>
        <p:spPr>
          <a:xfrm>
            <a:off x="6766054" y="3886200"/>
            <a:ext cx="2275710" cy="838201"/>
          </a:xfrm>
          <a:custGeom>
            <a:avLst/>
            <a:gdLst/>
            <a:ahLst/>
            <a:cxnLst/>
            <a:rect l="0" t="0" r="0" b="0"/>
            <a:pathLst>
              <a:path w="2275710" h="838201">
                <a:moveTo>
                  <a:pt x="6928" y="0"/>
                </a:moveTo>
                <a:cubicBezTo>
                  <a:pt x="6928" y="419100"/>
                  <a:pt x="2275709" y="419100"/>
                  <a:pt x="2275709" y="838200"/>
                </a:cubicBezTo>
                <a:cubicBezTo>
                  <a:pt x="2268781" y="838200"/>
                  <a:pt x="2268781" y="838200"/>
                  <a:pt x="2268781" y="838200"/>
                </a:cubicBezTo>
                <a:cubicBezTo>
                  <a:pt x="2268781" y="419100"/>
                  <a:pt x="0" y="419100"/>
                  <a:pt x="0" y="0"/>
                </a:cubicBezTo>
                <a:cubicBezTo>
                  <a:pt x="6928" y="0"/>
                  <a:pt x="6928" y="0"/>
                  <a:pt x="6928" y="0"/>
                </a:cubicBezTo>
                <a:close/>
              </a:path>
            </a:pathLst>
          </a:custGeom>
          <a:solidFill>
            <a:srgbClr val="FF92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Freeform 338">
            <a:hlinkClick r:id="rId2" action="ppaction://hlinksldjump" tooltip="('iOS 3', 'Books'): 3 downloads/day, +2.4%"/>
          </p:cNvPr>
          <p:cNvSpPr/>
          <p:nvPr/>
        </p:nvSpPr>
        <p:spPr>
          <a:xfrm>
            <a:off x="6772982" y="3886200"/>
            <a:ext cx="2323754" cy="838201"/>
          </a:xfrm>
          <a:custGeom>
            <a:avLst/>
            <a:gdLst/>
            <a:ahLst/>
            <a:cxnLst/>
            <a:rect l="0" t="0" r="0" b="0"/>
            <a:pathLst>
              <a:path w="2323754" h="838201">
                <a:moveTo>
                  <a:pt x="5571" y="0"/>
                </a:moveTo>
                <a:cubicBezTo>
                  <a:pt x="5571" y="419100"/>
                  <a:pt x="2323753" y="419100"/>
                  <a:pt x="2323753" y="838200"/>
                </a:cubicBezTo>
                <a:cubicBezTo>
                  <a:pt x="2318182" y="838200"/>
                  <a:pt x="2318182" y="838200"/>
                  <a:pt x="2318182" y="838200"/>
                </a:cubicBezTo>
                <a:cubicBezTo>
                  <a:pt x="2318182" y="419100"/>
                  <a:pt x="0" y="419100"/>
                  <a:pt x="0" y="0"/>
                </a:cubicBezTo>
                <a:cubicBezTo>
                  <a:pt x="5571" y="0"/>
                  <a:pt x="5571" y="0"/>
                  <a:pt x="5571" y="0"/>
                </a:cubicBezTo>
                <a:close/>
              </a:path>
            </a:pathLst>
          </a:custGeom>
          <a:solidFill>
            <a:srgbClr val="C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Freeform 339">
            <a:hlinkClick r:id="rId2" action="ppaction://hlinksldjump" tooltip="('iOS 3', 'News'): 2 downloads/day, +6.4%"/>
          </p:cNvPr>
          <p:cNvSpPr/>
          <p:nvPr/>
        </p:nvSpPr>
        <p:spPr>
          <a:xfrm>
            <a:off x="6778553" y="3886200"/>
            <a:ext cx="2355981" cy="838201"/>
          </a:xfrm>
          <a:custGeom>
            <a:avLst/>
            <a:gdLst/>
            <a:ahLst/>
            <a:cxnLst/>
            <a:rect l="0" t="0" r="0" b="0"/>
            <a:pathLst>
              <a:path w="2355981" h="838201">
                <a:moveTo>
                  <a:pt x="3778" y="0"/>
                </a:moveTo>
                <a:cubicBezTo>
                  <a:pt x="3778" y="419100"/>
                  <a:pt x="2355980" y="419100"/>
                  <a:pt x="2355980" y="838200"/>
                </a:cubicBezTo>
                <a:cubicBezTo>
                  <a:pt x="2352201" y="838200"/>
                  <a:pt x="2352201" y="838200"/>
                  <a:pt x="2352201" y="838200"/>
                </a:cubicBezTo>
                <a:cubicBezTo>
                  <a:pt x="2352201" y="419100"/>
                  <a:pt x="0" y="419100"/>
                  <a:pt x="0" y="0"/>
                </a:cubicBezTo>
                <a:cubicBezTo>
                  <a:pt x="3778" y="0"/>
                  <a:pt x="3778" y="0"/>
                  <a:pt x="3778" y="0"/>
                </a:cubicBezTo>
                <a:close/>
              </a:path>
            </a:pathLst>
          </a:custGeom>
          <a:solidFill>
            <a:srgbClr val="5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Freeform 340">
            <a:hlinkClick r:id="rId2" action="ppaction://hlinksldjump" tooltip="('Java ME', 'Games'): 76 downloads/day, +3.6%"/>
          </p:cNvPr>
          <p:cNvSpPr/>
          <p:nvPr/>
        </p:nvSpPr>
        <p:spPr>
          <a:xfrm>
            <a:off x="2171439" y="3886200"/>
            <a:ext cx="4777722" cy="838201"/>
          </a:xfrm>
          <a:custGeom>
            <a:avLst/>
            <a:gdLst/>
            <a:ahLst/>
            <a:cxnLst/>
            <a:rect l="0" t="0" r="0" b="0"/>
            <a:pathLst>
              <a:path w="4777722" h="838201">
                <a:moveTo>
                  <a:pt x="4777721" y="0"/>
                </a:moveTo>
                <a:cubicBezTo>
                  <a:pt x="4777721" y="419100"/>
                  <a:pt x="166829" y="419100"/>
                  <a:pt x="16682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610892" y="419100"/>
                  <a:pt x="4610892" y="0"/>
                </a:cubicBezTo>
                <a:cubicBezTo>
                  <a:pt x="4777721" y="0"/>
                  <a:pt x="4777721" y="0"/>
                  <a:pt x="4777721" y="0"/>
                </a:cubicBezTo>
                <a:close/>
              </a:path>
            </a:pathLst>
          </a:custGeom>
          <a:solidFill>
            <a:srgbClr val="A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Freeform 341">
            <a:hlinkClick r:id="rId2" action="ppaction://hlinksldjump" tooltip="('Java ME', 'Education'): 61 downloads/day, +1.4%"/>
          </p:cNvPr>
          <p:cNvSpPr/>
          <p:nvPr/>
        </p:nvSpPr>
        <p:spPr>
          <a:xfrm>
            <a:off x="3605250" y="3886200"/>
            <a:ext cx="3479072" cy="838201"/>
          </a:xfrm>
          <a:custGeom>
            <a:avLst/>
            <a:gdLst/>
            <a:ahLst/>
            <a:cxnLst/>
            <a:rect l="0" t="0" r="0" b="0"/>
            <a:pathLst>
              <a:path w="3479072" h="838201">
                <a:moveTo>
                  <a:pt x="3479071" y="0"/>
                </a:moveTo>
                <a:cubicBezTo>
                  <a:pt x="3479071" y="419100"/>
                  <a:pt x="135161" y="419100"/>
                  <a:pt x="13516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343910" y="419100"/>
                  <a:pt x="3343910" y="0"/>
                </a:cubicBezTo>
                <a:cubicBezTo>
                  <a:pt x="3479071" y="0"/>
                  <a:pt x="3479071" y="0"/>
                  <a:pt x="3479071" y="0"/>
                </a:cubicBezTo>
                <a:close/>
              </a:path>
            </a:pathLst>
          </a:custGeom>
          <a:solidFill>
            <a:srgbClr val="D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342">
            <a:hlinkClick r:id="rId2" action="ppaction://hlinksldjump" tooltip="('Java ME', 'Tools'): 48 downloads/day, +1.3%"/>
          </p:cNvPr>
          <p:cNvSpPr/>
          <p:nvPr/>
        </p:nvSpPr>
        <p:spPr>
          <a:xfrm>
            <a:off x="4742922" y="3886200"/>
            <a:ext cx="2446949" cy="838201"/>
          </a:xfrm>
          <a:custGeom>
            <a:avLst/>
            <a:gdLst/>
            <a:ahLst/>
            <a:cxnLst/>
            <a:rect l="0" t="0" r="0" b="0"/>
            <a:pathLst>
              <a:path w="2446949" h="838201">
                <a:moveTo>
                  <a:pt x="2446948" y="0"/>
                </a:moveTo>
                <a:cubicBezTo>
                  <a:pt x="2446948" y="419100"/>
                  <a:pt x="105549" y="419100"/>
                  <a:pt x="10554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341399" y="419100"/>
                  <a:pt x="2341399" y="0"/>
                </a:cubicBezTo>
                <a:cubicBezTo>
                  <a:pt x="2446948" y="0"/>
                  <a:pt x="2446948" y="0"/>
                  <a:pt x="2446948" y="0"/>
                </a:cubicBezTo>
                <a:close/>
              </a:path>
            </a:pathLst>
          </a:custGeom>
          <a:solidFill>
            <a:srgbClr val="D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Freeform 343">
            <a:hlinkClick r:id="rId2" action="ppaction://hlinksldjump" tooltip="('Java ME', 'Music + Video'): 38 downloads/day, -0.4%"/>
          </p:cNvPr>
          <p:cNvSpPr/>
          <p:nvPr/>
        </p:nvSpPr>
        <p:spPr>
          <a:xfrm>
            <a:off x="5648882" y="3886200"/>
            <a:ext cx="1624774" cy="838201"/>
          </a:xfrm>
          <a:custGeom>
            <a:avLst/>
            <a:gdLst/>
            <a:ahLst/>
            <a:cxnLst/>
            <a:rect l="0" t="0" r="0" b="0"/>
            <a:pathLst>
              <a:path w="1624774" h="838201">
                <a:moveTo>
                  <a:pt x="1624773" y="0"/>
                </a:moveTo>
                <a:cubicBezTo>
                  <a:pt x="1624773" y="419100"/>
                  <a:pt x="83786" y="419100"/>
                  <a:pt x="8378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540988" y="419100"/>
                  <a:pt x="1540988" y="0"/>
                </a:cubicBezTo>
                <a:cubicBezTo>
                  <a:pt x="1624773" y="0"/>
                  <a:pt x="1624773" y="0"/>
                  <a:pt x="1624773" y="0"/>
                </a:cubicBezTo>
                <a:close/>
              </a:path>
            </a:pathLst>
          </a:custGeom>
          <a:solidFill>
            <a:srgbClr val="FFF4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Freeform 344">
            <a:hlinkClick r:id="rId2" action="ppaction://hlinksldjump" tooltip="('Java ME', 'Photo'): 31 downloads/day, -0.0%"/>
          </p:cNvPr>
          <p:cNvSpPr/>
          <p:nvPr/>
        </p:nvSpPr>
        <p:spPr>
          <a:xfrm>
            <a:off x="6381810" y="3886200"/>
            <a:ext cx="959581" cy="838201"/>
          </a:xfrm>
          <a:custGeom>
            <a:avLst/>
            <a:gdLst/>
            <a:ahLst/>
            <a:cxnLst/>
            <a:rect l="0" t="0" r="0" b="0"/>
            <a:pathLst>
              <a:path w="959581" h="838201">
                <a:moveTo>
                  <a:pt x="959580" y="0"/>
                </a:moveTo>
                <a:cubicBezTo>
                  <a:pt x="959580" y="419100"/>
                  <a:pt x="67735" y="419100"/>
                  <a:pt x="6773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891845" y="419100"/>
                  <a:pt x="891845" y="0"/>
                </a:cubicBezTo>
                <a:cubicBezTo>
                  <a:pt x="959580" y="0"/>
                  <a:pt x="959580" y="0"/>
                  <a:pt x="959580" y="0"/>
                </a:cubicBezTo>
                <a:close/>
              </a:path>
            </a:pathLst>
          </a:custGeom>
          <a:solidFill>
            <a:srgbClr val="FFFE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Freeform 345">
            <a:hlinkClick r:id="rId2" action="ppaction://hlinksldjump" tooltip="('Java ME', 'Business'): 24 downloads/day, +1.4%"/>
          </p:cNvPr>
          <p:cNvSpPr/>
          <p:nvPr/>
        </p:nvSpPr>
        <p:spPr>
          <a:xfrm>
            <a:off x="6964905" y="3886200"/>
            <a:ext cx="429828" cy="838201"/>
          </a:xfrm>
          <a:custGeom>
            <a:avLst/>
            <a:gdLst/>
            <a:ahLst/>
            <a:cxnLst/>
            <a:rect l="0" t="0" r="0" b="0"/>
            <a:pathLst>
              <a:path w="429828" h="838201">
                <a:moveTo>
                  <a:pt x="429827" y="0"/>
                </a:moveTo>
                <a:cubicBezTo>
                  <a:pt x="429827" y="419100"/>
                  <a:pt x="53342" y="419100"/>
                  <a:pt x="5334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76485" y="419100"/>
                  <a:pt x="376485" y="0"/>
                </a:cubicBezTo>
                <a:cubicBezTo>
                  <a:pt x="429827" y="0"/>
                  <a:pt x="429827" y="0"/>
                  <a:pt x="429827" y="0"/>
                </a:cubicBezTo>
                <a:close/>
              </a:path>
            </a:pathLst>
          </a:custGeom>
          <a:solidFill>
            <a:srgbClr val="D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Freeform 346">
            <a:hlinkClick r:id="rId2" action="ppaction://hlinksldjump" tooltip="('Java ME', 'Entertainment'): 19 downloads/day, +1.0%"/>
          </p:cNvPr>
          <p:cNvSpPr/>
          <p:nvPr/>
        </p:nvSpPr>
        <p:spPr>
          <a:xfrm>
            <a:off x="7394732" y="3886200"/>
            <a:ext cx="73566" cy="838201"/>
          </a:xfrm>
          <a:custGeom>
            <a:avLst/>
            <a:gdLst/>
            <a:ahLst/>
            <a:cxnLst/>
            <a:rect l="0" t="0" r="0" b="0"/>
            <a:pathLst>
              <a:path w="73566" h="838201">
                <a:moveTo>
                  <a:pt x="42510" y="0"/>
                </a:moveTo>
                <a:cubicBezTo>
                  <a:pt x="42510" y="419100"/>
                  <a:pt x="73565" y="419100"/>
                  <a:pt x="73565" y="838200"/>
                </a:cubicBezTo>
                <a:cubicBezTo>
                  <a:pt x="31054" y="838200"/>
                  <a:pt x="31054" y="838200"/>
                  <a:pt x="31054" y="838200"/>
                </a:cubicBezTo>
                <a:cubicBezTo>
                  <a:pt x="31054" y="419100"/>
                  <a:pt x="0" y="419100"/>
                  <a:pt x="0" y="0"/>
                </a:cubicBezTo>
                <a:cubicBezTo>
                  <a:pt x="42510" y="0"/>
                  <a:pt x="42510" y="0"/>
                  <a:pt x="42510" y="0"/>
                </a:cubicBezTo>
                <a:close/>
              </a:path>
            </a:pathLst>
          </a:custGeom>
          <a:solidFill>
            <a:srgbClr val="E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347">
            <a:hlinkClick r:id="rId2" action="ppaction://hlinksldjump" tooltip="('Java ME', 'Travel'): 16 downloads/day, +2.4%"/>
          </p:cNvPr>
          <p:cNvSpPr/>
          <p:nvPr/>
        </p:nvSpPr>
        <p:spPr>
          <a:xfrm>
            <a:off x="7437242" y="3886200"/>
            <a:ext cx="395023" cy="838201"/>
          </a:xfrm>
          <a:custGeom>
            <a:avLst/>
            <a:gdLst/>
            <a:ahLst/>
            <a:cxnLst/>
            <a:rect l="0" t="0" r="0" b="0"/>
            <a:pathLst>
              <a:path w="395023" h="838201">
                <a:moveTo>
                  <a:pt x="34226" y="0"/>
                </a:moveTo>
                <a:cubicBezTo>
                  <a:pt x="34226" y="419100"/>
                  <a:pt x="395022" y="419100"/>
                  <a:pt x="395022" y="838200"/>
                </a:cubicBezTo>
                <a:cubicBezTo>
                  <a:pt x="360797" y="838200"/>
                  <a:pt x="360797" y="838200"/>
                  <a:pt x="360797" y="838200"/>
                </a:cubicBezTo>
                <a:cubicBezTo>
                  <a:pt x="360797" y="419100"/>
                  <a:pt x="0" y="419100"/>
                  <a:pt x="0" y="0"/>
                </a:cubicBezTo>
                <a:cubicBezTo>
                  <a:pt x="34226" y="0"/>
                  <a:pt x="34226" y="0"/>
                  <a:pt x="34226" y="0"/>
                </a:cubicBezTo>
                <a:close/>
              </a:path>
            </a:pathLst>
          </a:custGeom>
          <a:solidFill>
            <a:srgbClr val="C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Freeform 348">
            <a:hlinkClick r:id="rId2" action="ppaction://hlinksldjump" tooltip="('Java ME', 'Family'): 13 downloads/day, +1.9%"/>
          </p:cNvPr>
          <p:cNvSpPr/>
          <p:nvPr/>
        </p:nvSpPr>
        <p:spPr>
          <a:xfrm>
            <a:off x="7471468" y="3886200"/>
            <a:ext cx="657629" cy="838201"/>
          </a:xfrm>
          <a:custGeom>
            <a:avLst/>
            <a:gdLst/>
            <a:ahLst/>
            <a:cxnLst/>
            <a:rect l="0" t="0" r="0" b="0"/>
            <a:pathLst>
              <a:path w="657629" h="838201">
                <a:moveTo>
                  <a:pt x="27798" y="0"/>
                </a:moveTo>
                <a:cubicBezTo>
                  <a:pt x="27798" y="419100"/>
                  <a:pt x="657628" y="419100"/>
                  <a:pt x="657628" y="838200"/>
                </a:cubicBezTo>
                <a:cubicBezTo>
                  <a:pt x="629831" y="838200"/>
                  <a:pt x="629831" y="838200"/>
                  <a:pt x="629831" y="838200"/>
                </a:cubicBezTo>
                <a:cubicBezTo>
                  <a:pt x="629831" y="419100"/>
                  <a:pt x="0" y="419100"/>
                  <a:pt x="0" y="0"/>
                </a:cubicBezTo>
                <a:cubicBezTo>
                  <a:pt x="27798" y="0"/>
                  <a:pt x="27798" y="0"/>
                  <a:pt x="27798" y="0"/>
                </a:cubicBezTo>
                <a:close/>
              </a:path>
            </a:pathLst>
          </a:custGeom>
          <a:solidFill>
            <a:srgbClr val="C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Freeform 349">
            <a:hlinkClick r:id="rId2" action="ppaction://hlinksldjump" tooltip="('Java ME', 'Weather'): 10 downloads/day, +2.5%"/>
          </p:cNvPr>
          <p:cNvSpPr/>
          <p:nvPr/>
        </p:nvSpPr>
        <p:spPr>
          <a:xfrm>
            <a:off x="7499266" y="3886200"/>
            <a:ext cx="858048" cy="838201"/>
          </a:xfrm>
          <a:custGeom>
            <a:avLst/>
            <a:gdLst/>
            <a:ahLst/>
            <a:cxnLst/>
            <a:rect l="0" t="0" r="0" b="0"/>
            <a:pathLst>
              <a:path w="858048" h="838201">
                <a:moveTo>
                  <a:pt x="22236" y="0"/>
                </a:moveTo>
                <a:cubicBezTo>
                  <a:pt x="22236" y="419100"/>
                  <a:pt x="858047" y="419100"/>
                  <a:pt x="858047" y="838200"/>
                </a:cubicBezTo>
                <a:cubicBezTo>
                  <a:pt x="835811" y="838200"/>
                  <a:pt x="835811" y="838200"/>
                  <a:pt x="835811" y="838200"/>
                </a:cubicBezTo>
                <a:cubicBezTo>
                  <a:pt x="835811" y="419100"/>
                  <a:pt x="0" y="419100"/>
                  <a:pt x="0" y="0"/>
                </a:cubicBezTo>
                <a:cubicBezTo>
                  <a:pt x="22236" y="0"/>
                  <a:pt x="22236" y="0"/>
                  <a:pt x="22236" y="0"/>
                </a:cubicBezTo>
                <a:close/>
              </a:path>
            </a:pathLst>
          </a:custGeom>
          <a:solidFill>
            <a:srgbClr val="B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Freeform 350">
            <a:hlinkClick r:id="rId2" action="ppaction://hlinksldjump" tooltip="('Java ME', 'Social'): 8 downloads/day, +3.6%"/>
          </p:cNvPr>
          <p:cNvSpPr/>
          <p:nvPr/>
        </p:nvSpPr>
        <p:spPr>
          <a:xfrm>
            <a:off x="7521502" y="3886200"/>
            <a:ext cx="1024894" cy="838201"/>
          </a:xfrm>
          <a:custGeom>
            <a:avLst/>
            <a:gdLst/>
            <a:ahLst/>
            <a:cxnLst/>
            <a:rect l="0" t="0" r="0" b="0"/>
            <a:pathLst>
              <a:path w="1024894" h="838201">
                <a:moveTo>
                  <a:pt x="18383" y="0"/>
                </a:moveTo>
                <a:cubicBezTo>
                  <a:pt x="18383" y="419100"/>
                  <a:pt x="1024893" y="419100"/>
                  <a:pt x="1024893" y="838200"/>
                </a:cubicBezTo>
                <a:cubicBezTo>
                  <a:pt x="1006511" y="838200"/>
                  <a:pt x="1006511" y="838200"/>
                  <a:pt x="1006511" y="838200"/>
                </a:cubicBezTo>
                <a:cubicBezTo>
                  <a:pt x="1006511" y="419100"/>
                  <a:pt x="0" y="419100"/>
                  <a:pt x="0" y="0"/>
                </a:cubicBezTo>
                <a:cubicBezTo>
                  <a:pt x="18383" y="0"/>
                  <a:pt x="18383" y="0"/>
                  <a:pt x="18383" y="0"/>
                </a:cubicBezTo>
                <a:close/>
              </a:path>
            </a:pathLst>
          </a:custGeom>
          <a:solidFill>
            <a:srgbClr val="A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Freeform 351">
            <a:hlinkClick r:id="rId2" action="ppaction://hlinksldjump" tooltip="('Java ME', 'Lifestyle'): 7 downloads/day, -0.1%"/>
          </p:cNvPr>
          <p:cNvSpPr/>
          <p:nvPr/>
        </p:nvSpPr>
        <p:spPr>
          <a:xfrm>
            <a:off x="7539885" y="3886200"/>
            <a:ext cx="1161315" cy="838201"/>
          </a:xfrm>
          <a:custGeom>
            <a:avLst/>
            <a:gdLst/>
            <a:ahLst/>
            <a:cxnLst/>
            <a:rect l="0" t="0" r="0" b="0"/>
            <a:pathLst>
              <a:path w="1161315" h="838201">
                <a:moveTo>
                  <a:pt x="14839" y="0"/>
                </a:moveTo>
                <a:cubicBezTo>
                  <a:pt x="14839" y="419100"/>
                  <a:pt x="1161314" y="419100"/>
                  <a:pt x="1161314" y="838200"/>
                </a:cubicBezTo>
                <a:cubicBezTo>
                  <a:pt x="1146475" y="838200"/>
                  <a:pt x="1146475" y="838200"/>
                  <a:pt x="1146475" y="838200"/>
                </a:cubicBezTo>
                <a:cubicBezTo>
                  <a:pt x="1146475" y="419100"/>
                  <a:pt x="0" y="419100"/>
                  <a:pt x="0" y="0"/>
                </a:cubicBezTo>
                <a:cubicBezTo>
                  <a:pt x="14839" y="0"/>
                  <a:pt x="14839" y="0"/>
                  <a:pt x="14839" y="0"/>
                </a:cubicBezTo>
                <a:close/>
              </a:path>
            </a:pathLst>
          </a:custGeom>
          <a:solidFill>
            <a:srgbClr val="FFFB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Freeform 352">
            <a:hlinkClick r:id="rId2" action="ppaction://hlinksldjump" tooltip="('Java ME', 'Sports'): 5 downloads/day, -0.3%"/>
          </p:cNvPr>
          <p:cNvSpPr/>
          <p:nvPr/>
        </p:nvSpPr>
        <p:spPr>
          <a:xfrm>
            <a:off x="7554724" y="3886200"/>
            <a:ext cx="1269661" cy="838201"/>
          </a:xfrm>
          <a:custGeom>
            <a:avLst/>
            <a:gdLst/>
            <a:ahLst/>
            <a:cxnLst/>
            <a:rect l="0" t="0" r="0" b="0"/>
            <a:pathLst>
              <a:path w="1269661" h="838201">
                <a:moveTo>
                  <a:pt x="11650" y="0"/>
                </a:moveTo>
                <a:cubicBezTo>
                  <a:pt x="11650" y="419100"/>
                  <a:pt x="1269660" y="419100"/>
                  <a:pt x="1269660" y="838200"/>
                </a:cubicBezTo>
                <a:cubicBezTo>
                  <a:pt x="1258010" y="838200"/>
                  <a:pt x="1258010" y="838200"/>
                  <a:pt x="1258010" y="838200"/>
                </a:cubicBezTo>
                <a:cubicBezTo>
                  <a:pt x="1258010" y="419100"/>
                  <a:pt x="0" y="419100"/>
                  <a:pt x="0" y="0"/>
                </a:cubicBezTo>
                <a:cubicBezTo>
                  <a:pt x="11650" y="0"/>
                  <a:pt x="11650" y="0"/>
                  <a:pt x="11650" y="0"/>
                </a:cubicBezTo>
                <a:close/>
              </a:path>
            </a:pathLst>
          </a:custGeom>
          <a:solidFill>
            <a:srgbClr val="FFF6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Freeform 353">
            <a:hlinkClick r:id="rId2" action="ppaction://hlinksldjump" tooltip="('Java ME', 'Politics'): 4 downloads/day, +1.4%"/>
          </p:cNvPr>
          <p:cNvSpPr/>
          <p:nvPr/>
        </p:nvSpPr>
        <p:spPr>
          <a:xfrm>
            <a:off x="7566374" y="3886200"/>
            <a:ext cx="1347146" cy="838201"/>
          </a:xfrm>
          <a:custGeom>
            <a:avLst/>
            <a:gdLst/>
            <a:ahLst/>
            <a:cxnLst/>
            <a:rect l="0" t="0" r="0" b="0"/>
            <a:pathLst>
              <a:path w="1347146" h="838201">
                <a:moveTo>
                  <a:pt x="8044" y="0"/>
                </a:moveTo>
                <a:cubicBezTo>
                  <a:pt x="8044" y="419100"/>
                  <a:pt x="1347145" y="419100"/>
                  <a:pt x="1347145" y="838200"/>
                </a:cubicBezTo>
                <a:cubicBezTo>
                  <a:pt x="1339102" y="838200"/>
                  <a:pt x="1339102" y="838200"/>
                  <a:pt x="1339102" y="838200"/>
                </a:cubicBezTo>
                <a:cubicBezTo>
                  <a:pt x="1339102" y="419100"/>
                  <a:pt x="0" y="419100"/>
                  <a:pt x="0" y="0"/>
                </a:cubicBezTo>
                <a:cubicBezTo>
                  <a:pt x="8044" y="0"/>
                  <a:pt x="8044" y="0"/>
                  <a:pt x="8044" y="0"/>
                </a:cubicBezTo>
                <a:close/>
              </a:path>
            </a:pathLst>
          </a:custGeom>
          <a:solidFill>
            <a:srgbClr val="D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Freeform 354">
            <a:hlinkClick r:id="rId2" action="ppaction://hlinksldjump" tooltip="('Java ME', 'Personal finance'): 3 downloads/day, +8.2%"/>
          </p:cNvPr>
          <p:cNvSpPr/>
          <p:nvPr/>
        </p:nvSpPr>
        <p:spPr>
          <a:xfrm>
            <a:off x="7574418" y="3886200"/>
            <a:ext cx="1408462" cy="838201"/>
          </a:xfrm>
          <a:custGeom>
            <a:avLst/>
            <a:gdLst/>
            <a:ahLst/>
            <a:cxnLst/>
            <a:rect l="0" t="0" r="0" b="0"/>
            <a:pathLst>
              <a:path w="1408462" h="838201">
                <a:moveTo>
                  <a:pt x="6919" y="0"/>
                </a:moveTo>
                <a:cubicBezTo>
                  <a:pt x="6919" y="419100"/>
                  <a:pt x="1408461" y="419100"/>
                  <a:pt x="1408461" y="838200"/>
                </a:cubicBezTo>
                <a:cubicBezTo>
                  <a:pt x="1401541" y="838200"/>
                  <a:pt x="1401541" y="838200"/>
                  <a:pt x="1401541" y="838200"/>
                </a:cubicBezTo>
                <a:cubicBezTo>
                  <a:pt x="1401541" y="419100"/>
                  <a:pt x="0" y="419100"/>
                  <a:pt x="0" y="0"/>
                </a:cubicBezTo>
                <a:cubicBezTo>
                  <a:pt x="6919" y="0"/>
                  <a:pt x="6919" y="0"/>
                  <a:pt x="6919" y="0"/>
                </a:cubicBezTo>
                <a:close/>
              </a:path>
            </a:pathLst>
          </a:custGeom>
          <a:solidFill>
            <a:srgbClr val="2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Freeform 355">
            <a:hlinkClick r:id="rId2" action="ppaction://hlinksldjump" tooltip="('Java ME', 'Health'): 3 downloads/day, +1.0%"/>
          </p:cNvPr>
          <p:cNvSpPr/>
          <p:nvPr/>
        </p:nvSpPr>
        <p:spPr>
          <a:xfrm>
            <a:off x="7581337" y="3886200"/>
            <a:ext cx="1467166" cy="838201"/>
          </a:xfrm>
          <a:custGeom>
            <a:avLst/>
            <a:gdLst/>
            <a:ahLst/>
            <a:cxnLst/>
            <a:rect l="0" t="0" r="0" b="0"/>
            <a:pathLst>
              <a:path w="1467166" h="838201">
                <a:moveTo>
                  <a:pt x="6739" y="0"/>
                </a:moveTo>
                <a:cubicBezTo>
                  <a:pt x="6739" y="419100"/>
                  <a:pt x="1467165" y="419100"/>
                  <a:pt x="1467165" y="838200"/>
                </a:cubicBezTo>
                <a:cubicBezTo>
                  <a:pt x="1460426" y="838200"/>
                  <a:pt x="1460426" y="838200"/>
                  <a:pt x="1460426" y="838200"/>
                </a:cubicBezTo>
                <a:cubicBezTo>
                  <a:pt x="1460426" y="419100"/>
                  <a:pt x="0" y="419100"/>
                  <a:pt x="0" y="0"/>
                </a:cubicBezTo>
                <a:cubicBezTo>
                  <a:pt x="6739" y="0"/>
                  <a:pt x="6739" y="0"/>
                  <a:pt x="6739" y="0"/>
                </a:cubicBezTo>
                <a:close/>
              </a:path>
            </a:pathLst>
          </a:custGeom>
          <a:solidFill>
            <a:srgbClr val="E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Freeform 356">
            <a:hlinkClick r:id="rId2" action="ppaction://hlinksldjump" tooltip="('Java ME', 'Books'): 2 downloads/day, -2.0%"/>
          </p:cNvPr>
          <p:cNvSpPr/>
          <p:nvPr/>
        </p:nvSpPr>
        <p:spPr>
          <a:xfrm>
            <a:off x="7588076" y="3886200"/>
            <a:ext cx="1513404" cy="838201"/>
          </a:xfrm>
          <a:custGeom>
            <a:avLst/>
            <a:gdLst/>
            <a:ahLst/>
            <a:cxnLst/>
            <a:rect l="0" t="0" r="0" b="0"/>
            <a:pathLst>
              <a:path w="1513404" h="838201">
                <a:moveTo>
                  <a:pt x="4744" y="0"/>
                </a:moveTo>
                <a:cubicBezTo>
                  <a:pt x="4744" y="419100"/>
                  <a:pt x="1513403" y="419100"/>
                  <a:pt x="1513403" y="838200"/>
                </a:cubicBezTo>
                <a:cubicBezTo>
                  <a:pt x="1508659" y="838200"/>
                  <a:pt x="1508659" y="838200"/>
                  <a:pt x="1508659" y="838200"/>
                </a:cubicBezTo>
                <a:cubicBezTo>
                  <a:pt x="1508659" y="419100"/>
                  <a:pt x="0" y="419100"/>
                  <a:pt x="0" y="0"/>
                </a:cubicBezTo>
                <a:cubicBezTo>
                  <a:pt x="4744" y="0"/>
                  <a:pt x="4744" y="0"/>
                  <a:pt x="4744" y="0"/>
                </a:cubicBezTo>
                <a:close/>
              </a:path>
            </a:pathLst>
          </a:custGeom>
          <a:solidFill>
            <a:srgbClr val="FFCC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Freeform 357">
            <a:hlinkClick r:id="rId2" action="ppaction://hlinksldjump" tooltip="('Java ME', 'News'): 1 downloads/day, +1.7%"/>
          </p:cNvPr>
          <p:cNvSpPr/>
          <p:nvPr/>
        </p:nvSpPr>
        <p:spPr>
          <a:xfrm>
            <a:off x="7592820" y="3886200"/>
            <a:ext cx="1544905" cy="838201"/>
          </a:xfrm>
          <a:custGeom>
            <a:avLst/>
            <a:gdLst/>
            <a:ahLst/>
            <a:cxnLst/>
            <a:rect l="0" t="0" r="0" b="0"/>
            <a:pathLst>
              <a:path w="1544905" h="838201">
                <a:moveTo>
                  <a:pt x="3192" y="0"/>
                </a:moveTo>
                <a:cubicBezTo>
                  <a:pt x="3192" y="419100"/>
                  <a:pt x="1544904" y="419100"/>
                  <a:pt x="1544904" y="838200"/>
                </a:cubicBezTo>
                <a:cubicBezTo>
                  <a:pt x="1541713" y="838200"/>
                  <a:pt x="1541713" y="838200"/>
                  <a:pt x="1541713" y="838200"/>
                </a:cubicBezTo>
                <a:cubicBezTo>
                  <a:pt x="1541713" y="419100"/>
                  <a:pt x="0" y="419100"/>
                  <a:pt x="0" y="0"/>
                </a:cubicBezTo>
                <a:cubicBezTo>
                  <a:pt x="3192" y="0"/>
                  <a:pt x="3192" y="0"/>
                  <a:pt x="3192" y="0"/>
                </a:cubicBezTo>
                <a:close/>
              </a:path>
            </a:pathLst>
          </a:custGeom>
          <a:solidFill>
            <a:srgbClr val="D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>
            <a:hlinkClick r:id="rId2" action="ppaction://hlinksldjump" tooltip="('Windows', 'Games'): 47 downloads/day, +1.4%"/>
          </p:cNvPr>
          <p:cNvSpPr/>
          <p:nvPr/>
        </p:nvSpPr>
        <p:spPr>
          <a:xfrm>
            <a:off x="2338268" y="3886200"/>
            <a:ext cx="5360535" cy="838201"/>
          </a:xfrm>
          <a:custGeom>
            <a:avLst/>
            <a:gdLst/>
            <a:ahLst/>
            <a:cxnLst/>
            <a:rect l="0" t="0" r="0" b="0"/>
            <a:pathLst>
              <a:path w="5360535" h="838201">
                <a:moveTo>
                  <a:pt x="5360534" y="0"/>
                </a:moveTo>
                <a:cubicBezTo>
                  <a:pt x="5360534" y="419100"/>
                  <a:pt x="102791" y="419100"/>
                  <a:pt x="10279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257744" y="419100"/>
                  <a:pt x="5257744" y="0"/>
                </a:cubicBezTo>
                <a:cubicBezTo>
                  <a:pt x="5360534" y="0"/>
                  <a:pt x="5360534" y="0"/>
                  <a:pt x="5360534" y="0"/>
                </a:cubicBezTo>
                <a:close/>
              </a:path>
            </a:pathLst>
          </a:custGeom>
          <a:solidFill>
            <a:srgbClr val="D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>
            <a:hlinkClick r:id="rId2" action="ppaction://hlinksldjump" tooltip="('Windows', 'Education'): 38 downloads/day, +2.1%"/>
          </p:cNvPr>
          <p:cNvSpPr/>
          <p:nvPr/>
        </p:nvSpPr>
        <p:spPr>
          <a:xfrm>
            <a:off x="3740411" y="3886200"/>
            <a:ext cx="4042839" cy="838201"/>
          </a:xfrm>
          <a:custGeom>
            <a:avLst/>
            <a:gdLst/>
            <a:ahLst/>
            <a:cxnLst/>
            <a:rect l="0" t="0" r="0" b="0"/>
            <a:pathLst>
              <a:path w="4042839" h="838201">
                <a:moveTo>
                  <a:pt x="4042838" y="0"/>
                </a:moveTo>
                <a:cubicBezTo>
                  <a:pt x="4042838" y="419100"/>
                  <a:pt x="84447" y="419100"/>
                  <a:pt x="8444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958391" y="419100"/>
                  <a:pt x="3958391" y="0"/>
                </a:cubicBezTo>
                <a:cubicBezTo>
                  <a:pt x="4042838" y="0"/>
                  <a:pt x="4042838" y="0"/>
                  <a:pt x="4042838" y="0"/>
                </a:cubicBezTo>
                <a:close/>
              </a:path>
            </a:pathLst>
          </a:custGeom>
          <a:solidFill>
            <a:srgbClr val="C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Freeform 360">
            <a:hlinkClick r:id="rId2" action="ppaction://hlinksldjump" tooltip="('Windows', 'Tools'): 30 downloads/day, +2.0%"/>
          </p:cNvPr>
          <p:cNvSpPr/>
          <p:nvPr/>
        </p:nvSpPr>
        <p:spPr>
          <a:xfrm>
            <a:off x="4848471" y="3886200"/>
            <a:ext cx="3000371" cy="838201"/>
          </a:xfrm>
          <a:custGeom>
            <a:avLst/>
            <a:gdLst/>
            <a:ahLst/>
            <a:cxnLst/>
            <a:rect l="0" t="0" r="0" b="0"/>
            <a:pathLst>
              <a:path w="3000371" h="838201">
                <a:moveTo>
                  <a:pt x="3000370" y="0"/>
                </a:moveTo>
                <a:cubicBezTo>
                  <a:pt x="3000370" y="419100"/>
                  <a:pt x="65591" y="419100"/>
                  <a:pt x="6559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934778" y="419100"/>
                  <a:pt x="2934778" y="0"/>
                </a:cubicBezTo>
                <a:cubicBezTo>
                  <a:pt x="3000370" y="0"/>
                  <a:pt x="3000370" y="0"/>
                  <a:pt x="3000370" y="0"/>
                </a:cubicBezTo>
                <a:close/>
              </a:path>
            </a:pathLst>
          </a:custGeom>
          <a:solidFill>
            <a:srgbClr val="C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Freeform 361">
            <a:hlinkClick r:id="rId2" action="ppaction://hlinksldjump" tooltip="('Windows', 'Music + Video'): 25 downloads/day, +8.0%"/>
          </p:cNvPr>
          <p:cNvSpPr/>
          <p:nvPr/>
        </p:nvSpPr>
        <p:spPr>
          <a:xfrm>
            <a:off x="5732668" y="3886200"/>
            <a:ext cx="2170966" cy="838201"/>
          </a:xfrm>
          <a:custGeom>
            <a:avLst/>
            <a:gdLst/>
            <a:ahLst/>
            <a:cxnLst/>
            <a:rect l="0" t="0" r="0" b="0"/>
            <a:pathLst>
              <a:path w="2170966" h="838201">
                <a:moveTo>
                  <a:pt x="2170965" y="0"/>
                </a:moveTo>
                <a:cubicBezTo>
                  <a:pt x="2170965" y="419100"/>
                  <a:pt x="54792" y="419100"/>
                  <a:pt x="5479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116173" y="419100"/>
                  <a:pt x="2116173" y="0"/>
                </a:cubicBezTo>
                <a:cubicBezTo>
                  <a:pt x="2170965" y="0"/>
                  <a:pt x="2170965" y="0"/>
                  <a:pt x="2170965" y="0"/>
                </a:cubicBezTo>
                <a:close/>
              </a:path>
            </a:pathLst>
          </a:custGeom>
          <a:solidFill>
            <a:srgbClr val="3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Freeform 362">
            <a:hlinkClick r:id="rId2" action="ppaction://hlinksldjump" tooltip="('Windows', 'Photo'): 19 downloads/day, +2.9%"/>
          </p:cNvPr>
          <p:cNvSpPr/>
          <p:nvPr/>
        </p:nvSpPr>
        <p:spPr>
          <a:xfrm>
            <a:off x="6449545" y="3886200"/>
            <a:ext cx="1495179" cy="838201"/>
          </a:xfrm>
          <a:custGeom>
            <a:avLst/>
            <a:gdLst/>
            <a:ahLst/>
            <a:cxnLst/>
            <a:rect l="0" t="0" r="0" b="0"/>
            <a:pathLst>
              <a:path w="1495179" h="838201">
                <a:moveTo>
                  <a:pt x="1495178" y="0"/>
                </a:moveTo>
                <a:cubicBezTo>
                  <a:pt x="1495178" y="419100"/>
                  <a:pt x="41090" y="419100"/>
                  <a:pt x="4109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454088" y="419100"/>
                  <a:pt x="1454088" y="0"/>
                </a:cubicBezTo>
                <a:cubicBezTo>
                  <a:pt x="1495178" y="0"/>
                  <a:pt x="1495178" y="0"/>
                  <a:pt x="1495178" y="0"/>
                </a:cubicBezTo>
                <a:close/>
              </a:path>
            </a:pathLst>
          </a:custGeom>
          <a:solidFill>
            <a:srgbClr val="B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Freeform 363">
            <a:hlinkClick r:id="rId2" action="ppaction://hlinksldjump" tooltip="('Windows', 'Business'): 16 downloads/day, +3.5%"/>
          </p:cNvPr>
          <p:cNvSpPr/>
          <p:nvPr/>
        </p:nvSpPr>
        <p:spPr>
          <a:xfrm>
            <a:off x="7018247" y="3886200"/>
            <a:ext cx="960844" cy="838201"/>
          </a:xfrm>
          <a:custGeom>
            <a:avLst/>
            <a:gdLst/>
            <a:ahLst/>
            <a:cxnLst/>
            <a:rect l="0" t="0" r="0" b="0"/>
            <a:pathLst>
              <a:path w="960844" h="838201">
                <a:moveTo>
                  <a:pt x="960843" y="0"/>
                </a:moveTo>
                <a:cubicBezTo>
                  <a:pt x="960843" y="419100"/>
                  <a:pt x="34367" y="419100"/>
                  <a:pt x="3436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26476" y="419100"/>
                  <a:pt x="926476" y="0"/>
                </a:cubicBezTo>
                <a:cubicBezTo>
                  <a:pt x="960843" y="0"/>
                  <a:pt x="960843" y="0"/>
                  <a:pt x="960843" y="0"/>
                </a:cubicBezTo>
                <a:close/>
              </a:path>
            </a:pathLst>
          </a:custGeom>
          <a:solidFill>
            <a:srgbClr val="A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Freeform 364">
            <a:hlinkClick r:id="rId2" action="ppaction://hlinksldjump" tooltip="('Windows', 'Entertainment'): 12 downloads/day, +5.7%"/>
          </p:cNvPr>
          <p:cNvSpPr/>
          <p:nvPr/>
        </p:nvSpPr>
        <p:spPr>
          <a:xfrm>
            <a:off x="7468297" y="3886200"/>
            <a:ext cx="537911" cy="838201"/>
          </a:xfrm>
          <a:custGeom>
            <a:avLst/>
            <a:gdLst/>
            <a:ahLst/>
            <a:cxnLst/>
            <a:rect l="0" t="0" r="0" b="0"/>
            <a:pathLst>
              <a:path w="537911" h="838201">
                <a:moveTo>
                  <a:pt x="537910" y="0"/>
                </a:moveTo>
                <a:cubicBezTo>
                  <a:pt x="537910" y="419100"/>
                  <a:pt x="27117" y="419100"/>
                  <a:pt x="2711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10793" y="419100"/>
                  <a:pt x="510793" y="0"/>
                </a:cubicBezTo>
                <a:cubicBezTo>
                  <a:pt x="537910" y="0"/>
                  <a:pt x="537910" y="0"/>
                  <a:pt x="537910" y="0"/>
                </a:cubicBezTo>
                <a:close/>
              </a:path>
            </a:pathLst>
          </a:custGeom>
          <a:solidFill>
            <a:srgbClr val="6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Freeform 365">
            <a:hlinkClick r:id="rId2" action="ppaction://hlinksldjump" tooltip="('Windows', 'Travel'): 10 downloads/day, +7.2%"/>
          </p:cNvPr>
          <p:cNvSpPr/>
          <p:nvPr/>
        </p:nvSpPr>
        <p:spPr>
          <a:xfrm>
            <a:off x="7832264" y="3886200"/>
            <a:ext cx="195292" cy="838201"/>
          </a:xfrm>
          <a:custGeom>
            <a:avLst/>
            <a:gdLst/>
            <a:ahLst/>
            <a:cxnLst/>
            <a:rect l="0" t="0" r="0" b="0"/>
            <a:pathLst>
              <a:path w="195292" h="838201">
                <a:moveTo>
                  <a:pt x="195291" y="0"/>
                </a:moveTo>
                <a:cubicBezTo>
                  <a:pt x="195291" y="419100"/>
                  <a:pt x="21348" y="419100"/>
                  <a:pt x="2134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73943" y="419100"/>
                  <a:pt x="173943" y="0"/>
                </a:cubicBezTo>
                <a:cubicBezTo>
                  <a:pt x="195291" y="0"/>
                  <a:pt x="195291" y="0"/>
                  <a:pt x="195291" y="0"/>
                </a:cubicBezTo>
                <a:close/>
              </a:path>
            </a:pathLst>
          </a:custGeom>
          <a:solidFill>
            <a:srgbClr val="4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Freeform 366">
            <a:hlinkClick r:id="rId2" action="ppaction://hlinksldjump" tooltip="('Windows', 'Family'): 8 downloads/day, -1.2%"/>
          </p:cNvPr>
          <p:cNvSpPr/>
          <p:nvPr/>
        </p:nvSpPr>
        <p:spPr>
          <a:xfrm>
            <a:off x="8027555" y="3886200"/>
            <a:ext cx="118720" cy="838201"/>
          </a:xfrm>
          <a:custGeom>
            <a:avLst/>
            <a:gdLst/>
            <a:ahLst/>
            <a:cxnLst/>
            <a:rect l="0" t="0" r="0" b="0"/>
            <a:pathLst>
              <a:path w="118720" h="838201">
                <a:moveTo>
                  <a:pt x="17178" y="0"/>
                </a:moveTo>
                <a:cubicBezTo>
                  <a:pt x="17178" y="419100"/>
                  <a:pt x="118719" y="419100"/>
                  <a:pt x="118719" y="838200"/>
                </a:cubicBezTo>
                <a:cubicBezTo>
                  <a:pt x="101541" y="838200"/>
                  <a:pt x="101541" y="838200"/>
                  <a:pt x="101541" y="838200"/>
                </a:cubicBezTo>
                <a:cubicBezTo>
                  <a:pt x="101541" y="419100"/>
                  <a:pt x="0" y="419100"/>
                  <a:pt x="0" y="0"/>
                </a:cubicBezTo>
                <a:cubicBezTo>
                  <a:pt x="17178" y="0"/>
                  <a:pt x="17178" y="0"/>
                  <a:pt x="17178" y="0"/>
                </a:cubicBezTo>
                <a:close/>
              </a:path>
            </a:pathLst>
          </a:custGeom>
          <a:solidFill>
            <a:srgbClr val="FFD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Freeform 367">
            <a:hlinkClick r:id="rId2" action="ppaction://hlinksldjump" tooltip="('Windows', 'Weather'): 6 downloads/day, +5.0%"/>
          </p:cNvPr>
          <p:cNvSpPr/>
          <p:nvPr/>
        </p:nvSpPr>
        <p:spPr>
          <a:xfrm>
            <a:off x="8044733" y="3886200"/>
            <a:ext cx="326127" cy="838201"/>
          </a:xfrm>
          <a:custGeom>
            <a:avLst/>
            <a:gdLst/>
            <a:ahLst/>
            <a:cxnLst/>
            <a:rect l="0" t="0" r="0" b="0"/>
            <a:pathLst>
              <a:path w="326127" h="838201">
                <a:moveTo>
                  <a:pt x="13546" y="0"/>
                </a:moveTo>
                <a:cubicBezTo>
                  <a:pt x="13546" y="419100"/>
                  <a:pt x="326126" y="419100"/>
                  <a:pt x="326126" y="838200"/>
                </a:cubicBezTo>
                <a:cubicBezTo>
                  <a:pt x="312580" y="838200"/>
                  <a:pt x="312580" y="838200"/>
                  <a:pt x="312580" y="838200"/>
                </a:cubicBezTo>
                <a:cubicBezTo>
                  <a:pt x="312580" y="419100"/>
                  <a:pt x="0" y="419100"/>
                  <a:pt x="0" y="0"/>
                </a:cubicBezTo>
                <a:cubicBezTo>
                  <a:pt x="13546" y="0"/>
                  <a:pt x="13546" y="0"/>
                  <a:pt x="13546" y="0"/>
                </a:cubicBezTo>
                <a:close/>
              </a:path>
            </a:pathLst>
          </a:custGeom>
          <a:solidFill>
            <a:srgbClr val="7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Freeform 368">
            <a:hlinkClick r:id="rId2" action="ppaction://hlinksldjump" tooltip="('Windows', 'Social'): 5 downloads/day, -5.1%"/>
          </p:cNvPr>
          <p:cNvSpPr/>
          <p:nvPr/>
        </p:nvSpPr>
        <p:spPr>
          <a:xfrm>
            <a:off x="8058279" y="3886200"/>
            <a:ext cx="498943" cy="838201"/>
          </a:xfrm>
          <a:custGeom>
            <a:avLst/>
            <a:gdLst/>
            <a:ahLst/>
            <a:cxnLst/>
            <a:rect l="0" t="0" r="0" b="0"/>
            <a:pathLst>
              <a:path w="498943" h="838201">
                <a:moveTo>
                  <a:pt x="10825" y="0"/>
                </a:moveTo>
                <a:cubicBezTo>
                  <a:pt x="10825" y="419100"/>
                  <a:pt x="498942" y="419100"/>
                  <a:pt x="498942" y="838200"/>
                </a:cubicBezTo>
                <a:cubicBezTo>
                  <a:pt x="488116" y="838200"/>
                  <a:pt x="488116" y="838200"/>
                  <a:pt x="488116" y="838200"/>
                </a:cubicBezTo>
                <a:cubicBezTo>
                  <a:pt x="488116" y="419100"/>
                  <a:pt x="0" y="419100"/>
                  <a:pt x="0" y="0"/>
                </a:cubicBezTo>
                <a:cubicBezTo>
                  <a:pt x="10825" y="0"/>
                  <a:pt x="10825" y="0"/>
                  <a:pt x="10825" y="0"/>
                </a:cubicBezTo>
                <a:close/>
              </a:path>
            </a:pathLst>
          </a:custGeom>
          <a:solidFill>
            <a:srgbClr val="FF7D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Freeform 369">
            <a:hlinkClick r:id="rId2" action="ppaction://hlinksldjump" tooltip="('Windows', 'Lifestyle'): 4 downloads/day, -1.9%"/>
          </p:cNvPr>
          <p:cNvSpPr/>
          <p:nvPr/>
        </p:nvSpPr>
        <p:spPr>
          <a:xfrm>
            <a:off x="8069104" y="3886200"/>
            <a:ext cx="641238" cy="838201"/>
          </a:xfrm>
          <a:custGeom>
            <a:avLst/>
            <a:gdLst/>
            <a:ahLst/>
            <a:cxnLst/>
            <a:rect l="0" t="0" r="0" b="0"/>
            <a:pathLst>
              <a:path w="641238" h="838201">
                <a:moveTo>
                  <a:pt x="9143" y="0"/>
                </a:moveTo>
                <a:cubicBezTo>
                  <a:pt x="9143" y="419100"/>
                  <a:pt x="641237" y="419100"/>
                  <a:pt x="641237" y="838200"/>
                </a:cubicBezTo>
                <a:cubicBezTo>
                  <a:pt x="632095" y="838200"/>
                  <a:pt x="632095" y="838200"/>
                  <a:pt x="632095" y="838200"/>
                </a:cubicBezTo>
                <a:cubicBezTo>
                  <a:pt x="632095" y="419100"/>
                  <a:pt x="0" y="419100"/>
                  <a:pt x="0" y="0"/>
                </a:cubicBezTo>
                <a:cubicBezTo>
                  <a:pt x="9143" y="0"/>
                  <a:pt x="9143" y="0"/>
                  <a:pt x="9143" y="0"/>
                </a:cubicBezTo>
                <a:close/>
              </a:path>
            </a:pathLst>
          </a:custGeom>
          <a:solidFill>
            <a:srgbClr val="FFCD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Freeform 370">
            <a:hlinkClick r:id="rId2" action="ppaction://hlinksldjump" tooltip="('Windows', 'Sports'): 3 downloads/day, +2.3%"/>
          </p:cNvPr>
          <p:cNvSpPr/>
          <p:nvPr/>
        </p:nvSpPr>
        <p:spPr>
          <a:xfrm>
            <a:off x="8078247" y="3886200"/>
            <a:ext cx="753309" cy="838201"/>
          </a:xfrm>
          <a:custGeom>
            <a:avLst/>
            <a:gdLst/>
            <a:ahLst/>
            <a:cxnLst/>
            <a:rect l="0" t="0" r="0" b="0"/>
            <a:pathLst>
              <a:path w="753309" h="838201">
                <a:moveTo>
                  <a:pt x="7170" y="0"/>
                </a:moveTo>
                <a:cubicBezTo>
                  <a:pt x="7170" y="419100"/>
                  <a:pt x="753308" y="419100"/>
                  <a:pt x="753308" y="838200"/>
                </a:cubicBezTo>
                <a:cubicBezTo>
                  <a:pt x="746137" y="838200"/>
                  <a:pt x="746137" y="838200"/>
                  <a:pt x="746137" y="838200"/>
                </a:cubicBezTo>
                <a:cubicBezTo>
                  <a:pt x="746137" y="419100"/>
                  <a:pt x="0" y="419100"/>
                  <a:pt x="0" y="0"/>
                </a:cubicBezTo>
                <a:cubicBezTo>
                  <a:pt x="7170" y="0"/>
                  <a:pt x="7170" y="0"/>
                  <a:pt x="7170" y="0"/>
                </a:cubicBezTo>
                <a:close/>
              </a:path>
            </a:pathLst>
          </a:custGeom>
          <a:solidFill>
            <a:srgbClr val="C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Freeform 371">
            <a:hlinkClick r:id="rId2" action="ppaction://hlinksldjump" tooltip="('Windows', 'Politics'): 2 downloads/day, +7.2%"/>
          </p:cNvPr>
          <p:cNvSpPr/>
          <p:nvPr/>
        </p:nvSpPr>
        <p:spPr>
          <a:xfrm>
            <a:off x="8085417" y="3886200"/>
            <a:ext cx="833389" cy="838201"/>
          </a:xfrm>
          <a:custGeom>
            <a:avLst/>
            <a:gdLst/>
            <a:ahLst/>
            <a:cxnLst/>
            <a:rect l="0" t="0" r="0" b="0"/>
            <a:pathLst>
              <a:path w="833389" h="838201">
                <a:moveTo>
                  <a:pt x="5286" y="0"/>
                </a:moveTo>
                <a:cubicBezTo>
                  <a:pt x="5286" y="419100"/>
                  <a:pt x="833388" y="419100"/>
                  <a:pt x="833388" y="838200"/>
                </a:cubicBezTo>
                <a:cubicBezTo>
                  <a:pt x="828102" y="838200"/>
                  <a:pt x="828102" y="838200"/>
                  <a:pt x="828102" y="838200"/>
                </a:cubicBezTo>
                <a:cubicBezTo>
                  <a:pt x="828102" y="419100"/>
                  <a:pt x="0" y="419100"/>
                  <a:pt x="0" y="0"/>
                </a:cubicBezTo>
                <a:cubicBezTo>
                  <a:pt x="5286" y="0"/>
                  <a:pt x="5286" y="0"/>
                  <a:pt x="5286" y="0"/>
                </a:cubicBezTo>
                <a:close/>
              </a:path>
            </a:pathLst>
          </a:custGeom>
          <a:solidFill>
            <a:srgbClr val="4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Freeform 372">
            <a:hlinkClick r:id="rId2" action="ppaction://hlinksldjump" tooltip="('Windows', 'Personal finance'): 2 downloads/day, +2.5%"/>
          </p:cNvPr>
          <p:cNvSpPr/>
          <p:nvPr/>
        </p:nvSpPr>
        <p:spPr>
          <a:xfrm>
            <a:off x="8090703" y="3886200"/>
            <a:ext cx="896257" cy="838201"/>
          </a:xfrm>
          <a:custGeom>
            <a:avLst/>
            <a:gdLst/>
            <a:ahLst/>
            <a:cxnLst/>
            <a:rect l="0" t="0" r="0" b="0"/>
            <a:pathLst>
              <a:path w="896257" h="838201">
                <a:moveTo>
                  <a:pt x="4080" y="0"/>
                </a:moveTo>
                <a:cubicBezTo>
                  <a:pt x="4080" y="419100"/>
                  <a:pt x="896256" y="419100"/>
                  <a:pt x="896256" y="838200"/>
                </a:cubicBezTo>
                <a:cubicBezTo>
                  <a:pt x="892176" y="838200"/>
                  <a:pt x="892176" y="838200"/>
                  <a:pt x="892176" y="838200"/>
                </a:cubicBezTo>
                <a:cubicBezTo>
                  <a:pt x="892176" y="419100"/>
                  <a:pt x="0" y="419100"/>
                  <a:pt x="0" y="0"/>
                </a:cubicBezTo>
                <a:cubicBezTo>
                  <a:pt x="4080" y="0"/>
                  <a:pt x="4080" y="0"/>
                  <a:pt x="4080" y="0"/>
                </a:cubicBezTo>
                <a:close/>
              </a:path>
            </a:pathLst>
          </a:custGeom>
          <a:solidFill>
            <a:srgbClr val="B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Freeform 373">
            <a:hlinkClick r:id="rId2" action="ppaction://hlinksldjump" tooltip="('Windows', 'Health'): 2 downloads/day, -0.1%"/>
          </p:cNvPr>
          <p:cNvSpPr/>
          <p:nvPr/>
        </p:nvSpPr>
        <p:spPr>
          <a:xfrm>
            <a:off x="8094783" y="3886200"/>
            <a:ext cx="957697" cy="838201"/>
          </a:xfrm>
          <a:custGeom>
            <a:avLst/>
            <a:gdLst/>
            <a:ahLst/>
            <a:cxnLst/>
            <a:rect l="0" t="0" r="0" b="0"/>
            <a:pathLst>
              <a:path w="957697" h="838201">
                <a:moveTo>
                  <a:pt x="3978" y="0"/>
                </a:moveTo>
                <a:cubicBezTo>
                  <a:pt x="3978" y="419100"/>
                  <a:pt x="957696" y="419100"/>
                  <a:pt x="957696" y="838200"/>
                </a:cubicBezTo>
                <a:cubicBezTo>
                  <a:pt x="953719" y="838200"/>
                  <a:pt x="953719" y="838200"/>
                  <a:pt x="953719" y="838200"/>
                </a:cubicBezTo>
                <a:cubicBezTo>
                  <a:pt x="953719" y="419100"/>
                  <a:pt x="0" y="419100"/>
                  <a:pt x="0" y="0"/>
                </a:cubicBezTo>
                <a:cubicBezTo>
                  <a:pt x="3978" y="0"/>
                  <a:pt x="3978" y="0"/>
                  <a:pt x="3978" y="0"/>
                </a:cubicBezTo>
                <a:close/>
              </a:path>
            </a:pathLst>
          </a:custGeom>
          <a:solidFill>
            <a:srgbClr val="FFFD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Freeform 374">
            <a:hlinkClick r:id="rId2" action="ppaction://hlinksldjump" tooltip="('Windows', 'Books'): 1 downloads/day, +4.4%"/>
          </p:cNvPr>
          <p:cNvSpPr/>
          <p:nvPr/>
        </p:nvSpPr>
        <p:spPr>
          <a:xfrm>
            <a:off x="8098761" y="3886200"/>
            <a:ext cx="1005833" cy="838201"/>
          </a:xfrm>
          <a:custGeom>
            <a:avLst/>
            <a:gdLst/>
            <a:ahLst/>
            <a:cxnLst/>
            <a:rect l="0" t="0" r="0" b="0"/>
            <a:pathLst>
              <a:path w="1005833" h="838201">
                <a:moveTo>
                  <a:pt x="3113" y="0"/>
                </a:moveTo>
                <a:cubicBezTo>
                  <a:pt x="3113" y="419100"/>
                  <a:pt x="1005832" y="419100"/>
                  <a:pt x="1005832" y="838200"/>
                </a:cubicBezTo>
                <a:cubicBezTo>
                  <a:pt x="1002718" y="838200"/>
                  <a:pt x="1002718" y="838200"/>
                  <a:pt x="1002718" y="838200"/>
                </a:cubicBezTo>
                <a:cubicBezTo>
                  <a:pt x="1002718" y="419100"/>
                  <a:pt x="0" y="419100"/>
                  <a:pt x="0" y="0"/>
                </a:cubicBezTo>
                <a:cubicBezTo>
                  <a:pt x="3113" y="0"/>
                  <a:pt x="3113" y="0"/>
                  <a:pt x="3113" y="0"/>
                </a:cubicBezTo>
                <a:close/>
              </a:path>
            </a:pathLst>
          </a:custGeom>
          <a:solidFill>
            <a:srgbClr val="8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Freeform 375">
            <a:hlinkClick r:id="rId2" action="ppaction://hlinksldjump" tooltip="('Windows', 'News'): 1 downloads/day, -4.2%"/>
          </p:cNvPr>
          <p:cNvSpPr/>
          <p:nvPr/>
        </p:nvSpPr>
        <p:spPr>
          <a:xfrm>
            <a:off x="8101874" y="3886200"/>
            <a:ext cx="1037817" cy="838201"/>
          </a:xfrm>
          <a:custGeom>
            <a:avLst/>
            <a:gdLst/>
            <a:ahLst/>
            <a:cxnLst/>
            <a:rect l="0" t="0" r="0" b="0"/>
            <a:pathLst>
              <a:path w="1037817" h="838201">
                <a:moveTo>
                  <a:pt x="1966" y="0"/>
                </a:moveTo>
                <a:cubicBezTo>
                  <a:pt x="1966" y="419100"/>
                  <a:pt x="1037816" y="419100"/>
                  <a:pt x="1037816" y="838200"/>
                </a:cubicBezTo>
                <a:cubicBezTo>
                  <a:pt x="1035850" y="838200"/>
                  <a:pt x="1035850" y="838200"/>
                  <a:pt x="1035850" y="838200"/>
                </a:cubicBezTo>
                <a:cubicBezTo>
                  <a:pt x="1035850" y="419100"/>
                  <a:pt x="0" y="419100"/>
                  <a:pt x="0" y="0"/>
                </a:cubicBezTo>
                <a:cubicBezTo>
                  <a:pt x="1966" y="0"/>
                  <a:pt x="1966" y="0"/>
                  <a:pt x="1966" y="0"/>
                </a:cubicBezTo>
                <a:close/>
              </a:path>
            </a:pathLst>
          </a:custGeom>
          <a:solidFill>
            <a:srgbClr val="FF94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Freeform 376">
            <a:hlinkClick r:id="rId2" action="ppaction://hlinksldjump" tooltip="('Android 2', 'Games'): 41 downloads/day, +2.6%"/>
          </p:cNvPr>
          <p:cNvSpPr/>
          <p:nvPr/>
        </p:nvSpPr>
        <p:spPr>
          <a:xfrm>
            <a:off x="2441059" y="3886200"/>
            <a:ext cx="5752604" cy="838201"/>
          </a:xfrm>
          <a:custGeom>
            <a:avLst/>
            <a:gdLst/>
            <a:ahLst/>
            <a:cxnLst/>
            <a:rect l="0" t="0" r="0" b="0"/>
            <a:pathLst>
              <a:path w="5752604" h="838201">
                <a:moveTo>
                  <a:pt x="5752603" y="0"/>
                </a:moveTo>
                <a:cubicBezTo>
                  <a:pt x="5752603" y="419100"/>
                  <a:pt x="89822" y="419100"/>
                  <a:pt x="8982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662781" y="419100"/>
                  <a:pt x="5662781" y="0"/>
                </a:cubicBezTo>
                <a:cubicBezTo>
                  <a:pt x="5752603" y="0"/>
                  <a:pt x="5752603" y="0"/>
                  <a:pt x="5752603" y="0"/>
                </a:cubicBezTo>
                <a:close/>
              </a:path>
            </a:pathLst>
          </a:custGeom>
          <a:solidFill>
            <a:srgbClr val="B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8" name="Freeform 377">
            <a:hlinkClick r:id="rId2" action="ppaction://hlinksldjump" tooltip="('Android 2', 'Education'): 32 downloads/day, +2.4%"/>
          </p:cNvPr>
          <p:cNvSpPr/>
          <p:nvPr/>
        </p:nvSpPr>
        <p:spPr>
          <a:xfrm>
            <a:off x="3824858" y="3886200"/>
            <a:ext cx="4440311" cy="838201"/>
          </a:xfrm>
          <a:custGeom>
            <a:avLst/>
            <a:gdLst/>
            <a:ahLst/>
            <a:cxnLst/>
            <a:rect l="0" t="0" r="0" b="0"/>
            <a:pathLst>
              <a:path w="4440311" h="838201">
                <a:moveTo>
                  <a:pt x="4440310" y="0"/>
                </a:moveTo>
                <a:cubicBezTo>
                  <a:pt x="4440310" y="419100"/>
                  <a:pt x="71506" y="419100"/>
                  <a:pt x="7150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368804" y="419100"/>
                  <a:pt x="4368804" y="0"/>
                </a:cubicBezTo>
                <a:cubicBezTo>
                  <a:pt x="4440310" y="0"/>
                  <a:pt x="4440310" y="0"/>
                  <a:pt x="4440310" y="0"/>
                </a:cubicBezTo>
                <a:close/>
              </a:path>
            </a:pathLst>
          </a:custGeom>
          <a:solidFill>
            <a:srgbClr val="C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9" name="Freeform 378">
            <a:hlinkClick r:id="rId2" action="ppaction://hlinksldjump" tooltip="('Android 2', 'Tools'): 26 downloads/day, -0.3%"/>
          </p:cNvPr>
          <p:cNvSpPr/>
          <p:nvPr/>
        </p:nvSpPr>
        <p:spPr>
          <a:xfrm>
            <a:off x="4914062" y="3886200"/>
            <a:ext cx="3408744" cy="838201"/>
          </a:xfrm>
          <a:custGeom>
            <a:avLst/>
            <a:gdLst/>
            <a:ahLst/>
            <a:cxnLst/>
            <a:rect l="0" t="0" r="0" b="0"/>
            <a:pathLst>
              <a:path w="3408744" h="838201">
                <a:moveTo>
                  <a:pt x="3408743" y="0"/>
                </a:moveTo>
                <a:cubicBezTo>
                  <a:pt x="3408743" y="419100"/>
                  <a:pt x="57637" y="419100"/>
                  <a:pt x="5763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351106" y="419100"/>
                  <a:pt x="3351106" y="0"/>
                </a:cubicBezTo>
                <a:cubicBezTo>
                  <a:pt x="3408743" y="0"/>
                  <a:pt x="3408743" y="0"/>
                  <a:pt x="3408743" y="0"/>
                </a:cubicBezTo>
                <a:close/>
              </a:path>
            </a:pathLst>
          </a:custGeom>
          <a:solidFill>
            <a:srgbClr val="FFF6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Freeform 379">
            <a:hlinkClick r:id="rId2" action="ppaction://hlinksldjump" tooltip="('Android 2', 'Music + Video'): 21 downloads/day, +6.4%"/>
          </p:cNvPr>
          <p:cNvSpPr/>
          <p:nvPr/>
        </p:nvSpPr>
        <p:spPr>
          <a:xfrm>
            <a:off x="5787460" y="3886200"/>
            <a:ext cx="2581393" cy="838201"/>
          </a:xfrm>
          <a:custGeom>
            <a:avLst/>
            <a:gdLst/>
            <a:ahLst/>
            <a:cxnLst/>
            <a:rect l="0" t="0" r="0" b="0"/>
            <a:pathLst>
              <a:path w="2581393" h="838201">
                <a:moveTo>
                  <a:pt x="2581392" y="0"/>
                </a:moveTo>
                <a:cubicBezTo>
                  <a:pt x="2581392" y="419100"/>
                  <a:pt x="46047" y="419100"/>
                  <a:pt x="4604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535345" y="419100"/>
                  <a:pt x="2535345" y="0"/>
                </a:cubicBezTo>
                <a:cubicBezTo>
                  <a:pt x="2581392" y="0"/>
                  <a:pt x="2581392" y="0"/>
                  <a:pt x="2581392" y="0"/>
                </a:cubicBezTo>
                <a:close/>
              </a:path>
            </a:pathLst>
          </a:custGeom>
          <a:solidFill>
            <a:srgbClr val="5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Freeform 380">
            <a:hlinkClick r:id="rId2" action="ppaction://hlinksldjump" tooltip="('Android 2', 'Photo'): 17 downloads/day, +2.4%"/>
          </p:cNvPr>
          <p:cNvSpPr/>
          <p:nvPr/>
        </p:nvSpPr>
        <p:spPr>
          <a:xfrm>
            <a:off x="6490635" y="3886200"/>
            <a:ext cx="1915533" cy="838201"/>
          </a:xfrm>
          <a:custGeom>
            <a:avLst/>
            <a:gdLst/>
            <a:ahLst/>
            <a:cxnLst/>
            <a:rect l="0" t="0" r="0" b="0"/>
            <a:pathLst>
              <a:path w="1915533" h="838201">
                <a:moveTo>
                  <a:pt x="1915532" y="0"/>
                </a:moveTo>
                <a:cubicBezTo>
                  <a:pt x="1915532" y="419100"/>
                  <a:pt x="37315" y="419100"/>
                  <a:pt x="3731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878217" y="419100"/>
                  <a:pt x="1878217" y="0"/>
                </a:cubicBezTo>
                <a:cubicBezTo>
                  <a:pt x="1915532" y="0"/>
                  <a:pt x="1915532" y="0"/>
                  <a:pt x="1915532" y="0"/>
                </a:cubicBezTo>
                <a:close/>
              </a:path>
            </a:pathLst>
          </a:custGeom>
          <a:solidFill>
            <a:srgbClr val="C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reeform 381">
            <a:hlinkClick r:id="rId2" action="ppaction://hlinksldjump" tooltip="('Android 2', 'Business'): 13 downloads/day, +3.1%"/>
          </p:cNvPr>
          <p:cNvSpPr/>
          <p:nvPr/>
        </p:nvSpPr>
        <p:spPr>
          <a:xfrm>
            <a:off x="7052614" y="3886200"/>
            <a:ext cx="1383279" cy="838201"/>
          </a:xfrm>
          <a:custGeom>
            <a:avLst/>
            <a:gdLst/>
            <a:ahLst/>
            <a:cxnLst/>
            <a:rect l="0" t="0" r="0" b="0"/>
            <a:pathLst>
              <a:path w="1383279" h="838201">
                <a:moveTo>
                  <a:pt x="1383278" y="0"/>
                </a:moveTo>
                <a:cubicBezTo>
                  <a:pt x="1383278" y="419100"/>
                  <a:pt x="29724" y="419100"/>
                  <a:pt x="2972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353553" y="419100"/>
                  <a:pt x="1353553" y="0"/>
                </a:cubicBezTo>
                <a:cubicBezTo>
                  <a:pt x="1383278" y="0"/>
                  <a:pt x="1383278" y="0"/>
                  <a:pt x="1383278" y="0"/>
                </a:cubicBezTo>
                <a:close/>
              </a:path>
            </a:pathLst>
          </a:custGeom>
          <a:solidFill>
            <a:srgbClr val="B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Freeform 382">
            <a:hlinkClick r:id="rId2" action="ppaction://hlinksldjump" tooltip="('Android 2', 'Entertainment'): 11 downloads/day, +3.8%"/>
          </p:cNvPr>
          <p:cNvSpPr/>
          <p:nvPr/>
        </p:nvSpPr>
        <p:spPr>
          <a:xfrm>
            <a:off x="7495414" y="3886200"/>
            <a:ext cx="963718" cy="838201"/>
          </a:xfrm>
          <a:custGeom>
            <a:avLst/>
            <a:gdLst/>
            <a:ahLst/>
            <a:cxnLst/>
            <a:rect l="0" t="0" r="0" b="0"/>
            <a:pathLst>
              <a:path w="963718" h="838201">
                <a:moveTo>
                  <a:pt x="963717" y="0"/>
                </a:moveTo>
                <a:cubicBezTo>
                  <a:pt x="963717" y="419100"/>
                  <a:pt x="23239" y="419100"/>
                  <a:pt x="2323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40478" y="419100"/>
                  <a:pt x="940478" y="0"/>
                </a:cubicBezTo>
                <a:cubicBezTo>
                  <a:pt x="963717" y="0"/>
                  <a:pt x="963717" y="0"/>
                  <a:pt x="963717" y="0"/>
                </a:cubicBezTo>
                <a:close/>
              </a:path>
            </a:pathLst>
          </a:custGeom>
          <a:solidFill>
            <a:srgbClr val="9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Freeform 383">
            <a:hlinkClick r:id="rId2" action="ppaction://hlinksldjump" tooltip="('Android 2', 'Travel'): 9 downloads/day, +2.3%"/>
          </p:cNvPr>
          <p:cNvSpPr/>
          <p:nvPr/>
        </p:nvSpPr>
        <p:spPr>
          <a:xfrm>
            <a:off x="7853612" y="3886200"/>
            <a:ext cx="624474" cy="838201"/>
          </a:xfrm>
          <a:custGeom>
            <a:avLst/>
            <a:gdLst/>
            <a:ahLst/>
            <a:cxnLst/>
            <a:rect l="0" t="0" r="0" b="0"/>
            <a:pathLst>
              <a:path w="624474" h="838201">
                <a:moveTo>
                  <a:pt x="624473" y="0"/>
                </a:moveTo>
                <a:cubicBezTo>
                  <a:pt x="624473" y="419100"/>
                  <a:pt x="18954" y="419100"/>
                  <a:pt x="1895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05519" y="419100"/>
                  <a:pt x="605519" y="0"/>
                </a:cubicBezTo>
                <a:cubicBezTo>
                  <a:pt x="624473" y="0"/>
                  <a:pt x="624473" y="0"/>
                  <a:pt x="624473" y="0"/>
                </a:cubicBezTo>
                <a:close/>
              </a:path>
            </a:pathLst>
          </a:custGeom>
          <a:solidFill>
            <a:srgbClr val="C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Freeform 384">
            <a:hlinkClick r:id="rId2" action="ppaction://hlinksldjump" tooltip="('Android 2', 'Family'): 7 downloads/day, +8.2%"/>
          </p:cNvPr>
          <p:cNvSpPr/>
          <p:nvPr/>
        </p:nvSpPr>
        <p:spPr>
          <a:xfrm>
            <a:off x="8146274" y="3886200"/>
            <a:ext cx="347671" cy="838201"/>
          </a:xfrm>
          <a:custGeom>
            <a:avLst/>
            <a:gdLst/>
            <a:ahLst/>
            <a:cxnLst/>
            <a:rect l="0" t="0" r="0" b="0"/>
            <a:pathLst>
              <a:path w="347671" h="838201">
                <a:moveTo>
                  <a:pt x="347670" y="0"/>
                </a:moveTo>
                <a:cubicBezTo>
                  <a:pt x="347670" y="419100"/>
                  <a:pt x="15859" y="419100"/>
                  <a:pt x="1585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31811" y="419100"/>
                  <a:pt x="331811" y="0"/>
                </a:cubicBezTo>
                <a:cubicBezTo>
                  <a:pt x="347670" y="0"/>
                  <a:pt x="347670" y="0"/>
                  <a:pt x="347670" y="0"/>
                </a:cubicBezTo>
                <a:close/>
              </a:path>
            </a:pathLst>
          </a:custGeom>
          <a:solidFill>
            <a:srgbClr val="2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Freeform 385">
            <a:hlinkClick r:id="rId2" action="ppaction://hlinksldjump" tooltip="('Android 2', 'Weather'): 5 downloads/day, +0.9%"/>
          </p:cNvPr>
          <p:cNvSpPr/>
          <p:nvPr/>
        </p:nvSpPr>
        <p:spPr>
          <a:xfrm>
            <a:off x="8370859" y="3886200"/>
            <a:ext cx="134920" cy="838201"/>
          </a:xfrm>
          <a:custGeom>
            <a:avLst/>
            <a:gdLst/>
            <a:ahLst/>
            <a:cxnLst/>
            <a:rect l="0" t="0" r="0" b="0"/>
            <a:pathLst>
              <a:path w="134920" h="838201">
                <a:moveTo>
                  <a:pt x="134919" y="0"/>
                </a:moveTo>
                <a:cubicBezTo>
                  <a:pt x="134919" y="419100"/>
                  <a:pt x="11834" y="419100"/>
                  <a:pt x="1183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3085" y="419100"/>
                  <a:pt x="123085" y="0"/>
                </a:cubicBezTo>
                <a:cubicBezTo>
                  <a:pt x="134919" y="0"/>
                  <a:pt x="134919" y="0"/>
                  <a:pt x="134919" y="0"/>
                </a:cubicBezTo>
                <a:close/>
              </a:path>
            </a:pathLst>
          </a:custGeom>
          <a:solidFill>
            <a:srgbClr val="E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Freeform 386">
            <a:hlinkClick r:id="rId2" action="ppaction://hlinksldjump" tooltip="('Android 2', 'Social'): 5 downloads/day, +6.2%"/>
          </p:cNvPr>
          <p:cNvSpPr/>
          <p:nvPr/>
        </p:nvSpPr>
        <p:spPr>
          <a:xfrm>
            <a:off x="8505778" y="3886200"/>
            <a:ext cx="61770" cy="838201"/>
          </a:xfrm>
          <a:custGeom>
            <a:avLst/>
            <a:gdLst/>
            <a:ahLst/>
            <a:cxnLst/>
            <a:rect l="0" t="0" r="0" b="0"/>
            <a:pathLst>
              <a:path w="61770" h="838201">
                <a:moveTo>
                  <a:pt x="10326" y="0"/>
                </a:moveTo>
                <a:cubicBezTo>
                  <a:pt x="10326" y="419100"/>
                  <a:pt x="61769" y="419100"/>
                  <a:pt x="61769" y="838200"/>
                </a:cubicBezTo>
                <a:cubicBezTo>
                  <a:pt x="51443" y="838200"/>
                  <a:pt x="51443" y="838200"/>
                  <a:pt x="51443" y="838200"/>
                </a:cubicBezTo>
                <a:cubicBezTo>
                  <a:pt x="51443" y="419100"/>
                  <a:pt x="0" y="419100"/>
                  <a:pt x="0" y="0"/>
                </a:cubicBezTo>
                <a:cubicBezTo>
                  <a:pt x="10326" y="0"/>
                  <a:pt x="10326" y="0"/>
                  <a:pt x="10326" y="0"/>
                </a:cubicBezTo>
                <a:close/>
              </a:path>
            </a:pathLst>
          </a:custGeom>
          <a:solidFill>
            <a:srgbClr val="5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Freeform 387">
            <a:hlinkClick r:id="rId2" action="ppaction://hlinksldjump" tooltip="('Android 2', 'Lifestyle'): 4 downloads/day, -0.6%"/>
          </p:cNvPr>
          <p:cNvSpPr/>
          <p:nvPr/>
        </p:nvSpPr>
        <p:spPr>
          <a:xfrm>
            <a:off x="8516104" y="3886200"/>
            <a:ext cx="202077" cy="838201"/>
          </a:xfrm>
          <a:custGeom>
            <a:avLst/>
            <a:gdLst/>
            <a:ahLst/>
            <a:cxnLst/>
            <a:rect l="0" t="0" r="0" b="0"/>
            <a:pathLst>
              <a:path w="202077" h="838201">
                <a:moveTo>
                  <a:pt x="7839" y="0"/>
                </a:moveTo>
                <a:cubicBezTo>
                  <a:pt x="7839" y="419100"/>
                  <a:pt x="202076" y="419100"/>
                  <a:pt x="202076" y="838200"/>
                </a:cubicBezTo>
                <a:cubicBezTo>
                  <a:pt x="194237" y="838200"/>
                  <a:pt x="194237" y="838200"/>
                  <a:pt x="194237" y="838200"/>
                </a:cubicBezTo>
                <a:cubicBezTo>
                  <a:pt x="194237" y="419100"/>
                  <a:pt x="0" y="419100"/>
                  <a:pt x="0" y="0"/>
                </a:cubicBezTo>
                <a:cubicBezTo>
                  <a:pt x="7839" y="0"/>
                  <a:pt x="7839" y="0"/>
                  <a:pt x="7839" y="0"/>
                </a:cubicBezTo>
                <a:close/>
              </a:path>
            </a:pathLst>
          </a:custGeom>
          <a:solidFill>
            <a:srgbClr val="FFE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Freeform 388">
            <a:hlinkClick r:id="rId2" action="ppaction://hlinksldjump" tooltip="('Android 2', 'Sports'): 3 downloads/day, +4.2%"/>
          </p:cNvPr>
          <p:cNvSpPr/>
          <p:nvPr/>
        </p:nvSpPr>
        <p:spPr>
          <a:xfrm>
            <a:off x="8523943" y="3886200"/>
            <a:ext cx="313813" cy="838201"/>
          </a:xfrm>
          <a:custGeom>
            <a:avLst/>
            <a:gdLst/>
            <a:ahLst/>
            <a:cxnLst/>
            <a:rect l="0" t="0" r="0" b="0"/>
            <a:pathLst>
              <a:path w="313813" h="838201">
                <a:moveTo>
                  <a:pt x="6201" y="0"/>
                </a:moveTo>
                <a:cubicBezTo>
                  <a:pt x="6201" y="419100"/>
                  <a:pt x="313812" y="419100"/>
                  <a:pt x="313812" y="838200"/>
                </a:cubicBezTo>
                <a:cubicBezTo>
                  <a:pt x="307612" y="838200"/>
                  <a:pt x="307612" y="838200"/>
                  <a:pt x="307612" y="838200"/>
                </a:cubicBezTo>
                <a:cubicBezTo>
                  <a:pt x="307612" y="419100"/>
                  <a:pt x="0" y="419100"/>
                  <a:pt x="0" y="0"/>
                </a:cubicBezTo>
                <a:cubicBezTo>
                  <a:pt x="6201" y="0"/>
                  <a:pt x="6201" y="0"/>
                  <a:pt x="6201" y="0"/>
                </a:cubicBezTo>
                <a:close/>
              </a:path>
            </a:pathLst>
          </a:custGeom>
          <a:solidFill>
            <a:srgbClr val="9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Freeform 389">
            <a:hlinkClick r:id="rId2" action="ppaction://hlinksldjump" tooltip="('Android 2', 'Politics'): 2 downloads/day, -0.8%"/>
          </p:cNvPr>
          <p:cNvSpPr/>
          <p:nvPr/>
        </p:nvSpPr>
        <p:spPr>
          <a:xfrm>
            <a:off x="8530144" y="3886200"/>
            <a:ext cx="393105" cy="838201"/>
          </a:xfrm>
          <a:custGeom>
            <a:avLst/>
            <a:gdLst/>
            <a:ahLst/>
            <a:cxnLst/>
            <a:rect l="0" t="0" r="0" b="0"/>
            <a:pathLst>
              <a:path w="393105" h="838201">
                <a:moveTo>
                  <a:pt x="4443" y="0"/>
                </a:moveTo>
                <a:cubicBezTo>
                  <a:pt x="4443" y="419100"/>
                  <a:pt x="393104" y="419100"/>
                  <a:pt x="393104" y="838200"/>
                </a:cubicBezTo>
                <a:cubicBezTo>
                  <a:pt x="388661" y="838200"/>
                  <a:pt x="388661" y="838200"/>
                  <a:pt x="388661" y="838200"/>
                </a:cubicBezTo>
                <a:cubicBezTo>
                  <a:pt x="388661" y="419100"/>
                  <a:pt x="0" y="419100"/>
                  <a:pt x="0" y="0"/>
                </a:cubicBezTo>
                <a:cubicBezTo>
                  <a:pt x="4443" y="0"/>
                  <a:pt x="4443" y="0"/>
                  <a:pt x="4443" y="0"/>
                </a:cubicBezTo>
                <a:close/>
              </a:path>
            </a:pathLst>
          </a:custGeom>
          <a:solidFill>
            <a:srgbClr val="FFEB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Freeform 390">
            <a:hlinkClick r:id="rId2" action="ppaction://hlinksldjump" tooltip="('Android 2', 'Personal finance'): 2 downloads/day, +2.9%"/>
          </p:cNvPr>
          <p:cNvSpPr/>
          <p:nvPr/>
        </p:nvSpPr>
        <p:spPr>
          <a:xfrm>
            <a:off x="8534587" y="3886200"/>
            <a:ext cx="456010" cy="838201"/>
          </a:xfrm>
          <a:custGeom>
            <a:avLst/>
            <a:gdLst/>
            <a:ahLst/>
            <a:cxnLst/>
            <a:rect l="0" t="0" r="0" b="0"/>
            <a:pathLst>
              <a:path w="456010" h="838201">
                <a:moveTo>
                  <a:pt x="3638" y="0"/>
                </a:moveTo>
                <a:cubicBezTo>
                  <a:pt x="3638" y="419100"/>
                  <a:pt x="456009" y="419100"/>
                  <a:pt x="456009" y="838200"/>
                </a:cubicBezTo>
                <a:cubicBezTo>
                  <a:pt x="452372" y="838200"/>
                  <a:pt x="452372" y="838200"/>
                  <a:pt x="452372" y="838200"/>
                </a:cubicBezTo>
                <a:cubicBezTo>
                  <a:pt x="452372" y="419100"/>
                  <a:pt x="0" y="419100"/>
                  <a:pt x="0" y="0"/>
                </a:cubicBezTo>
                <a:cubicBezTo>
                  <a:pt x="3638" y="0"/>
                  <a:pt x="3638" y="0"/>
                  <a:pt x="3638" y="0"/>
                </a:cubicBezTo>
                <a:close/>
              </a:path>
            </a:pathLst>
          </a:custGeom>
          <a:solidFill>
            <a:srgbClr val="B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Freeform 391">
            <a:hlinkClick r:id="rId2" action="ppaction://hlinksldjump" tooltip="('Android 2', 'Health'): 2 downloads/day, +9.7%"/>
          </p:cNvPr>
          <p:cNvSpPr/>
          <p:nvPr/>
        </p:nvSpPr>
        <p:spPr>
          <a:xfrm>
            <a:off x="8538225" y="3886200"/>
            <a:ext cx="517963" cy="838201"/>
          </a:xfrm>
          <a:custGeom>
            <a:avLst/>
            <a:gdLst/>
            <a:ahLst/>
            <a:cxnLst/>
            <a:rect l="0" t="0" r="0" b="0"/>
            <a:pathLst>
              <a:path w="517963" h="838201">
                <a:moveTo>
                  <a:pt x="3706" y="0"/>
                </a:moveTo>
                <a:cubicBezTo>
                  <a:pt x="3706" y="419100"/>
                  <a:pt x="517962" y="419100"/>
                  <a:pt x="517962" y="838200"/>
                </a:cubicBezTo>
                <a:cubicBezTo>
                  <a:pt x="514254" y="838200"/>
                  <a:pt x="514254" y="838200"/>
                  <a:pt x="514254" y="838200"/>
                </a:cubicBezTo>
                <a:cubicBezTo>
                  <a:pt x="514254" y="419100"/>
                  <a:pt x="0" y="419100"/>
                  <a:pt x="0" y="0"/>
                </a:cubicBezTo>
                <a:cubicBezTo>
                  <a:pt x="3706" y="0"/>
                  <a:pt x="3706" y="0"/>
                  <a:pt x="3706" y="0"/>
                </a:cubicBezTo>
                <a:close/>
              </a:path>
            </a:pathLst>
          </a:custGeom>
          <a:solidFill>
            <a:srgbClr val="0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 392">
            <a:hlinkClick r:id="rId2" action="ppaction://hlinksldjump" tooltip="('Android 2', 'Books'): 1 downloads/day, -3.1%"/>
          </p:cNvPr>
          <p:cNvSpPr/>
          <p:nvPr/>
        </p:nvSpPr>
        <p:spPr>
          <a:xfrm>
            <a:off x="8541931" y="3886200"/>
            <a:ext cx="565387" cy="838201"/>
          </a:xfrm>
          <a:custGeom>
            <a:avLst/>
            <a:gdLst/>
            <a:ahLst/>
            <a:cxnLst/>
            <a:rect l="0" t="0" r="0" b="0"/>
            <a:pathLst>
              <a:path w="565387" h="838201">
                <a:moveTo>
                  <a:pt x="2724" y="0"/>
                </a:moveTo>
                <a:cubicBezTo>
                  <a:pt x="2724" y="419100"/>
                  <a:pt x="565386" y="419100"/>
                  <a:pt x="565386" y="838200"/>
                </a:cubicBezTo>
                <a:cubicBezTo>
                  <a:pt x="562662" y="838200"/>
                  <a:pt x="562662" y="838200"/>
                  <a:pt x="562662" y="838200"/>
                </a:cubicBezTo>
                <a:cubicBezTo>
                  <a:pt x="562662" y="419100"/>
                  <a:pt x="0" y="419100"/>
                  <a:pt x="0" y="0"/>
                </a:cubicBezTo>
                <a:cubicBezTo>
                  <a:pt x="2724" y="0"/>
                  <a:pt x="2724" y="0"/>
                  <a:pt x="2724" y="0"/>
                </a:cubicBezTo>
                <a:close/>
              </a:path>
            </a:pathLst>
          </a:custGeom>
          <a:solidFill>
            <a:srgbClr val="FFB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4" name="Freeform 393">
            <a:hlinkClick r:id="rId2" action="ppaction://hlinksldjump" tooltip="('Android 2', 'News'): 1 downloads/day, +13.6%"/>
          </p:cNvPr>
          <p:cNvSpPr/>
          <p:nvPr/>
        </p:nvSpPr>
        <p:spPr>
          <a:xfrm>
            <a:off x="8544655" y="3886200"/>
            <a:ext cx="596869" cy="838201"/>
          </a:xfrm>
          <a:custGeom>
            <a:avLst/>
            <a:gdLst/>
            <a:ahLst/>
            <a:cxnLst/>
            <a:rect l="0" t="0" r="0" b="0"/>
            <a:pathLst>
              <a:path w="596869" h="838201">
                <a:moveTo>
                  <a:pt x="1834" y="0"/>
                </a:moveTo>
                <a:cubicBezTo>
                  <a:pt x="1834" y="419100"/>
                  <a:pt x="596868" y="419100"/>
                  <a:pt x="596868" y="838200"/>
                </a:cubicBezTo>
                <a:cubicBezTo>
                  <a:pt x="595035" y="838200"/>
                  <a:pt x="595035" y="838200"/>
                  <a:pt x="595035" y="838200"/>
                </a:cubicBezTo>
                <a:cubicBezTo>
                  <a:pt x="595035" y="419100"/>
                  <a:pt x="0" y="419100"/>
                  <a:pt x="0" y="0"/>
                </a:cubicBezTo>
                <a:cubicBezTo>
                  <a:pt x="1834" y="0"/>
                  <a:pt x="1834" y="0"/>
                  <a:pt x="1834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5" name="Freeform 394">
            <a:hlinkClick r:id="rId2" action="ppaction://hlinksldjump" tooltip="('Black berry', 'Games'): 30 downloads/day, +6.6%"/>
          </p:cNvPr>
          <p:cNvSpPr/>
          <p:nvPr/>
        </p:nvSpPr>
        <p:spPr>
          <a:xfrm>
            <a:off x="2530881" y="3886200"/>
            <a:ext cx="6082312" cy="838201"/>
          </a:xfrm>
          <a:custGeom>
            <a:avLst/>
            <a:gdLst/>
            <a:ahLst/>
            <a:cxnLst/>
            <a:rect l="0" t="0" r="0" b="0"/>
            <a:pathLst>
              <a:path w="6082312" h="838201">
                <a:moveTo>
                  <a:pt x="6082311" y="0"/>
                </a:moveTo>
                <a:cubicBezTo>
                  <a:pt x="6082311" y="419100"/>
                  <a:pt x="66703" y="419100"/>
                  <a:pt x="6670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015608" y="419100"/>
                  <a:pt x="6015608" y="0"/>
                </a:cubicBezTo>
                <a:cubicBezTo>
                  <a:pt x="6082311" y="0"/>
                  <a:pt x="6082311" y="0"/>
                  <a:pt x="6082311" y="0"/>
                </a:cubicBezTo>
                <a:close/>
              </a:path>
            </a:pathLst>
          </a:custGeom>
          <a:solidFill>
            <a:srgbClr val="5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6" name="Freeform 395">
            <a:hlinkClick r:id="rId2" action="ppaction://hlinksldjump" tooltip="('Black berry', 'Education'): 23 downloads/day, -0.7%"/>
          </p:cNvPr>
          <p:cNvSpPr/>
          <p:nvPr/>
        </p:nvSpPr>
        <p:spPr>
          <a:xfrm>
            <a:off x="3896364" y="3886200"/>
            <a:ext cx="4768617" cy="838201"/>
          </a:xfrm>
          <a:custGeom>
            <a:avLst/>
            <a:gdLst/>
            <a:ahLst/>
            <a:cxnLst/>
            <a:rect l="0" t="0" r="0" b="0"/>
            <a:pathLst>
              <a:path w="4768617" h="838201">
                <a:moveTo>
                  <a:pt x="4768616" y="0"/>
                </a:moveTo>
                <a:cubicBezTo>
                  <a:pt x="4768616" y="419100"/>
                  <a:pt x="51788" y="419100"/>
                  <a:pt x="5178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716828" y="419100"/>
                  <a:pt x="4716828" y="0"/>
                </a:cubicBezTo>
                <a:cubicBezTo>
                  <a:pt x="4768616" y="0"/>
                  <a:pt x="4768616" y="0"/>
                  <a:pt x="4768616" y="0"/>
                </a:cubicBezTo>
                <a:close/>
              </a:path>
            </a:pathLst>
          </a:custGeom>
          <a:solidFill>
            <a:srgbClr val="FFEE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Freeform 396">
            <a:hlinkClick r:id="rId2" action="ppaction://hlinksldjump" tooltip="('Black berry', 'Tools'): 19 downloads/day, -0.2%"/>
          </p:cNvPr>
          <p:cNvSpPr/>
          <p:nvPr/>
        </p:nvSpPr>
        <p:spPr>
          <a:xfrm>
            <a:off x="4971699" y="3886200"/>
            <a:ext cx="3735739" cy="838201"/>
          </a:xfrm>
          <a:custGeom>
            <a:avLst/>
            <a:gdLst/>
            <a:ahLst/>
            <a:cxnLst/>
            <a:rect l="0" t="0" r="0" b="0"/>
            <a:pathLst>
              <a:path w="3735739" h="838201">
                <a:moveTo>
                  <a:pt x="3735738" y="0"/>
                </a:moveTo>
                <a:cubicBezTo>
                  <a:pt x="3735738" y="419100"/>
                  <a:pt x="42457" y="419100"/>
                  <a:pt x="4245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693281" y="419100"/>
                  <a:pt x="3693281" y="0"/>
                </a:cubicBezTo>
                <a:cubicBezTo>
                  <a:pt x="3735738" y="0"/>
                  <a:pt x="3735738" y="0"/>
                  <a:pt x="3735738" y="0"/>
                </a:cubicBezTo>
                <a:close/>
              </a:path>
            </a:pathLst>
          </a:custGeom>
          <a:solidFill>
            <a:srgbClr val="FFF9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8" name="Freeform 397">
            <a:hlinkClick r:id="rId2" action="ppaction://hlinksldjump" tooltip="('Black berry', 'Music + Video'): 16 downloads/day, +9.0%"/>
          </p:cNvPr>
          <p:cNvSpPr/>
          <p:nvPr/>
        </p:nvSpPr>
        <p:spPr>
          <a:xfrm>
            <a:off x="5833507" y="3886200"/>
            <a:ext cx="2908939" cy="838201"/>
          </a:xfrm>
          <a:custGeom>
            <a:avLst/>
            <a:gdLst/>
            <a:ahLst/>
            <a:cxnLst/>
            <a:rect l="0" t="0" r="0" b="0"/>
            <a:pathLst>
              <a:path w="2908939" h="838201">
                <a:moveTo>
                  <a:pt x="2908938" y="0"/>
                </a:moveTo>
                <a:cubicBezTo>
                  <a:pt x="2908938" y="419100"/>
                  <a:pt x="35008" y="419100"/>
                  <a:pt x="3500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873930" y="419100"/>
                  <a:pt x="2873930" y="0"/>
                </a:cubicBezTo>
                <a:cubicBezTo>
                  <a:pt x="2908938" y="0"/>
                  <a:pt x="2908938" y="0"/>
                  <a:pt x="2908938" y="0"/>
                </a:cubicBezTo>
                <a:close/>
              </a:path>
            </a:pathLst>
          </a:custGeom>
          <a:solidFill>
            <a:srgbClr val="1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Freeform 398">
            <a:hlinkClick r:id="rId2" action="ppaction://hlinksldjump" tooltip="('Black berry', 'Photo'): 12 downloads/day, +0.7%"/>
          </p:cNvPr>
          <p:cNvSpPr/>
          <p:nvPr/>
        </p:nvSpPr>
        <p:spPr>
          <a:xfrm>
            <a:off x="6527950" y="3886200"/>
            <a:ext cx="2240779" cy="838201"/>
          </a:xfrm>
          <a:custGeom>
            <a:avLst/>
            <a:gdLst/>
            <a:ahLst/>
            <a:cxnLst/>
            <a:rect l="0" t="0" r="0" b="0"/>
            <a:pathLst>
              <a:path w="2240779" h="838201">
                <a:moveTo>
                  <a:pt x="2240778" y="0"/>
                </a:moveTo>
                <a:cubicBezTo>
                  <a:pt x="2240778" y="419100"/>
                  <a:pt x="26282" y="419100"/>
                  <a:pt x="2628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214495" y="419100"/>
                  <a:pt x="2214495" y="0"/>
                </a:cubicBezTo>
                <a:cubicBezTo>
                  <a:pt x="2240778" y="0"/>
                  <a:pt x="2240778" y="0"/>
                  <a:pt x="2240778" y="0"/>
                </a:cubicBezTo>
                <a:close/>
              </a:path>
            </a:pathLst>
          </a:custGeom>
          <a:solidFill>
            <a:srgbClr val="E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Freeform 399">
            <a:hlinkClick r:id="rId2" action="ppaction://hlinksldjump" tooltip="('Black berry', 'Business'): 10 downloads/day, -1.2%"/>
          </p:cNvPr>
          <p:cNvSpPr/>
          <p:nvPr/>
        </p:nvSpPr>
        <p:spPr>
          <a:xfrm>
            <a:off x="7082338" y="3886200"/>
            <a:ext cx="1707821" cy="838201"/>
          </a:xfrm>
          <a:custGeom>
            <a:avLst/>
            <a:gdLst/>
            <a:ahLst/>
            <a:cxnLst/>
            <a:rect l="0" t="0" r="0" b="0"/>
            <a:pathLst>
              <a:path w="1707821" h="838201">
                <a:moveTo>
                  <a:pt x="1707820" y="0"/>
                </a:moveTo>
                <a:cubicBezTo>
                  <a:pt x="1707820" y="419100"/>
                  <a:pt x="21431" y="419100"/>
                  <a:pt x="2143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686390" y="419100"/>
                  <a:pt x="1686390" y="0"/>
                </a:cubicBezTo>
                <a:cubicBezTo>
                  <a:pt x="1707820" y="0"/>
                  <a:pt x="1707820" y="0"/>
                  <a:pt x="1707820" y="0"/>
                </a:cubicBezTo>
                <a:close/>
              </a:path>
            </a:pathLst>
          </a:custGeom>
          <a:solidFill>
            <a:srgbClr val="FFE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Freeform 400">
            <a:hlinkClick r:id="rId2" action="ppaction://hlinksldjump" tooltip="('Black berry', 'Entertainment'): 8 downloads/day, +4.4%"/>
          </p:cNvPr>
          <p:cNvSpPr/>
          <p:nvPr/>
        </p:nvSpPr>
        <p:spPr>
          <a:xfrm>
            <a:off x="7518653" y="3886200"/>
            <a:ext cx="1288964" cy="838201"/>
          </a:xfrm>
          <a:custGeom>
            <a:avLst/>
            <a:gdLst/>
            <a:ahLst/>
            <a:cxnLst/>
            <a:rect l="0" t="0" r="0" b="0"/>
            <a:pathLst>
              <a:path w="1288964" h="838201">
                <a:moveTo>
                  <a:pt x="1288963" y="0"/>
                </a:moveTo>
                <a:cubicBezTo>
                  <a:pt x="1288963" y="419100"/>
                  <a:pt x="17458" y="419100"/>
                  <a:pt x="1745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71505" y="419100"/>
                  <a:pt x="1271505" y="0"/>
                </a:cubicBezTo>
                <a:cubicBezTo>
                  <a:pt x="1288963" y="0"/>
                  <a:pt x="1288963" y="0"/>
                  <a:pt x="1288963" y="0"/>
                </a:cubicBezTo>
                <a:close/>
              </a:path>
            </a:pathLst>
          </a:custGeom>
          <a:solidFill>
            <a:srgbClr val="8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Freeform 401">
            <a:hlinkClick r:id="rId2" action="ppaction://hlinksldjump" tooltip="('Black berry', 'Travel'): 6 downloads/day, +7.8%"/>
          </p:cNvPr>
          <p:cNvSpPr/>
          <p:nvPr/>
        </p:nvSpPr>
        <p:spPr>
          <a:xfrm>
            <a:off x="7872566" y="3886200"/>
            <a:ext cx="949263" cy="838201"/>
          </a:xfrm>
          <a:custGeom>
            <a:avLst/>
            <a:gdLst/>
            <a:ahLst/>
            <a:cxnLst/>
            <a:rect l="0" t="0" r="0" b="0"/>
            <a:pathLst>
              <a:path w="949263" h="838201">
                <a:moveTo>
                  <a:pt x="949262" y="0"/>
                </a:moveTo>
                <a:cubicBezTo>
                  <a:pt x="949262" y="419100"/>
                  <a:pt x="14212" y="419100"/>
                  <a:pt x="1421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35050" y="419100"/>
                  <a:pt x="935050" y="0"/>
                </a:cubicBezTo>
                <a:cubicBezTo>
                  <a:pt x="949262" y="0"/>
                  <a:pt x="949262" y="0"/>
                  <a:pt x="949262" y="0"/>
                </a:cubicBezTo>
                <a:close/>
              </a:path>
            </a:pathLst>
          </a:custGeom>
          <a:solidFill>
            <a:srgbClr val="3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3" name="Freeform 402">
            <a:hlinkClick r:id="rId2" action="ppaction://hlinksldjump" tooltip="('Black berry', 'Family'): 5 downloads/day, +7.6%"/>
          </p:cNvPr>
          <p:cNvSpPr/>
          <p:nvPr/>
        </p:nvSpPr>
        <p:spPr>
          <a:xfrm>
            <a:off x="8162133" y="3886200"/>
            <a:ext cx="671065" cy="838201"/>
          </a:xfrm>
          <a:custGeom>
            <a:avLst/>
            <a:gdLst/>
            <a:ahLst/>
            <a:cxnLst/>
            <a:rect l="0" t="0" r="0" b="0"/>
            <a:pathLst>
              <a:path w="671065" h="838201">
                <a:moveTo>
                  <a:pt x="671064" y="0"/>
                </a:moveTo>
                <a:cubicBezTo>
                  <a:pt x="671064" y="419100"/>
                  <a:pt x="11370" y="419100"/>
                  <a:pt x="1137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59695" y="419100"/>
                  <a:pt x="659695" y="0"/>
                </a:cubicBezTo>
                <a:cubicBezTo>
                  <a:pt x="671064" y="0"/>
                  <a:pt x="671064" y="0"/>
                  <a:pt x="671064" y="0"/>
                </a:cubicBezTo>
                <a:close/>
              </a:path>
            </a:pathLst>
          </a:custGeom>
          <a:solidFill>
            <a:srgbClr val="3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" name="Freeform 403">
            <a:hlinkClick r:id="rId2" action="ppaction://hlinksldjump" tooltip="('Black berry', 'Weather'): 4 downloads/day, -1.4%"/>
          </p:cNvPr>
          <p:cNvSpPr/>
          <p:nvPr/>
        </p:nvSpPr>
        <p:spPr>
          <a:xfrm>
            <a:off x="8382693" y="3886200"/>
            <a:ext cx="458901" cy="838201"/>
          </a:xfrm>
          <a:custGeom>
            <a:avLst/>
            <a:gdLst/>
            <a:ahLst/>
            <a:cxnLst/>
            <a:rect l="0" t="0" r="0" b="0"/>
            <a:pathLst>
              <a:path w="458901" h="838201">
                <a:moveTo>
                  <a:pt x="458900" y="0"/>
                </a:moveTo>
                <a:cubicBezTo>
                  <a:pt x="458900" y="419100"/>
                  <a:pt x="8396" y="419100"/>
                  <a:pt x="839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50504" y="419100"/>
                  <a:pt x="450504" y="0"/>
                </a:cubicBezTo>
                <a:cubicBezTo>
                  <a:pt x="458900" y="0"/>
                  <a:pt x="458900" y="0"/>
                  <a:pt x="458900" y="0"/>
                </a:cubicBezTo>
                <a:close/>
              </a:path>
            </a:pathLst>
          </a:custGeom>
          <a:solidFill>
            <a:srgbClr val="FFDB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5" name="Freeform 404">
            <a:hlinkClick r:id="rId2" action="ppaction://hlinksldjump" tooltip="('Black berry', 'Social'): 3 downloads/day, +0.3%"/>
          </p:cNvPr>
          <p:cNvSpPr/>
          <p:nvPr/>
        </p:nvSpPr>
        <p:spPr>
          <a:xfrm>
            <a:off x="8567547" y="3886200"/>
            <a:ext cx="281253" cy="838201"/>
          </a:xfrm>
          <a:custGeom>
            <a:avLst/>
            <a:gdLst/>
            <a:ahLst/>
            <a:cxnLst/>
            <a:rect l="0" t="0" r="0" b="0"/>
            <a:pathLst>
              <a:path w="281253" h="838201">
                <a:moveTo>
                  <a:pt x="281252" y="0"/>
                </a:moveTo>
                <a:cubicBezTo>
                  <a:pt x="281252" y="419100"/>
                  <a:pt x="7206" y="419100"/>
                  <a:pt x="720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74046" y="419100"/>
                  <a:pt x="274046" y="0"/>
                </a:cubicBezTo>
                <a:cubicBezTo>
                  <a:pt x="281252" y="0"/>
                  <a:pt x="281252" y="0"/>
                  <a:pt x="281252" y="0"/>
                </a:cubicBezTo>
                <a:close/>
              </a:path>
            </a:pathLst>
          </a:custGeom>
          <a:solidFill>
            <a:srgbClr val="F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 405">
            <a:hlinkClick r:id="rId2" action="ppaction://hlinksldjump" tooltip="('Black berry', 'Lifestyle'): 3 downloads/day, +4.3%"/>
          </p:cNvPr>
          <p:cNvSpPr/>
          <p:nvPr/>
        </p:nvSpPr>
        <p:spPr>
          <a:xfrm>
            <a:off x="8718180" y="3886200"/>
            <a:ext cx="136618" cy="838201"/>
          </a:xfrm>
          <a:custGeom>
            <a:avLst/>
            <a:gdLst/>
            <a:ahLst/>
            <a:cxnLst/>
            <a:rect l="0" t="0" r="0" b="0"/>
            <a:pathLst>
              <a:path w="136618" h="838201">
                <a:moveTo>
                  <a:pt x="136617" y="0"/>
                </a:moveTo>
                <a:cubicBezTo>
                  <a:pt x="136617" y="419100"/>
                  <a:pt x="6000" y="419100"/>
                  <a:pt x="600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30619" y="419100"/>
                  <a:pt x="130619" y="0"/>
                </a:cubicBezTo>
                <a:cubicBezTo>
                  <a:pt x="136617" y="0"/>
                  <a:pt x="136617" y="0"/>
                  <a:pt x="136617" y="0"/>
                </a:cubicBezTo>
                <a:close/>
              </a:path>
            </a:pathLst>
          </a:custGeom>
          <a:solidFill>
            <a:srgbClr val="9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 406">
            <a:hlinkClick r:id="rId2" action="ppaction://hlinksldjump" tooltip="('Black berry', 'Sports'): 2 downloads/day, +4.5%"/>
          </p:cNvPr>
          <p:cNvSpPr/>
          <p:nvPr/>
        </p:nvSpPr>
        <p:spPr>
          <a:xfrm>
            <a:off x="8837755" y="3886200"/>
            <a:ext cx="21777" cy="838201"/>
          </a:xfrm>
          <a:custGeom>
            <a:avLst/>
            <a:gdLst/>
            <a:ahLst/>
            <a:cxnLst/>
            <a:rect l="0" t="0" r="0" b="0"/>
            <a:pathLst>
              <a:path w="21777" h="838201">
                <a:moveTo>
                  <a:pt x="21776" y="0"/>
                </a:moveTo>
                <a:cubicBezTo>
                  <a:pt x="21776" y="419100"/>
                  <a:pt x="4734" y="419100"/>
                  <a:pt x="473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7042" y="419100"/>
                  <a:pt x="17042" y="0"/>
                </a:cubicBezTo>
                <a:cubicBezTo>
                  <a:pt x="21776" y="0"/>
                  <a:pt x="21776" y="0"/>
                  <a:pt x="21776" y="0"/>
                </a:cubicBezTo>
                <a:close/>
              </a:path>
            </a:pathLst>
          </a:custGeom>
          <a:solidFill>
            <a:srgbClr val="8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8" name="Freeform 407">
            <a:hlinkClick r:id="rId2" action="ppaction://hlinksldjump" tooltip="('Black berry', 'Politics'): 2 downloads/day, +3.5%"/>
          </p:cNvPr>
          <p:cNvSpPr/>
          <p:nvPr/>
        </p:nvSpPr>
        <p:spPr>
          <a:xfrm>
            <a:off x="8859531" y="3886200"/>
            <a:ext cx="67108" cy="838201"/>
          </a:xfrm>
          <a:custGeom>
            <a:avLst/>
            <a:gdLst/>
            <a:ahLst/>
            <a:cxnLst/>
            <a:rect l="0" t="0" r="0" b="0"/>
            <a:pathLst>
              <a:path w="67108" h="838201">
                <a:moveTo>
                  <a:pt x="3390" y="0"/>
                </a:moveTo>
                <a:cubicBezTo>
                  <a:pt x="3390" y="419100"/>
                  <a:pt x="67107" y="419100"/>
                  <a:pt x="67107" y="838200"/>
                </a:cubicBezTo>
                <a:cubicBezTo>
                  <a:pt x="63717" y="838200"/>
                  <a:pt x="63717" y="838200"/>
                  <a:pt x="63717" y="838200"/>
                </a:cubicBezTo>
                <a:cubicBezTo>
                  <a:pt x="63717" y="419100"/>
                  <a:pt x="0" y="419100"/>
                  <a:pt x="0" y="0"/>
                </a:cubicBezTo>
                <a:cubicBezTo>
                  <a:pt x="3390" y="0"/>
                  <a:pt x="3390" y="0"/>
                  <a:pt x="3390" y="0"/>
                </a:cubicBezTo>
                <a:close/>
              </a:path>
            </a:pathLst>
          </a:custGeom>
          <a:solidFill>
            <a:srgbClr val="A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9" name="Freeform 408">
            <a:hlinkClick r:id="rId2" action="ppaction://hlinksldjump" tooltip="('Black berry', 'Personal finance'): 1 downloads/day, +5.1%"/>
          </p:cNvPr>
          <p:cNvSpPr/>
          <p:nvPr/>
        </p:nvSpPr>
        <p:spPr>
          <a:xfrm>
            <a:off x="8862921" y="3886200"/>
            <a:ext cx="130268" cy="838201"/>
          </a:xfrm>
          <a:custGeom>
            <a:avLst/>
            <a:gdLst/>
            <a:ahLst/>
            <a:cxnLst/>
            <a:rect l="0" t="0" r="0" b="0"/>
            <a:pathLst>
              <a:path w="130268" h="838201">
                <a:moveTo>
                  <a:pt x="2592" y="0"/>
                </a:moveTo>
                <a:cubicBezTo>
                  <a:pt x="2592" y="419100"/>
                  <a:pt x="130267" y="419100"/>
                  <a:pt x="130267" y="838200"/>
                </a:cubicBezTo>
                <a:cubicBezTo>
                  <a:pt x="127675" y="838200"/>
                  <a:pt x="127675" y="838200"/>
                  <a:pt x="127675" y="838200"/>
                </a:cubicBezTo>
                <a:cubicBezTo>
                  <a:pt x="127675" y="419100"/>
                  <a:pt x="0" y="419100"/>
                  <a:pt x="0" y="0"/>
                </a:cubicBezTo>
                <a:cubicBezTo>
                  <a:pt x="2592" y="0"/>
                  <a:pt x="2592" y="0"/>
                  <a:pt x="2592" y="0"/>
                </a:cubicBezTo>
                <a:close/>
              </a:path>
            </a:pathLst>
          </a:custGeom>
          <a:solidFill>
            <a:srgbClr val="7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" name="Freeform 409">
            <a:hlinkClick r:id="rId2" action="ppaction://hlinksldjump" tooltip="('Black berry', 'Health'): 1 downloads/day, -4.3%"/>
          </p:cNvPr>
          <p:cNvSpPr/>
          <p:nvPr/>
        </p:nvSpPr>
        <p:spPr>
          <a:xfrm>
            <a:off x="8865513" y="3886200"/>
            <a:ext cx="193277" cy="838201"/>
          </a:xfrm>
          <a:custGeom>
            <a:avLst/>
            <a:gdLst/>
            <a:ahLst/>
            <a:cxnLst/>
            <a:rect l="0" t="0" r="0" b="0"/>
            <a:pathLst>
              <a:path w="193277" h="838201">
                <a:moveTo>
                  <a:pt x="2603" y="0"/>
                </a:moveTo>
                <a:cubicBezTo>
                  <a:pt x="2603" y="419100"/>
                  <a:pt x="193276" y="419100"/>
                  <a:pt x="193276" y="838200"/>
                </a:cubicBezTo>
                <a:cubicBezTo>
                  <a:pt x="190674" y="838200"/>
                  <a:pt x="190674" y="838200"/>
                  <a:pt x="190674" y="838200"/>
                </a:cubicBezTo>
                <a:cubicBezTo>
                  <a:pt x="190674" y="419100"/>
                  <a:pt x="0" y="419100"/>
                  <a:pt x="0" y="0"/>
                </a:cubicBezTo>
                <a:cubicBezTo>
                  <a:pt x="2603" y="0"/>
                  <a:pt x="2603" y="0"/>
                  <a:pt x="2603" y="0"/>
                </a:cubicBezTo>
                <a:close/>
              </a:path>
            </a:pathLst>
          </a:custGeom>
          <a:solidFill>
            <a:srgbClr val="FF92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Freeform 410">
            <a:hlinkClick r:id="rId2" action="ppaction://hlinksldjump" tooltip="('Black berry', 'Books'): 1 downloads/day, -2.2%"/>
          </p:cNvPr>
          <p:cNvSpPr/>
          <p:nvPr/>
        </p:nvSpPr>
        <p:spPr>
          <a:xfrm>
            <a:off x="8868116" y="3886200"/>
            <a:ext cx="241166" cy="838201"/>
          </a:xfrm>
          <a:custGeom>
            <a:avLst/>
            <a:gdLst/>
            <a:ahLst/>
            <a:cxnLst/>
            <a:rect l="0" t="0" r="0" b="0"/>
            <a:pathLst>
              <a:path w="241166" h="838201">
                <a:moveTo>
                  <a:pt x="1964" y="0"/>
                </a:moveTo>
                <a:cubicBezTo>
                  <a:pt x="1964" y="419100"/>
                  <a:pt x="241165" y="419100"/>
                  <a:pt x="241165" y="838200"/>
                </a:cubicBezTo>
                <a:cubicBezTo>
                  <a:pt x="239201" y="838200"/>
                  <a:pt x="239201" y="838200"/>
                  <a:pt x="239201" y="838200"/>
                </a:cubicBezTo>
                <a:cubicBezTo>
                  <a:pt x="239201" y="419100"/>
                  <a:pt x="0" y="419100"/>
                  <a:pt x="0" y="0"/>
                </a:cubicBezTo>
                <a:cubicBezTo>
                  <a:pt x="1964" y="0"/>
                  <a:pt x="1964" y="0"/>
                  <a:pt x="1964" y="0"/>
                </a:cubicBezTo>
                <a:close/>
              </a:path>
            </a:pathLst>
          </a:custGeom>
          <a:solidFill>
            <a:srgbClr val="FFC6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Freeform 411">
            <a:hlinkClick r:id="rId2" action="ppaction://hlinksldjump" tooltip="('Black berry', 'News'): 1 downloads/day, +3.4%"/>
          </p:cNvPr>
          <p:cNvSpPr/>
          <p:nvPr/>
        </p:nvSpPr>
        <p:spPr>
          <a:xfrm>
            <a:off x="8870080" y="3886200"/>
            <a:ext cx="272819" cy="838201"/>
          </a:xfrm>
          <a:custGeom>
            <a:avLst/>
            <a:gdLst/>
            <a:ahLst/>
            <a:cxnLst/>
            <a:rect l="0" t="0" r="0" b="0"/>
            <a:pathLst>
              <a:path w="272819" h="838201">
                <a:moveTo>
                  <a:pt x="1375" y="0"/>
                </a:moveTo>
                <a:cubicBezTo>
                  <a:pt x="1375" y="419100"/>
                  <a:pt x="272818" y="419100"/>
                  <a:pt x="272818" y="838200"/>
                </a:cubicBezTo>
                <a:cubicBezTo>
                  <a:pt x="271443" y="838200"/>
                  <a:pt x="271443" y="838200"/>
                  <a:pt x="271443" y="838200"/>
                </a:cubicBezTo>
                <a:cubicBezTo>
                  <a:pt x="271443" y="419100"/>
                  <a:pt x="0" y="419100"/>
                  <a:pt x="0" y="0"/>
                </a:cubicBezTo>
                <a:cubicBezTo>
                  <a:pt x="1375" y="0"/>
                  <a:pt x="1375" y="0"/>
                  <a:pt x="1375" y="0"/>
                </a:cubicBezTo>
                <a:close/>
              </a:path>
            </a:pathLst>
          </a:custGeom>
          <a:solidFill>
            <a:srgbClr val="A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Freeform 412">
            <a:hlinkClick r:id="rId2" action="ppaction://hlinksldjump" tooltip="('Symbian', 'Games'): 18 downloads/day, +3.2%"/>
          </p:cNvPr>
          <p:cNvSpPr/>
          <p:nvPr/>
        </p:nvSpPr>
        <p:spPr>
          <a:xfrm>
            <a:off x="2597584" y="3886200"/>
            <a:ext cx="6313337" cy="838201"/>
          </a:xfrm>
          <a:custGeom>
            <a:avLst/>
            <a:gdLst/>
            <a:ahLst/>
            <a:cxnLst/>
            <a:rect l="0" t="0" r="0" b="0"/>
            <a:pathLst>
              <a:path w="6313337" h="838201">
                <a:moveTo>
                  <a:pt x="6313336" y="0"/>
                </a:moveTo>
                <a:cubicBezTo>
                  <a:pt x="6313336" y="419100"/>
                  <a:pt x="39466" y="419100"/>
                  <a:pt x="3946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273871" y="419100"/>
                  <a:pt x="6273871" y="0"/>
                </a:cubicBezTo>
                <a:cubicBezTo>
                  <a:pt x="6313336" y="0"/>
                  <a:pt x="6313336" y="0"/>
                  <a:pt x="6313336" y="0"/>
                </a:cubicBezTo>
                <a:close/>
              </a:path>
            </a:pathLst>
          </a:custGeom>
          <a:solidFill>
            <a:srgbClr val="A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Freeform 413">
            <a:hlinkClick r:id="rId2" action="ppaction://hlinksldjump" tooltip="('Symbian', 'Education'): 14 downloads/day, +1.4%"/>
          </p:cNvPr>
          <p:cNvSpPr/>
          <p:nvPr/>
        </p:nvSpPr>
        <p:spPr>
          <a:xfrm>
            <a:off x="3948152" y="3886200"/>
            <a:ext cx="4993806" cy="838201"/>
          </a:xfrm>
          <a:custGeom>
            <a:avLst/>
            <a:gdLst/>
            <a:ahLst/>
            <a:cxnLst/>
            <a:rect l="0" t="0" r="0" b="0"/>
            <a:pathLst>
              <a:path w="4993806" h="838201">
                <a:moveTo>
                  <a:pt x="4993805" y="0"/>
                </a:moveTo>
                <a:cubicBezTo>
                  <a:pt x="4993805" y="419100"/>
                  <a:pt x="31037" y="419100"/>
                  <a:pt x="3103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962768" y="419100"/>
                  <a:pt x="4962768" y="0"/>
                </a:cubicBezTo>
                <a:cubicBezTo>
                  <a:pt x="4993805" y="0"/>
                  <a:pt x="4993805" y="0"/>
                  <a:pt x="4993805" y="0"/>
                </a:cubicBezTo>
                <a:close/>
              </a:path>
            </a:pathLst>
          </a:custGeom>
          <a:solidFill>
            <a:srgbClr val="D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Freeform 414">
            <a:hlinkClick r:id="rId2" action="ppaction://hlinksldjump" tooltip="('Symbian', 'Tools'): 11 downloads/day, +4.7%"/>
          </p:cNvPr>
          <p:cNvSpPr/>
          <p:nvPr/>
        </p:nvSpPr>
        <p:spPr>
          <a:xfrm>
            <a:off x="5014156" y="3886200"/>
            <a:ext cx="3953006" cy="838201"/>
          </a:xfrm>
          <a:custGeom>
            <a:avLst/>
            <a:gdLst/>
            <a:ahLst/>
            <a:cxnLst/>
            <a:rect l="0" t="0" r="0" b="0"/>
            <a:pathLst>
              <a:path w="3953006" h="838201">
                <a:moveTo>
                  <a:pt x="3953005" y="0"/>
                </a:moveTo>
                <a:cubicBezTo>
                  <a:pt x="3953005" y="419100"/>
                  <a:pt x="25205" y="419100"/>
                  <a:pt x="2520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927801" y="419100"/>
                  <a:pt x="3927801" y="0"/>
                </a:cubicBezTo>
                <a:cubicBezTo>
                  <a:pt x="3953005" y="0"/>
                  <a:pt x="3953005" y="0"/>
                  <a:pt x="3953005" y="0"/>
                </a:cubicBezTo>
                <a:close/>
              </a:path>
            </a:pathLst>
          </a:custGeom>
          <a:solidFill>
            <a:srgbClr val="8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Freeform 415">
            <a:hlinkClick r:id="rId2" action="ppaction://hlinksldjump" tooltip="('Symbian', 'Music + Video'): 9 downloads/day, +1.1%"/>
          </p:cNvPr>
          <p:cNvSpPr/>
          <p:nvPr/>
        </p:nvSpPr>
        <p:spPr>
          <a:xfrm>
            <a:off x="5868515" y="3886200"/>
            <a:ext cx="3118913" cy="838201"/>
          </a:xfrm>
          <a:custGeom>
            <a:avLst/>
            <a:gdLst/>
            <a:ahLst/>
            <a:cxnLst/>
            <a:rect l="0" t="0" r="0" b="0"/>
            <a:pathLst>
              <a:path w="3118913" h="838201">
                <a:moveTo>
                  <a:pt x="3118912" y="0"/>
                </a:moveTo>
                <a:cubicBezTo>
                  <a:pt x="3118912" y="419100"/>
                  <a:pt x="20267" y="419100"/>
                  <a:pt x="2026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098646" y="419100"/>
                  <a:pt x="3098646" y="0"/>
                </a:cubicBezTo>
                <a:cubicBezTo>
                  <a:pt x="3118912" y="0"/>
                  <a:pt x="3118912" y="0"/>
                  <a:pt x="3118912" y="0"/>
                </a:cubicBezTo>
                <a:close/>
              </a:path>
            </a:pathLst>
          </a:custGeom>
          <a:solidFill>
            <a:srgbClr val="E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" name="Freeform 416">
            <a:hlinkClick r:id="rId2" action="ppaction://hlinksldjump" tooltip="('Symbian', 'Photo'): 8 downloads/day, +5.8%"/>
          </p:cNvPr>
          <p:cNvSpPr/>
          <p:nvPr/>
        </p:nvSpPr>
        <p:spPr>
          <a:xfrm>
            <a:off x="6554232" y="3886200"/>
            <a:ext cx="2449847" cy="838201"/>
          </a:xfrm>
          <a:custGeom>
            <a:avLst/>
            <a:gdLst/>
            <a:ahLst/>
            <a:cxnLst/>
            <a:rect l="0" t="0" r="0" b="0"/>
            <a:pathLst>
              <a:path w="2449847" h="838201">
                <a:moveTo>
                  <a:pt x="2449846" y="0"/>
                </a:moveTo>
                <a:cubicBezTo>
                  <a:pt x="2449846" y="419100"/>
                  <a:pt x="16651" y="419100"/>
                  <a:pt x="1665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433195" y="419100"/>
                  <a:pt x="2433195" y="0"/>
                </a:cubicBezTo>
                <a:cubicBezTo>
                  <a:pt x="2449846" y="0"/>
                  <a:pt x="2449846" y="0"/>
                  <a:pt x="2449846" y="0"/>
                </a:cubicBezTo>
                <a:close/>
              </a:path>
            </a:pathLst>
          </a:custGeom>
          <a:solidFill>
            <a:srgbClr val="6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" name="Freeform 417">
            <a:hlinkClick r:id="rId2" action="ppaction://hlinksldjump" tooltip="('Symbian', 'Business'): 6 downloads/day, +3.6%"/>
          </p:cNvPr>
          <p:cNvSpPr/>
          <p:nvPr/>
        </p:nvSpPr>
        <p:spPr>
          <a:xfrm>
            <a:off x="7103769" y="3886200"/>
            <a:ext cx="1913464" cy="838201"/>
          </a:xfrm>
          <a:custGeom>
            <a:avLst/>
            <a:gdLst/>
            <a:ahLst/>
            <a:cxnLst/>
            <a:rect l="0" t="0" r="0" b="0"/>
            <a:pathLst>
              <a:path w="1913464" h="838201">
                <a:moveTo>
                  <a:pt x="1913463" y="0"/>
                </a:moveTo>
                <a:cubicBezTo>
                  <a:pt x="1913463" y="419100"/>
                  <a:pt x="13154" y="419100"/>
                  <a:pt x="1315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900309" y="419100"/>
                  <a:pt x="1900309" y="0"/>
                </a:cubicBezTo>
                <a:cubicBezTo>
                  <a:pt x="1913463" y="0"/>
                  <a:pt x="1913463" y="0"/>
                  <a:pt x="1913463" y="0"/>
                </a:cubicBezTo>
                <a:close/>
              </a:path>
            </a:pathLst>
          </a:custGeom>
          <a:solidFill>
            <a:srgbClr val="A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" name="Freeform 418">
            <a:hlinkClick r:id="rId2" action="ppaction://hlinksldjump" tooltip="('Symbian', 'Entertainment'): 5 downloads/day, +2.3%"/>
          </p:cNvPr>
          <p:cNvSpPr/>
          <p:nvPr/>
        </p:nvSpPr>
        <p:spPr>
          <a:xfrm>
            <a:off x="7536111" y="3886200"/>
            <a:ext cx="1491499" cy="838201"/>
          </a:xfrm>
          <a:custGeom>
            <a:avLst/>
            <a:gdLst/>
            <a:ahLst/>
            <a:cxnLst/>
            <a:rect l="0" t="0" r="0" b="0"/>
            <a:pathLst>
              <a:path w="1491499" h="838201">
                <a:moveTo>
                  <a:pt x="1491498" y="0"/>
                </a:moveTo>
                <a:cubicBezTo>
                  <a:pt x="1491498" y="419100"/>
                  <a:pt x="10376" y="419100"/>
                  <a:pt x="1037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481121" y="419100"/>
                  <a:pt x="1481121" y="0"/>
                </a:cubicBezTo>
                <a:cubicBezTo>
                  <a:pt x="1491498" y="0"/>
                  <a:pt x="1491498" y="0"/>
                  <a:pt x="1491498" y="0"/>
                </a:cubicBezTo>
                <a:close/>
              </a:path>
            </a:pathLst>
          </a:custGeom>
          <a:solidFill>
            <a:srgbClr val="C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" name="Freeform 419">
            <a:hlinkClick r:id="rId2" action="ppaction://hlinksldjump" tooltip="('Symbian', 'Travel'): 4 downloads/day, +1.0%"/>
          </p:cNvPr>
          <p:cNvSpPr/>
          <p:nvPr/>
        </p:nvSpPr>
        <p:spPr>
          <a:xfrm>
            <a:off x="7886778" y="3886200"/>
            <a:ext cx="1149094" cy="838201"/>
          </a:xfrm>
          <a:custGeom>
            <a:avLst/>
            <a:gdLst/>
            <a:ahLst/>
            <a:cxnLst/>
            <a:rect l="0" t="0" r="0" b="0"/>
            <a:pathLst>
              <a:path w="1149094" h="838201">
                <a:moveTo>
                  <a:pt x="1149093" y="0"/>
                </a:moveTo>
                <a:cubicBezTo>
                  <a:pt x="1149093" y="419100"/>
                  <a:pt x="8263" y="419100"/>
                  <a:pt x="826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140831" y="419100"/>
                  <a:pt x="1140831" y="0"/>
                </a:cubicBezTo>
                <a:cubicBezTo>
                  <a:pt x="1149093" y="0"/>
                  <a:pt x="1149093" y="0"/>
                  <a:pt x="1149093" y="0"/>
                </a:cubicBezTo>
                <a:close/>
              </a:path>
            </a:pathLst>
          </a:custGeom>
          <a:solidFill>
            <a:srgbClr val="E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" name="Freeform 420">
            <a:hlinkClick r:id="rId2" action="ppaction://hlinksldjump" tooltip="('Symbian', 'Family'): 3 downloads/day, +2.6%"/>
          </p:cNvPr>
          <p:cNvSpPr/>
          <p:nvPr/>
        </p:nvSpPr>
        <p:spPr>
          <a:xfrm>
            <a:off x="8173503" y="3886200"/>
            <a:ext cx="869039" cy="838201"/>
          </a:xfrm>
          <a:custGeom>
            <a:avLst/>
            <a:gdLst/>
            <a:ahLst/>
            <a:cxnLst/>
            <a:rect l="0" t="0" r="0" b="0"/>
            <a:pathLst>
              <a:path w="869039" h="838201">
                <a:moveTo>
                  <a:pt x="869038" y="0"/>
                </a:moveTo>
                <a:cubicBezTo>
                  <a:pt x="869038" y="419100"/>
                  <a:pt x="6670" y="419100"/>
                  <a:pt x="667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862368" y="419100"/>
                  <a:pt x="862368" y="0"/>
                </a:cubicBezTo>
                <a:cubicBezTo>
                  <a:pt x="869038" y="0"/>
                  <a:pt x="869038" y="0"/>
                  <a:pt x="869038" y="0"/>
                </a:cubicBezTo>
                <a:close/>
              </a:path>
            </a:pathLst>
          </a:custGeom>
          <a:solidFill>
            <a:srgbClr val="B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" name="Freeform 421">
            <a:hlinkClick r:id="rId2" action="ppaction://hlinksldjump" tooltip="('Symbian', 'Weather'): 2 downloads/day, +0.0%"/>
          </p:cNvPr>
          <p:cNvSpPr/>
          <p:nvPr/>
        </p:nvSpPr>
        <p:spPr>
          <a:xfrm>
            <a:off x="8391089" y="3886200"/>
            <a:ext cx="656586" cy="838201"/>
          </a:xfrm>
          <a:custGeom>
            <a:avLst/>
            <a:gdLst/>
            <a:ahLst/>
            <a:cxnLst/>
            <a:rect l="0" t="0" r="0" b="0"/>
            <a:pathLst>
              <a:path w="656586" h="838201">
                <a:moveTo>
                  <a:pt x="656585" y="0"/>
                </a:moveTo>
                <a:cubicBezTo>
                  <a:pt x="656585" y="419100"/>
                  <a:pt x="5133" y="419100"/>
                  <a:pt x="513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51452" y="419100"/>
                  <a:pt x="651452" y="0"/>
                </a:cubicBezTo>
                <a:cubicBezTo>
                  <a:pt x="656585" y="0"/>
                  <a:pt x="656585" y="0"/>
                  <a:pt x="656585" y="0"/>
                </a:cubicBezTo>
                <a:close/>
              </a:path>
            </a:pathLst>
          </a:custGeom>
          <a:solidFill>
            <a:srgbClr val="F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" name="Freeform 422">
            <a:hlinkClick r:id="rId2" action="ppaction://hlinksldjump" tooltip="('Symbian', 'Social'): 2 downloads/day, +9.7%"/>
          </p:cNvPr>
          <p:cNvSpPr/>
          <p:nvPr/>
        </p:nvSpPr>
        <p:spPr>
          <a:xfrm>
            <a:off x="8574753" y="3886200"/>
            <a:ext cx="477509" cy="838201"/>
          </a:xfrm>
          <a:custGeom>
            <a:avLst/>
            <a:gdLst/>
            <a:ahLst/>
            <a:cxnLst/>
            <a:rect l="0" t="0" r="0" b="0"/>
            <a:pathLst>
              <a:path w="477509" h="838201">
                <a:moveTo>
                  <a:pt x="477508" y="0"/>
                </a:moveTo>
                <a:cubicBezTo>
                  <a:pt x="477508" y="419100"/>
                  <a:pt x="4586" y="419100"/>
                  <a:pt x="458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72921" y="419100"/>
                  <a:pt x="472921" y="0"/>
                </a:cubicBezTo>
                <a:cubicBezTo>
                  <a:pt x="477508" y="0"/>
                  <a:pt x="477508" y="0"/>
                  <a:pt x="477508" y="0"/>
                </a:cubicBezTo>
                <a:close/>
              </a:path>
            </a:pathLst>
          </a:custGeom>
          <a:solidFill>
            <a:srgbClr val="0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Freeform 423">
            <a:hlinkClick r:id="rId2" action="ppaction://hlinksldjump" tooltip="('Symbian', 'Lifestyle'): 2 downloads/day, +6.4%"/>
          </p:cNvPr>
          <p:cNvSpPr/>
          <p:nvPr/>
        </p:nvSpPr>
        <p:spPr>
          <a:xfrm>
            <a:off x="8724180" y="3886200"/>
            <a:ext cx="331686" cy="838201"/>
          </a:xfrm>
          <a:custGeom>
            <a:avLst/>
            <a:gdLst/>
            <a:ahLst/>
            <a:cxnLst/>
            <a:rect l="0" t="0" r="0" b="0"/>
            <a:pathLst>
              <a:path w="331686" h="838201">
                <a:moveTo>
                  <a:pt x="331685" y="0"/>
                </a:moveTo>
                <a:cubicBezTo>
                  <a:pt x="331685" y="419100"/>
                  <a:pt x="3604" y="419100"/>
                  <a:pt x="360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28081" y="419100"/>
                  <a:pt x="328081" y="0"/>
                </a:cubicBezTo>
                <a:cubicBezTo>
                  <a:pt x="331685" y="0"/>
                  <a:pt x="331685" y="0"/>
                  <a:pt x="331685" y="0"/>
                </a:cubicBezTo>
                <a:close/>
              </a:path>
            </a:pathLst>
          </a:custGeom>
          <a:solidFill>
            <a:srgbClr val="5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Freeform 424">
            <a:hlinkClick r:id="rId2" action="ppaction://hlinksldjump" tooltip="('Symbian', 'Sports'): 1 downloads/day, +12.7%"/>
          </p:cNvPr>
          <p:cNvSpPr/>
          <p:nvPr/>
        </p:nvSpPr>
        <p:spPr>
          <a:xfrm>
            <a:off x="8842489" y="3886200"/>
            <a:ext cx="216268" cy="838201"/>
          </a:xfrm>
          <a:custGeom>
            <a:avLst/>
            <a:gdLst/>
            <a:ahLst/>
            <a:cxnLst/>
            <a:rect l="0" t="0" r="0" b="0"/>
            <a:pathLst>
              <a:path w="216268" h="838201">
                <a:moveTo>
                  <a:pt x="216267" y="0"/>
                </a:moveTo>
                <a:cubicBezTo>
                  <a:pt x="216267" y="419100"/>
                  <a:pt x="2890" y="419100"/>
                  <a:pt x="289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13376" y="419100"/>
                  <a:pt x="213376" y="0"/>
                </a:cubicBezTo>
                <a:cubicBezTo>
                  <a:pt x="216267" y="0"/>
                  <a:pt x="216267" y="0"/>
                  <a:pt x="216267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Freeform 425">
            <a:hlinkClick r:id="rId2" action="ppaction://hlinksldjump" tooltip="('Symbian', 'Politics'): 1 downloads/day, +2.1%"/>
          </p:cNvPr>
          <p:cNvSpPr/>
          <p:nvPr/>
        </p:nvSpPr>
        <p:spPr>
          <a:xfrm>
            <a:off x="8926638" y="3886200"/>
            <a:ext cx="134050" cy="838201"/>
          </a:xfrm>
          <a:custGeom>
            <a:avLst/>
            <a:gdLst/>
            <a:ahLst/>
            <a:cxnLst/>
            <a:rect l="0" t="0" r="0" b="0"/>
            <a:pathLst>
              <a:path w="134050" h="838201">
                <a:moveTo>
                  <a:pt x="134049" y="0"/>
                </a:moveTo>
                <a:cubicBezTo>
                  <a:pt x="134049" y="419100"/>
                  <a:pt x="1933" y="419100"/>
                  <a:pt x="193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32118" y="419100"/>
                  <a:pt x="132118" y="0"/>
                </a:cubicBezTo>
                <a:cubicBezTo>
                  <a:pt x="134049" y="0"/>
                  <a:pt x="134049" y="0"/>
                  <a:pt x="134049" y="0"/>
                </a:cubicBezTo>
                <a:close/>
              </a:path>
            </a:pathLst>
          </a:custGeom>
          <a:solidFill>
            <a:srgbClr val="C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Freeform 426">
            <a:hlinkClick r:id="rId2" action="ppaction://hlinksldjump" tooltip="('Symbian', 'Personal finance'): 1 downloads/day, +9.5%"/>
          </p:cNvPr>
          <p:cNvSpPr/>
          <p:nvPr/>
        </p:nvSpPr>
        <p:spPr>
          <a:xfrm>
            <a:off x="8993188" y="3886200"/>
            <a:ext cx="69151" cy="838201"/>
          </a:xfrm>
          <a:custGeom>
            <a:avLst/>
            <a:gdLst/>
            <a:ahLst/>
            <a:cxnLst/>
            <a:rect l="0" t="0" r="0" b="0"/>
            <a:pathLst>
              <a:path w="69151" h="838201">
                <a:moveTo>
                  <a:pt x="69150" y="0"/>
                </a:moveTo>
                <a:cubicBezTo>
                  <a:pt x="69150" y="419100"/>
                  <a:pt x="1651" y="419100"/>
                  <a:pt x="165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7499" y="419100"/>
                  <a:pt x="67499" y="0"/>
                </a:cubicBezTo>
                <a:cubicBezTo>
                  <a:pt x="69150" y="0"/>
                  <a:pt x="69150" y="0"/>
                  <a:pt x="69150" y="0"/>
                </a:cubicBezTo>
                <a:close/>
              </a:path>
            </a:pathLst>
          </a:custGeom>
          <a:solidFill>
            <a:srgbClr val="0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Freeform 427">
            <a:hlinkClick r:id="rId2" action="ppaction://hlinksldjump" tooltip="('Symbian', 'Health'): 1 downloads/day, +6.1%"/>
          </p:cNvPr>
          <p:cNvSpPr/>
          <p:nvPr/>
        </p:nvSpPr>
        <p:spPr>
          <a:xfrm>
            <a:off x="9058789" y="3886200"/>
            <a:ext cx="5191" cy="838201"/>
          </a:xfrm>
          <a:custGeom>
            <a:avLst/>
            <a:gdLst/>
            <a:ahLst/>
            <a:cxnLst/>
            <a:rect l="0" t="0" r="0" b="0"/>
            <a:pathLst>
              <a:path w="5191" h="838201">
                <a:moveTo>
                  <a:pt x="5190" y="0"/>
                </a:moveTo>
                <a:cubicBezTo>
                  <a:pt x="5190" y="419100"/>
                  <a:pt x="1641" y="419100"/>
                  <a:pt x="164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549" y="419100"/>
                  <a:pt x="3549" y="0"/>
                </a:cubicBezTo>
                <a:cubicBezTo>
                  <a:pt x="5190" y="0"/>
                  <a:pt x="5190" y="0"/>
                  <a:pt x="5190" y="0"/>
                </a:cubicBezTo>
                <a:close/>
              </a:path>
            </a:pathLst>
          </a:custGeom>
          <a:solidFill>
            <a:srgbClr val="6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Freeform 428">
            <a:hlinkClick r:id="rId2" action="ppaction://hlinksldjump" tooltip="('Symbian', 'Books'): 1 downloads/day, +1.8%"/>
          </p:cNvPr>
          <p:cNvSpPr/>
          <p:nvPr/>
        </p:nvSpPr>
        <p:spPr>
          <a:xfrm>
            <a:off x="9063979" y="3886200"/>
            <a:ext cx="46505" cy="838201"/>
          </a:xfrm>
          <a:custGeom>
            <a:avLst/>
            <a:gdLst/>
            <a:ahLst/>
            <a:cxnLst/>
            <a:rect l="0" t="0" r="0" b="0"/>
            <a:pathLst>
              <a:path w="46505" h="838201">
                <a:moveTo>
                  <a:pt x="1202" y="0"/>
                </a:moveTo>
                <a:cubicBezTo>
                  <a:pt x="1202" y="419100"/>
                  <a:pt x="46504" y="419100"/>
                  <a:pt x="46504" y="838200"/>
                </a:cubicBezTo>
                <a:cubicBezTo>
                  <a:pt x="45302" y="838200"/>
                  <a:pt x="45302" y="838200"/>
                  <a:pt x="45302" y="838200"/>
                </a:cubicBezTo>
                <a:cubicBezTo>
                  <a:pt x="45302" y="419100"/>
                  <a:pt x="0" y="419100"/>
                  <a:pt x="0" y="0"/>
                </a:cubicBezTo>
                <a:cubicBezTo>
                  <a:pt x="1202" y="0"/>
                  <a:pt x="1202" y="0"/>
                  <a:pt x="1202" y="0"/>
                </a:cubicBezTo>
                <a:close/>
              </a:path>
            </a:pathLst>
          </a:custGeom>
          <a:solidFill>
            <a:srgbClr val="D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0" name="Freeform 429">
            <a:hlinkClick r:id="rId2" action="ppaction://hlinksldjump" tooltip="('Symbian', 'News'): 0 downloads/day, +3.6%"/>
          </p:cNvPr>
          <p:cNvSpPr/>
          <p:nvPr/>
        </p:nvSpPr>
        <p:spPr>
          <a:xfrm>
            <a:off x="9065181" y="3886200"/>
            <a:ext cx="78510" cy="838201"/>
          </a:xfrm>
          <a:custGeom>
            <a:avLst/>
            <a:gdLst/>
            <a:ahLst/>
            <a:cxnLst/>
            <a:rect l="0" t="0" r="0" b="0"/>
            <a:pathLst>
              <a:path w="78510" h="838201">
                <a:moveTo>
                  <a:pt x="792" y="0"/>
                </a:moveTo>
                <a:cubicBezTo>
                  <a:pt x="792" y="419100"/>
                  <a:pt x="78509" y="419100"/>
                  <a:pt x="78509" y="838200"/>
                </a:cubicBezTo>
                <a:cubicBezTo>
                  <a:pt x="77717" y="838200"/>
                  <a:pt x="77717" y="838200"/>
                  <a:pt x="77717" y="838200"/>
                </a:cubicBezTo>
                <a:cubicBezTo>
                  <a:pt x="77717" y="419100"/>
                  <a:pt x="0" y="419100"/>
                  <a:pt x="0" y="0"/>
                </a:cubicBezTo>
                <a:cubicBezTo>
                  <a:pt x="792" y="0"/>
                  <a:pt x="792" y="0"/>
                  <a:pt x="792" y="0"/>
                </a:cubicBezTo>
                <a:close/>
              </a:path>
            </a:pathLst>
          </a:custGeom>
          <a:solidFill>
            <a:srgbClr val="A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1" name="Freeform 430">
            <a:hlinkClick r:id="rId2" action="ppaction://hlinksldjump" tooltip="('Android 1', 'Games'): 5 downloads/day, +10.7%"/>
          </p:cNvPr>
          <p:cNvSpPr/>
          <p:nvPr/>
        </p:nvSpPr>
        <p:spPr>
          <a:xfrm>
            <a:off x="2637050" y="3886200"/>
            <a:ext cx="6439773" cy="838201"/>
          </a:xfrm>
          <a:custGeom>
            <a:avLst/>
            <a:gdLst/>
            <a:ahLst/>
            <a:cxnLst/>
            <a:rect l="0" t="0" r="0" b="0"/>
            <a:pathLst>
              <a:path w="6439773" h="838201">
                <a:moveTo>
                  <a:pt x="6439772" y="0"/>
                </a:moveTo>
                <a:cubicBezTo>
                  <a:pt x="6439772" y="419100"/>
                  <a:pt x="10848" y="419100"/>
                  <a:pt x="1084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428923" y="419100"/>
                  <a:pt x="6428923" y="0"/>
                </a:cubicBezTo>
                <a:cubicBezTo>
                  <a:pt x="6439772" y="0"/>
                  <a:pt x="6439772" y="0"/>
                  <a:pt x="6439772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2" name="Freeform 431">
            <a:hlinkClick r:id="rId2" action="ppaction://hlinksldjump" tooltip="('Android 1', 'Education'): 4 downloads/day, +2.6%"/>
          </p:cNvPr>
          <p:cNvSpPr/>
          <p:nvPr/>
        </p:nvSpPr>
        <p:spPr>
          <a:xfrm>
            <a:off x="3979189" y="3886200"/>
            <a:ext cx="5106100" cy="838201"/>
          </a:xfrm>
          <a:custGeom>
            <a:avLst/>
            <a:gdLst/>
            <a:ahLst/>
            <a:cxnLst/>
            <a:rect l="0" t="0" r="0" b="0"/>
            <a:pathLst>
              <a:path w="5106100" h="838201">
                <a:moveTo>
                  <a:pt x="5106099" y="0"/>
                </a:moveTo>
                <a:cubicBezTo>
                  <a:pt x="5106099" y="419100"/>
                  <a:pt x="8466" y="419100"/>
                  <a:pt x="846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097633" y="419100"/>
                  <a:pt x="5097633" y="0"/>
                </a:cubicBezTo>
                <a:cubicBezTo>
                  <a:pt x="5106099" y="0"/>
                  <a:pt x="5106099" y="0"/>
                  <a:pt x="5106099" y="0"/>
                </a:cubicBezTo>
                <a:close/>
              </a:path>
            </a:pathLst>
          </a:custGeom>
          <a:solidFill>
            <a:srgbClr val="B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3" name="Freeform 432">
            <a:hlinkClick r:id="rId2" action="ppaction://hlinksldjump" tooltip="('Android 1', 'Tools'): 3 downloads/day, -3.9%"/>
          </p:cNvPr>
          <p:cNvSpPr/>
          <p:nvPr/>
        </p:nvSpPr>
        <p:spPr>
          <a:xfrm>
            <a:off x="5039361" y="3886200"/>
            <a:ext cx="4052585" cy="838201"/>
          </a:xfrm>
          <a:custGeom>
            <a:avLst/>
            <a:gdLst/>
            <a:ahLst/>
            <a:cxnLst/>
            <a:rect l="0" t="0" r="0" b="0"/>
            <a:pathLst>
              <a:path w="4052585" h="838201">
                <a:moveTo>
                  <a:pt x="4052584" y="0"/>
                </a:moveTo>
                <a:cubicBezTo>
                  <a:pt x="4052584" y="419100"/>
                  <a:pt x="6657" y="419100"/>
                  <a:pt x="665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045927" y="419100"/>
                  <a:pt x="4045927" y="0"/>
                </a:cubicBezTo>
                <a:cubicBezTo>
                  <a:pt x="4052584" y="0"/>
                  <a:pt x="4052584" y="0"/>
                  <a:pt x="4052584" y="0"/>
                </a:cubicBezTo>
                <a:close/>
              </a:path>
            </a:pathLst>
          </a:custGeom>
          <a:solidFill>
            <a:srgbClr val="FF9B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4" name="Freeform 433">
            <a:hlinkClick r:id="rId2" action="ppaction://hlinksldjump" tooltip="('Android 1', 'Music + Video'): 2 downloads/day, +1.7%"/>
          </p:cNvPr>
          <p:cNvSpPr/>
          <p:nvPr/>
        </p:nvSpPr>
        <p:spPr>
          <a:xfrm>
            <a:off x="5888782" y="3886200"/>
            <a:ext cx="3208619" cy="838201"/>
          </a:xfrm>
          <a:custGeom>
            <a:avLst/>
            <a:gdLst/>
            <a:ahLst/>
            <a:cxnLst/>
            <a:rect l="0" t="0" r="0" b="0"/>
            <a:pathLst>
              <a:path w="3208619" h="838201">
                <a:moveTo>
                  <a:pt x="3208618" y="0"/>
                </a:moveTo>
                <a:cubicBezTo>
                  <a:pt x="3208618" y="419100"/>
                  <a:pt x="5454" y="419100"/>
                  <a:pt x="545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203163" y="419100"/>
                  <a:pt x="3203163" y="0"/>
                </a:cubicBezTo>
                <a:cubicBezTo>
                  <a:pt x="3208618" y="0"/>
                  <a:pt x="3208618" y="0"/>
                  <a:pt x="3208618" y="0"/>
                </a:cubicBezTo>
                <a:close/>
              </a:path>
            </a:pathLst>
          </a:custGeom>
          <a:solidFill>
            <a:srgbClr val="D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Freeform 434">
            <a:hlinkClick r:id="rId2" action="ppaction://hlinksldjump" tooltip="('Android 1', 'Photo'): 2 downloads/day, +1.0%"/>
          </p:cNvPr>
          <p:cNvSpPr/>
          <p:nvPr/>
        </p:nvSpPr>
        <p:spPr>
          <a:xfrm>
            <a:off x="6570883" y="3886200"/>
            <a:ext cx="2530850" cy="838201"/>
          </a:xfrm>
          <a:custGeom>
            <a:avLst/>
            <a:gdLst/>
            <a:ahLst/>
            <a:cxnLst/>
            <a:rect l="0" t="0" r="0" b="0"/>
            <a:pathLst>
              <a:path w="2530850" h="838201">
                <a:moveTo>
                  <a:pt x="2530849" y="0"/>
                </a:moveTo>
                <a:cubicBezTo>
                  <a:pt x="2530849" y="419100"/>
                  <a:pt x="4332" y="419100"/>
                  <a:pt x="433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526517" y="419100"/>
                  <a:pt x="2526517" y="0"/>
                </a:cubicBezTo>
                <a:cubicBezTo>
                  <a:pt x="2530849" y="0"/>
                  <a:pt x="2530849" y="0"/>
                  <a:pt x="2530849" y="0"/>
                </a:cubicBezTo>
                <a:close/>
              </a:path>
            </a:pathLst>
          </a:custGeom>
          <a:solidFill>
            <a:srgbClr val="E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Freeform 435">
            <a:hlinkClick r:id="rId2" action="ppaction://hlinksldjump" tooltip="('Android 1', 'Business'): 2 downloads/day, +4.7%"/>
          </p:cNvPr>
          <p:cNvSpPr/>
          <p:nvPr/>
        </p:nvSpPr>
        <p:spPr>
          <a:xfrm>
            <a:off x="7116923" y="3886200"/>
            <a:ext cx="1988160" cy="838201"/>
          </a:xfrm>
          <a:custGeom>
            <a:avLst/>
            <a:gdLst/>
            <a:ahLst/>
            <a:cxnLst/>
            <a:rect l="0" t="0" r="0" b="0"/>
            <a:pathLst>
              <a:path w="1988160" h="838201">
                <a:moveTo>
                  <a:pt x="1988159" y="0"/>
                </a:moveTo>
                <a:cubicBezTo>
                  <a:pt x="1988159" y="419100"/>
                  <a:pt x="3350" y="419100"/>
                  <a:pt x="335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984809" y="419100"/>
                  <a:pt x="1984809" y="0"/>
                </a:cubicBezTo>
                <a:cubicBezTo>
                  <a:pt x="1988159" y="0"/>
                  <a:pt x="1988159" y="0"/>
                  <a:pt x="1988159" y="0"/>
                </a:cubicBezTo>
                <a:close/>
              </a:path>
            </a:pathLst>
          </a:custGeom>
          <a:solidFill>
            <a:srgbClr val="8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Freeform 436">
            <a:hlinkClick r:id="rId2" action="ppaction://hlinksldjump" tooltip="('Android 1', 'Entertainment'): 1 downloads/day, +3.9%"/>
          </p:cNvPr>
          <p:cNvSpPr/>
          <p:nvPr/>
        </p:nvSpPr>
        <p:spPr>
          <a:xfrm>
            <a:off x="7546487" y="3886200"/>
            <a:ext cx="1561315" cy="838201"/>
          </a:xfrm>
          <a:custGeom>
            <a:avLst/>
            <a:gdLst/>
            <a:ahLst/>
            <a:cxnLst/>
            <a:rect l="0" t="0" r="0" b="0"/>
            <a:pathLst>
              <a:path w="1561315" h="838201">
                <a:moveTo>
                  <a:pt x="1561314" y="0"/>
                </a:moveTo>
                <a:cubicBezTo>
                  <a:pt x="1561314" y="419100"/>
                  <a:pt x="2719" y="419100"/>
                  <a:pt x="271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558595" y="419100"/>
                  <a:pt x="1558595" y="0"/>
                </a:cubicBezTo>
                <a:cubicBezTo>
                  <a:pt x="1561314" y="0"/>
                  <a:pt x="1561314" y="0"/>
                  <a:pt x="1561314" y="0"/>
                </a:cubicBezTo>
                <a:close/>
              </a:path>
            </a:pathLst>
          </a:custGeom>
          <a:solidFill>
            <a:srgbClr val="9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Freeform 437">
            <a:hlinkClick r:id="rId2" action="ppaction://hlinksldjump" tooltip="('Android 1', 'Travel'): 1 downloads/day, +2.0%"/>
          </p:cNvPr>
          <p:cNvSpPr/>
          <p:nvPr/>
        </p:nvSpPr>
        <p:spPr>
          <a:xfrm>
            <a:off x="7895041" y="3886200"/>
            <a:ext cx="1214961" cy="838201"/>
          </a:xfrm>
          <a:custGeom>
            <a:avLst/>
            <a:gdLst/>
            <a:ahLst/>
            <a:cxnLst/>
            <a:rect l="0" t="0" r="0" b="0"/>
            <a:pathLst>
              <a:path w="1214961" h="838201">
                <a:moveTo>
                  <a:pt x="1214960" y="0"/>
                </a:moveTo>
                <a:cubicBezTo>
                  <a:pt x="1214960" y="419100"/>
                  <a:pt x="2200" y="419100"/>
                  <a:pt x="220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12760" y="419100"/>
                  <a:pt x="1212760" y="0"/>
                </a:cubicBezTo>
                <a:cubicBezTo>
                  <a:pt x="1214960" y="0"/>
                  <a:pt x="1214960" y="0"/>
                  <a:pt x="1214960" y="0"/>
                </a:cubicBezTo>
                <a:close/>
              </a:path>
            </a:pathLst>
          </a:custGeom>
          <a:solidFill>
            <a:srgbClr val="C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Freeform 438">
            <a:hlinkClick r:id="rId2" action="ppaction://hlinksldjump" tooltip="('Android 1', 'Family'): 1 downloads/day, +12.7%"/>
          </p:cNvPr>
          <p:cNvSpPr/>
          <p:nvPr/>
        </p:nvSpPr>
        <p:spPr>
          <a:xfrm>
            <a:off x="8180173" y="3886200"/>
            <a:ext cx="931568" cy="838201"/>
          </a:xfrm>
          <a:custGeom>
            <a:avLst/>
            <a:gdLst/>
            <a:ahLst/>
            <a:cxnLst/>
            <a:rect l="0" t="0" r="0" b="0"/>
            <a:pathLst>
              <a:path w="931568" h="838201">
                <a:moveTo>
                  <a:pt x="931567" y="0"/>
                </a:moveTo>
                <a:cubicBezTo>
                  <a:pt x="931567" y="419100"/>
                  <a:pt x="1738" y="419100"/>
                  <a:pt x="173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29828" y="419100"/>
                  <a:pt x="929828" y="0"/>
                </a:cubicBezTo>
                <a:cubicBezTo>
                  <a:pt x="931567" y="0"/>
                  <a:pt x="931567" y="0"/>
                  <a:pt x="931567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Freeform 439">
            <a:hlinkClick r:id="rId2" action="ppaction://hlinksldjump" tooltip="('Android 1', 'Weather'): 1 downloads/day, +10.2%"/>
          </p:cNvPr>
          <p:cNvSpPr/>
          <p:nvPr/>
        </p:nvSpPr>
        <p:spPr>
          <a:xfrm>
            <a:off x="8396222" y="3886200"/>
            <a:ext cx="717042" cy="838201"/>
          </a:xfrm>
          <a:custGeom>
            <a:avLst/>
            <a:gdLst/>
            <a:ahLst/>
            <a:cxnLst/>
            <a:rect l="0" t="0" r="0" b="0"/>
            <a:pathLst>
              <a:path w="717042" h="838201">
                <a:moveTo>
                  <a:pt x="717041" y="0"/>
                </a:moveTo>
                <a:cubicBezTo>
                  <a:pt x="717041" y="419100"/>
                  <a:pt x="1523" y="419100"/>
                  <a:pt x="152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715518" y="419100"/>
                  <a:pt x="715518" y="0"/>
                </a:cubicBezTo>
                <a:cubicBezTo>
                  <a:pt x="717041" y="0"/>
                  <a:pt x="717041" y="0"/>
                  <a:pt x="717041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Freeform 440">
            <a:hlinkClick r:id="rId2" action="ppaction://hlinksldjump" tooltip="('Android 1', 'Social'): 1 downloads/day, +8.3%"/>
          </p:cNvPr>
          <p:cNvSpPr/>
          <p:nvPr/>
        </p:nvSpPr>
        <p:spPr>
          <a:xfrm>
            <a:off x="8579339" y="3886200"/>
            <a:ext cx="535123" cy="838201"/>
          </a:xfrm>
          <a:custGeom>
            <a:avLst/>
            <a:gdLst/>
            <a:ahLst/>
            <a:cxnLst/>
            <a:rect l="0" t="0" r="0" b="0"/>
            <a:pathLst>
              <a:path w="535123" h="838201">
                <a:moveTo>
                  <a:pt x="535122" y="0"/>
                </a:moveTo>
                <a:cubicBezTo>
                  <a:pt x="535122" y="419100"/>
                  <a:pt x="1198" y="419100"/>
                  <a:pt x="119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33924" y="419100"/>
                  <a:pt x="533924" y="0"/>
                </a:cubicBezTo>
                <a:cubicBezTo>
                  <a:pt x="535122" y="0"/>
                  <a:pt x="535122" y="0"/>
                  <a:pt x="535122" y="0"/>
                </a:cubicBezTo>
                <a:close/>
              </a:path>
            </a:pathLst>
          </a:custGeom>
          <a:solidFill>
            <a:srgbClr val="2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Freeform 441">
            <a:hlinkClick r:id="rId2" action="ppaction://hlinksldjump" tooltip="('Android 1', 'Lifestyle'): 0 downloads/day, +7.5%"/>
          </p:cNvPr>
          <p:cNvSpPr/>
          <p:nvPr/>
        </p:nvSpPr>
        <p:spPr>
          <a:xfrm>
            <a:off x="8727784" y="3886200"/>
            <a:ext cx="387683" cy="838201"/>
          </a:xfrm>
          <a:custGeom>
            <a:avLst/>
            <a:gdLst/>
            <a:ahLst/>
            <a:cxnLst/>
            <a:rect l="0" t="0" r="0" b="0"/>
            <a:pathLst>
              <a:path w="387683" h="838201">
                <a:moveTo>
                  <a:pt x="387682" y="0"/>
                </a:moveTo>
                <a:cubicBezTo>
                  <a:pt x="387682" y="419100"/>
                  <a:pt x="1006" y="419100"/>
                  <a:pt x="100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86677" y="419100"/>
                  <a:pt x="386677" y="0"/>
                </a:cubicBezTo>
                <a:cubicBezTo>
                  <a:pt x="387682" y="0"/>
                  <a:pt x="387682" y="0"/>
                  <a:pt x="387682" y="0"/>
                </a:cubicBezTo>
                <a:close/>
              </a:path>
            </a:pathLst>
          </a:custGeom>
          <a:solidFill>
            <a:srgbClr val="4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Freeform 442">
            <a:hlinkClick r:id="rId2" action="ppaction://hlinksldjump" tooltip="('Android 1', 'Sports'): 0 downloads/day, -10.2%"/>
          </p:cNvPr>
          <p:cNvSpPr/>
          <p:nvPr/>
        </p:nvSpPr>
        <p:spPr>
          <a:xfrm>
            <a:off x="8845379" y="3886200"/>
            <a:ext cx="270821" cy="838201"/>
          </a:xfrm>
          <a:custGeom>
            <a:avLst/>
            <a:gdLst/>
            <a:ahLst/>
            <a:cxnLst/>
            <a:rect l="0" t="0" r="0" b="0"/>
            <a:pathLst>
              <a:path w="270821" h="838201">
                <a:moveTo>
                  <a:pt x="270820" y="0"/>
                </a:moveTo>
                <a:cubicBezTo>
                  <a:pt x="270820" y="419100"/>
                  <a:pt x="732" y="419100"/>
                  <a:pt x="73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70087" y="419100"/>
                  <a:pt x="270087" y="0"/>
                </a:cubicBezTo>
                <a:cubicBezTo>
                  <a:pt x="270820" y="0"/>
                  <a:pt x="270820" y="0"/>
                  <a:pt x="270820" y="0"/>
                </a:cubicBezTo>
                <a:close/>
              </a:path>
            </a:pathLst>
          </a:custGeom>
          <a:solidFill>
            <a:srgbClr val="FF0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4" name="Freeform 443">
            <a:hlinkClick r:id="rId2" action="ppaction://hlinksldjump" tooltip="('Android 1', 'Politics'): 0 downloads/day, +13.4%"/>
          </p:cNvPr>
          <p:cNvSpPr/>
          <p:nvPr/>
        </p:nvSpPr>
        <p:spPr>
          <a:xfrm>
            <a:off x="8928571" y="3886200"/>
            <a:ext cx="188174" cy="838201"/>
          </a:xfrm>
          <a:custGeom>
            <a:avLst/>
            <a:gdLst/>
            <a:ahLst/>
            <a:cxnLst/>
            <a:rect l="0" t="0" r="0" b="0"/>
            <a:pathLst>
              <a:path w="188174" h="838201">
                <a:moveTo>
                  <a:pt x="188173" y="0"/>
                </a:moveTo>
                <a:cubicBezTo>
                  <a:pt x="188173" y="419100"/>
                  <a:pt x="545" y="419100"/>
                  <a:pt x="54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87628" y="419100"/>
                  <a:pt x="187628" y="0"/>
                </a:cubicBezTo>
                <a:cubicBezTo>
                  <a:pt x="188173" y="0"/>
                  <a:pt x="188173" y="0"/>
                  <a:pt x="188173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5" name="Freeform 444">
            <a:hlinkClick r:id="rId2" action="ppaction://hlinksldjump" tooltip="('Android 1', 'Personal finance'): 0 downloads/day, +2.1%"/>
          </p:cNvPr>
          <p:cNvSpPr/>
          <p:nvPr/>
        </p:nvSpPr>
        <p:spPr>
          <a:xfrm>
            <a:off x="8994839" y="3886200"/>
            <a:ext cx="122348" cy="838201"/>
          </a:xfrm>
          <a:custGeom>
            <a:avLst/>
            <a:gdLst/>
            <a:ahLst/>
            <a:cxnLst/>
            <a:rect l="0" t="0" r="0" b="0"/>
            <a:pathLst>
              <a:path w="122348" h="838201">
                <a:moveTo>
                  <a:pt x="122347" y="0"/>
                </a:moveTo>
                <a:cubicBezTo>
                  <a:pt x="122347" y="419100"/>
                  <a:pt x="442" y="419100"/>
                  <a:pt x="44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1905" y="419100"/>
                  <a:pt x="121905" y="0"/>
                </a:cubicBezTo>
                <a:cubicBezTo>
                  <a:pt x="122347" y="0"/>
                  <a:pt x="122347" y="0"/>
                  <a:pt x="122347" y="0"/>
                </a:cubicBezTo>
                <a:close/>
              </a:path>
            </a:pathLst>
          </a:custGeom>
          <a:solidFill>
            <a:srgbClr val="C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6" name="Freeform 445">
            <a:hlinkClick r:id="rId2" action="ppaction://hlinksldjump" tooltip="('Android 1', 'Health'): 0 downloads/day, -2.7%"/>
          </p:cNvPr>
          <p:cNvSpPr/>
          <p:nvPr/>
        </p:nvSpPr>
        <p:spPr>
          <a:xfrm>
            <a:off x="9060430" y="3886200"/>
            <a:ext cx="57139" cy="838201"/>
          </a:xfrm>
          <a:custGeom>
            <a:avLst/>
            <a:gdLst/>
            <a:ahLst/>
            <a:cxnLst/>
            <a:rect l="0" t="0" r="0" b="0"/>
            <a:pathLst>
              <a:path w="57139" h="838201">
                <a:moveTo>
                  <a:pt x="57138" y="0"/>
                </a:moveTo>
                <a:cubicBezTo>
                  <a:pt x="57138" y="419100"/>
                  <a:pt x="381" y="419100"/>
                  <a:pt x="38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6756" y="419100"/>
                  <a:pt x="56756" y="0"/>
                </a:cubicBezTo>
                <a:cubicBezTo>
                  <a:pt x="57138" y="0"/>
                  <a:pt x="57138" y="0"/>
                  <a:pt x="57138" y="0"/>
                </a:cubicBezTo>
                <a:close/>
              </a:path>
            </a:pathLst>
          </a:custGeom>
          <a:solidFill>
            <a:srgbClr val="FFB9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7" name="Freeform 446">
            <a:hlinkClick r:id="rId2" action="ppaction://hlinksldjump" tooltip="('Android 1', 'Books'): 0 downloads/day, -8.0%"/>
          </p:cNvPr>
          <p:cNvSpPr/>
          <p:nvPr/>
        </p:nvSpPr>
        <p:spPr>
          <a:xfrm>
            <a:off x="9110483" y="3886200"/>
            <a:ext cx="7366" cy="838201"/>
          </a:xfrm>
          <a:custGeom>
            <a:avLst/>
            <a:gdLst/>
            <a:ahLst/>
            <a:cxnLst/>
            <a:rect l="0" t="0" r="0" b="0"/>
            <a:pathLst>
              <a:path w="7366" h="838201">
                <a:moveTo>
                  <a:pt x="7365" y="0"/>
                </a:moveTo>
                <a:cubicBezTo>
                  <a:pt x="7365" y="419100"/>
                  <a:pt x="281" y="419100"/>
                  <a:pt x="28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7085" y="419100"/>
                  <a:pt x="7085" y="0"/>
                </a:cubicBezTo>
                <a:cubicBezTo>
                  <a:pt x="7365" y="0"/>
                  <a:pt x="7365" y="0"/>
                  <a:pt x="7365" y="0"/>
                </a:cubicBezTo>
                <a:close/>
              </a:path>
            </a:pathLst>
          </a:custGeom>
          <a:solidFill>
            <a:srgbClr val="FF31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Freeform 447">
            <a:hlinkClick r:id="rId2" action="ppaction://hlinksldjump" tooltip="('Android 1', 'News'): 0 downloads/day, -13.4%"/>
          </p:cNvPr>
          <p:cNvSpPr/>
          <p:nvPr/>
        </p:nvSpPr>
        <p:spPr>
          <a:xfrm>
            <a:off x="9117848" y="3886200"/>
            <a:ext cx="26044" cy="838201"/>
          </a:xfrm>
          <a:custGeom>
            <a:avLst/>
            <a:gdLst/>
            <a:ahLst/>
            <a:cxnLst/>
            <a:rect l="0" t="0" r="0" b="0"/>
            <a:pathLst>
              <a:path w="26044" h="838201">
                <a:moveTo>
                  <a:pt x="202" y="0"/>
                </a:moveTo>
                <a:cubicBezTo>
                  <a:pt x="202" y="419100"/>
                  <a:pt x="26043" y="419100"/>
                  <a:pt x="26043" y="838200"/>
                </a:cubicBezTo>
                <a:cubicBezTo>
                  <a:pt x="25842" y="838200"/>
                  <a:pt x="25842" y="838200"/>
                  <a:pt x="25842" y="838200"/>
                </a:cubicBezTo>
                <a:cubicBezTo>
                  <a:pt x="25842" y="419100"/>
                  <a:pt x="0" y="419100"/>
                  <a:pt x="0" y="0"/>
                </a:cubicBezTo>
                <a:cubicBezTo>
                  <a:pt x="202" y="0"/>
                  <a:pt x="202" y="0"/>
                  <a:pt x="202" y="0"/>
                </a:cubicBezTo>
                <a:close/>
              </a:path>
            </a:pathLst>
          </a:custGeom>
          <a:solidFill>
            <a:srgbClr val="FF0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Freeform 448">
            <a:hlinkClick r:id="rId2" action="ppaction://hlinksldjump" tooltip="('Other', 'Games'): 2 downloads/day, +0.1%"/>
          </p:cNvPr>
          <p:cNvSpPr/>
          <p:nvPr/>
        </p:nvSpPr>
        <p:spPr>
          <a:xfrm>
            <a:off x="2647898" y="3886200"/>
            <a:ext cx="6475380" cy="838201"/>
          </a:xfrm>
          <a:custGeom>
            <a:avLst/>
            <a:gdLst/>
            <a:ahLst/>
            <a:cxnLst/>
            <a:rect l="0" t="0" r="0" b="0"/>
            <a:pathLst>
              <a:path w="6475380" h="838201">
                <a:moveTo>
                  <a:pt x="6475379" y="0"/>
                </a:moveTo>
                <a:cubicBezTo>
                  <a:pt x="6475379" y="419100"/>
                  <a:pt x="5228" y="419100"/>
                  <a:pt x="522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470152" y="419100"/>
                  <a:pt x="6470152" y="0"/>
                </a:cubicBezTo>
                <a:cubicBezTo>
                  <a:pt x="6475379" y="0"/>
                  <a:pt x="6475379" y="0"/>
                  <a:pt x="6475379" y="0"/>
                </a:cubicBezTo>
                <a:close/>
              </a:path>
            </a:pathLst>
          </a:custGeom>
          <a:solidFill>
            <a:srgbClr val="F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Freeform 449">
            <a:hlinkClick r:id="rId2" action="ppaction://hlinksldjump" tooltip="('Other', 'Education'): 2 downloads/day, -0.6%"/>
          </p:cNvPr>
          <p:cNvSpPr/>
          <p:nvPr/>
        </p:nvSpPr>
        <p:spPr>
          <a:xfrm>
            <a:off x="3987655" y="3886200"/>
            <a:ext cx="5139841" cy="838201"/>
          </a:xfrm>
          <a:custGeom>
            <a:avLst/>
            <a:gdLst/>
            <a:ahLst/>
            <a:cxnLst/>
            <a:rect l="0" t="0" r="0" b="0"/>
            <a:pathLst>
              <a:path w="5139841" h="838201">
                <a:moveTo>
                  <a:pt x="5139840" y="0"/>
                </a:moveTo>
                <a:cubicBezTo>
                  <a:pt x="5139840" y="419100"/>
                  <a:pt x="4217" y="419100"/>
                  <a:pt x="421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135622" y="419100"/>
                  <a:pt x="5135622" y="0"/>
                </a:cubicBezTo>
                <a:cubicBezTo>
                  <a:pt x="5139840" y="0"/>
                  <a:pt x="5139840" y="0"/>
                  <a:pt x="5139840" y="0"/>
                </a:cubicBezTo>
                <a:close/>
              </a:path>
            </a:pathLst>
          </a:custGeom>
          <a:solidFill>
            <a:srgbClr val="FFEE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Freeform 450">
            <a:hlinkClick r:id="rId2" action="ppaction://hlinksldjump" tooltip="('Other', 'Tools'): 2 downloads/day, +1.7%"/>
          </p:cNvPr>
          <p:cNvSpPr/>
          <p:nvPr/>
        </p:nvSpPr>
        <p:spPr>
          <a:xfrm>
            <a:off x="5046018" y="3886200"/>
            <a:ext cx="4084835" cy="838201"/>
          </a:xfrm>
          <a:custGeom>
            <a:avLst/>
            <a:gdLst/>
            <a:ahLst/>
            <a:cxnLst/>
            <a:rect l="0" t="0" r="0" b="0"/>
            <a:pathLst>
              <a:path w="4084835" h="838201">
                <a:moveTo>
                  <a:pt x="4084834" y="0"/>
                </a:moveTo>
                <a:cubicBezTo>
                  <a:pt x="4084834" y="419100"/>
                  <a:pt x="3357" y="419100"/>
                  <a:pt x="335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081477" y="419100"/>
                  <a:pt x="4081477" y="0"/>
                </a:cubicBezTo>
                <a:cubicBezTo>
                  <a:pt x="4084834" y="0"/>
                  <a:pt x="4084834" y="0"/>
                  <a:pt x="4084834" y="0"/>
                </a:cubicBezTo>
                <a:close/>
              </a:path>
            </a:pathLst>
          </a:custGeom>
          <a:solidFill>
            <a:srgbClr val="D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Freeform 451">
            <a:hlinkClick r:id="rId2" action="ppaction://hlinksldjump" tooltip="('Other', 'Music + Video'): 1 downloads/day, +3.3%"/>
          </p:cNvPr>
          <p:cNvSpPr/>
          <p:nvPr/>
        </p:nvSpPr>
        <p:spPr>
          <a:xfrm>
            <a:off x="5894236" y="3886200"/>
            <a:ext cx="3239351" cy="838201"/>
          </a:xfrm>
          <a:custGeom>
            <a:avLst/>
            <a:gdLst/>
            <a:ahLst/>
            <a:cxnLst/>
            <a:rect l="0" t="0" r="0" b="0"/>
            <a:pathLst>
              <a:path w="3239351" h="838201">
                <a:moveTo>
                  <a:pt x="3239350" y="0"/>
                </a:moveTo>
                <a:cubicBezTo>
                  <a:pt x="3239350" y="419100"/>
                  <a:pt x="2735" y="419100"/>
                  <a:pt x="273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236616" y="419100"/>
                  <a:pt x="3236616" y="0"/>
                </a:cubicBezTo>
                <a:cubicBezTo>
                  <a:pt x="3239350" y="0"/>
                  <a:pt x="3239350" y="0"/>
                  <a:pt x="3239350" y="0"/>
                </a:cubicBezTo>
                <a:close/>
              </a:path>
            </a:pathLst>
          </a:custGeom>
          <a:solidFill>
            <a:srgbClr val="A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Freeform 452">
            <a:hlinkClick r:id="rId2" action="ppaction://hlinksldjump" tooltip="('Other', 'Photo'): 1 downloads/day, +3.2%"/>
          </p:cNvPr>
          <p:cNvSpPr/>
          <p:nvPr/>
        </p:nvSpPr>
        <p:spPr>
          <a:xfrm>
            <a:off x="6575215" y="3886200"/>
            <a:ext cx="2560628" cy="838201"/>
          </a:xfrm>
          <a:custGeom>
            <a:avLst/>
            <a:gdLst/>
            <a:ahLst/>
            <a:cxnLst/>
            <a:rect l="0" t="0" r="0" b="0"/>
            <a:pathLst>
              <a:path w="2560628" h="838201">
                <a:moveTo>
                  <a:pt x="2560627" y="0"/>
                </a:moveTo>
                <a:cubicBezTo>
                  <a:pt x="2560627" y="419100"/>
                  <a:pt x="2256" y="419100"/>
                  <a:pt x="225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558371" y="419100"/>
                  <a:pt x="2558371" y="0"/>
                </a:cubicBezTo>
                <a:cubicBezTo>
                  <a:pt x="2560627" y="0"/>
                  <a:pt x="2560627" y="0"/>
                  <a:pt x="2560627" y="0"/>
                </a:cubicBezTo>
                <a:close/>
              </a:path>
            </a:pathLst>
          </a:custGeom>
          <a:solidFill>
            <a:srgbClr val="A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Freeform 453">
            <a:hlinkClick r:id="rId2" action="ppaction://hlinksldjump" tooltip="('Other', 'Business'): 1 downloads/day, +4.0%"/>
          </p:cNvPr>
          <p:cNvSpPr/>
          <p:nvPr/>
        </p:nvSpPr>
        <p:spPr>
          <a:xfrm>
            <a:off x="7120273" y="3886200"/>
            <a:ext cx="2017291" cy="838201"/>
          </a:xfrm>
          <a:custGeom>
            <a:avLst/>
            <a:gdLst/>
            <a:ahLst/>
            <a:cxnLst/>
            <a:rect l="0" t="0" r="0" b="0"/>
            <a:pathLst>
              <a:path w="2017291" h="838201">
                <a:moveTo>
                  <a:pt x="2017290" y="0"/>
                </a:moveTo>
                <a:cubicBezTo>
                  <a:pt x="2017290" y="419100"/>
                  <a:pt x="1722" y="419100"/>
                  <a:pt x="172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015569" y="419100"/>
                  <a:pt x="2015569" y="0"/>
                </a:cubicBezTo>
                <a:cubicBezTo>
                  <a:pt x="2017290" y="0"/>
                  <a:pt x="2017290" y="0"/>
                  <a:pt x="2017290" y="0"/>
                </a:cubicBezTo>
                <a:close/>
              </a:path>
            </a:pathLst>
          </a:custGeom>
          <a:solidFill>
            <a:srgbClr val="9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Freeform 454">
            <a:hlinkClick r:id="rId2" action="ppaction://hlinksldjump" tooltip="('Other', 'Entertainment'): 1 downloads/day, +8.6%"/>
          </p:cNvPr>
          <p:cNvSpPr/>
          <p:nvPr/>
        </p:nvSpPr>
        <p:spPr>
          <a:xfrm>
            <a:off x="7549206" y="3886200"/>
            <a:ext cx="1589746" cy="838201"/>
          </a:xfrm>
          <a:custGeom>
            <a:avLst/>
            <a:gdLst/>
            <a:ahLst/>
            <a:cxnLst/>
            <a:rect l="0" t="0" r="0" b="0"/>
            <a:pathLst>
              <a:path w="1589746" h="838201">
                <a:moveTo>
                  <a:pt x="1589745" y="0"/>
                </a:moveTo>
                <a:cubicBezTo>
                  <a:pt x="1589745" y="419100"/>
                  <a:pt x="1387" y="419100"/>
                  <a:pt x="138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588357" y="419100"/>
                  <a:pt x="1588357" y="0"/>
                </a:cubicBezTo>
                <a:cubicBezTo>
                  <a:pt x="1589745" y="0"/>
                  <a:pt x="1589745" y="0"/>
                  <a:pt x="1589745" y="0"/>
                </a:cubicBezTo>
                <a:close/>
              </a:path>
            </a:pathLst>
          </a:custGeom>
          <a:solidFill>
            <a:srgbClr val="2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Freeform 455">
            <a:hlinkClick r:id="rId2" action="ppaction://hlinksldjump" tooltip="('Other', 'Travel'): 0 downloads/day, +1.8%"/>
          </p:cNvPr>
          <p:cNvSpPr/>
          <p:nvPr/>
        </p:nvSpPr>
        <p:spPr>
          <a:xfrm>
            <a:off x="7897241" y="3886200"/>
            <a:ext cx="1242746" cy="838201"/>
          </a:xfrm>
          <a:custGeom>
            <a:avLst/>
            <a:gdLst/>
            <a:ahLst/>
            <a:cxnLst/>
            <a:rect l="0" t="0" r="0" b="0"/>
            <a:pathLst>
              <a:path w="1242746" h="838201">
                <a:moveTo>
                  <a:pt x="1242745" y="0"/>
                </a:moveTo>
                <a:cubicBezTo>
                  <a:pt x="1242745" y="419100"/>
                  <a:pt x="1035" y="419100"/>
                  <a:pt x="103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41710" y="419100"/>
                  <a:pt x="1241710" y="0"/>
                </a:cubicBezTo>
                <a:cubicBezTo>
                  <a:pt x="1242745" y="0"/>
                  <a:pt x="1242745" y="0"/>
                  <a:pt x="1242745" y="0"/>
                </a:cubicBezTo>
                <a:close/>
              </a:path>
            </a:pathLst>
          </a:custGeom>
          <a:solidFill>
            <a:srgbClr val="D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7" name="Freeform 456">
            <a:hlinkClick r:id="rId2" action="ppaction://hlinksldjump" tooltip="('Other', 'Family'): 0 downloads/day, +18.6%"/>
          </p:cNvPr>
          <p:cNvSpPr/>
          <p:nvPr/>
        </p:nvSpPr>
        <p:spPr>
          <a:xfrm>
            <a:off x="8181911" y="3886200"/>
            <a:ext cx="959013" cy="838201"/>
          </a:xfrm>
          <a:custGeom>
            <a:avLst/>
            <a:gdLst/>
            <a:ahLst/>
            <a:cxnLst/>
            <a:rect l="0" t="0" r="0" b="0"/>
            <a:pathLst>
              <a:path w="959013" h="838201">
                <a:moveTo>
                  <a:pt x="959012" y="0"/>
                </a:moveTo>
                <a:cubicBezTo>
                  <a:pt x="959012" y="419100"/>
                  <a:pt x="937" y="419100"/>
                  <a:pt x="93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58075" y="419100"/>
                  <a:pt x="958075" y="0"/>
                </a:cubicBezTo>
                <a:cubicBezTo>
                  <a:pt x="959012" y="0"/>
                  <a:pt x="959012" y="0"/>
                  <a:pt x="959012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Freeform 457">
            <a:hlinkClick r:id="rId2" action="ppaction://hlinksldjump" tooltip="('Other', 'Weather'): 0 downloads/day, -3.0%"/>
          </p:cNvPr>
          <p:cNvSpPr/>
          <p:nvPr/>
        </p:nvSpPr>
        <p:spPr>
          <a:xfrm>
            <a:off x="8397745" y="3886200"/>
            <a:ext cx="743869" cy="838201"/>
          </a:xfrm>
          <a:custGeom>
            <a:avLst/>
            <a:gdLst/>
            <a:ahLst/>
            <a:cxnLst/>
            <a:rect l="0" t="0" r="0" b="0"/>
            <a:pathLst>
              <a:path w="743869" h="838201">
                <a:moveTo>
                  <a:pt x="743868" y="0"/>
                </a:moveTo>
                <a:cubicBezTo>
                  <a:pt x="743868" y="419100"/>
                  <a:pt x="690" y="419100"/>
                  <a:pt x="69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743178" y="419100"/>
                  <a:pt x="743178" y="0"/>
                </a:cubicBezTo>
                <a:cubicBezTo>
                  <a:pt x="743868" y="0"/>
                  <a:pt x="743868" y="0"/>
                  <a:pt x="743868" y="0"/>
                </a:cubicBezTo>
                <a:close/>
              </a:path>
            </a:pathLst>
          </a:custGeom>
          <a:solidFill>
            <a:srgbClr val="FFB2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9" name="Freeform 458">
            <a:hlinkClick r:id="rId2" action="ppaction://hlinksldjump" tooltip="('Other', 'Social'): 0 downloads/day, -9.7%"/>
          </p:cNvPr>
          <p:cNvSpPr/>
          <p:nvPr/>
        </p:nvSpPr>
        <p:spPr>
          <a:xfrm>
            <a:off x="8580537" y="3886200"/>
            <a:ext cx="561631" cy="838201"/>
          </a:xfrm>
          <a:custGeom>
            <a:avLst/>
            <a:gdLst/>
            <a:ahLst/>
            <a:cxnLst/>
            <a:rect l="0" t="0" r="0" b="0"/>
            <a:pathLst>
              <a:path w="561631" h="838201">
                <a:moveTo>
                  <a:pt x="561630" y="0"/>
                </a:moveTo>
                <a:cubicBezTo>
                  <a:pt x="561630" y="419100"/>
                  <a:pt x="553" y="419100"/>
                  <a:pt x="55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61076" y="419100"/>
                  <a:pt x="561076" y="0"/>
                </a:cubicBezTo>
                <a:cubicBezTo>
                  <a:pt x="561630" y="0"/>
                  <a:pt x="561630" y="0"/>
                  <a:pt x="561630" y="0"/>
                </a:cubicBezTo>
                <a:close/>
              </a:path>
            </a:pathLst>
          </a:custGeom>
          <a:solidFill>
            <a:srgbClr val="FF07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Freeform 459">
            <a:hlinkClick r:id="rId2" action="ppaction://hlinksldjump" tooltip="('Other', 'Lifestyle'): 0 downloads/day, -5.7%"/>
          </p:cNvPr>
          <p:cNvSpPr/>
          <p:nvPr/>
        </p:nvSpPr>
        <p:spPr>
          <a:xfrm>
            <a:off x="8728790" y="3886200"/>
            <a:ext cx="413837" cy="838201"/>
          </a:xfrm>
          <a:custGeom>
            <a:avLst/>
            <a:gdLst/>
            <a:ahLst/>
            <a:cxnLst/>
            <a:rect l="0" t="0" r="0" b="0"/>
            <a:pathLst>
              <a:path w="413837" h="838201">
                <a:moveTo>
                  <a:pt x="413836" y="0"/>
                </a:moveTo>
                <a:cubicBezTo>
                  <a:pt x="413836" y="419100"/>
                  <a:pt x="459" y="419100"/>
                  <a:pt x="45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13377" y="419100"/>
                  <a:pt x="413377" y="0"/>
                </a:cubicBezTo>
                <a:cubicBezTo>
                  <a:pt x="413836" y="0"/>
                  <a:pt x="413836" y="0"/>
                  <a:pt x="413836" y="0"/>
                </a:cubicBezTo>
                <a:close/>
              </a:path>
            </a:pathLst>
          </a:custGeom>
          <a:solidFill>
            <a:srgbClr val="FF6E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Freeform 460">
            <a:hlinkClick r:id="rId2" action="ppaction://hlinksldjump" tooltip="('Other', 'Sports'): 0 downloads/day, -4.0%"/>
          </p:cNvPr>
          <p:cNvSpPr/>
          <p:nvPr/>
        </p:nvSpPr>
        <p:spPr>
          <a:xfrm>
            <a:off x="8846111" y="3886200"/>
            <a:ext cx="296861" cy="838201"/>
          </a:xfrm>
          <a:custGeom>
            <a:avLst/>
            <a:gdLst/>
            <a:ahLst/>
            <a:cxnLst/>
            <a:rect l="0" t="0" r="0" b="0"/>
            <a:pathLst>
              <a:path w="296861" h="838201">
                <a:moveTo>
                  <a:pt x="296860" y="0"/>
                </a:moveTo>
                <a:cubicBezTo>
                  <a:pt x="296860" y="419100"/>
                  <a:pt x="344" y="419100"/>
                  <a:pt x="34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96515" y="419100"/>
                  <a:pt x="296515" y="0"/>
                </a:cubicBezTo>
                <a:cubicBezTo>
                  <a:pt x="296860" y="0"/>
                  <a:pt x="296860" y="0"/>
                  <a:pt x="296860" y="0"/>
                </a:cubicBezTo>
                <a:close/>
              </a:path>
            </a:pathLst>
          </a:custGeom>
          <a:solidFill>
            <a:srgbClr val="FF98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Freeform 461">
            <a:hlinkClick r:id="rId2" action="ppaction://hlinksldjump" tooltip="('Other', 'Politics'): 0 downloads/day, +25.9%"/>
          </p:cNvPr>
          <p:cNvSpPr/>
          <p:nvPr/>
        </p:nvSpPr>
        <p:spPr>
          <a:xfrm>
            <a:off x="8929116" y="3886200"/>
            <a:ext cx="214149" cy="838201"/>
          </a:xfrm>
          <a:custGeom>
            <a:avLst/>
            <a:gdLst/>
            <a:ahLst/>
            <a:cxnLst/>
            <a:rect l="0" t="0" r="0" b="0"/>
            <a:pathLst>
              <a:path w="214149" h="838201">
                <a:moveTo>
                  <a:pt x="214148" y="0"/>
                </a:moveTo>
                <a:cubicBezTo>
                  <a:pt x="214148" y="419100"/>
                  <a:pt x="294" y="419100"/>
                  <a:pt x="29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13855" y="419100"/>
                  <a:pt x="213855" y="0"/>
                </a:cubicBezTo>
                <a:cubicBezTo>
                  <a:pt x="214148" y="0"/>
                  <a:pt x="214148" y="0"/>
                  <a:pt x="214148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Freeform 462">
            <a:hlinkClick r:id="rId2" action="ppaction://hlinksldjump" tooltip="('Other', 'Personal finance'): 0 downloads/day, +20.1%"/>
          </p:cNvPr>
          <p:cNvSpPr/>
          <p:nvPr/>
        </p:nvSpPr>
        <p:spPr>
          <a:xfrm>
            <a:off x="8995281" y="3886200"/>
            <a:ext cx="148187" cy="838201"/>
          </a:xfrm>
          <a:custGeom>
            <a:avLst/>
            <a:gdLst/>
            <a:ahLst/>
            <a:cxnLst/>
            <a:rect l="0" t="0" r="0" b="0"/>
            <a:pathLst>
              <a:path w="148187" h="838201">
                <a:moveTo>
                  <a:pt x="148186" y="0"/>
                </a:moveTo>
                <a:cubicBezTo>
                  <a:pt x="148186" y="419100"/>
                  <a:pt x="202" y="419100"/>
                  <a:pt x="20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47983" y="419100"/>
                  <a:pt x="147983" y="0"/>
                </a:cubicBezTo>
                <a:cubicBezTo>
                  <a:pt x="148186" y="0"/>
                  <a:pt x="148186" y="0"/>
                  <a:pt x="148186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Freeform 463">
            <a:hlinkClick r:id="rId2" action="ppaction://hlinksldjump" tooltip="('Other', 'Health'): 0 downloads/day, +28.1%"/>
          </p:cNvPr>
          <p:cNvSpPr/>
          <p:nvPr/>
        </p:nvSpPr>
        <p:spPr>
          <a:xfrm>
            <a:off x="9060811" y="3886200"/>
            <a:ext cx="82923" cy="838201"/>
          </a:xfrm>
          <a:custGeom>
            <a:avLst/>
            <a:gdLst/>
            <a:ahLst/>
            <a:cxnLst/>
            <a:rect l="0" t="0" r="0" b="0"/>
            <a:pathLst>
              <a:path w="82923" h="838201">
                <a:moveTo>
                  <a:pt x="82922" y="0"/>
                </a:moveTo>
                <a:cubicBezTo>
                  <a:pt x="82922" y="419100"/>
                  <a:pt x="268" y="419100"/>
                  <a:pt x="26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82656" y="419100"/>
                  <a:pt x="82656" y="0"/>
                </a:cubicBezTo>
                <a:cubicBezTo>
                  <a:pt x="82922" y="0"/>
                  <a:pt x="82922" y="0"/>
                  <a:pt x="82922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Freeform 464">
            <a:hlinkClick r:id="rId2" action="ppaction://hlinksldjump" tooltip="('Other', 'Books'): 0 downloads/day, -5.1%"/>
          </p:cNvPr>
          <p:cNvSpPr/>
          <p:nvPr/>
        </p:nvSpPr>
        <p:spPr>
          <a:xfrm>
            <a:off x="9110764" y="3886200"/>
            <a:ext cx="33128" cy="838201"/>
          </a:xfrm>
          <a:custGeom>
            <a:avLst/>
            <a:gdLst/>
            <a:ahLst/>
            <a:cxnLst/>
            <a:rect l="0" t="0" r="0" b="0"/>
            <a:pathLst>
              <a:path w="33128" h="838201">
                <a:moveTo>
                  <a:pt x="33127" y="0"/>
                </a:moveTo>
                <a:cubicBezTo>
                  <a:pt x="33127" y="419100"/>
                  <a:pt x="157" y="419100"/>
                  <a:pt x="15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2969" y="419100"/>
                  <a:pt x="32969" y="0"/>
                </a:cubicBezTo>
                <a:cubicBezTo>
                  <a:pt x="33127" y="0"/>
                  <a:pt x="33127" y="0"/>
                  <a:pt x="33127" y="0"/>
                </a:cubicBezTo>
                <a:close/>
              </a:path>
            </a:pathLst>
          </a:custGeom>
          <a:solidFill>
            <a:srgbClr val="FF7C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Freeform 465">
            <a:hlinkClick r:id="rId2" action="ppaction://hlinksldjump" tooltip="('Other', 'News'): 0 downloads/day, +8.5%"/>
          </p:cNvPr>
          <p:cNvSpPr/>
          <p:nvPr/>
        </p:nvSpPr>
        <p:spPr>
          <a:xfrm>
            <a:off x="9143891" y="3886200"/>
            <a:ext cx="110" cy="838201"/>
          </a:xfrm>
          <a:custGeom>
            <a:avLst/>
            <a:gdLst/>
            <a:ahLst/>
            <a:cxnLst/>
            <a:rect l="0" t="0" r="0" b="0"/>
            <a:pathLst>
              <a:path w="110" h="838201">
                <a:moveTo>
                  <a:pt x="109" y="0"/>
                </a:moveTo>
                <a:cubicBezTo>
                  <a:pt x="109" y="419100"/>
                  <a:pt x="109" y="419100"/>
                  <a:pt x="10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0" y="419100"/>
                  <a:pt x="0" y="0"/>
                </a:cubicBezTo>
                <a:cubicBezTo>
                  <a:pt x="109" y="0"/>
                  <a:pt x="109" y="0"/>
                  <a:pt x="109" y="0"/>
                </a:cubicBezTo>
                <a:close/>
              </a:path>
            </a:pathLst>
          </a:custGeom>
          <a:solidFill>
            <a:srgbClr val="2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Freeform 466">
            <a:hlinkClick r:id="rId2" action="ppaction://hlinksldjump" tooltip="('Games', 'Newbie'): 134 downloads/day, -1.8%"/>
          </p:cNvPr>
          <p:cNvSpPr/>
          <p:nvPr/>
        </p:nvSpPr>
        <p:spPr>
          <a:xfrm>
            <a:off x="1016000" y="5359400"/>
            <a:ext cx="393020" cy="838201"/>
          </a:xfrm>
          <a:custGeom>
            <a:avLst/>
            <a:gdLst/>
            <a:ahLst/>
            <a:cxnLst/>
            <a:rect l="0" t="0" r="0" b="0"/>
            <a:pathLst>
              <a:path w="393020" h="838201">
                <a:moveTo>
                  <a:pt x="393019" y="0"/>
                </a:moveTo>
                <a:cubicBezTo>
                  <a:pt x="393019" y="419100"/>
                  <a:pt x="393019" y="419100"/>
                  <a:pt x="39301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0" y="419100"/>
                  <a:pt x="0" y="0"/>
                </a:cubicBezTo>
                <a:cubicBezTo>
                  <a:pt x="393019" y="0"/>
                  <a:pt x="393019" y="0"/>
                  <a:pt x="393019" y="0"/>
                </a:cubicBezTo>
                <a:close/>
              </a:path>
            </a:pathLst>
          </a:custGeom>
          <a:solidFill>
            <a:srgbClr val="FFD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" name="Freeform 467">
            <a:hlinkClick r:id="rId2" action="ppaction://hlinksldjump" tooltip="('Games', 'Retired'): 118 downloads/day, +1.1%"/>
          </p:cNvPr>
          <p:cNvSpPr/>
          <p:nvPr/>
        </p:nvSpPr>
        <p:spPr>
          <a:xfrm>
            <a:off x="1409019" y="5359400"/>
            <a:ext cx="1924635" cy="838201"/>
          </a:xfrm>
          <a:custGeom>
            <a:avLst/>
            <a:gdLst/>
            <a:ahLst/>
            <a:cxnLst/>
            <a:rect l="0" t="0" r="0" b="0"/>
            <a:pathLst>
              <a:path w="1924635" h="838201">
                <a:moveTo>
                  <a:pt x="346436" y="0"/>
                </a:moveTo>
                <a:cubicBezTo>
                  <a:pt x="346436" y="419100"/>
                  <a:pt x="1924634" y="419100"/>
                  <a:pt x="1924634" y="838200"/>
                </a:cubicBezTo>
                <a:cubicBezTo>
                  <a:pt x="1578199" y="838200"/>
                  <a:pt x="1578199" y="838200"/>
                  <a:pt x="1578199" y="838200"/>
                </a:cubicBezTo>
                <a:cubicBezTo>
                  <a:pt x="1578199" y="419100"/>
                  <a:pt x="0" y="419100"/>
                  <a:pt x="0" y="0"/>
                </a:cubicBezTo>
                <a:cubicBezTo>
                  <a:pt x="346436" y="0"/>
                  <a:pt x="346436" y="0"/>
                  <a:pt x="346436" y="0"/>
                </a:cubicBezTo>
                <a:close/>
              </a:path>
            </a:pathLst>
          </a:custGeom>
          <a:solidFill>
            <a:srgbClr val="E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" name="Freeform 468">
            <a:hlinkClick r:id="rId2" action="ppaction://hlinksldjump" tooltip="('Games', 'DINK'): 94 downloads/day, -1.5%"/>
          </p:cNvPr>
          <p:cNvSpPr/>
          <p:nvPr/>
        </p:nvSpPr>
        <p:spPr>
          <a:xfrm>
            <a:off x="1755455" y="5359400"/>
            <a:ext cx="3235127" cy="838201"/>
          </a:xfrm>
          <a:custGeom>
            <a:avLst/>
            <a:gdLst/>
            <a:ahLst/>
            <a:cxnLst/>
            <a:rect l="0" t="0" r="0" b="0"/>
            <a:pathLst>
              <a:path w="3235127" h="838201">
                <a:moveTo>
                  <a:pt x="276484" y="0"/>
                </a:moveTo>
                <a:cubicBezTo>
                  <a:pt x="276484" y="419100"/>
                  <a:pt x="3235126" y="419100"/>
                  <a:pt x="3235126" y="838200"/>
                </a:cubicBezTo>
                <a:cubicBezTo>
                  <a:pt x="2958641" y="838200"/>
                  <a:pt x="2958641" y="838200"/>
                  <a:pt x="2958641" y="838200"/>
                </a:cubicBezTo>
                <a:cubicBezTo>
                  <a:pt x="2958641" y="419100"/>
                  <a:pt x="0" y="419100"/>
                  <a:pt x="0" y="0"/>
                </a:cubicBezTo>
                <a:cubicBezTo>
                  <a:pt x="276484" y="0"/>
                  <a:pt x="276484" y="0"/>
                  <a:pt x="276484" y="0"/>
                </a:cubicBezTo>
                <a:close/>
              </a:path>
            </a:pathLst>
          </a:custGeom>
          <a:solidFill>
            <a:srgbClr val="FFD9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0" name="Freeform 469">
            <a:hlinkClick r:id="rId2" action="ppaction://hlinksldjump" tooltip="('Games', 'Listener'): 74 downloads/day, +2.9%"/>
          </p:cNvPr>
          <p:cNvSpPr/>
          <p:nvPr/>
        </p:nvSpPr>
        <p:spPr>
          <a:xfrm>
            <a:off x="2031939" y="5359400"/>
            <a:ext cx="4276863" cy="838201"/>
          </a:xfrm>
          <a:custGeom>
            <a:avLst/>
            <a:gdLst/>
            <a:ahLst/>
            <a:cxnLst/>
            <a:rect l="0" t="0" r="0" b="0"/>
            <a:pathLst>
              <a:path w="4276863" h="838201">
                <a:moveTo>
                  <a:pt x="217370" y="0"/>
                </a:moveTo>
                <a:cubicBezTo>
                  <a:pt x="217370" y="419100"/>
                  <a:pt x="4276862" y="419100"/>
                  <a:pt x="4276862" y="838200"/>
                </a:cubicBezTo>
                <a:cubicBezTo>
                  <a:pt x="4059492" y="838200"/>
                  <a:pt x="4059492" y="838200"/>
                  <a:pt x="4059492" y="838200"/>
                </a:cubicBezTo>
                <a:cubicBezTo>
                  <a:pt x="4059492" y="419100"/>
                  <a:pt x="0" y="419100"/>
                  <a:pt x="0" y="0"/>
                </a:cubicBezTo>
                <a:cubicBezTo>
                  <a:pt x="217370" y="0"/>
                  <a:pt x="217370" y="0"/>
                  <a:pt x="217370" y="0"/>
                </a:cubicBezTo>
                <a:close/>
              </a:path>
            </a:pathLst>
          </a:custGeom>
          <a:solidFill>
            <a:srgbClr val="B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Freeform 470">
            <a:hlinkClick r:id="rId2" action="ppaction://hlinksldjump" tooltip="('Games', 'Browser'): 43 downloads/day, +0.7%"/>
          </p:cNvPr>
          <p:cNvSpPr/>
          <p:nvPr/>
        </p:nvSpPr>
        <p:spPr>
          <a:xfrm>
            <a:off x="2249309" y="5359400"/>
            <a:ext cx="5025324" cy="838201"/>
          </a:xfrm>
          <a:custGeom>
            <a:avLst/>
            <a:gdLst/>
            <a:ahLst/>
            <a:cxnLst/>
            <a:rect l="0" t="0" r="0" b="0"/>
            <a:pathLst>
              <a:path w="5025324" h="838201">
                <a:moveTo>
                  <a:pt x="127216" y="0"/>
                </a:moveTo>
                <a:cubicBezTo>
                  <a:pt x="127216" y="419100"/>
                  <a:pt x="5025323" y="419100"/>
                  <a:pt x="5025323" y="838200"/>
                </a:cubicBezTo>
                <a:cubicBezTo>
                  <a:pt x="4898107" y="838200"/>
                  <a:pt x="4898107" y="838200"/>
                  <a:pt x="4898107" y="838200"/>
                </a:cubicBezTo>
                <a:cubicBezTo>
                  <a:pt x="4898107" y="419100"/>
                  <a:pt x="0" y="419100"/>
                  <a:pt x="0" y="0"/>
                </a:cubicBezTo>
                <a:cubicBezTo>
                  <a:pt x="127216" y="0"/>
                  <a:pt x="127216" y="0"/>
                  <a:pt x="127216" y="0"/>
                </a:cubicBezTo>
                <a:close/>
              </a:path>
            </a:pathLst>
          </a:custGeom>
          <a:solidFill>
            <a:srgbClr val="E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Freeform 471">
            <a:hlinkClick r:id="rId2" action="ppaction://hlinksldjump" tooltip="('Games', 'Cameraman'): 34 downloads/day, -2.1%"/>
          </p:cNvPr>
          <p:cNvSpPr/>
          <p:nvPr/>
        </p:nvSpPr>
        <p:spPr>
          <a:xfrm>
            <a:off x="2376525" y="5359400"/>
            <a:ext cx="5504241" cy="838201"/>
          </a:xfrm>
          <a:custGeom>
            <a:avLst/>
            <a:gdLst/>
            <a:ahLst/>
            <a:cxnLst/>
            <a:rect l="0" t="0" r="0" b="0"/>
            <a:pathLst>
              <a:path w="5504241" h="838201">
                <a:moveTo>
                  <a:pt x="98551" y="0"/>
                </a:moveTo>
                <a:cubicBezTo>
                  <a:pt x="98551" y="419100"/>
                  <a:pt x="5504240" y="419100"/>
                  <a:pt x="5504240" y="838200"/>
                </a:cubicBezTo>
                <a:cubicBezTo>
                  <a:pt x="5405688" y="838200"/>
                  <a:pt x="5405688" y="838200"/>
                  <a:pt x="5405688" y="838200"/>
                </a:cubicBezTo>
                <a:cubicBezTo>
                  <a:pt x="5405688" y="419100"/>
                  <a:pt x="0" y="419100"/>
                  <a:pt x="0" y="0"/>
                </a:cubicBezTo>
                <a:cubicBezTo>
                  <a:pt x="98551" y="0"/>
                  <a:pt x="98551" y="0"/>
                  <a:pt x="98551" y="0"/>
                </a:cubicBezTo>
                <a:close/>
              </a:path>
            </a:pathLst>
          </a:custGeom>
          <a:solidFill>
            <a:srgbClr val="FFC8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Freeform 472">
            <a:hlinkClick r:id="rId2" action="ppaction://hlinksldjump" tooltip="('Games', 'Traveller'): 26 downloads/day, +4.2%"/>
          </p:cNvPr>
          <p:cNvSpPr/>
          <p:nvPr/>
        </p:nvSpPr>
        <p:spPr>
          <a:xfrm>
            <a:off x="2475076" y="5359400"/>
            <a:ext cx="5874263" cy="838201"/>
          </a:xfrm>
          <a:custGeom>
            <a:avLst/>
            <a:gdLst/>
            <a:ahLst/>
            <a:cxnLst/>
            <a:rect l="0" t="0" r="0" b="0"/>
            <a:pathLst>
              <a:path w="5874263" h="838201">
                <a:moveTo>
                  <a:pt x="75857" y="0"/>
                </a:moveTo>
                <a:cubicBezTo>
                  <a:pt x="75857" y="419100"/>
                  <a:pt x="5874262" y="419100"/>
                  <a:pt x="5874262" y="838200"/>
                </a:cubicBezTo>
                <a:cubicBezTo>
                  <a:pt x="5798406" y="838200"/>
                  <a:pt x="5798406" y="838200"/>
                  <a:pt x="5798406" y="838200"/>
                </a:cubicBezTo>
                <a:cubicBezTo>
                  <a:pt x="5798406" y="419100"/>
                  <a:pt x="0" y="419100"/>
                  <a:pt x="0" y="0"/>
                </a:cubicBezTo>
                <a:cubicBezTo>
                  <a:pt x="75857" y="0"/>
                  <a:pt x="75857" y="0"/>
                  <a:pt x="75857" y="0"/>
                </a:cubicBezTo>
                <a:close/>
              </a:path>
            </a:pathLst>
          </a:custGeom>
          <a:solidFill>
            <a:srgbClr val="9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Freeform 473">
            <a:hlinkClick r:id="rId2" action="ppaction://hlinksldjump" tooltip="('Games', 'Connected'): 21 downloads/day, +1.4%"/>
          </p:cNvPr>
          <p:cNvSpPr/>
          <p:nvPr/>
        </p:nvSpPr>
        <p:spPr>
          <a:xfrm>
            <a:off x="2550933" y="5359400"/>
            <a:ext cx="6159188" cy="838201"/>
          </a:xfrm>
          <a:custGeom>
            <a:avLst/>
            <a:gdLst/>
            <a:ahLst/>
            <a:cxnLst/>
            <a:rect l="0" t="0" r="0" b="0"/>
            <a:pathLst>
              <a:path w="6159188" h="838201">
                <a:moveTo>
                  <a:pt x="61844" y="0"/>
                </a:moveTo>
                <a:cubicBezTo>
                  <a:pt x="61844" y="419100"/>
                  <a:pt x="6159187" y="419100"/>
                  <a:pt x="6159187" y="838200"/>
                </a:cubicBezTo>
                <a:cubicBezTo>
                  <a:pt x="6097343" y="838200"/>
                  <a:pt x="6097343" y="838200"/>
                  <a:pt x="6097343" y="838200"/>
                </a:cubicBezTo>
                <a:cubicBezTo>
                  <a:pt x="6097343" y="419100"/>
                  <a:pt x="0" y="419100"/>
                  <a:pt x="0" y="0"/>
                </a:cubicBezTo>
                <a:cubicBezTo>
                  <a:pt x="61844" y="0"/>
                  <a:pt x="61844" y="0"/>
                  <a:pt x="61844" y="0"/>
                </a:cubicBezTo>
                <a:close/>
              </a:path>
            </a:pathLst>
          </a:custGeom>
          <a:solidFill>
            <a:srgbClr val="D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Freeform 474">
            <a:hlinkClick r:id="rId2" action="ppaction://hlinksldjump" tooltip="('Games', 'Picky'): 14 downloads/day, +2.6%"/>
          </p:cNvPr>
          <p:cNvSpPr/>
          <p:nvPr/>
        </p:nvSpPr>
        <p:spPr>
          <a:xfrm>
            <a:off x="2612777" y="5359400"/>
            <a:ext cx="6373972" cy="838201"/>
          </a:xfrm>
          <a:custGeom>
            <a:avLst/>
            <a:gdLst/>
            <a:ahLst/>
            <a:cxnLst/>
            <a:rect l="0" t="0" r="0" b="0"/>
            <a:pathLst>
              <a:path w="6373972" h="838201">
                <a:moveTo>
                  <a:pt x="40349" y="0"/>
                </a:moveTo>
                <a:cubicBezTo>
                  <a:pt x="40349" y="419100"/>
                  <a:pt x="6373971" y="419100"/>
                  <a:pt x="6373971" y="838200"/>
                </a:cubicBezTo>
                <a:cubicBezTo>
                  <a:pt x="6333621" y="838200"/>
                  <a:pt x="6333621" y="838200"/>
                  <a:pt x="6333621" y="838200"/>
                </a:cubicBezTo>
                <a:cubicBezTo>
                  <a:pt x="6333621" y="419100"/>
                  <a:pt x="0" y="419100"/>
                  <a:pt x="0" y="0"/>
                </a:cubicBezTo>
                <a:cubicBezTo>
                  <a:pt x="40349" y="0"/>
                  <a:pt x="40349" y="0"/>
                  <a:pt x="40349" y="0"/>
                </a:cubicBezTo>
                <a:close/>
              </a:path>
            </a:pathLst>
          </a:custGeom>
          <a:solidFill>
            <a:srgbClr val="B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Freeform 475">
            <a:hlinkClick r:id="rId2" action="ppaction://hlinksldjump" tooltip="('Education', 'Newbie'): 113 downloads/day, +2.1%"/>
          </p:cNvPr>
          <p:cNvSpPr/>
          <p:nvPr/>
        </p:nvSpPr>
        <p:spPr>
          <a:xfrm>
            <a:off x="1409019" y="5359400"/>
            <a:ext cx="1574937" cy="838201"/>
          </a:xfrm>
          <a:custGeom>
            <a:avLst/>
            <a:gdLst/>
            <a:ahLst/>
            <a:cxnLst/>
            <a:rect l="0" t="0" r="0" b="0"/>
            <a:pathLst>
              <a:path w="1574937" h="838201">
                <a:moveTo>
                  <a:pt x="1574936" y="0"/>
                </a:moveTo>
                <a:cubicBezTo>
                  <a:pt x="1574936" y="419100"/>
                  <a:pt x="330829" y="419100"/>
                  <a:pt x="33082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44107" y="419100"/>
                  <a:pt x="1244107" y="0"/>
                </a:cubicBezTo>
                <a:cubicBezTo>
                  <a:pt x="1574936" y="0"/>
                  <a:pt x="1574936" y="0"/>
                  <a:pt x="1574936" y="0"/>
                </a:cubicBezTo>
                <a:close/>
              </a:path>
            </a:pathLst>
          </a:custGeom>
          <a:solidFill>
            <a:srgbClr val="C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Freeform 476">
            <a:hlinkClick r:id="rId2" action="ppaction://hlinksldjump" tooltip="('Education', 'Retired'): 97 downloads/day, +4.4%"/>
          </p:cNvPr>
          <p:cNvSpPr/>
          <p:nvPr/>
        </p:nvSpPr>
        <p:spPr>
          <a:xfrm>
            <a:off x="2983955" y="5359400"/>
            <a:ext cx="636129" cy="838201"/>
          </a:xfrm>
          <a:custGeom>
            <a:avLst/>
            <a:gdLst/>
            <a:ahLst/>
            <a:cxnLst/>
            <a:rect l="0" t="0" r="0" b="0"/>
            <a:pathLst>
              <a:path w="636129" h="838201">
                <a:moveTo>
                  <a:pt x="286430" y="0"/>
                </a:moveTo>
                <a:cubicBezTo>
                  <a:pt x="286430" y="419100"/>
                  <a:pt x="636128" y="419100"/>
                  <a:pt x="636128" y="838200"/>
                </a:cubicBezTo>
                <a:cubicBezTo>
                  <a:pt x="349698" y="838200"/>
                  <a:pt x="349698" y="838200"/>
                  <a:pt x="349698" y="838200"/>
                </a:cubicBezTo>
                <a:cubicBezTo>
                  <a:pt x="349698" y="419100"/>
                  <a:pt x="0" y="419100"/>
                  <a:pt x="0" y="0"/>
                </a:cubicBezTo>
                <a:cubicBezTo>
                  <a:pt x="286430" y="0"/>
                  <a:pt x="286430" y="0"/>
                  <a:pt x="286430" y="0"/>
                </a:cubicBezTo>
                <a:close/>
              </a:path>
            </a:pathLst>
          </a:custGeom>
          <a:solidFill>
            <a:srgbClr val="8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Freeform 477">
            <a:hlinkClick r:id="rId2" action="ppaction://hlinksldjump" tooltip="('Education', 'DINK'): 77 downloads/day, -0.1%"/>
          </p:cNvPr>
          <p:cNvSpPr/>
          <p:nvPr/>
        </p:nvSpPr>
        <p:spPr>
          <a:xfrm>
            <a:off x="3270385" y="5359400"/>
            <a:ext cx="1947970" cy="838201"/>
          </a:xfrm>
          <a:custGeom>
            <a:avLst/>
            <a:gdLst/>
            <a:ahLst/>
            <a:cxnLst/>
            <a:rect l="0" t="0" r="0" b="0"/>
            <a:pathLst>
              <a:path w="1947970" h="838201">
                <a:moveTo>
                  <a:pt x="227773" y="0"/>
                </a:moveTo>
                <a:cubicBezTo>
                  <a:pt x="227773" y="419100"/>
                  <a:pt x="1947969" y="419100"/>
                  <a:pt x="1947969" y="838200"/>
                </a:cubicBezTo>
                <a:cubicBezTo>
                  <a:pt x="1720196" y="838200"/>
                  <a:pt x="1720196" y="838200"/>
                  <a:pt x="1720196" y="838200"/>
                </a:cubicBezTo>
                <a:cubicBezTo>
                  <a:pt x="1720196" y="419100"/>
                  <a:pt x="0" y="419100"/>
                  <a:pt x="0" y="0"/>
                </a:cubicBezTo>
                <a:cubicBezTo>
                  <a:pt x="227773" y="0"/>
                  <a:pt x="227773" y="0"/>
                  <a:pt x="227773" y="0"/>
                </a:cubicBezTo>
                <a:close/>
              </a:path>
            </a:pathLst>
          </a:custGeom>
          <a:solidFill>
            <a:srgbClr val="FFFC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Freeform 478">
            <a:hlinkClick r:id="rId2" action="ppaction://hlinksldjump" tooltip="('Education', 'Listener'): 58 downloads/day, +0.4%"/>
          </p:cNvPr>
          <p:cNvSpPr/>
          <p:nvPr/>
        </p:nvSpPr>
        <p:spPr>
          <a:xfrm>
            <a:off x="3498158" y="5359400"/>
            <a:ext cx="2981249" cy="838201"/>
          </a:xfrm>
          <a:custGeom>
            <a:avLst/>
            <a:gdLst/>
            <a:ahLst/>
            <a:cxnLst/>
            <a:rect l="0" t="0" r="0" b="0"/>
            <a:pathLst>
              <a:path w="2981249" h="838201">
                <a:moveTo>
                  <a:pt x="170605" y="0"/>
                </a:moveTo>
                <a:cubicBezTo>
                  <a:pt x="170605" y="419100"/>
                  <a:pt x="2981248" y="419100"/>
                  <a:pt x="2981248" y="838200"/>
                </a:cubicBezTo>
                <a:cubicBezTo>
                  <a:pt x="2810643" y="838200"/>
                  <a:pt x="2810643" y="838200"/>
                  <a:pt x="2810643" y="838200"/>
                </a:cubicBezTo>
                <a:cubicBezTo>
                  <a:pt x="2810643" y="419100"/>
                  <a:pt x="0" y="419100"/>
                  <a:pt x="0" y="0"/>
                </a:cubicBezTo>
                <a:cubicBezTo>
                  <a:pt x="170605" y="0"/>
                  <a:pt x="170605" y="0"/>
                  <a:pt x="170605" y="0"/>
                </a:cubicBezTo>
                <a:close/>
              </a:path>
            </a:pathLst>
          </a:custGeom>
          <a:solidFill>
            <a:srgbClr val="F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Freeform 479">
            <a:hlinkClick r:id="rId2" action="ppaction://hlinksldjump" tooltip="('Education', 'Browser'): 35 downloads/day, +0.2%"/>
          </p:cNvPr>
          <p:cNvSpPr/>
          <p:nvPr/>
        </p:nvSpPr>
        <p:spPr>
          <a:xfrm>
            <a:off x="3668763" y="5359400"/>
            <a:ext cx="3708428" cy="838201"/>
          </a:xfrm>
          <a:custGeom>
            <a:avLst/>
            <a:gdLst/>
            <a:ahLst/>
            <a:cxnLst/>
            <a:rect l="0" t="0" r="0" b="0"/>
            <a:pathLst>
              <a:path w="3708428" h="838201">
                <a:moveTo>
                  <a:pt x="102558" y="0"/>
                </a:moveTo>
                <a:cubicBezTo>
                  <a:pt x="102558" y="419100"/>
                  <a:pt x="3708427" y="419100"/>
                  <a:pt x="3708427" y="838200"/>
                </a:cubicBezTo>
                <a:cubicBezTo>
                  <a:pt x="3605869" y="838200"/>
                  <a:pt x="3605869" y="838200"/>
                  <a:pt x="3605869" y="838200"/>
                </a:cubicBezTo>
                <a:cubicBezTo>
                  <a:pt x="3605869" y="419100"/>
                  <a:pt x="0" y="419100"/>
                  <a:pt x="0" y="0"/>
                </a:cubicBezTo>
                <a:cubicBezTo>
                  <a:pt x="102558" y="0"/>
                  <a:pt x="102558" y="0"/>
                  <a:pt x="102558" y="0"/>
                </a:cubicBezTo>
                <a:close/>
              </a:path>
            </a:pathLst>
          </a:custGeom>
          <a:solidFill>
            <a:srgbClr val="F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Freeform 480">
            <a:hlinkClick r:id="rId2" action="ppaction://hlinksldjump" tooltip="('Education', 'Cameraman'): 27 downloads/day, +2.4%"/>
          </p:cNvPr>
          <p:cNvSpPr/>
          <p:nvPr/>
        </p:nvSpPr>
        <p:spPr>
          <a:xfrm>
            <a:off x="3771321" y="5359400"/>
            <a:ext cx="4189761" cy="838201"/>
          </a:xfrm>
          <a:custGeom>
            <a:avLst/>
            <a:gdLst/>
            <a:ahLst/>
            <a:cxnLst/>
            <a:rect l="0" t="0" r="0" b="0"/>
            <a:pathLst>
              <a:path w="4189761" h="838201">
                <a:moveTo>
                  <a:pt x="80316" y="0"/>
                </a:moveTo>
                <a:cubicBezTo>
                  <a:pt x="80316" y="419100"/>
                  <a:pt x="4189760" y="419100"/>
                  <a:pt x="4189760" y="838200"/>
                </a:cubicBezTo>
                <a:cubicBezTo>
                  <a:pt x="4109444" y="838200"/>
                  <a:pt x="4109444" y="838200"/>
                  <a:pt x="4109444" y="838200"/>
                </a:cubicBezTo>
                <a:cubicBezTo>
                  <a:pt x="4109444" y="419100"/>
                  <a:pt x="0" y="419100"/>
                  <a:pt x="0" y="0"/>
                </a:cubicBezTo>
                <a:cubicBezTo>
                  <a:pt x="80316" y="0"/>
                  <a:pt x="80316" y="0"/>
                  <a:pt x="80316" y="0"/>
                </a:cubicBezTo>
                <a:close/>
              </a:path>
            </a:pathLst>
          </a:custGeom>
          <a:solidFill>
            <a:srgbClr val="C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Freeform 481">
            <a:hlinkClick r:id="rId2" action="ppaction://hlinksldjump" tooltip="('Education', 'Traveller'): 20 downloads/day, -1.3%"/>
          </p:cNvPr>
          <p:cNvSpPr/>
          <p:nvPr/>
        </p:nvSpPr>
        <p:spPr>
          <a:xfrm>
            <a:off x="3851637" y="5359400"/>
            <a:ext cx="4557769" cy="838201"/>
          </a:xfrm>
          <a:custGeom>
            <a:avLst/>
            <a:gdLst/>
            <a:ahLst/>
            <a:cxnLst/>
            <a:rect l="0" t="0" r="0" b="0"/>
            <a:pathLst>
              <a:path w="4557769" h="838201">
                <a:moveTo>
                  <a:pt x="60067" y="0"/>
                </a:moveTo>
                <a:cubicBezTo>
                  <a:pt x="60067" y="419100"/>
                  <a:pt x="4557768" y="419100"/>
                  <a:pt x="4557768" y="838200"/>
                </a:cubicBezTo>
                <a:cubicBezTo>
                  <a:pt x="4497701" y="838200"/>
                  <a:pt x="4497701" y="838200"/>
                  <a:pt x="4497701" y="838200"/>
                </a:cubicBezTo>
                <a:cubicBezTo>
                  <a:pt x="4497701" y="419100"/>
                  <a:pt x="0" y="419100"/>
                  <a:pt x="0" y="0"/>
                </a:cubicBezTo>
                <a:cubicBezTo>
                  <a:pt x="60067" y="0"/>
                  <a:pt x="60067" y="0"/>
                  <a:pt x="60067" y="0"/>
                </a:cubicBezTo>
                <a:close/>
              </a:path>
            </a:pathLst>
          </a:custGeom>
          <a:solidFill>
            <a:srgbClr val="FFDD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Freeform 482">
            <a:hlinkClick r:id="rId2" action="ppaction://hlinksldjump" tooltip="('Education', 'Connected'): 16 downloads/day, +1.7%"/>
          </p:cNvPr>
          <p:cNvSpPr/>
          <p:nvPr/>
        </p:nvSpPr>
        <p:spPr>
          <a:xfrm>
            <a:off x="3911704" y="5359400"/>
            <a:ext cx="4846724" cy="838201"/>
          </a:xfrm>
          <a:custGeom>
            <a:avLst/>
            <a:gdLst/>
            <a:ahLst/>
            <a:cxnLst/>
            <a:rect l="0" t="0" r="0" b="0"/>
            <a:pathLst>
              <a:path w="4846724" h="838201">
                <a:moveTo>
                  <a:pt x="48307" y="0"/>
                </a:moveTo>
                <a:cubicBezTo>
                  <a:pt x="48307" y="419100"/>
                  <a:pt x="4846723" y="419100"/>
                  <a:pt x="4846723" y="838200"/>
                </a:cubicBezTo>
                <a:cubicBezTo>
                  <a:pt x="4798416" y="838200"/>
                  <a:pt x="4798416" y="838200"/>
                  <a:pt x="4798416" y="838200"/>
                </a:cubicBezTo>
                <a:cubicBezTo>
                  <a:pt x="4798416" y="419100"/>
                  <a:pt x="0" y="419100"/>
                  <a:pt x="0" y="0"/>
                </a:cubicBezTo>
                <a:cubicBezTo>
                  <a:pt x="48307" y="0"/>
                  <a:pt x="48307" y="0"/>
                  <a:pt x="48307" y="0"/>
                </a:cubicBezTo>
                <a:close/>
              </a:path>
            </a:pathLst>
          </a:custGeom>
          <a:solidFill>
            <a:srgbClr val="D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Freeform 483">
            <a:hlinkClick r:id="rId2" action="ppaction://hlinksldjump" tooltip="('Education', 'Picky'): 11 downloads/day, +0.1%"/>
          </p:cNvPr>
          <p:cNvSpPr/>
          <p:nvPr/>
        </p:nvSpPr>
        <p:spPr>
          <a:xfrm>
            <a:off x="3960011" y="5359400"/>
            <a:ext cx="5058599" cy="838201"/>
          </a:xfrm>
          <a:custGeom>
            <a:avLst/>
            <a:gdLst/>
            <a:ahLst/>
            <a:cxnLst/>
            <a:rect l="0" t="0" r="0" b="0"/>
            <a:pathLst>
              <a:path w="5058599" h="838201">
                <a:moveTo>
                  <a:pt x="31861" y="0"/>
                </a:moveTo>
                <a:cubicBezTo>
                  <a:pt x="31861" y="419100"/>
                  <a:pt x="5058598" y="419100"/>
                  <a:pt x="5058598" y="838200"/>
                </a:cubicBezTo>
                <a:cubicBezTo>
                  <a:pt x="5026737" y="838200"/>
                  <a:pt x="5026737" y="838200"/>
                  <a:pt x="5026737" y="838200"/>
                </a:cubicBezTo>
                <a:cubicBezTo>
                  <a:pt x="5026737" y="419100"/>
                  <a:pt x="0" y="419100"/>
                  <a:pt x="0" y="0"/>
                </a:cubicBezTo>
                <a:cubicBezTo>
                  <a:pt x="31861" y="0"/>
                  <a:pt x="31861" y="0"/>
                  <a:pt x="31861" y="0"/>
                </a:cubicBezTo>
                <a:close/>
              </a:path>
            </a:pathLst>
          </a:custGeom>
          <a:solidFill>
            <a:srgbClr val="F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Freeform 484">
            <a:hlinkClick r:id="rId2" action="ppaction://hlinksldjump" tooltip="('Tools', 'Newbie'): 87 downloads/day, +2.2%"/>
          </p:cNvPr>
          <p:cNvSpPr/>
          <p:nvPr/>
        </p:nvSpPr>
        <p:spPr>
          <a:xfrm>
            <a:off x="1739848" y="5359400"/>
            <a:ext cx="2508863" cy="838201"/>
          </a:xfrm>
          <a:custGeom>
            <a:avLst/>
            <a:gdLst/>
            <a:ahLst/>
            <a:cxnLst/>
            <a:rect l="0" t="0" r="0" b="0"/>
            <a:pathLst>
              <a:path w="2508863" h="838201">
                <a:moveTo>
                  <a:pt x="2508862" y="0"/>
                </a:moveTo>
                <a:cubicBezTo>
                  <a:pt x="2508862" y="419100"/>
                  <a:pt x="256838" y="419100"/>
                  <a:pt x="25683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252024" y="419100"/>
                  <a:pt x="2252024" y="0"/>
                </a:cubicBezTo>
                <a:cubicBezTo>
                  <a:pt x="2508862" y="0"/>
                  <a:pt x="2508862" y="0"/>
                  <a:pt x="2508862" y="0"/>
                </a:cubicBezTo>
                <a:close/>
              </a:path>
            </a:pathLst>
          </a:custGeom>
          <a:solidFill>
            <a:srgbClr val="C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Freeform 485">
            <a:hlinkClick r:id="rId2" action="ppaction://hlinksldjump" tooltip="('Tools', 'Retired'): 76 downloads/day, +0.4%"/>
          </p:cNvPr>
          <p:cNvSpPr/>
          <p:nvPr/>
        </p:nvSpPr>
        <p:spPr>
          <a:xfrm>
            <a:off x="3620083" y="5359400"/>
            <a:ext cx="852525" cy="838201"/>
          </a:xfrm>
          <a:custGeom>
            <a:avLst/>
            <a:gdLst/>
            <a:ahLst/>
            <a:cxnLst/>
            <a:rect l="0" t="0" r="0" b="0"/>
            <a:pathLst>
              <a:path w="852525" h="838201">
                <a:moveTo>
                  <a:pt x="852524" y="0"/>
                </a:moveTo>
                <a:cubicBezTo>
                  <a:pt x="852524" y="419100"/>
                  <a:pt x="223897" y="419100"/>
                  <a:pt x="22389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28627" y="419100"/>
                  <a:pt x="628627" y="0"/>
                </a:cubicBezTo>
                <a:cubicBezTo>
                  <a:pt x="852524" y="0"/>
                  <a:pt x="852524" y="0"/>
                  <a:pt x="852524" y="0"/>
                </a:cubicBezTo>
                <a:close/>
              </a:path>
            </a:pathLst>
          </a:custGeom>
          <a:solidFill>
            <a:srgbClr val="F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Freeform 486">
            <a:hlinkClick r:id="rId2" action="ppaction://hlinksldjump" tooltip="('Tools', 'DINK'): 61 downloads/day, +2.2%"/>
          </p:cNvPr>
          <p:cNvSpPr/>
          <p:nvPr/>
        </p:nvSpPr>
        <p:spPr>
          <a:xfrm>
            <a:off x="4472607" y="5359400"/>
            <a:ext cx="924051" cy="838201"/>
          </a:xfrm>
          <a:custGeom>
            <a:avLst/>
            <a:gdLst/>
            <a:ahLst/>
            <a:cxnLst/>
            <a:rect l="0" t="0" r="0" b="0"/>
            <a:pathLst>
              <a:path w="924051" h="838201">
                <a:moveTo>
                  <a:pt x="178303" y="0"/>
                </a:moveTo>
                <a:cubicBezTo>
                  <a:pt x="178303" y="419100"/>
                  <a:pt x="924050" y="419100"/>
                  <a:pt x="924050" y="838200"/>
                </a:cubicBezTo>
                <a:cubicBezTo>
                  <a:pt x="745747" y="838200"/>
                  <a:pt x="745747" y="838200"/>
                  <a:pt x="745747" y="838200"/>
                </a:cubicBezTo>
                <a:cubicBezTo>
                  <a:pt x="745747" y="419100"/>
                  <a:pt x="0" y="419100"/>
                  <a:pt x="0" y="0"/>
                </a:cubicBezTo>
                <a:cubicBezTo>
                  <a:pt x="178303" y="0"/>
                  <a:pt x="178303" y="0"/>
                  <a:pt x="178303" y="0"/>
                </a:cubicBezTo>
                <a:close/>
              </a:path>
            </a:pathLst>
          </a:custGeom>
          <a:solidFill>
            <a:srgbClr val="C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Freeform 487">
            <a:hlinkClick r:id="rId2" action="ppaction://hlinksldjump" tooltip="('Tools', 'Listener'): 46 downloads/day, +1.0%"/>
          </p:cNvPr>
          <p:cNvSpPr/>
          <p:nvPr/>
        </p:nvSpPr>
        <p:spPr>
          <a:xfrm>
            <a:off x="4650910" y="5359400"/>
            <a:ext cx="1965074" cy="838201"/>
          </a:xfrm>
          <a:custGeom>
            <a:avLst/>
            <a:gdLst/>
            <a:ahLst/>
            <a:cxnLst/>
            <a:rect l="0" t="0" r="0" b="0"/>
            <a:pathLst>
              <a:path w="1965074" h="838201">
                <a:moveTo>
                  <a:pt x="136578" y="0"/>
                </a:moveTo>
                <a:cubicBezTo>
                  <a:pt x="136578" y="419100"/>
                  <a:pt x="1965073" y="419100"/>
                  <a:pt x="1965073" y="838200"/>
                </a:cubicBezTo>
                <a:cubicBezTo>
                  <a:pt x="1828496" y="838200"/>
                  <a:pt x="1828496" y="838200"/>
                  <a:pt x="1828496" y="838200"/>
                </a:cubicBezTo>
                <a:cubicBezTo>
                  <a:pt x="1828496" y="419100"/>
                  <a:pt x="0" y="419100"/>
                  <a:pt x="0" y="0"/>
                </a:cubicBezTo>
                <a:cubicBezTo>
                  <a:pt x="136578" y="0"/>
                  <a:pt x="136578" y="0"/>
                  <a:pt x="136578" y="0"/>
                </a:cubicBezTo>
                <a:close/>
              </a:path>
            </a:pathLst>
          </a:custGeom>
          <a:solidFill>
            <a:srgbClr val="E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Freeform 488">
            <a:hlinkClick r:id="rId2" action="ppaction://hlinksldjump" tooltip="('Tools', 'Browser'): 28 downloads/day, +1.8%"/>
          </p:cNvPr>
          <p:cNvSpPr/>
          <p:nvPr/>
        </p:nvSpPr>
        <p:spPr>
          <a:xfrm>
            <a:off x="4787488" y="5359400"/>
            <a:ext cx="2672313" cy="838201"/>
          </a:xfrm>
          <a:custGeom>
            <a:avLst/>
            <a:gdLst/>
            <a:ahLst/>
            <a:cxnLst/>
            <a:rect l="0" t="0" r="0" b="0"/>
            <a:pathLst>
              <a:path w="2672313" h="838201">
                <a:moveTo>
                  <a:pt x="82610" y="0"/>
                </a:moveTo>
                <a:cubicBezTo>
                  <a:pt x="82610" y="419100"/>
                  <a:pt x="2672312" y="419100"/>
                  <a:pt x="2672312" y="838200"/>
                </a:cubicBezTo>
                <a:cubicBezTo>
                  <a:pt x="2589702" y="838200"/>
                  <a:pt x="2589702" y="838200"/>
                  <a:pt x="2589702" y="838200"/>
                </a:cubicBezTo>
                <a:cubicBezTo>
                  <a:pt x="2589702" y="419100"/>
                  <a:pt x="0" y="419100"/>
                  <a:pt x="0" y="0"/>
                </a:cubicBezTo>
                <a:cubicBezTo>
                  <a:pt x="82610" y="0"/>
                  <a:pt x="82610" y="0"/>
                  <a:pt x="82610" y="0"/>
                </a:cubicBezTo>
                <a:close/>
              </a:path>
            </a:pathLst>
          </a:custGeom>
          <a:solidFill>
            <a:srgbClr val="C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 489">
            <a:hlinkClick r:id="rId2" action="ppaction://hlinksldjump" tooltip="('Tools', 'Cameraman'): 22 downloads/day, +3.5%"/>
          </p:cNvPr>
          <p:cNvSpPr/>
          <p:nvPr/>
        </p:nvSpPr>
        <p:spPr>
          <a:xfrm>
            <a:off x="4870098" y="5359400"/>
            <a:ext cx="3156370" cy="838201"/>
          </a:xfrm>
          <a:custGeom>
            <a:avLst/>
            <a:gdLst/>
            <a:ahLst/>
            <a:cxnLst/>
            <a:rect l="0" t="0" r="0" b="0"/>
            <a:pathLst>
              <a:path w="3156370" h="838201">
                <a:moveTo>
                  <a:pt x="65386" y="0"/>
                </a:moveTo>
                <a:cubicBezTo>
                  <a:pt x="65386" y="419100"/>
                  <a:pt x="3156369" y="419100"/>
                  <a:pt x="3156369" y="838200"/>
                </a:cubicBezTo>
                <a:cubicBezTo>
                  <a:pt x="3090983" y="838200"/>
                  <a:pt x="3090983" y="838200"/>
                  <a:pt x="3090983" y="838200"/>
                </a:cubicBezTo>
                <a:cubicBezTo>
                  <a:pt x="3090983" y="419100"/>
                  <a:pt x="0" y="419100"/>
                  <a:pt x="0" y="0"/>
                </a:cubicBezTo>
                <a:cubicBezTo>
                  <a:pt x="65386" y="0"/>
                  <a:pt x="65386" y="0"/>
                  <a:pt x="65386" y="0"/>
                </a:cubicBezTo>
                <a:close/>
              </a:path>
            </a:pathLst>
          </a:custGeom>
          <a:solidFill>
            <a:srgbClr val="A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Freeform 490">
            <a:hlinkClick r:id="rId2" action="ppaction://hlinksldjump" tooltip="('Tools', 'Traveller'): 16 downloads/day, +1.0%"/>
          </p:cNvPr>
          <p:cNvSpPr/>
          <p:nvPr/>
        </p:nvSpPr>
        <p:spPr>
          <a:xfrm>
            <a:off x="4935484" y="5359400"/>
            <a:ext cx="3522434" cy="838201"/>
          </a:xfrm>
          <a:custGeom>
            <a:avLst/>
            <a:gdLst/>
            <a:ahLst/>
            <a:cxnLst/>
            <a:rect l="0" t="0" r="0" b="0"/>
            <a:pathLst>
              <a:path w="3522434" h="838201">
                <a:moveTo>
                  <a:pt x="48512" y="0"/>
                </a:moveTo>
                <a:cubicBezTo>
                  <a:pt x="48512" y="419100"/>
                  <a:pt x="3522433" y="419100"/>
                  <a:pt x="3522433" y="838200"/>
                </a:cubicBezTo>
                <a:cubicBezTo>
                  <a:pt x="3473921" y="838200"/>
                  <a:pt x="3473921" y="838200"/>
                  <a:pt x="3473921" y="838200"/>
                </a:cubicBezTo>
                <a:cubicBezTo>
                  <a:pt x="3473921" y="419100"/>
                  <a:pt x="0" y="419100"/>
                  <a:pt x="0" y="0"/>
                </a:cubicBezTo>
                <a:cubicBezTo>
                  <a:pt x="48512" y="0"/>
                  <a:pt x="48512" y="0"/>
                  <a:pt x="48512" y="0"/>
                </a:cubicBezTo>
                <a:close/>
              </a:path>
            </a:pathLst>
          </a:custGeom>
          <a:solidFill>
            <a:srgbClr val="E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Freeform 491">
            <a:hlinkClick r:id="rId2" action="ppaction://hlinksldjump" tooltip="('Tools', 'Connected'): 13 downloads/day, +2.6%"/>
          </p:cNvPr>
          <p:cNvSpPr/>
          <p:nvPr/>
        </p:nvSpPr>
        <p:spPr>
          <a:xfrm>
            <a:off x="4983996" y="5359400"/>
            <a:ext cx="3813281" cy="838201"/>
          </a:xfrm>
          <a:custGeom>
            <a:avLst/>
            <a:gdLst/>
            <a:ahLst/>
            <a:cxnLst/>
            <a:rect l="0" t="0" r="0" b="0"/>
            <a:pathLst>
              <a:path w="3813281" h="838201">
                <a:moveTo>
                  <a:pt x="38849" y="0"/>
                </a:moveTo>
                <a:cubicBezTo>
                  <a:pt x="38849" y="419100"/>
                  <a:pt x="3813280" y="419100"/>
                  <a:pt x="3813280" y="838200"/>
                </a:cubicBezTo>
                <a:cubicBezTo>
                  <a:pt x="3774431" y="838200"/>
                  <a:pt x="3774431" y="838200"/>
                  <a:pt x="3774431" y="838200"/>
                </a:cubicBezTo>
                <a:cubicBezTo>
                  <a:pt x="3774431" y="419100"/>
                  <a:pt x="0" y="419100"/>
                  <a:pt x="0" y="0"/>
                </a:cubicBezTo>
                <a:cubicBezTo>
                  <a:pt x="38849" y="0"/>
                  <a:pt x="38849" y="0"/>
                  <a:pt x="38849" y="0"/>
                </a:cubicBezTo>
                <a:close/>
              </a:path>
            </a:pathLst>
          </a:custGeom>
          <a:solidFill>
            <a:srgbClr val="B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Freeform 492">
            <a:hlinkClick r:id="rId2" action="ppaction://hlinksldjump" tooltip="('Tools', 'Picky'): 9 downloads/day, +2.7%"/>
          </p:cNvPr>
          <p:cNvSpPr/>
          <p:nvPr/>
        </p:nvSpPr>
        <p:spPr>
          <a:xfrm>
            <a:off x="5022845" y="5359400"/>
            <a:ext cx="4022295" cy="838201"/>
          </a:xfrm>
          <a:custGeom>
            <a:avLst/>
            <a:gdLst/>
            <a:ahLst/>
            <a:cxnLst/>
            <a:rect l="0" t="0" r="0" b="0"/>
            <a:pathLst>
              <a:path w="4022295" h="838201">
                <a:moveTo>
                  <a:pt x="26530" y="0"/>
                </a:moveTo>
                <a:cubicBezTo>
                  <a:pt x="26530" y="419100"/>
                  <a:pt x="4022294" y="419100"/>
                  <a:pt x="4022294" y="838200"/>
                </a:cubicBezTo>
                <a:cubicBezTo>
                  <a:pt x="3995764" y="838200"/>
                  <a:pt x="3995764" y="838200"/>
                  <a:pt x="3995764" y="838200"/>
                </a:cubicBezTo>
                <a:cubicBezTo>
                  <a:pt x="3995764" y="419100"/>
                  <a:pt x="0" y="419100"/>
                  <a:pt x="0" y="0"/>
                </a:cubicBezTo>
                <a:cubicBezTo>
                  <a:pt x="26530" y="0"/>
                  <a:pt x="26530" y="0"/>
                  <a:pt x="26530" y="0"/>
                </a:cubicBezTo>
                <a:close/>
              </a:path>
            </a:pathLst>
          </a:custGeom>
          <a:solidFill>
            <a:srgbClr val="B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Freeform 493">
            <a:hlinkClick r:id="rId2" action="ppaction://hlinksldjump" tooltip="('Music + Video', 'Newbie'): 69 downloads/day, +1.3%"/>
          </p:cNvPr>
          <p:cNvSpPr/>
          <p:nvPr/>
        </p:nvSpPr>
        <p:spPr>
          <a:xfrm>
            <a:off x="1996686" y="5359400"/>
            <a:ext cx="3257040" cy="838201"/>
          </a:xfrm>
          <a:custGeom>
            <a:avLst/>
            <a:gdLst/>
            <a:ahLst/>
            <a:cxnLst/>
            <a:rect l="0" t="0" r="0" b="0"/>
            <a:pathLst>
              <a:path w="3257040" h="838201">
                <a:moveTo>
                  <a:pt x="3257039" y="0"/>
                </a:moveTo>
                <a:cubicBezTo>
                  <a:pt x="3257039" y="419100"/>
                  <a:pt x="204350" y="419100"/>
                  <a:pt x="20435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052689" y="419100"/>
                  <a:pt x="3052689" y="0"/>
                </a:cubicBezTo>
                <a:cubicBezTo>
                  <a:pt x="3257039" y="0"/>
                  <a:pt x="3257039" y="0"/>
                  <a:pt x="3257039" y="0"/>
                </a:cubicBezTo>
                <a:close/>
              </a:path>
            </a:pathLst>
          </a:custGeom>
          <a:solidFill>
            <a:srgbClr val="D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Freeform 494">
            <a:hlinkClick r:id="rId2" action="ppaction://hlinksldjump" tooltip="('Music + Video', 'Retired'): 61 downloads/day, +4.8%"/>
          </p:cNvPr>
          <p:cNvSpPr/>
          <p:nvPr/>
        </p:nvSpPr>
        <p:spPr>
          <a:xfrm>
            <a:off x="3843980" y="5359400"/>
            <a:ext cx="1589515" cy="838201"/>
          </a:xfrm>
          <a:custGeom>
            <a:avLst/>
            <a:gdLst/>
            <a:ahLst/>
            <a:cxnLst/>
            <a:rect l="0" t="0" r="0" b="0"/>
            <a:pathLst>
              <a:path w="1589515" h="838201">
                <a:moveTo>
                  <a:pt x="1589514" y="0"/>
                </a:moveTo>
                <a:cubicBezTo>
                  <a:pt x="1589514" y="419100"/>
                  <a:pt x="179769" y="419100"/>
                  <a:pt x="17976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409745" y="419100"/>
                  <a:pt x="1409745" y="0"/>
                </a:cubicBezTo>
                <a:cubicBezTo>
                  <a:pt x="1589514" y="0"/>
                  <a:pt x="1589514" y="0"/>
                  <a:pt x="1589514" y="0"/>
                </a:cubicBezTo>
                <a:close/>
              </a:path>
            </a:pathLst>
          </a:custGeom>
          <a:solidFill>
            <a:srgbClr val="8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Freeform 495">
            <a:hlinkClick r:id="rId2" action="ppaction://hlinksldjump" tooltip="('Music + Video', 'DINK'): 49 downloads/day, +4.1%"/>
          </p:cNvPr>
          <p:cNvSpPr/>
          <p:nvPr/>
        </p:nvSpPr>
        <p:spPr>
          <a:xfrm>
            <a:off x="5396657" y="5359400"/>
            <a:ext cx="181932" cy="838201"/>
          </a:xfrm>
          <a:custGeom>
            <a:avLst/>
            <a:gdLst/>
            <a:ahLst/>
            <a:cxnLst/>
            <a:rect l="0" t="0" r="0" b="0"/>
            <a:pathLst>
              <a:path w="181932" h="838201">
                <a:moveTo>
                  <a:pt x="181931" y="0"/>
                </a:moveTo>
                <a:cubicBezTo>
                  <a:pt x="181931" y="419100"/>
                  <a:pt x="145094" y="419100"/>
                  <a:pt x="14509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6837" y="419100"/>
                  <a:pt x="36837" y="0"/>
                </a:cubicBezTo>
                <a:cubicBezTo>
                  <a:pt x="181931" y="0"/>
                  <a:pt x="181931" y="0"/>
                  <a:pt x="181931" y="0"/>
                </a:cubicBezTo>
                <a:close/>
              </a:path>
            </a:pathLst>
          </a:custGeom>
          <a:solidFill>
            <a:srgbClr val="9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Freeform 496">
            <a:hlinkClick r:id="rId2" action="ppaction://hlinksldjump" tooltip="('Music + Video', 'Listener'): 37 downloads/day, +0.3%"/>
          </p:cNvPr>
          <p:cNvSpPr/>
          <p:nvPr/>
        </p:nvSpPr>
        <p:spPr>
          <a:xfrm>
            <a:off x="5578588" y="5359400"/>
            <a:ext cx="1145463" cy="838201"/>
          </a:xfrm>
          <a:custGeom>
            <a:avLst/>
            <a:gdLst/>
            <a:ahLst/>
            <a:cxnLst/>
            <a:rect l="0" t="0" r="0" b="0"/>
            <a:pathLst>
              <a:path w="1145463" h="838201">
                <a:moveTo>
                  <a:pt x="108067" y="0"/>
                </a:moveTo>
                <a:cubicBezTo>
                  <a:pt x="108067" y="419100"/>
                  <a:pt x="1145462" y="419100"/>
                  <a:pt x="1145462" y="838200"/>
                </a:cubicBezTo>
                <a:cubicBezTo>
                  <a:pt x="1037395" y="838200"/>
                  <a:pt x="1037395" y="838200"/>
                  <a:pt x="1037395" y="838200"/>
                </a:cubicBezTo>
                <a:cubicBezTo>
                  <a:pt x="1037395" y="419100"/>
                  <a:pt x="0" y="419100"/>
                  <a:pt x="0" y="0"/>
                </a:cubicBezTo>
                <a:cubicBezTo>
                  <a:pt x="108067" y="0"/>
                  <a:pt x="108067" y="0"/>
                  <a:pt x="108067" y="0"/>
                </a:cubicBezTo>
                <a:close/>
              </a:path>
            </a:pathLst>
          </a:custGeom>
          <a:solidFill>
            <a:srgbClr val="F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497">
            <a:hlinkClick r:id="rId2" action="ppaction://hlinksldjump" tooltip="('Music + Video', 'Browser'): 23 downloads/day, +2.5%"/>
          </p:cNvPr>
          <p:cNvSpPr/>
          <p:nvPr/>
        </p:nvSpPr>
        <p:spPr>
          <a:xfrm>
            <a:off x="5686655" y="5359400"/>
            <a:ext cx="1840625" cy="838201"/>
          </a:xfrm>
          <a:custGeom>
            <a:avLst/>
            <a:gdLst/>
            <a:ahLst/>
            <a:cxnLst/>
            <a:rect l="0" t="0" r="0" b="0"/>
            <a:pathLst>
              <a:path w="1840625" h="838201">
                <a:moveTo>
                  <a:pt x="67479" y="0"/>
                </a:moveTo>
                <a:cubicBezTo>
                  <a:pt x="67479" y="419100"/>
                  <a:pt x="1840624" y="419100"/>
                  <a:pt x="1840624" y="838200"/>
                </a:cubicBezTo>
                <a:cubicBezTo>
                  <a:pt x="1773145" y="838200"/>
                  <a:pt x="1773145" y="838200"/>
                  <a:pt x="1773145" y="838200"/>
                </a:cubicBezTo>
                <a:cubicBezTo>
                  <a:pt x="1773145" y="419100"/>
                  <a:pt x="0" y="419100"/>
                  <a:pt x="0" y="0"/>
                </a:cubicBezTo>
                <a:cubicBezTo>
                  <a:pt x="67479" y="0"/>
                  <a:pt x="67479" y="0"/>
                  <a:pt x="67479" y="0"/>
                </a:cubicBezTo>
                <a:close/>
              </a:path>
            </a:pathLst>
          </a:custGeom>
          <a:solidFill>
            <a:srgbClr val="B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Freeform 498">
            <a:hlinkClick r:id="rId2" action="ppaction://hlinksldjump" tooltip="('Music + Video', 'Cameraman'): 18 downloads/day, +2.4%"/>
          </p:cNvPr>
          <p:cNvSpPr/>
          <p:nvPr/>
        </p:nvSpPr>
        <p:spPr>
          <a:xfrm>
            <a:off x="5754134" y="5359400"/>
            <a:ext cx="2323864" cy="838201"/>
          </a:xfrm>
          <a:custGeom>
            <a:avLst/>
            <a:gdLst/>
            <a:ahLst/>
            <a:cxnLst/>
            <a:rect l="0" t="0" r="0" b="0"/>
            <a:pathLst>
              <a:path w="2323864" h="838201">
                <a:moveTo>
                  <a:pt x="51530" y="0"/>
                </a:moveTo>
                <a:cubicBezTo>
                  <a:pt x="51530" y="419100"/>
                  <a:pt x="2323863" y="419100"/>
                  <a:pt x="2323863" y="838200"/>
                </a:cubicBezTo>
                <a:cubicBezTo>
                  <a:pt x="2272333" y="838200"/>
                  <a:pt x="2272333" y="838200"/>
                  <a:pt x="2272333" y="838200"/>
                </a:cubicBezTo>
                <a:cubicBezTo>
                  <a:pt x="2272333" y="419100"/>
                  <a:pt x="0" y="419100"/>
                  <a:pt x="0" y="0"/>
                </a:cubicBezTo>
                <a:cubicBezTo>
                  <a:pt x="51530" y="0"/>
                  <a:pt x="51530" y="0"/>
                  <a:pt x="51530" y="0"/>
                </a:cubicBezTo>
                <a:close/>
              </a:path>
            </a:pathLst>
          </a:custGeom>
          <a:solidFill>
            <a:srgbClr val="C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Freeform 499">
            <a:hlinkClick r:id="rId2" action="ppaction://hlinksldjump" tooltip="('Music + Video', 'Traveller'): 13 downloads/day, +3.7%"/>
          </p:cNvPr>
          <p:cNvSpPr/>
          <p:nvPr/>
        </p:nvSpPr>
        <p:spPr>
          <a:xfrm>
            <a:off x="5805664" y="5359400"/>
            <a:ext cx="2691748" cy="838201"/>
          </a:xfrm>
          <a:custGeom>
            <a:avLst/>
            <a:gdLst/>
            <a:ahLst/>
            <a:cxnLst/>
            <a:rect l="0" t="0" r="0" b="0"/>
            <a:pathLst>
              <a:path w="2691748" h="838201">
                <a:moveTo>
                  <a:pt x="39493" y="0"/>
                </a:moveTo>
                <a:cubicBezTo>
                  <a:pt x="39493" y="419100"/>
                  <a:pt x="2691747" y="419100"/>
                  <a:pt x="2691747" y="838200"/>
                </a:cubicBezTo>
                <a:cubicBezTo>
                  <a:pt x="2652253" y="838200"/>
                  <a:pt x="2652253" y="838200"/>
                  <a:pt x="2652253" y="838200"/>
                </a:cubicBezTo>
                <a:cubicBezTo>
                  <a:pt x="2652253" y="419100"/>
                  <a:pt x="0" y="419100"/>
                  <a:pt x="0" y="0"/>
                </a:cubicBezTo>
                <a:cubicBezTo>
                  <a:pt x="39493" y="0"/>
                  <a:pt x="39493" y="0"/>
                  <a:pt x="39493" y="0"/>
                </a:cubicBezTo>
                <a:close/>
              </a:path>
            </a:pathLst>
          </a:custGeom>
          <a:solidFill>
            <a:srgbClr val="A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Freeform 500">
            <a:hlinkClick r:id="rId2" action="ppaction://hlinksldjump" tooltip="('Music + Video', 'Connected'): 11 downloads/day, +4.9%"/>
          </p:cNvPr>
          <p:cNvSpPr/>
          <p:nvPr/>
        </p:nvSpPr>
        <p:spPr>
          <a:xfrm>
            <a:off x="5845157" y="5359400"/>
            <a:ext cx="2983694" cy="838201"/>
          </a:xfrm>
          <a:custGeom>
            <a:avLst/>
            <a:gdLst/>
            <a:ahLst/>
            <a:cxnLst/>
            <a:rect l="0" t="0" r="0" b="0"/>
            <a:pathLst>
              <a:path w="2983694" h="838201">
                <a:moveTo>
                  <a:pt x="31574" y="0"/>
                </a:moveTo>
                <a:cubicBezTo>
                  <a:pt x="31574" y="419100"/>
                  <a:pt x="2983693" y="419100"/>
                  <a:pt x="2983693" y="838200"/>
                </a:cubicBezTo>
                <a:cubicBezTo>
                  <a:pt x="2952119" y="838200"/>
                  <a:pt x="2952119" y="838200"/>
                  <a:pt x="2952119" y="838200"/>
                </a:cubicBezTo>
                <a:cubicBezTo>
                  <a:pt x="2952119" y="419100"/>
                  <a:pt x="0" y="419100"/>
                  <a:pt x="0" y="0"/>
                </a:cubicBezTo>
                <a:cubicBezTo>
                  <a:pt x="31574" y="0"/>
                  <a:pt x="31574" y="0"/>
                  <a:pt x="31574" y="0"/>
                </a:cubicBezTo>
                <a:close/>
              </a:path>
            </a:pathLst>
          </a:custGeom>
          <a:solidFill>
            <a:srgbClr val="8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Freeform 501">
            <a:hlinkClick r:id="rId2" action="ppaction://hlinksldjump" tooltip="('Music + Video', 'Picky'): 7 downloads/day, -0.2%"/>
          </p:cNvPr>
          <p:cNvSpPr/>
          <p:nvPr/>
        </p:nvSpPr>
        <p:spPr>
          <a:xfrm>
            <a:off x="5876731" y="5359400"/>
            <a:ext cx="3188648" cy="838201"/>
          </a:xfrm>
          <a:custGeom>
            <a:avLst/>
            <a:gdLst/>
            <a:ahLst/>
            <a:cxnLst/>
            <a:rect l="0" t="0" r="0" b="0"/>
            <a:pathLst>
              <a:path w="3188648" h="838201">
                <a:moveTo>
                  <a:pt x="20240" y="0"/>
                </a:moveTo>
                <a:cubicBezTo>
                  <a:pt x="20240" y="419100"/>
                  <a:pt x="3188647" y="419100"/>
                  <a:pt x="3188647" y="838200"/>
                </a:cubicBezTo>
                <a:cubicBezTo>
                  <a:pt x="3168408" y="838200"/>
                  <a:pt x="3168408" y="838200"/>
                  <a:pt x="3168408" y="838200"/>
                </a:cubicBezTo>
                <a:cubicBezTo>
                  <a:pt x="3168408" y="419100"/>
                  <a:pt x="0" y="419100"/>
                  <a:pt x="0" y="0"/>
                </a:cubicBezTo>
                <a:cubicBezTo>
                  <a:pt x="20240" y="0"/>
                  <a:pt x="20240" y="0"/>
                  <a:pt x="20240" y="0"/>
                </a:cubicBezTo>
                <a:close/>
              </a:path>
            </a:pathLst>
          </a:custGeom>
          <a:solidFill>
            <a:srgbClr val="FFFB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Freeform 502">
            <a:hlinkClick r:id="rId2" action="ppaction://hlinksldjump" tooltip="('Photo', 'Newbie'): 57 downloads/day, +3.7%"/>
          </p:cNvPr>
          <p:cNvSpPr/>
          <p:nvPr/>
        </p:nvSpPr>
        <p:spPr>
          <a:xfrm>
            <a:off x="2201036" y="5359400"/>
            <a:ext cx="3862875" cy="838201"/>
          </a:xfrm>
          <a:custGeom>
            <a:avLst/>
            <a:gdLst/>
            <a:ahLst/>
            <a:cxnLst/>
            <a:rect l="0" t="0" r="0" b="0"/>
            <a:pathLst>
              <a:path w="3862875" h="838201">
                <a:moveTo>
                  <a:pt x="3862874" y="0"/>
                </a:moveTo>
                <a:cubicBezTo>
                  <a:pt x="3862874" y="419100"/>
                  <a:pt x="166940" y="419100"/>
                  <a:pt x="16694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695935" y="419100"/>
                  <a:pt x="3695935" y="0"/>
                </a:cubicBezTo>
                <a:cubicBezTo>
                  <a:pt x="3862874" y="0"/>
                  <a:pt x="3862874" y="0"/>
                  <a:pt x="3862874" y="0"/>
                </a:cubicBezTo>
                <a:close/>
              </a:path>
            </a:pathLst>
          </a:custGeom>
          <a:solidFill>
            <a:srgbClr val="A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Freeform 503">
            <a:hlinkClick r:id="rId2" action="ppaction://hlinksldjump" tooltip="('Photo', 'Retired'): 48 downloads/day, +2.2%"/>
          </p:cNvPr>
          <p:cNvSpPr/>
          <p:nvPr/>
        </p:nvSpPr>
        <p:spPr>
          <a:xfrm>
            <a:off x="4023749" y="5359400"/>
            <a:ext cx="2182012" cy="838201"/>
          </a:xfrm>
          <a:custGeom>
            <a:avLst/>
            <a:gdLst/>
            <a:ahLst/>
            <a:cxnLst/>
            <a:rect l="0" t="0" r="0" b="0"/>
            <a:pathLst>
              <a:path w="2182012" h="838201">
                <a:moveTo>
                  <a:pt x="2182011" y="0"/>
                </a:moveTo>
                <a:cubicBezTo>
                  <a:pt x="2182011" y="419100"/>
                  <a:pt x="141849" y="419100"/>
                  <a:pt x="14184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040161" y="419100"/>
                  <a:pt x="2040161" y="0"/>
                </a:cubicBezTo>
                <a:cubicBezTo>
                  <a:pt x="2182011" y="0"/>
                  <a:pt x="2182011" y="0"/>
                  <a:pt x="2182011" y="0"/>
                </a:cubicBezTo>
                <a:close/>
              </a:path>
            </a:pathLst>
          </a:custGeom>
          <a:solidFill>
            <a:srgbClr val="C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Freeform 504">
            <a:hlinkClick r:id="rId2" action="ppaction://hlinksldjump" tooltip="('Photo', 'DINK'): 39 downloads/day, +1.0%"/>
          </p:cNvPr>
          <p:cNvSpPr/>
          <p:nvPr/>
        </p:nvSpPr>
        <p:spPr>
          <a:xfrm>
            <a:off x="5541751" y="5359400"/>
            <a:ext cx="779188" cy="838201"/>
          </a:xfrm>
          <a:custGeom>
            <a:avLst/>
            <a:gdLst/>
            <a:ahLst/>
            <a:cxnLst/>
            <a:rect l="0" t="0" r="0" b="0"/>
            <a:pathLst>
              <a:path w="779188" h="838201">
                <a:moveTo>
                  <a:pt x="779187" y="0"/>
                </a:moveTo>
                <a:cubicBezTo>
                  <a:pt x="779187" y="419100"/>
                  <a:pt x="115178" y="419100"/>
                  <a:pt x="11517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64009" y="419100"/>
                  <a:pt x="664009" y="0"/>
                </a:cubicBezTo>
                <a:cubicBezTo>
                  <a:pt x="779187" y="0"/>
                  <a:pt x="779187" y="0"/>
                  <a:pt x="779187" y="0"/>
                </a:cubicBezTo>
                <a:close/>
              </a:path>
            </a:pathLst>
          </a:custGeom>
          <a:solidFill>
            <a:srgbClr val="E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Freeform 505">
            <a:hlinkClick r:id="rId2" action="ppaction://hlinksldjump" tooltip="('Photo', 'Listener'): 31 downloads/day, +6.3%"/>
          </p:cNvPr>
          <p:cNvSpPr/>
          <p:nvPr/>
        </p:nvSpPr>
        <p:spPr>
          <a:xfrm>
            <a:off x="6320938" y="5359400"/>
            <a:ext cx="494059" cy="838201"/>
          </a:xfrm>
          <a:custGeom>
            <a:avLst/>
            <a:gdLst/>
            <a:ahLst/>
            <a:cxnLst/>
            <a:rect l="0" t="0" r="0" b="0"/>
            <a:pathLst>
              <a:path w="494059" h="838201">
                <a:moveTo>
                  <a:pt x="90947" y="0"/>
                </a:moveTo>
                <a:cubicBezTo>
                  <a:pt x="90947" y="419100"/>
                  <a:pt x="494058" y="419100"/>
                  <a:pt x="494058" y="838200"/>
                </a:cubicBezTo>
                <a:cubicBezTo>
                  <a:pt x="403112" y="838200"/>
                  <a:pt x="403112" y="838200"/>
                  <a:pt x="403112" y="838200"/>
                </a:cubicBezTo>
                <a:cubicBezTo>
                  <a:pt x="403112" y="419100"/>
                  <a:pt x="0" y="419100"/>
                  <a:pt x="0" y="0"/>
                </a:cubicBezTo>
                <a:cubicBezTo>
                  <a:pt x="90947" y="0"/>
                  <a:pt x="90947" y="0"/>
                  <a:pt x="90947" y="0"/>
                </a:cubicBezTo>
                <a:close/>
              </a:path>
            </a:pathLst>
          </a:custGeom>
          <a:solidFill>
            <a:srgbClr val="5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Freeform 506">
            <a:hlinkClick r:id="rId2" action="ppaction://hlinksldjump" tooltip="('Photo', 'Browser'): 18 downloads/day, -0.1%"/>
          </p:cNvPr>
          <p:cNvSpPr/>
          <p:nvPr/>
        </p:nvSpPr>
        <p:spPr>
          <a:xfrm>
            <a:off x="6411885" y="5359400"/>
            <a:ext cx="1168358" cy="838201"/>
          </a:xfrm>
          <a:custGeom>
            <a:avLst/>
            <a:gdLst/>
            <a:ahLst/>
            <a:cxnLst/>
            <a:rect l="0" t="0" r="0" b="0"/>
            <a:pathLst>
              <a:path w="1168358" h="838201">
                <a:moveTo>
                  <a:pt x="52963" y="0"/>
                </a:moveTo>
                <a:cubicBezTo>
                  <a:pt x="52963" y="419100"/>
                  <a:pt x="1168357" y="419100"/>
                  <a:pt x="1168357" y="838200"/>
                </a:cubicBezTo>
                <a:cubicBezTo>
                  <a:pt x="1115394" y="838200"/>
                  <a:pt x="1115394" y="838200"/>
                  <a:pt x="1115394" y="838200"/>
                </a:cubicBezTo>
                <a:cubicBezTo>
                  <a:pt x="1115394" y="419100"/>
                  <a:pt x="0" y="419100"/>
                  <a:pt x="0" y="0"/>
                </a:cubicBezTo>
                <a:cubicBezTo>
                  <a:pt x="52963" y="0"/>
                  <a:pt x="52963" y="0"/>
                  <a:pt x="52963" y="0"/>
                </a:cubicBezTo>
                <a:close/>
              </a:path>
            </a:pathLst>
          </a:custGeom>
          <a:solidFill>
            <a:srgbClr val="FFFD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Freeform 507">
            <a:hlinkClick r:id="rId2" action="ppaction://hlinksldjump" tooltip="('Photo', 'Cameraman'): 14 downloads/day, +0.0%"/>
          </p:cNvPr>
          <p:cNvSpPr/>
          <p:nvPr/>
        </p:nvSpPr>
        <p:spPr>
          <a:xfrm>
            <a:off x="6464848" y="5359400"/>
            <a:ext cx="1653702" cy="838201"/>
          </a:xfrm>
          <a:custGeom>
            <a:avLst/>
            <a:gdLst/>
            <a:ahLst/>
            <a:cxnLst/>
            <a:rect l="0" t="0" r="0" b="0"/>
            <a:pathLst>
              <a:path w="1653702" h="838201">
                <a:moveTo>
                  <a:pt x="40551" y="0"/>
                </a:moveTo>
                <a:cubicBezTo>
                  <a:pt x="40551" y="419100"/>
                  <a:pt x="1653701" y="419100"/>
                  <a:pt x="1653701" y="838200"/>
                </a:cubicBezTo>
                <a:cubicBezTo>
                  <a:pt x="1613149" y="838200"/>
                  <a:pt x="1613149" y="838200"/>
                  <a:pt x="1613149" y="838200"/>
                </a:cubicBezTo>
                <a:cubicBezTo>
                  <a:pt x="1613149" y="419100"/>
                  <a:pt x="0" y="419100"/>
                  <a:pt x="0" y="0"/>
                </a:cubicBezTo>
                <a:cubicBezTo>
                  <a:pt x="40551" y="0"/>
                  <a:pt x="40551" y="0"/>
                  <a:pt x="40551" y="0"/>
                </a:cubicBezTo>
                <a:close/>
              </a:path>
            </a:pathLst>
          </a:custGeom>
          <a:solidFill>
            <a:srgbClr val="F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Freeform 508">
            <a:hlinkClick r:id="rId2" action="ppaction://hlinksldjump" tooltip="('Photo', 'Traveller'): 11 downloads/day, +2.4%"/>
          </p:cNvPr>
          <p:cNvSpPr/>
          <p:nvPr/>
        </p:nvSpPr>
        <p:spPr>
          <a:xfrm>
            <a:off x="6505399" y="5359400"/>
            <a:ext cx="2023871" cy="838201"/>
          </a:xfrm>
          <a:custGeom>
            <a:avLst/>
            <a:gdLst/>
            <a:ahLst/>
            <a:cxnLst/>
            <a:rect l="0" t="0" r="0" b="0"/>
            <a:pathLst>
              <a:path w="2023871" h="838201">
                <a:moveTo>
                  <a:pt x="31859" y="0"/>
                </a:moveTo>
                <a:cubicBezTo>
                  <a:pt x="31859" y="419100"/>
                  <a:pt x="2023870" y="419100"/>
                  <a:pt x="2023870" y="838200"/>
                </a:cubicBezTo>
                <a:cubicBezTo>
                  <a:pt x="1992012" y="838200"/>
                  <a:pt x="1992012" y="838200"/>
                  <a:pt x="1992012" y="838200"/>
                </a:cubicBezTo>
                <a:cubicBezTo>
                  <a:pt x="1992012" y="419100"/>
                  <a:pt x="0" y="419100"/>
                  <a:pt x="0" y="0"/>
                </a:cubicBezTo>
                <a:cubicBezTo>
                  <a:pt x="31859" y="0"/>
                  <a:pt x="31859" y="0"/>
                  <a:pt x="31859" y="0"/>
                </a:cubicBezTo>
                <a:close/>
              </a:path>
            </a:pathLst>
          </a:custGeom>
          <a:solidFill>
            <a:srgbClr val="C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Freeform 509">
            <a:hlinkClick r:id="rId2" action="ppaction://hlinksldjump" tooltip="('Photo', 'Connected'): 8 downloads/day, +3.1%"/>
          </p:cNvPr>
          <p:cNvSpPr/>
          <p:nvPr/>
        </p:nvSpPr>
        <p:spPr>
          <a:xfrm>
            <a:off x="6537258" y="5359400"/>
            <a:ext cx="2315824" cy="838201"/>
          </a:xfrm>
          <a:custGeom>
            <a:avLst/>
            <a:gdLst/>
            <a:ahLst/>
            <a:cxnLst/>
            <a:rect l="0" t="0" r="0" b="0"/>
            <a:pathLst>
              <a:path w="2315824" h="838201">
                <a:moveTo>
                  <a:pt x="24230" y="0"/>
                </a:moveTo>
                <a:cubicBezTo>
                  <a:pt x="24230" y="419100"/>
                  <a:pt x="2315823" y="419100"/>
                  <a:pt x="2315823" y="838200"/>
                </a:cubicBezTo>
                <a:cubicBezTo>
                  <a:pt x="2291592" y="838200"/>
                  <a:pt x="2291592" y="838200"/>
                  <a:pt x="2291592" y="838200"/>
                </a:cubicBezTo>
                <a:cubicBezTo>
                  <a:pt x="2291592" y="419100"/>
                  <a:pt x="0" y="419100"/>
                  <a:pt x="0" y="0"/>
                </a:cubicBezTo>
                <a:cubicBezTo>
                  <a:pt x="24230" y="0"/>
                  <a:pt x="24230" y="0"/>
                  <a:pt x="24230" y="0"/>
                </a:cubicBezTo>
                <a:close/>
              </a:path>
            </a:pathLst>
          </a:custGeom>
          <a:solidFill>
            <a:srgbClr val="B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Freeform 510">
            <a:hlinkClick r:id="rId2" action="ppaction://hlinksldjump" tooltip="('Photo', 'Picky'): 5 downloads/day, -0.8%"/>
          </p:cNvPr>
          <p:cNvSpPr/>
          <p:nvPr/>
        </p:nvSpPr>
        <p:spPr>
          <a:xfrm>
            <a:off x="6561488" y="5359400"/>
            <a:ext cx="2519874" cy="838201"/>
          </a:xfrm>
          <a:custGeom>
            <a:avLst/>
            <a:gdLst/>
            <a:ahLst/>
            <a:cxnLst/>
            <a:rect l="0" t="0" r="0" b="0"/>
            <a:pathLst>
              <a:path w="2519874" h="838201">
                <a:moveTo>
                  <a:pt x="15983" y="0"/>
                </a:moveTo>
                <a:cubicBezTo>
                  <a:pt x="15983" y="419100"/>
                  <a:pt x="2519873" y="419100"/>
                  <a:pt x="2519873" y="838200"/>
                </a:cubicBezTo>
                <a:cubicBezTo>
                  <a:pt x="2503890" y="838200"/>
                  <a:pt x="2503890" y="838200"/>
                  <a:pt x="2503890" y="838200"/>
                </a:cubicBezTo>
                <a:cubicBezTo>
                  <a:pt x="2503890" y="419100"/>
                  <a:pt x="0" y="419100"/>
                  <a:pt x="0" y="0"/>
                </a:cubicBezTo>
                <a:cubicBezTo>
                  <a:pt x="15983" y="0"/>
                  <a:pt x="15983" y="0"/>
                  <a:pt x="15983" y="0"/>
                </a:cubicBezTo>
                <a:close/>
              </a:path>
            </a:pathLst>
          </a:custGeom>
          <a:solidFill>
            <a:srgbClr val="FFEB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Freeform 511">
            <a:hlinkClick r:id="rId2" action="ppaction://hlinksldjump" tooltip="('Business', 'Newbie'): 44 downloads/day, -1.4%"/>
          </p:cNvPr>
          <p:cNvSpPr/>
          <p:nvPr/>
        </p:nvSpPr>
        <p:spPr>
          <a:xfrm>
            <a:off x="2367976" y="5359400"/>
            <a:ext cx="4339831" cy="838201"/>
          </a:xfrm>
          <a:custGeom>
            <a:avLst/>
            <a:gdLst/>
            <a:ahLst/>
            <a:cxnLst/>
            <a:rect l="0" t="0" r="0" b="0"/>
            <a:pathLst>
              <a:path w="4339831" h="838201">
                <a:moveTo>
                  <a:pt x="4339830" y="0"/>
                </a:moveTo>
                <a:cubicBezTo>
                  <a:pt x="4339830" y="419100"/>
                  <a:pt x="130335" y="419100"/>
                  <a:pt x="13033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209495" y="419100"/>
                  <a:pt x="4209495" y="0"/>
                </a:cubicBezTo>
                <a:cubicBezTo>
                  <a:pt x="4339830" y="0"/>
                  <a:pt x="4339830" y="0"/>
                  <a:pt x="4339830" y="0"/>
                </a:cubicBezTo>
                <a:close/>
              </a:path>
            </a:pathLst>
          </a:custGeom>
          <a:solidFill>
            <a:srgbClr val="FFDC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Freeform 512">
            <a:hlinkClick r:id="rId2" action="ppaction://hlinksldjump" tooltip="('Business', 'Retired'): 40 downloads/day, +2.8%"/>
          </p:cNvPr>
          <p:cNvSpPr/>
          <p:nvPr/>
        </p:nvSpPr>
        <p:spPr>
          <a:xfrm>
            <a:off x="4165598" y="5359400"/>
            <a:ext cx="2661156" cy="838201"/>
          </a:xfrm>
          <a:custGeom>
            <a:avLst/>
            <a:gdLst/>
            <a:ahLst/>
            <a:cxnLst/>
            <a:rect l="0" t="0" r="0" b="0"/>
            <a:pathLst>
              <a:path w="2661156" h="838201">
                <a:moveTo>
                  <a:pt x="2661155" y="0"/>
                </a:moveTo>
                <a:cubicBezTo>
                  <a:pt x="2661155" y="419100"/>
                  <a:pt x="118948" y="419100"/>
                  <a:pt x="11894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542208" y="419100"/>
                  <a:pt x="2542208" y="0"/>
                </a:cubicBezTo>
                <a:cubicBezTo>
                  <a:pt x="2661155" y="0"/>
                  <a:pt x="2661155" y="0"/>
                  <a:pt x="2661155" y="0"/>
                </a:cubicBezTo>
                <a:close/>
              </a:path>
            </a:pathLst>
          </a:custGeom>
          <a:solidFill>
            <a:srgbClr val="B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Freeform 513">
            <a:hlinkClick r:id="rId2" action="ppaction://hlinksldjump" tooltip="('Business', 'DINK'): 31 downloads/day, +0.2%"/>
          </p:cNvPr>
          <p:cNvSpPr/>
          <p:nvPr/>
        </p:nvSpPr>
        <p:spPr>
          <a:xfrm>
            <a:off x="5656929" y="5359400"/>
            <a:ext cx="1260196" cy="838201"/>
          </a:xfrm>
          <a:custGeom>
            <a:avLst/>
            <a:gdLst/>
            <a:ahLst/>
            <a:cxnLst/>
            <a:rect l="0" t="0" r="0" b="0"/>
            <a:pathLst>
              <a:path w="1260196" h="838201">
                <a:moveTo>
                  <a:pt x="1260195" y="0"/>
                </a:moveTo>
                <a:cubicBezTo>
                  <a:pt x="1260195" y="419100"/>
                  <a:pt x="90370" y="419100"/>
                  <a:pt x="9037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169824" y="419100"/>
                  <a:pt x="1169824" y="0"/>
                </a:cubicBezTo>
                <a:cubicBezTo>
                  <a:pt x="1260195" y="0"/>
                  <a:pt x="1260195" y="0"/>
                  <a:pt x="1260195" y="0"/>
                </a:cubicBezTo>
                <a:close/>
              </a:path>
            </a:pathLst>
          </a:custGeom>
          <a:solidFill>
            <a:srgbClr val="F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Freeform 514">
            <a:hlinkClick r:id="rId2" action="ppaction://hlinksldjump" tooltip="('Business', 'Listener'): 24 downloads/day, +3.9%"/>
          </p:cNvPr>
          <p:cNvSpPr/>
          <p:nvPr/>
        </p:nvSpPr>
        <p:spPr>
          <a:xfrm>
            <a:off x="6814996" y="5359400"/>
            <a:ext cx="173045" cy="838201"/>
          </a:xfrm>
          <a:custGeom>
            <a:avLst/>
            <a:gdLst/>
            <a:ahLst/>
            <a:cxnLst/>
            <a:rect l="0" t="0" r="0" b="0"/>
            <a:pathLst>
              <a:path w="173045" h="838201">
                <a:moveTo>
                  <a:pt x="173044" y="0"/>
                </a:moveTo>
                <a:cubicBezTo>
                  <a:pt x="173044" y="419100"/>
                  <a:pt x="70918" y="419100"/>
                  <a:pt x="7091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02128" y="419100"/>
                  <a:pt x="102128" y="0"/>
                </a:cubicBezTo>
                <a:cubicBezTo>
                  <a:pt x="173044" y="0"/>
                  <a:pt x="173044" y="0"/>
                  <a:pt x="173044" y="0"/>
                </a:cubicBezTo>
                <a:close/>
              </a:path>
            </a:pathLst>
          </a:custGeom>
          <a:solidFill>
            <a:srgbClr val="9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Freeform 515">
            <a:hlinkClick r:id="rId2" action="ppaction://hlinksldjump" tooltip="('Business', 'Browser'): 15 downloads/day, +4.0%"/>
          </p:cNvPr>
          <p:cNvSpPr/>
          <p:nvPr/>
        </p:nvSpPr>
        <p:spPr>
          <a:xfrm>
            <a:off x="6988040" y="5359400"/>
            <a:ext cx="635345" cy="838201"/>
          </a:xfrm>
          <a:custGeom>
            <a:avLst/>
            <a:gdLst/>
            <a:ahLst/>
            <a:cxnLst/>
            <a:rect l="0" t="0" r="0" b="0"/>
            <a:pathLst>
              <a:path w="635345" h="838201">
                <a:moveTo>
                  <a:pt x="43142" y="0"/>
                </a:moveTo>
                <a:cubicBezTo>
                  <a:pt x="43142" y="419100"/>
                  <a:pt x="635344" y="419100"/>
                  <a:pt x="635344" y="838200"/>
                </a:cubicBezTo>
                <a:cubicBezTo>
                  <a:pt x="592202" y="838200"/>
                  <a:pt x="592202" y="838200"/>
                  <a:pt x="592202" y="838200"/>
                </a:cubicBezTo>
                <a:cubicBezTo>
                  <a:pt x="592202" y="419100"/>
                  <a:pt x="0" y="419100"/>
                  <a:pt x="0" y="0"/>
                </a:cubicBezTo>
                <a:cubicBezTo>
                  <a:pt x="43142" y="0"/>
                  <a:pt x="43142" y="0"/>
                  <a:pt x="43142" y="0"/>
                </a:cubicBezTo>
                <a:close/>
              </a:path>
            </a:pathLst>
          </a:custGeom>
          <a:solidFill>
            <a:srgbClr val="9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Freeform 516">
            <a:hlinkClick r:id="rId2" action="ppaction://hlinksldjump" tooltip="('Business', 'Cameraman'): 11 downloads/day, -0.8%"/>
          </p:cNvPr>
          <p:cNvSpPr/>
          <p:nvPr/>
        </p:nvSpPr>
        <p:spPr>
          <a:xfrm>
            <a:off x="7031182" y="5359400"/>
            <a:ext cx="1120030" cy="838201"/>
          </a:xfrm>
          <a:custGeom>
            <a:avLst/>
            <a:gdLst/>
            <a:ahLst/>
            <a:cxnLst/>
            <a:rect l="0" t="0" r="0" b="0"/>
            <a:pathLst>
              <a:path w="1120030" h="838201">
                <a:moveTo>
                  <a:pt x="32663" y="0"/>
                </a:moveTo>
                <a:cubicBezTo>
                  <a:pt x="32663" y="419100"/>
                  <a:pt x="1120029" y="419100"/>
                  <a:pt x="1120029" y="838200"/>
                </a:cubicBezTo>
                <a:cubicBezTo>
                  <a:pt x="1087367" y="838200"/>
                  <a:pt x="1087367" y="838200"/>
                  <a:pt x="1087367" y="838200"/>
                </a:cubicBezTo>
                <a:cubicBezTo>
                  <a:pt x="1087367" y="419100"/>
                  <a:pt x="0" y="419100"/>
                  <a:pt x="0" y="0"/>
                </a:cubicBezTo>
                <a:cubicBezTo>
                  <a:pt x="32663" y="0"/>
                  <a:pt x="32663" y="0"/>
                  <a:pt x="32663" y="0"/>
                </a:cubicBezTo>
                <a:close/>
              </a:path>
            </a:pathLst>
          </a:custGeom>
          <a:solidFill>
            <a:srgbClr val="FFE9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Freeform 517">
            <a:hlinkClick r:id="rId2" action="ppaction://hlinksldjump" tooltip="('Business', 'Traveller'): 9 downloads/day, +0.1%"/>
          </p:cNvPr>
          <p:cNvSpPr/>
          <p:nvPr/>
        </p:nvSpPr>
        <p:spPr>
          <a:xfrm>
            <a:off x="7063845" y="5359400"/>
            <a:ext cx="1490558" cy="838201"/>
          </a:xfrm>
          <a:custGeom>
            <a:avLst/>
            <a:gdLst/>
            <a:ahLst/>
            <a:cxnLst/>
            <a:rect l="0" t="0" r="0" b="0"/>
            <a:pathLst>
              <a:path w="1490558" h="838201">
                <a:moveTo>
                  <a:pt x="25132" y="0"/>
                </a:moveTo>
                <a:cubicBezTo>
                  <a:pt x="25132" y="419100"/>
                  <a:pt x="1490557" y="419100"/>
                  <a:pt x="1490557" y="838200"/>
                </a:cubicBezTo>
                <a:cubicBezTo>
                  <a:pt x="1465424" y="838200"/>
                  <a:pt x="1465424" y="838200"/>
                  <a:pt x="1465424" y="838200"/>
                </a:cubicBezTo>
                <a:cubicBezTo>
                  <a:pt x="1465424" y="419100"/>
                  <a:pt x="0" y="419100"/>
                  <a:pt x="0" y="0"/>
                </a:cubicBezTo>
                <a:cubicBezTo>
                  <a:pt x="25132" y="0"/>
                  <a:pt x="25132" y="0"/>
                  <a:pt x="25132" y="0"/>
                </a:cubicBezTo>
                <a:close/>
              </a:path>
            </a:pathLst>
          </a:custGeom>
          <a:solidFill>
            <a:srgbClr val="F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Freeform 518">
            <a:hlinkClick r:id="rId2" action="ppaction://hlinksldjump" tooltip="('Business', 'Connected'): 7 downloads/day, -2.4%"/>
          </p:cNvPr>
          <p:cNvSpPr/>
          <p:nvPr/>
        </p:nvSpPr>
        <p:spPr>
          <a:xfrm>
            <a:off x="7088977" y="5359400"/>
            <a:ext cx="1783421" cy="838201"/>
          </a:xfrm>
          <a:custGeom>
            <a:avLst/>
            <a:gdLst/>
            <a:ahLst/>
            <a:cxnLst/>
            <a:rect l="0" t="0" r="0" b="0"/>
            <a:pathLst>
              <a:path w="1783421" h="838201">
                <a:moveTo>
                  <a:pt x="19317" y="0"/>
                </a:moveTo>
                <a:cubicBezTo>
                  <a:pt x="19317" y="419100"/>
                  <a:pt x="1783420" y="419100"/>
                  <a:pt x="1783420" y="838200"/>
                </a:cubicBezTo>
                <a:cubicBezTo>
                  <a:pt x="1764104" y="838200"/>
                  <a:pt x="1764104" y="838200"/>
                  <a:pt x="1764104" y="838200"/>
                </a:cubicBezTo>
                <a:cubicBezTo>
                  <a:pt x="1764104" y="419100"/>
                  <a:pt x="0" y="419100"/>
                  <a:pt x="0" y="0"/>
                </a:cubicBezTo>
                <a:cubicBezTo>
                  <a:pt x="19317" y="0"/>
                  <a:pt x="19317" y="0"/>
                  <a:pt x="19317" y="0"/>
                </a:cubicBezTo>
                <a:close/>
              </a:path>
            </a:pathLst>
          </a:custGeom>
          <a:solidFill>
            <a:srgbClr val="FFC1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Freeform 519">
            <a:hlinkClick r:id="rId2" action="ppaction://hlinksldjump" tooltip="('Business', 'Picky'): 5 downloads/day, +4.7%"/>
          </p:cNvPr>
          <p:cNvSpPr/>
          <p:nvPr/>
        </p:nvSpPr>
        <p:spPr>
          <a:xfrm>
            <a:off x="7108294" y="5359400"/>
            <a:ext cx="1986769" cy="838201"/>
          </a:xfrm>
          <a:custGeom>
            <a:avLst/>
            <a:gdLst/>
            <a:ahLst/>
            <a:cxnLst/>
            <a:rect l="0" t="0" r="0" b="0"/>
            <a:pathLst>
              <a:path w="1986769" h="838201">
                <a:moveTo>
                  <a:pt x="13701" y="0"/>
                </a:moveTo>
                <a:cubicBezTo>
                  <a:pt x="13701" y="419100"/>
                  <a:pt x="1986768" y="419100"/>
                  <a:pt x="1986768" y="838200"/>
                </a:cubicBezTo>
                <a:cubicBezTo>
                  <a:pt x="1973067" y="838200"/>
                  <a:pt x="1973067" y="838200"/>
                  <a:pt x="1973067" y="838200"/>
                </a:cubicBezTo>
                <a:cubicBezTo>
                  <a:pt x="1973067" y="419100"/>
                  <a:pt x="0" y="419100"/>
                  <a:pt x="0" y="0"/>
                </a:cubicBezTo>
                <a:cubicBezTo>
                  <a:pt x="13701" y="0"/>
                  <a:pt x="13701" y="0"/>
                  <a:pt x="13701" y="0"/>
                </a:cubicBezTo>
                <a:close/>
              </a:path>
            </a:pathLst>
          </a:custGeom>
          <a:solidFill>
            <a:srgbClr val="8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Freeform 520">
            <a:hlinkClick r:id="rId2" action="ppaction://hlinksldjump" tooltip="('Entertainment', 'Newbie'): 35 downloads/day, -0.8%"/>
          </p:cNvPr>
          <p:cNvSpPr/>
          <p:nvPr/>
        </p:nvSpPr>
        <p:spPr>
          <a:xfrm>
            <a:off x="2498311" y="5359400"/>
            <a:ext cx="4726042" cy="838201"/>
          </a:xfrm>
          <a:custGeom>
            <a:avLst/>
            <a:gdLst/>
            <a:ahLst/>
            <a:cxnLst/>
            <a:rect l="0" t="0" r="0" b="0"/>
            <a:pathLst>
              <a:path w="4726042" h="838201">
                <a:moveTo>
                  <a:pt x="4726041" y="0"/>
                </a:moveTo>
                <a:cubicBezTo>
                  <a:pt x="4726041" y="419100"/>
                  <a:pt x="102357" y="419100"/>
                  <a:pt x="10235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623684" y="419100"/>
                  <a:pt x="4623684" y="0"/>
                </a:cubicBezTo>
                <a:cubicBezTo>
                  <a:pt x="4726041" y="0"/>
                  <a:pt x="4726041" y="0"/>
                  <a:pt x="4726041" y="0"/>
                </a:cubicBezTo>
                <a:close/>
              </a:path>
            </a:pathLst>
          </a:custGeom>
          <a:solidFill>
            <a:srgbClr val="FFEA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Freeform 521">
            <a:hlinkClick r:id="rId2" action="ppaction://hlinksldjump" tooltip="('Entertainment', 'Retired'): 31 downloads/day, +4.7%"/>
          </p:cNvPr>
          <p:cNvSpPr/>
          <p:nvPr/>
        </p:nvSpPr>
        <p:spPr>
          <a:xfrm>
            <a:off x="4284546" y="5359400"/>
            <a:ext cx="3031614" cy="838201"/>
          </a:xfrm>
          <a:custGeom>
            <a:avLst/>
            <a:gdLst/>
            <a:ahLst/>
            <a:cxnLst/>
            <a:rect l="0" t="0" r="0" b="0"/>
            <a:pathLst>
              <a:path w="3031614" h="838201">
                <a:moveTo>
                  <a:pt x="3031613" y="0"/>
                </a:moveTo>
                <a:cubicBezTo>
                  <a:pt x="3031613" y="419100"/>
                  <a:pt x="91807" y="419100"/>
                  <a:pt x="9180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939806" y="419100"/>
                  <a:pt x="2939806" y="0"/>
                </a:cubicBezTo>
                <a:cubicBezTo>
                  <a:pt x="3031613" y="0"/>
                  <a:pt x="3031613" y="0"/>
                  <a:pt x="3031613" y="0"/>
                </a:cubicBezTo>
                <a:close/>
              </a:path>
            </a:pathLst>
          </a:custGeom>
          <a:solidFill>
            <a:srgbClr val="8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522">
            <a:hlinkClick r:id="rId2" action="ppaction://hlinksldjump" tooltip="('Entertainment', 'DINK'): 24 downloads/day, -1.0%"/>
          </p:cNvPr>
          <p:cNvSpPr/>
          <p:nvPr/>
        </p:nvSpPr>
        <p:spPr>
          <a:xfrm>
            <a:off x="5747299" y="5359400"/>
            <a:ext cx="1639770" cy="838201"/>
          </a:xfrm>
          <a:custGeom>
            <a:avLst/>
            <a:gdLst/>
            <a:ahLst/>
            <a:cxnLst/>
            <a:rect l="0" t="0" r="0" b="0"/>
            <a:pathLst>
              <a:path w="1639770" h="838201">
                <a:moveTo>
                  <a:pt x="1639769" y="0"/>
                </a:moveTo>
                <a:cubicBezTo>
                  <a:pt x="1639769" y="419100"/>
                  <a:pt x="70910" y="419100"/>
                  <a:pt x="7091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568860" y="419100"/>
                  <a:pt x="1568860" y="0"/>
                </a:cubicBezTo>
                <a:cubicBezTo>
                  <a:pt x="1639769" y="0"/>
                  <a:pt x="1639769" y="0"/>
                  <a:pt x="1639769" y="0"/>
                </a:cubicBezTo>
                <a:close/>
              </a:path>
            </a:pathLst>
          </a:custGeom>
          <a:solidFill>
            <a:srgbClr val="FFE5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4" name="Freeform 523">
            <a:hlinkClick r:id="rId2" action="ppaction://hlinksldjump" tooltip="('Entertainment', 'Listener'): 19 downloads/day, +5.5%"/>
          </p:cNvPr>
          <p:cNvSpPr/>
          <p:nvPr/>
        </p:nvSpPr>
        <p:spPr>
          <a:xfrm>
            <a:off x="6885914" y="5359400"/>
            <a:ext cx="558189" cy="838201"/>
          </a:xfrm>
          <a:custGeom>
            <a:avLst/>
            <a:gdLst/>
            <a:ahLst/>
            <a:cxnLst/>
            <a:rect l="0" t="0" r="0" b="0"/>
            <a:pathLst>
              <a:path w="558189" h="838201">
                <a:moveTo>
                  <a:pt x="558188" y="0"/>
                </a:moveTo>
                <a:cubicBezTo>
                  <a:pt x="558188" y="419100"/>
                  <a:pt x="57034" y="419100"/>
                  <a:pt x="5703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01154" y="419100"/>
                  <a:pt x="501154" y="0"/>
                </a:cubicBezTo>
                <a:cubicBezTo>
                  <a:pt x="558188" y="0"/>
                  <a:pt x="558188" y="0"/>
                  <a:pt x="558188" y="0"/>
                </a:cubicBezTo>
                <a:close/>
              </a:path>
            </a:pathLst>
          </a:custGeom>
          <a:solidFill>
            <a:srgbClr val="7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5" name="Freeform 524">
            <a:hlinkClick r:id="rId2" action="ppaction://hlinksldjump" tooltip="('Entertainment', 'Browser'): 11 downloads/day, +1.8%"/>
          </p:cNvPr>
          <p:cNvSpPr/>
          <p:nvPr/>
        </p:nvSpPr>
        <p:spPr>
          <a:xfrm>
            <a:off x="7444102" y="5359400"/>
            <a:ext cx="212993" cy="838201"/>
          </a:xfrm>
          <a:custGeom>
            <a:avLst/>
            <a:gdLst/>
            <a:ahLst/>
            <a:cxnLst/>
            <a:rect l="0" t="0" r="0" b="0"/>
            <a:pathLst>
              <a:path w="212993" h="838201">
                <a:moveTo>
                  <a:pt x="33711" y="0"/>
                </a:moveTo>
                <a:cubicBezTo>
                  <a:pt x="33711" y="419100"/>
                  <a:pt x="212992" y="419100"/>
                  <a:pt x="212992" y="838200"/>
                </a:cubicBezTo>
                <a:cubicBezTo>
                  <a:pt x="179282" y="838200"/>
                  <a:pt x="179282" y="838200"/>
                  <a:pt x="179282" y="838200"/>
                </a:cubicBezTo>
                <a:cubicBezTo>
                  <a:pt x="179282" y="419100"/>
                  <a:pt x="0" y="419100"/>
                  <a:pt x="0" y="0"/>
                </a:cubicBezTo>
                <a:cubicBezTo>
                  <a:pt x="33711" y="0"/>
                  <a:pt x="33711" y="0"/>
                  <a:pt x="33711" y="0"/>
                </a:cubicBezTo>
                <a:close/>
              </a:path>
            </a:pathLst>
          </a:custGeom>
          <a:solidFill>
            <a:srgbClr val="D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Freeform 525">
            <a:hlinkClick r:id="rId2" action="ppaction://hlinksldjump" tooltip="('Entertainment', 'Cameraman'): 9 downloads/day, +2.5%"/>
          </p:cNvPr>
          <p:cNvSpPr/>
          <p:nvPr/>
        </p:nvSpPr>
        <p:spPr>
          <a:xfrm>
            <a:off x="7477813" y="5359400"/>
            <a:ext cx="699673" cy="838201"/>
          </a:xfrm>
          <a:custGeom>
            <a:avLst/>
            <a:gdLst/>
            <a:ahLst/>
            <a:cxnLst/>
            <a:rect l="0" t="0" r="0" b="0"/>
            <a:pathLst>
              <a:path w="699673" h="838201">
                <a:moveTo>
                  <a:pt x="26274" y="0"/>
                </a:moveTo>
                <a:cubicBezTo>
                  <a:pt x="26274" y="419100"/>
                  <a:pt x="699672" y="419100"/>
                  <a:pt x="699672" y="838200"/>
                </a:cubicBezTo>
                <a:cubicBezTo>
                  <a:pt x="673398" y="838200"/>
                  <a:pt x="673398" y="838200"/>
                  <a:pt x="673398" y="838200"/>
                </a:cubicBezTo>
                <a:cubicBezTo>
                  <a:pt x="673398" y="419100"/>
                  <a:pt x="0" y="419100"/>
                  <a:pt x="0" y="0"/>
                </a:cubicBezTo>
                <a:cubicBezTo>
                  <a:pt x="26274" y="0"/>
                  <a:pt x="26274" y="0"/>
                  <a:pt x="26274" y="0"/>
                </a:cubicBezTo>
                <a:close/>
              </a:path>
            </a:pathLst>
          </a:custGeom>
          <a:solidFill>
            <a:srgbClr val="B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Freeform 526">
            <a:hlinkClick r:id="rId2" action="ppaction://hlinksldjump" tooltip="('Entertainment', 'Traveller'): 7 downloads/day, +4.2%"/>
          </p:cNvPr>
          <p:cNvSpPr/>
          <p:nvPr/>
        </p:nvSpPr>
        <p:spPr>
          <a:xfrm>
            <a:off x="7504087" y="5359400"/>
            <a:ext cx="1070272" cy="838201"/>
          </a:xfrm>
          <a:custGeom>
            <a:avLst/>
            <a:gdLst/>
            <a:ahLst/>
            <a:cxnLst/>
            <a:rect l="0" t="0" r="0" b="0"/>
            <a:pathLst>
              <a:path w="1070272" h="838201">
                <a:moveTo>
                  <a:pt x="19957" y="0"/>
                </a:moveTo>
                <a:cubicBezTo>
                  <a:pt x="19957" y="419100"/>
                  <a:pt x="1070271" y="419100"/>
                  <a:pt x="1070271" y="838200"/>
                </a:cubicBezTo>
                <a:cubicBezTo>
                  <a:pt x="1050315" y="838200"/>
                  <a:pt x="1050315" y="838200"/>
                  <a:pt x="1050315" y="838200"/>
                </a:cubicBezTo>
                <a:cubicBezTo>
                  <a:pt x="1050315" y="419100"/>
                  <a:pt x="0" y="419100"/>
                  <a:pt x="0" y="0"/>
                </a:cubicBezTo>
                <a:cubicBezTo>
                  <a:pt x="19957" y="0"/>
                  <a:pt x="19957" y="0"/>
                  <a:pt x="19957" y="0"/>
                </a:cubicBezTo>
                <a:close/>
              </a:path>
            </a:pathLst>
          </a:custGeom>
          <a:solidFill>
            <a:srgbClr val="9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Freeform 527">
            <a:hlinkClick r:id="rId2" action="ppaction://hlinksldjump" tooltip="('Entertainment', 'Connected'): 5 downloads/day, +5.6%"/>
          </p:cNvPr>
          <p:cNvSpPr/>
          <p:nvPr/>
        </p:nvSpPr>
        <p:spPr>
          <a:xfrm>
            <a:off x="7524044" y="5359400"/>
            <a:ext cx="1364259" cy="838201"/>
          </a:xfrm>
          <a:custGeom>
            <a:avLst/>
            <a:gdLst/>
            <a:ahLst/>
            <a:cxnLst/>
            <a:rect l="0" t="0" r="0" b="0"/>
            <a:pathLst>
              <a:path w="1364259" h="838201">
                <a:moveTo>
                  <a:pt x="15905" y="0"/>
                </a:moveTo>
                <a:cubicBezTo>
                  <a:pt x="15905" y="419100"/>
                  <a:pt x="1364258" y="419100"/>
                  <a:pt x="1364258" y="838200"/>
                </a:cubicBezTo>
                <a:cubicBezTo>
                  <a:pt x="1348353" y="838200"/>
                  <a:pt x="1348353" y="838200"/>
                  <a:pt x="1348353" y="838200"/>
                </a:cubicBezTo>
                <a:cubicBezTo>
                  <a:pt x="1348353" y="419100"/>
                  <a:pt x="0" y="419100"/>
                  <a:pt x="0" y="0"/>
                </a:cubicBezTo>
                <a:cubicBezTo>
                  <a:pt x="15905" y="0"/>
                  <a:pt x="15905" y="0"/>
                  <a:pt x="15905" y="0"/>
                </a:cubicBezTo>
                <a:close/>
              </a:path>
            </a:pathLst>
          </a:custGeom>
          <a:solidFill>
            <a:srgbClr val="7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Freeform 528">
            <a:hlinkClick r:id="rId2" action="ppaction://hlinksldjump" tooltip="('Entertainment', 'Picky'): 4 downloads/day, +5.9%"/>
          </p:cNvPr>
          <p:cNvSpPr/>
          <p:nvPr/>
        </p:nvSpPr>
        <p:spPr>
          <a:xfrm>
            <a:off x="7539949" y="5359400"/>
            <a:ext cx="1565759" cy="838201"/>
          </a:xfrm>
          <a:custGeom>
            <a:avLst/>
            <a:gdLst/>
            <a:ahLst/>
            <a:cxnLst/>
            <a:rect l="0" t="0" r="0" b="0"/>
            <a:pathLst>
              <a:path w="1565759" h="838201">
                <a:moveTo>
                  <a:pt x="10644" y="0"/>
                </a:moveTo>
                <a:cubicBezTo>
                  <a:pt x="10644" y="419100"/>
                  <a:pt x="1565758" y="419100"/>
                  <a:pt x="1565758" y="838200"/>
                </a:cubicBezTo>
                <a:cubicBezTo>
                  <a:pt x="1555113" y="838200"/>
                  <a:pt x="1555113" y="838200"/>
                  <a:pt x="1555113" y="838200"/>
                </a:cubicBezTo>
                <a:cubicBezTo>
                  <a:pt x="1555113" y="419100"/>
                  <a:pt x="0" y="419100"/>
                  <a:pt x="0" y="0"/>
                </a:cubicBezTo>
                <a:cubicBezTo>
                  <a:pt x="10644" y="0"/>
                  <a:pt x="10644" y="0"/>
                  <a:pt x="10644" y="0"/>
                </a:cubicBezTo>
                <a:close/>
              </a:path>
            </a:pathLst>
          </a:custGeom>
          <a:solidFill>
            <a:srgbClr val="6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Freeform 529">
            <a:hlinkClick r:id="rId2" action="ppaction://hlinksldjump" tooltip="('Travel', 'Newbie'): 28 downloads/day, +3.6%"/>
          </p:cNvPr>
          <p:cNvSpPr/>
          <p:nvPr/>
        </p:nvSpPr>
        <p:spPr>
          <a:xfrm>
            <a:off x="2600668" y="5359400"/>
            <a:ext cx="5033189" cy="838201"/>
          </a:xfrm>
          <a:custGeom>
            <a:avLst/>
            <a:gdLst/>
            <a:ahLst/>
            <a:cxnLst/>
            <a:rect l="0" t="0" r="0" b="0"/>
            <a:pathLst>
              <a:path w="5033189" h="838201">
                <a:moveTo>
                  <a:pt x="5033188" y="0"/>
                </a:moveTo>
                <a:cubicBezTo>
                  <a:pt x="5033188" y="419100"/>
                  <a:pt x="83263" y="419100"/>
                  <a:pt x="8326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949925" y="419100"/>
                  <a:pt x="4949925" y="0"/>
                </a:cubicBezTo>
                <a:cubicBezTo>
                  <a:pt x="5033188" y="0"/>
                  <a:pt x="5033188" y="0"/>
                  <a:pt x="5033188" y="0"/>
                </a:cubicBezTo>
                <a:close/>
              </a:path>
            </a:pathLst>
          </a:custGeom>
          <a:solidFill>
            <a:srgbClr val="A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Freeform 530">
            <a:hlinkClick r:id="rId2" action="ppaction://hlinksldjump" tooltip="('Travel', 'Retired'): 25 downloads/day, +2.2%"/>
          </p:cNvPr>
          <p:cNvSpPr/>
          <p:nvPr/>
        </p:nvSpPr>
        <p:spPr>
          <a:xfrm>
            <a:off x="4376353" y="5359400"/>
            <a:ext cx="3331475" cy="838201"/>
          </a:xfrm>
          <a:custGeom>
            <a:avLst/>
            <a:gdLst/>
            <a:ahLst/>
            <a:cxnLst/>
            <a:rect l="0" t="0" r="0" b="0"/>
            <a:pathLst>
              <a:path w="3331475" h="838201">
                <a:moveTo>
                  <a:pt x="3331474" y="0"/>
                </a:moveTo>
                <a:cubicBezTo>
                  <a:pt x="3331474" y="419100"/>
                  <a:pt x="73971" y="419100"/>
                  <a:pt x="7397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257503" y="419100"/>
                  <a:pt x="3257503" y="0"/>
                </a:cubicBezTo>
                <a:cubicBezTo>
                  <a:pt x="3331474" y="0"/>
                  <a:pt x="3331474" y="0"/>
                  <a:pt x="3331474" y="0"/>
                </a:cubicBezTo>
                <a:close/>
              </a:path>
            </a:pathLst>
          </a:custGeom>
          <a:solidFill>
            <a:srgbClr val="C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Freeform 531">
            <a:hlinkClick r:id="rId2" action="ppaction://hlinksldjump" tooltip="('Travel', 'DINK'): 20 downloads/day, +2.1%"/>
          </p:cNvPr>
          <p:cNvSpPr/>
          <p:nvPr/>
        </p:nvSpPr>
        <p:spPr>
          <a:xfrm>
            <a:off x="5818209" y="5359400"/>
            <a:ext cx="1948781" cy="838201"/>
          </a:xfrm>
          <a:custGeom>
            <a:avLst/>
            <a:gdLst/>
            <a:ahLst/>
            <a:cxnLst/>
            <a:rect l="0" t="0" r="0" b="0"/>
            <a:pathLst>
              <a:path w="1948781" h="838201">
                <a:moveTo>
                  <a:pt x="1948780" y="0"/>
                </a:moveTo>
                <a:cubicBezTo>
                  <a:pt x="1948780" y="419100"/>
                  <a:pt x="59161" y="419100"/>
                  <a:pt x="5916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889618" y="419100"/>
                  <a:pt x="1889618" y="0"/>
                </a:cubicBezTo>
                <a:cubicBezTo>
                  <a:pt x="1948780" y="0"/>
                  <a:pt x="1948780" y="0"/>
                  <a:pt x="1948780" y="0"/>
                </a:cubicBezTo>
                <a:close/>
              </a:path>
            </a:pathLst>
          </a:custGeom>
          <a:solidFill>
            <a:srgbClr val="C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Freeform 532">
            <a:hlinkClick r:id="rId2" action="ppaction://hlinksldjump" tooltip="('Travel', 'Listener'): 15 downloads/day, +0.6%"/>
          </p:cNvPr>
          <p:cNvSpPr/>
          <p:nvPr/>
        </p:nvSpPr>
        <p:spPr>
          <a:xfrm>
            <a:off x="6942948" y="5359400"/>
            <a:ext cx="868533" cy="838201"/>
          </a:xfrm>
          <a:custGeom>
            <a:avLst/>
            <a:gdLst/>
            <a:ahLst/>
            <a:cxnLst/>
            <a:rect l="0" t="0" r="0" b="0"/>
            <a:pathLst>
              <a:path w="868533" h="838201">
                <a:moveTo>
                  <a:pt x="868532" y="0"/>
                </a:moveTo>
                <a:cubicBezTo>
                  <a:pt x="868532" y="419100"/>
                  <a:pt x="44491" y="419100"/>
                  <a:pt x="4449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824041" y="419100"/>
                  <a:pt x="824041" y="0"/>
                </a:cubicBezTo>
                <a:cubicBezTo>
                  <a:pt x="868532" y="0"/>
                  <a:pt x="868532" y="0"/>
                  <a:pt x="868532" y="0"/>
                </a:cubicBezTo>
                <a:close/>
              </a:path>
            </a:pathLst>
          </a:custGeom>
          <a:solidFill>
            <a:srgbClr val="E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Freeform 533">
            <a:hlinkClick r:id="rId2" action="ppaction://hlinksldjump" tooltip="('Travel', 'Browser'): 10 downloads/day, +9.0%"/>
          </p:cNvPr>
          <p:cNvSpPr/>
          <p:nvPr/>
        </p:nvSpPr>
        <p:spPr>
          <a:xfrm>
            <a:off x="7657094" y="5359400"/>
            <a:ext cx="182386" cy="838201"/>
          </a:xfrm>
          <a:custGeom>
            <a:avLst/>
            <a:gdLst/>
            <a:ahLst/>
            <a:cxnLst/>
            <a:rect l="0" t="0" r="0" b="0"/>
            <a:pathLst>
              <a:path w="182386" h="838201">
                <a:moveTo>
                  <a:pt x="182385" y="0"/>
                </a:moveTo>
                <a:cubicBezTo>
                  <a:pt x="182385" y="419100"/>
                  <a:pt x="27998" y="419100"/>
                  <a:pt x="2799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54386" y="419100"/>
                  <a:pt x="154386" y="0"/>
                </a:cubicBezTo>
                <a:cubicBezTo>
                  <a:pt x="182385" y="0"/>
                  <a:pt x="182385" y="0"/>
                  <a:pt x="182385" y="0"/>
                </a:cubicBezTo>
                <a:close/>
              </a:path>
            </a:pathLst>
          </a:custGeom>
          <a:solidFill>
            <a:srgbClr val="1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Freeform 534">
            <a:hlinkClick r:id="rId2" action="ppaction://hlinksldjump" tooltip="('Travel', 'Cameraman'): 7 downloads/day, -0.0%"/>
          </p:cNvPr>
          <p:cNvSpPr/>
          <p:nvPr/>
        </p:nvSpPr>
        <p:spPr>
          <a:xfrm>
            <a:off x="7839479" y="5359400"/>
            <a:ext cx="359280" cy="838201"/>
          </a:xfrm>
          <a:custGeom>
            <a:avLst/>
            <a:gdLst/>
            <a:ahLst/>
            <a:cxnLst/>
            <a:rect l="0" t="0" r="0" b="0"/>
            <a:pathLst>
              <a:path w="359280" h="838201">
                <a:moveTo>
                  <a:pt x="21273" y="0"/>
                </a:moveTo>
                <a:cubicBezTo>
                  <a:pt x="21273" y="419100"/>
                  <a:pt x="359279" y="419100"/>
                  <a:pt x="359279" y="838200"/>
                </a:cubicBezTo>
                <a:cubicBezTo>
                  <a:pt x="338006" y="838200"/>
                  <a:pt x="338006" y="838200"/>
                  <a:pt x="338006" y="838200"/>
                </a:cubicBezTo>
                <a:cubicBezTo>
                  <a:pt x="338006" y="419100"/>
                  <a:pt x="0" y="419100"/>
                  <a:pt x="0" y="0"/>
                </a:cubicBezTo>
                <a:cubicBezTo>
                  <a:pt x="21273" y="0"/>
                  <a:pt x="21273" y="0"/>
                  <a:pt x="21273" y="0"/>
                </a:cubicBezTo>
                <a:close/>
              </a:path>
            </a:pathLst>
          </a:custGeom>
          <a:solidFill>
            <a:srgbClr val="FFFE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Freeform 535">
            <a:hlinkClick r:id="rId2" action="ppaction://hlinksldjump" tooltip="('Travel', 'Traveller'): 6 downloads/day, +4.1%"/>
          </p:cNvPr>
          <p:cNvSpPr/>
          <p:nvPr/>
        </p:nvSpPr>
        <p:spPr>
          <a:xfrm>
            <a:off x="7860752" y="5359400"/>
            <a:ext cx="730029" cy="838201"/>
          </a:xfrm>
          <a:custGeom>
            <a:avLst/>
            <a:gdLst/>
            <a:ahLst/>
            <a:cxnLst/>
            <a:rect l="0" t="0" r="0" b="0"/>
            <a:pathLst>
              <a:path w="730029" h="838201">
                <a:moveTo>
                  <a:pt x="16422" y="0"/>
                </a:moveTo>
                <a:cubicBezTo>
                  <a:pt x="16422" y="419100"/>
                  <a:pt x="730028" y="419100"/>
                  <a:pt x="730028" y="838200"/>
                </a:cubicBezTo>
                <a:cubicBezTo>
                  <a:pt x="713606" y="838200"/>
                  <a:pt x="713606" y="838200"/>
                  <a:pt x="713606" y="838200"/>
                </a:cubicBezTo>
                <a:cubicBezTo>
                  <a:pt x="713606" y="419100"/>
                  <a:pt x="0" y="419100"/>
                  <a:pt x="0" y="0"/>
                </a:cubicBezTo>
                <a:cubicBezTo>
                  <a:pt x="16422" y="0"/>
                  <a:pt x="16422" y="0"/>
                  <a:pt x="16422" y="0"/>
                </a:cubicBezTo>
                <a:close/>
              </a:path>
            </a:pathLst>
          </a:custGeom>
          <a:solidFill>
            <a:srgbClr val="9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Freeform 536">
            <a:hlinkClick r:id="rId2" action="ppaction://hlinksldjump" tooltip="('Travel', 'Connected'): 4 downloads/day, +2.8%"/>
          </p:cNvPr>
          <p:cNvSpPr/>
          <p:nvPr/>
        </p:nvSpPr>
        <p:spPr>
          <a:xfrm>
            <a:off x="7877174" y="5359400"/>
            <a:ext cx="1024002" cy="838201"/>
          </a:xfrm>
          <a:custGeom>
            <a:avLst/>
            <a:gdLst/>
            <a:ahLst/>
            <a:cxnLst/>
            <a:rect l="0" t="0" r="0" b="0"/>
            <a:pathLst>
              <a:path w="1024002" h="838201">
                <a:moveTo>
                  <a:pt x="12872" y="0"/>
                </a:moveTo>
                <a:cubicBezTo>
                  <a:pt x="12872" y="419100"/>
                  <a:pt x="1024001" y="419100"/>
                  <a:pt x="1024001" y="838200"/>
                </a:cubicBezTo>
                <a:cubicBezTo>
                  <a:pt x="1011128" y="838200"/>
                  <a:pt x="1011128" y="838200"/>
                  <a:pt x="1011128" y="838200"/>
                </a:cubicBezTo>
                <a:cubicBezTo>
                  <a:pt x="1011128" y="419100"/>
                  <a:pt x="0" y="419100"/>
                  <a:pt x="0" y="0"/>
                </a:cubicBezTo>
                <a:cubicBezTo>
                  <a:pt x="12872" y="0"/>
                  <a:pt x="12872" y="0"/>
                  <a:pt x="12872" y="0"/>
                </a:cubicBezTo>
                <a:close/>
              </a:path>
            </a:pathLst>
          </a:custGeom>
          <a:solidFill>
            <a:srgbClr val="B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Freeform 537">
            <a:hlinkClick r:id="rId2" action="ppaction://hlinksldjump" tooltip="('Travel', 'Picky'): 3 downloads/day, +1.9%"/>
          </p:cNvPr>
          <p:cNvSpPr/>
          <p:nvPr/>
        </p:nvSpPr>
        <p:spPr>
          <a:xfrm>
            <a:off x="7890046" y="5359400"/>
            <a:ext cx="1223892" cy="838201"/>
          </a:xfrm>
          <a:custGeom>
            <a:avLst/>
            <a:gdLst/>
            <a:ahLst/>
            <a:cxnLst/>
            <a:rect l="0" t="0" r="0" b="0"/>
            <a:pathLst>
              <a:path w="1223892" h="838201">
                <a:moveTo>
                  <a:pt x="8230" y="0"/>
                </a:moveTo>
                <a:cubicBezTo>
                  <a:pt x="8230" y="419100"/>
                  <a:pt x="1223891" y="419100"/>
                  <a:pt x="1223891" y="838200"/>
                </a:cubicBezTo>
                <a:cubicBezTo>
                  <a:pt x="1215661" y="838200"/>
                  <a:pt x="1215661" y="838200"/>
                  <a:pt x="1215661" y="838200"/>
                </a:cubicBezTo>
                <a:cubicBezTo>
                  <a:pt x="1215661" y="419100"/>
                  <a:pt x="0" y="419100"/>
                  <a:pt x="0" y="0"/>
                </a:cubicBezTo>
                <a:cubicBezTo>
                  <a:pt x="8230" y="0"/>
                  <a:pt x="8230" y="0"/>
                  <a:pt x="8230" y="0"/>
                </a:cubicBezTo>
                <a:close/>
              </a:path>
            </a:pathLst>
          </a:custGeom>
          <a:solidFill>
            <a:srgbClr val="C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Freeform 538">
            <a:hlinkClick r:id="rId2" action="ppaction://hlinksldjump" tooltip="('Family', 'Newbie'): 24 downloads/day, +8.2%"/>
          </p:cNvPr>
          <p:cNvSpPr/>
          <p:nvPr/>
        </p:nvSpPr>
        <p:spPr>
          <a:xfrm>
            <a:off x="2683931" y="5359400"/>
            <a:ext cx="5284988" cy="838201"/>
          </a:xfrm>
          <a:custGeom>
            <a:avLst/>
            <a:gdLst/>
            <a:ahLst/>
            <a:cxnLst/>
            <a:rect l="0" t="0" r="0" b="0"/>
            <a:pathLst>
              <a:path w="5284988" h="838201">
                <a:moveTo>
                  <a:pt x="5284987" y="0"/>
                </a:moveTo>
                <a:cubicBezTo>
                  <a:pt x="5284987" y="419100"/>
                  <a:pt x="70642" y="419100"/>
                  <a:pt x="7064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214345" y="419100"/>
                  <a:pt x="5214345" y="0"/>
                </a:cubicBezTo>
                <a:cubicBezTo>
                  <a:pt x="5284987" y="0"/>
                  <a:pt x="5284987" y="0"/>
                  <a:pt x="5284987" y="0"/>
                </a:cubicBezTo>
                <a:close/>
              </a:path>
            </a:pathLst>
          </a:custGeom>
          <a:solidFill>
            <a:srgbClr val="2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Freeform 539">
            <a:hlinkClick r:id="rId2" action="ppaction://hlinksldjump" tooltip="('Family', 'Retired'): 21 downloads/day, +3.4%"/>
          </p:cNvPr>
          <p:cNvSpPr/>
          <p:nvPr/>
        </p:nvSpPr>
        <p:spPr>
          <a:xfrm>
            <a:off x="4450324" y="5359400"/>
            <a:ext cx="3578881" cy="838201"/>
          </a:xfrm>
          <a:custGeom>
            <a:avLst/>
            <a:gdLst/>
            <a:ahLst/>
            <a:cxnLst/>
            <a:rect l="0" t="0" r="0" b="0"/>
            <a:pathLst>
              <a:path w="3578881" h="838201">
                <a:moveTo>
                  <a:pt x="3578880" y="0"/>
                </a:moveTo>
                <a:cubicBezTo>
                  <a:pt x="3578880" y="419100"/>
                  <a:pt x="60285" y="419100"/>
                  <a:pt x="6028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518594" y="419100"/>
                  <a:pt x="3518594" y="0"/>
                </a:cubicBezTo>
                <a:cubicBezTo>
                  <a:pt x="3578880" y="0"/>
                  <a:pt x="3578880" y="0"/>
                  <a:pt x="3578880" y="0"/>
                </a:cubicBezTo>
                <a:close/>
              </a:path>
            </a:pathLst>
          </a:custGeom>
          <a:solidFill>
            <a:srgbClr val="A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Freeform 540">
            <a:hlinkClick r:id="rId2" action="ppaction://hlinksldjump" tooltip="('Family', 'DINK'): 16 downloads/day, +0.0%"/>
          </p:cNvPr>
          <p:cNvSpPr/>
          <p:nvPr/>
        </p:nvSpPr>
        <p:spPr>
          <a:xfrm>
            <a:off x="5877370" y="5359400"/>
            <a:ext cx="2200232" cy="838201"/>
          </a:xfrm>
          <a:custGeom>
            <a:avLst/>
            <a:gdLst/>
            <a:ahLst/>
            <a:cxnLst/>
            <a:rect l="0" t="0" r="0" b="0"/>
            <a:pathLst>
              <a:path w="2200232" h="838201">
                <a:moveTo>
                  <a:pt x="2200231" y="0"/>
                </a:moveTo>
                <a:cubicBezTo>
                  <a:pt x="2200231" y="419100"/>
                  <a:pt x="48397" y="419100"/>
                  <a:pt x="4839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151834" y="419100"/>
                  <a:pt x="2151834" y="0"/>
                </a:cubicBezTo>
                <a:cubicBezTo>
                  <a:pt x="2200231" y="0"/>
                  <a:pt x="2200231" y="0"/>
                  <a:pt x="2200231" y="0"/>
                </a:cubicBezTo>
                <a:close/>
              </a:path>
            </a:pathLst>
          </a:custGeom>
          <a:solidFill>
            <a:srgbClr val="F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Freeform 541">
            <a:hlinkClick r:id="rId2" action="ppaction://hlinksldjump" tooltip="('Family', 'Listener'): 12 downloads/day, +5.4%"/>
          </p:cNvPr>
          <p:cNvSpPr/>
          <p:nvPr/>
        </p:nvSpPr>
        <p:spPr>
          <a:xfrm>
            <a:off x="6987439" y="5359400"/>
            <a:ext cx="1126437" cy="838201"/>
          </a:xfrm>
          <a:custGeom>
            <a:avLst/>
            <a:gdLst/>
            <a:ahLst/>
            <a:cxnLst/>
            <a:rect l="0" t="0" r="0" b="0"/>
            <a:pathLst>
              <a:path w="1126437" h="838201">
                <a:moveTo>
                  <a:pt x="1126436" y="0"/>
                </a:moveTo>
                <a:cubicBezTo>
                  <a:pt x="1126436" y="419100"/>
                  <a:pt x="36274" y="419100"/>
                  <a:pt x="3627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090162" y="419100"/>
                  <a:pt x="1090162" y="0"/>
                </a:cubicBezTo>
                <a:cubicBezTo>
                  <a:pt x="1126436" y="0"/>
                  <a:pt x="1126436" y="0"/>
                  <a:pt x="1126436" y="0"/>
                </a:cubicBezTo>
                <a:close/>
              </a:path>
            </a:pathLst>
          </a:custGeom>
          <a:solidFill>
            <a:srgbClr val="7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Freeform 542">
            <a:hlinkClick r:id="rId2" action="ppaction://hlinksldjump" tooltip="('Family', 'Browser'): 7 downloads/day, -1.1%"/>
          </p:cNvPr>
          <p:cNvSpPr/>
          <p:nvPr/>
        </p:nvSpPr>
        <p:spPr>
          <a:xfrm>
            <a:off x="7685092" y="5359400"/>
            <a:ext cx="450065" cy="838201"/>
          </a:xfrm>
          <a:custGeom>
            <a:avLst/>
            <a:gdLst/>
            <a:ahLst/>
            <a:cxnLst/>
            <a:rect l="0" t="0" r="0" b="0"/>
            <a:pathLst>
              <a:path w="450065" h="838201">
                <a:moveTo>
                  <a:pt x="450064" y="0"/>
                </a:moveTo>
                <a:cubicBezTo>
                  <a:pt x="450064" y="419100"/>
                  <a:pt x="21282" y="419100"/>
                  <a:pt x="2128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28783" y="419100"/>
                  <a:pt x="428783" y="0"/>
                </a:cubicBezTo>
                <a:cubicBezTo>
                  <a:pt x="450064" y="0"/>
                  <a:pt x="450064" y="0"/>
                  <a:pt x="450064" y="0"/>
                </a:cubicBezTo>
                <a:close/>
              </a:path>
            </a:pathLst>
          </a:custGeom>
          <a:solidFill>
            <a:srgbClr val="FFE1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Freeform 543">
            <a:hlinkClick r:id="rId2" action="ppaction://hlinksldjump" tooltip="('Family', 'Cameraman'): 6 downloads/day, +1.3%"/>
          </p:cNvPr>
          <p:cNvSpPr/>
          <p:nvPr/>
        </p:nvSpPr>
        <p:spPr>
          <a:xfrm>
            <a:off x="8135156" y="5359400"/>
            <a:ext cx="80723" cy="838201"/>
          </a:xfrm>
          <a:custGeom>
            <a:avLst/>
            <a:gdLst/>
            <a:ahLst/>
            <a:cxnLst/>
            <a:rect l="0" t="0" r="0" b="0"/>
            <a:pathLst>
              <a:path w="80723" h="838201">
                <a:moveTo>
                  <a:pt x="17119" y="0"/>
                </a:moveTo>
                <a:cubicBezTo>
                  <a:pt x="17119" y="419100"/>
                  <a:pt x="80722" y="419100"/>
                  <a:pt x="80722" y="838200"/>
                </a:cubicBezTo>
                <a:cubicBezTo>
                  <a:pt x="63602" y="838200"/>
                  <a:pt x="63602" y="838200"/>
                  <a:pt x="63602" y="838200"/>
                </a:cubicBezTo>
                <a:cubicBezTo>
                  <a:pt x="63602" y="419100"/>
                  <a:pt x="0" y="419100"/>
                  <a:pt x="0" y="0"/>
                </a:cubicBezTo>
                <a:cubicBezTo>
                  <a:pt x="17119" y="0"/>
                  <a:pt x="17119" y="0"/>
                  <a:pt x="17119" y="0"/>
                </a:cubicBezTo>
                <a:close/>
              </a:path>
            </a:pathLst>
          </a:custGeom>
          <a:solidFill>
            <a:srgbClr val="D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Freeform 544">
            <a:hlinkClick r:id="rId2" action="ppaction://hlinksldjump" tooltip="('Family', 'Traveller'): 5 downloads/day, +4.7%"/>
          </p:cNvPr>
          <p:cNvSpPr/>
          <p:nvPr/>
        </p:nvSpPr>
        <p:spPr>
          <a:xfrm>
            <a:off x="8152275" y="5359400"/>
            <a:ext cx="451784" cy="838201"/>
          </a:xfrm>
          <a:custGeom>
            <a:avLst/>
            <a:gdLst/>
            <a:ahLst/>
            <a:cxnLst/>
            <a:rect l="0" t="0" r="0" b="0"/>
            <a:pathLst>
              <a:path w="451784" h="838201">
                <a:moveTo>
                  <a:pt x="13278" y="0"/>
                </a:moveTo>
                <a:cubicBezTo>
                  <a:pt x="13278" y="419100"/>
                  <a:pt x="451783" y="419100"/>
                  <a:pt x="451783" y="838200"/>
                </a:cubicBezTo>
                <a:cubicBezTo>
                  <a:pt x="438505" y="838200"/>
                  <a:pt x="438505" y="838200"/>
                  <a:pt x="438505" y="838200"/>
                </a:cubicBezTo>
                <a:cubicBezTo>
                  <a:pt x="438505" y="419100"/>
                  <a:pt x="0" y="419100"/>
                  <a:pt x="0" y="0"/>
                </a:cubicBezTo>
                <a:cubicBezTo>
                  <a:pt x="13278" y="0"/>
                  <a:pt x="13278" y="0"/>
                  <a:pt x="13278" y="0"/>
                </a:cubicBezTo>
                <a:close/>
              </a:path>
            </a:pathLst>
          </a:custGeom>
          <a:solidFill>
            <a:srgbClr val="8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Freeform 545">
            <a:hlinkClick r:id="rId2" action="ppaction://hlinksldjump" tooltip="('Family', 'Connected'): 4 downloads/day, +5.9%"/>
          </p:cNvPr>
          <p:cNvSpPr/>
          <p:nvPr/>
        </p:nvSpPr>
        <p:spPr>
          <a:xfrm>
            <a:off x="8165553" y="5359400"/>
            <a:ext cx="746123" cy="838201"/>
          </a:xfrm>
          <a:custGeom>
            <a:avLst/>
            <a:gdLst/>
            <a:ahLst/>
            <a:cxnLst/>
            <a:rect l="0" t="0" r="0" b="0"/>
            <a:pathLst>
              <a:path w="746123" h="838201">
                <a:moveTo>
                  <a:pt x="10501" y="0"/>
                </a:moveTo>
                <a:cubicBezTo>
                  <a:pt x="10501" y="419100"/>
                  <a:pt x="746122" y="419100"/>
                  <a:pt x="746122" y="838200"/>
                </a:cubicBezTo>
                <a:cubicBezTo>
                  <a:pt x="735622" y="838200"/>
                  <a:pt x="735622" y="838200"/>
                  <a:pt x="735622" y="838200"/>
                </a:cubicBezTo>
                <a:cubicBezTo>
                  <a:pt x="735622" y="419100"/>
                  <a:pt x="0" y="419100"/>
                  <a:pt x="0" y="0"/>
                </a:cubicBezTo>
                <a:cubicBezTo>
                  <a:pt x="10501" y="0"/>
                  <a:pt x="10501" y="0"/>
                  <a:pt x="10501" y="0"/>
                </a:cubicBezTo>
                <a:close/>
              </a:path>
            </a:pathLst>
          </a:custGeom>
          <a:solidFill>
            <a:srgbClr val="6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Freeform 546">
            <a:hlinkClick r:id="rId2" action="ppaction://hlinksldjump" tooltip="('Family', 'Picky'): 2 downloads/day, +1.2%"/>
          </p:cNvPr>
          <p:cNvSpPr/>
          <p:nvPr/>
        </p:nvSpPr>
        <p:spPr>
          <a:xfrm>
            <a:off x="8176054" y="5359400"/>
            <a:ext cx="944678" cy="838201"/>
          </a:xfrm>
          <a:custGeom>
            <a:avLst/>
            <a:gdLst/>
            <a:ahLst/>
            <a:cxnLst/>
            <a:rect l="0" t="0" r="0" b="0"/>
            <a:pathLst>
              <a:path w="944678" h="838201">
                <a:moveTo>
                  <a:pt x="6794" y="0"/>
                </a:moveTo>
                <a:cubicBezTo>
                  <a:pt x="6794" y="419100"/>
                  <a:pt x="944677" y="419100"/>
                  <a:pt x="944677" y="838200"/>
                </a:cubicBezTo>
                <a:cubicBezTo>
                  <a:pt x="937883" y="838200"/>
                  <a:pt x="937883" y="838200"/>
                  <a:pt x="937883" y="838200"/>
                </a:cubicBezTo>
                <a:cubicBezTo>
                  <a:pt x="937883" y="419100"/>
                  <a:pt x="0" y="419100"/>
                  <a:pt x="0" y="0"/>
                </a:cubicBezTo>
                <a:cubicBezTo>
                  <a:pt x="6794" y="0"/>
                  <a:pt x="6794" y="0"/>
                  <a:pt x="6794" y="0"/>
                </a:cubicBezTo>
                <a:close/>
              </a:path>
            </a:pathLst>
          </a:custGeom>
          <a:solidFill>
            <a:srgbClr val="E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Freeform 547">
            <a:hlinkClick r:id="rId2" action="ppaction://hlinksldjump" tooltip="('Weather', 'Newbie'): 18 downloads/day, +3.0%"/>
          </p:cNvPr>
          <p:cNvSpPr/>
          <p:nvPr/>
        </p:nvSpPr>
        <p:spPr>
          <a:xfrm>
            <a:off x="2754573" y="5359400"/>
            <a:ext cx="5480427" cy="838201"/>
          </a:xfrm>
          <a:custGeom>
            <a:avLst/>
            <a:gdLst/>
            <a:ahLst/>
            <a:cxnLst/>
            <a:rect l="0" t="0" r="0" b="0"/>
            <a:pathLst>
              <a:path w="5480427" h="838201">
                <a:moveTo>
                  <a:pt x="5480426" y="0"/>
                </a:moveTo>
                <a:cubicBezTo>
                  <a:pt x="5480426" y="419100"/>
                  <a:pt x="52152" y="419100"/>
                  <a:pt x="5215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428275" y="419100"/>
                  <a:pt x="5428275" y="0"/>
                </a:cubicBezTo>
                <a:cubicBezTo>
                  <a:pt x="5480426" y="0"/>
                  <a:pt x="5480426" y="0"/>
                  <a:pt x="5480426" y="0"/>
                </a:cubicBezTo>
                <a:close/>
              </a:path>
            </a:pathLst>
          </a:custGeom>
          <a:solidFill>
            <a:srgbClr val="B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Freeform 548">
            <a:hlinkClick r:id="rId2" action="ppaction://hlinksldjump" tooltip="('Weather', 'Retired'): 15 downloads/day, +5.0%"/>
          </p:cNvPr>
          <p:cNvSpPr/>
          <p:nvPr/>
        </p:nvSpPr>
        <p:spPr>
          <a:xfrm>
            <a:off x="4510609" y="5359400"/>
            <a:ext cx="3769752" cy="838201"/>
          </a:xfrm>
          <a:custGeom>
            <a:avLst/>
            <a:gdLst/>
            <a:ahLst/>
            <a:cxnLst/>
            <a:rect l="0" t="0" r="0" b="0"/>
            <a:pathLst>
              <a:path w="3769752" h="838201">
                <a:moveTo>
                  <a:pt x="3769751" y="0"/>
                </a:moveTo>
                <a:cubicBezTo>
                  <a:pt x="3769751" y="419100"/>
                  <a:pt x="45360" y="419100"/>
                  <a:pt x="4536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724390" y="419100"/>
                  <a:pt x="3724390" y="0"/>
                </a:cubicBezTo>
                <a:cubicBezTo>
                  <a:pt x="3769751" y="0"/>
                  <a:pt x="3769751" y="0"/>
                  <a:pt x="3769751" y="0"/>
                </a:cubicBezTo>
                <a:close/>
              </a:path>
            </a:pathLst>
          </a:custGeom>
          <a:solidFill>
            <a:srgbClr val="7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Freeform 549">
            <a:hlinkClick r:id="rId2" action="ppaction://hlinksldjump" tooltip="('Weather', 'DINK'): 13 downloads/day, +2.4%"/>
          </p:cNvPr>
          <p:cNvSpPr/>
          <p:nvPr/>
        </p:nvSpPr>
        <p:spPr>
          <a:xfrm>
            <a:off x="5925767" y="5359400"/>
            <a:ext cx="2391730" cy="838201"/>
          </a:xfrm>
          <a:custGeom>
            <a:avLst/>
            <a:gdLst/>
            <a:ahLst/>
            <a:cxnLst/>
            <a:rect l="0" t="0" r="0" b="0"/>
            <a:pathLst>
              <a:path w="2391730" h="838201">
                <a:moveTo>
                  <a:pt x="2391729" y="0"/>
                </a:moveTo>
                <a:cubicBezTo>
                  <a:pt x="2391729" y="419100"/>
                  <a:pt x="37138" y="419100"/>
                  <a:pt x="3713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354593" y="419100"/>
                  <a:pt x="2354593" y="0"/>
                </a:cubicBezTo>
                <a:cubicBezTo>
                  <a:pt x="2391729" y="0"/>
                  <a:pt x="2391729" y="0"/>
                  <a:pt x="2391729" y="0"/>
                </a:cubicBezTo>
                <a:close/>
              </a:path>
            </a:pathLst>
          </a:custGeom>
          <a:solidFill>
            <a:srgbClr val="C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Freeform 550">
            <a:hlinkClick r:id="rId2" action="ppaction://hlinksldjump" tooltip="('Weather', 'Listener'): 10 downloads/day, +1.9%"/>
          </p:cNvPr>
          <p:cNvSpPr/>
          <p:nvPr/>
        </p:nvSpPr>
        <p:spPr>
          <a:xfrm>
            <a:off x="7023713" y="5359400"/>
            <a:ext cx="1321725" cy="838201"/>
          </a:xfrm>
          <a:custGeom>
            <a:avLst/>
            <a:gdLst/>
            <a:ahLst/>
            <a:cxnLst/>
            <a:rect l="0" t="0" r="0" b="0"/>
            <a:pathLst>
              <a:path w="1321725" h="838201">
                <a:moveTo>
                  <a:pt x="1321724" y="0"/>
                </a:moveTo>
                <a:cubicBezTo>
                  <a:pt x="1321724" y="419100"/>
                  <a:pt x="27940" y="419100"/>
                  <a:pt x="2794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93783" y="419100"/>
                  <a:pt x="1293783" y="0"/>
                </a:cubicBezTo>
                <a:cubicBezTo>
                  <a:pt x="1321724" y="0"/>
                  <a:pt x="1321724" y="0"/>
                  <a:pt x="1321724" y="0"/>
                </a:cubicBezTo>
                <a:close/>
              </a:path>
            </a:pathLst>
          </a:custGeom>
          <a:solidFill>
            <a:srgbClr val="C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Freeform 551">
            <a:hlinkClick r:id="rId2" action="ppaction://hlinksldjump" tooltip="('Weather', 'Browser'): 6 downloads/day, +4.4%"/>
          </p:cNvPr>
          <p:cNvSpPr/>
          <p:nvPr/>
        </p:nvSpPr>
        <p:spPr>
          <a:xfrm>
            <a:off x="7706374" y="5359400"/>
            <a:ext cx="656266" cy="838201"/>
          </a:xfrm>
          <a:custGeom>
            <a:avLst/>
            <a:gdLst/>
            <a:ahLst/>
            <a:cxnLst/>
            <a:rect l="0" t="0" r="0" b="0"/>
            <a:pathLst>
              <a:path w="656266" h="838201">
                <a:moveTo>
                  <a:pt x="656265" y="0"/>
                </a:moveTo>
                <a:cubicBezTo>
                  <a:pt x="656265" y="419100"/>
                  <a:pt x="17202" y="419100"/>
                  <a:pt x="1720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39063" y="419100"/>
                  <a:pt x="639063" y="0"/>
                </a:cubicBezTo>
                <a:cubicBezTo>
                  <a:pt x="656265" y="0"/>
                  <a:pt x="656265" y="0"/>
                  <a:pt x="656265" y="0"/>
                </a:cubicBezTo>
                <a:close/>
              </a:path>
            </a:pathLst>
          </a:custGeom>
          <a:solidFill>
            <a:srgbClr val="8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552">
            <a:hlinkClick r:id="rId2" action="ppaction://hlinksldjump" tooltip="('Weather', 'Cameraman'): 4 downloads/day, +1.4%"/>
          </p:cNvPr>
          <p:cNvSpPr/>
          <p:nvPr/>
        </p:nvSpPr>
        <p:spPr>
          <a:xfrm>
            <a:off x="8215878" y="5359400"/>
            <a:ext cx="159405" cy="838201"/>
          </a:xfrm>
          <a:custGeom>
            <a:avLst/>
            <a:gdLst/>
            <a:ahLst/>
            <a:cxnLst/>
            <a:rect l="0" t="0" r="0" b="0"/>
            <a:pathLst>
              <a:path w="159405" h="838201">
                <a:moveTo>
                  <a:pt x="159404" y="0"/>
                </a:moveTo>
                <a:cubicBezTo>
                  <a:pt x="159404" y="419100"/>
                  <a:pt x="12642" y="419100"/>
                  <a:pt x="1264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46761" y="419100"/>
                  <a:pt x="146761" y="0"/>
                </a:cubicBezTo>
                <a:cubicBezTo>
                  <a:pt x="159404" y="0"/>
                  <a:pt x="159404" y="0"/>
                  <a:pt x="159404" y="0"/>
                </a:cubicBezTo>
                <a:close/>
              </a:path>
            </a:pathLst>
          </a:custGeom>
          <a:solidFill>
            <a:srgbClr val="D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Freeform 553">
            <a:hlinkClick r:id="rId2" action="ppaction://hlinksldjump" tooltip="('Weather', 'Traveller'): 3 downloads/day, +4.8%"/>
          </p:cNvPr>
          <p:cNvSpPr/>
          <p:nvPr/>
        </p:nvSpPr>
        <p:spPr>
          <a:xfrm>
            <a:off x="8375282" y="5359400"/>
            <a:ext cx="239010" cy="838201"/>
          </a:xfrm>
          <a:custGeom>
            <a:avLst/>
            <a:gdLst/>
            <a:ahLst/>
            <a:cxnLst/>
            <a:rect l="0" t="0" r="0" b="0"/>
            <a:pathLst>
              <a:path w="239010" h="838201">
                <a:moveTo>
                  <a:pt x="10233" y="0"/>
                </a:moveTo>
                <a:cubicBezTo>
                  <a:pt x="10233" y="419100"/>
                  <a:pt x="239009" y="419100"/>
                  <a:pt x="239009" y="838200"/>
                </a:cubicBezTo>
                <a:cubicBezTo>
                  <a:pt x="228776" y="838200"/>
                  <a:pt x="228776" y="838200"/>
                  <a:pt x="228776" y="838200"/>
                </a:cubicBezTo>
                <a:cubicBezTo>
                  <a:pt x="228776" y="419100"/>
                  <a:pt x="0" y="419100"/>
                  <a:pt x="0" y="0"/>
                </a:cubicBezTo>
                <a:cubicBezTo>
                  <a:pt x="10233" y="0"/>
                  <a:pt x="10233" y="0"/>
                  <a:pt x="10233" y="0"/>
                </a:cubicBezTo>
                <a:close/>
              </a:path>
            </a:pathLst>
          </a:custGeom>
          <a:solidFill>
            <a:srgbClr val="8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Freeform 554">
            <a:hlinkClick r:id="rId2" action="ppaction://hlinksldjump" tooltip="('Weather', 'Connected'): 3 downloads/day, -0.3%"/>
          </p:cNvPr>
          <p:cNvSpPr/>
          <p:nvPr/>
        </p:nvSpPr>
        <p:spPr>
          <a:xfrm>
            <a:off x="8385515" y="5359400"/>
            <a:ext cx="533814" cy="838201"/>
          </a:xfrm>
          <a:custGeom>
            <a:avLst/>
            <a:gdLst/>
            <a:ahLst/>
            <a:cxnLst/>
            <a:rect l="0" t="0" r="0" b="0"/>
            <a:pathLst>
              <a:path w="533814" h="838201">
                <a:moveTo>
                  <a:pt x="7653" y="0"/>
                </a:moveTo>
                <a:cubicBezTo>
                  <a:pt x="7653" y="419100"/>
                  <a:pt x="533813" y="419100"/>
                  <a:pt x="533813" y="838200"/>
                </a:cubicBezTo>
                <a:cubicBezTo>
                  <a:pt x="526160" y="838200"/>
                  <a:pt x="526160" y="838200"/>
                  <a:pt x="526160" y="838200"/>
                </a:cubicBezTo>
                <a:cubicBezTo>
                  <a:pt x="526160" y="419100"/>
                  <a:pt x="0" y="419100"/>
                  <a:pt x="0" y="0"/>
                </a:cubicBezTo>
                <a:cubicBezTo>
                  <a:pt x="7653" y="0"/>
                  <a:pt x="7653" y="0"/>
                  <a:pt x="7653" y="0"/>
                </a:cubicBezTo>
                <a:close/>
              </a:path>
            </a:pathLst>
          </a:custGeom>
          <a:solidFill>
            <a:srgbClr val="FFF6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Freeform 555">
            <a:hlinkClick r:id="rId2" action="ppaction://hlinksldjump" tooltip="('Weather', 'Picky'): 2 downloads/day, +3.8%"/>
          </p:cNvPr>
          <p:cNvSpPr/>
          <p:nvPr/>
        </p:nvSpPr>
        <p:spPr>
          <a:xfrm>
            <a:off x="8393168" y="5359400"/>
            <a:ext cx="732831" cy="838201"/>
          </a:xfrm>
          <a:custGeom>
            <a:avLst/>
            <a:gdLst/>
            <a:ahLst/>
            <a:cxnLst/>
            <a:rect l="0" t="0" r="0" b="0"/>
            <a:pathLst>
              <a:path w="732831" h="838201">
                <a:moveTo>
                  <a:pt x="5267" y="0"/>
                </a:moveTo>
                <a:cubicBezTo>
                  <a:pt x="5267" y="419100"/>
                  <a:pt x="732830" y="419100"/>
                  <a:pt x="732830" y="838200"/>
                </a:cubicBezTo>
                <a:cubicBezTo>
                  <a:pt x="727563" y="838200"/>
                  <a:pt x="727563" y="838200"/>
                  <a:pt x="727563" y="838200"/>
                </a:cubicBezTo>
                <a:cubicBezTo>
                  <a:pt x="727563" y="419100"/>
                  <a:pt x="0" y="419100"/>
                  <a:pt x="0" y="0"/>
                </a:cubicBezTo>
                <a:cubicBezTo>
                  <a:pt x="5267" y="0"/>
                  <a:pt x="5267" y="0"/>
                  <a:pt x="5267" y="0"/>
                </a:cubicBezTo>
                <a:close/>
              </a:path>
            </a:pathLst>
          </a:custGeom>
          <a:solidFill>
            <a:srgbClr val="9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Freeform 556">
            <a:hlinkClick r:id="rId2" action="ppaction://hlinksldjump" tooltip="('Social', 'Newbie'): 15 downloads/day, +1.3%"/>
          </p:cNvPr>
          <p:cNvSpPr/>
          <p:nvPr/>
        </p:nvSpPr>
        <p:spPr>
          <a:xfrm>
            <a:off x="2806725" y="5359400"/>
            <a:ext cx="5636102" cy="838201"/>
          </a:xfrm>
          <a:custGeom>
            <a:avLst/>
            <a:gdLst/>
            <a:ahLst/>
            <a:cxnLst/>
            <a:rect l="0" t="0" r="0" b="0"/>
            <a:pathLst>
              <a:path w="5636102" h="838201">
                <a:moveTo>
                  <a:pt x="5636101" y="0"/>
                </a:moveTo>
                <a:cubicBezTo>
                  <a:pt x="5636101" y="419100"/>
                  <a:pt x="44390" y="419100"/>
                  <a:pt x="4439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591710" y="419100"/>
                  <a:pt x="5591710" y="0"/>
                </a:cubicBezTo>
                <a:cubicBezTo>
                  <a:pt x="5636101" y="0"/>
                  <a:pt x="5636101" y="0"/>
                  <a:pt x="5636101" y="0"/>
                </a:cubicBezTo>
                <a:close/>
              </a:path>
            </a:pathLst>
          </a:custGeom>
          <a:solidFill>
            <a:srgbClr val="D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Freeform 557">
            <a:hlinkClick r:id="rId2" action="ppaction://hlinksldjump" tooltip="('Social', 'Retired'): 13 downloads/day, +5.8%"/>
          </p:cNvPr>
          <p:cNvSpPr/>
          <p:nvPr/>
        </p:nvSpPr>
        <p:spPr>
          <a:xfrm>
            <a:off x="4555969" y="5359400"/>
            <a:ext cx="3926350" cy="838201"/>
          </a:xfrm>
          <a:custGeom>
            <a:avLst/>
            <a:gdLst/>
            <a:ahLst/>
            <a:cxnLst/>
            <a:rect l="0" t="0" r="0" b="0"/>
            <a:pathLst>
              <a:path w="3926350" h="838201">
                <a:moveTo>
                  <a:pt x="3926349" y="0"/>
                </a:moveTo>
                <a:cubicBezTo>
                  <a:pt x="3926349" y="419100"/>
                  <a:pt x="39493" y="419100"/>
                  <a:pt x="3949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886857" y="419100"/>
                  <a:pt x="3886857" y="0"/>
                </a:cubicBezTo>
                <a:cubicBezTo>
                  <a:pt x="3926349" y="0"/>
                  <a:pt x="3926349" y="0"/>
                  <a:pt x="3926349" y="0"/>
                </a:cubicBezTo>
                <a:close/>
              </a:path>
            </a:pathLst>
          </a:custGeom>
          <a:solidFill>
            <a:srgbClr val="6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Freeform 558">
            <a:hlinkClick r:id="rId2" action="ppaction://hlinksldjump" tooltip="('Social', 'DINK'): 11 downloads/day, +1.1%"/>
          </p:cNvPr>
          <p:cNvSpPr/>
          <p:nvPr/>
        </p:nvSpPr>
        <p:spPr>
          <a:xfrm>
            <a:off x="5962905" y="5359400"/>
            <a:ext cx="2550600" cy="838201"/>
          </a:xfrm>
          <a:custGeom>
            <a:avLst/>
            <a:gdLst/>
            <a:ahLst/>
            <a:cxnLst/>
            <a:rect l="0" t="0" r="0" b="0"/>
            <a:pathLst>
              <a:path w="2550600" h="838201">
                <a:moveTo>
                  <a:pt x="2550599" y="0"/>
                </a:moveTo>
                <a:cubicBezTo>
                  <a:pt x="2550599" y="419100"/>
                  <a:pt x="31185" y="419100"/>
                  <a:pt x="3118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519413" y="419100"/>
                  <a:pt x="2519413" y="0"/>
                </a:cubicBezTo>
                <a:cubicBezTo>
                  <a:pt x="2550599" y="0"/>
                  <a:pt x="2550599" y="0"/>
                  <a:pt x="2550599" y="0"/>
                </a:cubicBezTo>
                <a:close/>
              </a:path>
            </a:pathLst>
          </a:custGeom>
          <a:solidFill>
            <a:srgbClr val="E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Freeform 559">
            <a:hlinkClick r:id="rId2" action="ppaction://hlinksldjump" tooltip="('Social', 'Listener'): 8 downloads/day, -1.1%"/>
          </p:cNvPr>
          <p:cNvSpPr/>
          <p:nvPr/>
        </p:nvSpPr>
        <p:spPr>
          <a:xfrm>
            <a:off x="7051653" y="5359400"/>
            <a:ext cx="1484721" cy="838201"/>
          </a:xfrm>
          <a:custGeom>
            <a:avLst/>
            <a:gdLst/>
            <a:ahLst/>
            <a:cxnLst/>
            <a:rect l="0" t="0" r="0" b="0"/>
            <a:pathLst>
              <a:path w="1484721" h="838201">
                <a:moveTo>
                  <a:pt x="1484720" y="0"/>
                </a:moveTo>
                <a:cubicBezTo>
                  <a:pt x="1484720" y="419100"/>
                  <a:pt x="22869" y="419100"/>
                  <a:pt x="2286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461851" y="419100"/>
                  <a:pt x="1461851" y="0"/>
                </a:cubicBezTo>
                <a:cubicBezTo>
                  <a:pt x="1484720" y="0"/>
                  <a:pt x="1484720" y="0"/>
                  <a:pt x="1484720" y="0"/>
                </a:cubicBezTo>
                <a:close/>
              </a:path>
            </a:pathLst>
          </a:custGeom>
          <a:solidFill>
            <a:srgbClr val="FFE3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Freeform 560">
            <a:hlinkClick r:id="rId2" action="ppaction://hlinksldjump" tooltip="('Social', 'Browser'): 5 downloads/day, +1.7%"/>
          </p:cNvPr>
          <p:cNvSpPr/>
          <p:nvPr/>
        </p:nvSpPr>
        <p:spPr>
          <a:xfrm>
            <a:off x="7723576" y="5359400"/>
            <a:ext cx="827248" cy="838201"/>
          </a:xfrm>
          <a:custGeom>
            <a:avLst/>
            <a:gdLst/>
            <a:ahLst/>
            <a:cxnLst/>
            <a:rect l="0" t="0" r="0" b="0"/>
            <a:pathLst>
              <a:path w="827248" h="838201">
                <a:moveTo>
                  <a:pt x="827247" y="0"/>
                </a:moveTo>
                <a:cubicBezTo>
                  <a:pt x="827247" y="419100"/>
                  <a:pt x="14450" y="419100"/>
                  <a:pt x="1445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812797" y="419100"/>
                  <a:pt x="812797" y="0"/>
                </a:cubicBezTo>
                <a:cubicBezTo>
                  <a:pt x="827247" y="0"/>
                  <a:pt x="827247" y="0"/>
                  <a:pt x="827247" y="0"/>
                </a:cubicBezTo>
                <a:close/>
              </a:path>
            </a:pathLst>
          </a:custGeom>
          <a:solidFill>
            <a:srgbClr val="D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2" name="Freeform 561">
            <a:hlinkClick r:id="rId2" action="ppaction://hlinksldjump" tooltip="('Social', 'Cameraman'): 4 downloads/day, +5.0%"/>
          </p:cNvPr>
          <p:cNvSpPr/>
          <p:nvPr/>
        </p:nvSpPr>
        <p:spPr>
          <a:xfrm>
            <a:off x="8228520" y="5359400"/>
            <a:ext cx="333459" cy="838201"/>
          </a:xfrm>
          <a:custGeom>
            <a:avLst/>
            <a:gdLst/>
            <a:ahLst/>
            <a:cxnLst/>
            <a:rect l="0" t="0" r="0" b="0"/>
            <a:pathLst>
              <a:path w="333459" h="838201">
                <a:moveTo>
                  <a:pt x="333458" y="0"/>
                </a:moveTo>
                <a:cubicBezTo>
                  <a:pt x="333458" y="419100"/>
                  <a:pt x="11155" y="419100"/>
                  <a:pt x="1115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22303" y="419100"/>
                  <a:pt x="322303" y="0"/>
                </a:cubicBezTo>
                <a:cubicBezTo>
                  <a:pt x="333458" y="0"/>
                  <a:pt x="333458" y="0"/>
                  <a:pt x="333458" y="0"/>
                </a:cubicBezTo>
                <a:close/>
              </a:path>
            </a:pathLst>
          </a:custGeom>
          <a:solidFill>
            <a:srgbClr val="7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Freeform 562">
            <a:hlinkClick r:id="rId2" action="ppaction://hlinksldjump" tooltip="('Social', 'Traveller'): 3 downloads/day, -2.3%"/>
          </p:cNvPr>
          <p:cNvSpPr/>
          <p:nvPr/>
        </p:nvSpPr>
        <p:spPr>
          <a:xfrm>
            <a:off x="8561978" y="5359400"/>
            <a:ext cx="60457" cy="838201"/>
          </a:xfrm>
          <a:custGeom>
            <a:avLst/>
            <a:gdLst/>
            <a:ahLst/>
            <a:cxnLst/>
            <a:rect l="0" t="0" r="0" b="0"/>
            <a:pathLst>
              <a:path w="60457" h="838201">
                <a:moveTo>
                  <a:pt x="8142" y="0"/>
                </a:moveTo>
                <a:cubicBezTo>
                  <a:pt x="8142" y="419100"/>
                  <a:pt x="60456" y="419100"/>
                  <a:pt x="60456" y="838200"/>
                </a:cubicBezTo>
                <a:cubicBezTo>
                  <a:pt x="52313" y="838200"/>
                  <a:pt x="52313" y="838200"/>
                  <a:pt x="52313" y="838200"/>
                </a:cubicBezTo>
                <a:cubicBezTo>
                  <a:pt x="52313" y="419100"/>
                  <a:pt x="0" y="419100"/>
                  <a:pt x="0" y="0"/>
                </a:cubicBezTo>
                <a:cubicBezTo>
                  <a:pt x="8142" y="0"/>
                  <a:pt x="8142" y="0"/>
                  <a:pt x="8142" y="0"/>
                </a:cubicBezTo>
                <a:close/>
              </a:path>
            </a:pathLst>
          </a:custGeom>
          <a:solidFill>
            <a:srgbClr val="FFC4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Freeform 563">
            <a:hlinkClick r:id="rId2" action="ppaction://hlinksldjump" tooltip="('Social', 'Connected'): 2 downloads/day, -0.4%"/>
          </p:cNvPr>
          <p:cNvSpPr/>
          <p:nvPr/>
        </p:nvSpPr>
        <p:spPr>
          <a:xfrm>
            <a:off x="8570120" y="5359400"/>
            <a:ext cx="355807" cy="838201"/>
          </a:xfrm>
          <a:custGeom>
            <a:avLst/>
            <a:gdLst/>
            <a:ahLst/>
            <a:cxnLst/>
            <a:rect l="0" t="0" r="0" b="0"/>
            <a:pathLst>
              <a:path w="355807" h="838201">
                <a:moveTo>
                  <a:pt x="6598" y="0"/>
                </a:moveTo>
                <a:cubicBezTo>
                  <a:pt x="6598" y="419100"/>
                  <a:pt x="355806" y="419100"/>
                  <a:pt x="355806" y="838200"/>
                </a:cubicBezTo>
                <a:cubicBezTo>
                  <a:pt x="349208" y="838200"/>
                  <a:pt x="349208" y="838200"/>
                  <a:pt x="349208" y="838200"/>
                </a:cubicBezTo>
                <a:cubicBezTo>
                  <a:pt x="349208" y="419100"/>
                  <a:pt x="0" y="419100"/>
                  <a:pt x="0" y="0"/>
                </a:cubicBezTo>
                <a:cubicBezTo>
                  <a:pt x="6598" y="0"/>
                  <a:pt x="6598" y="0"/>
                  <a:pt x="6598" y="0"/>
                </a:cubicBezTo>
                <a:close/>
              </a:path>
            </a:pathLst>
          </a:custGeom>
          <a:solidFill>
            <a:srgbClr val="FFF5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Freeform 564">
            <a:hlinkClick r:id="rId2" action="ppaction://hlinksldjump" tooltip="('Social', 'Picky'): 1 downloads/day, +1.7%"/>
          </p:cNvPr>
          <p:cNvSpPr/>
          <p:nvPr/>
        </p:nvSpPr>
        <p:spPr>
          <a:xfrm>
            <a:off x="8576718" y="5359400"/>
            <a:ext cx="553654" cy="838201"/>
          </a:xfrm>
          <a:custGeom>
            <a:avLst/>
            <a:gdLst/>
            <a:ahLst/>
            <a:cxnLst/>
            <a:rect l="0" t="0" r="0" b="0"/>
            <a:pathLst>
              <a:path w="553654" h="838201">
                <a:moveTo>
                  <a:pt x="4372" y="0"/>
                </a:moveTo>
                <a:cubicBezTo>
                  <a:pt x="4372" y="419100"/>
                  <a:pt x="553653" y="419100"/>
                  <a:pt x="553653" y="838200"/>
                </a:cubicBezTo>
                <a:cubicBezTo>
                  <a:pt x="549280" y="838200"/>
                  <a:pt x="549280" y="838200"/>
                  <a:pt x="549280" y="838200"/>
                </a:cubicBezTo>
                <a:cubicBezTo>
                  <a:pt x="549280" y="419100"/>
                  <a:pt x="0" y="419100"/>
                  <a:pt x="0" y="0"/>
                </a:cubicBezTo>
                <a:cubicBezTo>
                  <a:pt x="4372" y="0"/>
                  <a:pt x="4372" y="0"/>
                  <a:pt x="4372" y="0"/>
                </a:cubicBezTo>
                <a:close/>
              </a:path>
            </a:pathLst>
          </a:custGeom>
          <a:solidFill>
            <a:srgbClr val="D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Freeform 565">
            <a:hlinkClick r:id="rId2" action="ppaction://hlinksldjump" tooltip="('Lifestyle', 'Newbie'): 12 downloads/day, +3.9%"/>
          </p:cNvPr>
          <p:cNvSpPr/>
          <p:nvPr/>
        </p:nvSpPr>
        <p:spPr>
          <a:xfrm>
            <a:off x="2851115" y="5359400"/>
            <a:ext cx="5765621" cy="838201"/>
          </a:xfrm>
          <a:custGeom>
            <a:avLst/>
            <a:gdLst/>
            <a:ahLst/>
            <a:cxnLst/>
            <a:rect l="0" t="0" r="0" b="0"/>
            <a:pathLst>
              <a:path w="5765621" h="838201">
                <a:moveTo>
                  <a:pt x="5765620" y="0"/>
                </a:moveTo>
                <a:cubicBezTo>
                  <a:pt x="5765620" y="419100"/>
                  <a:pt x="35645" y="419100"/>
                  <a:pt x="3564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729975" y="419100"/>
                  <a:pt x="5729975" y="0"/>
                </a:cubicBezTo>
                <a:cubicBezTo>
                  <a:pt x="5765620" y="0"/>
                  <a:pt x="5765620" y="0"/>
                  <a:pt x="5765620" y="0"/>
                </a:cubicBezTo>
                <a:close/>
              </a:path>
            </a:pathLst>
          </a:custGeom>
          <a:solidFill>
            <a:srgbClr val="9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Freeform 566">
            <a:hlinkClick r:id="rId2" action="ppaction://hlinksldjump" tooltip="('Lifestyle', 'Retired'): 11 downloads/day, +2.4%"/>
          </p:cNvPr>
          <p:cNvSpPr/>
          <p:nvPr/>
        </p:nvSpPr>
        <p:spPr>
          <a:xfrm>
            <a:off x="4595462" y="5359400"/>
            <a:ext cx="4052436" cy="838201"/>
          </a:xfrm>
          <a:custGeom>
            <a:avLst/>
            <a:gdLst/>
            <a:ahLst/>
            <a:cxnLst/>
            <a:rect l="0" t="0" r="0" b="0"/>
            <a:pathLst>
              <a:path w="4052436" h="838201">
                <a:moveTo>
                  <a:pt x="4052435" y="0"/>
                </a:moveTo>
                <a:cubicBezTo>
                  <a:pt x="4052435" y="419100"/>
                  <a:pt x="31161" y="419100"/>
                  <a:pt x="3116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021273" y="419100"/>
                  <a:pt x="4021273" y="0"/>
                </a:cubicBezTo>
                <a:cubicBezTo>
                  <a:pt x="4052435" y="0"/>
                  <a:pt x="4052435" y="0"/>
                  <a:pt x="4052435" y="0"/>
                </a:cubicBezTo>
                <a:close/>
              </a:path>
            </a:pathLst>
          </a:custGeom>
          <a:solidFill>
            <a:srgbClr val="C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Freeform 567">
            <a:hlinkClick r:id="rId2" action="ppaction://hlinksldjump" tooltip="('Lifestyle', 'DINK'): 9 downloads/day, +2.9%"/>
          </p:cNvPr>
          <p:cNvSpPr/>
          <p:nvPr/>
        </p:nvSpPr>
        <p:spPr>
          <a:xfrm>
            <a:off x="5994090" y="5359400"/>
            <a:ext cx="2679646" cy="838201"/>
          </a:xfrm>
          <a:custGeom>
            <a:avLst/>
            <a:gdLst/>
            <a:ahLst/>
            <a:cxnLst/>
            <a:rect l="0" t="0" r="0" b="0"/>
            <a:pathLst>
              <a:path w="2679646" h="838201">
                <a:moveTo>
                  <a:pt x="2679645" y="0"/>
                </a:moveTo>
                <a:cubicBezTo>
                  <a:pt x="2679645" y="419100"/>
                  <a:pt x="25838" y="419100"/>
                  <a:pt x="2583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653807" y="419100"/>
                  <a:pt x="2653807" y="0"/>
                </a:cubicBezTo>
                <a:cubicBezTo>
                  <a:pt x="2679645" y="0"/>
                  <a:pt x="2679645" y="0"/>
                  <a:pt x="2679645" y="0"/>
                </a:cubicBezTo>
                <a:close/>
              </a:path>
            </a:pathLst>
          </a:custGeom>
          <a:solidFill>
            <a:srgbClr val="B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Freeform 568">
            <a:hlinkClick r:id="rId2" action="ppaction://hlinksldjump" tooltip="('Lifestyle', 'Listener'): 7 downloads/day, +1.6%"/>
          </p:cNvPr>
          <p:cNvSpPr/>
          <p:nvPr/>
        </p:nvSpPr>
        <p:spPr>
          <a:xfrm>
            <a:off x="7074522" y="5359400"/>
            <a:ext cx="1618811" cy="838201"/>
          </a:xfrm>
          <a:custGeom>
            <a:avLst/>
            <a:gdLst/>
            <a:ahLst/>
            <a:cxnLst/>
            <a:rect l="0" t="0" r="0" b="0"/>
            <a:pathLst>
              <a:path w="1618811" h="838201">
                <a:moveTo>
                  <a:pt x="1618810" y="0"/>
                </a:moveTo>
                <a:cubicBezTo>
                  <a:pt x="1618810" y="419100"/>
                  <a:pt x="19598" y="419100"/>
                  <a:pt x="1959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599213" y="419100"/>
                  <a:pt x="1599213" y="0"/>
                </a:cubicBezTo>
                <a:cubicBezTo>
                  <a:pt x="1618810" y="0"/>
                  <a:pt x="1618810" y="0"/>
                  <a:pt x="1618810" y="0"/>
                </a:cubicBezTo>
                <a:close/>
              </a:path>
            </a:pathLst>
          </a:custGeom>
          <a:solidFill>
            <a:srgbClr val="D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Freeform 569">
            <a:hlinkClick r:id="rId2" action="ppaction://hlinksldjump" tooltip="('Lifestyle', 'Browser'): 4 downloads/day, +5.8%"/>
          </p:cNvPr>
          <p:cNvSpPr/>
          <p:nvPr/>
        </p:nvSpPr>
        <p:spPr>
          <a:xfrm>
            <a:off x="7738026" y="5359400"/>
            <a:ext cx="966806" cy="838201"/>
          </a:xfrm>
          <a:custGeom>
            <a:avLst/>
            <a:gdLst/>
            <a:ahLst/>
            <a:cxnLst/>
            <a:rect l="0" t="0" r="0" b="0"/>
            <a:pathLst>
              <a:path w="966806" h="838201">
                <a:moveTo>
                  <a:pt x="966805" y="0"/>
                </a:moveTo>
                <a:cubicBezTo>
                  <a:pt x="966805" y="419100"/>
                  <a:pt x="11499" y="419100"/>
                  <a:pt x="1149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55306" y="419100"/>
                  <a:pt x="955306" y="0"/>
                </a:cubicBezTo>
                <a:cubicBezTo>
                  <a:pt x="966805" y="0"/>
                  <a:pt x="966805" y="0"/>
                  <a:pt x="966805" y="0"/>
                </a:cubicBezTo>
                <a:close/>
              </a:path>
            </a:pathLst>
          </a:custGeom>
          <a:solidFill>
            <a:srgbClr val="6A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Freeform 570">
            <a:hlinkClick r:id="rId2" action="ppaction://hlinksldjump" tooltip="('Lifestyle', 'Cameraman'): 3 downloads/day, -0.5%"/>
          </p:cNvPr>
          <p:cNvSpPr/>
          <p:nvPr/>
        </p:nvSpPr>
        <p:spPr>
          <a:xfrm>
            <a:off x="8239675" y="5359400"/>
            <a:ext cx="474073" cy="838201"/>
          </a:xfrm>
          <a:custGeom>
            <a:avLst/>
            <a:gdLst/>
            <a:ahLst/>
            <a:cxnLst/>
            <a:rect l="0" t="0" r="0" b="0"/>
            <a:pathLst>
              <a:path w="474073" h="838201">
                <a:moveTo>
                  <a:pt x="474072" y="0"/>
                </a:moveTo>
                <a:cubicBezTo>
                  <a:pt x="474072" y="419100"/>
                  <a:pt x="8918" y="419100"/>
                  <a:pt x="891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65156" y="419100"/>
                  <a:pt x="465156" y="0"/>
                </a:cubicBezTo>
                <a:cubicBezTo>
                  <a:pt x="474072" y="0"/>
                  <a:pt x="474072" y="0"/>
                  <a:pt x="474072" y="0"/>
                </a:cubicBezTo>
                <a:close/>
              </a:path>
            </a:pathLst>
          </a:custGeom>
          <a:solidFill>
            <a:srgbClr val="FFF2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Freeform 571">
            <a:hlinkClick r:id="rId2" action="ppaction://hlinksldjump" tooltip="('Lifestyle', 'Traveller'): 2 downloads/day, +5.4%"/>
          </p:cNvPr>
          <p:cNvSpPr/>
          <p:nvPr/>
        </p:nvSpPr>
        <p:spPr>
          <a:xfrm>
            <a:off x="8622434" y="5359400"/>
            <a:ext cx="98189" cy="838201"/>
          </a:xfrm>
          <a:custGeom>
            <a:avLst/>
            <a:gdLst/>
            <a:ahLst/>
            <a:cxnLst/>
            <a:rect l="0" t="0" r="0" b="0"/>
            <a:pathLst>
              <a:path w="98189" h="838201">
                <a:moveTo>
                  <a:pt x="98188" y="0"/>
                </a:moveTo>
                <a:cubicBezTo>
                  <a:pt x="98188" y="419100"/>
                  <a:pt x="6874" y="419100"/>
                  <a:pt x="687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91313" y="419100"/>
                  <a:pt x="91313" y="0"/>
                </a:cubicBezTo>
                <a:cubicBezTo>
                  <a:pt x="98188" y="0"/>
                  <a:pt x="98188" y="0"/>
                  <a:pt x="98188" y="0"/>
                </a:cubicBezTo>
                <a:close/>
              </a:path>
            </a:pathLst>
          </a:custGeom>
          <a:solidFill>
            <a:srgbClr val="7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" name="Freeform 572">
            <a:hlinkClick r:id="rId2" action="ppaction://hlinksldjump" tooltip="('Lifestyle', 'Connected'): 2 downloads/day, -3.4%"/>
          </p:cNvPr>
          <p:cNvSpPr/>
          <p:nvPr/>
        </p:nvSpPr>
        <p:spPr>
          <a:xfrm>
            <a:off x="8720622" y="5359400"/>
            <a:ext cx="210452" cy="838201"/>
          </a:xfrm>
          <a:custGeom>
            <a:avLst/>
            <a:gdLst/>
            <a:ahLst/>
            <a:cxnLst/>
            <a:rect l="0" t="0" r="0" b="0"/>
            <a:pathLst>
              <a:path w="210452" h="838201">
                <a:moveTo>
                  <a:pt x="5147" y="0"/>
                </a:moveTo>
                <a:cubicBezTo>
                  <a:pt x="5147" y="419100"/>
                  <a:pt x="210451" y="419100"/>
                  <a:pt x="210451" y="838200"/>
                </a:cubicBezTo>
                <a:cubicBezTo>
                  <a:pt x="205304" y="838200"/>
                  <a:pt x="205304" y="838200"/>
                  <a:pt x="205304" y="838200"/>
                </a:cubicBezTo>
                <a:cubicBezTo>
                  <a:pt x="205304" y="419100"/>
                  <a:pt x="0" y="419100"/>
                  <a:pt x="0" y="0"/>
                </a:cubicBezTo>
                <a:cubicBezTo>
                  <a:pt x="5147" y="0"/>
                  <a:pt x="5147" y="0"/>
                  <a:pt x="5147" y="0"/>
                </a:cubicBezTo>
                <a:close/>
              </a:path>
            </a:pathLst>
          </a:custGeom>
          <a:solidFill>
            <a:srgbClr val="FFA8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Freeform 573">
            <a:hlinkClick r:id="rId2" action="ppaction://hlinksldjump" tooltip="('Lifestyle', 'Picky'): 1 downloads/day, -4.8%"/>
          </p:cNvPr>
          <p:cNvSpPr/>
          <p:nvPr/>
        </p:nvSpPr>
        <p:spPr>
          <a:xfrm>
            <a:off x="8725769" y="5359400"/>
            <a:ext cx="408083" cy="838201"/>
          </a:xfrm>
          <a:custGeom>
            <a:avLst/>
            <a:gdLst/>
            <a:ahLst/>
            <a:cxnLst/>
            <a:rect l="0" t="0" r="0" b="0"/>
            <a:pathLst>
              <a:path w="408083" h="838201">
                <a:moveTo>
                  <a:pt x="3480" y="0"/>
                </a:moveTo>
                <a:cubicBezTo>
                  <a:pt x="3480" y="419100"/>
                  <a:pt x="408082" y="419100"/>
                  <a:pt x="408082" y="838200"/>
                </a:cubicBezTo>
                <a:cubicBezTo>
                  <a:pt x="404602" y="838200"/>
                  <a:pt x="404602" y="838200"/>
                  <a:pt x="404602" y="838200"/>
                </a:cubicBezTo>
                <a:cubicBezTo>
                  <a:pt x="404602" y="419100"/>
                  <a:pt x="0" y="419100"/>
                  <a:pt x="0" y="0"/>
                </a:cubicBezTo>
                <a:cubicBezTo>
                  <a:pt x="3480" y="0"/>
                  <a:pt x="3480" y="0"/>
                  <a:pt x="3480" y="0"/>
                </a:cubicBezTo>
                <a:close/>
              </a:path>
            </a:pathLst>
          </a:custGeom>
          <a:solidFill>
            <a:srgbClr val="FF84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5" name="Freeform 574">
            <a:hlinkClick r:id="rId2" action="ppaction://hlinksldjump" tooltip="('Sports', 'Newbie'): 10 downloads/day, +8.9%"/>
          </p:cNvPr>
          <p:cNvSpPr/>
          <p:nvPr/>
        </p:nvSpPr>
        <p:spPr>
          <a:xfrm>
            <a:off x="2886760" y="5359400"/>
            <a:ext cx="5871735" cy="838201"/>
          </a:xfrm>
          <a:custGeom>
            <a:avLst/>
            <a:gdLst/>
            <a:ahLst/>
            <a:cxnLst/>
            <a:rect l="0" t="0" r="0" b="0"/>
            <a:pathLst>
              <a:path w="5871735" h="838201">
                <a:moveTo>
                  <a:pt x="5871734" y="0"/>
                </a:moveTo>
                <a:cubicBezTo>
                  <a:pt x="5871734" y="419100"/>
                  <a:pt x="29245" y="419100"/>
                  <a:pt x="2924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842489" y="419100"/>
                  <a:pt x="5842489" y="0"/>
                </a:cubicBezTo>
                <a:cubicBezTo>
                  <a:pt x="5871734" y="0"/>
                  <a:pt x="5871734" y="0"/>
                  <a:pt x="5871734" y="0"/>
                </a:cubicBezTo>
                <a:close/>
              </a:path>
            </a:pathLst>
          </a:custGeom>
          <a:solidFill>
            <a:srgbClr val="1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Freeform 575">
            <a:hlinkClick r:id="rId2" action="ppaction://hlinksldjump" tooltip="('Sports', 'Retired'): 8 downloads/day, +1.0%"/>
          </p:cNvPr>
          <p:cNvSpPr/>
          <p:nvPr/>
        </p:nvSpPr>
        <p:spPr>
          <a:xfrm>
            <a:off x="4626623" y="5359400"/>
            <a:ext cx="4156197" cy="838201"/>
          </a:xfrm>
          <a:custGeom>
            <a:avLst/>
            <a:gdLst/>
            <a:ahLst/>
            <a:cxnLst/>
            <a:rect l="0" t="0" r="0" b="0"/>
            <a:pathLst>
              <a:path w="4156197" h="838201">
                <a:moveTo>
                  <a:pt x="4156196" y="0"/>
                </a:moveTo>
                <a:cubicBezTo>
                  <a:pt x="4156196" y="419100"/>
                  <a:pt x="24325" y="419100"/>
                  <a:pt x="2432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131871" y="419100"/>
                  <a:pt x="4131871" y="0"/>
                </a:cubicBezTo>
                <a:cubicBezTo>
                  <a:pt x="4156196" y="0"/>
                  <a:pt x="4156196" y="0"/>
                  <a:pt x="4156196" y="0"/>
                </a:cubicBezTo>
                <a:close/>
              </a:path>
            </a:pathLst>
          </a:custGeom>
          <a:solidFill>
            <a:srgbClr val="E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Freeform 576">
            <a:hlinkClick r:id="rId2" action="ppaction://hlinksldjump" tooltip="('Sports', 'DINK'): 7 downloads/day, +5.8%"/>
          </p:cNvPr>
          <p:cNvSpPr/>
          <p:nvPr/>
        </p:nvSpPr>
        <p:spPr>
          <a:xfrm>
            <a:off x="6019928" y="5359400"/>
            <a:ext cx="2783209" cy="838201"/>
          </a:xfrm>
          <a:custGeom>
            <a:avLst/>
            <a:gdLst/>
            <a:ahLst/>
            <a:cxnLst/>
            <a:rect l="0" t="0" r="0" b="0"/>
            <a:pathLst>
              <a:path w="2783209" h="838201">
                <a:moveTo>
                  <a:pt x="2783208" y="0"/>
                </a:moveTo>
                <a:cubicBezTo>
                  <a:pt x="2783208" y="419100"/>
                  <a:pt x="20318" y="419100"/>
                  <a:pt x="2031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762891" y="419100"/>
                  <a:pt x="2762891" y="0"/>
                </a:cubicBezTo>
                <a:cubicBezTo>
                  <a:pt x="2783208" y="0"/>
                  <a:pt x="2783208" y="0"/>
                  <a:pt x="2783208" y="0"/>
                </a:cubicBezTo>
                <a:close/>
              </a:path>
            </a:pathLst>
          </a:custGeom>
          <a:solidFill>
            <a:srgbClr val="6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Freeform 577">
            <a:hlinkClick r:id="rId2" action="ppaction://hlinksldjump" tooltip="('Sports', 'Listener'): 5 downloads/day, +2.6%"/>
          </p:cNvPr>
          <p:cNvSpPr/>
          <p:nvPr/>
        </p:nvSpPr>
        <p:spPr>
          <a:xfrm>
            <a:off x="7094120" y="5359400"/>
            <a:ext cx="1724057" cy="838201"/>
          </a:xfrm>
          <a:custGeom>
            <a:avLst/>
            <a:gdLst/>
            <a:ahLst/>
            <a:cxnLst/>
            <a:rect l="0" t="0" r="0" b="0"/>
            <a:pathLst>
              <a:path w="1724057" h="838201">
                <a:moveTo>
                  <a:pt x="1724056" y="0"/>
                </a:moveTo>
                <a:cubicBezTo>
                  <a:pt x="1724056" y="419100"/>
                  <a:pt x="15038" y="419100"/>
                  <a:pt x="1503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709016" y="419100"/>
                  <a:pt x="1709016" y="0"/>
                </a:cubicBezTo>
                <a:cubicBezTo>
                  <a:pt x="1724056" y="0"/>
                  <a:pt x="1724056" y="0"/>
                  <a:pt x="1724056" y="0"/>
                </a:cubicBezTo>
                <a:close/>
              </a:path>
            </a:pathLst>
          </a:custGeom>
          <a:solidFill>
            <a:srgbClr val="B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Freeform 578">
            <a:hlinkClick r:id="rId2" action="ppaction://hlinksldjump" tooltip="('Sports', 'Browser'): 3 downloads/day, +6.2%"/>
          </p:cNvPr>
          <p:cNvSpPr/>
          <p:nvPr/>
        </p:nvSpPr>
        <p:spPr>
          <a:xfrm>
            <a:off x="7749525" y="5359400"/>
            <a:ext cx="1077738" cy="838201"/>
          </a:xfrm>
          <a:custGeom>
            <a:avLst/>
            <a:gdLst/>
            <a:ahLst/>
            <a:cxnLst/>
            <a:rect l="0" t="0" r="0" b="0"/>
            <a:pathLst>
              <a:path w="1077738" h="838201">
                <a:moveTo>
                  <a:pt x="1077737" y="0"/>
                </a:moveTo>
                <a:cubicBezTo>
                  <a:pt x="1077737" y="419100"/>
                  <a:pt x="9086" y="419100"/>
                  <a:pt x="908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068651" y="419100"/>
                  <a:pt x="1068651" y="0"/>
                </a:cubicBezTo>
                <a:cubicBezTo>
                  <a:pt x="1077737" y="0"/>
                  <a:pt x="1077737" y="0"/>
                  <a:pt x="1077737" y="0"/>
                </a:cubicBezTo>
                <a:close/>
              </a:path>
            </a:pathLst>
          </a:custGeom>
          <a:solidFill>
            <a:srgbClr val="5F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Freeform 579">
            <a:hlinkClick r:id="rId2" action="ppaction://hlinksldjump" tooltip="('Sports', 'Cameraman'): 2 downloads/day, -3.4%"/>
          </p:cNvPr>
          <p:cNvSpPr/>
          <p:nvPr/>
        </p:nvSpPr>
        <p:spPr>
          <a:xfrm>
            <a:off x="8248593" y="5359400"/>
            <a:ext cx="585471" cy="838201"/>
          </a:xfrm>
          <a:custGeom>
            <a:avLst/>
            <a:gdLst/>
            <a:ahLst/>
            <a:cxnLst/>
            <a:rect l="0" t="0" r="0" b="0"/>
            <a:pathLst>
              <a:path w="585471" h="838201">
                <a:moveTo>
                  <a:pt x="585470" y="0"/>
                </a:moveTo>
                <a:cubicBezTo>
                  <a:pt x="585470" y="419100"/>
                  <a:pt x="6800" y="419100"/>
                  <a:pt x="680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78669" y="419100"/>
                  <a:pt x="578669" y="0"/>
                </a:cubicBezTo>
                <a:cubicBezTo>
                  <a:pt x="585470" y="0"/>
                  <a:pt x="585470" y="0"/>
                  <a:pt x="585470" y="0"/>
                </a:cubicBezTo>
                <a:close/>
              </a:path>
            </a:pathLst>
          </a:custGeom>
          <a:solidFill>
            <a:srgbClr val="FFA7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Freeform 580">
            <a:hlinkClick r:id="rId2" action="ppaction://hlinksldjump" tooltip="('Sports', 'Traveller'): 2 downloads/day, -1.8%"/>
          </p:cNvPr>
          <p:cNvSpPr/>
          <p:nvPr/>
        </p:nvSpPr>
        <p:spPr>
          <a:xfrm>
            <a:off x="8629308" y="5359400"/>
            <a:ext cx="209957" cy="838201"/>
          </a:xfrm>
          <a:custGeom>
            <a:avLst/>
            <a:gdLst/>
            <a:ahLst/>
            <a:cxnLst/>
            <a:rect l="0" t="0" r="0" b="0"/>
            <a:pathLst>
              <a:path w="209957" h="838201">
                <a:moveTo>
                  <a:pt x="209956" y="0"/>
                </a:moveTo>
                <a:cubicBezTo>
                  <a:pt x="209956" y="419100"/>
                  <a:pt x="5201" y="419100"/>
                  <a:pt x="520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04755" y="419100"/>
                  <a:pt x="204755" y="0"/>
                </a:cubicBezTo>
                <a:cubicBezTo>
                  <a:pt x="209956" y="0"/>
                  <a:pt x="209956" y="0"/>
                  <a:pt x="209956" y="0"/>
                </a:cubicBezTo>
                <a:close/>
              </a:path>
            </a:pathLst>
          </a:custGeom>
          <a:solidFill>
            <a:srgbClr val="FFD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Freeform 581">
            <a:hlinkClick r:id="rId2" action="ppaction://hlinksldjump" tooltip="('Sports', 'Connected'): 1 downloads/day, +2.1%"/>
          </p:cNvPr>
          <p:cNvSpPr/>
          <p:nvPr/>
        </p:nvSpPr>
        <p:spPr>
          <a:xfrm>
            <a:off x="8839264" y="5359400"/>
            <a:ext cx="96120" cy="838201"/>
          </a:xfrm>
          <a:custGeom>
            <a:avLst/>
            <a:gdLst/>
            <a:ahLst/>
            <a:cxnLst/>
            <a:rect l="0" t="0" r="0" b="0"/>
            <a:pathLst>
              <a:path w="96120" h="838201">
                <a:moveTo>
                  <a:pt x="4311" y="0"/>
                </a:moveTo>
                <a:cubicBezTo>
                  <a:pt x="4311" y="419100"/>
                  <a:pt x="96119" y="419100"/>
                  <a:pt x="96119" y="838200"/>
                </a:cubicBezTo>
                <a:cubicBezTo>
                  <a:pt x="91809" y="838200"/>
                  <a:pt x="91809" y="838200"/>
                  <a:pt x="91809" y="838200"/>
                </a:cubicBezTo>
                <a:cubicBezTo>
                  <a:pt x="91809" y="419100"/>
                  <a:pt x="0" y="419100"/>
                  <a:pt x="0" y="0"/>
                </a:cubicBezTo>
                <a:cubicBezTo>
                  <a:pt x="4311" y="0"/>
                  <a:pt x="4311" y="0"/>
                  <a:pt x="4311" y="0"/>
                </a:cubicBezTo>
                <a:close/>
              </a:path>
            </a:pathLst>
          </a:custGeom>
          <a:solidFill>
            <a:srgbClr val="C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Freeform 582">
            <a:hlinkClick r:id="rId2" action="ppaction://hlinksldjump" tooltip="('Sports', 'Picky'): 1 downloads/day, +5.2%"/>
          </p:cNvPr>
          <p:cNvSpPr/>
          <p:nvPr/>
        </p:nvSpPr>
        <p:spPr>
          <a:xfrm>
            <a:off x="8843575" y="5359400"/>
            <a:ext cx="293157" cy="838201"/>
          </a:xfrm>
          <a:custGeom>
            <a:avLst/>
            <a:gdLst/>
            <a:ahLst/>
            <a:cxnLst/>
            <a:rect l="0" t="0" r="0" b="0"/>
            <a:pathLst>
              <a:path w="293157" h="838201">
                <a:moveTo>
                  <a:pt x="2880" y="0"/>
                </a:moveTo>
                <a:cubicBezTo>
                  <a:pt x="2880" y="419100"/>
                  <a:pt x="293156" y="419100"/>
                  <a:pt x="293156" y="838200"/>
                </a:cubicBezTo>
                <a:cubicBezTo>
                  <a:pt x="290276" y="838200"/>
                  <a:pt x="290276" y="838200"/>
                  <a:pt x="290276" y="838200"/>
                </a:cubicBezTo>
                <a:cubicBezTo>
                  <a:pt x="290276" y="419100"/>
                  <a:pt x="0" y="419100"/>
                  <a:pt x="0" y="0"/>
                </a:cubicBezTo>
                <a:cubicBezTo>
                  <a:pt x="2880" y="0"/>
                  <a:pt x="2880" y="0"/>
                  <a:pt x="2880" y="0"/>
                </a:cubicBezTo>
                <a:close/>
              </a:path>
            </a:pathLst>
          </a:custGeom>
          <a:solidFill>
            <a:srgbClr val="7B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Freeform 583">
            <a:hlinkClick r:id="rId2" action="ppaction://hlinksldjump" tooltip="('Politics', 'Newbie'): 7 downloads/day, -0.2%"/>
          </p:cNvPr>
          <p:cNvSpPr/>
          <p:nvPr/>
        </p:nvSpPr>
        <p:spPr>
          <a:xfrm>
            <a:off x="2916005" y="5359400"/>
            <a:ext cx="5950468" cy="838201"/>
          </a:xfrm>
          <a:custGeom>
            <a:avLst/>
            <a:gdLst/>
            <a:ahLst/>
            <a:cxnLst/>
            <a:rect l="0" t="0" r="0" b="0"/>
            <a:pathLst>
              <a:path w="5950468" h="838201">
                <a:moveTo>
                  <a:pt x="5950467" y="0"/>
                </a:moveTo>
                <a:cubicBezTo>
                  <a:pt x="5950467" y="419100"/>
                  <a:pt x="20017" y="419100"/>
                  <a:pt x="2001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930450" y="419100"/>
                  <a:pt x="5930450" y="0"/>
                </a:cubicBezTo>
                <a:cubicBezTo>
                  <a:pt x="5950467" y="0"/>
                  <a:pt x="5950467" y="0"/>
                  <a:pt x="5950467" y="0"/>
                </a:cubicBezTo>
                <a:close/>
              </a:path>
            </a:pathLst>
          </a:custGeom>
          <a:solidFill>
            <a:srgbClr val="FFFA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Freeform 584">
            <a:hlinkClick r:id="rId2" action="ppaction://hlinksldjump" tooltip="('Politics', 'Retired'): 6 downloads/day, +2.2%"/>
          </p:cNvPr>
          <p:cNvSpPr/>
          <p:nvPr/>
        </p:nvSpPr>
        <p:spPr>
          <a:xfrm>
            <a:off x="4650948" y="5359400"/>
            <a:ext cx="4232972" cy="838201"/>
          </a:xfrm>
          <a:custGeom>
            <a:avLst/>
            <a:gdLst/>
            <a:ahLst/>
            <a:cxnLst/>
            <a:rect l="0" t="0" r="0" b="0"/>
            <a:pathLst>
              <a:path w="4232972" h="838201">
                <a:moveTo>
                  <a:pt x="4232971" y="0"/>
                </a:moveTo>
                <a:cubicBezTo>
                  <a:pt x="4232971" y="419100"/>
                  <a:pt x="17447" y="419100"/>
                  <a:pt x="1744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215524" y="419100"/>
                  <a:pt x="4215524" y="0"/>
                </a:cubicBezTo>
                <a:cubicBezTo>
                  <a:pt x="4232971" y="0"/>
                  <a:pt x="4232971" y="0"/>
                  <a:pt x="4232971" y="0"/>
                </a:cubicBezTo>
                <a:close/>
              </a:path>
            </a:pathLst>
          </a:custGeom>
          <a:solidFill>
            <a:srgbClr val="C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6" name="Freeform 585">
            <a:hlinkClick r:id="rId2" action="ppaction://hlinksldjump" tooltip="('Politics', 'DINK'): 5 downloads/day, +2.3%"/>
          </p:cNvPr>
          <p:cNvSpPr/>
          <p:nvPr/>
        </p:nvSpPr>
        <p:spPr>
          <a:xfrm>
            <a:off x="6040246" y="5359400"/>
            <a:ext cx="2857830" cy="838201"/>
          </a:xfrm>
          <a:custGeom>
            <a:avLst/>
            <a:gdLst/>
            <a:ahLst/>
            <a:cxnLst/>
            <a:rect l="0" t="0" r="0" b="0"/>
            <a:pathLst>
              <a:path w="2857830" h="838201">
                <a:moveTo>
                  <a:pt x="2857829" y="0"/>
                </a:moveTo>
                <a:cubicBezTo>
                  <a:pt x="2857829" y="419100"/>
                  <a:pt x="14156" y="419100"/>
                  <a:pt x="1415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843673" y="419100"/>
                  <a:pt x="2843673" y="0"/>
                </a:cubicBezTo>
                <a:cubicBezTo>
                  <a:pt x="2857829" y="0"/>
                  <a:pt x="2857829" y="0"/>
                  <a:pt x="2857829" y="0"/>
                </a:cubicBezTo>
                <a:close/>
              </a:path>
            </a:pathLst>
          </a:custGeom>
          <a:solidFill>
            <a:srgbClr val="C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Freeform 586">
            <a:hlinkClick r:id="rId2" action="ppaction://hlinksldjump" tooltip="('Politics', 'Listener'): 4 downloads/day, +7.5%"/>
          </p:cNvPr>
          <p:cNvSpPr/>
          <p:nvPr/>
        </p:nvSpPr>
        <p:spPr>
          <a:xfrm>
            <a:off x="7109158" y="5359400"/>
            <a:ext cx="1799769" cy="838201"/>
          </a:xfrm>
          <a:custGeom>
            <a:avLst/>
            <a:gdLst/>
            <a:ahLst/>
            <a:cxnLst/>
            <a:rect l="0" t="0" r="0" b="0"/>
            <a:pathLst>
              <a:path w="1799769" h="838201">
                <a:moveTo>
                  <a:pt x="1799768" y="0"/>
                </a:moveTo>
                <a:cubicBezTo>
                  <a:pt x="1799768" y="419100"/>
                  <a:pt x="10852" y="419100"/>
                  <a:pt x="1085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788917" y="419100"/>
                  <a:pt x="1788917" y="0"/>
                </a:cubicBezTo>
                <a:cubicBezTo>
                  <a:pt x="1799768" y="0"/>
                  <a:pt x="1799768" y="0"/>
                  <a:pt x="1799768" y="0"/>
                </a:cubicBezTo>
                <a:close/>
              </a:path>
            </a:pathLst>
          </a:custGeom>
          <a:solidFill>
            <a:srgbClr val="4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587">
            <a:hlinkClick r:id="rId2" action="ppaction://hlinksldjump" tooltip="('Politics', 'Browser'): 2 downloads/day, +4.8%"/>
          </p:cNvPr>
          <p:cNvSpPr/>
          <p:nvPr/>
        </p:nvSpPr>
        <p:spPr>
          <a:xfrm>
            <a:off x="7758611" y="5359400"/>
            <a:ext cx="1156781" cy="838201"/>
          </a:xfrm>
          <a:custGeom>
            <a:avLst/>
            <a:gdLst/>
            <a:ahLst/>
            <a:cxnLst/>
            <a:rect l="0" t="0" r="0" b="0"/>
            <a:pathLst>
              <a:path w="1156781" h="838201">
                <a:moveTo>
                  <a:pt x="1156780" y="0"/>
                </a:moveTo>
                <a:cubicBezTo>
                  <a:pt x="1156780" y="419100"/>
                  <a:pt x="6465" y="419100"/>
                  <a:pt x="646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150315" y="419100"/>
                  <a:pt x="1150315" y="0"/>
                </a:cubicBezTo>
                <a:cubicBezTo>
                  <a:pt x="1156780" y="0"/>
                  <a:pt x="1156780" y="0"/>
                  <a:pt x="1156780" y="0"/>
                </a:cubicBezTo>
                <a:close/>
              </a:path>
            </a:pathLst>
          </a:custGeom>
          <a:solidFill>
            <a:srgbClr val="8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Freeform 588">
            <a:hlinkClick r:id="rId2" action="ppaction://hlinksldjump" tooltip="('Politics', 'Cameraman'): 2 downloads/day, +4.7%"/>
          </p:cNvPr>
          <p:cNvSpPr/>
          <p:nvPr/>
        </p:nvSpPr>
        <p:spPr>
          <a:xfrm>
            <a:off x="8255393" y="5359400"/>
            <a:ext cx="665135" cy="838201"/>
          </a:xfrm>
          <a:custGeom>
            <a:avLst/>
            <a:gdLst/>
            <a:ahLst/>
            <a:cxnLst/>
            <a:rect l="0" t="0" r="0" b="0"/>
            <a:pathLst>
              <a:path w="665135" h="838201">
                <a:moveTo>
                  <a:pt x="665134" y="0"/>
                </a:moveTo>
                <a:cubicBezTo>
                  <a:pt x="665134" y="419100"/>
                  <a:pt x="5136" y="419100"/>
                  <a:pt x="513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59998" y="419100"/>
                  <a:pt x="659998" y="0"/>
                </a:cubicBezTo>
                <a:cubicBezTo>
                  <a:pt x="665134" y="0"/>
                  <a:pt x="665134" y="0"/>
                  <a:pt x="665134" y="0"/>
                </a:cubicBezTo>
                <a:close/>
              </a:path>
            </a:pathLst>
          </a:custGeom>
          <a:solidFill>
            <a:srgbClr val="8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Freeform 589">
            <a:hlinkClick r:id="rId2" action="ppaction://hlinksldjump" tooltip="('Politics', 'Traveller'): 1 downloads/day, +0.0%"/>
          </p:cNvPr>
          <p:cNvSpPr/>
          <p:nvPr/>
        </p:nvSpPr>
        <p:spPr>
          <a:xfrm>
            <a:off x="8634509" y="5359400"/>
            <a:ext cx="289888" cy="838201"/>
          </a:xfrm>
          <a:custGeom>
            <a:avLst/>
            <a:gdLst/>
            <a:ahLst/>
            <a:cxnLst/>
            <a:rect l="0" t="0" r="0" b="0"/>
            <a:pathLst>
              <a:path w="289888" h="838201">
                <a:moveTo>
                  <a:pt x="289887" y="0"/>
                </a:moveTo>
                <a:cubicBezTo>
                  <a:pt x="289887" y="419100"/>
                  <a:pt x="3870" y="419100"/>
                  <a:pt x="387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86018" y="419100"/>
                  <a:pt x="286018" y="0"/>
                </a:cubicBezTo>
                <a:cubicBezTo>
                  <a:pt x="289887" y="0"/>
                  <a:pt x="289887" y="0"/>
                  <a:pt x="289887" y="0"/>
                </a:cubicBezTo>
                <a:close/>
              </a:path>
            </a:pathLst>
          </a:custGeom>
          <a:solidFill>
            <a:srgbClr val="F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Freeform 590">
            <a:hlinkClick r:id="rId2" action="ppaction://hlinksldjump" tooltip="('Politics', 'Connected'): 1 downloads/day, -5.9%"/>
          </p:cNvPr>
          <p:cNvSpPr/>
          <p:nvPr/>
        </p:nvSpPr>
        <p:spPr>
          <a:xfrm>
            <a:off x="8924396" y="5359400"/>
            <a:ext cx="13911" cy="838201"/>
          </a:xfrm>
          <a:custGeom>
            <a:avLst/>
            <a:gdLst/>
            <a:ahLst/>
            <a:cxnLst/>
            <a:rect l="0" t="0" r="0" b="0"/>
            <a:pathLst>
              <a:path w="13911" h="838201">
                <a:moveTo>
                  <a:pt x="2923" y="0"/>
                </a:moveTo>
                <a:cubicBezTo>
                  <a:pt x="2923" y="419100"/>
                  <a:pt x="13910" y="419100"/>
                  <a:pt x="13910" y="838200"/>
                </a:cubicBezTo>
                <a:cubicBezTo>
                  <a:pt x="10987" y="838200"/>
                  <a:pt x="10987" y="838200"/>
                  <a:pt x="10987" y="838200"/>
                </a:cubicBezTo>
                <a:cubicBezTo>
                  <a:pt x="10987" y="419100"/>
                  <a:pt x="0" y="419100"/>
                  <a:pt x="0" y="0"/>
                </a:cubicBezTo>
                <a:cubicBezTo>
                  <a:pt x="2923" y="0"/>
                  <a:pt x="2923" y="0"/>
                  <a:pt x="2923" y="0"/>
                </a:cubicBezTo>
                <a:close/>
              </a:path>
            </a:pathLst>
          </a:custGeom>
          <a:solidFill>
            <a:srgbClr val="FF69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Freeform 591">
            <a:hlinkClick r:id="rId2" action="ppaction://hlinksldjump" tooltip="('Politics', 'Picky'): 1 downloads/day, +6.1%"/>
          </p:cNvPr>
          <p:cNvSpPr/>
          <p:nvPr/>
        </p:nvSpPr>
        <p:spPr>
          <a:xfrm>
            <a:off x="8927319" y="5359400"/>
            <a:ext cx="211505" cy="838201"/>
          </a:xfrm>
          <a:custGeom>
            <a:avLst/>
            <a:gdLst/>
            <a:ahLst/>
            <a:cxnLst/>
            <a:rect l="0" t="0" r="0" b="0"/>
            <a:pathLst>
              <a:path w="211505" h="838201">
                <a:moveTo>
                  <a:pt x="2091" y="0"/>
                </a:moveTo>
                <a:cubicBezTo>
                  <a:pt x="2091" y="419100"/>
                  <a:pt x="211504" y="419100"/>
                  <a:pt x="211504" y="838200"/>
                </a:cubicBezTo>
                <a:cubicBezTo>
                  <a:pt x="209412" y="838200"/>
                  <a:pt x="209412" y="838200"/>
                  <a:pt x="209412" y="838200"/>
                </a:cubicBezTo>
                <a:cubicBezTo>
                  <a:pt x="209412" y="419100"/>
                  <a:pt x="0" y="419100"/>
                  <a:pt x="0" y="0"/>
                </a:cubicBezTo>
                <a:cubicBezTo>
                  <a:pt x="2091" y="0"/>
                  <a:pt x="2091" y="0"/>
                  <a:pt x="2091" y="0"/>
                </a:cubicBezTo>
                <a:close/>
              </a:path>
            </a:pathLst>
          </a:custGeom>
          <a:solidFill>
            <a:srgbClr val="6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Freeform 592">
            <a:hlinkClick r:id="rId2" action="ppaction://hlinksldjump" tooltip="('Personal finance', 'Newbie'): 5 downloads/day, +2.7%"/>
          </p:cNvPr>
          <p:cNvSpPr/>
          <p:nvPr/>
        </p:nvSpPr>
        <p:spPr>
          <a:xfrm>
            <a:off x="2936022" y="5359400"/>
            <a:ext cx="6009150" cy="838201"/>
          </a:xfrm>
          <a:custGeom>
            <a:avLst/>
            <a:gdLst/>
            <a:ahLst/>
            <a:cxnLst/>
            <a:rect l="0" t="0" r="0" b="0"/>
            <a:pathLst>
              <a:path w="6009150" h="838201">
                <a:moveTo>
                  <a:pt x="6009149" y="0"/>
                </a:moveTo>
                <a:cubicBezTo>
                  <a:pt x="6009149" y="419100"/>
                  <a:pt x="15761" y="419100"/>
                  <a:pt x="1576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993388" y="419100"/>
                  <a:pt x="5993388" y="0"/>
                </a:cubicBezTo>
                <a:cubicBezTo>
                  <a:pt x="6009149" y="0"/>
                  <a:pt x="6009149" y="0"/>
                  <a:pt x="6009149" y="0"/>
                </a:cubicBezTo>
                <a:close/>
              </a:path>
            </a:pathLst>
          </a:custGeom>
          <a:solidFill>
            <a:srgbClr val="B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Freeform 593">
            <a:hlinkClick r:id="rId2" action="ppaction://hlinksldjump" tooltip="('Personal finance', 'Retired'): 5 downloads/day, +3.4%"/>
          </p:cNvPr>
          <p:cNvSpPr/>
          <p:nvPr/>
        </p:nvSpPr>
        <p:spPr>
          <a:xfrm>
            <a:off x="4668395" y="5359400"/>
            <a:ext cx="4290813" cy="838201"/>
          </a:xfrm>
          <a:custGeom>
            <a:avLst/>
            <a:gdLst/>
            <a:ahLst/>
            <a:cxnLst/>
            <a:rect l="0" t="0" r="0" b="0"/>
            <a:pathLst>
              <a:path w="4290813" h="838201">
                <a:moveTo>
                  <a:pt x="4290812" y="0"/>
                </a:moveTo>
                <a:cubicBezTo>
                  <a:pt x="4290812" y="419100"/>
                  <a:pt x="14037" y="419100"/>
                  <a:pt x="1403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276776" y="419100"/>
                  <a:pt x="4276776" y="0"/>
                </a:cubicBezTo>
                <a:cubicBezTo>
                  <a:pt x="4290812" y="0"/>
                  <a:pt x="4290812" y="0"/>
                  <a:pt x="4290812" y="0"/>
                </a:cubicBezTo>
                <a:close/>
              </a:path>
            </a:pathLst>
          </a:custGeom>
          <a:solidFill>
            <a:srgbClr val="A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Freeform 594">
            <a:hlinkClick r:id="rId2" action="ppaction://hlinksldjump" tooltip="('Personal finance', 'DINK'): 4 downloads/day, +2.7%"/>
          </p:cNvPr>
          <p:cNvSpPr/>
          <p:nvPr/>
        </p:nvSpPr>
        <p:spPr>
          <a:xfrm>
            <a:off x="6054402" y="5359400"/>
            <a:ext cx="2916144" cy="838201"/>
          </a:xfrm>
          <a:custGeom>
            <a:avLst/>
            <a:gdLst/>
            <a:ahLst/>
            <a:cxnLst/>
            <a:rect l="0" t="0" r="0" b="0"/>
            <a:pathLst>
              <a:path w="2916144" h="838201">
                <a:moveTo>
                  <a:pt x="2916143" y="0"/>
                </a:moveTo>
                <a:cubicBezTo>
                  <a:pt x="2916143" y="419100"/>
                  <a:pt x="11338" y="419100"/>
                  <a:pt x="1133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904805" y="419100"/>
                  <a:pt x="2904805" y="0"/>
                </a:cubicBezTo>
                <a:cubicBezTo>
                  <a:pt x="2916143" y="0"/>
                  <a:pt x="2916143" y="0"/>
                  <a:pt x="2916143" y="0"/>
                </a:cubicBezTo>
                <a:close/>
              </a:path>
            </a:pathLst>
          </a:custGeom>
          <a:solidFill>
            <a:srgbClr val="B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Freeform 595">
            <a:hlinkClick r:id="rId2" action="ppaction://hlinksldjump" tooltip="('Personal finance', 'Listener'): 3 downloads/day, +4.3%"/>
          </p:cNvPr>
          <p:cNvSpPr/>
          <p:nvPr/>
        </p:nvSpPr>
        <p:spPr>
          <a:xfrm>
            <a:off x="7120010" y="5359400"/>
            <a:ext cx="1859228" cy="838201"/>
          </a:xfrm>
          <a:custGeom>
            <a:avLst/>
            <a:gdLst/>
            <a:ahLst/>
            <a:cxnLst/>
            <a:rect l="0" t="0" r="0" b="0"/>
            <a:pathLst>
              <a:path w="1859228" h="838201">
                <a:moveTo>
                  <a:pt x="1859227" y="0"/>
                </a:moveTo>
                <a:cubicBezTo>
                  <a:pt x="1859227" y="419100"/>
                  <a:pt x="8691" y="419100"/>
                  <a:pt x="869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850535" y="419100"/>
                  <a:pt x="1850535" y="0"/>
                </a:cubicBezTo>
                <a:cubicBezTo>
                  <a:pt x="1859227" y="0"/>
                  <a:pt x="1859227" y="0"/>
                  <a:pt x="1859227" y="0"/>
                </a:cubicBezTo>
                <a:close/>
              </a:path>
            </a:pathLst>
          </a:custGeom>
          <a:solidFill>
            <a:srgbClr val="9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Freeform 596">
            <a:hlinkClick r:id="rId2" action="ppaction://hlinksldjump" tooltip="('Personal finance', 'Browser'): 2 downloads/day, -0.2%"/>
          </p:cNvPr>
          <p:cNvSpPr/>
          <p:nvPr/>
        </p:nvSpPr>
        <p:spPr>
          <a:xfrm>
            <a:off x="7765076" y="5359400"/>
            <a:ext cx="1219280" cy="838201"/>
          </a:xfrm>
          <a:custGeom>
            <a:avLst/>
            <a:gdLst/>
            <a:ahLst/>
            <a:cxnLst/>
            <a:rect l="0" t="0" r="0" b="0"/>
            <a:pathLst>
              <a:path w="1219280" h="838201">
                <a:moveTo>
                  <a:pt x="1219279" y="0"/>
                </a:moveTo>
                <a:cubicBezTo>
                  <a:pt x="1219279" y="419100"/>
                  <a:pt x="5118" y="419100"/>
                  <a:pt x="511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14161" y="419100"/>
                  <a:pt x="1214161" y="0"/>
                </a:cubicBezTo>
                <a:cubicBezTo>
                  <a:pt x="1219279" y="0"/>
                  <a:pt x="1219279" y="0"/>
                  <a:pt x="1219279" y="0"/>
                </a:cubicBezTo>
                <a:close/>
              </a:path>
            </a:pathLst>
          </a:custGeom>
          <a:solidFill>
            <a:srgbClr val="FFFA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Freeform 597">
            <a:hlinkClick r:id="rId2" action="ppaction://hlinksldjump" tooltip="('Personal finance', 'Cameraman'): 1 downloads/day, +3.5%"/>
          </p:cNvPr>
          <p:cNvSpPr/>
          <p:nvPr/>
        </p:nvSpPr>
        <p:spPr>
          <a:xfrm>
            <a:off x="8260529" y="5359400"/>
            <a:ext cx="727901" cy="838201"/>
          </a:xfrm>
          <a:custGeom>
            <a:avLst/>
            <a:gdLst/>
            <a:ahLst/>
            <a:cxnLst/>
            <a:rect l="0" t="0" r="0" b="0"/>
            <a:pathLst>
              <a:path w="727901" h="838201">
                <a:moveTo>
                  <a:pt x="727900" y="0"/>
                </a:moveTo>
                <a:cubicBezTo>
                  <a:pt x="727900" y="419100"/>
                  <a:pt x="4074" y="419100"/>
                  <a:pt x="407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723826" y="419100"/>
                  <a:pt x="723826" y="0"/>
                </a:cubicBezTo>
                <a:cubicBezTo>
                  <a:pt x="727900" y="0"/>
                  <a:pt x="727900" y="0"/>
                  <a:pt x="727900" y="0"/>
                </a:cubicBezTo>
                <a:close/>
              </a:path>
            </a:pathLst>
          </a:custGeom>
          <a:solidFill>
            <a:srgbClr val="A6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Freeform 598">
            <a:hlinkClick r:id="rId2" action="ppaction://hlinksldjump" tooltip="('Personal finance', 'Traveller'): 1 downloads/day, +5.5%"/>
          </p:cNvPr>
          <p:cNvSpPr/>
          <p:nvPr/>
        </p:nvSpPr>
        <p:spPr>
          <a:xfrm>
            <a:off x="8638379" y="5359400"/>
            <a:ext cx="353178" cy="838201"/>
          </a:xfrm>
          <a:custGeom>
            <a:avLst/>
            <a:gdLst/>
            <a:ahLst/>
            <a:cxnLst/>
            <a:rect l="0" t="0" r="0" b="0"/>
            <a:pathLst>
              <a:path w="353178" h="838201">
                <a:moveTo>
                  <a:pt x="353177" y="0"/>
                </a:moveTo>
                <a:cubicBezTo>
                  <a:pt x="353177" y="419100"/>
                  <a:pt x="3128" y="419100"/>
                  <a:pt x="3128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50050" y="419100"/>
                  <a:pt x="350050" y="0"/>
                </a:cubicBezTo>
                <a:cubicBezTo>
                  <a:pt x="353177" y="0"/>
                  <a:pt x="353177" y="0"/>
                  <a:pt x="353177" y="0"/>
                </a:cubicBezTo>
                <a:close/>
              </a:path>
            </a:pathLst>
          </a:custGeom>
          <a:solidFill>
            <a:srgbClr val="71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Freeform 599">
            <a:hlinkClick r:id="rId2" action="ppaction://hlinksldjump" tooltip="('Personal finance', 'Connected'): 1 downloads/day, +1.3%"/>
          </p:cNvPr>
          <p:cNvSpPr/>
          <p:nvPr/>
        </p:nvSpPr>
        <p:spPr>
          <a:xfrm>
            <a:off x="8938306" y="5359400"/>
            <a:ext cx="55724" cy="838201"/>
          </a:xfrm>
          <a:custGeom>
            <a:avLst/>
            <a:gdLst/>
            <a:ahLst/>
            <a:cxnLst/>
            <a:rect l="0" t="0" r="0" b="0"/>
            <a:pathLst>
              <a:path w="55724" h="838201">
                <a:moveTo>
                  <a:pt x="55723" y="0"/>
                </a:moveTo>
                <a:cubicBezTo>
                  <a:pt x="55723" y="419100"/>
                  <a:pt x="2473" y="419100"/>
                  <a:pt x="2473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53250" y="419100"/>
                  <a:pt x="53250" y="0"/>
                </a:cubicBezTo>
                <a:cubicBezTo>
                  <a:pt x="55723" y="0"/>
                  <a:pt x="55723" y="0"/>
                  <a:pt x="55723" y="0"/>
                </a:cubicBezTo>
                <a:close/>
              </a:path>
            </a:pathLst>
          </a:custGeom>
          <a:solidFill>
            <a:srgbClr val="D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Freeform 600">
            <a:hlinkClick r:id="rId2" action="ppaction://hlinksldjump" tooltip="('Personal finance', 'Picky'): 0 downloads/day, -8.6%"/>
          </p:cNvPr>
          <p:cNvSpPr/>
          <p:nvPr/>
        </p:nvSpPr>
        <p:spPr>
          <a:xfrm>
            <a:off x="8994029" y="5359400"/>
            <a:ext cx="146248" cy="838201"/>
          </a:xfrm>
          <a:custGeom>
            <a:avLst/>
            <a:gdLst/>
            <a:ahLst/>
            <a:cxnLst/>
            <a:rect l="0" t="0" r="0" b="0"/>
            <a:pathLst>
              <a:path w="146248" h="838201">
                <a:moveTo>
                  <a:pt x="1454" y="0"/>
                </a:moveTo>
                <a:cubicBezTo>
                  <a:pt x="1454" y="419100"/>
                  <a:pt x="146247" y="419100"/>
                  <a:pt x="146247" y="838200"/>
                </a:cubicBezTo>
                <a:cubicBezTo>
                  <a:pt x="144794" y="838200"/>
                  <a:pt x="144794" y="838200"/>
                  <a:pt x="144794" y="838200"/>
                </a:cubicBezTo>
                <a:cubicBezTo>
                  <a:pt x="144794" y="419100"/>
                  <a:pt x="0" y="419100"/>
                  <a:pt x="0" y="0"/>
                </a:cubicBezTo>
                <a:cubicBezTo>
                  <a:pt x="1454" y="0"/>
                  <a:pt x="1454" y="0"/>
                  <a:pt x="1454" y="0"/>
                </a:cubicBezTo>
                <a:close/>
              </a:path>
            </a:pathLst>
          </a:custGeom>
          <a:solidFill>
            <a:srgbClr val="FF22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Freeform 601">
            <a:hlinkClick r:id="rId2" action="ppaction://hlinksldjump" tooltip="('Health', 'Newbie'): 5 downloads/day, +1.5%"/>
          </p:cNvPr>
          <p:cNvSpPr/>
          <p:nvPr/>
        </p:nvSpPr>
        <p:spPr>
          <a:xfrm>
            <a:off x="2951783" y="5359400"/>
            <a:ext cx="6059577" cy="838201"/>
          </a:xfrm>
          <a:custGeom>
            <a:avLst/>
            <a:gdLst/>
            <a:ahLst/>
            <a:cxnLst/>
            <a:rect l="0" t="0" r="0" b="0"/>
            <a:pathLst>
              <a:path w="6059577" h="838201">
                <a:moveTo>
                  <a:pt x="6059576" y="0"/>
                </a:moveTo>
                <a:cubicBezTo>
                  <a:pt x="6059576" y="419100"/>
                  <a:pt x="15876" y="419100"/>
                  <a:pt x="1587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043700" y="419100"/>
                  <a:pt x="6043700" y="0"/>
                </a:cubicBezTo>
                <a:cubicBezTo>
                  <a:pt x="6059576" y="0"/>
                  <a:pt x="6059576" y="0"/>
                  <a:pt x="6059576" y="0"/>
                </a:cubicBezTo>
                <a:close/>
              </a:path>
            </a:pathLst>
          </a:custGeom>
          <a:solidFill>
            <a:srgbClr val="D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Freeform 602">
            <a:hlinkClick r:id="rId2" action="ppaction://hlinksldjump" tooltip="('Health', 'Retired'): 5 downloads/day, +2.8%"/>
          </p:cNvPr>
          <p:cNvSpPr/>
          <p:nvPr/>
        </p:nvSpPr>
        <p:spPr>
          <a:xfrm>
            <a:off x="4682432" y="5359400"/>
            <a:ext cx="4342725" cy="838201"/>
          </a:xfrm>
          <a:custGeom>
            <a:avLst/>
            <a:gdLst/>
            <a:ahLst/>
            <a:cxnLst/>
            <a:rect l="0" t="0" r="0" b="0"/>
            <a:pathLst>
              <a:path w="4342725" h="838201">
                <a:moveTo>
                  <a:pt x="4342724" y="0"/>
                </a:moveTo>
                <a:cubicBezTo>
                  <a:pt x="4342724" y="419100"/>
                  <a:pt x="13796" y="419100"/>
                  <a:pt x="1379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328927" y="419100"/>
                  <a:pt x="4328927" y="0"/>
                </a:cubicBezTo>
                <a:cubicBezTo>
                  <a:pt x="4342724" y="0"/>
                  <a:pt x="4342724" y="0"/>
                  <a:pt x="4342724" y="0"/>
                </a:cubicBezTo>
                <a:close/>
              </a:path>
            </a:pathLst>
          </a:custGeom>
          <a:solidFill>
            <a:srgbClr val="B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Freeform 603">
            <a:hlinkClick r:id="rId2" action="ppaction://hlinksldjump" tooltip="('Health', 'DINK'): 4 downloads/day, +5.9%"/>
          </p:cNvPr>
          <p:cNvSpPr/>
          <p:nvPr/>
        </p:nvSpPr>
        <p:spPr>
          <a:xfrm>
            <a:off x="6065740" y="5359400"/>
            <a:ext cx="2970953" cy="838201"/>
          </a:xfrm>
          <a:custGeom>
            <a:avLst/>
            <a:gdLst/>
            <a:ahLst/>
            <a:cxnLst/>
            <a:rect l="0" t="0" r="0" b="0"/>
            <a:pathLst>
              <a:path w="2970953" h="838201">
                <a:moveTo>
                  <a:pt x="2970952" y="0"/>
                </a:moveTo>
                <a:cubicBezTo>
                  <a:pt x="2970952" y="419100"/>
                  <a:pt x="11536" y="419100"/>
                  <a:pt x="11536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2959416" y="419100"/>
                  <a:pt x="2959416" y="0"/>
                </a:cubicBezTo>
                <a:cubicBezTo>
                  <a:pt x="2970952" y="0"/>
                  <a:pt x="2970952" y="0"/>
                  <a:pt x="2970952" y="0"/>
                </a:cubicBezTo>
                <a:close/>
              </a:path>
            </a:pathLst>
          </a:custGeom>
          <a:solidFill>
            <a:srgbClr val="6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Freeform 604">
            <a:hlinkClick r:id="rId2" action="ppaction://hlinksldjump" tooltip="('Health', 'Listener'): 3 downloads/day, -6.0%"/>
          </p:cNvPr>
          <p:cNvSpPr/>
          <p:nvPr/>
        </p:nvSpPr>
        <p:spPr>
          <a:xfrm>
            <a:off x="7128701" y="5359400"/>
            <a:ext cx="1916091" cy="838201"/>
          </a:xfrm>
          <a:custGeom>
            <a:avLst/>
            <a:gdLst/>
            <a:ahLst/>
            <a:cxnLst/>
            <a:rect l="0" t="0" r="0" b="0"/>
            <a:pathLst>
              <a:path w="1916091" h="838201">
                <a:moveTo>
                  <a:pt x="1916090" y="0"/>
                </a:moveTo>
                <a:cubicBezTo>
                  <a:pt x="1916090" y="419100"/>
                  <a:pt x="8099" y="419100"/>
                  <a:pt x="809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907991" y="419100"/>
                  <a:pt x="1907991" y="0"/>
                </a:cubicBezTo>
                <a:cubicBezTo>
                  <a:pt x="1916090" y="0"/>
                  <a:pt x="1916090" y="0"/>
                  <a:pt x="1916090" y="0"/>
                </a:cubicBezTo>
                <a:close/>
              </a:path>
            </a:pathLst>
          </a:custGeom>
          <a:solidFill>
            <a:srgbClr val="FF66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Freeform 605">
            <a:hlinkClick r:id="rId2" action="ppaction://hlinksldjump" tooltip="('Health', 'Browser'): 2 downloads/day, +3.3%"/>
          </p:cNvPr>
          <p:cNvSpPr/>
          <p:nvPr/>
        </p:nvSpPr>
        <p:spPr>
          <a:xfrm>
            <a:off x="7770194" y="5359400"/>
            <a:ext cx="1279854" cy="838201"/>
          </a:xfrm>
          <a:custGeom>
            <a:avLst/>
            <a:gdLst/>
            <a:ahLst/>
            <a:cxnLst/>
            <a:rect l="0" t="0" r="0" b="0"/>
            <a:pathLst>
              <a:path w="1279854" h="838201">
                <a:moveTo>
                  <a:pt x="1279853" y="0"/>
                </a:moveTo>
                <a:cubicBezTo>
                  <a:pt x="1279853" y="419100"/>
                  <a:pt x="5255" y="419100"/>
                  <a:pt x="525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274597" y="419100"/>
                  <a:pt x="1274597" y="0"/>
                </a:cubicBezTo>
                <a:cubicBezTo>
                  <a:pt x="1279853" y="0"/>
                  <a:pt x="1279853" y="0"/>
                  <a:pt x="1279853" y="0"/>
                </a:cubicBezTo>
                <a:close/>
              </a:path>
            </a:pathLst>
          </a:custGeom>
          <a:solidFill>
            <a:srgbClr val="A9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Freeform 606">
            <a:hlinkClick r:id="rId2" action="ppaction://hlinksldjump" tooltip="('Health', 'Cameraman'): 1 downloads/day, +4.5%"/>
          </p:cNvPr>
          <p:cNvSpPr/>
          <p:nvPr/>
        </p:nvSpPr>
        <p:spPr>
          <a:xfrm>
            <a:off x="8264603" y="5359400"/>
            <a:ext cx="789341" cy="838201"/>
          </a:xfrm>
          <a:custGeom>
            <a:avLst/>
            <a:gdLst/>
            <a:ahLst/>
            <a:cxnLst/>
            <a:rect l="0" t="0" r="0" b="0"/>
            <a:pathLst>
              <a:path w="789341" h="838201">
                <a:moveTo>
                  <a:pt x="789340" y="0"/>
                </a:moveTo>
                <a:cubicBezTo>
                  <a:pt x="789340" y="419100"/>
                  <a:pt x="3895" y="419100"/>
                  <a:pt x="389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785444" y="419100"/>
                  <a:pt x="785444" y="0"/>
                </a:cubicBezTo>
                <a:cubicBezTo>
                  <a:pt x="789340" y="0"/>
                  <a:pt x="789340" y="0"/>
                  <a:pt x="789340" y="0"/>
                </a:cubicBezTo>
                <a:close/>
              </a:path>
            </a:pathLst>
          </a:custGeom>
          <a:solidFill>
            <a:srgbClr val="8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Freeform 607">
            <a:hlinkClick r:id="rId2" action="ppaction://hlinksldjump" tooltip="('Health', 'Traveller'): 1 downloads/day, -2.6%"/>
          </p:cNvPr>
          <p:cNvSpPr/>
          <p:nvPr/>
        </p:nvSpPr>
        <p:spPr>
          <a:xfrm>
            <a:off x="8641507" y="5359400"/>
            <a:ext cx="415348" cy="838201"/>
          </a:xfrm>
          <a:custGeom>
            <a:avLst/>
            <a:gdLst/>
            <a:ahLst/>
            <a:cxnLst/>
            <a:rect l="0" t="0" r="0" b="0"/>
            <a:pathLst>
              <a:path w="415348" h="838201">
                <a:moveTo>
                  <a:pt x="415347" y="0"/>
                </a:moveTo>
                <a:cubicBezTo>
                  <a:pt x="415347" y="419100"/>
                  <a:pt x="2911" y="419100"/>
                  <a:pt x="291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12436" y="419100"/>
                  <a:pt x="412436" y="0"/>
                </a:cubicBezTo>
                <a:cubicBezTo>
                  <a:pt x="415347" y="0"/>
                  <a:pt x="415347" y="0"/>
                  <a:pt x="415347" y="0"/>
                </a:cubicBezTo>
                <a:close/>
              </a:path>
            </a:pathLst>
          </a:custGeom>
          <a:solidFill>
            <a:srgbClr val="FFBD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Freeform 608">
            <a:hlinkClick r:id="rId2" action="ppaction://hlinksldjump" tooltip="('Health', 'Connected'): 1 downloads/day, +2.0%"/>
          </p:cNvPr>
          <p:cNvSpPr/>
          <p:nvPr/>
        </p:nvSpPr>
        <p:spPr>
          <a:xfrm>
            <a:off x="8940779" y="5359400"/>
            <a:ext cx="118558" cy="838201"/>
          </a:xfrm>
          <a:custGeom>
            <a:avLst/>
            <a:gdLst/>
            <a:ahLst/>
            <a:cxnLst/>
            <a:rect l="0" t="0" r="0" b="0"/>
            <a:pathLst>
              <a:path w="118558" h="838201">
                <a:moveTo>
                  <a:pt x="118557" y="0"/>
                </a:moveTo>
                <a:cubicBezTo>
                  <a:pt x="118557" y="419100"/>
                  <a:pt x="2482" y="419100"/>
                  <a:pt x="248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16075" y="419100"/>
                  <a:pt x="116075" y="0"/>
                </a:cubicBezTo>
                <a:cubicBezTo>
                  <a:pt x="118557" y="0"/>
                  <a:pt x="118557" y="0"/>
                  <a:pt x="118557" y="0"/>
                </a:cubicBezTo>
                <a:close/>
              </a:path>
            </a:pathLst>
          </a:custGeom>
          <a:solidFill>
            <a:srgbClr val="CC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>
            <a:hlinkClick r:id="rId2" action="ppaction://hlinksldjump" tooltip="('Health', 'Picky'): 1 downloads/day, +9.8%"/>
          </p:cNvPr>
          <p:cNvSpPr/>
          <p:nvPr/>
        </p:nvSpPr>
        <p:spPr>
          <a:xfrm>
            <a:off x="9059336" y="5359400"/>
            <a:ext cx="82684" cy="838201"/>
          </a:xfrm>
          <a:custGeom>
            <a:avLst/>
            <a:gdLst/>
            <a:ahLst/>
            <a:cxnLst/>
            <a:rect l="0" t="0" r="0" b="0"/>
            <a:pathLst>
              <a:path w="82684" h="838201">
                <a:moveTo>
                  <a:pt x="1743" y="0"/>
                </a:moveTo>
                <a:cubicBezTo>
                  <a:pt x="1743" y="419100"/>
                  <a:pt x="82683" y="419100"/>
                  <a:pt x="82683" y="838200"/>
                </a:cubicBezTo>
                <a:cubicBezTo>
                  <a:pt x="80940" y="838200"/>
                  <a:pt x="80940" y="838200"/>
                  <a:pt x="80940" y="838200"/>
                </a:cubicBezTo>
                <a:cubicBezTo>
                  <a:pt x="80940" y="419100"/>
                  <a:pt x="0" y="419100"/>
                  <a:pt x="0" y="0"/>
                </a:cubicBezTo>
                <a:cubicBezTo>
                  <a:pt x="1743" y="0"/>
                  <a:pt x="1743" y="0"/>
                  <a:pt x="1743" y="0"/>
                </a:cubicBezTo>
                <a:close/>
              </a:path>
            </a:pathLst>
          </a:custGeom>
          <a:solidFill>
            <a:srgbClr val="04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Freeform 610">
            <a:hlinkClick r:id="rId2" action="ppaction://hlinksldjump" tooltip="('Books', 'Newbie'): 4 downloads/day, -4.4%"/>
          </p:cNvPr>
          <p:cNvSpPr/>
          <p:nvPr/>
        </p:nvSpPr>
        <p:spPr>
          <a:xfrm>
            <a:off x="2967659" y="5359400"/>
            <a:ext cx="6104866" cy="838201"/>
          </a:xfrm>
          <a:custGeom>
            <a:avLst/>
            <a:gdLst/>
            <a:ahLst/>
            <a:cxnLst/>
            <a:rect l="0" t="0" r="0" b="0"/>
            <a:pathLst>
              <a:path w="6104866" h="838201">
                <a:moveTo>
                  <a:pt x="6104865" y="0"/>
                </a:moveTo>
                <a:cubicBezTo>
                  <a:pt x="6104865" y="419100"/>
                  <a:pt x="11445" y="419100"/>
                  <a:pt x="1144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093420" y="419100"/>
                  <a:pt x="6093420" y="0"/>
                </a:cubicBezTo>
                <a:cubicBezTo>
                  <a:pt x="6104865" y="0"/>
                  <a:pt x="6104865" y="0"/>
                  <a:pt x="6104865" y="0"/>
                </a:cubicBezTo>
                <a:close/>
              </a:path>
            </a:pathLst>
          </a:custGeom>
          <a:solidFill>
            <a:srgbClr val="FF90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Freeform 611">
            <a:hlinkClick r:id="rId2" action="ppaction://hlinksldjump" tooltip="('Books', 'Retired'): 4 downloads/day, +7.6%"/>
          </p:cNvPr>
          <p:cNvSpPr/>
          <p:nvPr/>
        </p:nvSpPr>
        <p:spPr>
          <a:xfrm>
            <a:off x="4696228" y="5359400"/>
            <a:ext cx="4387057" cy="838201"/>
          </a:xfrm>
          <a:custGeom>
            <a:avLst/>
            <a:gdLst/>
            <a:ahLst/>
            <a:cxnLst/>
            <a:rect l="0" t="0" r="0" b="0"/>
            <a:pathLst>
              <a:path w="4387057" h="838201">
                <a:moveTo>
                  <a:pt x="4387056" y="0"/>
                </a:moveTo>
                <a:cubicBezTo>
                  <a:pt x="4387056" y="419100"/>
                  <a:pt x="10761" y="419100"/>
                  <a:pt x="1076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376296" y="419100"/>
                  <a:pt x="4376296" y="0"/>
                </a:cubicBezTo>
                <a:cubicBezTo>
                  <a:pt x="4387056" y="0"/>
                  <a:pt x="4387056" y="0"/>
                  <a:pt x="4387056" y="0"/>
                </a:cubicBezTo>
                <a:close/>
              </a:path>
            </a:pathLst>
          </a:custGeom>
          <a:solidFill>
            <a:srgbClr val="3D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Freeform 612">
            <a:hlinkClick r:id="rId2" action="ppaction://hlinksldjump" tooltip="('Books', 'DINK'): 3 downloads/day, +8.7%"/>
          </p:cNvPr>
          <p:cNvSpPr/>
          <p:nvPr/>
        </p:nvSpPr>
        <p:spPr>
          <a:xfrm>
            <a:off x="6077276" y="5359400"/>
            <a:ext cx="3014670" cy="838201"/>
          </a:xfrm>
          <a:custGeom>
            <a:avLst/>
            <a:gdLst/>
            <a:ahLst/>
            <a:cxnLst/>
            <a:rect l="0" t="0" r="0" b="0"/>
            <a:pathLst>
              <a:path w="3014670" h="838201">
                <a:moveTo>
                  <a:pt x="3014669" y="0"/>
                </a:moveTo>
                <a:cubicBezTo>
                  <a:pt x="3014669" y="419100"/>
                  <a:pt x="8661" y="419100"/>
                  <a:pt x="866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006008" y="419100"/>
                  <a:pt x="3006008" y="0"/>
                </a:cubicBezTo>
                <a:cubicBezTo>
                  <a:pt x="3014669" y="0"/>
                  <a:pt x="3014669" y="0"/>
                  <a:pt x="3014669" y="0"/>
                </a:cubicBezTo>
                <a:close/>
              </a:path>
            </a:pathLst>
          </a:custGeom>
          <a:solidFill>
            <a:srgbClr val="2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4" name="Freeform 613">
            <a:hlinkClick r:id="rId2" action="ppaction://hlinksldjump" tooltip="('Books', 'Listener'): 2 downloads/day, +2.4%"/>
          </p:cNvPr>
          <p:cNvSpPr/>
          <p:nvPr/>
        </p:nvSpPr>
        <p:spPr>
          <a:xfrm>
            <a:off x="7136800" y="5359400"/>
            <a:ext cx="1961530" cy="838201"/>
          </a:xfrm>
          <a:custGeom>
            <a:avLst/>
            <a:gdLst/>
            <a:ahLst/>
            <a:cxnLst/>
            <a:rect l="0" t="0" r="0" b="0"/>
            <a:pathLst>
              <a:path w="1961530" h="838201">
                <a:moveTo>
                  <a:pt x="1961529" y="0"/>
                </a:moveTo>
                <a:cubicBezTo>
                  <a:pt x="1961529" y="419100"/>
                  <a:pt x="6384" y="419100"/>
                  <a:pt x="638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955145" y="419100"/>
                  <a:pt x="1955145" y="0"/>
                </a:cubicBezTo>
                <a:cubicBezTo>
                  <a:pt x="1961529" y="0"/>
                  <a:pt x="1961529" y="0"/>
                  <a:pt x="1961529" y="0"/>
                </a:cubicBezTo>
                <a:close/>
              </a:path>
            </a:pathLst>
          </a:custGeom>
          <a:solidFill>
            <a:srgbClr val="C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5" name="Freeform 614">
            <a:hlinkClick r:id="rId2" action="ppaction://hlinksldjump" tooltip="('Books', 'Browser'): 1 downloads/day, +8.0%"/>
          </p:cNvPr>
          <p:cNvSpPr/>
          <p:nvPr/>
        </p:nvSpPr>
        <p:spPr>
          <a:xfrm>
            <a:off x="7775449" y="5359400"/>
            <a:ext cx="1326975" cy="838201"/>
          </a:xfrm>
          <a:custGeom>
            <a:avLst/>
            <a:gdLst/>
            <a:ahLst/>
            <a:cxnLst/>
            <a:rect l="0" t="0" r="0" b="0"/>
            <a:pathLst>
              <a:path w="1326975" h="838201">
                <a:moveTo>
                  <a:pt x="1326974" y="0"/>
                </a:moveTo>
                <a:cubicBezTo>
                  <a:pt x="1326974" y="419100"/>
                  <a:pt x="4095" y="419100"/>
                  <a:pt x="409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322880" y="419100"/>
                  <a:pt x="1322880" y="0"/>
                </a:cubicBezTo>
                <a:cubicBezTo>
                  <a:pt x="1326974" y="0"/>
                  <a:pt x="1326974" y="0"/>
                  <a:pt x="1326974" y="0"/>
                </a:cubicBezTo>
                <a:close/>
              </a:path>
            </a:pathLst>
          </a:custGeom>
          <a:solidFill>
            <a:srgbClr val="32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6" name="Freeform 615">
            <a:hlinkClick r:id="rId2" action="ppaction://hlinksldjump" tooltip="('Books', 'Cameraman'): 1 downloads/day, +1.2%"/>
          </p:cNvPr>
          <p:cNvSpPr/>
          <p:nvPr/>
        </p:nvSpPr>
        <p:spPr>
          <a:xfrm>
            <a:off x="8268498" y="5359400"/>
            <a:ext cx="837016" cy="838201"/>
          </a:xfrm>
          <a:custGeom>
            <a:avLst/>
            <a:gdLst/>
            <a:ahLst/>
            <a:cxnLst/>
            <a:rect l="0" t="0" r="0" b="0"/>
            <a:pathLst>
              <a:path w="837016" h="838201">
                <a:moveTo>
                  <a:pt x="837015" y="0"/>
                </a:moveTo>
                <a:cubicBezTo>
                  <a:pt x="837015" y="419100"/>
                  <a:pt x="3090" y="419100"/>
                  <a:pt x="309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833925" y="419100"/>
                  <a:pt x="833925" y="0"/>
                </a:cubicBezTo>
                <a:cubicBezTo>
                  <a:pt x="837015" y="0"/>
                  <a:pt x="837015" y="0"/>
                  <a:pt x="837015" y="0"/>
                </a:cubicBezTo>
                <a:close/>
              </a:path>
            </a:pathLst>
          </a:custGeom>
          <a:solidFill>
            <a:srgbClr val="E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7" name="Freeform 616">
            <a:hlinkClick r:id="rId2" action="ppaction://hlinksldjump" tooltip="('Books', 'Traveller'): 1 downloads/day, +2.4%"/>
          </p:cNvPr>
          <p:cNvSpPr/>
          <p:nvPr/>
        </p:nvSpPr>
        <p:spPr>
          <a:xfrm>
            <a:off x="8644418" y="5359400"/>
            <a:ext cx="463393" cy="838201"/>
          </a:xfrm>
          <a:custGeom>
            <a:avLst/>
            <a:gdLst/>
            <a:ahLst/>
            <a:cxnLst/>
            <a:rect l="0" t="0" r="0" b="0"/>
            <a:pathLst>
              <a:path w="463393" h="838201">
                <a:moveTo>
                  <a:pt x="463392" y="0"/>
                </a:moveTo>
                <a:cubicBezTo>
                  <a:pt x="463392" y="419100"/>
                  <a:pt x="2297" y="419100"/>
                  <a:pt x="229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61095" y="419100"/>
                  <a:pt x="461095" y="0"/>
                </a:cubicBezTo>
                <a:cubicBezTo>
                  <a:pt x="463392" y="0"/>
                  <a:pt x="463392" y="0"/>
                  <a:pt x="463392" y="0"/>
                </a:cubicBezTo>
                <a:close/>
              </a:path>
            </a:pathLst>
          </a:custGeom>
          <a:solidFill>
            <a:srgbClr val="C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Freeform 617">
            <a:hlinkClick r:id="rId2" action="ppaction://hlinksldjump" tooltip="('Books', 'Connected'): 1 downloads/day, +12.6%"/>
          </p:cNvPr>
          <p:cNvSpPr/>
          <p:nvPr/>
        </p:nvSpPr>
        <p:spPr>
          <a:xfrm>
            <a:off x="8943261" y="5359400"/>
            <a:ext cx="166451" cy="838201"/>
          </a:xfrm>
          <a:custGeom>
            <a:avLst/>
            <a:gdLst/>
            <a:ahLst/>
            <a:cxnLst/>
            <a:rect l="0" t="0" r="0" b="0"/>
            <a:pathLst>
              <a:path w="166451" h="838201">
                <a:moveTo>
                  <a:pt x="166450" y="0"/>
                </a:moveTo>
                <a:cubicBezTo>
                  <a:pt x="166450" y="419100"/>
                  <a:pt x="1902" y="419100"/>
                  <a:pt x="190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64549" y="419100"/>
                  <a:pt x="164549" y="0"/>
                </a:cubicBezTo>
                <a:cubicBezTo>
                  <a:pt x="166450" y="0"/>
                  <a:pt x="166450" y="0"/>
                  <a:pt x="166450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9" name="Freeform 618">
            <a:hlinkClick r:id="rId2" action="ppaction://hlinksldjump" tooltip="('Books', 'Picky'): 0 downloads/day, +0.5%"/>
          </p:cNvPr>
          <p:cNvSpPr/>
          <p:nvPr/>
        </p:nvSpPr>
        <p:spPr>
          <a:xfrm>
            <a:off x="9109711" y="5359400"/>
            <a:ext cx="33520" cy="838201"/>
          </a:xfrm>
          <a:custGeom>
            <a:avLst/>
            <a:gdLst/>
            <a:ahLst/>
            <a:cxnLst/>
            <a:rect l="0" t="0" r="0" b="0"/>
            <a:pathLst>
              <a:path w="33520" h="838201">
                <a:moveTo>
                  <a:pt x="1210" y="0"/>
                </a:moveTo>
                <a:cubicBezTo>
                  <a:pt x="1210" y="419100"/>
                  <a:pt x="33519" y="419100"/>
                  <a:pt x="33519" y="838200"/>
                </a:cubicBezTo>
                <a:cubicBezTo>
                  <a:pt x="32308" y="838200"/>
                  <a:pt x="32308" y="838200"/>
                  <a:pt x="32308" y="838200"/>
                </a:cubicBezTo>
                <a:cubicBezTo>
                  <a:pt x="32308" y="419100"/>
                  <a:pt x="0" y="419100"/>
                  <a:pt x="0" y="0"/>
                </a:cubicBezTo>
                <a:cubicBezTo>
                  <a:pt x="1210" y="0"/>
                  <a:pt x="1210" y="0"/>
                  <a:pt x="1210" y="0"/>
                </a:cubicBezTo>
                <a:close/>
              </a:path>
            </a:pathLst>
          </a:custGeom>
          <a:solidFill>
            <a:srgbClr val="F3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0" name="Freeform 619">
            <a:hlinkClick r:id="rId2" action="ppaction://hlinksldjump" tooltip="('News', 'Newbie'): 3 downloads/day, +0.0%"/>
          </p:cNvPr>
          <p:cNvSpPr/>
          <p:nvPr/>
        </p:nvSpPr>
        <p:spPr>
          <a:xfrm>
            <a:off x="2979104" y="5359400"/>
            <a:ext cx="6139932" cy="838201"/>
          </a:xfrm>
          <a:custGeom>
            <a:avLst/>
            <a:gdLst/>
            <a:ahLst/>
            <a:cxnLst/>
            <a:rect l="0" t="0" r="0" b="0"/>
            <a:pathLst>
              <a:path w="6139932" h="838201">
                <a:moveTo>
                  <a:pt x="6139931" y="0"/>
                </a:moveTo>
                <a:cubicBezTo>
                  <a:pt x="6139931" y="419100"/>
                  <a:pt x="8114" y="419100"/>
                  <a:pt x="811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6131817" y="419100"/>
                  <a:pt x="6131817" y="0"/>
                </a:cubicBezTo>
                <a:cubicBezTo>
                  <a:pt x="6139931" y="0"/>
                  <a:pt x="6139931" y="0"/>
                  <a:pt x="6139931" y="0"/>
                </a:cubicBezTo>
                <a:close/>
              </a:path>
            </a:pathLst>
          </a:custGeom>
          <a:solidFill>
            <a:srgbClr val="FE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1" name="Freeform 620">
            <a:hlinkClick r:id="rId2" action="ppaction://hlinksldjump" tooltip="('News', 'Retired'): 2 downloads/day, +1.5%"/>
          </p:cNvPr>
          <p:cNvSpPr/>
          <p:nvPr/>
        </p:nvSpPr>
        <p:spPr>
          <a:xfrm>
            <a:off x="4706989" y="5359400"/>
            <a:ext cx="4419155" cy="838201"/>
          </a:xfrm>
          <a:custGeom>
            <a:avLst/>
            <a:gdLst/>
            <a:ahLst/>
            <a:cxnLst/>
            <a:rect l="0" t="0" r="0" b="0"/>
            <a:pathLst>
              <a:path w="4419155" h="838201">
                <a:moveTo>
                  <a:pt x="4419154" y="0"/>
                </a:moveTo>
                <a:cubicBezTo>
                  <a:pt x="4419154" y="419100"/>
                  <a:pt x="7107" y="419100"/>
                  <a:pt x="7107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412046" y="419100"/>
                  <a:pt x="4412046" y="0"/>
                </a:cubicBezTo>
                <a:cubicBezTo>
                  <a:pt x="4419154" y="0"/>
                  <a:pt x="4419154" y="0"/>
                  <a:pt x="4419154" y="0"/>
                </a:cubicBezTo>
                <a:close/>
              </a:path>
            </a:pathLst>
          </a:custGeom>
          <a:solidFill>
            <a:srgbClr val="D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2" name="Freeform 621">
            <a:hlinkClick r:id="rId2" action="ppaction://hlinksldjump" tooltip="('News', 'DINK'): 2 downloads/day, +1.6%"/>
          </p:cNvPr>
          <p:cNvSpPr/>
          <p:nvPr/>
        </p:nvSpPr>
        <p:spPr>
          <a:xfrm>
            <a:off x="6085937" y="5359400"/>
            <a:ext cx="3045701" cy="838201"/>
          </a:xfrm>
          <a:custGeom>
            <a:avLst/>
            <a:gdLst/>
            <a:ahLst/>
            <a:cxnLst/>
            <a:rect l="0" t="0" r="0" b="0"/>
            <a:pathLst>
              <a:path w="3045701" h="838201">
                <a:moveTo>
                  <a:pt x="3045700" y="0"/>
                </a:moveTo>
                <a:cubicBezTo>
                  <a:pt x="3045700" y="419100"/>
                  <a:pt x="5494" y="419100"/>
                  <a:pt x="549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3040206" y="419100"/>
                  <a:pt x="3040206" y="0"/>
                </a:cubicBezTo>
                <a:cubicBezTo>
                  <a:pt x="3045700" y="0"/>
                  <a:pt x="3045700" y="0"/>
                  <a:pt x="3045700" y="0"/>
                </a:cubicBezTo>
                <a:close/>
              </a:path>
            </a:pathLst>
          </a:custGeom>
          <a:solidFill>
            <a:srgbClr val="D5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Freeform 622">
            <a:hlinkClick r:id="rId2" action="ppaction://hlinksldjump" tooltip="('News', 'Listener'): 1 downloads/day, -2.3%"/>
          </p:cNvPr>
          <p:cNvSpPr/>
          <p:nvPr/>
        </p:nvSpPr>
        <p:spPr>
          <a:xfrm>
            <a:off x="7143184" y="5359400"/>
            <a:ext cx="1992686" cy="838201"/>
          </a:xfrm>
          <a:custGeom>
            <a:avLst/>
            <a:gdLst/>
            <a:ahLst/>
            <a:cxnLst/>
            <a:rect l="0" t="0" r="0" b="0"/>
            <a:pathLst>
              <a:path w="1992686" h="838201">
                <a:moveTo>
                  <a:pt x="1992685" y="0"/>
                </a:moveTo>
                <a:cubicBezTo>
                  <a:pt x="1992685" y="419100"/>
                  <a:pt x="4232" y="419100"/>
                  <a:pt x="4232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988453" y="419100"/>
                  <a:pt x="1988453" y="0"/>
                </a:cubicBezTo>
                <a:cubicBezTo>
                  <a:pt x="1992685" y="0"/>
                  <a:pt x="1992685" y="0"/>
                  <a:pt x="1992685" y="0"/>
                </a:cubicBezTo>
                <a:close/>
              </a:path>
            </a:pathLst>
          </a:custGeom>
          <a:solidFill>
            <a:srgbClr val="FFC3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Freeform 623">
            <a:hlinkClick r:id="rId2" action="ppaction://hlinksldjump" tooltip="('News', 'Browser'): 1 downloads/day, +12.8%"/>
          </p:cNvPr>
          <p:cNvSpPr/>
          <p:nvPr/>
        </p:nvSpPr>
        <p:spPr>
          <a:xfrm>
            <a:off x="7779544" y="5359400"/>
            <a:ext cx="1358995" cy="838201"/>
          </a:xfrm>
          <a:custGeom>
            <a:avLst/>
            <a:gdLst/>
            <a:ahLst/>
            <a:cxnLst/>
            <a:rect l="0" t="0" r="0" b="0"/>
            <a:pathLst>
              <a:path w="1358995" h="838201">
                <a:moveTo>
                  <a:pt x="1358994" y="0"/>
                </a:moveTo>
                <a:cubicBezTo>
                  <a:pt x="1358994" y="419100"/>
                  <a:pt x="2669" y="419100"/>
                  <a:pt x="2669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356325" y="419100"/>
                  <a:pt x="1356325" y="0"/>
                </a:cubicBezTo>
                <a:cubicBezTo>
                  <a:pt x="1358994" y="0"/>
                  <a:pt x="1358994" y="0"/>
                  <a:pt x="1358994" y="0"/>
                </a:cubicBezTo>
                <a:close/>
              </a:path>
            </a:pathLst>
          </a:custGeom>
          <a:solidFill>
            <a:srgbClr val="00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5" name="Freeform 624">
            <a:hlinkClick r:id="rId2" action="ppaction://hlinksldjump" tooltip="('News', 'Cameraman'): 1 downloads/day, -2.3%"/>
          </p:cNvPr>
          <p:cNvSpPr/>
          <p:nvPr/>
        </p:nvSpPr>
        <p:spPr>
          <a:xfrm>
            <a:off x="8271588" y="5359400"/>
            <a:ext cx="868845" cy="838201"/>
          </a:xfrm>
          <a:custGeom>
            <a:avLst/>
            <a:gdLst/>
            <a:ahLst/>
            <a:cxnLst/>
            <a:rect l="0" t="0" r="0" b="0"/>
            <a:pathLst>
              <a:path w="868845" h="838201">
                <a:moveTo>
                  <a:pt x="868844" y="0"/>
                </a:moveTo>
                <a:cubicBezTo>
                  <a:pt x="868844" y="419100"/>
                  <a:pt x="1894" y="419100"/>
                  <a:pt x="1894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866950" y="419100"/>
                  <a:pt x="866950" y="0"/>
                </a:cubicBezTo>
                <a:cubicBezTo>
                  <a:pt x="868844" y="0"/>
                  <a:pt x="868844" y="0"/>
                  <a:pt x="868844" y="0"/>
                </a:cubicBezTo>
                <a:close/>
              </a:path>
            </a:pathLst>
          </a:custGeom>
          <a:solidFill>
            <a:srgbClr val="FFC4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Freeform 625">
            <a:hlinkClick r:id="rId2" action="ppaction://hlinksldjump" tooltip="('News', 'Traveller'): 1 downloads/day, +5.9%"/>
          </p:cNvPr>
          <p:cNvSpPr/>
          <p:nvPr/>
        </p:nvSpPr>
        <p:spPr>
          <a:xfrm>
            <a:off x="8646715" y="5359400"/>
            <a:ext cx="495279" cy="838201"/>
          </a:xfrm>
          <a:custGeom>
            <a:avLst/>
            <a:gdLst/>
            <a:ahLst/>
            <a:cxnLst/>
            <a:rect l="0" t="0" r="0" b="0"/>
            <a:pathLst>
              <a:path w="495279" h="838201">
                <a:moveTo>
                  <a:pt x="495278" y="0"/>
                </a:moveTo>
                <a:cubicBezTo>
                  <a:pt x="495278" y="419100"/>
                  <a:pt x="1561" y="419100"/>
                  <a:pt x="1561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493717" y="419100"/>
                  <a:pt x="493717" y="0"/>
                </a:cubicBezTo>
                <a:cubicBezTo>
                  <a:pt x="495278" y="0"/>
                  <a:pt x="495278" y="0"/>
                  <a:pt x="495278" y="0"/>
                </a:cubicBezTo>
                <a:close/>
              </a:path>
            </a:pathLst>
          </a:custGeom>
          <a:solidFill>
            <a:srgbClr val="67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7" name="Freeform 626">
            <a:hlinkClick r:id="rId2" action="ppaction://hlinksldjump" tooltip="('News', 'Connected'): 0 downloads/day, +9.0%"/>
          </p:cNvPr>
          <p:cNvSpPr/>
          <p:nvPr/>
        </p:nvSpPr>
        <p:spPr>
          <a:xfrm>
            <a:off x="8945163" y="5359400"/>
            <a:ext cx="198068" cy="838201"/>
          </a:xfrm>
          <a:custGeom>
            <a:avLst/>
            <a:gdLst/>
            <a:ahLst/>
            <a:cxnLst/>
            <a:rect l="0" t="0" r="0" b="0"/>
            <a:pathLst>
              <a:path w="198068" h="838201">
                <a:moveTo>
                  <a:pt x="198067" y="0"/>
                </a:moveTo>
                <a:cubicBezTo>
                  <a:pt x="198067" y="419100"/>
                  <a:pt x="1235" y="419100"/>
                  <a:pt x="1235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196830" y="419100"/>
                  <a:pt x="196830" y="0"/>
                </a:cubicBezTo>
                <a:cubicBezTo>
                  <a:pt x="198067" y="0"/>
                  <a:pt x="198067" y="0"/>
                  <a:pt x="198067" y="0"/>
                </a:cubicBezTo>
                <a:close/>
              </a:path>
            </a:pathLst>
          </a:custGeom>
          <a:solidFill>
            <a:srgbClr val="18FF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8" name="Freeform 627">
            <a:hlinkClick r:id="rId2" action="ppaction://hlinksldjump" tooltip="('News', 'Picky'): 0 downloads/day, -3.5%"/>
          </p:cNvPr>
          <p:cNvSpPr/>
          <p:nvPr/>
        </p:nvSpPr>
        <p:spPr>
          <a:xfrm>
            <a:off x="9143230" y="5359400"/>
            <a:ext cx="771" cy="838201"/>
          </a:xfrm>
          <a:custGeom>
            <a:avLst/>
            <a:gdLst/>
            <a:ahLst/>
            <a:cxnLst/>
            <a:rect l="0" t="0" r="0" b="0"/>
            <a:pathLst>
              <a:path w="771" h="838201">
                <a:moveTo>
                  <a:pt x="770" y="0"/>
                </a:moveTo>
                <a:cubicBezTo>
                  <a:pt x="770" y="419100"/>
                  <a:pt x="770" y="419100"/>
                  <a:pt x="770" y="838200"/>
                </a:cubicBezTo>
                <a:cubicBezTo>
                  <a:pt x="0" y="838200"/>
                  <a:pt x="0" y="838200"/>
                  <a:pt x="0" y="838200"/>
                </a:cubicBezTo>
                <a:cubicBezTo>
                  <a:pt x="0" y="419100"/>
                  <a:pt x="0" y="419100"/>
                  <a:pt x="0" y="0"/>
                </a:cubicBezTo>
                <a:cubicBezTo>
                  <a:pt x="770" y="0"/>
                  <a:pt x="770" y="0"/>
                  <a:pt x="770" y="0"/>
                </a:cubicBezTo>
                <a:close/>
              </a:path>
            </a:pathLst>
          </a:custGeom>
          <a:solidFill>
            <a:srgbClr val="FFA600"/>
          </a:solidFill>
          <a:ln w="127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869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"/>
                  </p:tgtEl>
                </p:cond>
              </p:nextCondLst>
            </p:seq>
            <p:seq concurrent="1" nextAc="seek">
              <p:cTn id="214" restart="whenNotActive" fill="hold" evtFilter="cancelBubble" nodeType="interactiveSeq">
                <p:stCondLst>
                  <p:cond evt="onClick" delay="0">
                    <p:tgtEl>
                      <p:spTgt spid="1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" fill="hold">
                      <p:stCondLst>
                        <p:cond delay="0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344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5" fill="hold">
                      <p:stCondLst>
                        <p:cond delay="0"/>
                      </p:stCondLst>
                      <p:childTnLst>
                        <p:par>
                          <p:cTn id="346" fill="hold">
                            <p:stCondLst>
                              <p:cond delay="0"/>
                            </p:stCondLst>
                            <p:childTnLst>
                              <p:par>
                                <p:cTn id="3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3" fill="hold">
                      <p:stCondLst>
                        <p:cond delay="indefinite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1" restart="whenNotActive" fill="hold" evtFilter="cancelBubble" nodeType="interactiveSeq">
                <p:stCondLst>
                  <p:cond evt="onClick" delay="0">
                    <p:tgtEl>
                      <p:spTgt spid="1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2" fill="hold">
                      <p:stCondLst>
                        <p:cond delay="0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1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"/>
                  </p:tgtEl>
                </p:cond>
              </p:nextCondLst>
            </p:seq>
            <p:seq concurrent="1" nextAc="seek">
              <p:cTn id="575" restart="whenNotActive" fill="hold" evtFilter="cancelBubble" nodeType="interactiveSeq">
                <p:stCondLst>
                  <p:cond evt="onClick" delay="0">
                    <p:tgtEl>
                      <p:spTgt spid="1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6" fill="hold">
                      <p:stCondLst>
                        <p:cond delay="0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4" fill="hold">
                      <p:stCondLst>
                        <p:cond delay="indefinite"/>
                      </p:stCondLst>
                      <p:childTnLst>
                        <p:par>
                          <p:cTn id="615" fill="hold">
                            <p:stCondLst>
                              <p:cond delay="0"/>
                            </p:stCondLst>
                            <p:childTnLst>
                              <p:par>
                                <p:cTn id="61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1" fill="hold">
                      <p:stCondLst>
                        <p:cond delay="indefinite"/>
                      </p:stCondLst>
                      <p:childTnLst>
                        <p:par>
                          <p:cTn id="692" fill="hold">
                            <p:stCondLst>
                              <p:cond delay="0"/>
                            </p:stCondLst>
                            <p:childTnLst>
                              <p:par>
                                <p:cTn id="69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29" restart="whenNotActive" fill="hold" evtFilter="cancelBubble" nodeType="interactiveSeq">
                <p:stCondLst>
                  <p:cond evt="onClick" delay="0">
                    <p:tgtEl>
                      <p:spTgt spid="1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0" fill="hold">
                      <p:stCondLst>
                        <p:cond delay="0"/>
                      </p:stCondLst>
                      <p:childTnLst>
                        <p:par>
                          <p:cTn id="731" fill="hold">
                            <p:stCondLst>
                              <p:cond delay="0"/>
                            </p:stCondLst>
                            <p:childTnLst>
                              <p:par>
                                <p:cTn id="7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8" fill="hold">
                      <p:stCondLst>
                        <p:cond delay="indefinite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"/>
                  </p:tgtEl>
                </p:cond>
              </p:nextCondLst>
            </p:seq>
            <p:seq concurrent="1" nextAc="seek">
              <p:cTn id="806" restart="whenNotActive" fill="hold" evtFilter="cancelBubble" nodeType="interactiveSeq">
                <p:stCondLst>
                  <p:cond evt="onClick" delay="0">
                    <p:tgtEl>
                      <p:spTgt spid="1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7" fill="hold">
                      <p:stCondLst>
                        <p:cond delay="0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"/>
                  </p:tgtEl>
                </p:cond>
              </p:nextCondLst>
            </p:seq>
            <p:seq concurrent="1" nextAc="seek">
              <p:cTn id="883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4" fill="hold">
                      <p:stCondLst>
                        <p:cond delay="0"/>
                      </p:stCondLst>
                      <p:childTnLst>
                        <p:par>
                          <p:cTn id="885" fill="hold">
                            <p:stCondLst>
                              <p:cond delay="0"/>
                            </p:stCondLst>
                            <p:childTnLst>
                              <p:par>
                                <p:cTn id="8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  <p:seq concurrent="1" nextAc="seek">
              <p:cTn id="960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1" fill="hold">
                      <p:stCondLst>
                        <p:cond delay="0"/>
                      </p:stCondLst>
                      <p:childTnLst>
                        <p:par>
                          <p:cTn id="962" fill="hold">
                            <p:stCondLst>
                              <p:cond delay="0"/>
                            </p:stCondLst>
                            <p:childTnLst>
                              <p:par>
                                <p:cTn id="9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9" fill="hold">
                      <p:stCondLst>
                        <p:cond delay="indefinite"/>
                      </p:stCondLst>
                      <p:childTnLst>
                        <p:par>
                          <p:cTn id="1000" fill="hold">
                            <p:stCondLst>
                              <p:cond delay="0"/>
                            </p:stCondLst>
                            <p:childTnLst>
                              <p:par>
                                <p:cTn id="100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1037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8" fill="hold">
                      <p:stCondLst>
                        <p:cond delay="0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6" fill="hold">
                      <p:stCondLst>
                        <p:cond delay="indefinite"/>
                      </p:stCondLst>
                      <p:childTnLst>
                        <p:par>
                          <p:cTn id="1077" fill="hold">
                            <p:stCondLst>
                              <p:cond delay="0"/>
                            </p:stCondLst>
                            <p:childTnLst>
                              <p:par>
                                <p:cTn id="107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1114" restart="whenNotActive" fill="hold" evtFilter="cancelBubble" nodeType="interactiveSeq">
                <p:stCondLst>
                  <p:cond evt="onClick" delay="0">
                    <p:tgtEl>
                      <p:spTgt spid="1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5" fill="hold">
                      <p:stCondLst>
                        <p:cond delay="0"/>
                      </p:stCondLst>
                      <p:childTnLst>
                        <p:par>
                          <p:cTn id="1116" fill="hold">
                            <p:stCondLst>
                              <p:cond delay="0"/>
                            </p:stCondLst>
                            <p:childTnLst>
                              <p:par>
                                <p:cTn id="11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3" fill="hold">
                      <p:stCondLst>
                        <p:cond delay="indefinite"/>
                      </p:stCondLst>
                      <p:childTnLst>
                        <p:par>
                          <p:cTn id="1154" fill="hold">
                            <p:stCondLst>
                              <p:cond delay="0"/>
                            </p:stCondLst>
                            <p:childTnLst>
                              <p:par>
                                <p:cTn id="115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"/>
                  </p:tgtEl>
                </p:cond>
              </p:nextCondLst>
            </p:seq>
            <p:seq concurrent="1" nextAc="seek">
              <p:cTn id="1191" restart="whenNotActive" fill="hold" evtFilter="cancelBubble" nodeType="interactiveSeq">
                <p:stCondLst>
                  <p:cond evt="onClick" delay="0">
                    <p:tgtEl>
                      <p:spTgt spid="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2" fill="hold">
                      <p:stCondLst>
                        <p:cond delay="0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"/>
                  </p:tgtEl>
                </p:cond>
              </p:nextCondLst>
            </p:seq>
            <p:seq concurrent="1" nextAc="seek">
              <p:cTn id="1232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3" fill="hold">
                      <p:stCondLst>
                        <p:cond delay="0"/>
                      </p:stCondLst>
                      <p:childTnLst>
                        <p:par>
                          <p:cTn id="1234" fill="hold">
                            <p:stCondLst>
                              <p:cond delay="0"/>
                            </p:stCondLst>
                            <p:childTnLst>
                              <p:par>
                                <p:cTn id="12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3" fill="hold">
                      <p:stCondLst>
                        <p:cond delay="indefinite"/>
                      </p:stCondLst>
                      <p:childTnLst>
                        <p:par>
                          <p:cTn id="1254" fill="hold">
                            <p:stCondLst>
                              <p:cond delay="0"/>
                            </p:stCondLst>
                            <p:childTnLst>
                              <p:par>
                                <p:cTn id="125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73" restart="whenNotActive" fill="hold" evtFilter="cancelBubble" nodeType="interactiveSeq">
                <p:stCondLst>
                  <p:cond evt="onClick" delay="0">
                    <p:tgtEl>
                      <p:spTgt spid="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4" fill="hold">
                      <p:stCondLst>
                        <p:cond delay="0"/>
                      </p:stCondLst>
                      <p:childTnLst>
                        <p:par>
                          <p:cTn id="1275" fill="hold">
                            <p:stCondLst>
                              <p:cond delay="0"/>
                            </p:stCondLst>
                            <p:childTnLst>
                              <p:par>
                                <p:cTn id="12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4" fill="hold">
                      <p:stCondLst>
                        <p:cond delay="indefinite"/>
                      </p:stCondLst>
                      <p:childTnLst>
                        <p:par>
                          <p:cTn id="1295" fill="hold">
                            <p:stCondLst>
                              <p:cond delay="0"/>
                            </p:stCondLst>
                            <p:childTnLst>
                              <p:par>
                                <p:cTn id="129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"/>
                  </p:tgtEl>
                </p:cond>
              </p:nextCondLst>
            </p:seq>
            <p:seq concurrent="1" nextAc="seek">
              <p:cTn id="1314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5" fill="hold">
                      <p:stCondLst>
                        <p:cond delay="0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6" fill="hold">
                      <p:stCondLst>
                        <p:cond delay="indefinite"/>
                      </p:stCondLst>
                      <p:childTnLst>
                        <p:par>
                          <p:cTn id="1377" fill="hold">
                            <p:stCondLst>
                              <p:cond delay="0"/>
                            </p:stCondLst>
                            <p:childTnLst>
                              <p:par>
                                <p:cTn id="137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"/>
                  </p:tgtEl>
                </p:cond>
              </p:nextCondLst>
            </p:seq>
            <p:seq concurrent="1" nextAc="seek">
              <p:cTn id="1396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7" fill="hold">
                      <p:stCondLst>
                        <p:cond delay="0"/>
                      </p:stCondLst>
                      <p:childTnLst>
                        <p:par>
                          <p:cTn id="1398" fill="hold">
                            <p:stCondLst>
                              <p:cond delay="0"/>
                            </p:stCondLst>
                            <p:childTnLst>
                              <p:par>
                                <p:cTn id="13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7" fill="hold">
                      <p:stCondLst>
                        <p:cond delay="indefinite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1437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8" fill="hold">
                      <p:stCondLst>
                        <p:cond delay="0"/>
                      </p:stCondLst>
                      <p:childTnLst>
                        <p:par>
                          <p:cTn id="1439" fill="hold">
                            <p:stCondLst>
                              <p:cond delay="0"/>
                            </p:stCondLst>
                            <p:childTnLst>
                              <p:par>
                                <p:cTn id="14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8" fill="hold">
                      <p:stCondLst>
                        <p:cond delay="indefinite"/>
                      </p:stCondLst>
                      <p:childTnLst>
                        <p:par>
                          <p:cTn id="1459" fill="hold">
                            <p:stCondLst>
                              <p:cond delay="0"/>
                            </p:stCondLst>
                            <p:childTnLst>
                              <p:par>
                                <p:cTn id="146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1478" restart="whenNotActive" fill="hold" evtFilter="cancelBubble" nodeType="interactiveSeq">
                <p:stCondLst>
                  <p:cond evt="onClick" delay="0">
                    <p:tgtEl>
                      <p:spTgt spid="1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9" fill="hold">
                      <p:stCondLst>
                        <p:cond delay="0"/>
                      </p:stCondLst>
                      <p:childTnLst>
                        <p:par>
                          <p:cTn id="1480" fill="hold">
                            <p:stCondLst>
                              <p:cond delay="0"/>
                            </p:stCondLst>
                            <p:childTnLst>
                              <p:par>
                                <p:cTn id="14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9" fill="hold">
                      <p:stCondLst>
                        <p:cond delay="indefinite"/>
                      </p:stCondLst>
                      <p:childTnLst>
                        <p:par>
                          <p:cTn id="1500" fill="hold">
                            <p:stCondLst>
                              <p:cond delay="0"/>
                            </p:stCondLst>
                            <p:childTnLst>
                              <p:par>
                                <p:cTn id="150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"/>
                  </p:tgtEl>
                </p:cond>
              </p:nextCondLst>
            </p:seq>
            <p:seq concurrent="1" nextAc="seek">
              <p:cTn id="1519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0" fill="hold">
                      <p:stCondLst>
                        <p:cond delay="0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1560" restart="whenNotActive" fill="hold" evtFilter="cancelBubble" nodeType="interactiveSeq">
                <p:stCondLst>
                  <p:cond evt="onClick" delay="0">
                    <p:tgtEl>
                      <p:spTgt spid="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61" fill="hold">
                      <p:stCondLst>
                        <p:cond delay="0"/>
                      </p:stCondLst>
                      <p:childTnLst>
                        <p:par>
                          <p:cTn id="1562" fill="hold">
                            <p:stCondLst>
                              <p:cond delay="0"/>
                            </p:stCondLst>
                            <p:childTnLst>
                              <p:par>
                                <p:cTn id="15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1" fill="hold">
                      <p:stCondLst>
                        <p:cond delay="indefinite"/>
                      </p:stCondLst>
                      <p:childTnLst>
                        <p:par>
                          <p:cTn id="1582" fill="hold">
                            <p:stCondLst>
                              <p:cond delay="0"/>
                            </p:stCondLst>
                            <p:childTnLst>
                              <p:par>
                                <p:cTn id="158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"/>
                  </p:tgtEl>
                </p:cond>
              </p:nextCondLst>
            </p:seq>
            <p:seq concurrent="1" nextAc="seek">
              <p:cTn id="1601" restart="whenNotActive" fill="hold" evtFilter="cancelBubble" nodeType="interactiveSeq">
                <p:stCondLst>
                  <p:cond evt="onClick" delay="0">
                    <p:tgtEl>
                      <p:spTgt spid="1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2" fill="hold">
                      <p:stCondLst>
                        <p:cond delay="0"/>
                      </p:stCondLst>
                      <p:childTnLst>
                        <p:par>
                          <p:cTn id="1603" fill="hold">
                            <p:stCondLst>
                              <p:cond delay="0"/>
                            </p:stCondLst>
                            <p:childTnLst>
                              <p:par>
                                <p:cTn id="16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2" fill="hold">
                      <p:stCondLst>
                        <p:cond delay="indefinite"/>
                      </p:stCondLst>
                      <p:childTnLst>
                        <p:par>
                          <p:cTn id="1623" fill="hold">
                            <p:stCondLst>
                              <p:cond delay="0"/>
                            </p:stCondLst>
                            <p:childTnLst>
                              <p:par>
                                <p:cTn id="162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"/>
                  </p:tgtEl>
                </p:cond>
              </p:nextCondLst>
            </p:seq>
            <p:seq concurrent="1" nextAc="seek">
              <p:cTn id="1642" restart="whenNotActive" fill="hold" evtFilter="cancelBubble" nodeType="interactiveSeq">
                <p:stCondLst>
                  <p:cond evt="onClick" delay="0">
                    <p:tgtEl>
                      <p:spTgt spid="1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3" fill="hold">
                      <p:stCondLst>
                        <p:cond delay="0"/>
                      </p:stCondLst>
                      <p:childTnLst>
                        <p:par>
                          <p:cTn id="1644" fill="hold">
                            <p:stCondLst>
                              <p:cond delay="0"/>
                            </p:stCondLst>
                            <p:childTnLst>
                              <p:par>
                                <p:cTn id="16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3" fill="hold">
                      <p:stCondLst>
                        <p:cond delay="indefinite"/>
                      </p:stCondLst>
                      <p:childTnLst>
                        <p:par>
                          <p:cTn id="1664" fill="hold">
                            <p:stCondLst>
                              <p:cond delay="0"/>
                            </p:stCondLst>
                            <p:childTnLst>
                              <p:par>
                                <p:cTn id="166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"/>
                  </p:tgtEl>
                </p:cond>
              </p:nextCondLst>
            </p:seq>
            <p:seq concurrent="1" nextAc="seek">
              <p:cTn id="1683" restart="whenNotActive" fill="hold" evtFilter="cancelBubble" nodeType="interactiveSeq">
                <p:stCondLst>
                  <p:cond evt="onClick" delay="0">
                    <p:tgtEl>
                      <p:spTgt spid="1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4" fill="hold">
                      <p:stCondLst>
                        <p:cond delay="0"/>
                      </p:stCondLst>
                      <p:childTnLst>
                        <p:par>
                          <p:cTn id="1685" fill="hold">
                            <p:stCondLst>
                              <p:cond delay="0"/>
                            </p:stCondLst>
                            <p:childTnLst>
                              <p:par>
                                <p:cTn id="16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4" fill="hold">
                      <p:stCondLst>
                        <p:cond delay="indefinite"/>
                      </p:stCondLst>
                      <p:childTnLst>
                        <p:par>
                          <p:cTn id="1705" fill="hold">
                            <p:stCondLst>
                              <p:cond delay="0"/>
                            </p:stCondLst>
                            <p:childTnLst>
                              <p:par>
                                <p:cTn id="170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"/>
                  </p:tgtEl>
                </p:cond>
              </p:nextCondLst>
            </p:seq>
            <p:seq concurrent="1" nextAc="seek">
              <p:cTn id="1724" restart="whenNotActive" fill="hold" evtFilter="cancelBubble" nodeType="interactiveSeq">
                <p:stCondLst>
                  <p:cond evt="onClick" delay="0">
                    <p:tgtEl>
                      <p:spTgt spid="1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25" fill="hold">
                      <p:stCondLst>
                        <p:cond delay="0"/>
                      </p:stCondLst>
                      <p:childTnLst>
                        <p:par>
                          <p:cTn id="1726" fill="hold">
                            <p:stCondLst>
                              <p:cond delay="0"/>
                            </p:stCondLst>
                            <p:childTnLst>
                              <p:par>
                                <p:cTn id="1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5" fill="hold">
                      <p:stCondLst>
                        <p:cond delay="indefinite"/>
                      </p:stCondLst>
                      <p:childTnLst>
                        <p:par>
                          <p:cTn id="1746" fill="hold">
                            <p:stCondLst>
                              <p:cond delay="0"/>
                            </p:stCondLst>
                            <p:childTnLst>
                              <p:par>
                                <p:cTn id="17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"/>
                  </p:tgtEl>
                </p:cond>
              </p:nextCondLst>
            </p:seq>
            <p:seq concurrent="1" nextAc="seek">
              <p:cTn id="1765" restart="whenNotActive" fill="hold" evtFilter="cancelBubble" nodeType="interactiveSeq">
                <p:stCondLst>
                  <p:cond evt="onClick" delay="0">
                    <p:tgtEl>
                      <p:spTgt spid="1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6" fill="hold">
                      <p:stCondLst>
                        <p:cond delay="0"/>
                      </p:stCondLst>
                      <p:childTnLst>
                        <p:par>
                          <p:cTn id="1767" fill="hold">
                            <p:stCondLst>
                              <p:cond delay="0"/>
                            </p:stCondLst>
                            <p:childTnLst>
                              <p:par>
                                <p:cTn id="17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"/>
                  </p:tgtEl>
                </p:cond>
              </p:nextCondLst>
            </p:seq>
            <p:seq concurrent="1" nextAc="seek">
              <p:cTn id="1806" restart="whenNotActive" fill="hold" evtFilter="cancelBubble" nodeType="interactiveSeq">
                <p:stCondLst>
                  <p:cond evt="onClick" delay="0">
                    <p:tgtEl>
                      <p:spTgt spid="1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07" fill="hold">
                      <p:stCondLst>
                        <p:cond delay="0"/>
                      </p:stCondLst>
                      <p:childTnLst>
                        <p:par>
                          <p:cTn id="1808" fill="hold">
                            <p:stCondLst>
                              <p:cond delay="0"/>
                            </p:stCondLst>
                            <p:childTnLst>
                              <p:par>
                                <p:cTn id="18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7" fill="hold">
                      <p:stCondLst>
                        <p:cond delay="indefinite"/>
                      </p:stCondLst>
                      <p:childTnLst>
                        <p:par>
                          <p:cTn id="1828" fill="hold">
                            <p:stCondLst>
                              <p:cond delay="0"/>
                            </p:stCondLst>
                            <p:childTnLst>
                              <p:par>
                                <p:cTn id="182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"/>
                  </p:tgtEl>
                </p:cond>
              </p:nextCondLst>
            </p:seq>
            <p:seq concurrent="1" nextAc="seek">
              <p:cTn id="1847" restart="whenNotActive" fill="hold" evtFilter="cancelBubble" nodeType="interactiveSeq">
                <p:stCondLst>
                  <p:cond evt="onClick" delay="0">
                    <p:tgtEl>
                      <p:spTgt spid="1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8" fill="hold">
                      <p:stCondLst>
                        <p:cond delay="0"/>
                      </p:stCondLst>
                      <p:childTnLst>
                        <p:par>
                          <p:cTn id="1849" fill="hold">
                            <p:stCondLst>
                              <p:cond delay="0"/>
                            </p:stCondLst>
                            <p:childTnLst>
                              <p:par>
                                <p:cTn id="18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8" fill="hold">
                      <p:stCondLst>
                        <p:cond delay="indefinite"/>
                      </p:stCondLst>
                      <p:childTnLst>
                        <p:par>
                          <p:cTn id="1869" fill="hold">
                            <p:stCondLst>
                              <p:cond delay="0"/>
                            </p:stCondLst>
                            <p:childTnLst>
                              <p:par>
                                <p:cTn id="187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"/>
                  </p:tgtEl>
                </p:cond>
              </p:nextCondLst>
            </p:seq>
            <p:seq concurrent="1" nextAc="seek">
              <p:cTn id="1888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9" fill="hold">
                      <p:stCondLst>
                        <p:cond delay="0"/>
                      </p:stCondLst>
                      <p:childTnLst>
                        <p:par>
                          <p:cTn id="1890" fill="hold">
                            <p:stCondLst>
                              <p:cond delay="0"/>
                            </p:stCondLst>
                            <p:childTnLst>
                              <p:par>
                                <p:cTn id="1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9" fill="hold">
                      <p:stCondLst>
                        <p:cond delay="indefinite"/>
                      </p:stCondLst>
                      <p:childTnLst>
                        <p:par>
                          <p:cTn id="1910" fill="hold">
                            <p:stCondLst>
                              <p:cond delay="0"/>
                            </p:stCondLst>
                            <p:childTnLst>
                              <p:par>
                                <p:cTn id="191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</p:childTnLst>
        </p:cTn>
      </p:par>
    </p:tnLst>
    <p:bldLst>
      <p:bldP spid="191" grpId="0" animBg="1"/>
      <p:bldP spid="191" grpId="1" animBg="1"/>
      <p:bldP spid="192" grpId="0" animBg="1"/>
      <p:bldP spid="192" grpId="1" animBg="1"/>
      <p:bldP spid="193" grpId="0" animBg="1"/>
      <p:bldP spid="193" grpId="1" animBg="1"/>
      <p:bldP spid="194" grpId="0" animBg="1"/>
      <p:bldP spid="194" grpId="1" animBg="1"/>
      <p:bldP spid="195" grpId="0" animBg="1"/>
      <p:bldP spid="195" grpId="1" animBg="1"/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  <p:bldP spid="199" grpId="1" animBg="1"/>
      <p:bldP spid="200" grpId="0" animBg="1"/>
      <p:bldP spid="200" grpId="1" animBg="1"/>
      <p:bldP spid="201" grpId="0" animBg="1"/>
      <p:bldP spid="201" grpId="1" animBg="1"/>
      <p:bldP spid="202" grpId="0" animBg="1"/>
      <p:bldP spid="202" grpId="1" animBg="1"/>
      <p:bldP spid="203" grpId="0" animBg="1"/>
      <p:bldP spid="203" grpId="1" animBg="1"/>
      <p:bldP spid="204" grpId="0" animBg="1"/>
      <p:bldP spid="204" grpId="1" animBg="1"/>
      <p:bldP spid="205" grpId="0" animBg="1"/>
      <p:bldP spid="205" grpId="1" animBg="1"/>
      <p:bldP spid="206" grpId="0" animBg="1"/>
      <p:bldP spid="206" grpId="1" animBg="1"/>
      <p:bldP spid="207" grpId="0" animBg="1"/>
      <p:bldP spid="207" grpId="1" animBg="1"/>
      <p:bldP spid="208" grpId="0" animBg="1"/>
      <p:bldP spid="208" grpId="1" animBg="1"/>
      <p:bldP spid="209" grpId="0" animBg="1"/>
      <p:bldP spid="209" grpId="1" animBg="1"/>
      <p:bldP spid="210" grpId="0" animBg="1"/>
      <p:bldP spid="210" grpId="1" animBg="1"/>
      <p:bldP spid="211" grpId="0" animBg="1"/>
      <p:bldP spid="211" grpId="1" animBg="1"/>
      <p:bldP spid="212" grpId="0" animBg="1"/>
      <p:bldP spid="212" grpId="1" animBg="1"/>
      <p:bldP spid="213" grpId="0" animBg="1"/>
      <p:bldP spid="213" grpId="1" animBg="1"/>
      <p:bldP spid="214" grpId="0" animBg="1"/>
      <p:bldP spid="214" grpId="1" animBg="1"/>
      <p:bldP spid="215" grpId="0" animBg="1"/>
      <p:bldP spid="215" grpId="1" animBg="1"/>
      <p:bldP spid="216" grpId="0" animBg="1"/>
      <p:bldP spid="216" grpId="1" animBg="1"/>
      <p:bldP spid="217" grpId="0" animBg="1"/>
      <p:bldP spid="217" grpId="1" animBg="1"/>
      <p:bldP spid="218" grpId="0" animBg="1"/>
      <p:bldP spid="218" grpId="1" animBg="1"/>
      <p:bldP spid="219" grpId="0" animBg="1"/>
      <p:bldP spid="219" grpId="1" animBg="1"/>
      <p:bldP spid="220" grpId="0" animBg="1"/>
      <p:bldP spid="220" grpId="1" animBg="1"/>
      <p:bldP spid="221" grpId="0" animBg="1"/>
      <p:bldP spid="221" grpId="1" animBg="1"/>
      <p:bldP spid="222" grpId="0" animBg="1"/>
      <p:bldP spid="222" grpId="1" animBg="1"/>
      <p:bldP spid="223" grpId="0" animBg="1"/>
      <p:bldP spid="223" grpId="1" animBg="1"/>
      <p:bldP spid="224" grpId="0" animBg="1"/>
      <p:bldP spid="224" grpId="1" animBg="1"/>
      <p:bldP spid="225" grpId="0" animBg="1"/>
      <p:bldP spid="225" grpId="1" animBg="1"/>
      <p:bldP spid="226" grpId="0" animBg="1"/>
      <p:bldP spid="226" grpId="1" animBg="1"/>
      <p:bldP spid="227" grpId="0" animBg="1"/>
      <p:bldP spid="227" grpId="1" animBg="1"/>
      <p:bldP spid="228" grpId="0" animBg="1"/>
      <p:bldP spid="228" grpId="1" animBg="1"/>
      <p:bldP spid="229" grpId="0" animBg="1"/>
      <p:bldP spid="229" grpId="1" animBg="1"/>
      <p:bldP spid="230" grpId="0" animBg="1"/>
      <p:bldP spid="230" grpId="1" animBg="1"/>
      <p:bldP spid="231" grpId="0" animBg="1"/>
      <p:bldP spid="231" grpId="1" animBg="1"/>
      <p:bldP spid="232" grpId="0" animBg="1"/>
      <p:bldP spid="232" grpId="1" animBg="1"/>
      <p:bldP spid="233" grpId="0" animBg="1"/>
      <p:bldP spid="233" grpId="1" animBg="1"/>
      <p:bldP spid="234" grpId="0" animBg="1"/>
      <p:bldP spid="234" grpId="1" animBg="1"/>
      <p:bldP spid="235" grpId="0" animBg="1"/>
      <p:bldP spid="235" grpId="1" animBg="1"/>
      <p:bldP spid="236" grpId="0" animBg="1"/>
      <p:bldP spid="236" grpId="1" animBg="1"/>
      <p:bldP spid="237" grpId="0" animBg="1"/>
      <p:bldP spid="237" grpId="1" animBg="1"/>
      <p:bldP spid="238" grpId="0" animBg="1"/>
      <p:bldP spid="238" grpId="1" animBg="1"/>
      <p:bldP spid="239" grpId="0" animBg="1"/>
      <p:bldP spid="239" grpId="1" animBg="1"/>
      <p:bldP spid="240" grpId="0" animBg="1"/>
      <p:bldP spid="240" grpId="1" animBg="1"/>
      <p:bldP spid="241" grpId="0" animBg="1"/>
      <p:bldP spid="241" grpId="1" animBg="1"/>
      <p:bldP spid="242" grpId="0" animBg="1"/>
      <p:bldP spid="242" grpId="1" animBg="1"/>
      <p:bldP spid="243" grpId="0" animBg="1"/>
      <p:bldP spid="243" grpId="1" animBg="1"/>
      <p:bldP spid="244" grpId="0" animBg="1"/>
      <p:bldP spid="244" grpId="1" animBg="1"/>
      <p:bldP spid="245" grpId="0" animBg="1"/>
      <p:bldP spid="245" grpId="1" animBg="1"/>
      <p:bldP spid="246" grpId="0" animBg="1"/>
      <p:bldP spid="246" grpId="1" animBg="1"/>
      <p:bldP spid="247" grpId="0" animBg="1"/>
      <p:bldP spid="247" grpId="1" animBg="1"/>
      <p:bldP spid="248" grpId="0" animBg="1"/>
      <p:bldP spid="248" grpId="1" animBg="1"/>
      <p:bldP spid="249" grpId="0" animBg="1"/>
      <p:bldP spid="249" grpId="1" animBg="1"/>
      <p:bldP spid="250" grpId="0" animBg="1"/>
      <p:bldP spid="250" grpId="1" animBg="1"/>
      <p:bldP spid="251" grpId="0" animBg="1"/>
      <p:bldP spid="251" grpId="1" animBg="1"/>
      <p:bldP spid="252" grpId="0" animBg="1"/>
      <p:bldP spid="252" grpId="1" animBg="1"/>
      <p:bldP spid="253" grpId="0" animBg="1"/>
      <p:bldP spid="253" grpId="1" animBg="1"/>
      <p:bldP spid="254" grpId="0" animBg="1"/>
      <p:bldP spid="254" grpId="1" animBg="1"/>
      <p:bldP spid="255" grpId="0" animBg="1"/>
      <p:bldP spid="255" grpId="1" animBg="1"/>
      <p:bldP spid="256" grpId="0" animBg="1"/>
      <p:bldP spid="256" grpId="1" animBg="1"/>
      <p:bldP spid="257" grpId="0" animBg="1"/>
      <p:bldP spid="257" grpId="1" animBg="1"/>
      <p:bldP spid="258" grpId="0" animBg="1"/>
      <p:bldP spid="258" grpId="1" animBg="1"/>
      <p:bldP spid="259" grpId="0" animBg="1"/>
      <p:bldP spid="259" grpId="1" animBg="1"/>
      <p:bldP spid="260" grpId="0" animBg="1"/>
      <p:bldP spid="260" grpId="1" animBg="1"/>
      <p:bldP spid="261" grpId="0" animBg="1"/>
      <p:bldP spid="261" grpId="1" animBg="1"/>
      <p:bldP spid="262" grpId="0" animBg="1"/>
      <p:bldP spid="262" grpId="1" animBg="1"/>
      <p:bldP spid="263" grpId="0" animBg="1"/>
      <p:bldP spid="263" grpId="1" animBg="1"/>
      <p:bldP spid="264" grpId="0" animBg="1"/>
      <p:bldP spid="264" grpId="1" animBg="1"/>
      <p:bldP spid="265" grpId="0" animBg="1"/>
      <p:bldP spid="265" grpId="1" animBg="1"/>
      <p:bldP spid="266" grpId="0" animBg="1"/>
      <p:bldP spid="266" grpId="1" animBg="1"/>
      <p:bldP spid="267" grpId="0" animBg="1"/>
      <p:bldP spid="267" grpId="1" animBg="1"/>
      <p:bldP spid="268" grpId="0" animBg="1"/>
      <p:bldP spid="268" grpId="1" animBg="1"/>
      <p:bldP spid="269" grpId="0" animBg="1"/>
      <p:bldP spid="269" grpId="1" animBg="1"/>
      <p:bldP spid="270" grpId="0" animBg="1"/>
      <p:bldP spid="270" grpId="1" animBg="1"/>
      <p:bldP spid="271" grpId="0" animBg="1"/>
      <p:bldP spid="271" grpId="1" animBg="1"/>
      <p:bldP spid="272" grpId="0" animBg="1"/>
      <p:bldP spid="272" grpId="1" animBg="1"/>
      <p:bldP spid="273" grpId="0" animBg="1"/>
      <p:bldP spid="273" grpId="1" animBg="1"/>
      <p:bldP spid="274" grpId="0" animBg="1"/>
      <p:bldP spid="274" grpId="1" animBg="1"/>
      <p:bldP spid="275" grpId="0" animBg="1"/>
      <p:bldP spid="275" grpId="1" animBg="1"/>
      <p:bldP spid="276" grpId="0" animBg="1"/>
      <p:bldP spid="276" grpId="1" animBg="1"/>
      <p:bldP spid="277" grpId="0" animBg="1"/>
      <p:bldP spid="277" grpId="1" animBg="1"/>
      <p:bldP spid="278" grpId="0" animBg="1"/>
      <p:bldP spid="278" grpId="1" animBg="1"/>
      <p:bldP spid="279" grpId="0" animBg="1"/>
      <p:bldP spid="279" grpId="1" animBg="1"/>
      <p:bldP spid="280" grpId="0" animBg="1"/>
      <p:bldP spid="280" grpId="1" animBg="1"/>
      <p:bldP spid="281" grpId="0" animBg="1"/>
      <p:bldP spid="281" grpId="1" animBg="1"/>
      <p:bldP spid="282" grpId="0" animBg="1"/>
      <p:bldP spid="282" grpId="1" animBg="1"/>
      <p:bldP spid="283" grpId="0" animBg="1"/>
      <p:bldP spid="283" grpId="1" animBg="1"/>
      <p:bldP spid="284" grpId="0" animBg="1"/>
      <p:bldP spid="284" grpId="1" animBg="1"/>
      <p:bldP spid="285" grpId="0" animBg="1"/>
      <p:bldP spid="285" grpId="1" animBg="1"/>
      <p:bldP spid="286" grpId="0" animBg="1"/>
      <p:bldP spid="286" grpId="1" animBg="1"/>
      <p:bldP spid="287" grpId="0" animBg="1"/>
      <p:bldP spid="287" grpId="1" animBg="1"/>
      <p:bldP spid="288" grpId="0" animBg="1"/>
      <p:bldP spid="288" grpId="1" animBg="1"/>
      <p:bldP spid="289" grpId="0" animBg="1"/>
      <p:bldP spid="289" grpId="1" animBg="1"/>
      <p:bldP spid="290" grpId="0" animBg="1"/>
      <p:bldP spid="290" grpId="1" animBg="1"/>
      <p:bldP spid="291" grpId="0" animBg="1"/>
      <p:bldP spid="291" grpId="1" animBg="1"/>
      <p:bldP spid="292" grpId="0" animBg="1"/>
      <p:bldP spid="292" grpId="1" animBg="1"/>
      <p:bldP spid="293" grpId="0" animBg="1"/>
      <p:bldP spid="293" grpId="1" animBg="1"/>
      <p:bldP spid="294" grpId="0" animBg="1"/>
      <p:bldP spid="294" grpId="1" animBg="1"/>
      <p:bldP spid="295" grpId="0" animBg="1"/>
      <p:bldP spid="295" grpId="1" animBg="1"/>
      <p:bldP spid="296" grpId="0" animBg="1"/>
      <p:bldP spid="296" grpId="1" animBg="1"/>
      <p:bldP spid="297" grpId="0" animBg="1"/>
      <p:bldP spid="297" grpId="1" animBg="1"/>
      <p:bldP spid="298" grpId="0" animBg="1"/>
      <p:bldP spid="298" grpId="1" animBg="1"/>
      <p:bldP spid="299" grpId="0" animBg="1"/>
      <p:bldP spid="299" grpId="1" animBg="1"/>
      <p:bldP spid="300" grpId="0" animBg="1"/>
      <p:bldP spid="300" grpId="1" animBg="1"/>
      <p:bldP spid="301" grpId="0" animBg="1"/>
      <p:bldP spid="301" grpId="1" animBg="1"/>
      <p:bldP spid="302" grpId="0" animBg="1"/>
      <p:bldP spid="302" grpId="1" animBg="1"/>
      <p:bldP spid="303" grpId="0" animBg="1"/>
      <p:bldP spid="303" grpId="1" animBg="1"/>
      <p:bldP spid="304" grpId="0" animBg="1"/>
      <p:bldP spid="304" grpId="1" animBg="1"/>
      <p:bldP spid="305" grpId="0" animBg="1"/>
      <p:bldP spid="305" grpId="1" animBg="1"/>
      <p:bldP spid="306" grpId="0" animBg="1"/>
      <p:bldP spid="306" grpId="1" animBg="1"/>
      <p:bldP spid="307" grpId="0" animBg="1"/>
      <p:bldP spid="307" grpId="1" animBg="1"/>
      <p:bldP spid="308" grpId="0" animBg="1"/>
      <p:bldP spid="308" grpId="1" animBg="1"/>
      <p:bldP spid="309" grpId="0" animBg="1"/>
      <p:bldP spid="309" grpId="1" animBg="1"/>
      <p:bldP spid="310" grpId="0" animBg="1"/>
      <p:bldP spid="310" grpId="1" animBg="1"/>
      <p:bldP spid="311" grpId="0" animBg="1"/>
      <p:bldP spid="311" grpId="1" animBg="1"/>
      <p:bldP spid="312" grpId="0" animBg="1"/>
      <p:bldP spid="312" grpId="1" animBg="1"/>
      <p:bldP spid="313" grpId="0" animBg="1"/>
      <p:bldP spid="313" grpId="1" animBg="1"/>
      <p:bldP spid="314" grpId="0" animBg="1"/>
      <p:bldP spid="314" grpId="1" animBg="1"/>
      <p:bldP spid="315" grpId="0" animBg="1"/>
      <p:bldP spid="315" grpId="1" animBg="1"/>
      <p:bldP spid="316" grpId="0" animBg="1"/>
      <p:bldP spid="316" grpId="1" animBg="1"/>
      <p:bldP spid="317" grpId="0" animBg="1"/>
      <p:bldP spid="317" grpId="1" animBg="1"/>
      <p:bldP spid="318" grpId="0" animBg="1"/>
      <p:bldP spid="318" grpId="1" animBg="1"/>
      <p:bldP spid="319" grpId="0" animBg="1"/>
      <p:bldP spid="319" grpId="1" animBg="1"/>
      <p:bldP spid="320" grpId="0" animBg="1"/>
      <p:bldP spid="320" grpId="1" animBg="1"/>
      <p:bldP spid="321" grpId="0" animBg="1"/>
      <p:bldP spid="321" grpId="1" animBg="1"/>
      <p:bldP spid="322" grpId="0" animBg="1"/>
      <p:bldP spid="322" grpId="1" animBg="1"/>
      <p:bldP spid="323" grpId="0" animBg="1"/>
      <p:bldP spid="323" grpId="1" animBg="1"/>
      <p:bldP spid="324" grpId="0" animBg="1"/>
      <p:bldP spid="324" grpId="1" animBg="1"/>
      <p:bldP spid="325" grpId="0" animBg="1"/>
      <p:bldP spid="325" grpId="1" animBg="1"/>
      <p:bldP spid="326" grpId="0" animBg="1"/>
      <p:bldP spid="326" grpId="1" animBg="1"/>
      <p:bldP spid="327" grpId="0" animBg="1"/>
      <p:bldP spid="327" grpId="1" animBg="1"/>
      <p:bldP spid="328" grpId="0" animBg="1"/>
      <p:bldP spid="328" grpId="1" animBg="1"/>
      <p:bldP spid="329" grpId="0" animBg="1"/>
      <p:bldP spid="329" grpId="1" animBg="1"/>
      <p:bldP spid="330" grpId="0" animBg="1"/>
      <p:bldP spid="330" grpId="1" animBg="1"/>
      <p:bldP spid="331" grpId="0" animBg="1"/>
      <p:bldP spid="331" grpId="1" animBg="1"/>
      <p:bldP spid="332" grpId="0" animBg="1"/>
      <p:bldP spid="332" grpId="1" animBg="1"/>
      <p:bldP spid="333" grpId="0" animBg="1"/>
      <p:bldP spid="333" grpId="1" animBg="1"/>
      <p:bldP spid="334" grpId="0" animBg="1"/>
      <p:bldP spid="334" grpId="1" animBg="1"/>
      <p:bldP spid="335" grpId="0" animBg="1"/>
      <p:bldP spid="335" grpId="1" animBg="1"/>
      <p:bldP spid="336" grpId="0" animBg="1"/>
      <p:bldP spid="336" grpId="1" animBg="1"/>
      <p:bldP spid="337" grpId="0" animBg="1"/>
      <p:bldP spid="337" grpId="1" animBg="1"/>
      <p:bldP spid="338" grpId="0" animBg="1"/>
      <p:bldP spid="338" grpId="1" animBg="1"/>
      <p:bldP spid="339" grpId="0" animBg="1"/>
      <p:bldP spid="339" grpId="1" animBg="1"/>
      <p:bldP spid="340" grpId="0" animBg="1"/>
      <p:bldP spid="340" grpId="1" animBg="1"/>
      <p:bldP spid="341" grpId="0" animBg="1"/>
      <p:bldP spid="341" grpId="1" animBg="1"/>
      <p:bldP spid="342" grpId="0" animBg="1"/>
      <p:bldP spid="342" grpId="1" animBg="1"/>
      <p:bldP spid="343" grpId="0" animBg="1"/>
      <p:bldP spid="343" grpId="1" animBg="1"/>
      <p:bldP spid="344" grpId="0" animBg="1"/>
      <p:bldP spid="344" grpId="1" animBg="1"/>
      <p:bldP spid="345" grpId="0" animBg="1"/>
      <p:bldP spid="345" grpId="1" animBg="1"/>
      <p:bldP spid="346" grpId="0" animBg="1"/>
      <p:bldP spid="346" grpId="1" animBg="1"/>
      <p:bldP spid="347" grpId="0" animBg="1"/>
      <p:bldP spid="347" grpId="1" animBg="1"/>
      <p:bldP spid="348" grpId="0" animBg="1"/>
      <p:bldP spid="348" grpId="1" animBg="1"/>
      <p:bldP spid="349" grpId="0" animBg="1"/>
      <p:bldP spid="349" grpId="1" animBg="1"/>
      <p:bldP spid="350" grpId="0" animBg="1"/>
      <p:bldP spid="350" grpId="1" animBg="1"/>
      <p:bldP spid="351" grpId="0" animBg="1"/>
      <p:bldP spid="351" grpId="1" animBg="1"/>
      <p:bldP spid="352" grpId="0" animBg="1"/>
      <p:bldP spid="352" grpId="1" animBg="1"/>
      <p:bldP spid="353" grpId="0" animBg="1"/>
      <p:bldP spid="353" grpId="1" animBg="1"/>
      <p:bldP spid="354" grpId="0" animBg="1"/>
      <p:bldP spid="354" grpId="1" animBg="1"/>
      <p:bldP spid="355" grpId="0" animBg="1"/>
      <p:bldP spid="355" grpId="1" animBg="1"/>
      <p:bldP spid="356" grpId="0" animBg="1"/>
      <p:bldP spid="356" grpId="1" animBg="1"/>
      <p:bldP spid="357" grpId="0" animBg="1"/>
      <p:bldP spid="357" grpId="1" animBg="1"/>
      <p:bldP spid="358" grpId="0" animBg="1"/>
      <p:bldP spid="358" grpId="1" animBg="1"/>
      <p:bldP spid="359" grpId="0" animBg="1"/>
      <p:bldP spid="359" grpId="1" animBg="1"/>
      <p:bldP spid="360" grpId="0" animBg="1"/>
      <p:bldP spid="360" grpId="1" animBg="1"/>
      <p:bldP spid="361" grpId="0" animBg="1"/>
      <p:bldP spid="361" grpId="1" animBg="1"/>
      <p:bldP spid="362" grpId="0" animBg="1"/>
      <p:bldP spid="362" grpId="1" animBg="1"/>
      <p:bldP spid="363" grpId="0" animBg="1"/>
      <p:bldP spid="363" grpId="1" animBg="1"/>
      <p:bldP spid="364" grpId="0" animBg="1"/>
      <p:bldP spid="364" grpId="1" animBg="1"/>
      <p:bldP spid="365" grpId="0" animBg="1"/>
      <p:bldP spid="365" grpId="1" animBg="1"/>
      <p:bldP spid="366" grpId="0" animBg="1"/>
      <p:bldP spid="366" grpId="1" animBg="1"/>
      <p:bldP spid="367" grpId="0" animBg="1"/>
      <p:bldP spid="367" grpId="1" animBg="1"/>
      <p:bldP spid="368" grpId="0" animBg="1"/>
      <p:bldP spid="368" grpId="1" animBg="1"/>
      <p:bldP spid="369" grpId="0" animBg="1"/>
      <p:bldP spid="369" grpId="1" animBg="1"/>
      <p:bldP spid="370" grpId="0" animBg="1"/>
      <p:bldP spid="370" grpId="1" animBg="1"/>
      <p:bldP spid="371" grpId="0" animBg="1"/>
      <p:bldP spid="371" grpId="1" animBg="1"/>
      <p:bldP spid="372" grpId="0" animBg="1"/>
      <p:bldP spid="372" grpId="1" animBg="1"/>
      <p:bldP spid="373" grpId="0" animBg="1"/>
      <p:bldP spid="373" grpId="1" animBg="1"/>
      <p:bldP spid="374" grpId="0" animBg="1"/>
      <p:bldP spid="374" grpId="1" animBg="1"/>
      <p:bldP spid="375" grpId="0" animBg="1"/>
      <p:bldP spid="375" grpId="1" animBg="1"/>
      <p:bldP spid="376" grpId="0" animBg="1"/>
      <p:bldP spid="376" grpId="1" animBg="1"/>
      <p:bldP spid="377" grpId="0" animBg="1"/>
      <p:bldP spid="377" grpId="1" animBg="1"/>
      <p:bldP spid="378" grpId="0" animBg="1"/>
      <p:bldP spid="378" grpId="1" animBg="1"/>
      <p:bldP spid="379" grpId="0" animBg="1"/>
      <p:bldP spid="379" grpId="1" animBg="1"/>
      <p:bldP spid="380" grpId="0" animBg="1"/>
      <p:bldP spid="380" grpId="1" animBg="1"/>
      <p:bldP spid="381" grpId="0" animBg="1"/>
      <p:bldP spid="381" grpId="1" animBg="1"/>
      <p:bldP spid="382" grpId="0" animBg="1"/>
      <p:bldP spid="382" grpId="1" animBg="1"/>
      <p:bldP spid="383" grpId="0" animBg="1"/>
      <p:bldP spid="383" grpId="1" animBg="1"/>
      <p:bldP spid="384" grpId="0" animBg="1"/>
      <p:bldP spid="384" grpId="1" animBg="1"/>
      <p:bldP spid="385" grpId="0" animBg="1"/>
      <p:bldP spid="385" grpId="1" animBg="1"/>
      <p:bldP spid="386" grpId="0" animBg="1"/>
      <p:bldP spid="386" grpId="1" animBg="1"/>
      <p:bldP spid="387" grpId="0" animBg="1"/>
      <p:bldP spid="387" grpId="1" animBg="1"/>
      <p:bldP spid="388" grpId="0" animBg="1"/>
      <p:bldP spid="388" grpId="1" animBg="1"/>
      <p:bldP spid="389" grpId="0" animBg="1"/>
      <p:bldP spid="389" grpId="1" animBg="1"/>
      <p:bldP spid="390" grpId="0" animBg="1"/>
      <p:bldP spid="390" grpId="1" animBg="1"/>
      <p:bldP spid="391" grpId="0" animBg="1"/>
      <p:bldP spid="391" grpId="1" animBg="1"/>
      <p:bldP spid="392" grpId="0" animBg="1"/>
      <p:bldP spid="392" grpId="1" animBg="1"/>
      <p:bldP spid="393" grpId="0" animBg="1"/>
      <p:bldP spid="393" grpId="1" animBg="1"/>
      <p:bldP spid="394" grpId="0" animBg="1"/>
      <p:bldP spid="394" grpId="1" animBg="1"/>
      <p:bldP spid="395" grpId="0" animBg="1"/>
      <p:bldP spid="395" grpId="1" animBg="1"/>
      <p:bldP spid="396" grpId="0" animBg="1"/>
      <p:bldP spid="396" grpId="1" animBg="1"/>
      <p:bldP spid="397" grpId="0" animBg="1"/>
      <p:bldP spid="397" grpId="1" animBg="1"/>
      <p:bldP spid="398" grpId="0" animBg="1"/>
      <p:bldP spid="398" grpId="1" animBg="1"/>
      <p:bldP spid="399" grpId="0" animBg="1"/>
      <p:bldP spid="399" grpId="1" animBg="1"/>
      <p:bldP spid="400" grpId="0" animBg="1"/>
      <p:bldP spid="400" grpId="1" animBg="1"/>
      <p:bldP spid="401" grpId="0" animBg="1"/>
      <p:bldP spid="401" grpId="1" animBg="1"/>
      <p:bldP spid="402" grpId="0" animBg="1"/>
      <p:bldP spid="402" grpId="1" animBg="1"/>
      <p:bldP spid="403" grpId="0" animBg="1"/>
      <p:bldP spid="403" grpId="1" animBg="1"/>
      <p:bldP spid="404" grpId="0" animBg="1"/>
      <p:bldP spid="404" grpId="1" animBg="1"/>
      <p:bldP spid="405" grpId="0" animBg="1"/>
      <p:bldP spid="405" grpId="1" animBg="1"/>
      <p:bldP spid="406" grpId="0" animBg="1"/>
      <p:bldP spid="406" grpId="1" animBg="1"/>
      <p:bldP spid="407" grpId="0" animBg="1"/>
      <p:bldP spid="407" grpId="1" animBg="1"/>
      <p:bldP spid="408" grpId="0" animBg="1"/>
      <p:bldP spid="408" grpId="1" animBg="1"/>
      <p:bldP spid="409" grpId="0" animBg="1"/>
      <p:bldP spid="409" grpId="1" animBg="1"/>
      <p:bldP spid="410" grpId="0" animBg="1"/>
      <p:bldP spid="410" grpId="1" animBg="1"/>
      <p:bldP spid="411" grpId="0" animBg="1"/>
      <p:bldP spid="411" grpId="1" animBg="1"/>
      <p:bldP spid="412" grpId="0" animBg="1"/>
      <p:bldP spid="412" grpId="1" animBg="1"/>
      <p:bldP spid="413" grpId="0" animBg="1"/>
      <p:bldP spid="413" grpId="1" animBg="1"/>
      <p:bldP spid="414" grpId="0" animBg="1"/>
      <p:bldP spid="414" grpId="1" animBg="1"/>
      <p:bldP spid="415" grpId="0" animBg="1"/>
      <p:bldP spid="415" grpId="1" animBg="1"/>
      <p:bldP spid="416" grpId="0" animBg="1"/>
      <p:bldP spid="416" grpId="1" animBg="1"/>
      <p:bldP spid="417" grpId="0" animBg="1"/>
      <p:bldP spid="417" grpId="1" animBg="1"/>
      <p:bldP spid="418" grpId="0" animBg="1"/>
      <p:bldP spid="418" grpId="1" animBg="1"/>
      <p:bldP spid="419" grpId="0" animBg="1"/>
      <p:bldP spid="419" grpId="1" animBg="1"/>
      <p:bldP spid="420" grpId="0" animBg="1"/>
      <p:bldP spid="420" grpId="1" animBg="1"/>
      <p:bldP spid="421" grpId="0" animBg="1"/>
      <p:bldP spid="421" grpId="1" animBg="1"/>
      <p:bldP spid="422" grpId="0" animBg="1"/>
      <p:bldP spid="422" grpId="1" animBg="1"/>
      <p:bldP spid="423" grpId="0" animBg="1"/>
      <p:bldP spid="423" grpId="1" animBg="1"/>
      <p:bldP spid="424" grpId="0" animBg="1"/>
      <p:bldP spid="424" grpId="1" animBg="1"/>
      <p:bldP spid="425" grpId="0" animBg="1"/>
      <p:bldP spid="425" grpId="1" animBg="1"/>
      <p:bldP spid="426" grpId="0" animBg="1"/>
      <p:bldP spid="426" grpId="1" animBg="1"/>
      <p:bldP spid="427" grpId="0" animBg="1"/>
      <p:bldP spid="427" grpId="1" animBg="1"/>
      <p:bldP spid="428" grpId="0" animBg="1"/>
      <p:bldP spid="428" grpId="1" animBg="1"/>
      <p:bldP spid="429" grpId="0" animBg="1"/>
      <p:bldP spid="429" grpId="1" animBg="1"/>
      <p:bldP spid="430" grpId="0" animBg="1"/>
      <p:bldP spid="430" grpId="1" animBg="1"/>
      <p:bldP spid="431" grpId="0" animBg="1"/>
      <p:bldP spid="431" grpId="1" animBg="1"/>
      <p:bldP spid="432" grpId="0" animBg="1"/>
      <p:bldP spid="432" grpId="1" animBg="1"/>
      <p:bldP spid="433" grpId="0" animBg="1"/>
      <p:bldP spid="433" grpId="1" animBg="1"/>
      <p:bldP spid="434" grpId="0" animBg="1"/>
      <p:bldP spid="434" grpId="1" animBg="1"/>
      <p:bldP spid="435" grpId="0" animBg="1"/>
      <p:bldP spid="435" grpId="1" animBg="1"/>
      <p:bldP spid="436" grpId="0" animBg="1"/>
      <p:bldP spid="436" grpId="1" animBg="1"/>
      <p:bldP spid="437" grpId="0" animBg="1"/>
      <p:bldP spid="437" grpId="1" animBg="1"/>
      <p:bldP spid="438" grpId="0" animBg="1"/>
      <p:bldP spid="438" grpId="1" animBg="1"/>
      <p:bldP spid="439" grpId="0" animBg="1"/>
      <p:bldP spid="439" grpId="1" animBg="1"/>
      <p:bldP spid="440" grpId="0" animBg="1"/>
      <p:bldP spid="440" grpId="1" animBg="1"/>
      <p:bldP spid="441" grpId="0" animBg="1"/>
      <p:bldP spid="441" grpId="1" animBg="1"/>
      <p:bldP spid="442" grpId="0" animBg="1"/>
      <p:bldP spid="442" grpId="1" animBg="1"/>
      <p:bldP spid="443" grpId="0" animBg="1"/>
      <p:bldP spid="443" grpId="1" animBg="1"/>
      <p:bldP spid="444" grpId="0" animBg="1"/>
      <p:bldP spid="444" grpId="1" animBg="1"/>
      <p:bldP spid="445" grpId="0" animBg="1"/>
      <p:bldP spid="445" grpId="1" animBg="1"/>
      <p:bldP spid="446" grpId="0" animBg="1"/>
      <p:bldP spid="446" grpId="1" animBg="1"/>
      <p:bldP spid="447" grpId="0" animBg="1"/>
      <p:bldP spid="447" grpId="1" animBg="1"/>
      <p:bldP spid="448" grpId="0" animBg="1"/>
      <p:bldP spid="448" grpId="1" animBg="1"/>
      <p:bldP spid="449" grpId="0" animBg="1"/>
      <p:bldP spid="449" grpId="1" animBg="1"/>
      <p:bldP spid="450" grpId="0" animBg="1"/>
      <p:bldP spid="450" grpId="1" animBg="1"/>
      <p:bldP spid="451" grpId="0" animBg="1"/>
      <p:bldP spid="451" grpId="1" animBg="1"/>
      <p:bldP spid="452" grpId="0" animBg="1"/>
      <p:bldP spid="452" grpId="1" animBg="1"/>
      <p:bldP spid="453" grpId="0" animBg="1"/>
      <p:bldP spid="453" grpId="1" animBg="1"/>
      <p:bldP spid="454" grpId="0" animBg="1"/>
      <p:bldP spid="454" grpId="1" animBg="1"/>
      <p:bldP spid="455" grpId="0" animBg="1"/>
      <p:bldP spid="455" grpId="1" animBg="1"/>
      <p:bldP spid="456" grpId="0" animBg="1"/>
      <p:bldP spid="456" grpId="1" animBg="1"/>
      <p:bldP spid="457" grpId="0" animBg="1"/>
      <p:bldP spid="457" grpId="1" animBg="1"/>
      <p:bldP spid="458" grpId="0" animBg="1"/>
      <p:bldP spid="458" grpId="1" animBg="1"/>
      <p:bldP spid="459" grpId="0" animBg="1"/>
      <p:bldP spid="459" grpId="1" animBg="1"/>
      <p:bldP spid="460" grpId="0" animBg="1"/>
      <p:bldP spid="460" grpId="1" animBg="1"/>
      <p:bldP spid="461" grpId="0" animBg="1"/>
      <p:bldP spid="461" grpId="1" animBg="1"/>
      <p:bldP spid="462" grpId="0" animBg="1"/>
      <p:bldP spid="462" grpId="1" animBg="1"/>
      <p:bldP spid="463" grpId="0" animBg="1"/>
      <p:bldP spid="463" grpId="1" animBg="1"/>
      <p:bldP spid="464" grpId="0" animBg="1"/>
      <p:bldP spid="464" grpId="1" animBg="1"/>
      <p:bldP spid="465" grpId="0" animBg="1"/>
      <p:bldP spid="465" grpId="1" animBg="1"/>
      <p:bldP spid="466" grpId="0" animBg="1"/>
      <p:bldP spid="466" grpId="1" animBg="1"/>
      <p:bldP spid="467" grpId="0" animBg="1"/>
      <p:bldP spid="467" grpId="1" animBg="1"/>
      <p:bldP spid="468" grpId="0" animBg="1"/>
      <p:bldP spid="468" grpId="1" animBg="1"/>
      <p:bldP spid="469" grpId="0" animBg="1"/>
      <p:bldP spid="469" grpId="1" animBg="1"/>
      <p:bldP spid="470" grpId="0" animBg="1"/>
      <p:bldP spid="470" grpId="1" animBg="1"/>
      <p:bldP spid="471" grpId="0" animBg="1"/>
      <p:bldP spid="471" grpId="1" animBg="1"/>
      <p:bldP spid="472" grpId="0" animBg="1"/>
      <p:bldP spid="472" grpId="1" animBg="1"/>
      <p:bldP spid="473" grpId="0" animBg="1"/>
      <p:bldP spid="473" grpId="1" animBg="1"/>
      <p:bldP spid="474" grpId="0" animBg="1"/>
      <p:bldP spid="474" grpId="1" animBg="1"/>
      <p:bldP spid="475" grpId="0" animBg="1"/>
      <p:bldP spid="475" grpId="1" animBg="1"/>
      <p:bldP spid="476" grpId="0" animBg="1"/>
      <p:bldP spid="476" grpId="1" animBg="1"/>
      <p:bldP spid="477" grpId="0" animBg="1"/>
      <p:bldP spid="477" grpId="1" animBg="1"/>
      <p:bldP spid="478" grpId="0" animBg="1"/>
      <p:bldP spid="478" grpId="1" animBg="1"/>
      <p:bldP spid="479" grpId="0" animBg="1"/>
      <p:bldP spid="479" grpId="1" animBg="1"/>
      <p:bldP spid="480" grpId="0" animBg="1"/>
      <p:bldP spid="480" grpId="1" animBg="1"/>
      <p:bldP spid="481" grpId="0" animBg="1"/>
      <p:bldP spid="481" grpId="1" animBg="1"/>
      <p:bldP spid="482" grpId="0" animBg="1"/>
      <p:bldP spid="482" grpId="1" animBg="1"/>
      <p:bldP spid="483" grpId="0" animBg="1"/>
      <p:bldP spid="483" grpId="1" animBg="1"/>
      <p:bldP spid="484" grpId="0" animBg="1"/>
      <p:bldP spid="484" grpId="1" animBg="1"/>
      <p:bldP spid="485" grpId="0" animBg="1"/>
      <p:bldP spid="485" grpId="1" animBg="1"/>
      <p:bldP spid="486" grpId="0" animBg="1"/>
      <p:bldP spid="486" grpId="1" animBg="1"/>
      <p:bldP spid="487" grpId="0" animBg="1"/>
      <p:bldP spid="487" grpId="1" animBg="1"/>
      <p:bldP spid="488" grpId="0" animBg="1"/>
      <p:bldP spid="488" grpId="1" animBg="1"/>
      <p:bldP spid="489" grpId="0" animBg="1"/>
      <p:bldP spid="489" grpId="1" animBg="1"/>
      <p:bldP spid="490" grpId="0" animBg="1"/>
      <p:bldP spid="490" grpId="1" animBg="1"/>
      <p:bldP spid="491" grpId="0" animBg="1"/>
      <p:bldP spid="491" grpId="1" animBg="1"/>
      <p:bldP spid="492" grpId="0" animBg="1"/>
      <p:bldP spid="492" grpId="1" animBg="1"/>
      <p:bldP spid="493" grpId="0" animBg="1"/>
      <p:bldP spid="493" grpId="1" animBg="1"/>
      <p:bldP spid="494" grpId="0" animBg="1"/>
      <p:bldP spid="494" grpId="1" animBg="1"/>
      <p:bldP spid="495" grpId="0" animBg="1"/>
      <p:bldP spid="495" grpId="1" animBg="1"/>
      <p:bldP spid="496" grpId="0" animBg="1"/>
      <p:bldP spid="496" grpId="1" animBg="1"/>
      <p:bldP spid="497" grpId="0" animBg="1"/>
      <p:bldP spid="497" grpId="1" animBg="1"/>
      <p:bldP spid="498" grpId="0" animBg="1"/>
      <p:bldP spid="498" grpId="1" animBg="1"/>
      <p:bldP spid="499" grpId="0" animBg="1"/>
      <p:bldP spid="499" grpId="1" animBg="1"/>
      <p:bldP spid="500" grpId="0" animBg="1"/>
      <p:bldP spid="500" grpId="1" animBg="1"/>
      <p:bldP spid="501" grpId="0" animBg="1"/>
      <p:bldP spid="501" grpId="1" animBg="1"/>
      <p:bldP spid="502" grpId="0" animBg="1"/>
      <p:bldP spid="502" grpId="1" animBg="1"/>
      <p:bldP spid="503" grpId="0" animBg="1"/>
      <p:bldP spid="503" grpId="1" animBg="1"/>
      <p:bldP spid="504" grpId="0" animBg="1"/>
      <p:bldP spid="504" grpId="1" animBg="1"/>
      <p:bldP spid="505" grpId="0" animBg="1"/>
      <p:bldP spid="505" grpId="1" animBg="1"/>
      <p:bldP spid="506" grpId="0" animBg="1"/>
      <p:bldP spid="506" grpId="1" animBg="1"/>
      <p:bldP spid="507" grpId="0" animBg="1"/>
      <p:bldP spid="507" grpId="1" animBg="1"/>
      <p:bldP spid="508" grpId="0" animBg="1"/>
      <p:bldP spid="508" grpId="1" animBg="1"/>
      <p:bldP spid="509" grpId="0" animBg="1"/>
      <p:bldP spid="509" grpId="1" animBg="1"/>
      <p:bldP spid="510" grpId="0" animBg="1"/>
      <p:bldP spid="510" grpId="1" animBg="1"/>
      <p:bldP spid="511" grpId="0" animBg="1"/>
      <p:bldP spid="511" grpId="1" animBg="1"/>
      <p:bldP spid="512" grpId="0" animBg="1"/>
      <p:bldP spid="512" grpId="1" animBg="1"/>
      <p:bldP spid="513" grpId="0" animBg="1"/>
      <p:bldP spid="513" grpId="1" animBg="1"/>
      <p:bldP spid="514" grpId="0" animBg="1"/>
      <p:bldP spid="514" grpId="1" animBg="1"/>
      <p:bldP spid="515" grpId="0" animBg="1"/>
      <p:bldP spid="515" grpId="1" animBg="1"/>
      <p:bldP spid="516" grpId="0" animBg="1"/>
      <p:bldP spid="516" grpId="1" animBg="1"/>
      <p:bldP spid="517" grpId="0" animBg="1"/>
      <p:bldP spid="517" grpId="1" animBg="1"/>
      <p:bldP spid="518" grpId="0" animBg="1"/>
      <p:bldP spid="518" grpId="1" animBg="1"/>
      <p:bldP spid="519" grpId="0" animBg="1"/>
      <p:bldP spid="519" grpId="1" animBg="1"/>
      <p:bldP spid="520" grpId="0" animBg="1"/>
      <p:bldP spid="520" grpId="1" animBg="1"/>
      <p:bldP spid="521" grpId="0" animBg="1"/>
      <p:bldP spid="521" grpId="1" animBg="1"/>
      <p:bldP spid="522" grpId="0" animBg="1"/>
      <p:bldP spid="522" grpId="1" animBg="1"/>
      <p:bldP spid="523" grpId="0" animBg="1"/>
      <p:bldP spid="523" grpId="1" animBg="1"/>
      <p:bldP spid="524" grpId="0" animBg="1"/>
      <p:bldP spid="524" grpId="1" animBg="1"/>
      <p:bldP spid="525" grpId="0" animBg="1"/>
      <p:bldP spid="525" grpId="1" animBg="1"/>
      <p:bldP spid="526" grpId="0" animBg="1"/>
      <p:bldP spid="526" grpId="1" animBg="1"/>
      <p:bldP spid="527" grpId="0" animBg="1"/>
      <p:bldP spid="527" grpId="1" animBg="1"/>
      <p:bldP spid="528" grpId="0" animBg="1"/>
      <p:bldP spid="528" grpId="1" animBg="1"/>
      <p:bldP spid="529" grpId="0" animBg="1"/>
      <p:bldP spid="529" grpId="1" animBg="1"/>
      <p:bldP spid="530" grpId="0" animBg="1"/>
      <p:bldP spid="530" grpId="1" animBg="1"/>
      <p:bldP spid="531" grpId="0" animBg="1"/>
      <p:bldP spid="531" grpId="1" animBg="1"/>
      <p:bldP spid="532" grpId="0" animBg="1"/>
      <p:bldP spid="532" grpId="1" animBg="1"/>
      <p:bldP spid="533" grpId="0" animBg="1"/>
      <p:bldP spid="533" grpId="1" animBg="1"/>
      <p:bldP spid="534" grpId="0" animBg="1"/>
      <p:bldP spid="534" grpId="1" animBg="1"/>
      <p:bldP spid="535" grpId="0" animBg="1"/>
      <p:bldP spid="535" grpId="1" animBg="1"/>
      <p:bldP spid="536" grpId="0" animBg="1"/>
      <p:bldP spid="536" grpId="1" animBg="1"/>
      <p:bldP spid="537" grpId="0" animBg="1"/>
      <p:bldP spid="537" grpId="1" animBg="1"/>
      <p:bldP spid="538" grpId="0" animBg="1"/>
      <p:bldP spid="538" grpId="1" animBg="1"/>
      <p:bldP spid="539" grpId="0" animBg="1"/>
      <p:bldP spid="539" grpId="1" animBg="1"/>
      <p:bldP spid="540" grpId="0" animBg="1"/>
      <p:bldP spid="540" grpId="1" animBg="1"/>
      <p:bldP spid="541" grpId="0" animBg="1"/>
      <p:bldP spid="541" grpId="1" animBg="1"/>
      <p:bldP spid="542" grpId="0" animBg="1"/>
      <p:bldP spid="542" grpId="1" animBg="1"/>
      <p:bldP spid="543" grpId="0" animBg="1"/>
      <p:bldP spid="543" grpId="1" animBg="1"/>
      <p:bldP spid="544" grpId="0" animBg="1"/>
      <p:bldP spid="544" grpId="1" animBg="1"/>
      <p:bldP spid="545" grpId="0" animBg="1"/>
      <p:bldP spid="545" grpId="1" animBg="1"/>
      <p:bldP spid="546" grpId="0" animBg="1"/>
      <p:bldP spid="546" grpId="1" animBg="1"/>
      <p:bldP spid="547" grpId="0" animBg="1"/>
      <p:bldP spid="547" grpId="1" animBg="1"/>
      <p:bldP spid="548" grpId="0" animBg="1"/>
      <p:bldP spid="548" grpId="1" animBg="1"/>
      <p:bldP spid="549" grpId="0" animBg="1"/>
      <p:bldP spid="549" grpId="1" animBg="1"/>
      <p:bldP spid="550" grpId="0" animBg="1"/>
      <p:bldP spid="550" grpId="1" animBg="1"/>
      <p:bldP spid="551" grpId="0" animBg="1"/>
      <p:bldP spid="551" grpId="1" animBg="1"/>
      <p:bldP spid="552" grpId="0" animBg="1"/>
      <p:bldP spid="552" grpId="1" animBg="1"/>
      <p:bldP spid="553" grpId="0" animBg="1"/>
      <p:bldP spid="553" grpId="1" animBg="1"/>
      <p:bldP spid="554" grpId="0" animBg="1"/>
      <p:bldP spid="554" grpId="1" animBg="1"/>
      <p:bldP spid="555" grpId="0" animBg="1"/>
      <p:bldP spid="555" grpId="1" animBg="1"/>
      <p:bldP spid="556" grpId="0" animBg="1"/>
      <p:bldP spid="556" grpId="1" animBg="1"/>
      <p:bldP spid="557" grpId="0" animBg="1"/>
      <p:bldP spid="557" grpId="1" animBg="1"/>
      <p:bldP spid="558" grpId="0" animBg="1"/>
      <p:bldP spid="558" grpId="1" animBg="1"/>
      <p:bldP spid="559" grpId="0" animBg="1"/>
      <p:bldP spid="559" grpId="1" animBg="1"/>
      <p:bldP spid="560" grpId="0" animBg="1"/>
      <p:bldP spid="560" grpId="1" animBg="1"/>
      <p:bldP spid="561" grpId="0" animBg="1"/>
      <p:bldP spid="561" grpId="1" animBg="1"/>
      <p:bldP spid="562" grpId="0" animBg="1"/>
      <p:bldP spid="562" grpId="1" animBg="1"/>
      <p:bldP spid="563" grpId="0" animBg="1"/>
      <p:bldP spid="563" grpId="1" animBg="1"/>
      <p:bldP spid="564" grpId="0" animBg="1"/>
      <p:bldP spid="564" grpId="1" animBg="1"/>
      <p:bldP spid="565" grpId="0" animBg="1"/>
      <p:bldP spid="565" grpId="1" animBg="1"/>
      <p:bldP spid="566" grpId="0" animBg="1"/>
      <p:bldP spid="566" grpId="1" animBg="1"/>
      <p:bldP spid="567" grpId="0" animBg="1"/>
      <p:bldP spid="567" grpId="1" animBg="1"/>
      <p:bldP spid="568" grpId="0" animBg="1"/>
      <p:bldP spid="568" grpId="1" animBg="1"/>
      <p:bldP spid="569" grpId="0" animBg="1"/>
      <p:bldP spid="569" grpId="1" animBg="1"/>
      <p:bldP spid="570" grpId="0" animBg="1"/>
      <p:bldP spid="570" grpId="1" animBg="1"/>
      <p:bldP spid="571" grpId="0" animBg="1"/>
      <p:bldP spid="571" grpId="1" animBg="1"/>
      <p:bldP spid="572" grpId="0" animBg="1"/>
      <p:bldP spid="572" grpId="1" animBg="1"/>
      <p:bldP spid="573" grpId="0" animBg="1"/>
      <p:bldP spid="573" grpId="1" animBg="1"/>
      <p:bldP spid="574" grpId="0" animBg="1"/>
      <p:bldP spid="574" grpId="1" animBg="1"/>
      <p:bldP spid="575" grpId="0" animBg="1"/>
      <p:bldP spid="575" grpId="1" animBg="1"/>
      <p:bldP spid="576" grpId="0" animBg="1"/>
      <p:bldP spid="576" grpId="1" animBg="1"/>
      <p:bldP spid="577" grpId="0" animBg="1"/>
      <p:bldP spid="577" grpId="1" animBg="1"/>
      <p:bldP spid="578" grpId="0" animBg="1"/>
      <p:bldP spid="578" grpId="1" animBg="1"/>
      <p:bldP spid="579" grpId="0" animBg="1"/>
      <p:bldP spid="579" grpId="1" animBg="1"/>
      <p:bldP spid="580" grpId="0" animBg="1"/>
      <p:bldP spid="580" grpId="1" animBg="1"/>
      <p:bldP spid="581" grpId="0" animBg="1"/>
      <p:bldP spid="581" grpId="1" animBg="1"/>
      <p:bldP spid="582" grpId="0" animBg="1"/>
      <p:bldP spid="582" grpId="1" animBg="1"/>
      <p:bldP spid="583" grpId="0" animBg="1"/>
      <p:bldP spid="583" grpId="1" animBg="1"/>
      <p:bldP spid="584" grpId="0" animBg="1"/>
      <p:bldP spid="584" grpId="1" animBg="1"/>
      <p:bldP spid="585" grpId="0" animBg="1"/>
      <p:bldP spid="585" grpId="1" animBg="1"/>
      <p:bldP spid="586" grpId="0" animBg="1"/>
      <p:bldP spid="586" grpId="1" animBg="1"/>
      <p:bldP spid="587" grpId="0" animBg="1"/>
      <p:bldP spid="587" grpId="1" animBg="1"/>
      <p:bldP spid="588" grpId="0" animBg="1"/>
      <p:bldP spid="588" grpId="1" animBg="1"/>
      <p:bldP spid="589" grpId="0" animBg="1"/>
      <p:bldP spid="589" grpId="1" animBg="1"/>
      <p:bldP spid="590" grpId="0" animBg="1"/>
      <p:bldP spid="590" grpId="1" animBg="1"/>
      <p:bldP spid="591" grpId="0" animBg="1"/>
      <p:bldP spid="591" grpId="1" animBg="1"/>
      <p:bldP spid="592" grpId="0" animBg="1"/>
      <p:bldP spid="592" grpId="1" animBg="1"/>
      <p:bldP spid="593" grpId="0" animBg="1"/>
      <p:bldP spid="593" grpId="1" animBg="1"/>
      <p:bldP spid="594" grpId="0" animBg="1"/>
      <p:bldP spid="594" grpId="1" animBg="1"/>
      <p:bldP spid="595" grpId="0" animBg="1"/>
      <p:bldP spid="595" grpId="1" animBg="1"/>
      <p:bldP spid="596" grpId="0" animBg="1"/>
      <p:bldP spid="596" grpId="1" animBg="1"/>
      <p:bldP spid="597" grpId="0" animBg="1"/>
      <p:bldP spid="597" grpId="1" animBg="1"/>
      <p:bldP spid="598" grpId="0" animBg="1"/>
      <p:bldP spid="598" grpId="1" animBg="1"/>
      <p:bldP spid="599" grpId="0" animBg="1"/>
      <p:bldP spid="599" grpId="1" animBg="1"/>
      <p:bldP spid="600" grpId="0" animBg="1"/>
      <p:bldP spid="600" grpId="1" animBg="1"/>
      <p:bldP spid="601" grpId="0" animBg="1"/>
      <p:bldP spid="601" grpId="1" animBg="1"/>
      <p:bldP spid="602" grpId="0" animBg="1"/>
      <p:bldP spid="602" grpId="1" animBg="1"/>
      <p:bldP spid="603" grpId="0" animBg="1"/>
      <p:bldP spid="603" grpId="1" animBg="1"/>
      <p:bldP spid="604" grpId="0" animBg="1"/>
      <p:bldP spid="604" grpId="1" animBg="1"/>
      <p:bldP spid="605" grpId="0" animBg="1"/>
      <p:bldP spid="605" grpId="1" animBg="1"/>
      <p:bldP spid="606" grpId="0" animBg="1"/>
      <p:bldP spid="606" grpId="1" animBg="1"/>
      <p:bldP spid="607" grpId="0" animBg="1"/>
      <p:bldP spid="607" grpId="1" animBg="1"/>
      <p:bldP spid="608" grpId="0" animBg="1"/>
      <p:bldP spid="608" grpId="1" animBg="1"/>
      <p:bldP spid="609" grpId="0" animBg="1"/>
      <p:bldP spid="609" grpId="1" animBg="1"/>
      <p:bldP spid="610" grpId="0" animBg="1"/>
      <p:bldP spid="610" grpId="1" animBg="1"/>
      <p:bldP spid="611" grpId="0" animBg="1"/>
      <p:bldP spid="611" grpId="1" animBg="1"/>
      <p:bldP spid="612" grpId="0" animBg="1"/>
      <p:bldP spid="612" grpId="1" animBg="1"/>
      <p:bldP spid="613" grpId="0" animBg="1"/>
      <p:bldP spid="613" grpId="1" animBg="1"/>
      <p:bldP spid="614" grpId="0" animBg="1"/>
      <p:bldP spid="614" grpId="1" animBg="1"/>
      <p:bldP spid="615" grpId="0" animBg="1"/>
      <p:bldP spid="615" grpId="1" animBg="1"/>
      <p:bldP spid="616" grpId="0" animBg="1"/>
      <p:bldP spid="616" grpId="1" animBg="1"/>
      <p:bldP spid="617" grpId="0" animBg="1"/>
      <p:bldP spid="617" grpId="1" animBg="1"/>
      <p:bldP spid="618" grpId="0" animBg="1"/>
      <p:bldP spid="618" grpId="1" animBg="1"/>
      <p:bldP spid="619" grpId="0" animBg="1"/>
      <p:bldP spid="619" grpId="1" animBg="1"/>
      <p:bldP spid="620" grpId="0" animBg="1"/>
      <p:bldP spid="620" grpId="1" animBg="1"/>
      <p:bldP spid="621" grpId="0" animBg="1"/>
      <p:bldP spid="621" grpId="1" animBg="1"/>
      <p:bldP spid="622" grpId="0" animBg="1"/>
      <p:bldP spid="622" grpId="1" animBg="1"/>
      <p:bldP spid="623" grpId="0" animBg="1"/>
      <p:bldP spid="623" grpId="1" animBg="1"/>
      <p:bldP spid="624" grpId="0" animBg="1"/>
      <p:bldP spid="624" grpId="1" animBg="1"/>
      <p:bldP spid="625" grpId="0" animBg="1"/>
      <p:bldP spid="625" grpId="1" animBg="1"/>
      <p:bldP spid="626" grpId="0" animBg="1"/>
      <p:bldP spid="626" grpId="1" animBg="1"/>
      <p:bldP spid="627" grpId="0" animBg="1"/>
      <p:bldP spid="627" grpId="1" animBg="1"/>
      <p:bldP spid="628" grpId="0" animBg="1"/>
      <p:bldP spid="628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29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188K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6F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+56.4%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€185K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6F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€0.99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4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4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4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4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4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4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4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4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4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4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4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4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4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4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4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4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4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4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4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4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4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4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4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4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4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4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4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4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4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4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4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4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4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4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4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4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4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4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4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4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4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4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4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4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4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4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4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4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4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4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4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4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4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4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4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4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4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4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5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4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6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4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4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4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4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4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4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4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4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7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8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4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9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4" action="ppaction://hlinksldjump" tooltip="iOS 4: 435 @ +119.2%"/>
          </p:cNvPr>
          <p:cNvSpPr/>
          <p:nvPr/>
        </p:nvSpPr>
        <p:spPr>
          <a:xfrm>
            <a:off x="25400" y="1803400"/>
            <a:ext cx="948578" cy="5356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4" action="ppaction://hlinksldjump" tooltip="Android 4: 314 @ +90.5%"/>
          </p:cNvPr>
          <p:cNvSpPr/>
          <p:nvPr/>
        </p:nvSpPr>
        <p:spPr>
          <a:xfrm>
            <a:off x="25400" y="2339093"/>
            <a:ext cx="948578" cy="386649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4" action="ppaction://hlinksldjump" tooltip="Android 3: 287 @ +113.9%"/>
          </p:cNvPr>
          <p:cNvSpPr/>
          <p:nvPr/>
        </p:nvSpPr>
        <p:spPr>
          <a:xfrm>
            <a:off x="973978" y="1803400"/>
            <a:ext cx="913296" cy="3669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4" action="ppaction://hlinksldjump" tooltip="Windows: 161 @ +186.7%"/>
          </p:cNvPr>
          <p:cNvSpPr/>
          <p:nvPr/>
        </p:nvSpPr>
        <p:spPr>
          <a:xfrm>
            <a:off x="1887274" y="1803400"/>
            <a:ext cx="512313" cy="3669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4" action="ppaction://hlinksldjump" tooltip="iOS 5: 160 @ -3.1%"/>
          </p:cNvPr>
          <p:cNvSpPr/>
          <p:nvPr/>
        </p:nvSpPr>
        <p:spPr>
          <a:xfrm>
            <a:off x="973978" y="2170327"/>
            <a:ext cx="662086" cy="282847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4" action="ppaction://hlinksldjump" tooltip="iOS 3: 154 @ +57.4%"/>
          </p:cNvPr>
          <p:cNvSpPr/>
          <p:nvPr/>
        </p:nvSpPr>
        <p:spPr>
          <a:xfrm>
            <a:off x="973978" y="2453174"/>
            <a:ext cx="662086" cy="272568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4" action="ppaction://hlinksldjump" tooltip="Java ME: 132 @ +31.8%"/>
          </p:cNvPr>
          <p:cNvSpPr/>
          <p:nvPr/>
        </p:nvSpPr>
        <p:spPr>
          <a:xfrm>
            <a:off x="1636064" y="2170327"/>
            <a:ext cx="763523" cy="201721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4" action="ppaction://hlinksldjump" tooltip="Android 2: 121 @ +166.7%"/>
          </p:cNvPr>
          <p:cNvSpPr/>
          <p:nvPr/>
        </p:nvSpPr>
        <p:spPr>
          <a:xfrm>
            <a:off x="1636064" y="2372048"/>
            <a:ext cx="546675" cy="2581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4" action="ppaction://hlinksldjump" tooltip="Symbian: 45 @ +110.6%"/>
          </p:cNvPr>
          <p:cNvSpPr/>
          <p:nvPr/>
        </p:nvSpPr>
        <p:spPr>
          <a:xfrm>
            <a:off x="1636064" y="2630199"/>
            <a:ext cx="546675" cy="955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4" action="ppaction://hlinksldjump" tooltip="Black berry: 44 @ +4.2%"/>
          </p:cNvPr>
          <p:cNvSpPr/>
          <p:nvPr/>
        </p:nvSpPr>
        <p:spPr>
          <a:xfrm>
            <a:off x="2182739" y="2372048"/>
            <a:ext cx="216848" cy="237773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>
            <a:hlinkClick r:id="rId4" action="ppaction://hlinksldjump" tooltip="Android 1: 15 @ +126.2%"/>
          </p:cNvPr>
          <p:cNvSpPr/>
          <p:nvPr/>
        </p:nvSpPr>
        <p:spPr>
          <a:xfrm>
            <a:off x="2182739" y="2609821"/>
            <a:ext cx="216848" cy="811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4" action="ppaction://hlinksldjump" tooltip="Other: 6 @ +67.4%"/>
          </p:cNvPr>
          <p:cNvSpPr/>
          <p:nvPr/>
        </p:nvSpPr>
        <p:spPr>
          <a:xfrm>
            <a:off x="2182739" y="2690971"/>
            <a:ext cx="216848" cy="3477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>
            <a:hlinkClick r:id="rId4" action="ppaction://hlinksldjump" tooltip="Games: 156 @ +80.9%"/>
          </p:cNvPr>
          <p:cNvSpPr/>
          <p:nvPr/>
        </p:nvSpPr>
        <p:spPr>
          <a:xfrm>
            <a:off x="12700" y="1790700"/>
            <a:ext cx="2399587" cy="947742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4" action="ppaction://hlinksldjump" tooltip="Android 4: 272 @ +122.8%"/>
          </p:cNvPr>
          <p:cNvSpPr/>
          <p:nvPr/>
        </p:nvSpPr>
        <p:spPr>
          <a:xfrm>
            <a:off x="25400" y="2751142"/>
            <a:ext cx="793485" cy="3979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4" action="ppaction://hlinksldjump" tooltip="iOS 3: 222 @ +84.8%"/>
          </p:cNvPr>
          <p:cNvSpPr/>
          <p:nvPr/>
        </p:nvSpPr>
        <p:spPr>
          <a:xfrm>
            <a:off x="25400" y="3149093"/>
            <a:ext cx="793485" cy="324255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4" action="ppaction://hlinksldjump" tooltip="iOS 5: 208 @ +198.2%"/>
          </p:cNvPr>
          <p:cNvSpPr/>
          <p:nvPr/>
        </p:nvSpPr>
        <p:spPr>
          <a:xfrm>
            <a:off x="818885" y="2751142"/>
            <a:ext cx="625031" cy="3867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4" action="ppaction://hlinksldjump" tooltip="iOS 4: 181 @ +0.3%"/>
          </p:cNvPr>
          <p:cNvSpPr/>
          <p:nvPr/>
        </p:nvSpPr>
        <p:spPr>
          <a:xfrm>
            <a:off x="818885" y="3137889"/>
            <a:ext cx="625031" cy="335459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4" action="ppaction://hlinksldjump" tooltip="Java ME: 178 @ +124.2%"/>
          </p:cNvPr>
          <p:cNvSpPr/>
          <p:nvPr/>
        </p:nvSpPr>
        <p:spPr>
          <a:xfrm>
            <a:off x="1443916" y="2751142"/>
            <a:ext cx="507605" cy="4079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4" action="ppaction://hlinksldjump" tooltip="Android 3: 158 @ -11.4%"/>
          </p:cNvPr>
          <p:cNvSpPr/>
          <p:nvPr/>
        </p:nvSpPr>
        <p:spPr>
          <a:xfrm>
            <a:off x="1951521" y="2751142"/>
            <a:ext cx="448066" cy="407941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4" action="ppaction://hlinksldjump" tooltip="Android 2: 108 @ +62.2%"/>
          </p:cNvPr>
          <p:cNvSpPr/>
          <p:nvPr/>
        </p:nvSpPr>
        <p:spPr>
          <a:xfrm>
            <a:off x="1443916" y="3159083"/>
            <a:ext cx="623675" cy="200989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4" action="ppaction://hlinksldjump" tooltip="Windows: 61 @ +4.9%"/>
          </p:cNvPr>
          <p:cNvSpPr/>
          <p:nvPr/>
        </p:nvSpPr>
        <p:spPr>
          <a:xfrm>
            <a:off x="1443916" y="3360072"/>
            <a:ext cx="623675" cy="11327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4" action="ppaction://hlinksldjump" tooltip="Black berry: 48 @ +111.3%"/>
          </p:cNvPr>
          <p:cNvSpPr/>
          <p:nvPr/>
        </p:nvSpPr>
        <p:spPr>
          <a:xfrm>
            <a:off x="2067591" y="3159083"/>
            <a:ext cx="331996" cy="1689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4" action="ppaction://hlinksldjump" tooltip="Symbian: 29 @ -0.9%"/>
          </p:cNvPr>
          <p:cNvSpPr/>
          <p:nvPr/>
        </p:nvSpPr>
        <p:spPr>
          <a:xfrm>
            <a:off x="2067591" y="3328039"/>
            <a:ext cx="287861" cy="116825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ectangle 165">
            <a:hlinkClick r:id="rId4" action="ppaction://hlinksldjump" tooltip="Other: 7 @ +290.3%"/>
          </p:cNvPr>
          <p:cNvSpPr/>
          <p:nvPr/>
        </p:nvSpPr>
        <p:spPr>
          <a:xfrm>
            <a:off x="2067591" y="3444864"/>
            <a:ext cx="287861" cy="284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ectangle 166">
            <a:hlinkClick r:id="rId4" action="ppaction://hlinksldjump" tooltip="Android 1: 6 @ +15.9%"/>
          </p:cNvPr>
          <p:cNvSpPr/>
          <p:nvPr/>
        </p:nvSpPr>
        <p:spPr>
          <a:xfrm>
            <a:off x="2355452" y="3328039"/>
            <a:ext cx="44135" cy="145309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4" action="ppaction://hlinksldjump" tooltip="Education: 123 @ +58.4%"/>
          </p:cNvPr>
          <p:cNvSpPr/>
          <p:nvPr/>
        </p:nvSpPr>
        <p:spPr>
          <a:xfrm>
            <a:off x="12700" y="2738442"/>
            <a:ext cx="2399587" cy="747606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4" action="ppaction://hlinksldjump" tooltip="iOS 4: 253 @ +156.9%"/>
          </p:cNvPr>
          <p:cNvSpPr/>
          <p:nvPr/>
        </p:nvSpPr>
        <p:spPr>
          <a:xfrm>
            <a:off x="25400" y="3498748"/>
            <a:ext cx="897256" cy="3247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4" action="ppaction://hlinksldjump" tooltip="Java ME: 205 @ +154.2%"/>
          </p:cNvPr>
          <p:cNvSpPr/>
          <p:nvPr/>
        </p:nvSpPr>
        <p:spPr>
          <a:xfrm>
            <a:off x="25400" y="3823510"/>
            <a:ext cx="897256" cy="2628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4" action="ppaction://hlinksldjump" tooltip="Android 4: 194 @ +116.0%"/>
          </p:cNvPr>
          <p:cNvSpPr/>
          <p:nvPr/>
        </p:nvSpPr>
        <p:spPr>
          <a:xfrm>
            <a:off x="922656" y="3498748"/>
            <a:ext cx="652845" cy="3417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4" action="ppaction://hlinksldjump" tooltip="Android 3: 139 @ -0.2%"/>
          </p:cNvPr>
          <p:cNvSpPr/>
          <p:nvPr/>
        </p:nvSpPr>
        <p:spPr>
          <a:xfrm>
            <a:off x="922656" y="3840454"/>
            <a:ext cx="652845" cy="245886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4" action="ppaction://hlinksldjump" tooltip="iOS 5: 132 @ +0.3%"/>
          </p:cNvPr>
          <p:cNvSpPr/>
          <p:nvPr/>
        </p:nvSpPr>
        <p:spPr>
          <a:xfrm>
            <a:off x="1575501" y="3498748"/>
            <a:ext cx="523767" cy="289533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4" action="ppaction://hlinksldjump" tooltip="Android 2: 76 @ +37.1%"/>
          </p:cNvPr>
          <p:cNvSpPr/>
          <p:nvPr/>
        </p:nvSpPr>
        <p:spPr>
          <a:xfrm>
            <a:off x="2099268" y="3498748"/>
            <a:ext cx="300319" cy="289533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Rectangle 174">
            <a:hlinkClick r:id="rId4" action="ppaction://hlinksldjump" tooltip="Windows: 69 @ +6.3%"/>
          </p:cNvPr>
          <p:cNvSpPr/>
          <p:nvPr/>
        </p:nvSpPr>
        <p:spPr>
          <a:xfrm>
            <a:off x="1575501" y="3788281"/>
            <a:ext cx="534058" cy="149455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6" name="Rectangle 175">
            <a:hlinkClick r:id="rId4" action="ppaction://hlinksldjump" tooltip="iOS 3: 69 @ -21.8%"/>
          </p:cNvPr>
          <p:cNvSpPr/>
          <p:nvPr/>
        </p:nvSpPr>
        <p:spPr>
          <a:xfrm>
            <a:off x="1575501" y="3937737"/>
            <a:ext cx="534058" cy="148604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7" name="Rectangle 176">
            <a:hlinkClick r:id="rId4" action="ppaction://hlinksldjump" tooltip="Black berry: 39 @ +62.3%"/>
          </p:cNvPr>
          <p:cNvSpPr/>
          <p:nvPr/>
        </p:nvSpPr>
        <p:spPr>
          <a:xfrm>
            <a:off x="2109559" y="3788281"/>
            <a:ext cx="290028" cy="156031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Rectangle 177">
            <a:hlinkClick r:id="rId4" action="ppaction://hlinksldjump" tooltip="Symbian: 26 @ +66.9%"/>
          </p:cNvPr>
          <p:cNvSpPr/>
          <p:nvPr/>
        </p:nvSpPr>
        <p:spPr>
          <a:xfrm>
            <a:off x="2109559" y="3944313"/>
            <a:ext cx="265048" cy="113197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4" action="ppaction://hlinksldjump" tooltip="Android 1: 7 @ +54.7%"/>
          </p:cNvPr>
          <p:cNvSpPr/>
          <p:nvPr/>
        </p:nvSpPr>
        <p:spPr>
          <a:xfrm>
            <a:off x="2109559" y="4057510"/>
            <a:ext cx="265048" cy="28830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4" action="ppaction://hlinksldjump" tooltip="Other: 3 @ +11.9%"/>
          </p:cNvPr>
          <p:cNvSpPr/>
          <p:nvPr/>
        </p:nvSpPr>
        <p:spPr>
          <a:xfrm>
            <a:off x="2374607" y="3944313"/>
            <a:ext cx="24980" cy="142028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4" action="ppaction://hlinksldjump" tooltip="Tools: 101 @ +52.4%"/>
          </p:cNvPr>
          <p:cNvSpPr/>
          <p:nvPr/>
        </p:nvSpPr>
        <p:spPr>
          <a:xfrm>
            <a:off x="12700" y="3486048"/>
            <a:ext cx="2399587" cy="612993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4" action="ppaction://hlinksldjump" tooltip="iOS 4: 184 @ +145.1%"/>
          </p:cNvPr>
          <p:cNvSpPr/>
          <p:nvPr/>
        </p:nvSpPr>
        <p:spPr>
          <a:xfrm>
            <a:off x="2424987" y="1803400"/>
            <a:ext cx="720747" cy="2955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4" action="ppaction://hlinksldjump" tooltip="Android 4: 158 @ +53.9%"/>
          </p:cNvPr>
          <p:cNvSpPr/>
          <p:nvPr/>
        </p:nvSpPr>
        <p:spPr>
          <a:xfrm>
            <a:off x="3145734" y="1803400"/>
            <a:ext cx="618227" cy="295531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4" action="ppaction://hlinksldjump" tooltip="iOS 5: 154 @ +54.0%"/>
          </p:cNvPr>
          <p:cNvSpPr/>
          <p:nvPr/>
        </p:nvSpPr>
        <p:spPr>
          <a:xfrm>
            <a:off x="2424987" y="2098931"/>
            <a:ext cx="556997" cy="320733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4" action="ppaction://hlinksldjump" tooltip="Android 3: 124 @ +93.4%"/>
          </p:cNvPr>
          <p:cNvSpPr/>
          <p:nvPr/>
        </p:nvSpPr>
        <p:spPr>
          <a:xfrm>
            <a:off x="2424987" y="2419664"/>
            <a:ext cx="556997" cy="257452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4" action="ppaction://hlinksldjump" tooltip="iOS 3: 103 @ +101.0%"/>
          </p:cNvPr>
          <p:cNvSpPr/>
          <p:nvPr/>
        </p:nvSpPr>
        <p:spPr>
          <a:xfrm>
            <a:off x="2981984" y="2098931"/>
            <a:ext cx="435727" cy="2739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4" action="ppaction://hlinksldjump" tooltip="Windows: 82 @ +134.6%"/>
          </p:cNvPr>
          <p:cNvSpPr/>
          <p:nvPr/>
        </p:nvSpPr>
        <p:spPr>
          <a:xfrm>
            <a:off x="3417711" y="2098931"/>
            <a:ext cx="346250" cy="2739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8" name="Rectangle 187">
            <a:hlinkClick r:id="rId4" action="ppaction://hlinksldjump" tooltip="Java ME: 78 @ +102.0%"/>
          </p:cNvPr>
          <p:cNvSpPr/>
          <p:nvPr/>
        </p:nvSpPr>
        <p:spPr>
          <a:xfrm>
            <a:off x="2981984" y="2372901"/>
            <a:ext cx="502618" cy="1807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4" action="ppaction://hlinksldjump" tooltip="Android 2: 54 @ +120.3%"/>
          </p:cNvPr>
          <p:cNvSpPr/>
          <p:nvPr/>
        </p:nvSpPr>
        <p:spPr>
          <a:xfrm>
            <a:off x="2981984" y="2553677"/>
            <a:ext cx="502618" cy="1234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0" name="Rectangle 189">
            <a:hlinkClick r:id="rId4" action="ppaction://hlinksldjump" tooltip="Black berry: 37 @ +109.8%"/>
          </p:cNvPr>
          <p:cNvSpPr/>
          <p:nvPr/>
        </p:nvSpPr>
        <p:spPr>
          <a:xfrm>
            <a:off x="3484602" y="2372901"/>
            <a:ext cx="279359" cy="1525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>
            <a:hlinkClick r:id="rId4" action="ppaction://hlinksldjump" tooltip="Symbian: 26 @ +26.4%"/>
          </p:cNvPr>
          <p:cNvSpPr/>
          <p:nvPr/>
        </p:nvSpPr>
        <p:spPr>
          <a:xfrm>
            <a:off x="3484602" y="2525402"/>
            <a:ext cx="217826" cy="139114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4" action="ppaction://hlinksldjump" tooltip="Android 1: 7 @ +41.1%"/>
          </p:cNvPr>
          <p:cNvSpPr/>
          <p:nvPr/>
        </p:nvSpPr>
        <p:spPr>
          <a:xfrm>
            <a:off x="3702429" y="2525402"/>
            <a:ext cx="61532" cy="139114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4" action="ppaction://hlinksldjump" tooltip="Other: 3 @ +321.9%"/>
          </p:cNvPr>
          <p:cNvSpPr/>
          <p:nvPr/>
        </p:nvSpPr>
        <p:spPr>
          <a:xfrm>
            <a:off x="3484602" y="2664516"/>
            <a:ext cx="279359" cy="126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4" action="ppaction://hlinksldjump" tooltip="Music + Video: 84 @ +88.7%"/>
          </p:cNvPr>
          <p:cNvSpPr/>
          <p:nvPr/>
        </p:nvSpPr>
        <p:spPr>
          <a:xfrm>
            <a:off x="2412287" y="1790700"/>
            <a:ext cx="1364374" cy="899116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4" action="ppaction://hlinksldjump" tooltip="iOS 4: 138 @ +19.6%"/>
          </p:cNvPr>
          <p:cNvSpPr/>
          <p:nvPr/>
        </p:nvSpPr>
        <p:spPr>
          <a:xfrm>
            <a:off x="3789361" y="1803400"/>
            <a:ext cx="538005" cy="295195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4" action="ppaction://hlinksldjump" tooltip="Android 4: 125 @ +31.1%"/>
          </p:cNvPr>
          <p:cNvSpPr/>
          <p:nvPr/>
        </p:nvSpPr>
        <p:spPr>
          <a:xfrm>
            <a:off x="4327366" y="1803400"/>
            <a:ext cx="486265" cy="295195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4" action="ppaction://hlinksldjump" tooltip="iOS 3: 102 @ +239.7%"/>
          </p:cNvPr>
          <p:cNvSpPr/>
          <p:nvPr/>
        </p:nvSpPr>
        <p:spPr>
          <a:xfrm>
            <a:off x="3789361" y="2098595"/>
            <a:ext cx="514733" cy="2279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4" action="ppaction://hlinksldjump" tooltip="Java ME: 101 @ +52.7%"/>
          </p:cNvPr>
          <p:cNvSpPr/>
          <p:nvPr/>
        </p:nvSpPr>
        <p:spPr>
          <a:xfrm>
            <a:off x="4304094" y="2098595"/>
            <a:ext cx="509537" cy="227993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4" action="ppaction://hlinksldjump" tooltip="Android 3: 87 @ -5.8%"/>
          </p:cNvPr>
          <p:cNvSpPr/>
          <p:nvPr/>
        </p:nvSpPr>
        <p:spPr>
          <a:xfrm>
            <a:off x="3789361" y="2326588"/>
            <a:ext cx="550383" cy="181768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0" name="Rectangle 199">
            <a:hlinkClick r:id="rId4" action="ppaction://hlinksldjump" tooltip="iOS 5: 81 @ +11.0%"/>
          </p:cNvPr>
          <p:cNvSpPr/>
          <p:nvPr/>
        </p:nvSpPr>
        <p:spPr>
          <a:xfrm>
            <a:off x="3789361" y="2508356"/>
            <a:ext cx="550383" cy="168760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1" name="Rectangle 200">
            <a:hlinkClick r:id="rId4" action="ppaction://hlinksldjump" tooltip="Windows: 51 @ +39.7%"/>
          </p:cNvPr>
          <p:cNvSpPr/>
          <p:nvPr/>
        </p:nvSpPr>
        <p:spPr>
          <a:xfrm>
            <a:off x="4339744" y="2326588"/>
            <a:ext cx="294234" cy="200943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 201">
            <a:hlinkClick r:id="rId4" action="ppaction://hlinksldjump" tooltip="Black berry: 31 @ +40.0%"/>
          </p:cNvPr>
          <p:cNvSpPr/>
          <p:nvPr/>
        </p:nvSpPr>
        <p:spPr>
          <a:xfrm>
            <a:off x="4633978" y="2326588"/>
            <a:ext cx="179653" cy="200943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 202">
            <a:hlinkClick r:id="rId4" action="ppaction://hlinksldjump" tooltip="Android 2: 26 @ -32.5%"/>
          </p:cNvPr>
          <p:cNvSpPr/>
          <p:nvPr/>
        </p:nvSpPr>
        <p:spPr>
          <a:xfrm>
            <a:off x="4339744" y="2527531"/>
            <a:ext cx="199709" cy="14958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4" action="ppaction://hlinksldjump" tooltip="Symbian: 26 @ +25.4%"/>
          </p:cNvPr>
          <p:cNvSpPr/>
          <p:nvPr/>
        </p:nvSpPr>
        <p:spPr>
          <a:xfrm>
            <a:off x="4539452" y="2527531"/>
            <a:ext cx="274179" cy="107316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4" action="ppaction://hlinksldjump" tooltip="Android 1: 8 @ +161.1%"/>
          </p:cNvPr>
          <p:cNvSpPr/>
          <p:nvPr/>
        </p:nvSpPr>
        <p:spPr>
          <a:xfrm>
            <a:off x="4539452" y="2634847"/>
            <a:ext cx="216242" cy="422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4" action="ppaction://hlinksldjump" tooltip="Other: 2 @ +146.6%"/>
          </p:cNvPr>
          <p:cNvSpPr/>
          <p:nvPr/>
        </p:nvSpPr>
        <p:spPr>
          <a:xfrm>
            <a:off x="4755694" y="2634847"/>
            <a:ext cx="57937" cy="422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4" action="ppaction://hlinksldjump" tooltip="Photo: 65 @ +31.0%"/>
          </p:cNvPr>
          <p:cNvSpPr/>
          <p:nvPr/>
        </p:nvSpPr>
        <p:spPr>
          <a:xfrm>
            <a:off x="3776661" y="1790700"/>
            <a:ext cx="1049670" cy="899116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4" action="ppaction://hlinksldjump" tooltip="Android 3: 120 @ +58.7%"/>
          </p:cNvPr>
          <p:cNvSpPr/>
          <p:nvPr/>
        </p:nvSpPr>
        <p:spPr>
          <a:xfrm>
            <a:off x="2424987" y="2702516"/>
            <a:ext cx="506314" cy="268960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4" action="ppaction://hlinksldjump" tooltip="iOS 5: 113 @ +183.2%"/>
          </p:cNvPr>
          <p:cNvSpPr/>
          <p:nvPr/>
        </p:nvSpPr>
        <p:spPr>
          <a:xfrm>
            <a:off x="2424987" y="2971476"/>
            <a:ext cx="506314" cy="2548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0" name="Rectangle 209">
            <a:hlinkClick r:id="rId4" action="ppaction://hlinksldjump" tooltip="Android 4: 88 @ +142.1%"/>
          </p:cNvPr>
          <p:cNvSpPr/>
          <p:nvPr/>
        </p:nvSpPr>
        <p:spPr>
          <a:xfrm>
            <a:off x="2931301" y="2702516"/>
            <a:ext cx="459266" cy="2187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4" action="ppaction://hlinksldjump" tooltip="iOS 4: 88 @ +59.4%"/>
          </p:cNvPr>
          <p:cNvSpPr/>
          <p:nvPr/>
        </p:nvSpPr>
        <p:spPr>
          <a:xfrm>
            <a:off x="3390567" y="2702516"/>
            <a:ext cx="455571" cy="218707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2" name="Rectangle 211">
            <a:hlinkClick r:id="rId4" action="ppaction://hlinksldjump" tooltip="Java ME: 86 @ +331.7%"/>
          </p:cNvPr>
          <p:cNvSpPr/>
          <p:nvPr/>
        </p:nvSpPr>
        <p:spPr>
          <a:xfrm>
            <a:off x="2931301" y="2921223"/>
            <a:ext cx="501741" cy="1953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3" name="Rectangle 212">
            <a:hlinkClick r:id="rId4" action="ppaction://hlinksldjump" tooltip="Windows: 48 @ +266.8%"/>
          </p:cNvPr>
          <p:cNvSpPr/>
          <p:nvPr/>
        </p:nvSpPr>
        <p:spPr>
          <a:xfrm>
            <a:off x="2931301" y="3116567"/>
            <a:ext cx="501741" cy="1097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4" name="Rectangle 213">
            <a:hlinkClick r:id="rId4" action="ppaction://hlinksldjump" tooltip="iOS 3: 40 @ +7.0%"/>
          </p:cNvPr>
          <p:cNvSpPr/>
          <p:nvPr/>
        </p:nvSpPr>
        <p:spPr>
          <a:xfrm>
            <a:off x="3433042" y="2921223"/>
            <a:ext cx="226108" cy="202442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Rectangle 214">
            <a:hlinkClick r:id="rId4" action="ppaction://hlinksldjump" tooltip="Android 2: 33 @ +38.7%"/>
          </p:cNvPr>
          <p:cNvSpPr/>
          <p:nvPr/>
        </p:nvSpPr>
        <p:spPr>
          <a:xfrm>
            <a:off x="3659150" y="2921223"/>
            <a:ext cx="186988" cy="202442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Rectangle 215">
            <a:hlinkClick r:id="rId4" action="ppaction://hlinksldjump" tooltip="Black berry: 17 @ -13.5%"/>
          </p:cNvPr>
          <p:cNvSpPr/>
          <p:nvPr/>
        </p:nvSpPr>
        <p:spPr>
          <a:xfrm>
            <a:off x="3433042" y="3123666"/>
            <a:ext cx="189290" cy="102628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4" action="ppaction://hlinksldjump" tooltip="Symbian: 14 @ +43.6%"/>
          </p:cNvPr>
          <p:cNvSpPr/>
          <p:nvPr/>
        </p:nvSpPr>
        <p:spPr>
          <a:xfrm>
            <a:off x="3622332" y="3123666"/>
            <a:ext cx="191145" cy="81527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4" action="ppaction://hlinksldjump" tooltip="Android 1: 4 @ +67.7%"/>
          </p:cNvPr>
          <p:cNvSpPr/>
          <p:nvPr/>
        </p:nvSpPr>
        <p:spPr>
          <a:xfrm>
            <a:off x="3622332" y="3205193"/>
            <a:ext cx="191145" cy="21101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4" action="ppaction://hlinksldjump" tooltip="Other: 3 @ +114.5%"/>
          </p:cNvPr>
          <p:cNvSpPr/>
          <p:nvPr/>
        </p:nvSpPr>
        <p:spPr>
          <a:xfrm>
            <a:off x="3813477" y="3123666"/>
            <a:ext cx="32661" cy="1026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4" action="ppaction://hlinksldjump" tooltip="Business: 55 @ +95.7%"/>
          </p:cNvPr>
          <p:cNvSpPr/>
          <p:nvPr/>
        </p:nvSpPr>
        <p:spPr>
          <a:xfrm>
            <a:off x="2412287" y="2689816"/>
            <a:ext cx="1446551" cy="549178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4" action="ppaction://hlinksldjump" tooltip="Android 3: 86 @ +157.7%"/>
          </p:cNvPr>
          <p:cNvSpPr/>
          <p:nvPr/>
        </p:nvSpPr>
        <p:spPr>
          <a:xfrm>
            <a:off x="3871538" y="2702516"/>
            <a:ext cx="376300" cy="2574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4" action="ppaction://hlinksldjump" tooltip="Android 4: 67 @ +40.5%"/>
          </p:cNvPr>
          <p:cNvSpPr/>
          <p:nvPr/>
        </p:nvSpPr>
        <p:spPr>
          <a:xfrm>
            <a:off x="4247838" y="2702516"/>
            <a:ext cx="294005" cy="257451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Rectangle 222">
            <a:hlinkClick r:id="rId4" action="ppaction://hlinksldjump" tooltip="Java ME: 62 @ +183.0%"/>
          </p:cNvPr>
          <p:cNvSpPr/>
          <p:nvPr/>
        </p:nvSpPr>
        <p:spPr>
          <a:xfrm>
            <a:off x="4541843" y="2702516"/>
            <a:ext cx="271788" cy="2574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Rectangle 223">
            <a:hlinkClick r:id="rId4" action="ppaction://hlinksldjump" tooltip="iOS 4: 62 @ +86.2%"/>
          </p:cNvPr>
          <p:cNvSpPr/>
          <p:nvPr/>
        </p:nvSpPr>
        <p:spPr>
          <a:xfrm>
            <a:off x="3871538" y="2959967"/>
            <a:ext cx="445859" cy="156883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5" name="Rectangle 224">
            <a:hlinkClick r:id="rId4" action="ppaction://hlinksldjump" tooltip="iOS 3: 43 @ -19.9%"/>
          </p:cNvPr>
          <p:cNvSpPr/>
          <p:nvPr/>
        </p:nvSpPr>
        <p:spPr>
          <a:xfrm>
            <a:off x="3871538" y="3116850"/>
            <a:ext cx="445859" cy="109444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6" name="Rectangle 225">
            <a:hlinkClick r:id="rId4" action="ppaction://hlinksldjump" tooltip="iOS 5: 34 @ -18.8%"/>
          </p:cNvPr>
          <p:cNvSpPr/>
          <p:nvPr/>
        </p:nvSpPr>
        <p:spPr>
          <a:xfrm>
            <a:off x="4317397" y="2959967"/>
            <a:ext cx="280098" cy="138058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Rectangle 226">
            <a:hlinkClick r:id="rId4" action="ppaction://hlinksldjump" tooltip="Windows: 26 @ +35.3%"/>
          </p:cNvPr>
          <p:cNvSpPr/>
          <p:nvPr/>
        </p:nvSpPr>
        <p:spPr>
          <a:xfrm>
            <a:off x="4597494" y="2959967"/>
            <a:ext cx="216137" cy="138058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Rectangle 227">
            <a:hlinkClick r:id="rId4" action="ppaction://hlinksldjump" tooltip="Black berry: 25 @ +107.3%"/>
          </p:cNvPr>
          <p:cNvSpPr/>
          <p:nvPr/>
        </p:nvSpPr>
        <p:spPr>
          <a:xfrm>
            <a:off x="4317397" y="3098025"/>
            <a:ext cx="222759" cy="1282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Rectangle 228">
            <a:hlinkClick r:id="rId4" action="ppaction://hlinksldjump" tooltip="Android 2: 15 @ +3.6%"/>
          </p:cNvPr>
          <p:cNvSpPr/>
          <p:nvPr/>
        </p:nvSpPr>
        <p:spPr>
          <a:xfrm>
            <a:off x="4540156" y="3098025"/>
            <a:ext cx="210985" cy="77567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Rectangle 229">
            <a:hlinkClick r:id="rId4" action="ppaction://hlinksldjump" tooltip="Symbian: 9 @ +119.7%"/>
          </p:cNvPr>
          <p:cNvSpPr/>
          <p:nvPr/>
        </p:nvSpPr>
        <p:spPr>
          <a:xfrm>
            <a:off x="4540156" y="3175592"/>
            <a:ext cx="210985" cy="507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Rectangle 230">
            <a:hlinkClick r:id="rId4" action="ppaction://hlinksldjump" tooltip="Android 1: 5 @ +184.4%"/>
          </p:cNvPr>
          <p:cNvSpPr/>
          <p:nvPr/>
        </p:nvSpPr>
        <p:spPr>
          <a:xfrm>
            <a:off x="4751141" y="3098025"/>
            <a:ext cx="62490" cy="879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4" action="ppaction://hlinksldjump" tooltip="Other: 2 @ +6.0%"/>
          </p:cNvPr>
          <p:cNvSpPr/>
          <p:nvPr/>
        </p:nvSpPr>
        <p:spPr>
          <a:xfrm>
            <a:off x="4751141" y="3185962"/>
            <a:ext cx="62490" cy="40332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4" action="ppaction://hlinksldjump" tooltip="Entertainment: 36 @ +52.7%"/>
          </p:cNvPr>
          <p:cNvSpPr/>
          <p:nvPr/>
        </p:nvSpPr>
        <p:spPr>
          <a:xfrm>
            <a:off x="3858838" y="2689816"/>
            <a:ext cx="967493" cy="549178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4" action="ppaction://hlinksldjump" tooltip="Android 4: 75 @ +170.8%"/>
          </p:cNvPr>
          <p:cNvSpPr/>
          <p:nvPr/>
        </p:nvSpPr>
        <p:spPr>
          <a:xfrm>
            <a:off x="2424987" y="3251694"/>
            <a:ext cx="483597" cy="1740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5" name="Rectangle 234">
            <a:hlinkClick r:id="rId4" action="ppaction://hlinksldjump" tooltip="iOS 4: 60 @ +113.8%"/>
          </p:cNvPr>
          <p:cNvSpPr/>
          <p:nvPr/>
        </p:nvSpPr>
        <p:spPr>
          <a:xfrm>
            <a:off x="2424987" y="3425695"/>
            <a:ext cx="483597" cy="1393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6" name="Rectangle 235">
            <a:hlinkClick r:id="rId4" action="ppaction://hlinksldjump" tooltip="iOS 3: 55 @ +146.8%"/>
          </p:cNvPr>
          <p:cNvSpPr/>
          <p:nvPr/>
        </p:nvSpPr>
        <p:spPr>
          <a:xfrm>
            <a:off x="2424987" y="3565088"/>
            <a:ext cx="483597" cy="1271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7" name="Rectangle 236">
            <a:hlinkClick r:id="rId4" action="ppaction://hlinksldjump" tooltip="Android 3: 46 @ +5.5%"/>
          </p:cNvPr>
          <p:cNvSpPr/>
          <p:nvPr/>
        </p:nvSpPr>
        <p:spPr>
          <a:xfrm>
            <a:off x="2908584" y="3251694"/>
            <a:ext cx="254511" cy="200126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>
            <a:hlinkClick r:id="rId4" action="ppaction://hlinksldjump" tooltip="Java ME: 38 @ +130.9%"/>
          </p:cNvPr>
          <p:cNvSpPr/>
          <p:nvPr/>
        </p:nvSpPr>
        <p:spPr>
          <a:xfrm>
            <a:off x="3163095" y="3251694"/>
            <a:ext cx="214670" cy="2001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>
            <a:hlinkClick r:id="rId4" action="ppaction://hlinksldjump" tooltip="iOS 5: 38 @ +37.5%"/>
          </p:cNvPr>
          <p:cNvSpPr/>
          <p:nvPr/>
        </p:nvSpPr>
        <p:spPr>
          <a:xfrm>
            <a:off x="2908584" y="3451820"/>
            <a:ext cx="320980" cy="133422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0" name="Rectangle 239">
            <a:hlinkClick r:id="rId4" action="ppaction://hlinksldjump" tooltip="Android 2: 18 @ +43.9%"/>
          </p:cNvPr>
          <p:cNvSpPr/>
          <p:nvPr/>
        </p:nvSpPr>
        <p:spPr>
          <a:xfrm>
            <a:off x="3229564" y="3451820"/>
            <a:ext cx="148201" cy="133422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>
            <a:hlinkClick r:id="rId4" action="ppaction://hlinksldjump" tooltip="Black berry: 16 @ +60.0%"/>
          </p:cNvPr>
          <p:cNvSpPr/>
          <p:nvPr/>
        </p:nvSpPr>
        <p:spPr>
          <a:xfrm>
            <a:off x="2908584" y="3585242"/>
            <a:ext cx="171689" cy="106978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>
            <a:hlinkClick r:id="rId4" action="ppaction://hlinksldjump" tooltip="Windows: 15 @ +31.6%"/>
          </p:cNvPr>
          <p:cNvSpPr/>
          <p:nvPr/>
        </p:nvSpPr>
        <p:spPr>
          <a:xfrm>
            <a:off x="3080273" y="3585242"/>
            <a:ext cx="158018" cy="106978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4" action="ppaction://hlinksldjump" tooltip="Symbian: 11 @ +77.5%"/>
          </p:cNvPr>
          <p:cNvSpPr/>
          <p:nvPr/>
        </p:nvSpPr>
        <p:spPr>
          <a:xfrm>
            <a:off x="3238291" y="3585242"/>
            <a:ext cx="139474" cy="86575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4" action="ppaction://hlinksldjump" tooltip="Android 1: 2 @ +101.5%"/>
          </p:cNvPr>
          <p:cNvSpPr/>
          <p:nvPr/>
        </p:nvSpPr>
        <p:spPr>
          <a:xfrm>
            <a:off x="3238291" y="3671817"/>
            <a:ext cx="130679" cy="204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4" action="ppaction://hlinksldjump" tooltip="Other: 0 @ -74.2%"/>
          </p:cNvPr>
          <p:cNvSpPr/>
          <p:nvPr/>
        </p:nvSpPr>
        <p:spPr>
          <a:xfrm>
            <a:off x="3368970" y="3671817"/>
            <a:ext cx="8795" cy="20403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4" action="ppaction://hlinksldjump" tooltip="Travel: 31 @ +80.6%"/>
          </p:cNvPr>
          <p:cNvSpPr/>
          <p:nvPr/>
        </p:nvSpPr>
        <p:spPr>
          <a:xfrm>
            <a:off x="2412287" y="3238994"/>
            <a:ext cx="978178" cy="465926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4" action="ppaction://hlinksldjump" tooltip="iOS 4: 79 @ +167.3%"/>
          </p:cNvPr>
          <p:cNvSpPr/>
          <p:nvPr/>
        </p:nvSpPr>
        <p:spPr>
          <a:xfrm>
            <a:off x="2424987" y="3717620"/>
            <a:ext cx="480378" cy="1820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8" name="Rectangle 247">
            <a:hlinkClick r:id="rId4" action="ppaction://hlinksldjump" tooltip="Android 3: 42 @ -21.3%"/>
          </p:cNvPr>
          <p:cNvSpPr/>
          <p:nvPr/>
        </p:nvSpPr>
        <p:spPr>
          <a:xfrm>
            <a:off x="2424987" y="3899639"/>
            <a:ext cx="480378" cy="95749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9" name="Rectangle 248">
            <a:hlinkClick r:id="rId4" action="ppaction://hlinksldjump" tooltip="iOS 5: 39 @ +21.0%"/>
          </p:cNvPr>
          <p:cNvSpPr/>
          <p:nvPr/>
        </p:nvSpPr>
        <p:spPr>
          <a:xfrm>
            <a:off x="2424987" y="3995388"/>
            <a:ext cx="480378" cy="90953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50" name="Rectangle 249">
            <a:hlinkClick r:id="rId4" action="ppaction://hlinksldjump" tooltip="Android 4: 39 @ +95.9%"/>
          </p:cNvPr>
          <p:cNvSpPr/>
          <p:nvPr/>
        </p:nvSpPr>
        <p:spPr>
          <a:xfrm>
            <a:off x="2905365" y="3717620"/>
            <a:ext cx="271745" cy="157769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4" action="ppaction://hlinksldjump" tooltip="Windows: 29 @ +65.6%"/>
          </p:cNvPr>
          <p:cNvSpPr/>
          <p:nvPr/>
        </p:nvSpPr>
        <p:spPr>
          <a:xfrm>
            <a:off x="3177110" y="3717620"/>
            <a:ext cx="200655" cy="157769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>
            <a:hlinkClick r:id="rId4" action="ppaction://hlinksldjump" tooltip="Java ME: 27 @ +80.4%"/>
          </p:cNvPr>
          <p:cNvSpPr/>
          <p:nvPr/>
        </p:nvSpPr>
        <p:spPr>
          <a:xfrm>
            <a:off x="2905365" y="3875389"/>
            <a:ext cx="265255" cy="11394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>
            <a:hlinkClick r:id="rId4" action="ppaction://hlinksldjump" tooltip="iOS 3: 23 @ -0.1%"/>
          </p:cNvPr>
          <p:cNvSpPr/>
          <p:nvPr/>
        </p:nvSpPr>
        <p:spPr>
          <a:xfrm>
            <a:off x="2905365" y="3989329"/>
            <a:ext cx="265255" cy="97011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4" action="ppaction://hlinksldjump" tooltip="Android 2: 17 @ +52.5%"/>
          </p:cNvPr>
          <p:cNvSpPr/>
          <p:nvPr/>
        </p:nvSpPr>
        <p:spPr>
          <a:xfrm>
            <a:off x="3170620" y="3875389"/>
            <a:ext cx="207145" cy="91310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4" action="ppaction://hlinksldjump" tooltip="Black berry: 12 @ +80.9%"/>
          </p:cNvPr>
          <p:cNvSpPr/>
          <p:nvPr/>
        </p:nvSpPr>
        <p:spPr>
          <a:xfrm>
            <a:off x="3170620" y="3966699"/>
            <a:ext cx="207145" cy="63400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4" action="ppaction://hlinksldjump" tooltip="Symbian: 9 @ +91.2%"/>
          </p:cNvPr>
          <p:cNvSpPr/>
          <p:nvPr/>
        </p:nvSpPr>
        <p:spPr>
          <a:xfrm>
            <a:off x="3170620" y="4030099"/>
            <a:ext cx="182123" cy="56241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4" action="ppaction://hlinksldjump" tooltip="Android 1: 1 @ +157.7%"/>
          </p:cNvPr>
          <p:cNvSpPr/>
          <p:nvPr/>
        </p:nvSpPr>
        <p:spPr>
          <a:xfrm>
            <a:off x="3352743" y="4030099"/>
            <a:ext cx="25022" cy="430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4" action="ppaction://hlinksldjump" tooltip="Other: 0 @ -66.2%"/>
          </p:cNvPr>
          <p:cNvSpPr/>
          <p:nvPr/>
        </p:nvSpPr>
        <p:spPr>
          <a:xfrm>
            <a:off x="3352743" y="4073141"/>
            <a:ext cx="25022" cy="13200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4" action="ppaction://hlinksldjump" tooltip="Family: 26 @ +48.1%"/>
          </p:cNvPr>
          <p:cNvSpPr/>
          <p:nvPr/>
        </p:nvSpPr>
        <p:spPr>
          <a:xfrm>
            <a:off x="2412287" y="3704920"/>
            <a:ext cx="978178" cy="394121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4" action="ppaction://hlinksldjump" tooltip="iOS 5: 43 @ +155.3%"/>
          </p:cNvPr>
          <p:cNvSpPr/>
          <p:nvPr/>
        </p:nvSpPr>
        <p:spPr>
          <a:xfrm>
            <a:off x="3403165" y="3251694"/>
            <a:ext cx="321009" cy="1450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1" name="Rectangle 260">
            <a:hlinkClick r:id="rId4" action="ppaction://hlinksldjump" tooltip="iOS 4: 22 @ -18.4%"/>
          </p:cNvPr>
          <p:cNvSpPr/>
          <p:nvPr/>
        </p:nvSpPr>
        <p:spPr>
          <a:xfrm>
            <a:off x="3403165" y="3396730"/>
            <a:ext cx="321009" cy="74288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2" name="Rectangle 261">
            <a:hlinkClick r:id="rId4" action="ppaction://hlinksldjump" tooltip="Android 3: 22 @ +20.2%"/>
          </p:cNvPr>
          <p:cNvSpPr/>
          <p:nvPr/>
        </p:nvSpPr>
        <p:spPr>
          <a:xfrm>
            <a:off x="3403165" y="3471019"/>
            <a:ext cx="321009" cy="72742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3" name="Rectangle 262">
            <a:hlinkClick r:id="rId4" action="ppaction://hlinksldjump" tooltip="Windows: 20 @ +90.1%"/>
          </p:cNvPr>
          <p:cNvSpPr/>
          <p:nvPr/>
        </p:nvSpPr>
        <p:spPr>
          <a:xfrm>
            <a:off x="3724174" y="3251694"/>
            <a:ext cx="202901" cy="108455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>
            <a:hlinkClick r:id="rId4" action="ppaction://hlinksldjump" tooltip="Java ME: 20 @ +137.1%"/>
          </p:cNvPr>
          <p:cNvSpPr/>
          <p:nvPr/>
        </p:nvSpPr>
        <p:spPr>
          <a:xfrm>
            <a:off x="3927075" y="3251694"/>
            <a:ext cx="195159" cy="1084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>
            <a:hlinkClick r:id="rId4" action="ppaction://hlinksldjump" tooltip="iOS 3: 19 @ +92.2%"/>
          </p:cNvPr>
          <p:cNvSpPr/>
          <p:nvPr/>
        </p:nvSpPr>
        <p:spPr>
          <a:xfrm>
            <a:off x="3724174" y="3360149"/>
            <a:ext cx="223718" cy="93558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ectangle 265">
            <a:hlinkClick r:id="rId4" action="ppaction://hlinksldjump" tooltip="Android 4: 19 @ -18.4%"/>
          </p:cNvPr>
          <p:cNvSpPr/>
          <p:nvPr/>
        </p:nvSpPr>
        <p:spPr>
          <a:xfrm>
            <a:off x="3724174" y="3453707"/>
            <a:ext cx="223718" cy="90054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ectangle 266">
            <a:hlinkClick r:id="rId4" action="ppaction://hlinksldjump" tooltip="Android 2: 11 @ +20.5%"/>
          </p:cNvPr>
          <p:cNvSpPr/>
          <p:nvPr/>
        </p:nvSpPr>
        <p:spPr>
          <a:xfrm>
            <a:off x="3947892" y="3360149"/>
            <a:ext cx="174342" cy="66097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ectangle 267">
            <a:hlinkClick r:id="rId4" action="ppaction://hlinksldjump" tooltip="Black berry: 9 @ +119.0%"/>
          </p:cNvPr>
          <p:cNvSpPr/>
          <p:nvPr/>
        </p:nvSpPr>
        <p:spPr>
          <a:xfrm>
            <a:off x="3947892" y="3426246"/>
            <a:ext cx="174342" cy="586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ectangle 268">
            <a:hlinkClick r:id="rId4" action="ppaction://hlinksldjump" tooltip="Symbian: 7 @ +26.1%"/>
          </p:cNvPr>
          <p:cNvSpPr/>
          <p:nvPr/>
        </p:nvSpPr>
        <p:spPr>
          <a:xfrm>
            <a:off x="3947892" y="3484870"/>
            <a:ext cx="121815" cy="58891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ectangle 269">
            <a:hlinkClick r:id="rId4" action="ppaction://hlinksldjump" tooltip="Android 1: 2 @ +28.9%"/>
          </p:cNvPr>
          <p:cNvSpPr/>
          <p:nvPr/>
        </p:nvSpPr>
        <p:spPr>
          <a:xfrm>
            <a:off x="4069707" y="3484870"/>
            <a:ext cx="52527" cy="44869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4" action="ppaction://hlinksldjump" tooltip="Other: 1 @ -6.2%"/>
          </p:cNvPr>
          <p:cNvSpPr/>
          <p:nvPr/>
        </p:nvSpPr>
        <p:spPr>
          <a:xfrm>
            <a:off x="4069707" y="3529739"/>
            <a:ext cx="52527" cy="14022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4" action="ppaction://hlinksldjump" tooltip="Weather: 16 @ +44.3%"/>
          </p:cNvPr>
          <p:cNvSpPr/>
          <p:nvPr/>
        </p:nvSpPr>
        <p:spPr>
          <a:xfrm>
            <a:off x="3390465" y="3238994"/>
            <a:ext cx="744469" cy="317467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3" name="Rectangle 272">
            <a:hlinkClick r:id="rId4" action="ppaction://hlinksldjump" tooltip="iOS 5: 38 @ +62.7%"/>
          </p:cNvPr>
          <p:cNvSpPr/>
          <p:nvPr/>
        </p:nvSpPr>
        <p:spPr>
          <a:xfrm>
            <a:off x="4147634" y="3251694"/>
            <a:ext cx="245858" cy="166239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ectangle 273">
            <a:hlinkClick r:id="rId4" action="ppaction://hlinksldjump" tooltip="iOS 4: 29 @ +31.2%"/>
          </p:cNvPr>
          <p:cNvSpPr/>
          <p:nvPr/>
        </p:nvSpPr>
        <p:spPr>
          <a:xfrm>
            <a:off x="4147634" y="3417933"/>
            <a:ext cx="245858" cy="125828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ectangle 274">
            <a:hlinkClick r:id="rId4" action="ppaction://hlinksldjump" tooltip="Java ME: 24 @ +162.2%"/>
          </p:cNvPr>
          <p:cNvSpPr/>
          <p:nvPr/>
        </p:nvSpPr>
        <p:spPr>
          <a:xfrm>
            <a:off x="4393492" y="3251694"/>
            <a:ext cx="222554" cy="1168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Rectangle 275">
            <a:hlinkClick r:id="rId4" action="ppaction://hlinksldjump" tooltip="Android 3: 21 @ -21.1%"/>
          </p:cNvPr>
          <p:cNvSpPr/>
          <p:nvPr/>
        </p:nvSpPr>
        <p:spPr>
          <a:xfrm>
            <a:off x="4616046" y="3251694"/>
            <a:ext cx="197585" cy="116860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>
            <a:hlinkClick r:id="rId4" action="ppaction://hlinksldjump" tooltip="Android 4: 20 @ -11.2%"/>
          </p:cNvPr>
          <p:cNvSpPr/>
          <p:nvPr/>
        </p:nvSpPr>
        <p:spPr>
          <a:xfrm>
            <a:off x="4393492" y="3368554"/>
            <a:ext cx="214843" cy="101552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>
            <a:hlinkClick r:id="rId4" action="ppaction://hlinksldjump" tooltip="iOS 3: 15 @ -1.3%"/>
          </p:cNvPr>
          <p:cNvSpPr/>
          <p:nvPr/>
        </p:nvSpPr>
        <p:spPr>
          <a:xfrm>
            <a:off x="4393492" y="3470106"/>
            <a:ext cx="214843" cy="73655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>
            <a:hlinkClick r:id="rId4" action="ppaction://hlinksldjump" tooltip="Windows: 13 @ +143.7%"/>
          </p:cNvPr>
          <p:cNvSpPr/>
          <p:nvPr/>
        </p:nvSpPr>
        <p:spPr>
          <a:xfrm>
            <a:off x="4608335" y="3368554"/>
            <a:ext cx="205296" cy="682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>
            <a:hlinkClick r:id="rId4" action="ppaction://hlinksldjump" tooltip="Black berry: 8 @ +37.5%"/>
          </p:cNvPr>
          <p:cNvSpPr/>
          <p:nvPr/>
        </p:nvSpPr>
        <p:spPr>
          <a:xfrm>
            <a:off x="4608335" y="3436762"/>
            <a:ext cx="107598" cy="80913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ectangle 280">
            <a:hlinkClick r:id="rId4" action="ppaction://hlinksldjump" tooltip="Android 2: 7 @ -16.4%"/>
          </p:cNvPr>
          <p:cNvSpPr/>
          <p:nvPr/>
        </p:nvSpPr>
        <p:spPr>
          <a:xfrm>
            <a:off x="4715933" y="3436762"/>
            <a:ext cx="97698" cy="80913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ectangle 281">
            <a:hlinkClick r:id="rId4" action="ppaction://hlinksldjump" tooltip="Symbian: 3 @ -20.4%"/>
          </p:cNvPr>
          <p:cNvSpPr/>
          <p:nvPr/>
        </p:nvSpPr>
        <p:spPr>
          <a:xfrm>
            <a:off x="4608335" y="3517675"/>
            <a:ext cx="122172" cy="26086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>
            <a:hlinkClick r:id="rId4" action="ppaction://hlinksldjump" tooltip="Android 1: 1 @ +328.7%"/>
          </p:cNvPr>
          <p:cNvSpPr/>
          <p:nvPr/>
        </p:nvSpPr>
        <p:spPr>
          <a:xfrm>
            <a:off x="4730507" y="3517675"/>
            <a:ext cx="42186" cy="260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>
            <a:hlinkClick r:id="rId4" action="ppaction://hlinksldjump" tooltip="Other: 1 @ +108.6%"/>
          </p:cNvPr>
          <p:cNvSpPr/>
          <p:nvPr/>
        </p:nvSpPr>
        <p:spPr>
          <a:xfrm>
            <a:off x="4772693" y="3517675"/>
            <a:ext cx="40938" cy="260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4" action="ppaction://hlinksldjump" tooltip="Social: 15 @ +25.7%"/>
          </p:cNvPr>
          <p:cNvSpPr/>
          <p:nvPr/>
        </p:nvSpPr>
        <p:spPr>
          <a:xfrm>
            <a:off x="4134934" y="3238994"/>
            <a:ext cx="691397" cy="317467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6" name="Rectangle 285">
            <a:hlinkClick r:id="rId4" action="ppaction://hlinksldjump" tooltip="Android 3: 33 @ +73.6%"/>
          </p:cNvPr>
          <p:cNvSpPr/>
          <p:nvPr/>
        </p:nvSpPr>
        <p:spPr>
          <a:xfrm>
            <a:off x="3403165" y="3569161"/>
            <a:ext cx="254299" cy="136996"/>
          </a:xfrm>
          <a:prstGeom prst="rect">
            <a:avLst/>
          </a:prstGeom>
          <a:solidFill>
            <a:srgbClr val="4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Rectangle 286">
            <a:hlinkClick r:id="rId4" action="ppaction://hlinksldjump" tooltip="Android 4: 31 @ +35.1%"/>
          </p:cNvPr>
          <p:cNvSpPr/>
          <p:nvPr/>
        </p:nvSpPr>
        <p:spPr>
          <a:xfrm>
            <a:off x="3403165" y="3706157"/>
            <a:ext cx="254299" cy="129754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>
            <a:hlinkClick r:id="rId4" action="ppaction://hlinksldjump" tooltip="iOS 5: 25 @ +54.6%"/>
          </p:cNvPr>
          <p:cNvSpPr/>
          <p:nvPr/>
        </p:nvSpPr>
        <p:spPr>
          <a:xfrm>
            <a:off x="3657464" y="3569161"/>
            <a:ext cx="235947" cy="115374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>
            <a:hlinkClick r:id="rId4" action="ppaction://hlinksldjump" tooltip="iOS 4: 24 @ +38.2%"/>
          </p:cNvPr>
          <p:cNvSpPr/>
          <p:nvPr/>
        </p:nvSpPr>
        <p:spPr>
          <a:xfrm>
            <a:off x="3893411" y="3569161"/>
            <a:ext cx="222079" cy="115374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>
            <a:hlinkClick r:id="rId4" action="ppaction://hlinksldjump" tooltip="Java ME: 16 @ +142.5%"/>
          </p:cNvPr>
          <p:cNvSpPr/>
          <p:nvPr/>
        </p:nvSpPr>
        <p:spPr>
          <a:xfrm>
            <a:off x="3657464" y="3684535"/>
            <a:ext cx="224863" cy="768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>
            <a:hlinkClick r:id="rId4" action="ppaction://hlinksldjump" tooltip="iOS 3: 16 @ +189.0%"/>
          </p:cNvPr>
          <p:cNvSpPr/>
          <p:nvPr/>
        </p:nvSpPr>
        <p:spPr>
          <a:xfrm>
            <a:off x="3657464" y="3761361"/>
            <a:ext cx="224863" cy="74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>
            <a:hlinkClick r:id="rId4" action="ppaction://hlinksldjump" tooltip="Windows: 14 @ +120.7%"/>
          </p:cNvPr>
          <p:cNvSpPr/>
          <p:nvPr/>
        </p:nvSpPr>
        <p:spPr>
          <a:xfrm>
            <a:off x="3882327" y="3684535"/>
            <a:ext cx="153763" cy="958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hlinkClick r:id="rId4" action="ppaction://hlinksldjump" tooltip="Android 2: 7 @ +29.8%"/>
          </p:cNvPr>
          <p:cNvSpPr/>
          <p:nvPr/>
        </p:nvSpPr>
        <p:spPr>
          <a:xfrm>
            <a:off x="4036090" y="3684535"/>
            <a:ext cx="79400" cy="95852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Rectangle 293">
            <a:hlinkClick r:id="rId4" action="ppaction://hlinksldjump" tooltip="Black berry: 6 @ +151.7%"/>
          </p:cNvPr>
          <p:cNvSpPr/>
          <p:nvPr/>
        </p:nvSpPr>
        <p:spPr>
          <a:xfrm>
            <a:off x="3882327" y="3780387"/>
            <a:ext cx="118545" cy="555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>
            <a:hlinkClick r:id="rId4" action="ppaction://hlinksldjump" tooltip="Symbian: 3 @ +37.3%"/>
          </p:cNvPr>
          <p:cNvSpPr/>
          <p:nvPr/>
        </p:nvSpPr>
        <p:spPr>
          <a:xfrm>
            <a:off x="4000872" y="3780387"/>
            <a:ext cx="108088" cy="33806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Rectangle 295">
            <a:hlinkClick r:id="rId4" action="ppaction://hlinksldjump" tooltip="Android 1: 2 @ +461.6%"/>
          </p:cNvPr>
          <p:cNvSpPr/>
          <p:nvPr/>
        </p:nvSpPr>
        <p:spPr>
          <a:xfrm>
            <a:off x="4000872" y="3814193"/>
            <a:ext cx="108088" cy="217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>
            <a:hlinkClick r:id="rId4" action="ppaction://hlinksldjump" tooltip="Other: 0 @ +43.1%"/>
          </p:cNvPr>
          <p:cNvSpPr/>
          <p:nvPr/>
        </p:nvSpPr>
        <p:spPr>
          <a:xfrm>
            <a:off x="4108960" y="3780387"/>
            <a:ext cx="6531" cy="55524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4" action="ppaction://hlinksldjump" tooltip="Lifestyle: 15 @ +69.6%"/>
          </p:cNvPr>
          <p:cNvSpPr/>
          <p:nvPr/>
        </p:nvSpPr>
        <p:spPr>
          <a:xfrm>
            <a:off x="3390465" y="3556461"/>
            <a:ext cx="737726" cy="292150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99" name="Rectangle 298">
            <a:hlinkClick r:id="rId4" action="ppaction://hlinksldjump" tooltip="Android 3: 29 @ +212.0%"/>
          </p:cNvPr>
          <p:cNvSpPr/>
          <p:nvPr/>
        </p:nvSpPr>
        <p:spPr>
          <a:xfrm>
            <a:off x="3403165" y="3861311"/>
            <a:ext cx="259896" cy="1162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Rectangle 299">
            <a:hlinkClick r:id="rId4" action="ppaction://hlinksldjump" tooltip="iOS 4: 27 @ +109.4%"/>
          </p:cNvPr>
          <p:cNvSpPr/>
          <p:nvPr/>
        </p:nvSpPr>
        <p:spPr>
          <a:xfrm>
            <a:off x="3403165" y="3977570"/>
            <a:ext cx="259896" cy="1087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Rectangle 300">
            <a:hlinkClick r:id="rId4" action="ppaction://hlinksldjump" tooltip="Android 4: 24 @ +84.5%"/>
          </p:cNvPr>
          <p:cNvSpPr/>
          <p:nvPr/>
        </p:nvSpPr>
        <p:spPr>
          <a:xfrm>
            <a:off x="3663061" y="3861311"/>
            <a:ext cx="223358" cy="114920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ectangle 301">
            <a:hlinkClick r:id="rId4" action="ppaction://hlinksldjump" tooltip="iOS 5: 23 @ +106.5%"/>
          </p:cNvPr>
          <p:cNvSpPr/>
          <p:nvPr/>
        </p:nvSpPr>
        <p:spPr>
          <a:xfrm>
            <a:off x="3663061" y="3976231"/>
            <a:ext cx="223358" cy="1101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Rectangle 302">
            <a:hlinkClick r:id="rId4" action="ppaction://hlinksldjump" tooltip="Java ME: 16 @ +164.5%"/>
          </p:cNvPr>
          <p:cNvSpPr/>
          <p:nvPr/>
        </p:nvSpPr>
        <p:spPr>
          <a:xfrm>
            <a:off x="3886419" y="3861311"/>
            <a:ext cx="229071" cy="756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Rectangle 303">
            <a:hlinkClick r:id="rId4" action="ppaction://hlinksldjump" tooltip="iOS 3: 10 @ +34.8%"/>
          </p:cNvPr>
          <p:cNvSpPr/>
          <p:nvPr/>
        </p:nvSpPr>
        <p:spPr>
          <a:xfrm>
            <a:off x="3886419" y="3936975"/>
            <a:ext cx="133429" cy="80558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Rectangle 304">
            <a:hlinkClick r:id="rId4" action="ppaction://hlinksldjump" tooltip="Android 2: 7 @ +88.2%"/>
          </p:cNvPr>
          <p:cNvSpPr/>
          <p:nvPr/>
        </p:nvSpPr>
        <p:spPr>
          <a:xfrm>
            <a:off x="4019849" y="3936975"/>
            <a:ext cx="95642" cy="80558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Rectangle 305">
            <a:hlinkClick r:id="rId4" action="ppaction://hlinksldjump" tooltip="Windows: 6 @ +76.8%"/>
          </p:cNvPr>
          <p:cNvSpPr/>
          <p:nvPr/>
        </p:nvSpPr>
        <p:spPr>
          <a:xfrm>
            <a:off x="3886419" y="4017534"/>
            <a:ext cx="99189" cy="68807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>
            <a:hlinkClick r:id="rId4" action="ppaction://hlinksldjump" tooltip="Symbian: 4 @ +75.0%"/>
          </p:cNvPr>
          <p:cNvSpPr/>
          <p:nvPr/>
        </p:nvSpPr>
        <p:spPr>
          <a:xfrm>
            <a:off x="3985608" y="4017534"/>
            <a:ext cx="81025" cy="55209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4" action="ppaction://hlinksldjump" tooltip="Black berry: 3 @ -21.6%"/>
          </p:cNvPr>
          <p:cNvSpPr/>
          <p:nvPr/>
        </p:nvSpPr>
        <p:spPr>
          <a:xfrm>
            <a:off x="4066633" y="4017534"/>
            <a:ext cx="48857" cy="55209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4" action="ppaction://hlinksldjump" tooltip="Android 1: 2 @ +inf%"/>
          </p:cNvPr>
          <p:cNvSpPr/>
          <p:nvPr/>
        </p:nvSpPr>
        <p:spPr>
          <a:xfrm>
            <a:off x="3985608" y="4072743"/>
            <a:ext cx="129882" cy="135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4" action="ppaction://hlinksldjump" tooltip="Sports: 13 @ +106.7%"/>
          </p:cNvPr>
          <p:cNvSpPr/>
          <p:nvPr/>
        </p:nvSpPr>
        <p:spPr>
          <a:xfrm>
            <a:off x="3390465" y="3848611"/>
            <a:ext cx="737726" cy="2504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1" name="Rectangle 310">
            <a:hlinkClick r:id="rId4" action="ppaction://hlinksldjump" tooltip="Android 3: 19 @ +161.1%"/>
          </p:cNvPr>
          <p:cNvSpPr/>
          <p:nvPr/>
        </p:nvSpPr>
        <p:spPr>
          <a:xfrm>
            <a:off x="4140890" y="3569161"/>
            <a:ext cx="203749" cy="951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>
            <a:hlinkClick r:id="rId4" action="ppaction://hlinksldjump" tooltip="iOS 5: 12 @ +44.7%"/>
          </p:cNvPr>
          <p:cNvSpPr/>
          <p:nvPr/>
        </p:nvSpPr>
        <p:spPr>
          <a:xfrm>
            <a:off x="4344639" y="3569161"/>
            <a:ext cx="130141" cy="95115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Rectangle 312">
            <a:hlinkClick r:id="rId4" action="ppaction://hlinksldjump" tooltip="Android 4: 8 @ +40.5%"/>
          </p:cNvPr>
          <p:cNvSpPr/>
          <p:nvPr/>
        </p:nvSpPr>
        <p:spPr>
          <a:xfrm>
            <a:off x="4140890" y="3664276"/>
            <a:ext cx="111613" cy="75960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Rectangle 313">
            <a:hlinkClick r:id="rId4" action="ppaction://hlinksldjump" tooltip="Java ME: 8 @ +56.1%"/>
          </p:cNvPr>
          <p:cNvSpPr/>
          <p:nvPr/>
        </p:nvSpPr>
        <p:spPr>
          <a:xfrm>
            <a:off x="4140890" y="3740236"/>
            <a:ext cx="111613" cy="75053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Rectangle 314">
            <a:hlinkClick r:id="rId4" action="ppaction://hlinksldjump" tooltip="iOS 4: 8 @ +45.9%"/>
          </p:cNvPr>
          <p:cNvSpPr/>
          <p:nvPr/>
        </p:nvSpPr>
        <p:spPr>
          <a:xfrm>
            <a:off x="4252503" y="3664276"/>
            <a:ext cx="118379" cy="70746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Rectangle 315">
            <a:hlinkClick r:id="rId4" action="ppaction://hlinksldjump" tooltip="iOS 3: 7 @ +18.7%"/>
          </p:cNvPr>
          <p:cNvSpPr/>
          <p:nvPr/>
        </p:nvSpPr>
        <p:spPr>
          <a:xfrm>
            <a:off x="4370882" y="3664276"/>
            <a:ext cx="103899" cy="70746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Rectangle 316">
            <a:hlinkClick r:id="rId4" action="ppaction://hlinksldjump" tooltip="Windows: 5 @ +81.3%"/>
          </p:cNvPr>
          <p:cNvSpPr/>
          <p:nvPr/>
        </p:nvSpPr>
        <p:spPr>
          <a:xfrm>
            <a:off x="4252503" y="3735022"/>
            <a:ext cx="120828" cy="44444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Rectangle 317">
            <a:hlinkClick r:id="rId4" action="ppaction://hlinksldjump" tooltip="Black berry: 4 @ -15.7%"/>
          </p:cNvPr>
          <p:cNvSpPr/>
          <p:nvPr/>
        </p:nvSpPr>
        <p:spPr>
          <a:xfrm>
            <a:off x="4252503" y="3779466"/>
            <a:ext cx="120828" cy="35823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Rectangle 318">
            <a:hlinkClick r:id="rId4" action="ppaction://hlinksldjump" tooltip="Android 2: 4 @ +97.1%"/>
          </p:cNvPr>
          <p:cNvSpPr/>
          <p:nvPr/>
        </p:nvSpPr>
        <p:spPr>
          <a:xfrm>
            <a:off x="4373331" y="3735022"/>
            <a:ext cx="101449" cy="41024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4" action="ppaction://hlinksldjump" tooltip="Symbian: 2 @ -6.8%"/>
          </p:cNvPr>
          <p:cNvSpPr/>
          <p:nvPr/>
        </p:nvSpPr>
        <p:spPr>
          <a:xfrm>
            <a:off x="4373331" y="3776046"/>
            <a:ext cx="51065" cy="39243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4" action="ppaction://hlinksldjump" tooltip="Android 1: 2 @ +1133.6%"/>
          </p:cNvPr>
          <p:cNvSpPr/>
          <p:nvPr/>
        </p:nvSpPr>
        <p:spPr>
          <a:xfrm>
            <a:off x="4424397" y="3776046"/>
            <a:ext cx="50384" cy="322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4" action="ppaction://hlinksldjump" tooltip="Other: 0 @ -49.5%"/>
          </p:cNvPr>
          <p:cNvSpPr/>
          <p:nvPr/>
        </p:nvSpPr>
        <p:spPr>
          <a:xfrm>
            <a:off x="4424397" y="3808303"/>
            <a:ext cx="50384" cy="6986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4" action="ppaction://hlinksldjump" tooltip="Politics: 7 @ +56.5%"/>
          </p:cNvPr>
          <p:cNvSpPr/>
          <p:nvPr/>
        </p:nvSpPr>
        <p:spPr>
          <a:xfrm>
            <a:off x="4128190" y="3556461"/>
            <a:ext cx="359290" cy="271528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4" name="Rectangle 323">
            <a:hlinkClick r:id="rId4" action="ppaction://hlinksldjump" tooltip="Android 4: 14 @ +42.3%"/>
          </p:cNvPr>
          <p:cNvSpPr/>
          <p:nvPr/>
        </p:nvSpPr>
        <p:spPr>
          <a:xfrm>
            <a:off x="4500181" y="3569161"/>
            <a:ext cx="168154" cy="86856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4">
            <a:hlinkClick r:id="rId4" action="ppaction://hlinksldjump" tooltip="Android 3: 12 @ +92.4%"/>
          </p:cNvPr>
          <p:cNvSpPr/>
          <p:nvPr/>
        </p:nvSpPr>
        <p:spPr>
          <a:xfrm>
            <a:off x="4668335" y="3569161"/>
            <a:ext cx="145296" cy="86856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Rectangle 325">
            <a:hlinkClick r:id="rId4" action="ppaction://hlinksldjump" tooltip="iOS 5: 10 @ +39.3%"/>
          </p:cNvPr>
          <p:cNvSpPr/>
          <p:nvPr/>
        </p:nvSpPr>
        <p:spPr>
          <a:xfrm>
            <a:off x="4500181" y="3656017"/>
            <a:ext cx="163111" cy="62642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Rectangle 326">
            <a:hlinkClick r:id="rId4" action="ppaction://hlinksldjump" tooltip="iOS 4: 9 @ +76.3%"/>
          </p:cNvPr>
          <p:cNvSpPr/>
          <p:nvPr/>
        </p:nvSpPr>
        <p:spPr>
          <a:xfrm>
            <a:off x="4663292" y="3656017"/>
            <a:ext cx="150339" cy="62642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Rectangle 327">
            <a:hlinkClick r:id="rId4" action="ppaction://hlinksldjump" tooltip="iOS 3: 9 @ +145.8%"/>
          </p:cNvPr>
          <p:cNvSpPr/>
          <p:nvPr/>
        </p:nvSpPr>
        <p:spPr>
          <a:xfrm>
            <a:off x="4500181" y="3718659"/>
            <a:ext cx="177602" cy="494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Rectangle 328">
            <a:hlinkClick r:id="rId4" action="ppaction://hlinksldjump" tooltip="Java ME: 8 @ +61.6%"/>
          </p:cNvPr>
          <p:cNvSpPr/>
          <p:nvPr/>
        </p:nvSpPr>
        <p:spPr>
          <a:xfrm>
            <a:off x="4500181" y="3768085"/>
            <a:ext cx="177602" cy="47205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 329">
            <a:hlinkClick r:id="rId4" action="ppaction://hlinksldjump" tooltip="Android 2: 4 @ +200.8%"/>
          </p:cNvPr>
          <p:cNvSpPr/>
          <p:nvPr/>
        </p:nvSpPr>
        <p:spPr>
          <a:xfrm>
            <a:off x="4677783" y="3718659"/>
            <a:ext cx="69424" cy="631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>
            <a:hlinkClick r:id="rId4" action="ppaction://hlinksldjump" tooltip="Windows: 4 @ +37.4%"/>
          </p:cNvPr>
          <p:cNvSpPr/>
          <p:nvPr/>
        </p:nvSpPr>
        <p:spPr>
          <a:xfrm>
            <a:off x="4747207" y="3718659"/>
            <a:ext cx="66424" cy="63186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>
            <a:hlinkClick r:id="rId4" action="ppaction://hlinksldjump" tooltip="Symbian: 3 @ +531.6%"/>
          </p:cNvPr>
          <p:cNvSpPr/>
          <p:nvPr/>
        </p:nvSpPr>
        <p:spPr>
          <a:xfrm>
            <a:off x="4677783" y="3781845"/>
            <a:ext cx="77217" cy="334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4" action="ppaction://hlinksldjump" tooltip="Black berry: 2 @ -44.1%"/>
          </p:cNvPr>
          <p:cNvSpPr/>
          <p:nvPr/>
        </p:nvSpPr>
        <p:spPr>
          <a:xfrm>
            <a:off x="4755000" y="3781845"/>
            <a:ext cx="58631" cy="27434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4" action="ppaction://hlinksldjump" tooltip="Other: 0 @ +37.4%"/>
          </p:cNvPr>
          <p:cNvSpPr/>
          <p:nvPr/>
        </p:nvSpPr>
        <p:spPr>
          <a:xfrm>
            <a:off x="4755000" y="3809279"/>
            <a:ext cx="46904" cy="601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4" action="ppaction://hlinksldjump" tooltip="Android 1: 0 @ -89.6%"/>
          </p:cNvPr>
          <p:cNvSpPr/>
          <p:nvPr/>
        </p:nvSpPr>
        <p:spPr>
          <a:xfrm>
            <a:off x="4801904" y="3809279"/>
            <a:ext cx="11727" cy="6011"/>
          </a:xfrm>
          <a:prstGeom prst="rect">
            <a:avLst/>
          </a:prstGeom>
          <a:solidFill>
            <a:srgbClr val="FF1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Rectangle 335">
            <a:hlinkClick r:id="rId4" action="ppaction://hlinksldjump" tooltip="Health: 6 @ +64.3%"/>
          </p:cNvPr>
          <p:cNvSpPr/>
          <p:nvPr/>
        </p:nvSpPr>
        <p:spPr>
          <a:xfrm>
            <a:off x="4487481" y="3556461"/>
            <a:ext cx="338850" cy="271528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7" name="Rectangle 336">
            <a:hlinkClick r:id="rId4" action="ppaction://hlinksldjump" tooltip="iOS 3: 11 @ +115.5%"/>
          </p:cNvPr>
          <p:cNvSpPr/>
          <p:nvPr/>
        </p:nvSpPr>
        <p:spPr>
          <a:xfrm>
            <a:off x="4140890" y="3840689"/>
            <a:ext cx="147056" cy="732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>
            <a:hlinkClick r:id="rId4" action="ppaction://hlinksldjump" tooltip="Android 4: 10 @ -32.2%"/>
          </p:cNvPr>
          <p:cNvSpPr/>
          <p:nvPr/>
        </p:nvSpPr>
        <p:spPr>
          <a:xfrm>
            <a:off x="4287946" y="3840689"/>
            <a:ext cx="139311" cy="73280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Rectangle 338">
            <a:hlinkClick r:id="rId4" action="ppaction://hlinksldjump" tooltip="iOS 4: 10 @ +54.6%"/>
          </p:cNvPr>
          <p:cNvSpPr/>
          <p:nvPr/>
        </p:nvSpPr>
        <p:spPr>
          <a:xfrm>
            <a:off x="4140890" y="3913969"/>
            <a:ext cx="146134" cy="69114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>
            <a:hlinkClick r:id="rId4" action="ppaction://hlinksldjump" tooltip="iOS 5: 10 @ +88.0%"/>
          </p:cNvPr>
          <p:cNvSpPr/>
          <p:nvPr/>
        </p:nvSpPr>
        <p:spPr>
          <a:xfrm>
            <a:off x="4287024" y="3913969"/>
            <a:ext cx="140233" cy="69114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>
            <a:hlinkClick r:id="rId4" action="ppaction://hlinksldjump" tooltip="Android 3: 9 @ +166.9%"/>
          </p:cNvPr>
          <p:cNvSpPr/>
          <p:nvPr/>
        </p:nvSpPr>
        <p:spPr>
          <a:xfrm>
            <a:off x="4140890" y="3983083"/>
            <a:ext cx="143691" cy="610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4" action="ppaction://hlinksldjump" tooltip="Java ME: 6 @ +35.3%"/>
          </p:cNvPr>
          <p:cNvSpPr/>
          <p:nvPr/>
        </p:nvSpPr>
        <p:spPr>
          <a:xfrm>
            <a:off x="4140890" y="4044181"/>
            <a:ext cx="143691" cy="42160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4" action="ppaction://hlinksldjump" tooltip="Windows: 4 @ +13.2%"/>
          </p:cNvPr>
          <p:cNvSpPr/>
          <p:nvPr/>
        </p:nvSpPr>
        <p:spPr>
          <a:xfrm>
            <a:off x="4284581" y="3983083"/>
            <a:ext cx="71570" cy="53203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4" action="ppaction://hlinksldjump" tooltip="Symbian: 4 @ +380.2%"/>
          </p:cNvPr>
          <p:cNvSpPr/>
          <p:nvPr/>
        </p:nvSpPr>
        <p:spPr>
          <a:xfrm>
            <a:off x="4356151" y="3983083"/>
            <a:ext cx="71106" cy="532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4" action="ppaction://hlinksldjump" tooltip="Android 2: 3 @ +46.0%"/>
          </p:cNvPr>
          <p:cNvSpPr/>
          <p:nvPr/>
        </p:nvSpPr>
        <p:spPr>
          <a:xfrm>
            <a:off x="4284581" y="4036286"/>
            <a:ext cx="65406" cy="50054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4" action="ppaction://hlinksldjump" tooltip="Black berry: 3 @ +270.2%"/>
          </p:cNvPr>
          <p:cNvSpPr/>
          <p:nvPr/>
        </p:nvSpPr>
        <p:spPr>
          <a:xfrm>
            <a:off x="4349987" y="4036286"/>
            <a:ext cx="77271" cy="385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4" action="ppaction://hlinksldjump" tooltip="Android 1: 1 @ +144.1%"/>
          </p:cNvPr>
          <p:cNvSpPr/>
          <p:nvPr/>
        </p:nvSpPr>
        <p:spPr>
          <a:xfrm>
            <a:off x="4349987" y="4074801"/>
            <a:ext cx="49233" cy="115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4" action="ppaction://hlinksldjump" tooltip="Other: 0 @ +inf%"/>
          </p:cNvPr>
          <p:cNvSpPr/>
          <p:nvPr/>
        </p:nvSpPr>
        <p:spPr>
          <a:xfrm>
            <a:off x="4399220" y="4074801"/>
            <a:ext cx="28037" cy="115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>
            <a:hlinkClick r:id="rId4" action="ppaction://hlinksldjump" tooltip="Personal finance: 6 @ +49.8%"/>
          </p:cNvPr>
          <p:cNvSpPr/>
          <p:nvPr/>
        </p:nvSpPr>
        <p:spPr>
          <a:xfrm>
            <a:off x="4128190" y="3827989"/>
            <a:ext cx="311767" cy="271051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>
            <a:hlinkClick r:id="rId4" action="ppaction://hlinksldjump" tooltip="Android 3: 10 @ +53.6%"/>
          </p:cNvPr>
          <p:cNvSpPr/>
          <p:nvPr/>
        </p:nvSpPr>
        <p:spPr>
          <a:xfrm>
            <a:off x="4452657" y="3840689"/>
            <a:ext cx="136256" cy="72753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>
            <a:hlinkClick r:id="rId4" action="ppaction://hlinksldjump" tooltip="iOS 4: 10 @ +50.3%"/>
          </p:cNvPr>
          <p:cNvSpPr/>
          <p:nvPr/>
        </p:nvSpPr>
        <p:spPr>
          <a:xfrm>
            <a:off x="4452657" y="3913442"/>
            <a:ext cx="136256" cy="68327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ectangle 351">
            <a:hlinkClick r:id="rId4" action="ppaction://hlinksldjump" tooltip="Android 4: 8 @ +50.9%"/>
          </p:cNvPr>
          <p:cNvSpPr/>
          <p:nvPr/>
        </p:nvSpPr>
        <p:spPr>
          <a:xfrm>
            <a:off x="4588913" y="3840689"/>
            <a:ext cx="113680" cy="65437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>
            <a:hlinkClick r:id="rId4" action="ppaction://hlinksldjump" tooltip="iOS 5: 8 @ -0.7%"/>
          </p:cNvPr>
          <p:cNvSpPr/>
          <p:nvPr/>
        </p:nvSpPr>
        <p:spPr>
          <a:xfrm>
            <a:off x="4702594" y="3840689"/>
            <a:ext cx="111037" cy="65437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4" action="ppaction://hlinksldjump" tooltip="Android 2: 5 @ +425.0%"/>
          </p:cNvPr>
          <p:cNvSpPr/>
          <p:nvPr/>
        </p:nvSpPr>
        <p:spPr>
          <a:xfrm>
            <a:off x="4588913" y="3906126"/>
            <a:ext cx="108934" cy="431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4" action="ppaction://hlinksldjump" tooltip="Java ME: 4 @ +111.6%"/>
          </p:cNvPr>
          <p:cNvSpPr/>
          <p:nvPr/>
        </p:nvSpPr>
        <p:spPr>
          <a:xfrm>
            <a:off x="4588913" y="3949293"/>
            <a:ext cx="108934" cy="324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4" action="ppaction://hlinksldjump" tooltip="iOS 3: 4 @ +7.5%"/>
          </p:cNvPr>
          <p:cNvSpPr/>
          <p:nvPr/>
        </p:nvSpPr>
        <p:spPr>
          <a:xfrm>
            <a:off x="4697847" y="3906126"/>
            <a:ext cx="115784" cy="30386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4" action="ppaction://hlinksldjump" tooltip="Windows: 4 @ +72.8%"/>
          </p:cNvPr>
          <p:cNvSpPr/>
          <p:nvPr/>
        </p:nvSpPr>
        <p:spPr>
          <a:xfrm>
            <a:off x="4697847" y="3936512"/>
            <a:ext cx="75991" cy="45257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4" action="ppaction://hlinksldjump" tooltip="Symbian: 1 @ +354.1%"/>
          </p:cNvPr>
          <p:cNvSpPr/>
          <p:nvPr/>
        </p:nvSpPr>
        <p:spPr>
          <a:xfrm>
            <a:off x="4773838" y="3936512"/>
            <a:ext cx="39793" cy="232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4" action="ppaction://hlinksldjump" tooltip="Black berry: 1 @ -64.9%"/>
          </p:cNvPr>
          <p:cNvSpPr/>
          <p:nvPr/>
        </p:nvSpPr>
        <p:spPr>
          <a:xfrm>
            <a:off x="4773838" y="3959727"/>
            <a:ext cx="39793" cy="18473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4" action="ppaction://hlinksldjump" tooltip="Android 1: 0 @ -23.1%"/>
          </p:cNvPr>
          <p:cNvSpPr/>
          <p:nvPr/>
        </p:nvSpPr>
        <p:spPr>
          <a:xfrm>
            <a:off x="4773838" y="3978200"/>
            <a:ext cx="39793" cy="3569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>
            <a:hlinkClick r:id="rId4" action="ppaction://hlinksldjump" tooltip="Books: 4 @ +44.7%"/>
          </p:cNvPr>
          <p:cNvSpPr/>
          <p:nvPr/>
        </p:nvSpPr>
        <p:spPr>
          <a:xfrm>
            <a:off x="4439957" y="3827989"/>
            <a:ext cx="386374" cy="166480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2" name="Rectangle 361">
            <a:hlinkClick r:id="rId4" action="ppaction://hlinksldjump" tooltip="Android 4: 7 @ +43.1%"/>
          </p:cNvPr>
          <p:cNvSpPr/>
          <p:nvPr/>
        </p:nvSpPr>
        <p:spPr>
          <a:xfrm>
            <a:off x="4452657" y="4007169"/>
            <a:ext cx="132276" cy="46758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>
            <a:hlinkClick r:id="rId4" action="ppaction://hlinksldjump" tooltip="Android 3: 5 @ +128.4%"/>
          </p:cNvPr>
          <p:cNvSpPr/>
          <p:nvPr/>
        </p:nvSpPr>
        <p:spPr>
          <a:xfrm>
            <a:off x="4452657" y="4053927"/>
            <a:ext cx="132276" cy="324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>
            <a:hlinkClick r:id="rId4" action="ppaction://hlinksldjump" tooltip="iOS 4: 5 @ +25.8%"/>
          </p:cNvPr>
          <p:cNvSpPr/>
          <p:nvPr/>
        </p:nvSpPr>
        <p:spPr>
          <a:xfrm>
            <a:off x="4584933" y="4007169"/>
            <a:ext cx="90226" cy="44604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Rectangle 364">
            <a:hlinkClick r:id="rId4" action="ppaction://hlinksldjump" tooltip="Java ME: 4 @ +78.7%"/>
          </p:cNvPr>
          <p:cNvSpPr/>
          <p:nvPr/>
        </p:nvSpPr>
        <p:spPr>
          <a:xfrm>
            <a:off x="4584933" y="4051773"/>
            <a:ext cx="90226" cy="34568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4" action="ppaction://hlinksldjump" tooltip="iOS 5: 4 @ -7.6%"/>
          </p:cNvPr>
          <p:cNvSpPr/>
          <p:nvPr/>
        </p:nvSpPr>
        <p:spPr>
          <a:xfrm>
            <a:off x="4675159" y="4007169"/>
            <a:ext cx="72603" cy="41436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4" action="ppaction://hlinksldjump" tooltip="iOS 3: 3 @ +40.9%"/>
          </p:cNvPr>
          <p:cNvSpPr/>
          <p:nvPr/>
        </p:nvSpPr>
        <p:spPr>
          <a:xfrm>
            <a:off x="4747762" y="4007169"/>
            <a:ext cx="65869" cy="41436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4" action="ppaction://hlinksldjump" tooltip="Black berry: 3 @ +168.9%"/>
          </p:cNvPr>
          <p:cNvSpPr/>
          <p:nvPr/>
        </p:nvSpPr>
        <p:spPr>
          <a:xfrm>
            <a:off x="4675159" y="4048605"/>
            <a:ext cx="59217" cy="377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4" action="ppaction://hlinksldjump" tooltip="Windows: 1 @ +60.0%"/>
          </p:cNvPr>
          <p:cNvSpPr/>
          <p:nvPr/>
        </p:nvSpPr>
        <p:spPr>
          <a:xfrm>
            <a:off x="4734377" y="4048605"/>
            <a:ext cx="48083" cy="26337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4" action="ppaction://hlinksldjump" tooltip="Android 2: 1 @ -72.0%"/>
          </p:cNvPr>
          <p:cNvSpPr/>
          <p:nvPr/>
        </p:nvSpPr>
        <p:spPr>
          <a:xfrm>
            <a:off x="4734377" y="4074942"/>
            <a:ext cx="48083" cy="11398"/>
          </a:xfrm>
          <a:prstGeom prst="rect">
            <a:avLst/>
          </a:prstGeom>
          <a:solidFill>
            <a:srgbClr val="FF4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4" action="ppaction://hlinksldjump" tooltip="Symbian: 1 @ +2.9%"/>
          </p:cNvPr>
          <p:cNvSpPr/>
          <p:nvPr/>
        </p:nvSpPr>
        <p:spPr>
          <a:xfrm>
            <a:off x="4782459" y="4048605"/>
            <a:ext cx="31172" cy="16269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ectangle 371">
            <a:hlinkClick r:id="rId4" action="ppaction://hlinksldjump" tooltip="Android 1: 0 @ +inf%"/>
          </p:cNvPr>
          <p:cNvSpPr/>
          <p:nvPr/>
        </p:nvSpPr>
        <p:spPr>
          <a:xfrm>
            <a:off x="4782459" y="4064874"/>
            <a:ext cx="31172" cy="123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ectangle 372">
            <a:hlinkClick r:id="rId4" action="ppaction://hlinksldjump" tooltip="Other: 0 @ +inf%"/>
          </p:cNvPr>
          <p:cNvSpPr/>
          <p:nvPr/>
        </p:nvSpPr>
        <p:spPr>
          <a:xfrm>
            <a:off x="4782459" y="4077225"/>
            <a:ext cx="31172" cy="91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ectangle 373">
            <a:hlinkClick r:id="rId4" action="ppaction://hlinksldjump" tooltip="News: 3 @ +40.0%"/>
          </p:cNvPr>
          <p:cNvSpPr/>
          <p:nvPr/>
        </p:nvSpPr>
        <p:spPr>
          <a:xfrm>
            <a:off x="4439957" y="3994469"/>
            <a:ext cx="386374" cy="104572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75" name="Rectangle 374">
            <a:hlinkClick r:id="rId4" action="ppaction://hlinksldjump" tooltip="Newbie: 42 @ +63.5%"/>
          </p:cNvPr>
          <p:cNvSpPr/>
          <p:nvPr/>
        </p:nvSpPr>
        <p:spPr>
          <a:xfrm>
            <a:off x="0" y="1778000"/>
            <a:ext cx="4839031" cy="2333740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Newbie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6" name="Rectangle 375">
            <a:hlinkClick r:id="rId4" action="ppaction://hlinksldjump" tooltip="iOS 5: 282 @ +65.3%"/>
          </p:cNvPr>
          <p:cNvSpPr/>
          <p:nvPr/>
        </p:nvSpPr>
        <p:spPr>
          <a:xfrm>
            <a:off x="4864431" y="1803400"/>
            <a:ext cx="937688" cy="352060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7" name="Rectangle 376">
            <a:hlinkClick r:id="rId4" action="ppaction://hlinksldjump" tooltip="iOS 4: 256 @ +45.6%"/>
          </p:cNvPr>
          <p:cNvSpPr/>
          <p:nvPr/>
        </p:nvSpPr>
        <p:spPr>
          <a:xfrm>
            <a:off x="5802119" y="1803400"/>
            <a:ext cx="849785" cy="352060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4" action="ppaction://hlinksldjump" tooltip="Android 4: 252 @ +13.0%"/>
          </p:cNvPr>
          <p:cNvSpPr/>
          <p:nvPr/>
        </p:nvSpPr>
        <p:spPr>
          <a:xfrm>
            <a:off x="4864431" y="2155460"/>
            <a:ext cx="697926" cy="423244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4" action="ppaction://hlinksldjump" tooltip="Java ME: 217 @ +61.9%"/>
          </p:cNvPr>
          <p:cNvSpPr/>
          <p:nvPr/>
        </p:nvSpPr>
        <p:spPr>
          <a:xfrm>
            <a:off x="4864431" y="2578704"/>
            <a:ext cx="697926" cy="363745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4" action="ppaction://hlinksldjump" tooltip="iOS 3: 195 @ +73.1%"/>
          </p:cNvPr>
          <p:cNvSpPr/>
          <p:nvPr/>
        </p:nvSpPr>
        <p:spPr>
          <a:xfrm>
            <a:off x="5562357" y="2155460"/>
            <a:ext cx="575437" cy="395775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4" action="ppaction://hlinksldjump" tooltip="Android 3: 174 @ -21.4%"/>
          </p:cNvPr>
          <p:cNvSpPr/>
          <p:nvPr/>
        </p:nvSpPr>
        <p:spPr>
          <a:xfrm>
            <a:off x="6137794" y="2155460"/>
            <a:ext cx="514111" cy="395775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4" action="ppaction://hlinksldjump" tooltip="Android 2: 134 @ +167.6%"/>
          </p:cNvPr>
          <p:cNvSpPr/>
          <p:nvPr/>
        </p:nvSpPr>
        <p:spPr>
          <a:xfrm>
            <a:off x="5562357" y="2551235"/>
            <a:ext cx="663442" cy="2364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4" action="ppaction://hlinksldjump" tooltip="Windows: 88 @ +65.0%"/>
          </p:cNvPr>
          <p:cNvSpPr/>
          <p:nvPr/>
        </p:nvSpPr>
        <p:spPr>
          <a:xfrm>
            <a:off x="5562357" y="2787722"/>
            <a:ext cx="663442" cy="154727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4" name="Rectangle 383">
            <a:hlinkClick r:id="rId4" action="ppaction://hlinksldjump" tooltip="Black berry: 81 @ +65.8%"/>
          </p:cNvPr>
          <p:cNvSpPr/>
          <p:nvPr/>
        </p:nvSpPr>
        <p:spPr>
          <a:xfrm>
            <a:off x="6225799" y="2551235"/>
            <a:ext cx="426106" cy="223497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5" name="Rectangle 384">
            <a:hlinkClick r:id="rId4" action="ppaction://hlinksldjump" tooltip="Symbian: 38 @ +15.5%"/>
          </p:cNvPr>
          <p:cNvSpPr/>
          <p:nvPr/>
        </p:nvSpPr>
        <p:spPr>
          <a:xfrm>
            <a:off x="6225799" y="2774732"/>
            <a:ext cx="265209" cy="167717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Rectangle 385">
            <a:hlinkClick r:id="rId4" action="ppaction://hlinksldjump" tooltip="Android 1: 18 @ +142.8%"/>
          </p:cNvPr>
          <p:cNvSpPr/>
          <p:nvPr/>
        </p:nvSpPr>
        <p:spPr>
          <a:xfrm>
            <a:off x="6491008" y="2774732"/>
            <a:ext cx="160897" cy="1304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Rectangle 386">
            <a:hlinkClick r:id="rId4" action="ppaction://hlinksldjump" tooltip="Other: 5 @ +84.0%"/>
          </p:cNvPr>
          <p:cNvSpPr/>
          <p:nvPr/>
        </p:nvSpPr>
        <p:spPr>
          <a:xfrm>
            <a:off x="6491008" y="2905156"/>
            <a:ext cx="160897" cy="37293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Rectangle 387">
            <a:hlinkClick r:id="rId4" action="ppaction://hlinksldjump" tooltip="Games: 145 @ +41.2%"/>
          </p:cNvPr>
          <p:cNvSpPr/>
          <p:nvPr/>
        </p:nvSpPr>
        <p:spPr>
          <a:xfrm>
            <a:off x="4851731" y="1790700"/>
            <a:ext cx="1812874" cy="1164449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89" name="Rectangle 388">
            <a:hlinkClick r:id="rId4" action="ppaction://hlinksldjump" tooltip="iOS 5: 229 @ +202.2%"/>
          </p:cNvPr>
          <p:cNvSpPr/>
          <p:nvPr/>
        </p:nvSpPr>
        <p:spPr>
          <a:xfrm>
            <a:off x="6677305" y="1803400"/>
            <a:ext cx="632743" cy="4200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0" name="Rectangle 389">
            <a:hlinkClick r:id="rId4" action="ppaction://hlinksldjump" tooltip="iOS 4: 209 @ +40.3%"/>
          </p:cNvPr>
          <p:cNvSpPr/>
          <p:nvPr/>
        </p:nvSpPr>
        <p:spPr>
          <a:xfrm>
            <a:off x="7310048" y="1803400"/>
            <a:ext cx="579156" cy="420085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1" name="Rectangle 390">
            <a:hlinkClick r:id="rId4" action="ppaction://hlinksldjump" tooltip="Java ME: 167 @ +182.5%"/>
          </p:cNvPr>
          <p:cNvSpPr/>
          <p:nvPr/>
        </p:nvSpPr>
        <p:spPr>
          <a:xfrm>
            <a:off x="6677305" y="2223485"/>
            <a:ext cx="616933" cy="3144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4" action="ppaction://hlinksldjump" tooltip="Android 3: 161 @ +62.8%"/>
          </p:cNvPr>
          <p:cNvSpPr/>
          <p:nvPr/>
        </p:nvSpPr>
        <p:spPr>
          <a:xfrm>
            <a:off x="7294238" y="2223485"/>
            <a:ext cx="594966" cy="314429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4" action="ppaction://hlinksldjump" tooltip="Windows: 121 @ +86.0%"/>
          </p:cNvPr>
          <p:cNvSpPr/>
          <p:nvPr/>
        </p:nvSpPr>
        <p:spPr>
          <a:xfrm>
            <a:off x="6677305" y="2537914"/>
            <a:ext cx="574193" cy="244608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4" action="ppaction://hlinksldjump" tooltip="iOS 3: 79 @ +38.2%"/>
          </p:cNvPr>
          <p:cNvSpPr/>
          <p:nvPr/>
        </p:nvSpPr>
        <p:spPr>
          <a:xfrm>
            <a:off x="6677305" y="2782522"/>
            <a:ext cx="574193" cy="159927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5" name="Rectangle 394">
            <a:hlinkClick r:id="rId4" action="ppaction://hlinksldjump" tooltip="Android 4: 75 @ -42.6%"/>
          </p:cNvPr>
          <p:cNvSpPr/>
          <p:nvPr/>
        </p:nvSpPr>
        <p:spPr>
          <a:xfrm>
            <a:off x="7251498" y="2537914"/>
            <a:ext cx="327097" cy="265189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6" name="Rectangle 395">
            <a:hlinkClick r:id="rId4" action="ppaction://hlinksldjump" tooltip="Android 2: 71 @ +34.7%"/>
          </p:cNvPr>
          <p:cNvSpPr/>
          <p:nvPr/>
        </p:nvSpPr>
        <p:spPr>
          <a:xfrm>
            <a:off x="7578595" y="2537914"/>
            <a:ext cx="310609" cy="265189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ectangle 396">
            <a:hlinkClick r:id="rId4" action="ppaction://hlinksldjump" tooltip="Black berry: 43 @ +9.1%"/>
          </p:cNvPr>
          <p:cNvSpPr/>
          <p:nvPr/>
        </p:nvSpPr>
        <p:spPr>
          <a:xfrm>
            <a:off x="7251498" y="2803103"/>
            <a:ext cx="362750" cy="139346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8" name="Rectangle 397">
            <a:hlinkClick r:id="rId4" action="ppaction://hlinksldjump" tooltip="Symbian: 22 @ +20.2%"/>
          </p:cNvPr>
          <p:cNvSpPr/>
          <p:nvPr/>
        </p:nvSpPr>
        <p:spPr>
          <a:xfrm>
            <a:off x="7614247" y="2803103"/>
            <a:ext cx="206745" cy="122283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Rectangle 398">
            <a:hlinkClick r:id="rId4" action="ppaction://hlinksldjump" tooltip="Android 1: 7 @ +95.8%"/>
          </p:cNvPr>
          <p:cNvSpPr/>
          <p:nvPr/>
        </p:nvSpPr>
        <p:spPr>
          <a:xfrm>
            <a:off x="7820992" y="2803103"/>
            <a:ext cx="68212" cy="122283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Rectangle 399">
            <a:hlinkClick r:id="rId4" action="ppaction://hlinksldjump" tooltip="Other: 4 @ +160.6%"/>
          </p:cNvPr>
          <p:cNvSpPr/>
          <p:nvPr/>
        </p:nvSpPr>
        <p:spPr>
          <a:xfrm>
            <a:off x="7614247" y="2925386"/>
            <a:ext cx="274957" cy="170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Rectangle 400">
            <a:hlinkClick r:id="rId4" action="ppaction://hlinksldjump" tooltip="Education: 99 @ +58.2%"/>
          </p:cNvPr>
          <p:cNvSpPr/>
          <p:nvPr/>
        </p:nvSpPr>
        <p:spPr>
          <a:xfrm>
            <a:off x="6664605" y="1790700"/>
            <a:ext cx="1237299" cy="1164449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02" name="Rectangle 401">
            <a:hlinkClick r:id="rId4" action="ppaction://hlinksldjump" tooltip="Android 4: 273 @ +199.6%"/>
          </p:cNvPr>
          <p:cNvSpPr/>
          <p:nvPr/>
        </p:nvSpPr>
        <p:spPr>
          <a:xfrm>
            <a:off x="7914604" y="1803400"/>
            <a:ext cx="658629" cy="4821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3" name="Rectangle 402">
            <a:hlinkClick r:id="rId4" action="ppaction://hlinksldjump" tooltip="iOS 4: 226 @ +193.5%"/>
          </p:cNvPr>
          <p:cNvSpPr/>
          <p:nvPr/>
        </p:nvSpPr>
        <p:spPr>
          <a:xfrm>
            <a:off x="8573233" y="1803400"/>
            <a:ext cx="545367" cy="4821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4" name="Rectangle 403">
            <a:hlinkClick r:id="rId4" action="ppaction://hlinksldjump" tooltip="iOS 5: 141 @ +68.3%"/>
          </p:cNvPr>
          <p:cNvSpPr/>
          <p:nvPr/>
        </p:nvSpPr>
        <p:spPr>
          <a:xfrm>
            <a:off x="7914604" y="2285544"/>
            <a:ext cx="618153" cy="265922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4" action="ppaction://hlinksldjump" tooltip="Java ME: 134 @ +96.6%"/>
          </p:cNvPr>
          <p:cNvSpPr/>
          <p:nvPr/>
        </p:nvSpPr>
        <p:spPr>
          <a:xfrm>
            <a:off x="8532757" y="2285544"/>
            <a:ext cx="585843" cy="265922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4" action="ppaction://hlinksldjump" tooltip="Android 3: 115 @ +64.4%"/>
          </p:cNvPr>
          <p:cNvSpPr/>
          <p:nvPr/>
        </p:nvSpPr>
        <p:spPr>
          <a:xfrm>
            <a:off x="7914604" y="2551466"/>
            <a:ext cx="672712" cy="198779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7" name="Rectangle 406">
            <a:hlinkClick r:id="rId4" action="ppaction://hlinksldjump" tooltip="iOS 3: 111 @ +0.8%"/>
          </p:cNvPr>
          <p:cNvSpPr/>
          <p:nvPr/>
        </p:nvSpPr>
        <p:spPr>
          <a:xfrm>
            <a:off x="7914604" y="2750245"/>
            <a:ext cx="672712" cy="192204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8" name="Rectangle 407">
            <a:hlinkClick r:id="rId4" action="ppaction://hlinksldjump" tooltip="Black berry: 52 @ +74.2%"/>
          </p:cNvPr>
          <p:cNvSpPr/>
          <p:nvPr/>
        </p:nvSpPr>
        <p:spPr>
          <a:xfrm>
            <a:off x="8587316" y="2551466"/>
            <a:ext cx="267163" cy="227784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9" name="Rectangle 408">
            <a:hlinkClick r:id="rId4" action="ppaction://hlinksldjump" tooltip="Android 2: 52 @ +40.1%"/>
          </p:cNvPr>
          <p:cNvSpPr/>
          <p:nvPr/>
        </p:nvSpPr>
        <p:spPr>
          <a:xfrm>
            <a:off x="8854479" y="2551466"/>
            <a:ext cx="264121" cy="227784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" name="Rectangle 409">
            <a:hlinkClick r:id="rId4" action="ppaction://hlinksldjump" tooltip="Windows: 43 @ -16.3%"/>
          </p:cNvPr>
          <p:cNvSpPr/>
          <p:nvPr/>
        </p:nvSpPr>
        <p:spPr>
          <a:xfrm>
            <a:off x="8587316" y="2779250"/>
            <a:ext cx="306893" cy="163199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Rectangle 410">
            <a:hlinkClick r:id="rId4" action="ppaction://hlinksldjump" tooltip="Symbian: 22 @ +67.1%"/>
          </p:cNvPr>
          <p:cNvSpPr/>
          <p:nvPr/>
        </p:nvSpPr>
        <p:spPr>
          <a:xfrm>
            <a:off x="8894209" y="2779250"/>
            <a:ext cx="224391" cy="111976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Rectangle 411">
            <a:hlinkClick r:id="rId4" action="ppaction://hlinksldjump" tooltip="Android 1: 7 @ +129.1%"/>
          </p:cNvPr>
          <p:cNvSpPr/>
          <p:nvPr/>
        </p:nvSpPr>
        <p:spPr>
          <a:xfrm>
            <a:off x="8894209" y="2891226"/>
            <a:ext cx="161263" cy="512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Rectangle 412">
            <a:hlinkClick r:id="rId4" action="ppaction://hlinksldjump" tooltip="Other: 3 @ +39.8%"/>
          </p:cNvPr>
          <p:cNvSpPr/>
          <p:nvPr/>
        </p:nvSpPr>
        <p:spPr>
          <a:xfrm>
            <a:off x="9055471" y="2891226"/>
            <a:ext cx="63129" cy="51223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Rectangle 413">
            <a:hlinkClick r:id="rId4" action="ppaction://hlinksldjump" tooltip="Tools: 98 @ +85.1%"/>
          </p:cNvPr>
          <p:cNvSpPr/>
          <p:nvPr/>
        </p:nvSpPr>
        <p:spPr>
          <a:xfrm>
            <a:off x="7901904" y="1790700"/>
            <a:ext cx="1229396" cy="1164449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5" name="Rectangle 414">
            <a:hlinkClick r:id="rId4" action="ppaction://hlinksldjump" tooltip="iOS 4: 162 @ +137.0%"/>
          </p:cNvPr>
          <p:cNvSpPr/>
          <p:nvPr/>
        </p:nvSpPr>
        <p:spPr>
          <a:xfrm>
            <a:off x="4864431" y="2967849"/>
            <a:ext cx="561190" cy="3303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6" name="Rectangle 415">
            <a:hlinkClick r:id="rId4" action="ppaction://hlinksldjump" tooltip="iOS 5: 127 @ +71.4%"/>
          </p:cNvPr>
          <p:cNvSpPr/>
          <p:nvPr/>
        </p:nvSpPr>
        <p:spPr>
          <a:xfrm>
            <a:off x="4864431" y="3298173"/>
            <a:ext cx="561190" cy="258926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7" name="Rectangle 416">
            <a:hlinkClick r:id="rId4" action="ppaction://hlinksldjump" tooltip="Java ME: 114 @ +224.2%"/>
          </p:cNvPr>
          <p:cNvSpPr/>
          <p:nvPr/>
        </p:nvSpPr>
        <p:spPr>
          <a:xfrm>
            <a:off x="5425621" y="2967849"/>
            <a:ext cx="568187" cy="2302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4" action="ppaction://hlinksldjump" tooltip="Android 3: 85 @ -16.3%"/>
          </p:cNvPr>
          <p:cNvSpPr/>
          <p:nvPr/>
        </p:nvSpPr>
        <p:spPr>
          <a:xfrm>
            <a:off x="5993808" y="2967849"/>
            <a:ext cx="421877" cy="23023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9" name="Rectangle 418">
            <a:hlinkClick r:id="rId4" action="ppaction://hlinksldjump" tooltip="Windows: 70 @ +70.5%"/>
          </p:cNvPr>
          <p:cNvSpPr/>
          <p:nvPr/>
        </p:nvSpPr>
        <p:spPr>
          <a:xfrm>
            <a:off x="5425621" y="3198087"/>
            <a:ext cx="441293" cy="181595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0" name="Rectangle 419">
            <a:hlinkClick r:id="rId4" action="ppaction://hlinksldjump" tooltip="Android 4: 68 @ -33.8%"/>
          </p:cNvPr>
          <p:cNvSpPr/>
          <p:nvPr/>
        </p:nvSpPr>
        <p:spPr>
          <a:xfrm>
            <a:off x="5425621" y="3379682"/>
            <a:ext cx="441293" cy="177418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4" action="ppaction://hlinksldjump" tooltip="iOS 3: 56 @ -24.5%"/>
          </p:cNvPr>
          <p:cNvSpPr/>
          <p:nvPr/>
        </p:nvSpPr>
        <p:spPr>
          <a:xfrm>
            <a:off x="5866915" y="3198087"/>
            <a:ext cx="284681" cy="22361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" name="Rectangle 421">
            <a:hlinkClick r:id="rId4" action="ppaction://hlinksldjump" tooltip="Android 2: 52 @ +23.3%"/>
          </p:cNvPr>
          <p:cNvSpPr/>
          <p:nvPr/>
        </p:nvSpPr>
        <p:spPr>
          <a:xfrm>
            <a:off x="6151596" y="3198087"/>
            <a:ext cx="264089" cy="223615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" name="Rectangle 422">
            <a:hlinkClick r:id="rId4" action="ppaction://hlinksldjump" tooltip="Black berry: 44 @ +43.3%"/>
          </p:cNvPr>
          <p:cNvSpPr/>
          <p:nvPr/>
        </p:nvSpPr>
        <p:spPr>
          <a:xfrm>
            <a:off x="5866915" y="3421702"/>
            <a:ext cx="369449" cy="135397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4" name="Rectangle 423">
            <a:hlinkClick r:id="rId4" action="ppaction://hlinksldjump" tooltip="Symbian: 10 @ -17.8%"/>
          </p:cNvPr>
          <p:cNvSpPr/>
          <p:nvPr/>
        </p:nvSpPr>
        <p:spPr>
          <a:xfrm>
            <a:off x="6236363" y="3421702"/>
            <a:ext cx="179321" cy="66971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Rectangle 424">
            <a:hlinkClick r:id="rId4" action="ppaction://hlinksldjump" tooltip="Android 1: 8 @ +221.3%"/>
          </p:cNvPr>
          <p:cNvSpPr/>
          <p:nvPr/>
        </p:nvSpPr>
        <p:spPr>
          <a:xfrm>
            <a:off x="6236363" y="3488673"/>
            <a:ext cx="132815" cy="684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425">
            <a:hlinkClick r:id="rId4" action="ppaction://hlinksldjump" tooltip="Other: 3 @ +40.6%"/>
          </p:cNvPr>
          <p:cNvSpPr/>
          <p:nvPr/>
        </p:nvSpPr>
        <p:spPr>
          <a:xfrm>
            <a:off x="6369178" y="3488673"/>
            <a:ext cx="46506" cy="68426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426">
            <a:hlinkClick r:id="rId4" action="ppaction://hlinksldjump" tooltip="Music + Video: 67 @ +36.1%"/>
          </p:cNvPr>
          <p:cNvSpPr/>
          <p:nvPr/>
        </p:nvSpPr>
        <p:spPr>
          <a:xfrm>
            <a:off x="4851731" y="2955149"/>
            <a:ext cx="1576654" cy="614650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28" name="Rectangle 427">
            <a:hlinkClick r:id="rId4" action="ppaction://hlinksldjump" tooltip="Android 4: 143 @ +46.6%"/>
          </p:cNvPr>
          <p:cNvSpPr/>
          <p:nvPr/>
        </p:nvSpPr>
        <p:spPr>
          <a:xfrm>
            <a:off x="4864431" y="3582499"/>
            <a:ext cx="636123" cy="254987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9" name="Rectangle 428">
            <a:hlinkClick r:id="rId4" action="ppaction://hlinksldjump" tooltip="Android 3: 139 @ +88.9%"/>
          </p:cNvPr>
          <p:cNvSpPr/>
          <p:nvPr/>
        </p:nvSpPr>
        <p:spPr>
          <a:xfrm>
            <a:off x="4864431" y="3837486"/>
            <a:ext cx="636123" cy="248854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0" name="Rectangle 429">
            <a:hlinkClick r:id="rId4" action="ppaction://hlinksldjump" tooltip="iOS 5: 118 @ +163.8%"/>
          </p:cNvPr>
          <p:cNvSpPr/>
          <p:nvPr/>
        </p:nvSpPr>
        <p:spPr>
          <a:xfrm>
            <a:off x="5500554" y="3582499"/>
            <a:ext cx="589087" cy="2273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1" name="Rectangle 430">
            <a:hlinkClick r:id="rId4" action="ppaction://hlinksldjump" tooltip="Java ME: 65 @ +2.6%"/>
          </p:cNvPr>
          <p:cNvSpPr/>
          <p:nvPr/>
        </p:nvSpPr>
        <p:spPr>
          <a:xfrm>
            <a:off x="6089641" y="3582499"/>
            <a:ext cx="326044" cy="227371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4" action="ppaction://hlinksldjump" tooltip="iOS 4: 57 @ -0.4%"/>
          </p:cNvPr>
          <p:cNvSpPr/>
          <p:nvPr/>
        </p:nvSpPr>
        <p:spPr>
          <a:xfrm>
            <a:off x="5500554" y="3809871"/>
            <a:ext cx="425530" cy="15180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3" name="Rectangle 432">
            <a:hlinkClick r:id="rId4" action="ppaction://hlinksldjump" tooltip="iOS 3: 47 @ +61.3%"/>
          </p:cNvPr>
          <p:cNvSpPr/>
          <p:nvPr/>
        </p:nvSpPr>
        <p:spPr>
          <a:xfrm>
            <a:off x="5500554" y="3961673"/>
            <a:ext cx="425530" cy="124668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4" name="Rectangle 433">
            <a:hlinkClick r:id="rId4" action="ppaction://hlinksldjump" tooltip="Black berry: 36 @ +149.6%"/>
          </p:cNvPr>
          <p:cNvSpPr/>
          <p:nvPr/>
        </p:nvSpPr>
        <p:spPr>
          <a:xfrm>
            <a:off x="5926084" y="3809871"/>
            <a:ext cx="252695" cy="1614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Rectangle 434">
            <a:hlinkClick r:id="rId4" action="ppaction://hlinksldjump" tooltip="Windows: 34 @ +25.1%"/>
          </p:cNvPr>
          <p:cNvSpPr/>
          <p:nvPr/>
        </p:nvSpPr>
        <p:spPr>
          <a:xfrm>
            <a:off x="6178779" y="3809871"/>
            <a:ext cx="236905" cy="161488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Rectangle 435">
            <a:hlinkClick r:id="rId4" action="ppaction://hlinksldjump" tooltip="Android 2: 28 @ +19.7%"/>
          </p:cNvPr>
          <p:cNvSpPr/>
          <p:nvPr/>
        </p:nvSpPr>
        <p:spPr>
          <a:xfrm>
            <a:off x="5926084" y="3971359"/>
            <a:ext cx="279261" cy="114982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Rectangle 436">
            <a:hlinkClick r:id="rId4" action="ppaction://hlinksldjump" tooltip="Symbian: 14 @ +4.3%"/>
          </p:cNvPr>
          <p:cNvSpPr/>
          <p:nvPr/>
        </p:nvSpPr>
        <p:spPr>
          <a:xfrm>
            <a:off x="6205345" y="3971359"/>
            <a:ext cx="159044" cy="100475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Rectangle 437">
            <a:hlinkClick r:id="rId4" action="ppaction://hlinksldjump" tooltip="Android 1: 5 @ +90.6%"/>
          </p:cNvPr>
          <p:cNvSpPr/>
          <p:nvPr/>
        </p:nvSpPr>
        <p:spPr>
          <a:xfrm>
            <a:off x="6364389" y="3971359"/>
            <a:ext cx="51296" cy="100475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>
            <a:hlinkClick r:id="rId4" action="ppaction://hlinksldjump" tooltip="Other: 3 @ +106.1%"/>
          </p:cNvPr>
          <p:cNvSpPr/>
          <p:nvPr/>
        </p:nvSpPr>
        <p:spPr>
          <a:xfrm>
            <a:off x="6205345" y="4071834"/>
            <a:ext cx="210340" cy="145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>
            <a:hlinkClick r:id="rId4" action="ppaction://hlinksldjump" tooltip="Photo: 57 @ +53.7%"/>
          </p:cNvPr>
          <p:cNvSpPr/>
          <p:nvPr/>
        </p:nvSpPr>
        <p:spPr>
          <a:xfrm>
            <a:off x="4851731" y="3569799"/>
            <a:ext cx="1576654" cy="529241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41" name="Rectangle 440">
            <a:hlinkClick r:id="rId4" action="ppaction://hlinksldjump" tooltip="Android 4: 95 @ +25.8%"/>
          </p:cNvPr>
          <p:cNvSpPr/>
          <p:nvPr/>
        </p:nvSpPr>
        <p:spPr>
          <a:xfrm>
            <a:off x="6441085" y="2967849"/>
            <a:ext cx="473375" cy="227964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2" name="Rectangle 441">
            <a:hlinkClick r:id="rId4" action="ppaction://hlinksldjump" tooltip="iOS 5: 95 @ +94.3%"/>
          </p:cNvPr>
          <p:cNvSpPr/>
          <p:nvPr/>
        </p:nvSpPr>
        <p:spPr>
          <a:xfrm>
            <a:off x="6914460" y="2967849"/>
            <a:ext cx="470940" cy="227964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3" name="Rectangle 442">
            <a:hlinkClick r:id="rId4" action="ppaction://hlinksldjump" tooltip="iOS 4: 87 @ +103.2%"/>
          </p:cNvPr>
          <p:cNvSpPr/>
          <p:nvPr/>
        </p:nvSpPr>
        <p:spPr>
          <a:xfrm>
            <a:off x="6441085" y="3195813"/>
            <a:ext cx="436653" cy="2273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4" name="Rectangle 443">
            <a:hlinkClick r:id="rId4" action="ppaction://hlinksldjump" tooltip="Java ME: 68 @ +172.8%"/>
          </p:cNvPr>
          <p:cNvSpPr/>
          <p:nvPr/>
        </p:nvSpPr>
        <p:spPr>
          <a:xfrm>
            <a:off x="6441085" y="3423138"/>
            <a:ext cx="436653" cy="1763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5" name="Rectangle 444">
            <a:hlinkClick r:id="rId4" action="ppaction://hlinksldjump" tooltip="Android 3: 47 @ -24.1%"/>
          </p:cNvPr>
          <p:cNvSpPr/>
          <p:nvPr/>
        </p:nvSpPr>
        <p:spPr>
          <a:xfrm>
            <a:off x="6877738" y="3195813"/>
            <a:ext cx="292979" cy="180544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6" name="Rectangle 445">
            <a:hlinkClick r:id="rId4" action="ppaction://hlinksldjump" tooltip="iOS 3: 34 @ -17.4%"/>
          </p:cNvPr>
          <p:cNvSpPr/>
          <p:nvPr/>
        </p:nvSpPr>
        <p:spPr>
          <a:xfrm>
            <a:off x="7170717" y="3195813"/>
            <a:ext cx="214683" cy="180544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7" name="Rectangle 446">
            <a:hlinkClick r:id="rId4" action="ppaction://hlinksldjump" tooltip="Windows: 31 @ +54.0%"/>
          </p:cNvPr>
          <p:cNvSpPr/>
          <p:nvPr/>
        </p:nvSpPr>
        <p:spPr>
          <a:xfrm>
            <a:off x="6877738" y="3376356"/>
            <a:ext cx="292127" cy="122244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Rectangle 447">
            <a:hlinkClick r:id="rId4" action="ppaction://hlinksldjump" tooltip="Android 2: 26 @ +87.9%"/>
          </p:cNvPr>
          <p:cNvSpPr/>
          <p:nvPr/>
        </p:nvSpPr>
        <p:spPr>
          <a:xfrm>
            <a:off x="6877738" y="3498600"/>
            <a:ext cx="292127" cy="100856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Rectangle 448">
            <a:hlinkClick r:id="rId4" action="ppaction://hlinksldjump" tooltip="Black berry: 21 @ +44.5%"/>
          </p:cNvPr>
          <p:cNvSpPr/>
          <p:nvPr/>
        </p:nvSpPr>
        <p:spPr>
          <a:xfrm>
            <a:off x="7169865" y="3376356"/>
            <a:ext cx="215535" cy="110369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Rectangle 449">
            <a:hlinkClick r:id="rId4" action="ppaction://hlinksldjump" tooltip="Symbian: 15 @ +112.8%"/>
          </p:cNvPr>
          <p:cNvSpPr/>
          <p:nvPr/>
        </p:nvSpPr>
        <p:spPr>
          <a:xfrm>
            <a:off x="7169865" y="3486726"/>
            <a:ext cx="158968" cy="1048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Rectangle 450">
            <a:hlinkClick r:id="rId4" action="ppaction://hlinksldjump" tooltip="Android 1: 5 @ +187.3%"/>
          </p:cNvPr>
          <p:cNvSpPr/>
          <p:nvPr/>
        </p:nvSpPr>
        <p:spPr>
          <a:xfrm>
            <a:off x="7328833" y="3486726"/>
            <a:ext cx="56567" cy="1048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ectangle 451">
            <a:hlinkClick r:id="rId4" action="ppaction://hlinksldjump" tooltip="Other: 1 @ -18.3%"/>
          </p:cNvPr>
          <p:cNvSpPr/>
          <p:nvPr/>
        </p:nvSpPr>
        <p:spPr>
          <a:xfrm>
            <a:off x="7169865" y="3591578"/>
            <a:ext cx="215535" cy="7879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Rectangle 452">
            <a:hlinkClick r:id="rId4" action="ppaction://hlinksldjump" tooltip="Business: 44 @ +48.3%"/>
          </p:cNvPr>
          <p:cNvSpPr/>
          <p:nvPr/>
        </p:nvSpPr>
        <p:spPr>
          <a:xfrm>
            <a:off x="6428385" y="2955149"/>
            <a:ext cx="969715" cy="657007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4" name="Rectangle 453">
            <a:hlinkClick r:id="rId4" action="ppaction://hlinksldjump" tooltip="Android 4: 82 @ +48.1%"/>
          </p:cNvPr>
          <p:cNvSpPr/>
          <p:nvPr/>
        </p:nvSpPr>
        <p:spPr>
          <a:xfrm>
            <a:off x="6441085" y="3624856"/>
            <a:ext cx="452677" cy="201922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5" name="Rectangle 454">
            <a:hlinkClick r:id="rId4" action="ppaction://hlinksldjump" tooltip="Java ME: 55 @ +87.2%"/>
          </p:cNvPr>
          <p:cNvSpPr/>
          <p:nvPr/>
        </p:nvSpPr>
        <p:spPr>
          <a:xfrm>
            <a:off x="6441085" y="3826778"/>
            <a:ext cx="452677" cy="137000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6" name="Rectangle 455">
            <a:hlinkClick r:id="rId4" action="ppaction://hlinksldjump" tooltip="iOS 4: 50 @ -8.9%"/>
          </p:cNvPr>
          <p:cNvSpPr/>
          <p:nvPr/>
        </p:nvSpPr>
        <p:spPr>
          <a:xfrm>
            <a:off x="6441085" y="3963778"/>
            <a:ext cx="452677" cy="122563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7" name="Rectangle 456">
            <a:hlinkClick r:id="rId4" action="ppaction://hlinksldjump" tooltip="iOS 3: 44 @ +80.9%"/>
          </p:cNvPr>
          <p:cNvSpPr/>
          <p:nvPr/>
        </p:nvSpPr>
        <p:spPr>
          <a:xfrm>
            <a:off x="6893762" y="3624856"/>
            <a:ext cx="263541" cy="188331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Rectangle 457">
            <a:hlinkClick r:id="rId4" action="ppaction://hlinksldjump" tooltip="Android 3: 38 @ +28.2%"/>
          </p:cNvPr>
          <p:cNvSpPr/>
          <p:nvPr/>
        </p:nvSpPr>
        <p:spPr>
          <a:xfrm>
            <a:off x="7157303" y="3624856"/>
            <a:ext cx="228097" cy="188331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9" name="Rectangle 458">
            <a:hlinkClick r:id="rId4" action="ppaction://hlinksldjump" tooltip="iOS 5: 31 @ +7.0%"/>
          </p:cNvPr>
          <p:cNvSpPr/>
          <p:nvPr/>
        </p:nvSpPr>
        <p:spPr>
          <a:xfrm>
            <a:off x="6893762" y="3813187"/>
            <a:ext cx="251296" cy="13893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Rectangle 459">
            <a:hlinkClick r:id="rId4" action="ppaction://hlinksldjump" tooltip="Windows: 30 @ +38.5%"/>
          </p:cNvPr>
          <p:cNvSpPr/>
          <p:nvPr/>
        </p:nvSpPr>
        <p:spPr>
          <a:xfrm>
            <a:off x="7145058" y="3813187"/>
            <a:ext cx="240342" cy="138930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>
            <a:hlinkClick r:id="rId4" action="ppaction://hlinksldjump" tooltip="Black berry: 20 @ +31.2%"/>
          </p:cNvPr>
          <p:cNvSpPr/>
          <p:nvPr/>
        </p:nvSpPr>
        <p:spPr>
          <a:xfrm>
            <a:off x="6893762" y="3952117"/>
            <a:ext cx="166812" cy="134224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>
            <a:hlinkClick r:id="rId4" action="ppaction://hlinksldjump" tooltip="Android 2: 17 @ -15.6%"/>
          </p:cNvPr>
          <p:cNvSpPr/>
          <p:nvPr/>
        </p:nvSpPr>
        <p:spPr>
          <a:xfrm>
            <a:off x="7060573" y="3952117"/>
            <a:ext cx="141961" cy="13422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hlinkClick r:id="rId4" action="ppaction://hlinksldjump" tooltip="Symbian: 16 @ +285.4%"/>
          </p:cNvPr>
          <p:cNvSpPr/>
          <p:nvPr/>
        </p:nvSpPr>
        <p:spPr>
          <a:xfrm>
            <a:off x="7202535" y="3952117"/>
            <a:ext cx="182865" cy="987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hlinkClick r:id="rId4" action="ppaction://hlinksldjump" tooltip="Android 1: 5 @ +147.3%"/>
          </p:cNvPr>
          <p:cNvSpPr/>
          <p:nvPr/>
        </p:nvSpPr>
        <p:spPr>
          <a:xfrm>
            <a:off x="7202535" y="4050912"/>
            <a:ext cx="144878" cy="354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hlinkClick r:id="rId4" action="ppaction://hlinksldjump" tooltip="Other: 1 @ +10.3%"/>
          </p:cNvPr>
          <p:cNvSpPr/>
          <p:nvPr/>
        </p:nvSpPr>
        <p:spPr>
          <a:xfrm>
            <a:off x="7347413" y="4050912"/>
            <a:ext cx="37987" cy="35428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Rectangle 465">
            <a:hlinkClick r:id="rId4" action="ppaction://hlinksldjump" tooltip="Entertainment: 32 @ +35.7%"/>
          </p:cNvPr>
          <p:cNvSpPr/>
          <p:nvPr/>
        </p:nvSpPr>
        <p:spPr>
          <a:xfrm>
            <a:off x="6428385" y="3612156"/>
            <a:ext cx="969715" cy="486884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67" name="Rectangle 466">
            <a:hlinkClick r:id="rId4" action="ppaction://hlinksldjump" tooltip="Android 4: 76 @ +90.9%"/>
          </p:cNvPr>
          <p:cNvSpPr/>
          <p:nvPr/>
        </p:nvSpPr>
        <p:spPr>
          <a:xfrm>
            <a:off x="7410800" y="2967849"/>
            <a:ext cx="357732" cy="237766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8" name="Rectangle 467">
            <a:hlinkClick r:id="rId4" action="ppaction://hlinksldjump" tooltip="iOS 4: 60 @ +36.0%"/>
          </p:cNvPr>
          <p:cNvSpPr/>
          <p:nvPr/>
        </p:nvSpPr>
        <p:spPr>
          <a:xfrm>
            <a:off x="7410800" y="3205615"/>
            <a:ext cx="357732" cy="185852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9" name="Rectangle 468">
            <a:hlinkClick r:id="rId4" action="ppaction://hlinksldjump" tooltip="iOS 5: 50 @ +55.1%"/>
          </p:cNvPr>
          <p:cNvSpPr/>
          <p:nvPr/>
        </p:nvSpPr>
        <p:spPr>
          <a:xfrm>
            <a:off x="7768532" y="2967849"/>
            <a:ext cx="317223" cy="176546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0" name="Rectangle 469">
            <a:hlinkClick r:id="rId4" action="ppaction://hlinksldjump" tooltip="Java ME: 45 @ +46.3%"/>
          </p:cNvPr>
          <p:cNvSpPr/>
          <p:nvPr/>
        </p:nvSpPr>
        <p:spPr>
          <a:xfrm>
            <a:off x="8085755" y="2967849"/>
            <a:ext cx="281827" cy="176546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 470">
            <a:hlinkClick r:id="rId4" action="ppaction://hlinksldjump" tooltip="iOS 3: 35 @ +71.6%"/>
          </p:cNvPr>
          <p:cNvSpPr/>
          <p:nvPr/>
        </p:nvSpPr>
        <p:spPr>
          <a:xfrm>
            <a:off x="7768532" y="3144395"/>
            <a:ext cx="312903" cy="126071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Rectangle 471">
            <a:hlinkClick r:id="rId4" action="ppaction://hlinksldjump" tooltip="Android 3: 34 @ -15.8%"/>
          </p:cNvPr>
          <p:cNvSpPr/>
          <p:nvPr/>
        </p:nvSpPr>
        <p:spPr>
          <a:xfrm>
            <a:off x="7768532" y="3270467"/>
            <a:ext cx="312903" cy="121000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4" action="ppaction://hlinksldjump" tooltip="Windows: 25 @ +34.7%"/>
          </p:cNvPr>
          <p:cNvSpPr/>
          <p:nvPr/>
        </p:nvSpPr>
        <p:spPr>
          <a:xfrm>
            <a:off x="8081435" y="3144395"/>
            <a:ext cx="286148" cy="98083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4" action="ppaction://hlinksldjump" tooltip="Android 2: 20 @ +129.2%"/>
          </p:cNvPr>
          <p:cNvSpPr/>
          <p:nvPr/>
        </p:nvSpPr>
        <p:spPr>
          <a:xfrm>
            <a:off x="8081435" y="3242479"/>
            <a:ext cx="196283" cy="1142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4" action="ppaction://hlinksldjump" tooltip="Black berry: 9 @ -5.5%"/>
          </p:cNvPr>
          <p:cNvSpPr/>
          <p:nvPr/>
        </p:nvSpPr>
        <p:spPr>
          <a:xfrm>
            <a:off x="8277718" y="3242479"/>
            <a:ext cx="89865" cy="114235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4" action="ppaction://hlinksldjump" tooltip="Symbian: 6 @ +130.4%"/>
          </p:cNvPr>
          <p:cNvSpPr/>
          <p:nvPr/>
        </p:nvSpPr>
        <p:spPr>
          <a:xfrm>
            <a:off x="8081435" y="3356714"/>
            <a:ext cx="187685" cy="347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Rectangle 476">
            <a:hlinkClick r:id="rId4" action="ppaction://hlinksldjump" tooltip="Android 1: 3 @ +247.9%"/>
          </p:cNvPr>
          <p:cNvSpPr/>
          <p:nvPr/>
        </p:nvSpPr>
        <p:spPr>
          <a:xfrm>
            <a:off x="8269120" y="3356714"/>
            <a:ext cx="82718" cy="347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>
            <a:hlinkClick r:id="rId4" action="ppaction://hlinksldjump" tooltip="Other: 0 @ -6.8%"/>
          </p:cNvPr>
          <p:cNvSpPr/>
          <p:nvPr/>
        </p:nvSpPr>
        <p:spPr>
          <a:xfrm>
            <a:off x="8351838" y="3356714"/>
            <a:ext cx="15745" cy="34753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478">
            <a:hlinkClick r:id="rId4" action="ppaction://hlinksldjump" tooltip="Travel: 30 @ +46.2%"/>
          </p:cNvPr>
          <p:cNvSpPr/>
          <p:nvPr/>
        </p:nvSpPr>
        <p:spPr>
          <a:xfrm>
            <a:off x="7398100" y="2955149"/>
            <a:ext cx="982182" cy="449018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80" name="Rectangle 479">
            <a:hlinkClick r:id="rId4" action="ppaction://hlinksldjump" tooltip="Android 4: 62 @ +128.1%"/>
          </p:cNvPr>
          <p:cNvSpPr/>
          <p:nvPr/>
        </p:nvSpPr>
        <p:spPr>
          <a:xfrm>
            <a:off x="8392983" y="2967849"/>
            <a:ext cx="412768" cy="1653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1" name="Rectangle 480">
            <a:hlinkClick r:id="rId4" action="ppaction://hlinksldjump" tooltip="iOS 5: 47 @ +125.5%"/>
          </p:cNvPr>
          <p:cNvSpPr/>
          <p:nvPr/>
        </p:nvSpPr>
        <p:spPr>
          <a:xfrm>
            <a:off x="8805751" y="2967849"/>
            <a:ext cx="312849" cy="1653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Rectangle 481">
            <a:hlinkClick r:id="rId4" action="ppaction://hlinksldjump" tooltip="iOS 4: 40 @ +20.7%"/>
          </p:cNvPr>
          <p:cNvSpPr/>
          <p:nvPr/>
        </p:nvSpPr>
        <p:spPr>
          <a:xfrm>
            <a:off x="8392983" y="3133244"/>
            <a:ext cx="320086" cy="13717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3" name="Rectangle 482">
            <a:hlinkClick r:id="rId4" action="ppaction://hlinksldjump" tooltip="Android 3: 35 @ -19.2%"/>
          </p:cNvPr>
          <p:cNvSpPr/>
          <p:nvPr/>
        </p:nvSpPr>
        <p:spPr>
          <a:xfrm>
            <a:off x="8392983" y="3270418"/>
            <a:ext cx="320086" cy="121049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4" name="Rectangle 483">
            <a:hlinkClick r:id="rId4" action="ppaction://hlinksldjump" tooltip="iOS 3: 25 @ +11.4%"/>
          </p:cNvPr>
          <p:cNvSpPr/>
          <p:nvPr/>
        </p:nvSpPr>
        <p:spPr>
          <a:xfrm>
            <a:off x="8713069" y="3133244"/>
            <a:ext cx="210915" cy="130611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>
            <a:hlinkClick r:id="rId4" action="ppaction://hlinksldjump" tooltip="Java ME: 23 @ +44.7%"/>
          </p:cNvPr>
          <p:cNvSpPr/>
          <p:nvPr/>
        </p:nvSpPr>
        <p:spPr>
          <a:xfrm>
            <a:off x="8923984" y="3133244"/>
            <a:ext cx="194616" cy="130611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4" action="ppaction://hlinksldjump" tooltip="Windows: 19 @ +63.6%"/>
          </p:cNvPr>
          <p:cNvSpPr/>
          <p:nvPr/>
        </p:nvSpPr>
        <p:spPr>
          <a:xfrm>
            <a:off x="8713069" y="3263855"/>
            <a:ext cx="163922" cy="127612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4" action="ppaction://hlinksldjump" tooltip="Android 2: 13 @ +45.4%"/>
          </p:cNvPr>
          <p:cNvSpPr/>
          <p:nvPr/>
        </p:nvSpPr>
        <p:spPr>
          <a:xfrm>
            <a:off x="8876991" y="3263855"/>
            <a:ext cx="162681" cy="86358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4" action="ppaction://hlinksldjump" tooltip="Symbian: 6 @ +165.0%"/>
          </p:cNvPr>
          <p:cNvSpPr/>
          <p:nvPr/>
        </p:nvSpPr>
        <p:spPr>
          <a:xfrm>
            <a:off x="9039672" y="3263855"/>
            <a:ext cx="78928" cy="863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4" action="ppaction://hlinksldjump" tooltip="Black berry: 6 @ -23.4%"/>
          </p:cNvPr>
          <p:cNvSpPr/>
          <p:nvPr/>
        </p:nvSpPr>
        <p:spPr>
          <a:xfrm>
            <a:off x="8876991" y="3350213"/>
            <a:ext cx="163818" cy="41254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Rectangle 489">
            <a:hlinkClick r:id="rId4" action="ppaction://hlinksldjump" tooltip="Other: 2 @ +130.8%"/>
          </p:cNvPr>
          <p:cNvSpPr/>
          <p:nvPr/>
        </p:nvSpPr>
        <p:spPr>
          <a:xfrm>
            <a:off x="9040809" y="3350213"/>
            <a:ext cx="77791" cy="278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4" action="ppaction://hlinksldjump" tooltip="Android 1: 1 @ -45.2%"/>
          </p:cNvPr>
          <p:cNvSpPr/>
          <p:nvPr/>
        </p:nvSpPr>
        <p:spPr>
          <a:xfrm>
            <a:off x="9040809" y="3378039"/>
            <a:ext cx="77791" cy="13428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Rectangle 491">
            <a:hlinkClick r:id="rId4" action="ppaction://hlinksldjump" tooltip="Family: 23 @ +42.2%"/>
          </p:cNvPr>
          <p:cNvSpPr/>
          <p:nvPr/>
        </p:nvSpPr>
        <p:spPr>
          <a:xfrm>
            <a:off x="8380283" y="2955149"/>
            <a:ext cx="751017" cy="449018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3" name="Rectangle 492">
            <a:hlinkClick r:id="rId4" action="ppaction://hlinksldjump" tooltip="Android 3: 46 @ +194.1%"/>
          </p:cNvPr>
          <p:cNvSpPr/>
          <p:nvPr/>
        </p:nvSpPr>
        <p:spPr>
          <a:xfrm>
            <a:off x="7410800" y="3416867"/>
            <a:ext cx="374343" cy="134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4" name="Rectangle 493">
            <a:hlinkClick r:id="rId4" action="ppaction://hlinksldjump" tooltip="Android 4: 44 @ +140.0%"/>
          </p:cNvPr>
          <p:cNvSpPr/>
          <p:nvPr/>
        </p:nvSpPr>
        <p:spPr>
          <a:xfrm>
            <a:off x="7785143" y="3416867"/>
            <a:ext cx="355685" cy="134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5" name="Rectangle 494">
            <a:hlinkClick r:id="rId4" action="ppaction://hlinksldjump" tooltip="iOS 4: 37 @ +32.1%"/>
          </p:cNvPr>
          <p:cNvSpPr/>
          <p:nvPr/>
        </p:nvSpPr>
        <p:spPr>
          <a:xfrm>
            <a:off x="7410800" y="3551047"/>
            <a:ext cx="337164" cy="121117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6" name="Rectangle 495">
            <a:hlinkClick r:id="rId4" action="ppaction://hlinksldjump" tooltip="iOS 5: 34 @ +42.1%"/>
          </p:cNvPr>
          <p:cNvSpPr/>
          <p:nvPr/>
        </p:nvSpPr>
        <p:spPr>
          <a:xfrm>
            <a:off x="7410800" y="3672164"/>
            <a:ext cx="337164" cy="109882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7" name="Rectangle 496">
            <a:hlinkClick r:id="rId4" action="ppaction://hlinksldjump" tooltip="iOS 3: 23 @ +120.8%"/>
          </p:cNvPr>
          <p:cNvSpPr/>
          <p:nvPr/>
        </p:nvSpPr>
        <p:spPr>
          <a:xfrm>
            <a:off x="7747964" y="3551047"/>
            <a:ext cx="201364" cy="1275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Rectangle 497">
            <a:hlinkClick r:id="rId4" action="ppaction://hlinksldjump" tooltip="Java ME: 22 @ +200.7%"/>
          </p:cNvPr>
          <p:cNvSpPr/>
          <p:nvPr/>
        </p:nvSpPr>
        <p:spPr>
          <a:xfrm>
            <a:off x="7949328" y="3551047"/>
            <a:ext cx="191500" cy="1275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Rectangle 498">
            <a:hlinkClick r:id="rId4" action="ppaction://hlinksldjump" tooltip="Windows: 12 @ +15.8%"/>
          </p:cNvPr>
          <p:cNvSpPr/>
          <p:nvPr/>
        </p:nvSpPr>
        <p:spPr>
          <a:xfrm>
            <a:off x="7747964" y="3678620"/>
            <a:ext cx="123522" cy="103426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Rectangle 499">
            <a:hlinkClick r:id="rId4" action="ppaction://hlinksldjump" tooltip="Black berry: 11 @ +139.7%"/>
          </p:cNvPr>
          <p:cNvSpPr/>
          <p:nvPr/>
        </p:nvSpPr>
        <p:spPr>
          <a:xfrm>
            <a:off x="7871486" y="3678620"/>
            <a:ext cx="120402" cy="1034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Rectangle 500">
            <a:hlinkClick r:id="rId4" action="ppaction://hlinksldjump" tooltip="Android 2: 9 @ -12.0%"/>
          </p:cNvPr>
          <p:cNvSpPr/>
          <p:nvPr/>
        </p:nvSpPr>
        <p:spPr>
          <a:xfrm>
            <a:off x="7991889" y="3678620"/>
            <a:ext cx="148939" cy="63766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Rectangle 501">
            <a:hlinkClick r:id="rId4" action="ppaction://hlinksldjump" tooltip="Symbian: 4 @ +26.1%"/>
          </p:cNvPr>
          <p:cNvSpPr/>
          <p:nvPr/>
        </p:nvSpPr>
        <p:spPr>
          <a:xfrm>
            <a:off x="7991889" y="3742386"/>
            <a:ext cx="110651" cy="39660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Rectangle 502">
            <a:hlinkClick r:id="rId4" action="ppaction://hlinksldjump" tooltip="Android 1: 1 @ -37.1%"/>
          </p:cNvPr>
          <p:cNvSpPr/>
          <p:nvPr/>
        </p:nvSpPr>
        <p:spPr>
          <a:xfrm>
            <a:off x="8102539" y="3742386"/>
            <a:ext cx="38288" cy="32357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Rectangle 503">
            <a:hlinkClick r:id="rId4" action="ppaction://hlinksldjump" tooltip="Other: 0 @ -69.8%"/>
          </p:cNvPr>
          <p:cNvSpPr/>
          <p:nvPr/>
        </p:nvSpPr>
        <p:spPr>
          <a:xfrm>
            <a:off x="8102539" y="3774743"/>
            <a:ext cx="38288" cy="7303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Rectangle 504">
            <a:hlinkClick r:id="rId4" action="ppaction://hlinksldjump" tooltip="Weather: 20 @ +81.2%"/>
          </p:cNvPr>
          <p:cNvSpPr/>
          <p:nvPr/>
        </p:nvSpPr>
        <p:spPr>
          <a:xfrm>
            <a:off x="7398100" y="3404167"/>
            <a:ext cx="755427" cy="390579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06" name="Rectangle 505">
            <a:hlinkClick r:id="rId4" action="ppaction://hlinksldjump" tooltip="Android 4: 36 @ +131.5%"/>
          </p:cNvPr>
          <p:cNvSpPr/>
          <p:nvPr/>
        </p:nvSpPr>
        <p:spPr>
          <a:xfrm>
            <a:off x="7410800" y="3807446"/>
            <a:ext cx="267713" cy="1450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Rectangle 506">
            <a:hlinkClick r:id="rId4" action="ppaction://hlinksldjump" tooltip="Android 3: 33 @ +58.2%"/>
          </p:cNvPr>
          <p:cNvSpPr/>
          <p:nvPr/>
        </p:nvSpPr>
        <p:spPr>
          <a:xfrm>
            <a:off x="7410800" y="3952464"/>
            <a:ext cx="267713" cy="133876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Rectangle 507">
            <a:hlinkClick r:id="rId4" action="ppaction://hlinksldjump" tooltip="iOS 5: 28 @ +52.3%"/>
          </p:cNvPr>
          <p:cNvSpPr/>
          <p:nvPr/>
        </p:nvSpPr>
        <p:spPr>
          <a:xfrm>
            <a:off x="7678513" y="3807446"/>
            <a:ext cx="251608" cy="119027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Rectangle 508">
            <a:hlinkClick r:id="rId4" action="ppaction://hlinksldjump" tooltip="iOS 3: 23 @ +93.6%"/>
          </p:cNvPr>
          <p:cNvSpPr/>
          <p:nvPr/>
        </p:nvSpPr>
        <p:spPr>
          <a:xfrm>
            <a:off x="7930121" y="3807446"/>
            <a:ext cx="210707" cy="119027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Rectangle 509">
            <a:hlinkClick r:id="rId4" action="ppaction://hlinksldjump" tooltip="Java ME: 21 @ +56.2%"/>
          </p:cNvPr>
          <p:cNvSpPr/>
          <p:nvPr/>
        </p:nvSpPr>
        <p:spPr>
          <a:xfrm>
            <a:off x="7678513" y="3926473"/>
            <a:ext cx="268665" cy="82335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Rectangle 510">
            <a:hlinkClick r:id="rId4" action="ppaction://hlinksldjump" tooltip="iOS 4: 19 @ +4.2%"/>
          </p:cNvPr>
          <p:cNvSpPr/>
          <p:nvPr/>
        </p:nvSpPr>
        <p:spPr>
          <a:xfrm>
            <a:off x="7678513" y="4008808"/>
            <a:ext cx="268665" cy="77533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Rectangle 511">
            <a:hlinkClick r:id="rId4" action="ppaction://hlinksldjump" tooltip="Windows: 12 @ +2.1%"/>
          </p:cNvPr>
          <p:cNvSpPr/>
          <p:nvPr/>
        </p:nvSpPr>
        <p:spPr>
          <a:xfrm>
            <a:off x="7947178" y="3926473"/>
            <a:ext cx="193649" cy="64092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Rectangle 512">
            <a:hlinkClick r:id="rId4" action="ppaction://hlinksldjump" tooltip="Android 2: 7 @ -2.6%"/>
          </p:cNvPr>
          <p:cNvSpPr/>
          <p:nvPr/>
        </p:nvSpPr>
        <p:spPr>
          <a:xfrm>
            <a:off x="7947178" y="3990565"/>
            <a:ext cx="130270" cy="59659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Rectangle 513">
            <a:hlinkClick r:id="rId4" action="ppaction://hlinksldjump" tooltip="Symbian: 4 @ +181.8%"/>
          </p:cNvPr>
          <p:cNvSpPr/>
          <p:nvPr/>
        </p:nvSpPr>
        <p:spPr>
          <a:xfrm>
            <a:off x="7947178" y="4050224"/>
            <a:ext cx="130270" cy="361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Rectangle 514">
            <a:hlinkClick r:id="rId4" action="ppaction://hlinksldjump" tooltip="Black berry: 4 @ -1.7%"/>
          </p:cNvPr>
          <p:cNvSpPr/>
          <p:nvPr/>
        </p:nvSpPr>
        <p:spPr>
          <a:xfrm>
            <a:off x="8077449" y="3990565"/>
            <a:ext cx="63379" cy="72873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515">
            <a:hlinkClick r:id="rId4" action="ppaction://hlinksldjump" tooltip="Android 1: 1 @ -45.3%"/>
          </p:cNvPr>
          <p:cNvSpPr/>
          <p:nvPr/>
        </p:nvSpPr>
        <p:spPr>
          <a:xfrm>
            <a:off x="8077449" y="4063438"/>
            <a:ext cx="42890" cy="22902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Rectangle 516">
            <a:hlinkClick r:id="rId4" action="ppaction://hlinksldjump" tooltip="Other: 0 @ +74.4%"/>
          </p:cNvPr>
          <p:cNvSpPr/>
          <p:nvPr/>
        </p:nvSpPr>
        <p:spPr>
          <a:xfrm>
            <a:off x="8120338" y="4063438"/>
            <a:ext cx="20489" cy="22902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Rectangle 517">
            <a:hlinkClick r:id="rId4" action="ppaction://hlinksldjump" tooltip="Social: 16 @ +51.1%"/>
          </p:cNvPr>
          <p:cNvSpPr/>
          <p:nvPr/>
        </p:nvSpPr>
        <p:spPr>
          <a:xfrm>
            <a:off x="7398100" y="3794746"/>
            <a:ext cx="755427" cy="304295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19" name="Rectangle 518">
            <a:hlinkClick r:id="rId4" action="ppaction://hlinksldjump" tooltip="Android 3: 29 @ +120.7%"/>
          </p:cNvPr>
          <p:cNvSpPr/>
          <p:nvPr/>
        </p:nvSpPr>
        <p:spPr>
          <a:xfrm>
            <a:off x="8166227" y="3416867"/>
            <a:ext cx="279023" cy="108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Rectangle 519">
            <a:hlinkClick r:id="rId4" action="ppaction://hlinksldjump" tooltip="Android 4: 24 @ +115.5%"/>
          </p:cNvPr>
          <p:cNvSpPr/>
          <p:nvPr/>
        </p:nvSpPr>
        <p:spPr>
          <a:xfrm>
            <a:off x="8445250" y="3416867"/>
            <a:ext cx="231232" cy="108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Rectangle 520">
            <a:hlinkClick r:id="rId4" action="ppaction://hlinksldjump" tooltip="iOS 5: 21 @ +157.4%"/>
          </p:cNvPr>
          <p:cNvSpPr/>
          <p:nvPr/>
        </p:nvSpPr>
        <p:spPr>
          <a:xfrm>
            <a:off x="8166227" y="3525795"/>
            <a:ext cx="200685" cy="1137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Rectangle 521">
            <a:hlinkClick r:id="rId4" action="ppaction://hlinksldjump" tooltip="iOS 3: 14 @ +87.6%"/>
          </p:cNvPr>
          <p:cNvSpPr/>
          <p:nvPr/>
        </p:nvSpPr>
        <p:spPr>
          <a:xfrm>
            <a:off x="8166227" y="3639505"/>
            <a:ext cx="200685" cy="74581"/>
          </a:xfrm>
          <a:prstGeom prst="rect">
            <a:avLst/>
          </a:prstGeom>
          <a:solidFill>
            <a:srgbClr val="1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Rectangle 522">
            <a:hlinkClick r:id="rId4" action="ppaction://hlinksldjump" tooltip="Windows: 14 @ +360.5%"/>
          </p:cNvPr>
          <p:cNvSpPr/>
          <p:nvPr/>
        </p:nvSpPr>
        <p:spPr>
          <a:xfrm>
            <a:off x="8366912" y="3525795"/>
            <a:ext cx="164239" cy="891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4" name="Rectangle 523">
            <a:hlinkClick r:id="rId4" action="ppaction://hlinksldjump" tooltip="iOS 4: 12 @ +23.0%"/>
          </p:cNvPr>
          <p:cNvSpPr/>
          <p:nvPr/>
        </p:nvSpPr>
        <p:spPr>
          <a:xfrm>
            <a:off x="8531151" y="3525795"/>
            <a:ext cx="145330" cy="89105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5" name="Rectangle 524">
            <a:hlinkClick r:id="rId4" action="ppaction://hlinksldjump" tooltip="Java ME: 10 @ +27.7%"/>
          </p:cNvPr>
          <p:cNvSpPr/>
          <p:nvPr/>
        </p:nvSpPr>
        <p:spPr>
          <a:xfrm>
            <a:off x="8366912" y="3614900"/>
            <a:ext cx="185716" cy="56611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Rectangle 525">
            <a:hlinkClick r:id="rId4" action="ppaction://hlinksldjump" tooltip="Black berry: 7 @ +56.8%"/>
          </p:cNvPr>
          <p:cNvSpPr/>
          <p:nvPr/>
        </p:nvSpPr>
        <p:spPr>
          <a:xfrm>
            <a:off x="8366912" y="3671511"/>
            <a:ext cx="185716" cy="42576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Rectangle 526">
            <a:hlinkClick r:id="rId4" action="ppaction://hlinksldjump" tooltip="Android 2: 7 @ +42.4%"/>
          </p:cNvPr>
          <p:cNvSpPr/>
          <p:nvPr/>
        </p:nvSpPr>
        <p:spPr>
          <a:xfrm>
            <a:off x="8552629" y="3614900"/>
            <a:ext cx="123852" cy="59327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Rectangle 527">
            <a:hlinkClick r:id="rId4" action="ppaction://hlinksldjump" tooltip="Symbian: 3 @ +115.5%"/>
          </p:cNvPr>
          <p:cNvSpPr/>
          <p:nvPr/>
        </p:nvSpPr>
        <p:spPr>
          <a:xfrm>
            <a:off x="8552629" y="3674227"/>
            <a:ext cx="71573" cy="398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Rectangle 528">
            <a:hlinkClick r:id="rId4" action="ppaction://hlinksldjump" tooltip="Android 1: 1 @ +27.6%"/>
          </p:cNvPr>
          <p:cNvSpPr/>
          <p:nvPr/>
        </p:nvSpPr>
        <p:spPr>
          <a:xfrm>
            <a:off x="8624202" y="3674227"/>
            <a:ext cx="52279" cy="24998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Rectangle 529">
            <a:hlinkClick r:id="rId4" action="ppaction://hlinksldjump" tooltip="Other: 1 @ +60.1%"/>
          </p:cNvPr>
          <p:cNvSpPr/>
          <p:nvPr/>
        </p:nvSpPr>
        <p:spPr>
          <a:xfrm>
            <a:off x="8624202" y="3699225"/>
            <a:ext cx="52279" cy="14861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Rectangle 530">
            <a:hlinkClick r:id="rId4" action="ppaction://hlinksldjump" tooltip="Lifestyle: 12 @ +96.2%"/>
          </p:cNvPr>
          <p:cNvSpPr/>
          <p:nvPr/>
        </p:nvSpPr>
        <p:spPr>
          <a:xfrm>
            <a:off x="8153527" y="3404167"/>
            <a:ext cx="535654" cy="322620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32" name="Rectangle 531">
            <a:hlinkClick r:id="rId4" action="ppaction://hlinksldjump" tooltip="iOS 4: 27 @ +158.0%"/>
          </p:cNvPr>
          <p:cNvSpPr/>
          <p:nvPr/>
        </p:nvSpPr>
        <p:spPr>
          <a:xfrm>
            <a:off x="8701881" y="3416867"/>
            <a:ext cx="251694" cy="1150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Rectangle 532">
            <a:hlinkClick r:id="rId4" action="ppaction://hlinksldjump" tooltip="Android 4: 18 @ +18.2%"/>
          </p:cNvPr>
          <p:cNvSpPr/>
          <p:nvPr/>
        </p:nvSpPr>
        <p:spPr>
          <a:xfrm>
            <a:off x="8953575" y="3416867"/>
            <a:ext cx="165025" cy="115015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Rectangle 533">
            <a:hlinkClick r:id="rId4" action="ppaction://hlinksldjump" tooltip="iOS 3: 15 @ +94.3%"/>
          </p:cNvPr>
          <p:cNvSpPr/>
          <p:nvPr/>
        </p:nvSpPr>
        <p:spPr>
          <a:xfrm>
            <a:off x="8701881" y="3531882"/>
            <a:ext cx="171335" cy="94036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Rectangle 534">
            <a:hlinkClick r:id="rId4" action="ppaction://hlinksldjump" tooltip="Android 3: 14 @ -4.8%"/>
          </p:cNvPr>
          <p:cNvSpPr/>
          <p:nvPr/>
        </p:nvSpPr>
        <p:spPr>
          <a:xfrm>
            <a:off x="8701881" y="3625918"/>
            <a:ext cx="171335" cy="88169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Rectangle 535">
            <a:hlinkClick r:id="rId4" action="ppaction://hlinksldjump" tooltip="Java ME: 14 @ +295.9%"/>
          </p:cNvPr>
          <p:cNvSpPr/>
          <p:nvPr/>
        </p:nvSpPr>
        <p:spPr>
          <a:xfrm>
            <a:off x="8873216" y="3531882"/>
            <a:ext cx="141766" cy="1015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Rectangle 536">
            <a:hlinkClick r:id="rId4" action="ppaction://hlinksldjump" tooltip="iOS 5: 10 @ +49.3%"/>
          </p:cNvPr>
          <p:cNvSpPr/>
          <p:nvPr/>
        </p:nvSpPr>
        <p:spPr>
          <a:xfrm>
            <a:off x="9014982" y="3531882"/>
            <a:ext cx="103618" cy="101587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Rectangle 537">
            <a:hlinkClick r:id="rId4" action="ppaction://hlinksldjump" tooltip="Android 2: 7 @ +61.7%"/>
          </p:cNvPr>
          <p:cNvSpPr/>
          <p:nvPr/>
        </p:nvSpPr>
        <p:spPr>
          <a:xfrm>
            <a:off x="8873216" y="3633469"/>
            <a:ext cx="151435" cy="46074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Rectangle 538">
            <a:hlinkClick r:id="rId4" action="ppaction://hlinksldjump" tooltip="Windows: 5 @ +4.6%"/>
          </p:cNvPr>
          <p:cNvSpPr/>
          <p:nvPr/>
        </p:nvSpPr>
        <p:spPr>
          <a:xfrm>
            <a:off x="8873216" y="3679543"/>
            <a:ext cx="151435" cy="34543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Rectangle 539">
            <a:hlinkClick r:id="rId4" action="ppaction://hlinksldjump" tooltip="Symbian: 4 @ +44.9%"/>
          </p:cNvPr>
          <p:cNvSpPr/>
          <p:nvPr/>
        </p:nvSpPr>
        <p:spPr>
          <a:xfrm>
            <a:off x="9024651" y="3633469"/>
            <a:ext cx="93949" cy="42445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Rectangle 540">
            <a:hlinkClick r:id="rId4" action="ppaction://hlinksldjump" tooltip="Black berry: 3 @ -14.7%"/>
          </p:cNvPr>
          <p:cNvSpPr/>
          <p:nvPr/>
        </p:nvSpPr>
        <p:spPr>
          <a:xfrm>
            <a:off x="9024651" y="3675914"/>
            <a:ext cx="83896" cy="38173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Rectangle 541">
            <a:hlinkClick r:id="rId4" action="ppaction://hlinksldjump" tooltip="Android 1: 0 @ -23.5%"/>
          </p:cNvPr>
          <p:cNvSpPr/>
          <p:nvPr/>
        </p:nvSpPr>
        <p:spPr>
          <a:xfrm>
            <a:off x="9108548" y="3675914"/>
            <a:ext cx="10052" cy="38173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4" action="ppaction://hlinksldjump" tooltip="Sports: 10 @ +57.9%"/>
          </p:cNvPr>
          <p:cNvSpPr/>
          <p:nvPr/>
        </p:nvSpPr>
        <p:spPr>
          <a:xfrm>
            <a:off x="8689181" y="3404167"/>
            <a:ext cx="442119" cy="322620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4" name="Rectangle 543">
            <a:hlinkClick r:id="rId4" action="ppaction://hlinksldjump" tooltip="iOS 5: 16 @ +111.1%"/>
          </p:cNvPr>
          <p:cNvSpPr/>
          <p:nvPr/>
        </p:nvSpPr>
        <p:spPr>
          <a:xfrm>
            <a:off x="8166227" y="3739487"/>
            <a:ext cx="172769" cy="925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4" action="ppaction://hlinksldjump" tooltip="iOS 4: 14 @ +97.6%"/>
          </p:cNvPr>
          <p:cNvSpPr/>
          <p:nvPr/>
        </p:nvSpPr>
        <p:spPr>
          <a:xfrm>
            <a:off x="8166227" y="3832067"/>
            <a:ext cx="172769" cy="79214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Rectangle 545">
            <a:hlinkClick r:id="rId4" action="ppaction://hlinksldjump" tooltip="Android 3: 13 @ +85.3%"/>
          </p:cNvPr>
          <p:cNvSpPr/>
          <p:nvPr/>
        </p:nvSpPr>
        <p:spPr>
          <a:xfrm>
            <a:off x="8338996" y="3739487"/>
            <a:ext cx="170350" cy="73922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Rectangle 546">
            <a:hlinkClick r:id="rId4" action="ppaction://hlinksldjump" tooltip="Android 4: 9 @ -16.9%"/>
          </p:cNvPr>
          <p:cNvSpPr/>
          <p:nvPr/>
        </p:nvSpPr>
        <p:spPr>
          <a:xfrm>
            <a:off x="8509346" y="3739487"/>
            <a:ext cx="127377" cy="73922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Rectangle 547">
            <a:hlinkClick r:id="rId4" action="ppaction://hlinksldjump" tooltip="iOS 3: 9 @ -2.2%"/>
          </p:cNvPr>
          <p:cNvSpPr/>
          <p:nvPr/>
        </p:nvSpPr>
        <p:spPr>
          <a:xfrm>
            <a:off x="8338996" y="3813409"/>
            <a:ext cx="168281" cy="5192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Rectangle 548">
            <a:hlinkClick r:id="rId4" action="ppaction://hlinksldjump" tooltip="Android 2: 8 @ +190.9%"/>
          </p:cNvPr>
          <p:cNvSpPr/>
          <p:nvPr/>
        </p:nvSpPr>
        <p:spPr>
          <a:xfrm>
            <a:off x="8338996" y="3865329"/>
            <a:ext cx="168281" cy="459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Rectangle 549">
            <a:hlinkClick r:id="rId4" action="ppaction://hlinksldjump" tooltip="Java ME: 5 @ +21.8%"/>
          </p:cNvPr>
          <p:cNvSpPr/>
          <p:nvPr/>
        </p:nvSpPr>
        <p:spPr>
          <a:xfrm>
            <a:off x="8507277" y="3813409"/>
            <a:ext cx="129446" cy="41963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Rectangle 550">
            <a:hlinkClick r:id="rId4" action="ppaction://hlinksldjump" tooltip="Windows: 3 @ -52.3%"/>
          </p:cNvPr>
          <p:cNvSpPr/>
          <p:nvPr/>
        </p:nvSpPr>
        <p:spPr>
          <a:xfrm>
            <a:off x="8507277" y="3855372"/>
            <a:ext cx="96685" cy="32222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Rectangle 551">
            <a:hlinkClick r:id="rId4" action="ppaction://hlinksldjump" tooltip="Black berry: 2 @ +90.0%"/>
          </p:cNvPr>
          <p:cNvSpPr/>
          <p:nvPr/>
        </p:nvSpPr>
        <p:spPr>
          <a:xfrm>
            <a:off x="8507277" y="3887594"/>
            <a:ext cx="96685" cy="23687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4" action="ppaction://hlinksldjump" tooltip="Symbian: 1 @ -1.7%"/>
          </p:cNvPr>
          <p:cNvSpPr/>
          <p:nvPr/>
        </p:nvSpPr>
        <p:spPr>
          <a:xfrm>
            <a:off x="8603961" y="3855372"/>
            <a:ext cx="32761" cy="35890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Rectangle 553">
            <a:hlinkClick r:id="rId4" action="ppaction://hlinksldjump" tooltip="Other: 1 @ +117.6%"/>
          </p:cNvPr>
          <p:cNvSpPr/>
          <p:nvPr/>
        </p:nvSpPr>
        <p:spPr>
          <a:xfrm>
            <a:off x="8603961" y="3891262"/>
            <a:ext cx="32761" cy="176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4" action="ppaction://hlinksldjump" tooltip="Android 1: 0 @ -76.7%"/>
          </p:cNvPr>
          <p:cNvSpPr/>
          <p:nvPr/>
        </p:nvSpPr>
        <p:spPr>
          <a:xfrm>
            <a:off x="8603961" y="3908930"/>
            <a:ext cx="32761" cy="2351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4" action="ppaction://hlinksldjump" tooltip="Politics: 7 @ +38.8%"/>
          </p:cNvPr>
          <p:cNvSpPr/>
          <p:nvPr/>
        </p:nvSpPr>
        <p:spPr>
          <a:xfrm>
            <a:off x="8153527" y="3726787"/>
            <a:ext cx="495895" cy="197194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57" name="Rectangle 556">
            <a:hlinkClick r:id="rId4" action="ppaction://hlinksldjump" tooltip="Android 4: 16 @ +532.0%"/>
          </p:cNvPr>
          <p:cNvSpPr/>
          <p:nvPr/>
        </p:nvSpPr>
        <p:spPr>
          <a:xfrm>
            <a:off x="8166227" y="3936681"/>
            <a:ext cx="189459" cy="813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4" action="ppaction://hlinksldjump" tooltip="Android 3: 13 @ +208.6%"/>
          </p:cNvPr>
          <p:cNvSpPr/>
          <p:nvPr/>
        </p:nvSpPr>
        <p:spPr>
          <a:xfrm>
            <a:off x="8166227" y="4018048"/>
            <a:ext cx="189459" cy="682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Rectangle 558">
            <a:hlinkClick r:id="rId4" action="ppaction://hlinksldjump" tooltip="iOS 5: 10 @ +137.4%"/>
          </p:cNvPr>
          <p:cNvSpPr/>
          <p:nvPr/>
        </p:nvSpPr>
        <p:spPr>
          <a:xfrm>
            <a:off x="8355687" y="3936681"/>
            <a:ext cx="161163" cy="620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Rectangle 559">
            <a:hlinkClick r:id="rId4" action="ppaction://hlinksldjump" tooltip="iOS 4: 8 @ -17.9%"/>
          </p:cNvPr>
          <p:cNvSpPr/>
          <p:nvPr/>
        </p:nvSpPr>
        <p:spPr>
          <a:xfrm>
            <a:off x="8516849" y="3936681"/>
            <a:ext cx="119873" cy="62073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Rectangle 560">
            <a:hlinkClick r:id="rId4" action="ppaction://hlinksldjump" tooltip="Java ME: 7 @ +63.1%"/>
          </p:cNvPr>
          <p:cNvSpPr/>
          <p:nvPr/>
        </p:nvSpPr>
        <p:spPr>
          <a:xfrm>
            <a:off x="8355687" y="3998754"/>
            <a:ext cx="134105" cy="48173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2" name="Rectangle 561">
            <a:hlinkClick r:id="rId4" action="ppaction://hlinksldjump" tooltip="Android 2: 5 @ +90.7%"/>
          </p:cNvPr>
          <p:cNvSpPr/>
          <p:nvPr/>
        </p:nvSpPr>
        <p:spPr>
          <a:xfrm>
            <a:off x="8355687" y="4046927"/>
            <a:ext cx="134105" cy="39413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Rectangle 562">
            <a:hlinkClick r:id="rId4" action="ppaction://hlinksldjump" tooltip="iOS 3: 5 @ -13.6%"/>
          </p:cNvPr>
          <p:cNvSpPr/>
          <p:nvPr/>
        </p:nvSpPr>
        <p:spPr>
          <a:xfrm>
            <a:off x="8489791" y="3998754"/>
            <a:ext cx="82904" cy="59930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 563">
            <a:hlinkClick r:id="rId4" action="ppaction://hlinksldjump" tooltip="Black berry: 4 @ +126.2%"/>
          </p:cNvPr>
          <p:cNvSpPr/>
          <p:nvPr/>
        </p:nvSpPr>
        <p:spPr>
          <a:xfrm>
            <a:off x="8572695" y="3998754"/>
            <a:ext cx="64027" cy="599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 564">
            <a:hlinkClick r:id="rId4" action="ppaction://hlinksldjump" tooltip="Windows: 2 @ +122.5%"/>
          </p:cNvPr>
          <p:cNvSpPr/>
          <p:nvPr/>
        </p:nvSpPr>
        <p:spPr>
          <a:xfrm>
            <a:off x="8489791" y="4058684"/>
            <a:ext cx="78880" cy="276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4" action="ppaction://hlinksldjump" tooltip="Symbian: 1 @ -22.2%"/>
          </p:cNvPr>
          <p:cNvSpPr/>
          <p:nvPr/>
        </p:nvSpPr>
        <p:spPr>
          <a:xfrm>
            <a:off x="8568671" y="4058684"/>
            <a:ext cx="41024" cy="2765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4" action="ppaction://hlinksldjump" tooltip="Android 1: 0 @ +inf%"/>
          </p:cNvPr>
          <p:cNvSpPr/>
          <p:nvPr/>
        </p:nvSpPr>
        <p:spPr>
          <a:xfrm>
            <a:off x="8609695" y="4058684"/>
            <a:ext cx="27028" cy="161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4" action="ppaction://hlinksldjump" tooltip="Other: 0 @ +inf%"/>
          </p:cNvPr>
          <p:cNvSpPr/>
          <p:nvPr/>
        </p:nvSpPr>
        <p:spPr>
          <a:xfrm>
            <a:off x="8609695" y="4074875"/>
            <a:ext cx="27028" cy="114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4" action="ppaction://hlinksldjump" tooltip="Personal finance: 6 @ +92.8%"/>
          </p:cNvPr>
          <p:cNvSpPr/>
          <p:nvPr/>
        </p:nvSpPr>
        <p:spPr>
          <a:xfrm>
            <a:off x="8153527" y="3923981"/>
            <a:ext cx="495895" cy="175059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0" name="Rectangle 569">
            <a:hlinkClick r:id="rId4" action="ppaction://hlinksldjump" tooltip="iOS 4: 12 @ +141.6%"/>
          </p:cNvPr>
          <p:cNvSpPr/>
          <p:nvPr/>
        </p:nvSpPr>
        <p:spPr>
          <a:xfrm>
            <a:off x="8662123" y="3739487"/>
            <a:ext cx="153895" cy="756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4" action="ppaction://hlinksldjump" tooltip="iOS 5: 11 @ +82.2%"/>
          </p:cNvPr>
          <p:cNvSpPr/>
          <p:nvPr/>
        </p:nvSpPr>
        <p:spPr>
          <a:xfrm>
            <a:off x="8662123" y="3815121"/>
            <a:ext cx="153895" cy="67191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Rectangle 571">
            <a:hlinkClick r:id="rId4" action="ppaction://hlinksldjump" tooltip="Android 4: 10 @ +10.1%"/>
          </p:cNvPr>
          <p:cNvSpPr/>
          <p:nvPr/>
        </p:nvSpPr>
        <p:spPr>
          <a:xfrm>
            <a:off x="8816018" y="3739487"/>
            <a:ext cx="137735" cy="71604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" name="Rectangle 572">
            <a:hlinkClick r:id="rId4" action="ppaction://hlinksldjump" tooltip="iOS 3: 10 @ +106.0%"/>
          </p:cNvPr>
          <p:cNvSpPr/>
          <p:nvPr/>
        </p:nvSpPr>
        <p:spPr>
          <a:xfrm>
            <a:off x="8816018" y="3811090"/>
            <a:ext cx="137735" cy="712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Rectangle 573">
            <a:hlinkClick r:id="rId4" action="ppaction://hlinksldjump" tooltip="Java ME: 8 @ +56.3%"/>
          </p:cNvPr>
          <p:cNvSpPr/>
          <p:nvPr/>
        </p:nvSpPr>
        <p:spPr>
          <a:xfrm>
            <a:off x="8953753" y="3739487"/>
            <a:ext cx="95120" cy="82179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5" name="Rectangle 574">
            <a:hlinkClick r:id="rId4" action="ppaction://hlinksldjump" tooltip="Android 3: 6 @ -31.4%"/>
          </p:cNvPr>
          <p:cNvSpPr/>
          <p:nvPr/>
        </p:nvSpPr>
        <p:spPr>
          <a:xfrm>
            <a:off x="9048872" y="3739487"/>
            <a:ext cx="69728" cy="82179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Rectangle 575">
            <a:hlinkClick r:id="rId4" action="ppaction://hlinksldjump" tooltip="Windows: 3 @ +92.6%"/>
          </p:cNvPr>
          <p:cNvSpPr/>
          <p:nvPr/>
        </p:nvSpPr>
        <p:spPr>
          <a:xfrm>
            <a:off x="8953753" y="3821666"/>
            <a:ext cx="105045" cy="30771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4" action="ppaction://hlinksldjump" tooltip="Android 2: 3 @ +386.2%"/>
          </p:cNvPr>
          <p:cNvSpPr/>
          <p:nvPr/>
        </p:nvSpPr>
        <p:spPr>
          <a:xfrm>
            <a:off x="8953753" y="3852436"/>
            <a:ext cx="105045" cy="298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4" action="ppaction://hlinksldjump" tooltip="Black berry: 2 @ +384.8%"/>
          </p:cNvPr>
          <p:cNvSpPr/>
          <p:nvPr/>
        </p:nvSpPr>
        <p:spPr>
          <a:xfrm>
            <a:off x="9058798" y="3821666"/>
            <a:ext cx="59802" cy="386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4" action="ppaction://hlinksldjump" tooltip="Symbian: 1 @ +129.2%"/>
          </p:cNvPr>
          <p:cNvSpPr/>
          <p:nvPr/>
        </p:nvSpPr>
        <p:spPr>
          <a:xfrm>
            <a:off x="9058798" y="3860351"/>
            <a:ext cx="49017" cy="219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4" action="ppaction://hlinksldjump" tooltip="Other: 0 @ +inf%"/>
          </p:cNvPr>
          <p:cNvSpPr/>
          <p:nvPr/>
        </p:nvSpPr>
        <p:spPr>
          <a:xfrm>
            <a:off x="9107814" y="3860351"/>
            <a:ext cx="10786" cy="219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4" action="ppaction://hlinksldjump" tooltip="Health: 6 @ +59.7%"/>
          </p:cNvPr>
          <p:cNvSpPr/>
          <p:nvPr/>
        </p:nvSpPr>
        <p:spPr>
          <a:xfrm>
            <a:off x="8649423" y="3726787"/>
            <a:ext cx="481877" cy="168225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82" name="Rectangle 581">
            <a:hlinkClick r:id="rId4" action="ppaction://hlinksldjump" tooltip="iOS 4: 8 @ +276.3%"/>
          </p:cNvPr>
          <p:cNvSpPr/>
          <p:nvPr/>
        </p:nvSpPr>
        <p:spPr>
          <a:xfrm>
            <a:off x="8662123" y="3907712"/>
            <a:ext cx="127058" cy="612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4" action="ppaction://hlinksldjump" tooltip="Android 3: 8 @ +42.3%"/>
          </p:cNvPr>
          <p:cNvSpPr/>
          <p:nvPr/>
        </p:nvSpPr>
        <p:spPr>
          <a:xfrm>
            <a:off x="8789181" y="3907712"/>
            <a:ext cx="119564" cy="61228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4" action="ppaction://hlinksldjump" tooltip="iOS 3: 7 @ +27.8%"/>
          </p:cNvPr>
          <p:cNvSpPr/>
          <p:nvPr/>
        </p:nvSpPr>
        <p:spPr>
          <a:xfrm>
            <a:off x="8662123" y="3968940"/>
            <a:ext cx="107270" cy="62021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Rectangle 584">
            <a:hlinkClick r:id="rId4" action="ppaction://hlinksldjump" tooltip="iOS 5: 6 @ +79.7%"/>
          </p:cNvPr>
          <p:cNvSpPr/>
          <p:nvPr/>
        </p:nvSpPr>
        <p:spPr>
          <a:xfrm>
            <a:off x="8662123" y="4030961"/>
            <a:ext cx="107270" cy="55380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6" name="Rectangle 585">
            <a:hlinkClick r:id="rId4" action="ppaction://hlinksldjump" tooltip="Java ME: 5 @ +166.6%"/>
          </p:cNvPr>
          <p:cNvSpPr/>
          <p:nvPr/>
        </p:nvSpPr>
        <p:spPr>
          <a:xfrm>
            <a:off x="8769393" y="3968940"/>
            <a:ext cx="73446" cy="619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Rectangle 586">
            <a:hlinkClick r:id="rId4" action="ppaction://hlinksldjump" tooltip="Android 4: 4 @ +19.1%"/>
          </p:cNvPr>
          <p:cNvSpPr/>
          <p:nvPr/>
        </p:nvSpPr>
        <p:spPr>
          <a:xfrm>
            <a:off x="8842839" y="3968940"/>
            <a:ext cx="65906" cy="61973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Rectangle 587">
            <a:hlinkClick r:id="rId4" action="ppaction://hlinksldjump" tooltip="Android 2: 3 @ +2.3%"/>
          </p:cNvPr>
          <p:cNvSpPr/>
          <p:nvPr/>
        </p:nvSpPr>
        <p:spPr>
          <a:xfrm>
            <a:off x="8769393" y="4030913"/>
            <a:ext cx="89266" cy="28823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4" action="ppaction://hlinksldjump" tooltip="Windows: 2 @ +70.8%"/>
          </p:cNvPr>
          <p:cNvSpPr/>
          <p:nvPr/>
        </p:nvSpPr>
        <p:spPr>
          <a:xfrm>
            <a:off x="8769393" y="4059736"/>
            <a:ext cx="89266" cy="26605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4" action="ppaction://hlinksldjump" tooltip="Black berry: 2 @ +28.0%"/>
          </p:cNvPr>
          <p:cNvSpPr/>
          <p:nvPr/>
        </p:nvSpPr>
        <p:spPr>
          <a:xfrm>
            <a:off x="8858659" y="4030913"/>
            <a:ext cx="50086" cy="33135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4" action="ppaction://hlinksldjump" tooltip="Symbian: 1 @ +83.1%"/>
          </p:cNvPr>
          <p:cNvSpPr/>
          <p:nvPr/>
        </p:nvSpPr>
        <p:spPr>
          <a:xfrm>
            <a:off x="8858659" y="4064048"/>
            <a:ext cx="50086" cy="22292"/>
          </a:xfrm>
          <a:prstGeom prst="rect">
            <a:avLst/>
          </a:prstGeom>
          <a:solidFill>
            <a:srgbClr val="2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4" action="ppaction://hlinksldjump" tooltip="Books: 4 @ +65.2%"/>
          </p:cNvPr>
          <p:cNvSpPr/>
          <p:nvPr/>
        </p:nvSpPr>
        <p:spPr>
          <a:xfrm>
            <a:off x="8649423" y="3895012"/>
            <a:ext cx="272022" cy="204029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Rectangle 592">
            <a:hlinkClick r:id="rId4" action="ppaction://hlinksldjump" tooltip="Android 3: 8 @ +88.3%"/>
          </p:cNvPr>
          <p:cNvSpPr/>
          <p:nvPr/>
        </p:nvSpPr>
        <p:spPr>
          <a:xfrm>
            <a:off x="8934145" y="3907712"/>
            <a:ext cx="100345" cy="70075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4" action="ppaction://hlinksldjump" tooltip="Android 4: 6 @ +283.7%"/>
          </p:cNvPr>
          <p:cNvSpPr/>
          <p:nvPr/>
        </p:nvSpPr>
        <p:spPr>
          <a:xfrm>
            <a:off x="9034491" y="3907712"/>
            <a:ext cx="84109" cy="700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4" action="ppaction://hlinksldjump" tooltip="iOS 4: 5 @ +76.4%"/>
          </p:cNvPr>
          <p:cNvSpPr/>
          <p:nvPr/>
        </p:nvSpPr>
        <p:spPr>
          <a:xfrm>
            <a:off x="8934145" y="3977787"/>
            <a:ext cx="105948" cy="48262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4" action="ppaction://hlinksldjump" tooltip="iOS 3: 4 @ +67.1%"/>
          </p:cNvPr>
          <p:cNvSpPr/>
          <p:nvPr/>
        </p:nvSpPr>
        <p:spPr>
          <a:xfrm>
            <a:off x="9040094" y="3977787"/>
            <a:ext cx="78506" cy="48262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4" action="ppaction://hlinksldjump" tooltip="Java ME: 3 @ +103.1%"/>
          </p:cNvPr>
          <p:cNvSpPr/>
          <p:nvPr/>
        </p:nvSpPr>
        <p:spPr>
          <a:xfrm>
            <a:off x="8934145" y="4026050"/>
            <a:ext cx="88226" cy="330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Rectangle 597">
            <a:hlinkClick r:id="rId4" action="ppaction://hlinksldjump" tooltip="iOS 5: 3 @ -7.2%"/>
          </p:cNvPr>
          <p:cNvSpPr/>
          <p:nvPr/>
        </p:nvSpPr>
        <p:spPr>
          <a:xfrm>
            <a:off x="8934145" y="4059079"/>
            <a:ext cx="88226" cy="27261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Rectangle 598">
            <a:hlinkClick r:id="rId4" action="ppaction://hlinksldjump" tooltip="Android 2: 2 @ +3.4%"/>
          </p:cNvPr>
          <p:cNvSpPr/>
          <p:nvPr/>
        </p:nvSpPr>
        <p:spPr>
          <a:xfrm>
            <a:off x="9022372" y="4026050"/>
            <a:ext cx="55579" cy="334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Rectangle 599">
            <a:hlinkClick r:id="rId4" action="ppaction://hlinksldjump" tooltip="Windows: 1 @ -10.3%"/>
          </p:cNvPr>
          <p:cNvSpPr/>
          <p:nvPr/>
        </p:nvSpPr>
        <p:spPr>
          <a:xfrm>
            <a:off x="9077951" y="4026050"/>
            <a:ext cx="40649" cy="33470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Rectangle 600">
            <a:hlinkClick r:id="rId4" action="ppaction://hlinksldjump" tooltip="Symbian: 1 @ +140.1%"/>
          </p:cNvPr>
          <p:cNvSpPr/>
          <p:nvPr/>
        </p:nvSpPr>
        <p:spPr>
          <a:xfrm>
            <a:off x="9022372" y="4059520"/>
            <a:ext cx="47880" cy="268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Rectangle 601">
            <a:hlinkClick r:id="rId4" action="ppaction://hlinksldjump" tooltip="Black berry: 1 @ +inf%"/>
          </p:cNvPr>
          <p:cNvSpPr/>
          <p:nvPr/>
        </p:nvSpPr>
        <p:spPr>
          <a:xfrm>
            <a:off x="9070252" y="4059520"/>
            <a:ext cx="48348" cy="154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Rectangle 602">
            <a:hlinkClick r:id="rId4" action="ppaction://hlinksldjump" tooltip="Android 1: 1 @ +inf%"/>
          </p:cNvPr>
          <p:cNvSpPr/>
          <p:nvPr/>
        </p:nvSpPr>
        <p:spPr>
          <a:xfrm>
            <a:off x="9070252" y="4075009"/>
            <a:ext cx="48348" cy="113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Rectangle 603">
            <a:hlinkClick r:id="rId4" action="ppaction://hlinksldjump" tooltip="News: 3 @ +79.9%"/>
          </p:cNvPr>
          <p:cNvSpPr/>
          <p:nvPr/>
        </p:nvSpPr>
        <p:spPr>
          <a:xfrm>
            <a:off x="8921445" y="3895012"/>
            <a:ext cx="209855" cy="204029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Rectangle 604">
            <a:hlinkClick r:id="rId4" action="ppaction://hlinksldjump" tooltip="Retired: 38 @ +52.7%"/>
          </p:cNvPr>
          <p:cNvSpPr/>
          <p:nvPr/>
        </p:nvSpPr>
        <p:spPr>
          <a:xfrm>
            <a:off x="4839031" y="1778000"/>
            <a:ext cx="4304969" cy="2333740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Retired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606" name="Rectangle 605">
            <a:hlinkClick r:id="rId4" action="ppaction://hlinksldjump" tooltip="iOS 4: 213 @ +50.7%"/>
          </p:cNvPr>
          <p:cNvSpPr/>
          <p:nvPr/>
        </p:nvSpPr>
        <p:spPr>
          <a:xfrm>
            <a:off x="25400" y="4137140"/>
            <a:ext cx="780188" cy="315227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7" name="Rectangle 606">
            <a:hlinkClick r:id="rId4" action="ppaction://hlinksldjump" tooltip="iOS 5: 197 @ +42.8%"/>
          </p:cNvPr>
          <p:cNvSpPr/>
          <p:nvPr/>
        </p:nvSpPr>
        <p:spPr>
          <a:xfrm>
            <a:off x="25400" y="4452367"/>
            <a:ext cx="780188" cy="291178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8" name="Rectangle 607">
            <a:hlinkClick r:id="rId4" action="ppaction://hlinksldjump" tooltip="Android 3: 144 @ +17.9%"/>
          </p:cNvPr>
          <p:cNvSpPr/>
          <p:nvPr/>
        </p:nvSpPr>
        <p:spPr>
          <a:xfrm>
            <a:off x="25400" y="4743545"/>
            <a:ext cx="780188" cy="213458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9" name="Rectangle 608">
            <a:hlinkClick r:id="rId4" action="ppaction://hlinksldjump" tooltip="Android 4: 131 @ -23.6%"/>
          </p:cNvPr>
          <p:cNvSpPr/>
          <p:nvPr/>
        </p:nvSpPr>
        <p:spPr>
          <a:xfrm>
            <a:off x="805588" y="4137140"/>
            <a:ext cx="480657" cy="313350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0" name="Rectangle 609">
            <a:hlinkClick r:id="rId4" action="ppaction://hlinksldjump" tooltip="Java ME: 120 @ +85.0%"/>
          </p:cNvPr>
          <p:cNvSpPr/>
          <p:nvPr/>
        </p:nvSpPr>
        <p:spPr>
          <a:xfrm>
            <a:off x="1286245" y="4137140"/>
            <a:ext cx="440356" cy="313350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1" name="Rectangle 610">
            <a:hlinkClick r:id="rId4" action="ppaction://hlinksldjump" tooltip="Windows: 117 @ +156.9%"/>
          </p:cNvPr>
          <p:cNvSpPr/>
          <p:nvPr/>
        </p:nvSpPr>
        <p:spPr>
          <a:xfrm>
            <a:off x="805588" y="4450490"/>
            <a:ext cx="491633" cy="2748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2" name="Rectangle 611">
            <a:hlinkClick r:id="rId4" action="ppaction://hlinksldjump" tooltip="Android 2: 102 @ +68.0%"/>
          </p:cNvPr>
          <p:cNvSpPr/>
          <p:nvPr/>
        </p:nvSpPr>
        <p:spPr>
          <a:xfrm>
            <a:off x="1297221" y="4450490"/>
            <a:ext cx="429380" cy="274858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3" name="Rectangle 612">
            <a:hlinkClick r:id="rId4" action="ppaction://hlinksldjump" tooltip="iOS 3: 99 @ +21.6%"/>
          </p:cNvPr>
          <p:cNvSpPr/>
          <p:nvPr/>
        </p:nvSpPr>
        <p:spPr>
          <a:xfrm>
            <a:off x="805588" y="4725348"/>
            <a:ext cx="494098" cy="231655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4" name="Rectangle 613">
            <a:hlinkClick r:id="rId4" action="ppaction://hlinksldjump" tooltip="Black berry: 39 @ +55.6%"/>
          </p:cNvPr>
          <p:cNvSpPr/>
          <p:nvPr/>
        </p:nvSpPr>
        <p:spPr>
          <a:xfrm>
            <a:off x="1299686" y="4725348"/>
            <a:ext cx="219284" cy="202702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5" name="Rectangle 614">
            <a:hlinkClick r:id="rId4" action="ppaction://hlinksldjump" tooltip="Symbian: 36 @ +101.7%"/>
          </p:cNvPr>
          <p:cNvSpPr/>
          <p:nvPr/>
        </p:nvSpPr>
        <p:spPr>
          <a:xfrm>
            <a:off x="1518970" y="4725348"/>
            <a:ext cx="207631" cy="2027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6" name="Rectangle 615">
            <a:hlinkClick r:id="rId4" action="ppaction://hlinksldjump" tooltip="Android 1: 8 @ +20.1%"/>
          </p:cNvPr>
          <p:cNvSpPr/>
          <p:nvPr/>
        </p:nvSpPr>
        <p:spPr>
          <a:xfrm>
            <a:off x="1299686" y="4928050"/>
            <a:ext cx="319284" cy="28953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1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7" name="Rectangle 616">
            <a:hlinkClick r:id="rId4" action="ppaction://hlinksldjump" tooltip="Other: 3 @ -25.8%"/>
          </p:cNvPr>
          <p:cNvSpPr/>
          <p:nvPr/>
        </p:nvSpPr>
        <p:spPr>
          <a:xfrm>
            <a:off x="1618969" y="4928050"/>
            <a:ext cx="107632" cy="28953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Rectangle 617">
            <a:hlinkClick r:id="rId4" action="ppaction://hlinksldjump" tooltip="Games: 101 @ +37.6%"/>
          </p:cNvPr>
          <p:cNvSpPr/>
          <p:nvPr/>
        </p:nvSpPr>
        <p:spPr>
          <a:xfrm>
            <a:off x="12700" y="4124440"/>
            <a:ext cx="1726601" cy="845263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19" name="Rectangle 618">
            <a:hlinkClick r:id="rId4" action="ppaction://hlinksldjump" tooltip="iOS 4: 154 @ +92.2%"/>
          </p:cNvPr>
          <p:cNvSpPr/>
          <p:nvPr/>
        </p:nvSpPr>
        <p:spPr>
          <a:xfrm>
            <a:off x="25400" y="4982403"/>
            <a:ext cx="511451" cy="344259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0" name="Rectangle 619">
            <a:hlinkClick r:id="rId4" action="ppaction://hlinksldjump" tooltip="Android 4: 137 @ +1.9%"/>
          </p:cNvPr>
          <p:cNvSpPr/>
          <p:nvPr/>
        </p:nvSpPr>
        <p:spPr>
          <a:xfrm>
            <a:off x="25400" y="5326662"/>
            <a:ext cx="511451" cy="306357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1" name="Rectangle 620">
            <a:hlinkClick r:id="rId4" action="ppaction://hlinksldjump" tooltip="iOS 3: 136 @ +174.1%"/>
          </p:cNvPr>
          <p:cNvSpPr/>
          <p:nvPr/>
        </p:nvSpPr>
        <p:spPr>
          <a:xfrm>
            <a:off x="536851" y="4982403"/>
            <a:ext cx="602376" cy="2586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2" name="Rectangle 621">
            <a:hlinkClick r:id="rId4" action="ppaction://hlinksldjump" tooltip="iOS 5: 133 @ +48.8%"/>
          </p:cNvPr>
          <p:cNvSpPr/>
          <p:nvPr/>
        </p:nvSpPr>
        <p:spPr>
          <a:xfrm>
            <a:off x="1139227" y="4982403"/>
            <a:ext cx="587374" cy="258635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3" name="Rectangle 622">
            <a:hlinkClick r:id="rId4" action="ppaction://hlinksldjump" tooltip="Android 3: 125 @ +9.9%"/>
          </p:cNvPr>
          <p:cNvSpPr/>
          <p:nvPr/>
        </p:nvSpPr>
        <p:spPr>
          <a:xfrm>
            <a:off x="536851" y="5241038"/>
            <a:ext cx="652248" cy="219479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4" name="Rectangle 623">
            <a:hlinkClick r:id="rId4" action="ppaction://hlinksldjump" tooltip="Java ME: 98 @ +77.1%"/>
          </p:cNvPr>
          <p:cNvSpPr/>
          <p:nvPr/>
        </p:nvSpPr>
        <p:spPr>
          <a:xfrm>
            <a:off x="536851" y="5460517"/>
            <a:ext cx="652248" cy="172502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5" name="Rectangle 624">
            <a:hlinkClick r:id="rId4" action="ppaction://hlinksldjump" tooltip="Android 2: 48 @ +60.6%"/>
          </p:cNvPr>
          <p:cNvSpPr/>
          <p:nvPr/>
        </p:nvSpPr>
        <p:spPr>
          <a:xfrm>
            <a:off x="1189099" y="5241038"/>
            <a:ext cx="272777" cy="202187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Rectangle 625">
            <a:hlinkClick r:id="rId4" action="ppaction://hlinksldjump" tooltip="Black berry: 47 @ +62.0%"/>
          </p:cNvPr>
          <p:cNvSpPr/>
          <p:nvPr/>
        </p:nvSpPr>
        <p:spPr>
          <a:xfrm>
            <a:off x="1461876" y="5241038"/>
            <a:ext cx="264725" cy="202187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7" name="Rectangle 626">
            <a:hlinkClick r:id="rId4" action="ppaction://hlinksldjump" tooltip="Windows: 41 @ +77.1%"/>
          </p:cNvPr>
          <p:cNvSpPr/>
          <p:nvPr/>
        </p:nvSpPr>
        <p:spPr>
          <a:xfrm>
            <a:off x="1189099" y="5443226"/>
            <a:ext cx="245514" cy="189793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8" name="Rectangle 627">
            <a:hlinkClick r:id="rId4" action="ppaction://hlinksldjump" tooltip="Symbian: 32 @ +36.2%"/>
          </p:cNvPr>
          <p:cNvSpPr/>
          <p:nvPr/>
        </p:nvSpPr>
        <p:spPr>
          <a:xfrm>
            <a:off x="1434613" y="5443226"/>
            <a:ext cx="291988" cy="127129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9" name="Rectangle 628">
            <a:hlinkClick r:id="rId4" action="ppaction://hlinksldjump" tooltip="Android 1: 12 @ +225.6%"/>
          </p:cNvPr>
          <p:cNvSpPr/>
          <p:nvPr/>
        </p:nvSpPr>
        <p:spPr>
          <a:xfrm>
            <a:off x="1434613" y="5570355"/>
            <a:ext cx="216351" cy="626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0" name="Rectangle 629">
            <a:hlinkClick r:id="rId4" action="ppaction://hlinksldjump" tooltip="Other: 4 @ +103.5%"/>
          </p:cNvPr>
          <p:cNvSpPr/>
          <p:nvPr/>
        </p:nvSpPr>
        <p:spPr>
          <a:xfrm>
            <a:off x="1650964" y="5570355"/>
            <a:ext cx="75637" cy="626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1" name="Rectangle 630">
            <a:hlinkClick r:id="rId4" action="ppaction://hlinksldjump" tooltip="Education: 81 @ +52.5%"/>
          </p:cNvPr>
          <p:cNvSpPr/>
          <p:nvPr/>
        </p:nvSpPr>
        <p:spPr>
          <a:xfrm>
            <a:off x="12700" y="4969703"/>
            <a:ext cx="1726601" cy="676016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32" name="Rectangle 631">
            <a:hlinkClick r:id="rId4" action="ppaction://hlinksldjump" tooltip="Android 4: 164 @ +166.0%"/>
          </p:cNvPr>
          <p:cNvSpPr/>
          <p:nvPr/>
        </p:nvSpPr>
        <p:spPr>
          <a:xfrm>
            <a:off x="1752001" y="4137140"/>
            <a:ext cx="632160" cy="2985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3" name="Rectangle 632">
            <a:hlinkClick r:id="rId4" action="ppaction://hlinksldjump" tooltip="Android 3: 149 @ +118.6%"/>
          </p:cNvPr>
          <p:cNvSpPr/>
          <p:nvPr/>
        </p:nvSpPr>
        <p:spPr>
          <a:xfrm>
            <a:off x="2384161" y="4137140"/>
            <a:ext cx="570749" cy="2985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4" name="Rectangle 633">
            <a:hlinkClick r:id="rId4" action="ppaction://hlinksldjump" tooltip="iOS 5: 126 @ +27.3%"/>
          </p:cNvPr>
          <p:cNvSpPr/>
          <p:nvPr/>
        </p:nvSpPr>
        <p:spPr>
          <a:xfrm>
            <a:off x="1752001" y="4435665"/>
            <a:ext cx="514331" cy="281898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5" name="Rectangle 634">
            <a:hlinkClick r:id="rId4" action="ppaction://hlinksldjump" tooltip="iOS 4: 111 @ +23.5%"/>
          </p:cNvPr>
          <p:cNvSpPr/>
          <p:nvPr/>
        </p:nvSpPr>
        <p:spPr>
          <a:xfrm>
            <a:off x="1752001" y="4717563"/>
            <a:ext cx="514331" cy="247938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6" name="Rectangle 635">
            <a:hlinkClick r:id="rId4" action="ppaction://hlinksldjump" tooltip="Java ME: 83 @ +97.5%"/>
          </p:cNvPr>
          <p:cNvSpPr/>
          <p:nvPr/>
        </p:nvSpPr>
        <p:spPr>
          <a:xfrm>
            <a:off x="2266332" y="4435665"/>
            <a:ext cx="396058" cy="240474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7" name="Rectangle 636">
            <a:hlinkClick r:id="rId4" action="ppaction://hlinksldjump" tooltip="Android 2: 61 @ +156.3%"/>
          </p:cNvPr>
          <p:cNvSpPr/>
          <p:nvPr/>
        </p:nvSpPr>
        <p:spPr>
          <a:xfrm>
            <a:off x="2662390" y="4435665"/>
            <a:ext cx="292520" cy="2404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Rectangle 637">
            <a:hlinkClick r:id="rId4" action="ppaction://hlinksldjump" tooltip="iOS 3: 55 @ +19.0%"/>
          </p:cNvPr>
          <p:cNvSpPr/>
          <p:nvPr/>
        </p:nvSpPr>
        <p:spPr>
          <a:xfrm>
            <a:off x="2266332" y="4676139"/>
            <a:ext cx="423336" cy="148785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9" name="Rectangle 638">
            <a:hlinkClick r:id="rId4" action="ppaction://hlinksldjump" tooltip="Windows: 52 @ +56.2%"/>
          </p:cNvPr>
          <p:cNvSpPr/>
          <p:nvPr/>
        </p:nvSpPr>
        <p:spPr>
          <a:xfrm>
            <a:off x="2266332" y="4824924"/>
            <a:ext cx="423336" cy="140576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0" name="Rectangle 639">
            <a:hlinkClick r:id="rId4" action="ppaction://hlinksldjump" tooltip="Black berry: 39 @ +52.0%"/>
          </p:cNvPr>
          <p:cNvSpPr/>
          <p:nvPr/>
        </p:nvSpPr>
        <p:spPr>
          <a:xfrm>
            <a:off x="2689668" y="4676139"/>
            <a:ext cx="265242" cy="167903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1" name="Rectangle 640">
            <a:hlinkClick r:id="rId4" action="ppaction://hlinksldjump" tooltip="Symbian: 19 @ -17.5%"/>
          </p:cNvPr>
          <p:cNvSpPr/>
          <p:nvPr/>
        </p:nvSpPr>
        <p:spPr>
          <a:xfrm>
            <a:off x="2689668" y="4844042"/>
            <a:ext cx="182828" cy="121459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2" name="Rectangle 641">
            <a:hlinkClick r:id="rId4" action="ppaction://hlinksldjump" tooltip="Android 1: 7 @ +129.8%"/>
          </p:cNvPr>
          <p:cNvSpPr/>
          <p:nvPr/>
        </p:nvSpPr>
        <p:spPr>
          <a:xfrm>
            <a:off x="2872496" y="4844042"/>
            <a:ext cx="82414" cy="918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3" name="Rectangle 642">
            <a:hlinkClick r:id="rId4" action="ppaction://hlinksldjump" tooltip="Other: 2 @ +7.1%"/>
          </p:cNvPr>
          <p:cNvSpPr/>
          <p:nvPr/>
        </p:nvSpPr>
        <p:spPr>
          <a:xfrm>
            <a:off x="2872496" y="4935909"/>
            <a:ext cx="82414" cy="29592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4" name="Rectangle 643">
            <a:hlinkClick r:id="rId4" action="ppaction://hlinksldjump" tooltip="Tools: 72 @ +67.6%"/>
          </p:cNvPr>
          <p:cNvSpPr/>
          <p:nvPr/>
        </p:nvSpPr>
        <p:spPr>
          <a:xfrm>
            <a:off x="1739301" y="4124440"/>
            <a:ext cx="1228309" cy="853760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45" name="Rectangle 644">
            <a:hlinkClick r:id="rId4" action="ppaction://hlinksldjump" tooltip="Android 4: 112 @ +80.2%"/>
          </p:cNvPr>
          <p:cNvSpPr/>
          <p:nvPr/>
        </p:nvSpPr>
        <p:spPr>
          <a:xfrm>
            <a:off x="1752001" y="4990901"/>
            <a:ext cx="604314" cy="21109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6" name="Rectangle 645">
            <a:hlinkClick r:id="rId4" action="ppaction://hlinksldjump" tooltip="iOS 5: 111 @ +57.4%"/>
          </p:cNvPr>
          <p:cNvSpPr/>
          <p:nvPr/>
        </p:nvSpPr>
        <p:spPr>
          <a:xfrm>
            <a:off x="2356315" y="4990901"/>
            <a:ext cx="598595" cy="211090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7" name="Rectangle 646">
            <a:hlinkClick r:id="rId4" action="ppaction://hlinksldjump" tooltip="iOS 4: 96 @ +140.3%"/>
          </p:cNvPr>
          <p:cNvSpPr/>
          <p:nvPr/>
        </p:nvSpPr>
        <p:spPr>
          <a:xfrm>
            <a:off x="1752001" y="5201991"/>
            <a:ext cx="479642" cy="2285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8" name="Rectangle 647">
            <a:hlinkClick r:id="rId4" action="ppaction://hlinksldjump" tooltip="Android 3: 85 @ +90.2%"/>
          </p:cNvPr>
          <p:cNvSpPr/>
          <p:nvPr/>
        </p:nvSpPr>
        <p:spPr>
          <a:xfrm>
            <a:off x="1752001" y="5430562"/>
            <a:ext cx="479642" cy="202457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9" name="Rectangle 648">
            <a:hlinkClick r:id="rId4" action="ppaction://hlinksldjump" tooltip="iOS 3: 80 @ +83.9%"/>
          </p:cNvPr>
          <p:cNvSpPr/>
          <p:nvPr/>
        </p:nvSpPr>
        <p:spPr>
          <a:xfrm>
            <a:off x="2231643" y="5201991"/>
            <a:ext cx="413735" cy="219243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0" name="Rectangle 649">
            <a:hlinkClick r:id="rId4" action="ppaction://hlinksldjump" tooltip="Windows: 60 @ +165.0%"/>
          </p:cNvPr>
          <p:cNvSpPr/>
          <p:nvPr/>
        </p:nvSpPr>
        <p:spPr>
          <a:xfrm>
            <a:off x="2645378" y="5201991"/>
            <a:ext cx="309532" cy="2192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1" name="Rectangle 650">
            <a:hlinkClick r:id="rId4" action="ppaction://hlinksldjump" tooltip="Android 2: 46 @ +301.9%"/>
          </p:cNvPr>
          <p:cNvSpPr/>
          <p:nvPr/>
        </p:nvSpPr>
        <p:spPr>
          <a:xfrm>
            <a:off x="2231643" y="5421234"/>
            <a:ext cx="248255" cy="2117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2" name="Rectangle 651">
            <a:hlinkClick r:id="rId4" action="ppaction://hlinksldjump" tooltip="Java ME: 34 @ -32.3%"/>
          </p:cNvPr>
          <p:cNvSpPr/>
          <p:nvPr/>
        </p:nvSpPr>
        <p:spPr>
          <a:xfrm>
            <a:off x="2479898" y="5421234"/>
            <a:ext cx="345812" cy="110498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3" name="Rectangle 652">
            <a:hlinkClick r:id="rId4" action="ppaction://hlinksldjump" tooltip="Black berry: 31 @ +128.0%"/>
          </p:cNvPr>
          <p:cNvSpPr/>
          <p:nvPr/>
        </p:nvSpPr>
        <p:spPr>
          <a:xfrm>
            <a:off x="2479898" y="5531732"/>
            <a:ext cx="345812" cy="1012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4" name="Rectangle 653">
            <a:hlinkClick r:id="rId4" action="ppaction://hlinksldjump" tooltip="Symbian: 11 @ +38.3%"/>
          </p:cNvPr>
          <p:cNvSpPr/>
          <p:nvPr/>
        </p:nvSpPr>
        <p:spPr>
          <a:xfrm>
            <a:off x="2825710" y="5421234"/>
            <a:ext cx="129200" cy="99899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5" name="Rectangle 654">
            <a:hlinkClick r:id="rId4" action="ppaction://hlinksldjump" tooltip="Android 1: 9 @ +420.7%"/>
          </p:cNvPr>
          <p:cNvSpPr/>
          <p:nvPr/>
        </p:nvSpPr>
        <p:spPr>
          <a:xfrm>
            <a:off x="2825710" y="5521133"/>
            <a:ext cx="129200" cy="784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6" name="Rectangle 655">
            <a:hlinkClick r:id="rId4" action="ppaction://hlinksldjump" tooltip="Other: 4 @ +264.7%"/>
          </p:cNvPr>
          <p:cNvSpPr/>
          <p:nvPr/>
        </p:nvSpPr>
        <p:spPr>
          <a:xfrm>
            <a:off x="2825710" y="5599578"/>
            <a:ext cx="129200" cy="334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7" name="Rectangle 656">
            <a:hlinkClick r:id="rId4" action="ppaction://hlinksldjump" tooltip="Music + Video: 57 @ +83.9%"/>
          </p:cNvPr>
          <p:cNvSpPr/>
          <p:nvPr/>
        </p:nvSpPr>
        <p:spPr>
          <a:xfrm>
            <a:off x="1739301" y="4978201"/>
            <a:ext cx="1228309" cy="667518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58" name="Rectangle 657">
            <a:hlinkClick r:id="rId4" action="ppaction://hlinksldjump" tooltip="Android 4: 135 @ +130.4%"/>
          </p:cNvPr>
          <p:cNvSpPr/>
          <p:nvPr/>
        </p:nvSpPr>
        <p:spPr>
          <a:xfrm>
            <a:off x="2980310" y="4137140"/>
            <a:ext cx="480596" cy="3181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9" name="Rectangle 658">
            <a:hlinkClick r:id="rId4" action="ppaction://hlinksldjump" tooltip="Android 3: 112 @ +136.0%"/>
          </p:cNvPr>
          <p:cNvSpPr/>
          <p:nvPr/>
        </p:nvSpPr>
        <p:spPr>
          <a:xfrm>
            <a:off x="2980310" y="4455338"/>
            <a:ext cx="480596" cy="2639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0" name="Rectangle 659">
            <a:hlinkClick r:id="rId4" action="ppaction://hlinksldjump" tooltip="iOS 4: 106 @ +149.6%"/>
          </p:cNvPr>
          <p:cNvSpPr/>
          <p:nvPr/>
        </p:nvSpPr>
        <p:spPr>
          <a:xfrm>
            <a:off x="3460905" y="4137140"/>
            <a:ext cx="471398" cy="2552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1" name="Rectangle 660">
            <a:hlinkClick r:id="rId4" action="ppaction://hlinksldjump" tooltip="Java ME: 66 @ +107.4%"/>
          </p:cNvPr>
          <p:cNvSpPr/>
          <p:nvPr/>
        </p:nvSpPr>
        <p:spPr>
          <a:xfrm>
            <a:off x="3932303" y="4137140"/>
            <a:ext cx="291467" cy="2552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" name="Rectangle 661">
            <a:hlinkClick r:id="rId4" action="ppaction://hlinksldjump" tooltip="iOS 5: 60 @ +70.3%"/>
          </p:cNvPr>
          <p:cNvSpPr/>
          <p:nvPr/>
        </p:nvSpPr>
        <p:spPr>
          <a:xfrm>
            <a:off x="3460905" y="4392405"/>
            <a:ext cx="416009" cy="163866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3" name="Rectangle 662">
            <a:hlinkClick r:id="rId4" action="ppaction://hlinksldjump" tooltip="iOS 3: 60 @ +46.2%"/>
          </p:cNvPr>
          <p:cNvSpPr/>
          <p:nvPr/>
        </p:nvSpPr>
        <p:spPr>
          <a:xfrm>
            <a:off x="3460905" y="4556271"/>
            <a:ext cx="416009" cy="163060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4" name="Rectangle 663">
            <a:hlinkClick r:id="rId4" action="ppaction://hlinksldjump" tooltip="Windows: 37 @ +56.1%"/>
          </p:cNvPr>
          <p:cNvSpPr/>
          <p:nvPr/>
        </p:nvSpPr>
        <p:spPr>
          <a:xfrm>
            <a:off x="3876914" y="4392405"/>
            <a:ext cx="346856" cy="120855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5" name="Rectangle 664">
            <a:hlinkClick r:id="rId4" action="ppaction://hlinksldjump" tooltip="Android 2: 23 @ +40.5%"/>
          </p:cNvPr>
          <p:cNvSpPr/>
          <p:nvPr/>
        </p:nvSpPr>
        <p:spPr>
          <a:xfrm>
            <a:off x="3876914" y="4513260"/>
            <a:ext cx="192355" cy="134373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6" name="Rectangle 665">
            <a:hlinkClick r:id="rId4" action="ppaction://hlinksldjump" tooltip="Black berry: 18 @ -0.8%"/>
          </p:cNvPr>
          <p:cNvSpPr/>
          <p:nvPr/>
        </p:nvSpPr>
        <p:spPr>
          <a:xfrm>
            <a:off x="4069269" y="4513260"/>
            <a:ext cx="154501" cy="13437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7" name="Rectangle 666">
            <a:hlinkClick r:id="rId4" action="ppaction://hlinksldjump" tooltip="Symbian: 16 @ +48.5%"/>
          </p:cNvPr>
          <p:cNvSpPr/>
          <p:nvPr/>
        </p:nvSpPr>
        <p:spPr>
          <a:xfrm>
            <a:off x="3876914" y="4647633"/>
            <a:ext cx="260361" cy="71698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8" name="Rectangle 667">
            <a:hlinkClick r:id="rId4" action="ppaction://hlinksldjump" tooltip="Android 1: 3 @ +37.8%"/>
          </p:cNvPr>
          <p:cNvSpPr/>
          <p:nvPr/>
        </p:nvSpPr>
        <p:spPr>
          <a:xfrm>
            <a:off x="4137275" y="4647633"/>
            <a:ext cx="86495" cy="43894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9" name="Rectangle 668">
            <a:hlinkClick r:id="rId4" action="ppaction://hlinksldjump" tooltip="Other: 2 @ +101.4%"/>
          </p:cNvPr>
          <p:cNvSpPr/>
          <p:nvPr/>
        </p:nvSpPr>
        <p:spPr>
          <a:xfrm>
            <a:off x="4137275" y="4691527"/>
            <a:ext cx="86495" cy="278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Rectangle 669">
            <a:hlinkClick r:id="rId4" action="ppaction://hlinksldjump" tooltip="Photo: 53 @ +93.9%"/>
          </p:cNvPr>
          <p:cNvSpPr/>
          <p:nvPr/>
        </p:nvSpPr>
        <p:spPr>
          <a:xfrm>
            <a:off x="2967610" y="4124440"/>
            <a:ext cx="1268860" cy="607591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71" name="Rectangle 670">
            <a:hlinkClick r:id="rId4" action="ppaction://hlinksldjump" tooltip="iOS 3: 69 @ +93.0%"/>
          </p:cNvPr>
          <p:cNvSpPr/>
          <p:nvPr/>
        </p:nvSpPr>
        <p:spPr>
          <a:xfrm>
            <a:off x="4249170" y="4137140"/>
            <a:ext cx="396653" cy="194368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2" name="Rectangle 671">
            <a:hlinkClick r:id="rId4" action="ppaction://hlinksldjump" tooltip="Android 4: 61 @ +86.3%"/>
          </p:cNvPr>
          <p:cNvSpPr/>
          <p:nvPr/>
        </p:nvSpPr>
        <p:spPr>
          <a:xfrm>
            <a:off x="4645823" y="4137140"/>
            <a:ext cx="353987" cy="194368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3" name="Rectangle 672">
            <a:hlinkClick r:id="rId4" action="ppaction://hlinksldjump" tooltip="iOS 4: 55 @ +4.4%"/>
          </p:cNvPr>
          <p:cNvSpPr/>
          <p:nvPr/>
        </p:nvSpPr>
        <p:spPr>
          <a:xfrm>
            <a:off x="4249170" y="4331508"/>
            <a:ext cx="387302" cy="159684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4" name="Rectangle 673">
            <a:hlinkClick r:id="rId4" action="ppaction://hlinksldjump" tooltip="Android 3: 52 @ +15.1%"/>
          </p:cNvPr>
          <p:cNvSpPr/>
          <p:nvPr/>
        </p:nvSpPr>
        <p:spPr>
          <a:xfrm>
            <a:off x="4636472" y="4331508"/>
            <a:ext cx="363338" cy="159684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5" name="Rectangle 674">
            <a:hlinkClick r:id="rId4" action="ppaction://hlinksldjump" tooltip="iOS 5: 50 @ +103.4%"/>
          </p:cNvPr>
          <p:cNvSpPr/>
          <p:nvPr/>
        </p:nvSpPr>
        <p:spPr>
          <a:xfrm>
            <a:off x="4249170" y="4491192"/>
            <a:ext cx="409350" cy="1367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6" name="Rectangle 675">
            <a:hlinkClick r:id="rId4" action="ppaction://hlinksldjump" tooltip="Java ME: 33 @ +107.7%"/>
          </p:cNvPr>
          <p:cNvSpPr/>
          <p:nvPr/>
        </p:nvSpPr>
        <p:spPr>
          <a:xfrm>
            <a:off x="4249170" y="4627899"/>
            <a:ext cx="409350" cy="914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7" name="Rectangle 676">
            <a:hlinkClick r:id="rId4" action="ppaction://hlinksldjump" tooltip="Black berry: 25 @ +147.9%"/>
          </p:cNvPr>
          <p:cNvSpPr/>
          <p:nvPr/>
        </p:nvSpPr>
        <p:spPr>
          <a:xfrm>
            <a:off x="4658520" y="4491192"/>
            <a:ext cx="201326" cy="1407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8" name="Rectangle 677">
            <a:hlinkClick r:id="rId4" action="ppaction://hlinksldjump" tooltip="Windows: 18 @ -23.0%"/>
          </p:cNvPr>
          <p:cNvSpPr/>
          <p:nvPr/>
        </p:nvSpPr>
        <p:spPr>
          <a:xfrm>
            <a:off x="4859846" y="4491192"/>
            <a:ext cx="139964" cy="140702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9" name="Rectangle 678">
            <a:hlinkClick r:id="rId4" action="ppaction://hlinksldjump" tooltip="Android 2: 11 @ -51.1%"/>
          </p:cNvPr>
          <p:cNvSpPr/>
          <p:nvPr/>
        </p:nvSpPr>
        <p:spPr>
          <a:xfrm>
            <a:off x="4658520" y="4631894"/>
            <a:ext cx="146589" cy="87437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0" name="Rectangle 679">
            <a:hlinkClick r:id="rId4" action="ppaction://hlinksldjump" tooltip="Symbian: 11 @ +66.0%"/>
          </p:cNvPr>
          <p:cNvSpPr/>
          <p:nvPr/>
        </p:nvSpPr>
        <p:spPr>
          <a:xfrm>
            <a:off x="4805109" y="4631894"/>
            <a:ext cx="135145" cy="87437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1" name="Rectangle 680">
            <a:hlinkClick r:id="rId4" action="ppaction://hlinksldjump" tooltip="Android 1: 4 @ +124.9%"/>
          </p:cNvPr>
          <p:cNvSpPr/>
          <p:nvPr/>
        </p:nvSpPr>
        <p:spPr>
          <a:xfrm>
            <a:off x="4940254" y="4631894"/>
            <a:ext cx="59556" cy="690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2" name="Rectangle 681">
            <a:hlinkClick r:id="rId4" action="ppaction://hlinksldjump" tooltip="Other: 1 @ +47.6%"/>
          </p:cNvPr>
          <p:cNvSpPr/>
          <p:nvPr/>
        </p:nvSpPr>
        <p:spPr>
          <a:xfrm>
            <a:off x="4940254" y="4700906"/>
            <a:ext cx="59556" cy="18425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4" action="ppaction://hlinksldjump" tooltip="Business: 33 @ +43.3%"/>
          </p:cNvPr>
          <p:cNvSpPr/>
          <p:nvPr/>
        </p:nvSpPr>
        <p:spPr>
          <a:xfrm>
            <a:off x="4236470" y="4124440"/>
            <a:ext cx="776040" cy="607591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84" name="Rectangle 683">
            <a:hlinkClick r:id="rId4" action="ppaction://hlinksldjump" tooltip="Android 4: 70 @ +82.6%"/>
          </p:cNvPr>
          <p:cNvSpPr/>
          <p:nvPr/>
        </p:nvSpPr>
        <p:spPr>
          <a:xfrm>
            <a:off x="2980310" y="4744731"/>
            <a:ext cx="401346" cy="192783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5" name="Rectangle 684">
            <a:hlinkClick r:id="rId4" action="ppaction://hlinksldjump" tooltip="Android 3: 57 @ +93.2%"/>
          </p:cNvPr>
          <p:cNvSpPr/>
          <p:nvPr/>
        </p:nvSpPr>
        <p:spPr>
          <a:xfrm>
            <a:off x="2980310" y="4937514"/>
            <a:ext cx="401346" cy="155665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6" name="Rectangle 685">
            <a:hlinkClick r:id="rId4" action="ppaction://hlinksldjump" tooltip="iOS 4: 45 @ +19.6%"/>
          </p:cNvPr>
          <p:cNvSpPr/>
          <p:nvPr/>
        </p:nvSpPr>
        <p:spPr>
          <a:xfrm>
            <a:off x="3381656" y="4744731"/>
            <a:ext cx="322224" cy="152862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7" name="Rectangle 686">
            <a:hlinkClick r:id="rId4" action="ppaction://hlinksldjump" tooltip="iOS 5: 40 @ -16.6%"/>
          </p:cNvPr>
          <p:cNvSpPr/>
          <p:nvPr/>
        </p:nvSpPr>
        <p:spPr>
          <a:xfrm>
            <a:off x="3703880" y="4744731"/>
            <a:ext cx="286141" cy="152862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Rectangle 687">
            <a:hlinkClick r:id="rId4" action="ppaction://hlinksldjump" tooltip="Windows: 31 @ +204.4%"/>
          </p:cNvPr>
          <p:cNvSpPr/>
          <p:nvPr/>
        </p:nvSpPr>
        <p:spPr>
          <a:xfrm>
            <a:off x="3381656" y="4897593"/>
            <a:ext cx="343865" cy="1002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9" name="Rectangle 688">
            <a:hlinkClick r:id="rId4" action="ppaction://hlinksldjump" tooltip="iOS 3: 30 @ +68.2%"/>
          </p:cNvPr>
          <p:cNvSpPr/>
          <p:nvPr/>
        </p:nvSpPr>
        <p:spPr>
          <a:xfrm>
            <a:off x="3381656" y="4997857"/>
            <a:ext cx="343865" cy="95322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0" name="Rectangle 689">
            <a:hlinkClick r:id="rId4" action="ppaction://hlinksldjump" tooltip="Java ME: 18 @ +8.0%"/>
          </p:cNvPr>
          <p:cNvSpPr/>
          <p:nvPr/>
        </p:nvSpPr>
        <p:spPr>
          <a:xfrm>
            <a:off x="3725521" y="4897593"/>
            <a:ext cx="151071" cy="130413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1" name="Rectangle 690">
            <a:hlinkClick r:id="rId4" action="ppaction://hlinksldjump" tooltip="Black berry: 13 @ -12.8%"/>
          </p:cNvPr>
          <p:cNvSpPr/>
          <p:nvPr/>
        </p:nvSpPr>
        <p:spPr>
          <a:xfrm>
            <a:off x="3876592" y="4897593"/>
            <a:ext cx="113429" cy="130413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2" name="Rectangle 691">
            <a:hlinkClick r:id="rId4" action="ppaction://hlinksldjump" tooltip="Android 2: 10 @ -23.8%"/>
          </p:cNvPr>
          <p:cNvSpPr/>
          <p:nvPr/>
        </p:nvSpPr>
        <p:spPr>
          <a:xfrm>
            <a:off x="3725521" y="5028006"/>
            <a:ext cx="176173" cy="65173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3" name="Rectangle 692">
            <a:hlinkClick r:id="rId4" action="ppaction://hlinksldjump" tooltip="Symbian: 4 @ -7.5%"/>
          </p:cNvPr>
          <p:cNvSpPr/>
          <p:nvPr/>
        </p:nvSpPr>
        <p:spPr>
          <a:xfrm>
            <a:off x="3901694" y="5028006"/>
            <a:ext cx="88327" cy="49900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4" name="Rectangle 693">
            <a:hlinkClick r:id="rId4" action="ppaction://hlinksldjump" tooltip="Android 1: 1 @ +48.7%"/>
          </p:cNvPr>
          <p:cNvSpPr/>
          <p:nvPr/>
        </p:nvSpPr>
        <p:spPr>
          <a:xfrm>
            <a:off x="3901694" y="5077906"/>
            <a:ext cx="76091" cy="15273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5" name="Rectangle 694">
            <a:hlinkClick r:id="rId4" action="ppaction://hlinksldjump" tooltip="Other: 0 @ -70.3%"/>
          </p:cNvPr>
          <p:cNvSpPr/>
          <p:nvPr/>
        </p:nvSpPr>
        <p:spPr>
          <a:xfrm>
            <a:off x="3977785" y="5077906"/>
            <a:ext cx="12236" cy="15273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6" name="Rectangle 695">
            <a:hlinkClick r:id="rId4" action="ppaction://hlinksldjump" tooltip="Entertainment: 27 @ +37.7%"/>
          </p:cNvPr>
          <p:cNvSpPr/>
          <p:nvPr/>
        </p:nvSpPr>
        <p:spPr>
          <a:xfrm>
            <a:off x="2967610" y="4732031"/>
            <a:ext cx="1035111" cy="373848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97" name="Rectangle 696">
            <a:hlinkClick r:id="rId4" action="ppaction://hlinksldjump" tooltip="iOS 4: 39 @ +181.0%"/>
          </p:cNvPr>
          <p:cNvSpPr/>
          <p:nvPr/>
        </p:nvSpPr>
        <p:spPr>
          <a:xfrm>
            <a:off x="2980310" y="5118579"/>
            <a:ext cx="331196" cy="1265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8" name="Rectangle 697">
            <a:hlinkClick r:id="rId4" action="ppaction://hlinksldjump" tooltip="Android 3: 39 @ +108.0%"/>
          </p:cNvPr>
          <p:cNvSpPr/>
          <p:nvPr/>
        </p:nvSpPr>
        <p:spPr>
          <a:xfrm>
            <a:off x="2980310" y="5245155"/>
            <a:ext cx="331196" cy="1255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9" name="Rectangle 698">
            <a:hlinkClick r:id="rId4" action="ppaction://hlinksldjump" tooltip="iOS 3: 32 @ +6.3%"/>
          </p:cNvPr>
          <p:cNvSpPr/>
          <p:nvPr/>
        </p:nvSpPr>
        <p:spPr>
          <a:xfrm>
            <a:off x="3311506" y="5118579"/>
            <a:ext cx="253166" cy="136585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4" action="ppaction://hlinksldjump" tooltip="Android 4: 27 @ +1.2%"/>
          </p:cNvPr>
          <p:cNvSpPr/>
          <p:nvPr/>
        </p:nvSpPr>
        <p:spPr>
          <a:xfrm>
            <a:off x="3311506" y="5255164"/>
            <a:ext cx="253166" cy="115528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hlinkClick r:id="rId4" action="ppaction://hlinksldjump" tooltip="iOS 5: 22 @ +19.3%"/>
          </p:cNvPr>
          <p:cNvSpPr/>
          <p:nvPr/>
        </p:nvSpPr>
        <p:spPr>
          <a:xfrm>
            <a:off x="3564672" y="5118579"/>
            <a:ext cx="221850" cy="107940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>
            <a:hlinkClick r:id="rId4" action="ppaction://hlinksldjump" tooltip="Java ME: 21 @ +6.8%"/>
          </p:cNvPr>
          <p:cNvSpPr/>
          <p:nvPr/>
        </p:nvSpPr>
        <p:spPr>
          <a:xfrm>
            <a:off x="3786522" y="5118579"/>
            <a:ext cx="203499" cy="10794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Rectangle 702">
            <a:hlinkClick r:id="rId4" action="ppaction://hlinksldjump" tooltip="Android 2: 19 @ +64.5%"/>
          </p:cNvPr>
          <p:cNvSpPr/>
          <p:nvPr/>
        </p:nvSpPr>
        <p:spPr>
          <a:xfrm>
            <a:off x="3564672" y="5226519"/>
            <a:ext cx="273811" cy="74912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4" name="Rectangle 703">
            <a:hlinkClick r:id="rId4" action="ppaction://hlinksldjump" tooltip="Black berry: 18 @ +145.1%"/>
          </p:cNvPr>
          <p:cNvSpPr/>
          <p:nvPr/>
        </p:nvSpPr>
        <p:spPr>
          <a:xfrm>
            <a:off x="3564672" y="5301431"/>
            <a:ext cx="273811" cy="692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Rectangle 704">
            <a:hlinkClick r:id="rId4" action="ppaction://hlinksldjump" tooltip="Windows: 13 @ -33.5%"/>
          </p:cNvPr>
          <p:cNvSpPr/>
          <p:nvPr/>
        </p:nvSpPr>
        <p:spPr>
          <a:xfrm>
            <a:off x="3838483" y="5226519"/>
            <a:ext cx="151538" cy="89559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6" name="Rectangle 705">
            <a:hlinkClick r:id="rId4" action="ppaction://hlinksldjump" tooltip="Symbian: 5 @ +4.6%"/>
          </p:cNvPr>
          <p:cNvSpPr/>
          <p:nvPr/>
        </p:nvSpPr>
        <p:spPr>
          <a:xfrm>
            <a:off x="3838483" y="5316078"/>
            <a:ext cx="92611" cy="54614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Rectangle 706">
            <a:hlinkClick r:id="rId4" action="ppaction://hlinksldjump" tooltip="Android 1: 2 @ +79.9%"/>
          </p:cNvPr>
          <p:cNvSpPr/>
          <p:nvPr/>
        </p:nvSpPr>
        <p:spPr>
          <a:xfrm>
            <a:off x="3931094" y="5316078"/>
            <a:ext cx="58927" cy="36295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4" action="ppaction://hlinksldjump" tooltip="Other: 1 @ +67.6%"/>
          </p:cNvPr>
          <p:cNvSpPr/>
          <p:nvPr/>
        </p:nvSpPr>
        <p:spPr>
          <a:xfrm>
            <a:off x="3931094" y="5352373"/>
            <a:ext cx="58927" cy="18319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4" action="ppaction://hlinksldjump" tooltip="Travel: 20 @ +38.1%"/>
          </p:cNvPr>
          <p:cNvSpPr/>
          <p:nvPr/>
        </p:nvSpPr>
        <p:spPr>
          <a:xfrm>
            <a:off x="2967610" y="5105879"/>
            <a:ext cx="1035111" cy="277513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0" name="Rectangle 709">
            <a:hlinkClick r:id="rId4" action="ppaction://hlinksldjump" tooltip="iOS 4: 45 @ +132.1%"/>
          </p:cNvPr>
          <p:cNvSpPr/>
          <p:nvPr/>
        </p:nvSpPr>
        <p:spPr>
          <a:xfrm>
            <a:off x="2980310" y="5396092"/>
            <a:ext cx="368684" cy="1311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11" name="Rectangle 710">
            <a:hlinkClick r:id="rId4" action="ppaction://hlinksldjump" tooltip="Android 3: 37 @ +140.4%"/>
          </p:cNvPr>
          <p:cNvSpPr/>
          <p:nvPr/>
        </p:nvSpPr>
        <p:spPr>
          <a:xfrm>
            <a:off x="2980310" y="5527214"/>
            <a:ext cx="368684" cy="1058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12" name="Rectangle 711">
            <a:hlinkClick r:id="rId4" action="ppaction://hlinksldjump" tooltip="Android 4: 30 @ +22.6%"/>
          </p:cNvPr>
          <p:cNvSpPr/>
          <p:nvPr/>
        </p:nvSpPr>
        <p:spPr>
          <a:xfrm>
            <a:off x="3348994" y="5396092"/>
            <a:ext cx="261327" cy="122591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Rectangle 712">
            <a:hlinkClick r:id="rId4" action="ppaction://hlinksldjump" tooltip="Java ME: 28 @ +203.4%"/>
          </p:cNvPr>
          <p:cNvSpPr/>
          <p:nvPr/>
        </p:nvSpPr>
        <p:spPr>
          <a:xfrm>
            <a:off x="3348994" y="5518683"/>
            <a:ext cx="261327" cy="1143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4" name="Rectangle 713">
            <a:hlinkClick r:id="rId4" action="ppaction://hlinksldjump" tooltip="iOS 5: 25 @ +5.8%"/>
          </p:cNvPr>
          <p:cNvSpPr/>
          <p:nvPr/>
        </p:nvSpPr>
        <p:spPr>
          <a:xfrm>
            <a:off x="3610321" y="5396092"/>
            <a:ext cx="215086" cy="124497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5" name="Rectangle 714">
            <a:hlinkClick r:id="rId4" action="ppaction://hlinksldjump" tooltip="iOS 3: 19 @ -1.5%"/>
          </p:cNvPr>
          <p:cNvSpPr/>
          <p:nvPr/>
        </p:nvSpPr>
        <p:spPr>
          <a:xfrm>
            <a:off x="3825407" y="5396092"/>
            <a:ext cx="164614" cy="124497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Rectangle 715">
            <a:hlinkClick r:id="rId4" action="ppaction://hlinksldjump" tooltip="Windows: 17 @ +23.9%"/>
          </p:cNvPr>
          <p:cNvSpPr/>
          <p:nvPr/>
        </p:nvSpPr>
        <p:spPr>
          <a:xfrm>
            <a:off x="3610321" y="5520589"/>
            <a:ext cx="160409" cy="112430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7" name="Rectangle 716">
            <a:hlinkClick r:id="rId4" action="ppaction://hlinksldjump" tooltip="Android 2: 11 @ +27.0%"/>
          </p:cNvPr>
          <p:cNvSpPr/>
          <p:nvPr/>
        </p:nvSpPr>
        <p:spPr>
          <a:xfrm>
            <a:off x="3770730" y="5520589"/>
            <a:ext cx="142222" cy="81135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4" action="ppaction://hlinksldjump" tooltip="Symbian: 6 @ +46.1%"/>
          </p:cNvPr>
          <p:cNvSpPr/>
          <p:nvPr/>
        </p:nvSpPr>
        <p:spPr>
          <a:xfrm>
            <a:off x="3912952" y="5520589"/>
            <a:ext cx="77069" cy="81135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9" name="Rectangle 718">
            <a:hlinkClick r:id="rId4" action="ppaction://hlinksldjump" tooltip="Black berry: 4 @ +59.5%"/>
          </p:cNvPr>
          <p:cNvSpPr/>
          <p:nvPr/>
        </p:nvSpPr>
        <p:spPr>
          <a:xfrm>
            <a:off x="3770730" y="5601724"/>
            <a:ext cx="152615" cy="31295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4" action="ppaction://hlinksldjump" tooltip="Android 1: 2 @ +408.5%"/>
          </p:cNvPr>
          <p:cNvSpPr/>
          <p:nvPr/>
        </p:nvSpPr>
        <p:spPr>
          <a:xfrm>
            <a:off x="3923345" y="5601724"/>
            <a:ext cx="55704" cy="312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4" action="ppaction://hlinksldjump" tooltip="Other: 0 @ -61.1%"/>
          </p:cNvPr>
          <p:cNvSpPr/>
          <p:nvPr/>
        </p:nvSpPr>
        <p:spPr>
          <a:xfrm>
            <a:off x="3979049" y="5601724"/>
            <a:ext cx="10972" cy="31295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4" action="ppaction://hlinksldjump" tooltip="Family: 19 @ +58.1%"/>
          </p:cNvPr>
          <p:cNvSpPr/>
          <p:nvPr/>
        </p:nvSpPr>
        <p:spPr>
          <a:xfrm>
            <a:off x="2967610" y="5383392"/>
            <a:ext cx="1035111" cy="262327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23" name="Rectangle 722">
            <a:hlinkClick r:id="rId4" action="ppaction://hlinksldjump" tooltip="Android 4: 27 @ +54.9%"/>
          </p:cNvPr>
          <p:cNvSpPr/>
          <p:nvPr/>
        </p:nvSpPr>
        <p:spPr>
          <a:xfrm>
            <a:off x="4015421" y="4744731"/>
            <a:ext cx="252641" cy="116157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Rectangle 723">
            <a:hlinkClick r:id="rId4" action="ppaction://hlinksldjump" tooltip="Android 3: 26 @ +33.2%"/>
          </p:cNvPr>
          <p:cNvSpPr/>
          <p:nvPr/>
        </p:nvSpPr>
        <p:spPr>
          <a:xfrm>
            <a:off x="4268062" y="4744731"/>
            <a:ext cx="240760" cy="116157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4" action="ppaction://hlinksldjump" tooltip="iOS 5: 24 @ +99.0%"/>
          </p:cNvPr>
          <p:cNvSpPr/>
          <p:nvPr/>
        </p:nvSpPr>
        <p:spPr>
          <a:xfrm>
            <a:off x="4015421" y="4860888"/>
            <a:ext cx="189593" cy="133994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4" action="ppaction://hlinksldjump" tooltip="Java ME: 19 @ +164.2%"/>
          </p:cNvPr>
          <p:cNvSpPr/>
          <p:nvPr/>
        </p:nvSpPr>
        <p:spPr>
          <a:xfrm>
            <a:off x="4015421" y="4994882"/>
            <a:ext cx="189593" cy="1096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Rectangle 726">
            <a:hlinkClick r:id="rId4" action="ppaction://hlinksldjump" tooltip="iOS 3: 18 @ +27.3%"/>
          </p:cNvPr>
          <p:cNvSpPr/>
          <p:nvPr/>
        </p:nvSpPr>
        <p:spPr>
          <a:xfrm>
            <a:off x="4205014" y="4860888"/>
            <a:ext cx="165683" cy="116831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8" name="Rectangle 727">
            <a:hlinkClick r:id="rId4" action="ppaction://hlinksldjump" tooltip="iOS 4: 15 @ -18.8%"/>
          </p:cNvPr>
          <p:cNvSpPr/>
          <p:nvPr/>
        </p:nvSpPr>
        <p:spPr>
          <a:xfrm>
            <a:off x="4370697" y="4860888"/>
            <a:ext cx="138125" cy="116831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Rectangle 728">
            <a:hlinkClick r:id="rId4" action="ppaction://hlinksldjump" tooltip="Android 2: 12 @ +138.3%"/>
          </p:cNvPr>
          <p:cNvSpPr/>
          <p:nvPr/>
        </p:nvSpPr>
        <p:spPr>
          <a:xfrm>
            <a:off x="4205014" y="4977719"/>
            <a:ext cx="193288" cy="662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0" name="Rectangle 729">
            <a:hlinkClick r:id="rId4" action="ppaction://hlinksldjump" tooltip="Windows: 11 @ -0.5%"/>
          </p:cNvPr>
          <p:cNvSpPr/>
          <p:nvPr/>
        </p:nvSpPr>
        <p:spPr>
          <a:xfrm>
            <a:off x="4205014" y="5043936"/>
            <a:ext cx="193288" cy="60550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1" name="Rectangle 730">
            <a:hlinkClick r:id="rId4" action="ppaction://hlinksldjump" tooltip="Black berry: 6 @ +38.3%"/>
          </p:cNvPr>
          <p:cNvSpPr/>
          <p:nvPr/>
        </p:nvSpPr>
        <p:spPr>
          <a:xfrm>
            <a:off x="4398302" y="4977719"/>
            <a:ext cx="110520" cy="57521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2" name="Rectangle 731">
            <a:hlinkClick r:id="rId4" action="ppaction://hlinksldjump" tooltip="Symbian: 4 @ +235.0%"/>
          </p:cNvPr>
          <p:cNvSpPr/>
          <p:nvPr/>
        </p:nvSpPr>
        <p:spPr>
          <a:xfrm>
            <a:off x="4398302" y="5035240"/>
            <a:ext cx="110520" cy="409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3" name="Rectangle 732">
            <a:hlinkClick r:id="rId4" action="ppaction://hlinksldjump" tooltip="Android 1: 3 @ +396.7%"/>
          </p:cNvPr>
          <p:cNvSpPr/>
          <p:nvPr/>
        </p:nvSpPr>
        <p:spPr>
          <a:xfrm>
            <a:off x="4398302" y="5076189"/>
            <a:ext cx="102517" cy="282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4" name="Rectangle 733">
            <a:hlinkClick r:id="rId4" action="ppaction://hlinksldjump" tooltip="Other: 0 @ -20.7%"/>
          </p:cNvPr>
          <p:cNvSpPr/>
          <p:nvPr/>
        </p:nvSpPr>
        <p:spPr>
          <a:xfrm>
            <a:off x="4500819" y="5076189"/>
            <a:ext cx="8003" cy="28297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5" name="Rectangle 734">
            <a:hlinkClick r:id="rId4" action="ppaction://hlinksldjump" tooltip="Weather: 14 @ +48.4%"/>
          </p:cNvPr>
          <p:cNvSpPr/>
          <p:nvPr/>
        </p:nvSpPr>
        <p:spPr>
          <a:xfrm>
            <a:off x="4002721" y="4732031"/>
            <a:ext cx="518801" cy="385155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36" name="Rectangle 735">
            <a:hlinkClick r:id="rId4" action="ppaction://hlinksldjump" tooltip="Android 4: 31 @ +97.8%"/>
          </p:cNvPr>
          <p:cNvSpPr/>
          <p:nvPr/>
        </p:nvSpPr>
        <p:spPr>
          <a:xfrm>
            <a:off x="4534222" y="4744731"/>
            <a:ext cx="246399" cy="136480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7" name="Rectangle 736">
            <a:hlinkClick r:id="rId4" action="ppaction://hlinksldjump" tooltip="Android 3: 28 @ +39.0%"/>
          </p:cNvPr>
          <p:cNvSpPr/>
          <p:nvPr/>
        </p:nvSpPr>
        <p:spPr>
          <a:xfrm>
            <a:off x="4780621" y="4744731"/>
            <a:ext cx="219189" cy="136480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>
            <a:hlinkClick r:id="rId4" action="ppaction://hlinksldjump" tooltip="iOS 5: 19 @ +9.2%"/>
          </p:cNvPr>
          <p:cNvSpPr/>
          <p:nvPr/>
        </p:nvSpPr>
        <p:spPr>
          <a:xfrm>
            <a:off x="4534222" y="4881211"/>
            <a:ext cx="180769" cy="114938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9" name="Rectangle 738">
            <a:hlinkClick r:id="rId4" action="ppaction://hlinksldjump" tooltip="iOS 4: 18 @ +77.1%"/>
          </p:cNvPr>
          <p:cNvSpPr/>
          <p:nvPr/>
        </p:nvSpPr>
        <p:spPr>
          <a:xfrm>
            <a:off x="4534222" y="4996149"/>
            <a:ext cx="180769" cy="108337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0" name="Rectangle 739">
            <a:hlinkClick r:id="rId4" action="ppaction://hlinksldjump" tooltip="Java ME: 18 @ +138.9%"/>
          </p:cNvPr>
          <p:cNvSpPr/>
          <p:nvPr/>
        </p:nvSpPr>
        <p:spPr>
          <a:xfrm>
            <a:off x="4714991" y="4881211"/>
            <a:ext cx="161413" cy="1160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4" action="ppaction://hlinksldjump" tooltip="iOS 3: 13 @ +76.7%"/>
          </p:cNvPr>
          <p:cNvSpPr/>
          <p:nvPr/>
        </p:nvSpPr>
        <p:spPr>
          <a:xfrm>
            <a:off x="4876404" y="4881211"/>
            <a:ext cx="123406" cy="116039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Rectangle 741">
            <a:hlinkClick r:id="rId4" action="ppaction://hlinksldjump" tooltip="Windows: 12 @ +113.6%"/>
          </p:cNvPr>
          <p:cNvSpPr/>
          <p:nvPr/>
        </p:nvSpPr>
        <p:spPr>
          <a:xfrm>
            <a:off x="4714991" y="4997251"/>
            <a:ext cx="197918" cy="631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3" name="Rectangle 742">
            <a:hlinkClick r:id="rId4" action="ppaction://hlinksldjump" tooltip="Android 2: 8 @ +94.6%"/>
          </p:cNvPr>
          <p:cNvSpPr/>
          <p:nvPr/>
        </p:nvSpPr>
        <p:spPr>
          <a:xfrm>
            <a:off x="4714991" y="5060380"/>
            <a:ext cx="197918" cy="44106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4" name="Rectangle 743">
            <a:hlinkClick r:id="rId4" action="ppaction://hlinksldjump" tooltip="Black berry: 5 @ +93.7%"/>
          </p:cNvPr>
          <p:cNvSpPr/>
          <p:nvPr/>
        </p:nvSpPr>
        <p:spPr>
          <a:xfrm>
            <a:off x="4912909" y="4997251"/>
            <a:ext cx="86901" cy="65835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Rectangle 744">
            <a:hlinkClick r:id="rId4" action="ppaction://hlinksldjump" tooltip="Symbian: 2 @ +28.5%"/>
          </p:cNvPr>
          <p:cNvSpPr/>
          <p:nvPr/>
        </p:nvSpPr>
        <p:spPr>
          <a:xfrm>
            <a:off x="4912909" y="5063086"/>
            <a:ext cx="75861" cy="34480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6" name="Rectangle 745">
            <a:hlinkClick r:id="rId4" action="ppaction://hlinksldjump" tooltip="Other: 0 @ +inf%"/>
          </p:cNvPr>
          <p:cNvSpPr/>
          <p:nvPr/>
        </p:nvSpPr>
        <p:spPr>
          <a:xfrm>
            <a:off x="4912909" y="5097566"/>
            <a:ext cx="75861" cy="69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7" name="Rectangle 746">
            <a:hlinkClick r:id="rId4" action="ppaction://hlinksldjump" tooltip="Android 1: 0 @ -76.3%"/>
          </p:cNvPr>
          <p:cNvSpPr/>
          <p:nvPr/>
        </p:nvSpPr>
        <p:spPr>
          <a:xfrm>
            <a:off x="4988770" y="5063086"/>
            <a:ext cx="11040" cy="41400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8" name="Rectangle 747">
            <a:hlinkClick r:id="rId4" action="ppaction://hlinksldjump" tooltip="Social: 13 @ +64.5%"/>
          </p:cNvPr>
          <p:cNvSpPr/>
          <p:nvPr/>
        </p:nvSpPr>
        <p:spPr>
          <a:xfrm>
            <a:off x="4521522" y="4732031"/>
            <a:ext cx="490988" cy="385155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49" name="Rectangle 748">
            <a:hlinkClick r:id="rId4" action="ppaction://hlinksldjump" tooltip="Android 4: 20 @ +84.4%"/>
          </p:cNvPr>
          <p:cNvSpPr/>
          <p:nvPr/>
        </p:nvSpPr>
        <p:spPr>
          <a:xfrm>
            <a:off x="4015421" y="5129886"/>
            <a:ext cx="207290" cy="100245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0" name="Rectangle 749">
            <a:hlinkClick r:id="rId4" action="ppaction://hlinksldjump" tooltip="iOS 4: 20 @ +125.3%"/>
          </p:cNvPr>
          <p:cNvSpPr/>
          <p:nvPr/>
        </p:nvSpPr>
        <p:spPr>
          <a:xfrm>
            <a:off x="4015421" y="5230131"/>
            <a:ext cx="207290" cy="965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Rectangle 750">
            <a:hlinkClick r:id="rId4" action="ppaction://hlinksldjump" tooltip="Android 3: 16 @ +91.2%"/>
          </p:cNvPr>
          <p:cNvSpPr/>
          <p:nvPr/>
        </p:nvSpPr>
        <p:spPr>
          <a:xfrm>
            <a:off x="4222711" y="5129886"/>
            <a:ext cx="172810" cy="96373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Rectangle 751">
            <a:hlinkClick r:id="rId4" action="ppaction://hlinksldjump" tooltip="Java ME: 12 @ +158.6%"/>
          </p:cNvPr>
          <p:cNvSpPr/>
          <p:nvPr/>
        </p:nvSpPr>
        <p:spPr>
          <a:xfrm>
            <a:off x="4395521" y="5129886"/>
            <a:ext cx="122252" cy="963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Rectangle 752">
            <a:hlinkClick r:id="rId4" action="ppaction://hlinksldjump" tooltip="iOS 5: 7 @ -48.6%"/>
          </p:cNvPr>
          <p:cNvSpPr/>
          <p:nvPr/>
        </p:nvSpPr>
        <p:spPr>
          <a:xfrm>
            <a:off x="4222711" y="5226259"/>
            <a:ext cx="125850" cy="56753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4" action="ppaction://hlinksldjump" tooltip="Black berry: 5 @ +129.3%"/>
          </p:cNvPr>
          <p:cNvSpPr/>
          <p:nvPr/>
        </p:nvSpPr>
        <p:spPr>
          <a:xfrm>
            <a:off x="4222711" y="5283012"/>
            <a:ext cx="125850" cy="437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Rectangle 754">
            <a:hlinkClick r:id="rId4" action="ppaction://hlinksldjump" tooltip="iOS 3: 5 @ -54.9%"/>
          </p:cNvPr>
          <p:cNvSpPr/>
          <p:nvPr/>
        </p:nvSpPr>
        <p:spPr>
          <a:xfrm>
            <a:off x="4348561" y="5226259"/>
            <a:ext cx="86552" cy="59026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6" name="Rectangle 755">
            <a:hlinkClick r:id="rId4" action="ppaction://hlinksldjump" tooltip="Android 2: 5 @ +74.8%"/>
          </p:cNvPr>
          <p:cNvSpPr/>
          <p:nvPr/>
        </p:nvSpPr>
        <p:spPr>
          <a:xfrm>
            <a:off x="4435113" y="5226259"/>
            <a:ext cx="82660" cy="59026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Rectangle 756">
            <a:hlinkClick r:id="rId4" action="ppaction://hlinksldjump" tooltip="Windows: 5 @ -17.3%"/>
          </p:cNvPr>
          <p:cNvSpPr/>
          <p:nvPr/>
        </p:nvSpPr>
        <p:spPr>
          <a:xfrm>
            <a:off x="4348561" y="5285285"/>
            <a:ext cx="112981" cy="41429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Rectangle 757">
            <a:hlinkClick r:id="rId4" action="ppaction://hlinksldjump" tooltip="Symbian: 1 @ +22.6%"/>
          </p:cNvPr>
          <p:cNvSpPr/>
          <p:nvPr/>
        </p:nvSpPr>
        <p:spPr>
          <a:xfrm>
            <a:off x="4461542" y="5285285"/>
            <a:ext cx="56231" cy="26333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Rectangle 758">
            <a:hlinkClick r:id="rId4" action="ppaction://hlinksldjump" tooltip="Android 1: 0 @ -21.8%"/>
          </p:cNvPr>
          <p:cNvSpPr/>
          <p:nvPr/>
        </p:nvSpPr>
        <p:spPr>
          <a:xfrm>
            <a:off x="4461542" y="5311618"/>
            <a:ext cx="32660" cy="15096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Rectangle 759">
            <a:hlinkClick r:id="rId4" action="ppaction://hlinksldjump" tooltip="Other: 0 @ +inf%"/>
          </p:cNvPr>
          <p:cNvSpPr/>
          <p:nvPr/>
        </p:nvSpPr>
        <p:spPr>
          <a:xfrm>
            <a:off x="4494202" y="5311618"/>
            <a:ext cx="23571" cy="150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Rectangle 760">
            <a:hlinkClick r:id="rId4" action="ppaction://hlinksldjump" tooltip="Sports: 8 @ +38.6%"/>
          </p:cNvPr>
          <p:cNvSpPr/>
          <p:nvPr/>
        </p:nvSpPr>
        <p:spPr>
          <a:xfrm>
            <a:off x="4002721" y="5117186"/>
            <a:ext cx="527752" cy="222228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62" name="Rectangle 761">
            <a:hlinkClick r:id="rId4" action="ppaction://hlinksldjump" tooltip="Android 4: 14 @ +8.3%"/>
          </p:cNvPr>
          <p:cNvSpPr/>
          <p:nvPr/>
        </p:nvSpPr>
        <p:spPr>
          <a:xfrm>
            <a:off x="4543173" y="5129886"/>
            <a:ext cx="198979" cy="69809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Rectangle 762">
            <a:hlinkClick r:id="rId4" action="ppaction://hlinksldjump" tooltip="Java ME: 13 @ +16.2%"/>
          </p:cNvPr>
          <p:cNvSpPr/>
          <p:nvPr/>
        </p:nvSpPr>
        <p:spPr>
          <a:xfrm>
            <a:off x="4543173" y="5199695"/>
            <a:ext cx="198979" cy="64203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Rectangle 763">
            <a:hlinkClick r:id="rId4" action="ppaction://hlinksldjump" tooltip="Android 3: 12 @ +9.8%"/>
          </p:cNvPr>
          <p:cNvSpPr/>
          <p:nvPr/>
        </p:nvSpPr>
        <p:spPr>
          <a:xfrm>
            <a:off x="4543173" y="5263898"/>
            <a:ext cx="198979" cy="62816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Rectangle 764">
            <a:hlinkClick r:id="rId4" action="ppaction://hlinksldjump" tooltip="iOS 3: 12 @ +49.8%"/>
          </p:cNvPr>
          <p:cNvSpPr/>
          <p:nvPr/>
        </p:nvSpPr>
        <p:spPr>
          <a:xfrm>
            <a:off x="4742152" y="5129886"/>
            <a:ext cx="133513" cy="89146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Rectangle 765">
            <a:hlinkClick r:id="rId4" action="ppaction://hlinksldjump" tooltip="iOS 4: 11 @ -3.3%"/>
          </p:cNvPr>
          <p:cNvSpPr/>
          <p:nvPr/>
        </p:nvSpPr>
        <p:spPr>
          <a:xfrm>
            <a:off x="4875665" y="5129886"/>
            <a:ext cx="124145" cy="89146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4" action="ppaction://hlinksldjump" tooltip="iOS 5: 10 @ -22.1%"/>
          </p:cNvPr>
          <p:cNvSpPr/>
          <p:nvPr/>
        </p:nvSpPr>
        <p:spPr>
          <a:xfrm>
            <a:off x="4742152" y="5219032"/>
            <a:ext cx="142064" cy="69592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Rectangle 767">
            <a:hlinkClick r:id="rId4" action="ppaction://hlinksldjump" tooltip="Black berry: 5 @ +117.2%"/>
          </p:cNvPr>
          <p:cNvSpPr/>
          <p:nvPr/>
        </p:nvSpPr>
        <p:spPr>
          <a:xfrm>
            <a:off x="4742152" y="5288624"/>
            <a:ext cx="142064" cy="380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Rectangle 768">
            <a:hlinkClick r:id="rId4" action="ppaction://hlinksldjump" tooltip="Windows: 5 @ -19.5%"/>
          </p:cNvPr>
          <p:cNvSpPr/>
          <p:nvPr/>
        </p:nvSpPr>
        <p:spPr>
          <a:xfrm>
            <a:off x="4884216" y="5219032"/>
            <a:ext cx="115594" cy="44966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0" name="Rectangle 769">
            <a:hlinkClick r:id="rId4" action="ppaction://hlinksldjump" tooltip="Symbian: 3 @ +583.6%"/>
          </p:cNvPr>
          <p:cNvSpPr/>
          <p:nvPr/>
        </p:nvSpPr>
        <p:spPr>
          <a:xfrm>
            <a:off x="4884216" y="5263998"/>
            <a:ext cx="61998" cy="530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1" name="Rectangle 770">
            <a:hlinkClick r:id="rId4" action="ppaction://hlinksldjump" tooltip="Android 2: 3 @ +53.9%"/>
          </p:cNvPr>
          <p:cNvSpPr/>
          <p:nvPr/>
        </p:nvSpPr>
        <p:spPr>
          <a:xfrm>
            <a:off x="4946214" y="5263998"/>
            <a:ext cx="53596" cy="53095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2" name="Rectangle 771">
            <a:hlinkClick r:id="rId4" action="ppaction://hlinksldjump" tooltip="Android 1: 1 @ -35.4%"/>
          </p:cNvPr>
          <p:cNvSpPr/>
          <p:nvPr/>
        </p:nvSpPr>
        <p:spPr>
          <a:xfrm>
            <a:off x="4884216" y="5317093"/>
            <a:ext cx="89863" cy="9621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4" action="ppaction://hlinksldjump" tooltip="Other: 0 @ -40.2%"/>
          </p:cNvPr>
          <p:cNvSpPr/>
          <p:nvPr/>
        </p:nvSpPr>
        <p:spPr>
          <a:xfrm>
            <a:off x="4974079" y="5317093"/>
            <a:ext cx="25731" cy="962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Rectangle 773">
            <a:hlinkClick r:id="rId4" action="ppaction://hlinksldjump" tooltip="Lifestyle: 7 @ +11.9%"/>
          </p:cNvPr>
          <p:cNvSpPr/>
          <p:nvPr/>
        </p:nvSpPr>
        <p:spPr>
          <a:xfrm>
            <a:off x="4530473" y="5117186"/>
            <a:ext cx="482037" cy="222228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75" name="Rectangle 774">
            <a:hlinkClick r:id="rId4" action="ppaction://hlinksldjump" tooltip="iOS 4: 15 @ +143.2%"/>
          </p:cNvPr>
          <p:cNvSpPr/>
          <p:nvPr/>
        </p:nvSpPr>
        <p:spPr>
          <a:xfrm>
            <a:off x="4015421" y="5352114"/>
            <a:ext cx="184873" cy="805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Rectangle 775">
            <a:hlinkClick r:id="rId4" action="ppaction://hlinksldjump" tooltip="iOS 5: 12 @ +153.1%"/>
          </p:cNvPr>
          <p:cNvSpPr/>
          <p:nvPr/>
        </p:nvSpPr>
        <p:spPr>
          <a:xfrm>
            <a:off x="4015421" y="5432653"/>
            <a:ext cx="184873" cy="611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Rectangle 776">
            <a:hlinkClick r:id="rId4" action="ppaction://hlinksldjump" tooltip="Android 3: 11 @ +7.9%"/>
          </p:cNvPr>
          <p:cNvSpPr/>
          <p:nvPr/>
        </p:nvSpPr>
        <p:spPr>
          <a:xfrm>
            <a:off x="4200294" y="5352114"/>
            <a:ext cx="141497" cy="76031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4" action="ppaction://hlinksldjump" tooltip="Android 4: 10 @ +32.2%"/>
          </p:cNvPr>
          <p:cNvSpPr/>
          <p:nvPr/>
        </p:nvSpPr>
        <p:spPr>
          <a:xfrm>
            <a:off x="4200294" y="5428145"/>
            <a:ext cx="141497" cy="65653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Rectangle 778">
            <a:hlinkClick r:id="rId4" action="ppaction://hlinksldjump" tooltip="iOS 3: 7 @ +57.9%"/>
          </p:cNvPr>
          <p:cNvSpPr/>
          <p:nvPr/>
        </p:nvSpPr>
        <p:spPr>
          <a:xfrm>
            <a:off x="4341791" y="5352114"/>
            <a:ext cx="102127" cy="70129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4" action="ppaction://hlinksldjump" tooltip="Windows: 5 @ +40.2%"/>
          </p:cNvPr>
          <p:cNvSpPr/>
          <p:nvPr/>
        </p:nvSpPr>
        <p:spPr>
          <a:xfrm>
            <a:off x="4443918" y="5352114"/>
            <a:ext cx="72753" cy="70129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Rectangle 780">
            <a:hlinkClick r:id="rId4" action="ppaction://hlinksldjump" tooltip="Java ME: 5 @ +143.2%"/>
          </p:cNvPr>
          <p:cNvSpPr/>
          <p:nvPr/>
        </p:nvSpPr>
        <p:spPr>
          <a:xfrm>
            <a:off x="4341791" y="5422243"/>
            <a:ext cx="135247" cy="369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Rectangle 781">
            <a:hlinkClick r:id="rId4" action="ppaction://hlinksldjump" tooltip="Android 2: 5 @ +278.0%"/>
          </p:cNvPr>
          <p:cNvSpPr/>
          <p:nvPr/>
        </p:nvSpPr>
        <p:spPr>
          <a:xfrm>
            <a:off x="4341791" y="5459191"/>
            <a:ext cx="135247" cy="346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4" action="ppaction://hlinksldjump" tooltip="Black berry: 1 @ -29.6%"/>
          </p:cNvPr>
          <p:cNvSpPr/>
          <p:nvPr/>
        </p:nvSpPr>
        <p:spPr>
          <a:xfrm>
            <a:off x="4477038" y="5422243"/>
            <a:ext cx="39633" cy="35544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Rectangle 783">
            <a:hlinkClick r:id="rId4" action="ppaction://hlinksldjump" tooltip="Symbian: 1 @ +69.7%"/>
          </p:cNvPr>
          <p:cNvSpPr/>
          <p:nvPr/>
        </p:nvSpPr>
        <p:spPr>
          <a:xfrm>
            <a:off x="4477038" y="5457787"/>
            <a:ext cx="39633" cy="22970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>
            <a:hlinkClick r:id="rId4" action="ppaction://hlinksldjump" tooltip="Android 1: 0 @ -42.6%"/>
          </p:cNvPr>
          <p:cNvSpPr/>
          <p:nvPr/>
        </p:nvSpPr>
        <p:spPr>
          <a:xfrm>
            <a:off x="4477038" y="5480757"/>
            <a:ext cx="22172" cy="13041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4" action="ppaction://hlinksldjump" tooltip="Other: 0 @ +298.0%"/>
          </p:cNvPr>
          <p:cNvSpPr/>
          <p:nvPr/>
        </p:nvSpPr>
        <p:spPr>
          <a:xfrm>
            <a:off x="4499210" y="5480757"/>
            <a:ext cx="17462" cy="130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4" action="ppaction://hlinksldjump" tooltip="Politics: 6 @ +68.5%"/>
          </p:cNvPr>
          <p:cNvSpPr/>
          <p:nvPr/>
        </p:nvSpPr>
        <p:spPr>
          <a:xfrm>
            <a:off x="4002721" y="5339414"/>
            <a:ext cx="526651" cy="167084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88" name="Rectangle 787">
            <a:hlinkClick r:id="rId4" action="ppaction://hlinksldjump" tooltip="Android 4: 11 @ +259.8%"/>
          </p:cNvPr>
          <p:cNvSpPr/>
          <p:nvPr/>
        </p:nvSpPr>
        <p:spPr>
          <a:xfrm>
            <a:off x="4015421" y="5519198"/>
            <a:ext cx="162321" cy="656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4" action="ppaction://hlinksldjump" tooltip="Android 3: 8 @ +102.5%"/>
          </p:cNvPr>
          <p:cNvSpPr/>
          <p:nvPr/>
        </p:nvSpPr>
        <p:spPr>
          <a:xfrm>
            <a:off x="4015421" y="5584816"/>
            <a:ext cx="162321" cy="482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4" action="ppaction://hlinksldjump" tooltip="iOS 5: 8 @ +27.7%"/>
          </p:cNvPr>
          <p:cNvSpPr/>
          <p:nvPr/>
        </p:nvSpPr>
        <p:spPr>
          <a:xfrm>
            <a:off x="4177742" y="5519198"/>
            <a:ext cx="122834" cy="58951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4" action="ppaction://hlinksldjump" tooltip="iOS 4: 7 @ +11.0%"/>
          </p:cNvPr>
          <p:cNvSpPr/>
          <p:nvPr/>
        </p:nvSpPr>
        <p:spPr>
          <a:xfrm>
            <a:off x="4177742" y="5578149"/>
            <a:ext cx="122834" cy="54870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Rectangle 791">
            <a:hlinkClick r:id="rId4" action="ppaction://hlinksldjump" tooltip="Java ME: 7 @ +384.0%"/>
          </p:cNvPr>
          <p:cNvSpPr/>
          <p:nvPr/>
        </p:nvSpPr>
        <p:spPr>
          <a:xfrm>
            <a:off x="4300576" y="5519198"/>
            <a:ext cx="117564" cy="573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4" action="ppaction://hlinksldjump" tooltip="iOS 3: 6 @ +237.1%"/>
          </p:cNvPr>
          <p:cNvSpPr/>
          <p:nvPr/>
        </p:nvSpPr>
        <p:spPr>
          <a:xfrm>
            <a:off x="4418140" y="5519198"/>
            <a:ext cx="98531" cy="573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Rectangle 793">
            <a:hlinkClick r:id="rId4" action="ppaction://hlinksldjump" tooltip="Android 2: 5 @ +99.6%"/>
          </p:cNvPr>
          <p:cNvSpPr/>
          <p:nvPr/>
        </p:nvSpPr>
        <p:spPr>
          <a:xfrm>
            <a:off x="4300576" y="5576517"/>
            <a:ext cx="79807" cy="56502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5" name="Rectangle 794">
            <a:hlinkClick r:id="rId4" action="ppaction://hlinksldjump" tooltip="Black berry: 3 @ +80.3%"/>
          </p:cNvPr>
          <p:cNvSpPr/>
          <p:nvPr/>
        </p:nvSpPr>
        <p:spPr>
          <a:xfrm>
            <a:off x="4380383" y="5576517"/>
            <a:ext cx="101826" cy="30463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4" action="ppaction://hlinksldjump" tooltip="Windows: 3 @ +89.4%"/>
          </p:cNvPr>
          <p:cNvSpPr/>
          <p:nvPr/>
        </p:nvSpPr>
        <p:spPr>
          <a:xfrm>
            <a:off x="4380383" y="5606980"/>
            <a:ext cx="101826" cy="26039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Rectangle 796">
            <a:hlinkClick r:id="rId4" action="ppaction://hlinksldjump" tooltip="Symbian: 2 @ -5.8%"/>
          </p:cNvPr>
          <p:cNvSpPr/>
          <p:nvPr/>
        </p:nvSpPr>
        <p:spPr>
          <a:xfrm>
            <a:off x="4482209" y="5576517"/>
            <a:ext cx="34462" cy="48496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Rectangle 797">
            <a:hlinkClick r:id="rId4" action="ppaction://hlinksldjump" tooltip="Android 1: 0 @ -37.8%"/>
          </p:cNvPr>
          <p:cNvSpPr/>
          <p:nvPr/>
        </p:nvSpPr>
        <p:spPr>
          <a:xfrm>
            <a:off x="4482209" y="5625013"/>
            <a:ext cx="34462" cy="8006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4" action="ppaction://hlinksldjump" tooltip="Health: 5 @ +95.2%"/>
          </p:cNvPr>
          <p:cNvSpPr/>
          <p:nvPr/>
        </p:nvSpPr>
        <p:spPr>
          <a:xfrm>
            <a:off x="4002721" y="5506498"/>
            <a:ext cx="526651" cy="139221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00" name="Rectangle 799">
            <a:hlinkClick r:id="rId4" action="ppaction://hlinksldjump" tooltip="iOS 4: 13 @ +215.8%"/>
          </p:cNvPr>
          <p:cNvSpPr/>
          <p:nvPr/>
        </p:nvSpPr>
        <p:spPr>
          <a:xfrm>
            <a:off x="4542072" y="5352114"/>
            <a:ext cx="185365" cy="629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Rectangle 800">
            <a:hlinkClick r:id="rId4" action="ppaction://hlinksldjump" tooltip="Android 4: 9 @ -8.8%"/>
          </p:cNvPr>
          <p:cNvSpPr/>
          <p:nvPr/>
        </p:nvSpPr>
        <p:spPr>
          <a:xfrm>
            <a:off x="4542072" y="5415023"/>
            <a:ext cx="185365" cy="46069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4" action="ppaction://hlinksldjump" tooltip="Android 3: 9 @ +47.2%"/>
          </p:cNvPr>
          <p:cNvSpPr/>
          <p:nvPr/>
        </p:nvSpPr>
        <p:spPr>
          <a:xfrm>
            <a:off x="4727437" y="5352114"/>
            <a:ext cx="132773" cy="62726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4" action="ppaction://hlinksldjump" tooltip="Java ME: 7 @ +16.5%"/>
          </p:cNvPr>
          <p:cNvSpPr/>
          <p:nvPr/>
        </p:nvSpPr>
        <p:spPr>
          <a:xfrm>
            <a:off x="4727437" y="5414840"/>
            <a:ext cx="132773" cy="46252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4" action="ppaction://hlinksldjump" tooltip="iOS 3: 6 @ +118.8%"/>
          </p:cNvPr>
          <p:cNvSpPr/>
          <p:nvPr/>
        </p:nvSpPr>
        <p:spPr>
          <a:xfrm>
            <a:off x="4860210" y="5352114"/>
            <a:ext cx="77282" cy="693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Rectangle 804">
            <a:hlinkClick r:id="rId4" action="ppaction://hlinksldjump" tooltip="iOS 5: 5 @ -4.0%"/>
          </p:cNvPr>
          <p:cNvSpPr/>
          <p:nvPr/>
        </p:nvSpPr>
        <p:spPr>
          <a:xfrm>
            <a:off x="4937492" y="5352114"/>
            <a:ext cx="62318" cy="69396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4" action="ppaction://hlinksldjump" tooltip="Android 2: 2 @ -32.7%"/>
          </p:cNvPr>
          <p:cNvSpPr/>
          <p:nvPr/>
        </p:nvSpPr>
        <p:spPr>
          <a:xfrm>
            <a:off x="4860210" y="5421511"/>
            <a:ext cx="45251" cy="39581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Rectangle 806">
            <a:hlinkClick r:id="rId4" action="ppaction://hlinksldjump" tooltip="Windows: 1 @ -35.5%"/>
          </p:cNvPr>
          <p:cNvSpPr/>
          <p:nvPr/>
        </p:nvSpPr>
        <p:spPr>
          <a:xfrm>
            <a:off x="4905461" y="5421511"/>
            <a:ext cx="67386" cy="20253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Rectangle 807">
            <a:hlinkClick r:id="rId4" action="ppaction://hlinksldjump" tooltip="Black berry: 1 @ -0.6%"/>
          </p:cNvPr>
          <p:cNvSpPr/>
          <p:nvPr/>
        </p:nvSpPr>
        <p:spPr>
          <a:xfrm>
            <a:off x="4905461" y="5441764"/>
            <a:ext cx="67386" cy="19328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Rectangle 808">
            <a:hlinkClick r:id="rId4" action="ppaction://hlinksldjump" tooltip="Symbian: 1 @ -33.7%"/>
          </p:cNvPr>
          <p:cNvSpPr/>
          <p:nvPr/>
        </p:nvSpPr>
        <p:spPr>
          <a:xfrm>
            <a:off x="4972847" y="5421511"/>
            <a:ext cx="26963" cy="28853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4" action="ppaction://hlinksldjump" tooltip="Android 1: 0 @ +inf%"/>
          </p:cNvPr>
          <p:cNvSpPr/>
          <p:nvPr/>
        </p:nvSpPr>
        <p:spPr>
          <a:xfrm>
            <a:off x="4972847" y="5450363"/>
            <a:ext cx="26963" cy="107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Rectangle 810">
            <a:hlinkClick r:id="rId4" action="ppaction://hlinksldjump" tooltip="Personal finance: 4 @ +30.6%"/>
          </p:cNvPr>
          <p:cNvSpPr/>
          <p:nvPr/>
        </p:nvSpPr>
        <p:spPr>
          <a:xfrm>
            <a:off x="4529372" y="5339414"/>
            <a:ext cx="483139" cy="134378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12" name="Rectangle 811">
            <a:hlinkClick r:id="rId4" action="ppaction://hlinksldjump" tooltip="iOS 5: 9 @ +162.4%"/>
          </p:cNvPr>
          <p:cNvSpPr/>
          <p:nvPr/>
        </p:nvSpPr>
        <p:spPr>
          <a:xfrm>
            <a:off x="4542072" y="5486492"/>
            <a:ext cx="110437" cy="734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Rectangle 812">
            <a:hlinkClick r:id="rId4" action="ppaction://hlinksldjump" tooltip="iOS 4: 7 @ +88.6%"/>
          </p:cNvPr>
          <p:cNvSpPr/>
          <p:nvPr/>
        </p:nvSpPr>
        <p:spPr>
          <a:xfrm>
            <a:off x="4652509" y="5486492"/>
            <a:ext cx="89010" cy="73439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Rectangle 813">
            <a:hlinkClick r:id="rId4" action="ppaction://hlinksldjump" tooltip="iOS 3: 6 @ +65.4%"/>
          </p:cNvPr>
          <p:cNvSpPr/>
          <p:nvPr/>
        </p:nvSpPr>
        <p:spPr>
          <a:xfrm>
            <a:off x="4741518" y="5486492"/>
            <a:ext cx="81793" cy="73439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4" action="ppaction://hlinksldjump" tooltip="Android 4: 6 @ +96.9%"/>
          </p:cNvPr>
          <p:cNvSpPr/>
          <p:nvPr/>
        </p:nvSpPr>
        <p:spPr>
          <a:xfrm>
            <a:off x="4542072" y="5559931"/>
            <a:ext cx="145662" cy="38435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4" action="ppaction://hlinksldjump" tooltip="Android 3: 5 @ +46.3%"/>
          </p:cNvPr>
          <p:cNvSpPr/>
          <p:nvPr/>
        </p:nvSpPr>
        <p:spPr>
          <a:xfrm>
            <a:off x="4542072" y="5598365"/>
            <a:ext cx="145662" cy="34654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4" action="ppaction://hlinksldjump" tooltip="Java ME: 4 @ +88.8%"/>
          </p:cNvPr>
          <p:cNvSpPr/>
          <p:nvPr/>
        </p:nvSpPr>
        <p:spPr>
          <a:xfrm>
            <a:off x="4687734" y="5559931"/>
            <a:ext cx="78222" cy="44097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Rectangle 817">
            <a:hlinkClick r:id="rId4" action="ppaction://hlinksldjump" tooltip="Windows: 3 @ +192.0%"/>
          </p:cNvPr>
          <p:cNvSpPr/>
          <p:nvPr/>
        </p:nvSpPr>
        <p:spPr>
          <a:xfrm>
            <a:off x="4765956" y="5559931"/>
            <a:ext cx="57355" cy="440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4" action="ppaction://hlinksldjump" tooltip="Black berry: 2 @ +34.8%"/>
          </p:cNvPr>
          <p:cNvSpPr/>
          <p:nvPr/>
        </p:nvSpPr>
        <p:spPr>
          <a:xfrm>
            <a:off x="4687734" y="5604028"/>
            <a:ext cx="76481" cy="28991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Rectangle 819">
            <a:hlinkClick r:id="rId4" action="ppaction://hlinksldjump" tooltip="Android 2: 1 @ +100.5%"/>
          </p:cNvPr>
          <p:cNvSpPr/>
          <p:nvPr/>
        </p:nvSpPr>
        <p:spPr>
          <a:xfrm>
            <a:off x="4764215" y="5604028"/>
            <a:ext cx="47776" cy="289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1" name="Rectangle 820">
            <a:hlinkClick r:id="rId4" action="ppaction://hlinksldjump" tooltip="Symbian: 0 @ -59.8%"/>
          </p:cNvPr>
          <p:cNvSpPr/>
          <p:nvPr/>
        </p:nvSpPr>
        <p:spPr>
          <a:xfrm>
            <a:off x="4811990" y="5604028"/>
            <a:ext cx="11321" cy="28991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Rectangle 821">
            <a:hlinkClick r:id="rId4" action="ppaction://hlinksldjump" tooltip="Books: 4 @ +82.1%"/>
          </p:cNvPr>
          <p:cNvSpPr/>
          <p:nvPr/>
        </p:nvSpPr>
        <p:spPr>
          <a:xfrm>
            <a:off x="4529372" y="5473792"/>
            <a:ext cx="306639" cy="171927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4" action="ppaction://hlinksldjump" tooltip="Android 3: 5 @ +248.9%"/>
          </p:cNvPr>
          <p:cNvSpPr/>
          <p:nvPr/>
        </p:nvSpPr>
        <p:spPr>
          <a:xfrm>
            <a:off x="4848711" y="5486492"/>
            <a:ext cx="84450" cy="517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Rectangle 823">
            <a:hlinkClick r:id="rId4" action="ppaction://hlinksldjump" tooltip="iOS 4: 4 @ +241.9%"/>
          </p:cNvPr>
          <p:cNvSpPr/>
          <p:nvPr/>
        </p:nvSpPr>
        <p:spPr>
          <a:xfrm>
            <a:off x="4933161" y="5486492"/>
            <a:ext cx="66649" cy="517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5" name="Rectangle 824">
            <a:hlinkClick r:id="rId4" action="ppaction://hlinksldjump" tooltip="iOS 5: 4 @ +19.5%"/>
          </p:cNvPr>
          <p:cNvSpPr/>
          <p:nvPr/>
        </p:nvSpPr>
        <p:spPr>
          <a:xfrm>
            <a:off x="4848711" y="5538197"/>
            <a:ext cx="81381" cy="40483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>
            <a:hlinkClick r:id="rId4" action="ppaction://hlinksldjump" tooltip="Android 4: 3 @ +43.0%"/>
          </p:cNvPr>
          <p:cNvSpPr/>
          <p:nvPr/>
        </p:nvSpPr>
        <p:spPr>
          <a:xfrm>
            <a:off x="4930092" y="5538197"/>
            <a:ext cx="69718" cy="40483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Rectangle 826">
            <a:hlinkClick r:id="rId4" action="ppaction://hlinksldjump" tooltip="Windows: 3 @ +67.2%"/>
          </p:cNvPr>
          <p:cNvSpPr/>
          <p:nvPr/>
        </p:nvSpPr>
        <p:spPr>
          <a:xfrm>
            <a:off x="4848711" y="5578680"/>
            <a:ext cx="79769" cy="27632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Rectangle 827">
            <a:hlinkClick r:id="rId4" action="ppaction://hlinksldjump" tooltip="iOS 3: 2 @ +6.4%"/>
          </p:cNvPr>
          <p:cNvSpPr/>
          <p:nvPr/>
        </p:nvSpPr>
        <p:spPr>
          <a:xfrm>
            <a:off x="4848711" y="5606312"/>
            <a:ext cx="79769" cy="2670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Rectangle 828">
            <a:hlinkClick r:id="rId4" action="ppaction://hlinksldjump" tooltip="Java ME: 2 @ -3.4%"/>
          </p:cNvPr>
          <p:cNvSpPr/>
          <p:nvPr/>
        </p:nvSpPr>
        <p:spPr>
          <a:xfrm>
            <a:off x="4928480" y="5578680"/>
            <a:ext cx="71331" cy="23964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Rectangle 829">
            <a:hlinkClick r:id="rId4" action="ppaction://hlinksldjump" tooltip="Android 2: 2 @ +219.1%"/>
          </p:cNvPr>
          <p:cNvSpPr/>
          <p:nvPr/>
        </p:nvSpPr>
        <p:spPr>
          <a:xfrm>
            <a:off x="4928480" y="5602644"/>
            <a:ext cx="50233" cy="303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>
            <a:hlinkClick r:id="rId4" action="ppaction://hlinksldjump" tooltip="Symbian: 0 @ -6.9%"/>
          </p:cNvPr>
          <p:cNvSpPr/>
          <p:nvPr/>
        </p:nvSpPr>
        <p:spPr>
          <a:xfrm>
            <a:off x="4978713" y="5602644"/>
            <a:ext cx="21097" cy="17684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4" action="ppaction://hlinksldjump" tooltip="Black berry: 0 @ -75.4%"/>
          </p:cNvPr>
          <p:cNvSpPr/>
          <p:nvPr/>
        </p:nvSpPr>
        <p:spPr>
          <a:xfrm>
            <a:off x="4978713" y="5620329"/>
            <a:ext cx="21097" cy="12690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>
            <a:hlinkClick r:id="rId4" action="ppaction://hlinksldjump" tooltip="News: 2 @ +57.6%"/>
          </p:cNvPr>
          <p:cNvSpPr/>
          <p:nvPr/>
        </p:nvSpPr>
        <p:spPr>
          <a:xfrm>
            <a:off x="4836011" y="5473792"/>
            <a:ext cx="176499" cy="171927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Rectangle 833">
            <a:hlinkClick r:id="rId4" action="ppaction://hlinksldjump" tooltip="DINK: 29 @ +55.2%"/>
          </p:cNvPr>
          <p:cNvSpPr/>
          <p:nvPr/>
        </p:nvSpPr>
        <p:spPr>
          <a:xfrm>
            <a:off x="0" y="4111740"/>
            <a:ext cx="5025210" cy="1546679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DINK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35" name="Rectangle 834">
            <a:hlinkClick r:id="rId4" action="ppaction://hlinksldjump" tooltip="Android 4: 216 @ +94.0%"/>
          </p:cNvPr>
          <p:cNvSpPr/>
          <p:nvPr/>
        </p:nvSpPr>
        <p:spPr>
          <a:xfrm>
            <a:off x="25400" y="5683819"/>
            <a:ext cx="667938" cy="369165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36" name="Rectangle 835">
            <a:hlinkClick r:id="rId4" action="ppaction://hlinksldjump" tooltip="iOS 4: 180 @ +52.7%"/>
          </p:cNvPr>
          <p:cNvSpPr/>
          <p:nvPr/>
        </p:nvSpPr>
        <p:spPr>
          <a:xfrm>
            <a:off x="25400" y="6052984"/>
            <a:ext cx="667938" cy="308330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37" name="Rectangle 836">
            <a:hlinkClick r:id="rId4" action="ppaction://hlinksldjump" tooltip="iOS 5: 138 @ +202.5%"/>
          </p:cNvPr>
          <p:cNvSpPr/>
          <p:nvPr/>
        </p:nvSpPr>
        <p:spPr>
          <a:xfrm>
            <a:off x="693338" y="5683819"/>
            <a:ext cx="601858" cy="2610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38" name="Rectangle 837">
            <a:hlinkClick r:id="rId4" action="ppaction://hlinksldjump" tooltip="Java ME: 133 @ +99.8%"/>
          </p:cNvPr>
          <p:cNvSpPr/>
          <p:nvPr/>
        </p:nvSpPr>
        <p:spPr>
          <a:xfrm>
            <a:off x="1295195" y="5683819"/>
            <a:ext cx="582399" cy="2610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39" name="Rectangle 838">
            <a:hlinkClick r:id="rId4" action="ppaction://hlinksldjump" tooltip="Android 3: 126 @ +32.8%"/>
          </p:cNvPr>
          <p:cNvSpPr/>
          <p:nvPr/>
        </p:nvSpPr>
        <p:spPr>
          <a:xfrm>
            <a:off x="693338" y="5944860"/>
            <a:ext cx="638254" cy="225549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0" name="Rectangle 839">
            <a:hlinkClick r:id="rId4" action="ppaction://hlinksldjump" tooltip="iOS 3: 107 @ +52.3%"/>
          </p:cNvPr>
          <p:cNvSpPr/>
          <p:nvPr/>
        </p:nvSpPr>
        <p:spPr>
          <a:xfrm>
            <a:off x="693338" y="6170409"/>
            <a:ext cx="638254" cy="190905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1" name="Rectangle 840">
            <a:hlinkClick r:id="rId4" action="ppaction://hlinksldjump" tooltip="Android 2: 62 @ +258.1%"/>
          </p:cNvPr>
          <p:cNvSpPr/>
          <p:nvPr/>
        </p:nvSpPr>
        <p:spPr>
          <a:xfrm>
            <a:off x="1331592" y="5944860"/>
            <a:ext cx="275251" cy="2589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Rectangle 841">
            <a:hlinkClick r:id="rId4" action="ppaction://hlinksldjump" tooltip="Windows: 61 @ +147.3%"/>
          </p:cNvPr>
          <p:cNvSpPr/>
          <p:nvPr/>
        </p:nvSpPr>
        <p:spPr>
          <a:xfrm>
            <a:off x="1606843" y="5944860"/>
            <a:ext cx="270751" cy="2589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3" name="Rectangle 842">
            <a:hlinkClick r:id="rId4" action="ppaction://hlinksldjump" tooltip="Black berry: 43 @ +63.6%"/>
          </p:cNvPr>
          <p:cNvSpPr/>
          <p:nvPr/>
        </p:nvSpPr>
        <p:spPr>
          <a:xfrm>
            <a:off x="1331592" y="6203812"/>
            <a:ext cx="313578" cy="157502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Rectangle 843">
            <a:hlinkClick r:id="rId4" action="ppaction://hlinksldjump" tooltip="Symbian: 21 @ +0.7%"/>
          </p:cNvPr>
          <p:cNvSpPr/>
          <p:nvPr/>
        </p:nvSpPr>
        <p:spPr>
          <a:xfrm>
            <a:off x="1645170" y="6203812"/>
            <a:ext cx="232424" cy="102151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5" name="Rectangle 844">
            <a:hlinkClick r:id="rId4" action="ppaction://hlinksldjump" tooltip="Android 1: 7 @ +51.7%"/>
          </p:cNvPr>
          <p:cNvSpPr/>
          <p:nvPr/>
        </p:nvSpPr>
        <p:spPr>
          <a:xfrm>
            <a:off x="1645170" y="6305963"/>
            <a:ext cx="145572" cy="55351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6" name="Rectangle 845">
            <a:hlinkClick r:id="rId4" action="ppaction://hlinksldjump" tooltip="Other: 4 @ +221.9%"/>
          </p:cNvPr>
          <p:cNvSpPr/>
          <p:nvPr/>
        </p:nvSpPr>
        <p:spPr>
          <a:xfrm>
            <a:off x="1790742" y="6305963"/>
            <a:ext cx="86852" cy="553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Rectangle 846">
            <a:hlinkClick r:id="rId4" action="ppaction://hlinksldjump" tooltip="Games: 92 @ +82.6%"/>
          </p:cNvPr>
          <p:cNvSpPr/>
          <p:nvPr/>
        </p:nvSpPr>
        <p:spPr>
          <a:xfrm>
            <a:off x="12700" y="5671119"/>
            <a:ext cx="1877594" cy="702895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48" name="Rectangle 847">
            <a:hlinkClick r:id="rId4" action="ppaction://hlinksldjump" tooltip="Android 3: 149 @ +71.1%"/>
          </p:cNvPr>
          <p:cNvSpPr/>
          <p:nvPr/>
        </p:nvSpPr>
        <p:spPr>
          <a:xfrm>
            <a:off x="25400" y="6386714"/>
            <a:ext cx="672474" cy="248729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9" name="Rectangle 848">
            <a:hlinkClick r:id="rId4" action="ppaction://hlinksldjump" tooltip="iOS 4: 118 @ +87.9%"/>
          </p:cNvPr>
          <p:cNvSpPr/>
          <p:nvPr/>
        </p:nvSpPr>
        <p:spPr>
          <a:xfrm>
            <a:off x="25400" y="6635443"/>
            <a:ext cx="672474" cy="197157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0" name="Rectangle 849">
            <a:hlinkClick r:id="rId4" action="ppaction://hlinksldjump" tooltip="Android 4: 98 @ +8.9%"/>
          </p:cNvPr>
          <p:cNvSpPr/>
          <p:nvPr/>
        </p:nvSpPr>
        <p:spPr>
          <a:xfrm>
            <a:off x="697874" y="6386714"/>
            <a:ext cx="430856" cy="256113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4" action="ppaction://hlinksldjump" tooltip="iOS 5: 73 @ +37.3%"/>
          </p:cNvPr>
          <p:cNvSpPr/>
          <p:nvPr/>
        </p:nvSpPr>
        <p:spPr>
          <a:xfrm>
            <a:off x="697874" y="6642827"/>
            <a:ext cx="430856" cy="189773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2" name="Rectangle 851">
            <a:hlinkClick r:id="rId4" action="ppaction://hlinksldjump" tooltip="iOS 3: 73 @ +59.7%"/>
          </p:cNvPr>
          <p:cNvSpPr/>
          <p:nvPr/>
        </p:nvSpPr>
        <p:spPr>
          <a:xfrm>
            <a:off x="1128730" y="6386714"/>
            <a:ext cx="405214" cy="201223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3" name="Rectangle 852">
            <a:hlinkClick r:id="rId4" action="ppaction://hlinksldjump" tooltip="Java ME: 62 @ +58.3%"/>
          </p:cNvPr>
          <p:cNvSpPr/>
          <p:nvPr/>
        </p:nvSpPr>
        <p:spPr>
          <a:xfrm>
            <a:off x="1533945" y="6386714"/>
            <a:ext cx="343649" cy="201223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4" name="Rectangle 853">
            <a:hlinkClick r:id="rId4" action="ppaction://hlinksldjump" tooltip="Windows: 57 @ +178.3%"/>
          </p:cNvPr>
          <p:cNvSpPr/>
          <p:nvPr/>
        </p:nvSpPr>
        <p:spPr>
          <a:xfrm>
            <a:off x="1128730" y="6587937"/>
            <a:ext cx="484334" cy="1327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5" name="Rectangle 854">
            <a:hlinkClick r:id="rId4" action="ppaction://hlinksldjump" tooltip="Android 2: 48 @ +112.2%"/>
          </p:cNvPr>
          <p:cNvSpPr/>
          <p:nvPr/>
        </p:nvSpPr>
        <p:spPr>
          <a:xfrm>
            <a:off x="1128730" y="6720665"/>
            <a:ext cx="484334" cy="1119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6" name="Rectangle 855">
            <a:hlinkClick r:id="rId4" action="ppaction://hlinksldjump" tooltip="Black berry: 28 @ +23.5%"/>
          </p:cNvPr>
          <p:cNvSpPr/>
          <p:nvPr/>
        </p:nvSpPr>
        <p:spPr>
          <a:xfrm>
            <a:off x="1613064" y="6587937"/>
            <a:ext cx="264530" cy="117958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Rectangle 856">
            <a:hlinkClick r:id="rId4" action="ppaction://hlinksldjump" tooltip="Symbian: 24 @ +92.2%"/>
          </p:cNvPr>
          <p:cNvSpPr/>
          <p:nvPr/>
        </p:nvSpPr>
        <p:spPr>
          <a:xfrm>
            <a:off x="1613064" y="6705894"/>
            <a:ext cx="243895" cy="108788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Rectangle 857">
            <a:hlinkClick r:id="rId4" action="ppaction://hlinksldjump" tooltip="Android 1: 4 @ +45.1%"/>
          </p:cNvPr>
          <p:cNvSpPr/>
          <p:nvPr/>
        </p:nvSpPr>
        <p:spPr>
          <a:xfrm>
            <a:off x="1613064" y="6814682"/>
            <a:ext cx="243895" cy="17918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Rectangle 858">
            <a:hlinkClick r:id="rId4" action="ppaction://hlinksldjump" tooltip="Other: 2 @ -0.1%"/>
          </p:cNvPr>
          <p:cNvSpPr/>
          <p:nvPr/>
        </p:nvSpPr>
        <p:spPr>
          <a:xfrm>
            <a:off x="1856959" y="6705894"/>
            <a:ext cx="20635" cy="126706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Rectangle 859">
            <a:hlinkClick r:id="rId4" action="ppaction://hlinksldjump" tooltip="Education: 61 @ +59.6%"/>
          </p:cNvPr>
          <p:cNvSpPr/>
          <p:nvPr/>
        </p:nvSpPr>
        <p:spPr>
          <a:xfrm>
            <a:off x="12700" y="6374014"/>
            <a:ext cx="1877594" cy="471286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1" name="Rectangle 860">
            <a:hlinkClick r:id="rId4" action="ppaction://hlinksldjump" tooltip="Android 3: 90 @ +30.8%"/>
          </p:cNvPr>
          <p:cNvSpPr/>
          <p:nvPr/>
        </p:nvSpPr>
        <p:spPr>
          <a:xfrm>
            <a:off x="1902994" y="5683819"/>
            <a:ext cx="383271" cy="266210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2" name="Rectangle 861">
            <a:hlinkClick r:id="rId4" action="ppaction://hlinksldjump" tooltip="Java ME: 86 @ +95.9%"/>
          </p:cNvPr>
          <p:cNvSpPr/>
          <p:nvPr/>
        </p:nvSpPr>
        <p:spPr>
          <a:xfrm>
            <a:off x="2286265" y="5683819"/>
            <a:ext cx="362824" cy="266210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3" name="Rectangle 862">
            <a:hlinkClick r:id="rId4" action="ppaction://hlinksldjump" tooltip="Android 4: 79 @ +148.8%"/>
          </p:cNvPr>
          <p:cNvSpPr/>
          <p:nvPr/>
        </p:nvSpPr>
        <p:spPr>
          <a:xfrm>
            <a:off x="2649089" y="5683819"/>
            <a:ext cx="335450" cy="2662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4" name="Rectangle 863">
            <a:hlinkClick r:id="rId4" action="ppaction://hlinksldjump" tooltip="iOS 4: 72 @ +137.6%"/>
          </p:cNvPr>
          <p:cNvSpPr/>
          <p:nvPr/>
        </p:nvSpPr>
        <p:spPr>
          <a:xfrm>
            <a:off x="1902994" y="5950029"/>
            <a:ext cx="434360" cy="1857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5" name="Rectangle 864">
            <a:hlinkClick r:id="rId4" action="ppaction://hlinksldjump" tooltip="iOS 3: 65 @ +2.8%"/>
          </p:cNvPr>
          <p:cNvSpPr/>
          <p:nvPr/>
        </p:nvSpPr>
        <p:spPr>
          <a:xfrm>
            <a:off x="1902994" y="6135735"/>
            <a:ext cx="434360" cy="169731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6" name="Rectangle 865">
            <a:hlinkClick r:id="rId4" action="ppaction://hlinksldjump" tooltip="iOS 5: 58 @ -29.6%"/>
          </p:cNvPr>
          <p:cNvSpPr/>
          <p:nvPr/>
        </p:nvSpPr>
        <p:spPr>
          <a:xfrm>
            <a:off x="2337354" y="5950029"/>
            <a:ext cx="335752" cy="195618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7" name="Rectangle 866">
            <a:hlinkClick r:id="rId4" action="ppaction://hlinksldjump" tooltip="Android 2: 54 @ +300.9%"/>
          </p:cNvPr>
          <p:cNvSpPr/>
          <p:nvPr/>
        </p:nvSpPr>
        <p:spPr>
          <a:xfrm>
            <a:off x="2673105" y="5950029"/>
            <a:ext cx="311434" cy="1956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8" name="Rectangle 867">
            <a:hlinkClick r:id="rId4" action="ppaction://hlinksldjump" tooltip="Windows: 47 @ +293.5%"/>
          </p:cNvPr>
          <p:cNvSpPr/>
          <p:nvPr/>
        </p:nvSpPr>
        <p:spPr>
          <a:xfrm>
            <a:off x="2337354" y="6145647"/>
            <a:ext cx="332016" cy="1598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9" name="Rectangle 868">
            <a:hlinkClick r:id="rId4" action="ppaction://hlinksldjump" tooltip="Black berry: 29 @ +212.8%"/>
          </p:cNvPr>
          <p:cNvSpPr/>
          <p:nvPr/>
        </p:nvSpPr>
        <p:spPr>
          <a:xfrm>
            <a:off x="2669370" y="6145647"/>
            <a:ext cx="234748" cy="1379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Rectangle 869">
            <a:hlinkClick r:id="rId4" action="ppaction://hlinksldjump" tooltip="Symbian: 10 @ +26.6%"/>
          </p:cNvPr>
          <p:cNvSpPr/>
          <p:nvPr/>
        </p:nvSpPr>
        <p:spPr>
          <a:xfrm>
            <a:off x="2904117" y="6145647"/>
            <a:ext cx="80422" cy="137961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Rectangle 870">
            <a:hlinkClick r:id="rId4" action="ppaction://hlinksldjump" tooltip="Android 1: 4 @ +212.2%"/>
          </p:cNvPr>
          <p:cNvSpPr/>
          <p:nvPr/>
        </p:nvSpPr>
        <p:spPr>
          <a:xfrm>
            <a:off x="2669370" y="6283608"/>
            <a:ext cx="216632" cy="218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Rectangle 871">
            <a:hlinkClick r:id="rId4" action="ppaction://hlinksldjump" tooltip="Other: 2 @ -1.5%"/>
          </p:cNvPr>
          <p:cNvSpPr/>
          <p:nvPr/>
        </p:nvSpPr>
        <p:spPr>
          <a:xfrm>
            <a:off x="2886002" y="6283608"/>
            <a:ext cx="98537" cy="21858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Rectangle 872">
            <a:hlinkClick r:id="rId4" action="ppaction://hlinksldjump" tooltip="Tools: 50 @ +62.6%"/>
          </p:cNvPr>
          <p:cNvSpPr/>
          <p:nvPr/>
        </p:nvSpPr>
        <p:spPr>
          <a:xfrm>
            <a:off x="1890294" y="5671119"/>
            <a:ext cx="1106945" cy="647047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74" name="Rectangle 873">
            <a:hlinkClick r:id="rId4" action="ppaction://hlinksldjump" tooltip="Android 4: 113 @ +60.4%"/>
          </p:cNvPr>
          <p:cNvSpPr/>
          <p:nvPr/>
        </p:nvSpPr>
        <p:spPr>
          <a:xfrm>
            <a:off x="1902994" y="6330866"/>
            <a:ext cx="448818" cy="281578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5" name="Rectangle 874">
            <a:hlinkClick r:id="rId4" action="ppaction://hlinksldjump" tooltip="iOS 4: 88 @ +46.7%"/>
          </p:cNvPr>
          <p:cNvSpPr/>
          <p:nvPr/>
        </p:nvSpPr>
        <p:spPr>
          <a:xfrm>
            <a:off x="1902994" y="6612444"/>
            <a:ext cx="448818" cy="220156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6" name="Rectangle 875">
            <a:hlinkClick r:id="rId4" action="ppaction://hlinksldjump" tooltip="Android 3: 77 @ +77.1%"/>
          </p:cNvPr>
          <p:cNvSpPr/>
          <p:nvPr/>
        </p:nvSpPr>
        <p:spPr>
          <a:xfrm>
            <a:off x="2351812" y="6330866"/>
            <a:ext cx="361852" cy="236780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7" name="Rectangle 876">
            <a:hlinkClick r:id="rId4" action="ppaction://hlinksldjump" tooltip="iOS 5: 57 @ +31.7%"/>
          </p:cNvPr>
          <p:cNvSpPr/>
          <p:nvPr/>
        </p:nvSpPr>
        <p:spPr>
          <a:xfrm>
            <a:off x="2713664" y="6330866"/>
            <a:ext cx="270875" cy="236780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8" name="Rectangle 877">
            <a:hlinkClick r:id="rId4" action="ppaction://hlinksldjump" tooltip="Java ME: 32 @ +7.8%"/>
          </p:cNvPr>
          <p:cNvSpPr/>
          <p:nvPr/>
        </p:nvSpPr>
        <p:spPr>
          <a:xfrm>
            <a:off x="2351812" y="6567646"/>
            <a:ext cx="267928" cy="132990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" name="Rectangle 878">
            <a:hlinkClick r:id="rId4" action="ppaction://hlinksldjump" tooltip="iOS 3: 32 @ -13.8%"/>
          </p:cNvPr>
          <p:cNvSpPr/>
          <p:nvPr/>
        </p:nvSpPr>
        <p:spPr>
          <a:xfrm>
            <a:off x="2351812" y="6700636"/>
            <a:ext cx="267928" cy="13196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0" name="Rectangle 879">
            <a:hlinkClick r:id="rId4" action="ppaction://hlinksldjump" tooltip="Black berry: 29 @ +147.3%"/>
          </p:cNvPr>
          <p:cNvSpPr/>
          <p:nvPr/>
        </p:nvSpPr>
        <p:spPr>
          <a:xfrm>
            <a:off x="2619740" y="6567646"/>
            <a:ext cx="220815" cy="1470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Rectangle 880">
            <a:hlinkClick r:id="rId4" action="ppaction://hlinksldjump" tooltip="Android 2: 19 @ +23.8%"/>
          </p:cNvPr>
          <p:cNvSpPr/>
          <p:nvPr/>
        </p:nvSpPr>
        <p:spPr>
          <a:xfrm>
            <a:off x="2840555" y="6567646"/>
            <a:ext cx="143984" cy="147026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2" name="Rectangle 881">
            <a:hlinkClick r:id="rId4" action="ppaction://hlinksldjump" tooltip="Windows: 19 @ -30.2%"/>
          </p:cNvPr>
          <p:cNvSpPr/>
          <p:nvPr/>
        </p:nvSpPr>
        <p:spPr>
          <a:xfrm>
            <a:off x="2619740" y="6714672"/>
            <a:ext cx="177345" cy="117928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Rectangle 882">
            <a:hlinkClick r:id="rId4" action="ppaction://hlinksldjump" tooltip="Symbian: 15 @ +39.7%"/>
          </p:cNvPr>
          <p:cNvSpPr/>
          <p:nvPr/>
        </p:nvSpPr>
        <p:spPr>
          <a:xfrm>
            <a:off x="2797085" y="6714672"/>
            <a:ext cx="187454" cy="87384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Rectangle 883">
            <a:hlinkClick r:id="rId4" action="ppaction://hlinksldjump" tooltip="Other: 3 @ +240.4%"/>
          </p:cNvPr>
          <p:cNvSpPr/>
          <p:nvPr/>
        </p:nvSpPr>
        <p:spPr>
          <a:xfrm>
            <a:off x="2797085" y="6802056"/>
            <a:ext cx="96715" cy="305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Rectangle 884">
            <a:hlinkClick r:id="rId4" action="ppaction://hlinksldjump" tooltip="Android 1: 2 @ -6.1%"/>
          </p:cNvPr>
          <p:cNvSpPr/>
          <p:nvPr/>
        </p:nvSpPr>
        <p:spPr>
          <a:xfrm>
            <a:off x="2893800" y="6802056"/>
            <a:ext cx="90739" cy="30544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Rectangle 885">
            <a:hlinkClick r:id="rId4" action="ppaction://hlinksldjump" tooltip="Music + Video: 40 @ +38.1%"/>
          </p:cNvPr>
          <p:cNvSpPr/>
          <p:nvPr/>
        </p:nvSpPr>
        <p:spPr>
          <a:xfrm>
            <a:off x="1890294" y="6318166"/>
            <a:ext cx="1106945" cy="527134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87" name="Rectangle 886">
            <a:hlinkClick r:id="rId4" action="ppaction://hlinksldjump" tooltip="Android 3: 102 @ +107.8%"/>
          </p:cNvPr>
          <p:cNvSpPr/>
          <p:nvPr/>
        </p:nvSpPr>
        <p:spPr>
          <a:xfrm>
            <a:off x="3009939" y="5683819"/>
            <a:ext cx="427033" cy="2651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8" name="Rectangle 887">
            <a:hlinkClick r:id="rId4" action="ppaction://hlinksldjump" tooltip="Android 4: 70 @ +11.9%"/>
          </p:cNvPr>
          <p:cNvSpPr/>
          <p:nvPr/>
        </p:nvSpPr>
        <p:spPr>
          <a:xfrm>
            <a:off x="3009939" y="5948931"/>
            <a:ext cx="427033" cy="182470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9" name="Rectangle 888">
            <a:hlinkClick r:id="rId4" action="ppaction://hlinksldjump" tooltip="iOS 5: 65 @ +54.1%"/>
          </p:cNvPr>
          <p:cNvSpPr/>
          <p:nvPr/>
        </p:nvSpPr>
        <p:spPr>
          <a:xfrm>
            <a:off x="3436972" y="5683819"/>
            <a:ext cx="396717" cy="183056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0" name="Rectangle 889">
            <a:hlinkClick r:id="rId4" action="ppaction://hlinksldjump" tooltip="iOS 4: 49 @ +41.6%"/>
          </p:cNvPr>
          <p:cNvSpPr/>
          <p:nvPr/>
        </p:nvSpPr>
        <p:spPr>
          <a:xfrm>
            <a:off x="3833689" y="5683819"/>
            <a:ext cx="296094" cy="183056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1" name="Rectangle 890">
            <a:hlinkClick r:id="rId4" action="ppaction://hlinksldjump" tooltip="Windows: 38 @ +304.3%"/>
          </p:cNvPr>
          <p:cNvSpPr/>
          <p:nvPr/>
        </p:nvSpPr>
        <p:spPr>
          <a:xfrm>
            <a:off x="3436972" y="5866875"/>
            <a:ext cx="315551" cy="1355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2" name="Rectangle 891">
            <a:hlinkClick r:id="rId4" action="ppaction://hlinksldjump" tooltip="iOS 3: 37 @ +32.8%"/>
          </p:cNvPr>
          <p:cNvSpPr/>
          <p:nvPr/>
        </p:nvSpPr>
        <p:spPr>
          <a:xfrm>
            <a:off x="3436972" y="6002385"/>
            <a:ext cx="315551" cy="129016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3" name="Rectangle 892">
            <a:hlinkClick r:id="rId4" action="ppaction://hlinksldjump" tooltip="Android 2: 31 @ +188.7%"/>
          </p:cNvPr>
          <p:cNvSpPr/>
          <p:nvPr/>
        </p:nvSpPr>
        <p:spPr>
          <a:xfrm>
            <a:off x="3752523" y="5866875"/>
            <a:ext cx="190832" cy="1809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Rectangle 893">
            <a:hlinkClick r:id="rId4" action="ppaction://hlinksldjump" tooltip="Java ME: 30 @ +29.1%"/>
          </p:cNvPr>
          <p:cNvSpPr/>
          <p:nvPr/>
        </p:nvSpPr>
        <p:spPr>
          <a:xfrm>
            <a:off x="3943355" y="5866875"/>
            <a:ext cx="186428" cy="180932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5" name="Rectangle 894">
            <a:hlinkClick r:id="rId4" action="ppaction://hlinksldjump" tooltip="Black berry: 16 @ +17.0%"/>
          </p:cNvPr>
          <p:cNvSpPr/>
          <p:nvPr/>
        </p:nvSpPr>
        <p:spPr>
          <a:xfrm>
            <a:off x="3752523" y="6047806"/>
            <a:ext cx="207947" cy="83595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6" name="Rectangle 895">
            <a:hlinkClick r:id="rId4" action="ppaction://hlinksldjump" tooltip="Symbian: 9 @ +22.6%"/>
          </p:cNvPr>
          <p:cNvSpPr/>
          <p:nvPr/>
        </p:nvSpPr>
        <p:spPr>
          <a:xfrm>
            <a:off x="3960470" y="6047806"/>
            <a:ext cx="160270" cy="6271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Rectangle 896">
            <a:hlinkClick r:id="rId4" action="ppaction://hlinksldjump" tooltip="Android 1: 3 @ +268.5%"/>
          </p:cNvPr>
          <p:cNvSpPr/>
          <p:nvPr/>
        </p:nvSpPr>
        <p:spPr>
          <a:xfrm>
            <a:off x="3960470" y="6110516"/>
            <a:ext cx="160270" cy="208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>
            <a:hlinkClick r:id="rId4" action="ppaction://hlinksldjump" tooltip="Other: 1 @ -16.6%"/>
          </p:cNvPr>
          <p:cNvSpPr/>
          <p:nvPr/>
        </p:nvSpPr>
        <p:spPr>
          <a:xfrm>
            <a:off x="4120740" y="6047806"/>
            <a:ext cx="9043" cy="83595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Rectangle 898">
            <a:hlinkClick r:id="rId4" action="ppaction://hlinksldjump" tooltip="Photo: 38 @ +59.8%"/>
          </p:cNvPr>
          <p:cNvSpPr/>
          <p:nvPr/>
        </p:nvSpPr>
        <p:spPr>
          <a:xfrm>
            <a:off x="2997239" y="5671119"/>
            <a:ext cx="1145244" cy="472982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00" name="Rectangle 899">
            <a:hlinkClick r:id="rId4" action="ppaction://hlinksldjump" tooltip="Android 3: 60 @ +194.1%"/>
          </p:cNvPr>
          <p:cNvSpPr/>
          <p:nvPr/>
        </p:nvSpPr>
        <p:spPr>
          <a:xfrm>
            <a:off x="4155183" y="5683819"/>
            <a:ext cx="431351" cy="1542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1" name="Rectangle 900">
            <a:hlinkClick r:id="rId4" action="ppaction://hlinksldjump" tooltip="Android 4: 58 @ +68.3%"/>
          </p:cNvPr>
          <p:cNvSpPr/>
          <p:nvPr/>
        </p:nvSpPr>
        <p:spPr>
          <a:xfrm>
            <a:off x="4586534" y="5683819"/>
            <a:ext cx="413276" cy="154206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2" name="Rectangle 901">
            <a:hlinkClick r:id="rId4" action="ppaction://hlinksldjump" tooltip="iOS 5: 58 @ +121.8%"/>
          </p:cNvPr>
          <p:cNvSpPr/>
          <p:nvPr/>
        </p:nvSpPr>
        <p:spPr>
          <a:xfrm>
            <a:off x="4155183" y="5838025"/>
            <a:ext cx="401620" cy="1583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3" name="Rectangle 902">
            <a:hlinkClick r:id="rId4" action="ppaction://hlinksldjump" tooltip="iOS 4: 49 @ +39.9%"/>
          </p:cNvPr>
          <p:cNvSpPr/>
          <p:nvPr/>
        </p:nvSpPr>
        <p:spPr>
          <a:xfrm>
            <a:off x="4155183" y="5996393"/>
            <a:ext cx="401620" cy="135008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4" name="Rectangle 903">
            <a:hlinkClick r:id="rId4" action="ppaction://hlinksldjump" tooltip="Java ME: 35 @ +25.5%"/>
          </p:cNvPr>
          <p:cNvSpPr/>
          <p:nvPr/>
        </p:nvSpPr>
        <p:spPr>
          <a:xfrm>
            <a:off x="4556803" y="5838025"/>
            <a:ext cx="241138" cy="160636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Rectangle 904">
            <a:hlinkClick r:id="rId4" action="ppaction://hlinksldjump" tooltip="iOS 3: 29 @ +20.1%"/>
          </p:cNvPr>
          <p:cNvSpPr/>
          <p:nvPr/>
        </p:nvSpPr>
        <p:spPr>
          <a:xfrm>
            <a:off x="4797941" y="5838025"/>
            <a:ext cx="201870" cy="160636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Rectangle 905">
            <a:hlinkClick r:id="rId4" action="ppaction://hlinksldjump" tooltip="Windows: 22 @ +107.4%"/>
          </p:cNvPr>
          <p:cNvSpPr/>
          <p:nvPr/>
        </p:nvSpPr>
        <p:spPr>
          <a:xfrm>
            <a:off x="4556803" y="5998661"/>
            <a:ext cx="180528" cy="1327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7" name="Rectangle 906">
            <a:hlinkClick r:id="rId4" action="ppaction://hlinksldjump" tooltip="Android 2: 14 @ +142.6%"/>
          </p:cNvPr>
          <p:cNvSpPr/>
          <p:nvPr/>
        </p:nvSpPr>
        <p:spPr>
          <a:xfrm>
            <a:off x="4737331" y="5998661"/>
            <a:ext cx="175073" cy="911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Rectangle 907">
            <a:hlinkClick r:id="rId4" action="ppaction://hlinksldjump" tooltip="Symbian: 7 @ +9.5%"/>
          </p:cNvPr>
          <p:cNvSpPr/>
          <p:nvPr/>
        </p:nvSpPr>
        <p:spPr>
          <a:xfrm>
            <a:off x="4912404" y="5998661"/>
            <a:ext cx="87406" cy="91154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Rectangle 908">
            <a:hlinkClick r:id="rId4" action="ppaction://hlinksldjump" tooltip="Black berry: 6 @ +8.4%"/>
          </p:cNvPr>
          <p:cNvSpPr/>
          <p:nvPr/>
        </p:nvSpPr>
        <p:spPr>
          <a:xfrm>
            <a:off x="4737331" y="6089815"/>
            <a:ext cx="168558" cy="41586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Rectangle 909">
            <a:hlinkClick r:id="rId4" action="ppaction://hlinksldjump" tooltip="Other: 3 @ +200.4%"/>
          </p:cNvPr>
          <p:cNvSpPr/>
          <p:nvPr/>
        </p:nvSpPr>
        <p:spPr>
          <a:xfrm>
            <a:off x="4905889" y="6089815"/>
            <a:ext cx="68838" cy="415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Rectangle 910">
            <a:hlinkClick r:id="rId4" action="ppaction://hlinksldjump" tooltip="Android 1: 1 @ -65.9%"/>
          </p:cNvPr>
          <p:cNvSpPr/>
          <p:nvPr/>
        </p:nvSpPr>
        <p:spPr>
          <a:xfrm>
            <a:off x="4974726" y="6089815"/>
            <a:ext cx="25084" cy="41586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Rectangle 911">
            <a:hlinkClick r:id="rId4" action="ppaction://hlinksldjump" tooltip="Business: 29 @ +70.6%"/>
          </p:cNvPr>
          <p:cNvSpPr/>
          <p:nvPr/>
        </p:nvSpPr>
        <p:spPr>
          <a:xfrm>
            <a:off x="4142483" y="5671119"/>
            <a:ext cx="870027" cy="472982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13" name="Rectangle 912">
            <a:hlinkClick r:id="rId4" action="ppaction://hlinksldjump" tooltip="iOS 5: 48 @ +101.6%"/>
          </p:cNvPr>
          <p:cNvSpPr/>
          <p:nvPr/>
        </p:nvSpPr>
        <p:spPr>
          <a:xfrm>
            <a:off x="3009939" y="6156801"/>
            <a:ext cx="273179" cy="1899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Rectangle 913">
            <a:hlinkClick r:id="rId4" action="ppaction://hlinksldjump" tooltip="Android 4: 45 @ +31.4%"/>
          </p:cNvPr>
          <p:cNvSpPr/>
          <p:nvPr/>
        </p:nvSpPr>
        <p:spPr>
          <a:xfrm>
            <a:off x="3283118" y="6156801"/>
            <a:ext cx="256811" cy="189989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Rectangle 914">
            <a:hlinkClick r:id="rId4" action="ppaction://hlinksldjump" tooltip="Android 3: 39 @ +27.5%"/>
          </p:cNvPr>
          <p:cNvSpPr/>
          <p:nvPr/>
        </p:nvSpPr>
        <p:spPr>
          <a:xfrm>
            <a:off x="3539929" y="6156801"/>
            <a:ext cx="221931" cy="189989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6" name="Rectangle 915">
            <a:hlinkClick r:id="rId4" action="ppaction://hlinksldjump" tooltip="Java ME: 29 @ +128.9%"/>
          </p:cNvPr>
          <p:cNvSpPr/>
          <p:nvPr/>
        </p:nvSpPr>
        <p:spPr>
          <a:xfrm>
            <a:off x="3009939" y="6346790"/>
            <a:ext cx="301107" cy="1043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4" action="ppaction://hlinksldjump" tooltip="iOS 4: 27 @ +21.8%"/>
          </p:cNvPr>
          <p:cNvSpPr/>
          <p:nvPr/>
        </p:nvSpPr>
        <p:spPr>
          <a:xfrm>
            <a:off x="3009939" y="6451177"/>
            <a:ext cx="301107" cy="99272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4" action="ppaction://hlinksldjump" tooltip="iOS 3: 27 @ +16.1%"/>
          </p:cNvPr>
          <p:cNvSpPr/>
          <p:nvPr/>
        </p:nvSpPr>
        <p:spPr>
          <a:xfrm>
            <a:off x="3311046" y="6346790"/>
            <a:ext cx="263274" cy="11123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4" action="ppaction://hlinksldjump" tooltip="Windows: 22 @ +48.2%"/>
          </p:cNvPr>
          <p:cNvSpPr/>
          <p:nvPr/>
        </p:nvSpPr>
        <p:spPr>
          <a:xfrm>
            <a:off x="3311046" y="6458021"/>
            <a:ext cx="263274" cy="92428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Rectangle 919">
            <a:hlinkClick r:id="rId4" action="ppaction://hlinksldjump" tooltip="Android 2: 13 @ +127.5%"/>
          </p:cNvPr>
          <p:cNvSpPr/>
          <p:nvPr/>
        </p:nvSpPr>
        <p:spPr>
          <a:xfrm>
            <a:off x="3574320" y="6346790"/>
            <a:ext cx="187540" cy="763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4" action="ppaction://hlinksldjump" tooltip="Symbian: 10 @ +212.3%"/>
          </p:cNvPr>
          <p:cNvSpPr/>
          <p:nvPr/>
        </p:nvSpPr>
        <p:spPr>
          <a:xfrm>
            <a:off x="3574320" y="6423168"/>
            <a:ext cx="187540" cy="594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4" action="ppaction://hlinksldjump" tooltip="Black berry: 9 @ -9.6%"/>
          </p:cNvPr>
          <p:cNvSpPr/>
          <p:nvPr/>
        </p:nvSpPr>
        <p:spPr>
          <a:xfrm>
            <a:off x="3574320" y="6482639"/>
            <a:ext cx="147869" cy="67810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4" action="ppaction://hlinksldjump" tooltip="Android 1: 2 @ +41.5%"/>
          </p:cNvPr>
          <p:cNvSpPr/>
          <p:nvPr/>
        </p:nvSpPr>
        <p:spPr>
          <a:xfrm>
            <a:off x="3722189" y="6482639"/>
            <a:ext cx="39671" cy="52640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4" action="ppaction://hlinksldjump" tooltip="Other: 1 @ -26.1%"/>
          </p:cNvPr>
          <p:cNvSpPr/>
          <p:nvPr/>
        </p:nvSpPr>
        <p:spPr>
          <a:xfrm>
            <a:off x="3722189" y="6535279"/>
            <a:ext cx="39671" cy="15170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Rectangle 924">
            <a:hlinkClick r:id="rId4" action="ppaction://hlinksldjump" tooltip="Entertainment: 23 @ +48.6%"/>
          </p:cNvPr>
          <p:cNvSpPr/>
          <p:nvPr/>
        </p:nvSpPr>
        <p:spPr>
          <a:xfrm>
            <a:off x="2997239" y="6144101"/>
            <a:ext cx="777321" cy="419048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6" name="Rectangle 925">
            <a:hlinkClick r:id="rId4" action="ppaction://hlinksldjump" tooltip="Android 4: 35 @ +97.7%"/>
          </p:cNvPr>
          <p:cNvSpPr/>
          <p:nvPr/>
        </p:nvSpPr>
        <p:spPr>
          <a:xfrm>
            <a:off x="3009939" y="6575849"/>
            <a:ext cx="285307" cy="129348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Rectangle 926">
            <a:hlinkClick r:id="rId4" action="ppaction://hlinksldjump" tooltip="Android 3: 34 @ +117.5%"/>
          </p:cNvPr>
          <p:cNvSpPr/>
          <p:nvPr/>
        </p:nvSpPr>
        <p:spPr>
          <a:xfrm>
            <a:off x="3009939" y="6705197"/>
            <a:ext cx="285307" cy="1274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4" action="ppaction://hlinksldjump" tooltip="iOS 4: 25 @ +48.4%"/>
          </p:cNvPr>
          <p:cNvSpPr/>
          <p:nvPr/>
        </p:nvSpPr>
        <p:spPr>
          <a:xfrm>
            <a:off x="3295246" y="6575849"/>
            <a:ext cx="259831" cy="103455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9" name="Rectangle 928">
            <a:hlinkClick r:id="rId4" action="ppaction://hlinksldjump" tooltip="iOS 3: 20 @ +18.6%"/>
          </p:cNvPr>
          <p:cNvSpPr/>
          <p:nvPr/>
        </p:nvSpPr>
        <p:spPr>
          <a:xfrm>
            <a:off x="3555077" y="6575849"/>
            <a:ext cx="206783" cy="103455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Rectangle 929">
            <a:hlinkClick r:id="rId4" action="ppaction://hlinksldjump" tooltip="iOS 5: 19 @ +44.2%"/>
          </p:cNvPr>
          <p:cNvSpPr/>
          <p:nvPr/>
        </p:nvSpPr>
        <p:spPr>
          <a:xfrm>
            <a:off x="3295246" y="6679304"/>
            <a:ext cx="224965" cy="90257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Rectangle 930">
            <a:hlinkClick r:id="rId4" action="ppaction://hlinksldjump" tooltip="Java ME: 13 @ -34.8%"/>
          </p:cNvPr>
          <p:cNvSpPr/>
          <p:nvPr/>
        </p:nvSpPr>
        <p:spPr>
          <a:xfrm>
            <a:off x="3295246" y="6769560"/>
            <a:ext cx="224965" cy="63040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4" action="ppaction://hlinksldjump" tooltip="Android 2: 11 @ +133.4%"/>
          </p:cNvPr>
          <p:cNvSpPr/>
          <p:nvPr/>
        </p:nvSpPr>
        <p:spPr>
          <a:xfrm>
            <a:off x="3520211" y="6679304"/>
            <a:ext cx="127343" cy="918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Rectangle 932">
            <a:hlinkClick r:id="rId4" action="ppaction://hlinksldjump" tooltip="Windows: 10 @ +86.3%"/>
          </p:cNvPr>
          <p:cNvSpPr/>
          <p:nvPr/>
        </p:nvSpPr>
        <p:spPr>
          <a:xfrm>
            <a:off x="3647554" y="6679304"/>
            <a:ext cx="114306" cy="91818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4" action="ppaction://hlinksldjump" tooltip="Black berry: 7 @ -4.1%"/>
          </p:cNvPr>
          <p:cNvSpPr/>
          <p:nvPr/>
        </p:nvSpPr>
        <p:spPr>
          <a:xfrm>
            <a:off x="3520211" y="6771122"/>
            <a:ext cx="121037" cy="61478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4" action="ppaction://hlinksldjump" tooltip="Symbian: 4 @ +24.9%"/>
          </p:cNvPr>
          <p:cNvSpPr/>
          <p:nvPr/>
        </p:nvSpPr>
        <p:spPr>
          <a:xfrm>
            <a:off x="3641248" y="6771122"/>
            <a:ext cx="79645" cy="58909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4" action="ppaction://hlinksldjump" tooltip="Android 1: 2 @ +66.9%"/>
          </p:cNvPr>
          <p:cNvSpPr/>
          <p:nvPr/>
        </p:nvSpPr>
        <p:spPr>
          <a:xfrm>
            <a:off x="3720893" y="6771122"/>
            <a:ext cx="40967" cy="58909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4" action="ppaction://hlinksldjump" tooltip="Other: 0 @ -58.1%"/>
          </p:cNvPr>
          <p:cNvSpPr/>
          <p:nvPr/>
        </p:nvSpPr>
        <p:spPr>
          <a:xfrm>
            <a:off x="3641248" y="6830032"/>
            <a:ext cx="120612" cy="2568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4" action="ppaction://hlinksldjump" tooltip="Travel: 15 @ +46.6%"/>
          </p:cNvPr>
          <p:cNvSpPr/>
          <p:nvPr/>
        </p:nvSpPr>
        <p:spPr>
          <a:xfrm>
            <a:off x="2997239" y="6563149"/>
            <a:ext cx="777321" cy="28215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39" name="Rectangle 938">
            <a:hlinkClick r:id="rId4" action="ppaction://hlinksldjump" tooltip="iOS 4: 29 @ +23.1%"/>
          </p:cNvPr>
          <p:cNvSpPr/>
          <p:nvPr/>
        </p:nvSpPr>
        <p:spPr>
          <a:xfrm>
            <a:off x="3787260" y="6156801"/>
            <a:ext cx="223853" cy="134154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Rectangle 939">
            <a:hlinkClick r:id="rId4" action="ppaction://hlinksldjump" tooltip="Android 4: 24 @ +32.2%"/>
          </p:cNvPr>
          <p:cNvSpPr/>
          <p:nvPr/>
        </p:nvSpPr>
        <p:spPr>
          <a:xfrm>
            <a:off x="3787260" y="6290956"/>
            <a:ext cx="223853" cy="114469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Rectangle 940">
            <a:hlinkClick r:id="rId4" action="ppaction://hlinksldjump" tooltip="Android 3: 22 @ +68.8%"/>
          </p:cNvPr>
          <p:cNvSpPr/>
          <p:nvPr/>
        </p:nvSpPr>
        <p:spPr>
          <a:xfrm>
            <a:off x="4011113" y="6156801"/>
            <a:ext cx="228867" cy="101970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>
            <a:hlinkClick r:id="rId4" action="ppaction://hlinksldjump" tooltip="iOS 5: 18 @ +8.3%"/>
          </p:cNvPr>
          <p:cNvSpPr/>
          <p:nvPr/>
        </p:nvSpPr>
        <p:spPr>
          <a:xfrm>
            <a:off x="4239980" y="6156801"/>
            <a:ext cx="188392" cy="101970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4" action="ppaction://hlinksldjump" tooltip="Java ME: 14 @ +5.7%"/>
          </p:cNvPr>
          <p:cNvSpPr/>
          <p:nvPr/>
        </p:nvSpPr>
        <p:spPr>
          <a:xfrm>
            <a:off x="4011113" y="6258771"/>
            <a:ext cx="200509" cy="73602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4" action="ppaction://hlinksldjump" tooltip="iOS 3: 14 @ +75.1%"/>
          </p:cNvPr>
          <p:cNvSpPr/>
          <p:nvPr/>
        </p:nvSpPr>
        <p:spPr>
          <a:xfrm>
            <a:off x="4011113" y="6332373"/>
            <a:ext cx="200509" cy="73052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4" action="ppaction://hlinksldjump" tooltip="Android 2: 12 @ +10.0%"/>
          </p:cNvPr>
          <p:cNvSpPr/>
          <p:nvPr/>
        </p:nvSpPr>
        <p:spPr>
          <a:xfrm>
            <a:off x="4211622" y="6258771"/>
            <a:ext cx="138162" cy="93750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Rectangle 945">
            <a:hlinkClick r:id="rId4" action="ppaction://hlinksldjump" tooltip="Black berry: 7 @ +4.0%"/>
          </p:cNvPr>
          <p:cNvSpPr/>
          <p:nvPr/>
        </p:nvSpPr>
        <p:spPr>
          <a:xfrm>
            <a:off x="4349784" y="6258771"/>
            <a:ext cx="78588" cy="93750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4" action="ppaction://hlinksldjump" tooltip="Windows: 7 @ +20.2%"/>
          </p:cNvPr>
          <p:cNvSpPr/>
          <p:nvPr/>
        </p:nvSpPr>
        <p:spPr>
          <a:xfrm>
            <a:off x="4211622" y="6352521"/>
            <a:ext cx="128860" cy="52904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4" action="ppaction://hlinksldjump" tooltip="Symbian: 3 @ +85.2%"/>
          </p:cNvPr>
          <p:cNvSpPr/>
          <p:nvPr/>
        </p:nvSpPr>
        <p:spPr>
          <a:xfrm>
            <a:off x="4340482" y="6352521"/>
            <a:ext cx="87890" cy="32233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4" action="ppaction://hlinksldjump" tooltip="Android 1: 1 @ +657.3%"/>
          </p:cNvPr>
          <p:cNvSpPr/>
          <p:nvPr/>
        </p:nvSpPr>
        <p:spPr>
          <a:xfrm>
            <a:off x="4340482" y="6384754"/>
            <a:ext cx="68996" cy="206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0" name="Rectangle 949">
            <a:hlinkClick r:id="rId4" action="ppaction://hlinksldjump" tooltip="Other: 0 @ +inf%"/>
          </p:cNvPr>
          <p:cNvSpPr/>
          <p:nvPr/>
        </p:nvSpPr>
        <p:spPr>
          <a:xfrm>
            <a:off x="4409478" y="6384754"/>
            <a:ext cx="18894" cy="206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1" name="Rectangle 950">
            <a:hlinkClick r:id="rId4" action="ppaction://hlinksldjump" tooltip="Family: 13 @ +28.6%"/>
          </p:cNvPr>
          <p:cNvSpPr/>
          <p:nvPr/>
        </p:nvSpPr>
        <p:spPr>
          <a:xfrm>
            <a:off x="3774560" y="6144101"/>
            <a:ext cx="666512" cy="274024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2" name="Rectangle 951">
            <a:hlinkClick r:id="rId4" action="ppaction://hlinksldjump" tooltip="iOS 5: 25 @ +96.5%"/>
          </p:cNvPr>
          <p:cNvSpPr/>
          <p:nvPr/>
        </p:nvSpPr>
        <p:spPr>
          <a:xfrm>
            <a:off x="4453772" y="6156801"/>
            <a:ext cx="209590" cy="126350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4" action="ppaction://hlinksldjump" tooltip="Android 3: 25 @ +70.4%"/>
          </p:cNvPr>
          <p:cNvSpPr/>
          <p:nvPr/>
        </p:nvSpPr>
        <p:spPr>
          <a:xfrm>
            <a:off x="4453772" y="6283151"/>
            <a:ext cx="209590" cy="122274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4" name="Rectangle 953">
            <a:hlinkClick r:id="rId4" action="ppaction://hlinksldjump" tooltip="iOS 4: 21 @ +48.6%"/>
          </p:cNvPr>
          <p:cNvSpPr/>
          <p:nvPr/>
        </p:nvSpPr>
        <p:spPr>
          <a:xfrm>
            <a:off x="4663362" y="6156801"/>
            <a:ext cx="206952" cy="104655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5" name="Rectangle 954">
            <a:hlinkClick r:id="rId4" action="ppaction://hlinksldjump" tooltip="Java ME: 13 @ +117.2%"/>
          </p:cNvPr>
          <p:cNvSpPr/>
          <p:nvPr/>
        </p:nvSpPr>
        <p:spPr>
          <a:xfrm>
            <a:off x="4870314" y="6156801"/>
            <a:ext cx="129496" cy="1046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4" action="ppaction://hlinksldjump" tooltip="iOS 3: 11 @ +40.7%"/>
          </p:cNvPr>
          <p:cNvSpPr/>
          <p:nvPr/>
        </p:nvSpPr>
        <p:spPr>
          <a:xfrm>
            <a:off x="4663362" y="6261456"/>
            <a:ext cx="160521" cy="73884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4" action="ppaction://hlinksldjump" tooltip="Android 4: 11 @ -22.5%"/>
          </p:cNvPr>
          <p:cNvSpPr/>
          <p:nvPr/>
        </p:nvSpPr>
        <p:spPr>
          <a:xfrm>
            <a:off x="4663362" y="6335340"/>
            <a:ext cx="160521" cy="70085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4" action="ppaction://hlinksldjump" tooltip="Android 2: 8 @ +132.7%"/>
          </p:cNvPr>
          <p:cNvSpPr/>
          <p:nvPr/>
        </p:nvSpPr>
        <p:spPr>
          <a:xfrm>
            <a:off x="4823883" y="6261456"/>
            <a:ext cx="175927" cy="484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>
            <a:hlinkClick r:id="rId4" action="ppaction://hlinksldjump" tooltip="Windows: 8 @ +54.0%"/>
          </p:cNvPr>
          <p:cNvSpPr/>
          <p:nvPr/>
        </p:nvSpPr>
        <p:spPr>
          <a:xfrm>
            <a:off x="4823883" y="6309879"/>
            <a:ext cx="113752" cy="68965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4" action="ppaction://hlinksldjump" tooltip="Black berry: 4 @ -22.8%"/>
          </p:cNvPr>
          <p:cNvSpPr/>
          <p:nvPr/>
        </p:nvSpPr>
        <p:spPr>
          <a:xfrm>
            <a:off x="4937635" y="6309879"/>
            <a:ext cx="62176" cy="68965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4" action="ppaction://hlinksldjump" tooltip="Symbian: 4 @ +40.2%"/>
          </p:cNvPr>
          <p:cNvSpPr/>
          <p:nvPr/>
        </p:nvSpPr>
        <p:spPr>
          <a:xfrm>
            <a:off x="4823883" y="6378844"/>
            <a:ext cx="149677" cy="26581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4" action="ppaction://hlinksldjump" tooltip="Android 1: 0 @ +13.4%"/>
          </p:cNvPr>
          <p:cNvSpPr/>
          <p:nvPr/>
        </p:nvSpPr>
        <p:spPr>
          <a:xfrm>
            <a:off x="4973560" y="6378844"/>
            <a:ext cx="26251" cy="18884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3" name="Rectangle 962">
            <a:hlinkClick r:id="rId4" action="ppaction://hlinksldjump" tooltip="Other: 0 @ -27.6%"/>
          </p:cNvPr>
          <p:cNvSpPr/>
          <p:nvPr/>
        </p:nvSpPr>
        <p:spPr>
          <a:xfrm>
            <a:off x="4973560" y="6397728"/>
            <a:ext cx="26251" cy="769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4" name="Rectangle 963">
            <a:hlinkClick r:id="rId4" action="ppaction://hlinksldjump" tooltip="Weather: 11 @ +50.6%"/>
          </p:cNvPr>
          <p:cNvSpPr/>
          <p:nvPr/>
        </p:nvSpPr>
        <p:spPr>
          <a:xfrm>
            <a:off x="4441072" y="6144101"/>
            <a:ext cx="571438" cy="274024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65" name="Rectangle 964">
            <a:hlinkClick r:id="rId4" action="ppaction://hlinksldjump" tooltip="Android 3: 18 @ +110.4%"/>
          </p:cNvPr>
          <p:cNvSpPr/>
          <p:nvPr/>
        </p:nvSpPr>
        <p:spPr>
          <a:xfrm>
            <a:off x="3787260" y="6430825"/>
            <a:ext cx="193082" cy="963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6" name="Rectangle 965">
            <a:hlinkClick r:id="rId4" action="ppaction://hlinksldjump" tooltip="iOS 5: 18 @ +36.9%"/>
          </p:cNvPr>
          <p:cNvSpPr/>
          <p:nvPr/>
        </p:nvSpPr>
        <p:spPr>
          <a:xfrm>
            <a:off x="3787260" y="6527164"/>
            <a:ext cx="193082" cy="93346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7" name="Rectangle 966">
            <a:hlinkClick r:id="rId4" action="ppaction://hlinksldjump" tooltip="iOS 3: 11 @ +67.8%"/>
          </p:cNvPr>
          <p:cNvSpPr/>
          <p:nvPr/>
        </p:nvSpPr>
        <p:spPr>
          <a:xfrm>
            <a:off x="3980342" y="6430825"/>
            <a:ext cx="161056" cy="68955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8" name="Rectangle 967">
            <a:hlinkClick r:id="rId4" action="ppaction://hlinksldjump" tooltip="iOS 4: 9 @ -6.1%"/>
          </p:cNvPr>
          <p:cNvSpPr/>
          <p:nvPr/>
        </p:nvSpPr>
        <p:spPr>
          <a:xfrm>
            <a:off x="4141398" y="6430825"/>
            <a:ext cx="128123" cy="68955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9" name="Rectangle 968">
            <a:hlinkClick r:id="rId4" action="ppaction://hlinksldjump" tooltip="Android 4: 8 @ +78.2%"/>
          </p:cNvPr>
          <p:cNvSpPr/>
          <p:nvPr/>
        </p:nvSpPr>
        <p:spPr>
          <a:xfrm>
            <a:off x="3980342" y="6499781"/>
            <a:ext cx="126174" cy="66664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0" name="Rectangle 969">
            <a:hlinkClick r:id="rId4" action="ppaction://hlinksldjump" tooltip="Java ME: 7 @ -35.2%"/>
          </p:cNvPr>
          <p:cNvSpPr/>
          <p:nvPr/>
        </p:nvSpPr>
        <p:spPr>
          <a:xfrm>
            <a:off x="3980342" y="6566445"/>
            <a:ext cx="126174" cy="54065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1" name="Rectangle 970">
            <a:hlinkClick r:id="rId4" action="ppaction://hlinksldjump" tooltip="Android 2: 6 @ +22.9%"/>
          </p:cNvPr>
          <p:cNvSpPr/>
          <p:nvPr/>
        </p:nvSpPr>
        <p:spPr>
          <a:xfrm>
            <a:off x="4106516" y="6499781"/>
            <a:ext cx="83488" cy="67948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>
            <a:hlinkClick r:id="rId4" action="ppaction://hlinksldjump" tooltip="Windows: 5 @ +77.7%"/>
          </p:cNvPr>
          <p:cNvSpPr/>
          <p:nvPr/>
        </p:nvSpPr>
        <p:spPr>
          <a:xfrm>
            <a:off x="4190003" y="6499781"/>
            <a:ext cx="79517" cy="67948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4" action="ppaction://hlinksldjump" tooltip="Black berry: 5 @ +272.9%"/>
          </p:cNvPr>
          <p:cNvSpPr/>
          <p:nvPr/>
        </p:nvSpPr>
        <p:spPr>
          <a:xfrm>
            <a:off x="4106516" y="6567729"/>
            <a:ext cx="94369" cy="527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4" action="ppaction://hlinksldjump" tooltip="Symbian: 2 @ +157.6%"/>
          </p:cNvPr>
          <p:cNvSpPr/>
          <p:nvPr/>
        </p:nvSpPr>
        <p:spPr>
          <a:xfrm>
            <a:off x="4200885" y="6567729"/>
            <a:ext cx="68636" cy="349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4" action="ppaction://hlinksldjump" tooltip="Android 1: 1 @ +221.7%"/>
          </p:cNvPr>
          <p:cNvSpPr/>
          <p:nvPr/>
        </p:nvSpPr>
        <p:spPr>
          <a:xfrm>
            <a:off x="4200885" y="6602726"/>
            <a:ext cx="53241" cy="177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>
            <a:hlinkClick r:id="rId4" action="ppaction://hlinksldjump" tooltip="Other: 0 @ +67.4%"/>
          </p:cNvPr>
          <p:cNvSpPr/>
          <p:nvPr/>
        </p:nvSpPr>
        <p:spPr>
          <a:xfrm>
            <a:off x="4254126" y="6602726"/>
            <a:ext cx="15395" cy="17784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7" name="Rectangle 976">
            <a:hlinkClick r:id="rId4" action="ppaction://hlinksldjump" tooltip="Social: 8 @ +43.7%"/>
          </p:cNvPr>
          <p:cNvSpPr/>
          <p:nvPr/>
        </p:nvSpPr>
        <p:spPr>
          <a:xfrm>
            <a:off x="3774560" y="6418125"/>
            <a:ext cx="507661" cy="215085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78" name="Rectangle 977">
            <a:hlinkClick r:id="rId4" action="ppaction://hlinksldjump" tooltip="Android 4: 18 @ +148.0%"/>
          </p:cNvPr>
          <p:cNvSpPr/>
          <p:nvPr/>
        </p:nvSpPr>
        <p:spPr>
          <a:xfrm>
            <a:off x="3787260" y="6645910"/>
            <a:ext cx="182106" cy="1004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9" name="Rectangle 978">
            <a:hlinkClick r:id="rId4" action="ppaction://hlinksldjump" tooltip="iOS 5: 16 @ +26.1%"/>
          </p:cNvPr>
          <p:cNvSpPr/>
          <p:nvPr/>
        </p:nvSpPr>
        <p:spPr>
          <a:xfrm>
            <a:off x="3787260" y="6746386"/>
            <a:ext cx="182106" cy="86214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0" name="Rectangle 979">
            <a:hlinkClick r:id="rId4" action="ppaction://hlinksldjump" tooltip="iOS 4: 14 @ +112.0%"/>
          </p:cNvPr>
          <p:cNvSpPr/>
          <p:nvPr/>
        </p:nvSpPr>
        <p:spPr>
          <a:xfrm>
            <a:off x="3969366" y="6645910"/>
            <a:ext cx="168315" cy="844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1" name="Rectangle 980">
            <a:hlinkClick r:id="rId4" action="ppaction://hlinksldjump" tooltip="iOS 3: 11 @ +151.0%"/>
          </p:cNvPr>
          <p:cNvSpPr/>
          <p:nvPr/>
        </p:nvSpPr>
        <p:spPr>
          <a:xfrm>
            <a:off x="4137681" y="6645910"/>
            <a:ext cx="131840" cy="844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2" name="Rectangle 981">
            <a:hlinkClick r:id="rId4" action="ppaction://hlinksldjump" tooltip="Android 3: 10 @ -13.1%"/>
          </p:cNvPr>
          <p:cNvSpPr/>
          <p:nvPr/>
        </p:nvSpPr>
        <p:spPr>
          <a:xfrm>
            <a:off x="3969366" y="6730347"/>
            <a:ext cx="157606" cy="6504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3" name="Rectangle 982">
            <a:hlinkClick r:id="rId4" action="ppaction://hlinksldjump" tooltip="Java ME: 6 @ -19.0%"/>
          </p:cNvPr>
          <p:cNvSpPr/>
          <p:nvPr/>
        </p:nvSpPr>
        <p:spPr>
          <a:xfrm>
            <a:off x="3969366" y="6795393"/>
            <a:ext cx="157606" cy="37207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Rectangle 983">
            <a:hlinkClick r:id="rId4" action="ppaction://hlinksldjump" tooltip="Android 2: 5 @ +89.1%"/>
          </p:cNvPr>
          <p:cNvSpPr/>
          <p:nvPr/>
        </p:nvSpPr>
        <p:spPr>
          <a:xfrm>
            <a:off x="4126971" y="6730347"/>
            <a:ext cx="79669" cy="64640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5" name="Rectangle 984">
            <a:hlinkClick r:id="rId4" action="ppaction://hlinksldjump" tooltip="Windows: 4 @ +22.6%"/>
          </p:cNvPr>
          <p:cNvSpPr/>
          <p:nvPr/>
        </p:nvSpPr>
        <p:spPr>
          <a:xfrm>
            <a:off x="4206640" y="6730347"/>
            <a:ext cx="62880" cy="6464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4" action="ppaction://hlinksldjump" tooltip="Symbian: 3 @ +125.7%"/>
          </p:cNvPr>
          <p:cNvSpPr/>
          <p:nvPr/>
        </p:nvSpPr>
        <p:spPr>
          <a:xfrm>
            <a:off x="4126971" y="6794986"/>
            <a:ext cx="80721" cy="376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4" action="ppaction://hlinksldjump" tooltip="Black berry: 2 @ -17.2%"/>
          </p:cNvPr>
          <p:cNvSpPr/>
          <p:nvPr/>
        </p:nvSpPr>
        <p:spPr>
          <a:xfrm>
            <a:off x="4207693" y="6794986"/>
            <a:ext cx="61828" cy="24538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4" action="ppaction://hlinksldjump" tooltip="Android 1: 1 @ +294.9%"/>
          </p:cNvPr>
          <p:cNvSpPr/>
          <p:nvPr/>
        </p:nvSpPr>
        <p:spPr>
          <a:xfrm>
            <a:off x="4207693" y="6819524"/>
            <a:ext cx="44037" cy="130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9" name="Rectangle 988">
            <a:hlinkClick r:id="rId4" action="ppaction://hlinksldjump" tooltip="Other: 0 @ +inf%"/>
          </p:cNvPr>
          <p:cNvSpPr/>
          <p:nvPr/>
        </p:nvSpPr>
        <p:spPr>
          <a:xfrm>
            <a:off x="4251730" y="6819524"/>
            <a:ext cx="17790" cy="130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0" name="Rectangle 989">
            <a:hlinkClick r:id="rId4" action="ppaction://hlinksldjump" tooltip="Lifestyle: 7 @ +51.7%"/>
          </p:cNvPr>
          <p:cNvSpPr/>
          <p:nvPr/>
        </p:nvSpPr>
        <p:spPr>
          <a:xfrm>
            <a:off x="3774560" y="6633210"/>
            <a:ext cx="507661" cy="212090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91" name="Rectangle 990">
            <a:hlinkClick r:id="rId4" action="ppaction://hlinksldjump" tooltip="iOS 4: 19 @ +151.9%"/>
          </p:cNvPr>
          <p:cNvSpPr/>
          <p:nvPr/>
        </p:nvSpPr>
        <p:spPr>
          <a:xfrm>
            <a:off x="4294921" y="6430825"/>
            <a:ext cx="174925" cy="1083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2" name="Rectangle 991">
            <a:hlinkClick r:id="rId4" action="ppaction://hlinksldjump" tooltip="Android 4: 14 @ +171.9%"/>
          </p:cNvPr>
          <p:cNvSpPr/>
          <p:nvPr/>
        </p:nvSpPr>
        <p:spPr>
          <a:xfrm>
            <a:off x="4294921" y="6539178"/>
            <a:ext cx="174925" cy="831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3" name="Rectangle 992">
            <a:hlinkClick r:id="rId4" action="ppaction://hlinksldjump" tooltip="iOS 5: 10 @ +4.4%"/>
          </p:cNvPr>
          <p:cNvSpPr/>
          <p:nvPr/>
        </p:nvSpPr>
        <p:spPr>
          <a:xfrm>
            <a:off x="4469845" y="6430825"/>
            <a:ext cx="143926" cy="70293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4" action="ppaction://hlinksldjump" tooltip="Java ME: 9 @ +133.2%"/>
          </p:cNvPr>
          <p:cNvSpPr/>
          <p:nvPr/>
        </p:nvSpPr>
        <p:spPr>
          <a:xfrm>
            <a:off x="4613771" y="6430825"/>
            <a:ext cx="129272" cy="702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5" name="Rectangle 994">
            <a:hlinkClick r:id="rId4" action="ppaction://hlinksldjump" tooltip="Android 3: 8 @ +51.4%"/>
          </p:cNvPr>
          <p:cNvSpPr/>
          <p:nvPr/>
        </p:nvSpPr>
        <p:spPr>
          <a:xfrm>
            <a:off x="4469845" y="6501118"/>
            <a:ext cx="126631" cy="66890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6" name="Rectangle 995">
            <a:hlinkClick r:id="rId4" action="ppaction://hlinksldjump" tooltip="iOS 3: 7 @ +125.6%"/>
          </p:cNvPr>
          <p:cNvSpPr/>
          <p:nvPr/>
        </p:nvSpPr>
        <p:spPr>
          <a:xfrm>
            <a:off x="4469845" y="6568008"/>
            <a:ext cx="126631" cy="543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7" name="Rectangle 996">
            <a:hlinkClick r:id="rId4" action="ppaction://hlinksldjump" tooltip="Windows: 6 @ +205.0%"/>
          </p:cNvPr>
          <p:cNvSpPr/>
          <p:nvPr/>
        </p:nvSpPr>
        <p:spPr>
          <a:xfrm>
            <a:off x="4596476" y="6501118"/>
            <a:ext cx="146567" cy="423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8" name="Rectangle 997">
            <a:hlinkClick r:id="rId4" action="ppaction://hlinksldjump" tooltip="Black berry: 6 @ +524.0%"/>
          </p:cNvPr>
          <p:cNvSpPr/>
          <p:nvPr/>
        </p:nvSpPr>
        <p:spPr>
          <a:xfrm>
            <a:off x="4596476" y="6543477"/>
            <a:ext cx="81529" cy="687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4" action="ppaction://hlinksldjump" tooltip="Android 2: 4 @ +192.7%"/>
          </p:cNvPr>
          <p:cNvSpPr/>
          <p:nvPr/>
        </p:nvSpPr>
        <p:spPr>
          <a:xfrm>
            <a:off x="4678005" y="6543477"/>
            <a:ext cx="65038" cy="687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4" action="ppaction://hlinksldjump" tooltip="Symbian: 1 @ -48.8%"/>
          </p:cNvPr>
          <p:cNvSpPr/>
          <p:nvPr/>
        </p:nvSpPr>
        <p:spPr>
          <a:xfrm>
            <a:off x="4596476" y="6612230"/>
            <a:ext cx="112250" cy="10081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4" action="ppaction://hlinksldjump" tooltip="Android 1: 0 @ +176.1%"/>
          </p:cNvPr>
          <p:cNvSpPr/>
          <p:nvPr/>
        </p:nvSpPr>
        <p:spPr>
          <a:xfrm>
            <a:off x="4708726" y="6612230"/>
            <a:ext cx="34317" cy="100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2" name="Rectangle 1001">
            <a:hlinkClick r:id="rId4" action="ppaction://hlinksldjump" tooltip="Sports: 7 @ +104.1%"/>
          </p:cNvPr>
          <p:cNvSpPr/>
          <p:nvPr/>
        </p:nvSpPr>
        <p:spPr>
          <a:xfrm>
            <a:off x="4282221" y="6418125"/>
            <a:ext cx="473523" cy="2168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03" name="Rectangle 1002">
            <a:hlinkClick r:id="rId4" action="ppaction://hlinksldjump" tooltip="Android 3: 9 @ +50.6%"/>
          </p:cNvPr>
          <p:cNvSpPr/>
          <p:nvPr/>
        </p:nvSpPr>
        <p:spPr>
          <a:xfrm>
            <a:off x="4768443" y="6430825"/>
            <a:ext cx="123212" cy="72869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4" name="Rectangle 1003">
            <a:hlinkClick r:id="rId4" action="ppaction://hlinksldjump" tooltip="Android 4: 8 @ +88.6%"/>
          </p:cNvPr>
          <p:cNvSpPr/>
          <p:nvPr/>
        </p:nvSpPr>
        <p:spPr>
          <a:xfrm>
            <a:off x="4891655" y="6430825"/>
            <a:ext cx="108155" cy="72869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5" name="Rectangle 1004">
            <a:hlinkClick r:id="rId4" action="ppaction://hlinksldjump" tooltip="Java ME: 6 @ +61.7%"/>
          </p:cNvPr>
          <p:cNvSpPr/>
          <p:nvPr/>
        </p:nvSpPr>
        <p:spPr>
          <a:xfrm>
            <a:off x="4768443" y="6503694"/>
            <a:ext cx="118578" cy="45702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4" action="ppaction://hlinksldjump" tooltip="iOS 5: 5 @ +266.3%"/>
          </p:cNvPr>
          <p:cNvSpPr/>
          <p:nvPr/>
        </p:nvSpPr>
        <p:spPr>
          <a:xfrm>
            <a:off x="4887022" y="6503694"/>
            <a:ext cx="112789" cy="457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4" action="ppaction://hlinksldjump" tooltip="iOS 3: 5 @ +48.0%"/>
          </p:cNvPr>
          <p:cNvSpPr/>
          <p:nvPr/>
        </p:nvSpPr>
        <p:spPr>
          <a:xfrm>
            <a:off x="4768443" y="6549396"/>
            <a:ext cx="123363" cy="37762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8" name="Rectangle 1007">
            <a:hlinkClick r:id="rId4" action="ppaction://hlinksldjump" tooltip="iOS 4: 5 @ -50.3%"/>
          </p:cNvPr>
          <p:cNvSpPr/>
          <p:nvPr/>
        </p:nvSpPr>
        <p:spPr>
          <a:xfrm>
            <a:off x="4768443" y="6587158"/>
            <a:ext cx="123363" cy="35153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4" action="ppaction://hlinksldjump" tooltip="Android 2: 3 @ +420.8%"/>
          </p:cNvPr>
          <p:cNvSpPr/>
          <p:nvPr/>
        </p:nvSpPr>
        <p:spPr>
          <a:xfrm>
            <a:off x="4891806" y="6549396"/>
            <a:ext cx="60293" cy="410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4" action="ppaction://hlinksldjump" tooltip="Symbian: 2 @ +400.8%"/>
          </p:cNvPr>
          <p:cNvSpPr/>
          <p:nvPr/>
        </p:nvSpPr>
        <p:spPr>
          <a:xfrm>
            <a:off x="4952099" y="6549396"/>
            <a:ext cx="47711" cy="410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1" name="Rectangle 1010">
            <a:hlinkClick r:id="rId4" action="ppaction://hlinksldjump" tooltip="Windows: 1 @ -5.1%"/>
          </p:cNvPr>
          <p:cNvSpPr/>
          <p:nvPr/>
        </p:nvSpPr>
        <p:spPr>
          <a:xfrm>
            <a:off x="4891806" y="6590481"/>
            <a:ext cx="39491" cy="31830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4" action="ppaction://hlinksldjump" tooltip="Black berry: 1 @ -57.9%"/>
          </p:cNvPr>
          <p:cNvSpPr/>
          <p:nvPr/>
        </p:nvSpPr>
        <p:spPr>
          <a:xfrm>
            <a:off x="4931297" y="6590481"/>
            <a:ext cx="55456" cy="18757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4" action="ppaction://hlinksldjump" tooltip="Other: 1 @ +inf%"/>
          </p:cNvPr>
          <p:cNvSpPr/>
          <p:nvPr/>
        </p:nvSpPr>
        <p:spPr>
          <a:xfrm>
            <a:off x="4931297" y="6609238"/>
            <a:ext cx="55456" cy="130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4" action="ppaction://hlinksldjump" tooltip="Android 1: 0 @ +inf%"/>
          </p:cNvPr>
          <p:cNvSpPr/>
          <p:nvPr/>
        </p:nvSpPr>
        <p:spPr>
          <a:xfrm>
            <a:off x="4986753" y="6590481"/>
            <a:ext cx="13057" cy="318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Rectangle 1014">
            <a:hlinkClick r:id="rId4" action="ppaction://hlinksldjump" tooltip="Politics: 4 @ +41.0%"/>
          </p:cNvPr>
          <p:cNvSpPr/>
          <p:nvPr/>
        </p:nvSpPr>
        <p:spPr>
          <a:xfrm>
            <a:off x="4755743" y="6418125"/>
            <a:ext cx="256767" cy="216886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6" name="Rectangle 1015">
            <a:hlinkClick r:id="rId4" action="ppaction://hlinksldjump" tooltip="iOS 4: 8 @ +274.7%"/>
          </p:cNvPr>
          <p:cNvSpPr/>
          <p:nvPr/>
        </p:nvSpPr>
        <p:spPr>
          <a:xfrm>
            <a:off x="4294921" y="6647711"/>
            <a:ext cx="124696" cy="621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7" name="Rectangle 1016">
            <a:hlinkClick r:id="rId4" action="ppaction://hlinksldjump" tooltip="iOS 3: 6 @ +124.7%"/>
          </p:cNvPr>
          <p:cNvSpPr/>
          <p:nvPr/>
        </p:nvSpPr>
        <p:spPr>
          <a:xfrm>
            <a:off x="4419617" y="6647711"/>
            <a:ext cx="96611" cy="621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8" name="Rectangle 1017">
            <a:hlinkClick r:id="rId4" action="ppaction://hlinksldjump" tooltip="Android 4: 6 @ -1.4%"/>
          </p:cNvPr>
          <p:cNvSpPr/>
          <p:nvPr/>
        </p:nvSpPr>
        <p:spPr>
          <a:xfrm>
            <a:off x="4294921" y="6709893"/>
            <a:ext cx="117655" cy="47839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4" action="ppaction://hlinksldjump" tooltip="Android 3: 5 @ +88.4%"/>
          </p:cNvPr>
          <p:cNvSpPr/>
          <p:nvPr/>
        </p:nvSpPr>
        <p:spPr>
          <a:xfrm>
            <a:off x="4412576" y="6709893"/>
            <a:ext cx="103652" cy="47839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4" action="ppaction://hlinksldjump" tooltip="iOS 5: 5 @ +15.7%"/>
          </p:cNvPr>
          <p:cNvSpPr/>
          <p:nvPr/>
        </p:nvSpPr>
        <p:spPr>
          <a:xfrm>
            <a:off x="4294921" y="6757732"/>
            <a:ext cx="110947" cy="41628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1" name="Rectangle 1020">
            <a:hlinkClick r:id="rId4" action="ppaction://hlinksldjump" tooltip="Java ME: 4 @ +314.3%"/>
          </p:cNvPr>
          <p:cNvSpPr/>
          <p:nvPr/>
        </p:nvSpPr>
        <p:spPr>
          <a:xfrm>
            <a:off x="4294921" y="6799360"/>
            <a:ext cx="110947" cy="332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4" action="ppaction://hlinksldjump" tooltip="Windows: 3 @ +68.7%"/>
          </p:cNvPr>
          <p:cNvSpPr/>
          <p:nvPr/>
        </p:nvSpPr>
        <p:spPr>
          <a:xfrm>
            <a:off x="4405868" y="6757732"/>
            <a:ext cx="110360" cy="29964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4" action="ppaction://hlinksldjump" tooltip="Android 2: 3 @ +63.0%"/>
          </p:cNvPr>
          <p:cNvSpPr/>
          <p:nvPr/>
        </p:nvSpPr>
        <p:spPr>
          <a:xfrm>
            <a:off x="4405868" y="6787697"/>
            <a:ext cx="88653" cy="34525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4" action="ppaction://hlinksldjump" tooltip="Black berry: 1 @ -3.0%"/>
          </p:cNvPr>
          <p:cNvSpPr/>
          <p:nvPr/>
        </p:nvSpPr>
        <p:spPr>
          <a:xfrm>
            <a:off x="4405868" y="6822222"/>
            <a:ext cx="88653" cy="1037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4" action="ppaction://hlinksldjump" tooltip="Symbian: 1 @ +18.1%"/>
          </p:cNvPr>
          <p:cNvSpPr/>
          <p:nvPr/>
        </p:nvSpPr>
        <p:spPr>
          <a:xfrm>
            <a:off x="4494521" y="6787697"/>
            <a:ext cx="21707" cy="32903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4" action="ppaction://hlinksldjump" tooltip="Other: 0 @ +28.8%"/>
          </p:cNvPr>
          <p:cNvSpPr/>
          <p:nvPr/>
        </p:nvSpPr>
        <p:spPr>
          <a:xfrm>
            <a:off x="4494521" y="6820600"/>
            <a:ext cx="21707" cy="12000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Rectangle 1026">
            <a:hlinkClick r:id="rId4" action="ppaction://hlinksldjump" tooltip="Health: 4 @ +71.1%"/>
          </p:cNvPr>
          <p:cNvSpPr/>
          <p:nvPr/>
        </p:nvSpPr>
        <p:spPr>
          <a:xfrm>
            <a:off x="4282221" y="6635011"/>
            <a:ext cx="246707" cy="210289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Rectangle 1027">
            <a:hlinkClick r:id="rId4" action="ppaction://hlinksldjump" tooltip="iOS 4: 7 @ +124.2%"/>
          </p:cNvPr>
          <p:cNvSpPr/>
          <p:nvPr/>
        </p:nvSpPr>
        <p:spPr>
          <a:xfrm>
            <a:off x="4541628" y="6647711"/>
            <a:ext cx="116308" cy="503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9" name="Rectangle 1028">
            <a:hlinkClick r:id="rId4" action="ppaction://hlinksldjump" tooltip="Android 4: 6 @ +0.6%"/>
          </p:cNvPr>
          <p:cNvSpPr/>
          <p:nvPr/>
        </p:nvSpPr>
        <p:spPr>
          <a:xfrm>
            <a:off x="4541628" y="6698014"/>
            <a:ext cx="116308" cy="4178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4" action="ppaction://hlinksldjump" tooltip="iOS 5: 6 @ +44.2%"/>
          </p:cNvPr>
          <p:cNvSpPr/>
          <p:nvPr/>
        </p:nvSpPr>
        <p:spPr>
          <a:xfrm>
            <a:off x="4657936" y="6647711"/>
            <a:ext cx="99441" cy="48652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Rectangle 1030">
            <a:hlinkClick r:id="rId4" action="ppaction://hlinksldjump" tooltip="Java ME: 5 @ +218.5%"/>
          </p:cNvPr>
          <p:cNvSpPr/>
          <p:nvPr/>
        </p:nvSpPr>
        <p:spPr>
          <a:xfrm>
            <a:off x="4657936" y="6696363"/>
            <a:ext cx="99441" cy="434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4" action="ppaction://hlinksldjump" tooltip="Android 3: 4 @ +58.1%"/>
          </p:cNvPr>
          <p:cNvSpPr/>
          <p:nvPr/>
        </p:nvSpPr>
        <p:spPr>
          <a:xfrm>
            <a:off x="4757377" y="6647711"/>
            <a:ext cx="69205" cy="51545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4" action="ppaction://hlinksldjump" tooltip="iOS 3: 3 @ +20.6%"/>
          </p:cNvPr>
          <p:cNvSpPr/>
          <p:nvPr/>
        </p:nvSpPr>
        <p:spPr>
          <a:xfrm>
            <a:off x="4826582" y="6647711"/>
            <a:ext cx="55572" cy="5154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Rectangle 1033">
            <a:hlinkClick r:id="rId4" action="ppaction://hlinksldjump" tooltip="Black berry: 2 @ +1119.9%"/>
          </p:cNvPr>
          <p:cNvSpPr/>
          <p:nvPr/>
        </p:nvSpPr>
        <p:spPr>
          <a:xfrm>
            <a:off x="4757377" y="6699256"/>
            <a:ext cx="79805" cy="214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4" action="ppaction://hlinksldjump" tooltip="Windows: 2 @ +58.3%"/>
          </p:cNvPr>
          <p:cNvSpPr/>
          <p:nvPr/>
        </p:nvSpPr>
        <p:spPr>
          <a:xfrm>
            <a:off x="4757377" y="6720714"/>
            <a:ext cx="79805" cy="19081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4" action="ppaction://hlinksldjump" tooltip="Android 2: 1 @ +92.3%"/>
          </p:cNvPr>
          <p:cNvSpPr/>
          <p:nvPr/>
        </p:nvSpPr>
        <p:spPr>
          <a:xfrm>
            <a:off x="4837182" y="6699256"/>
            <a:ext cx="44973" cy="28650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4" action="ppaction://hlinksldjump" tooltip="Symbian: 0 @ +28.0%"/>
          </p:cNvPr>
          <p:cNvSpPr/>
          <p:nvPr/>
        </p:nvSpPr>
        <p:spPr>
          <a:xfrm>
            <a:off x="4837182" y="6727906"/>
            <a:ext cx="30614" cy="11889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4" action="ppaction://hlinksldjump" tooltip="Other: 0 @ +inf%"/>
          </p:cNvPr>
          <p:cNvSpPr/>
          <p:nvPr/>
        </p:nvSpPr>
        <p:spPr>
          <a:xfrm>
            <a:off x="4867796" y="6727906"/>
            <a:ext cx="14359" cy="78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4" action="ppaction://hlinksldjump" tooltip="Android 1: 0 @ +inf%"/>
          </p:cNvPr>
          <p:cNvSpPr/>
          <p:nvPr/>
        </p:nvSpPr>
        <p:spPr>
          <a:xfrm>
            <a:off x="4867796" y="6735781"/>
            <a:ext cx="14359" cy="40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4" action="ppaction://hlinksldjump" tooltip="Personal finance: 3 @ +66.4%"/>
          </p:cNvPr>
          <p:cNvSpPr/>
          <p:nvPr/>
        </p:nvSpPr>
        <p:spPr>
          <a:xfrm>
            <a:off x="4528928" y="6635011"/>
            <a:ext cx="365926" cy="117484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41" name="Rectangle 1040">
            <a:hlinkClick r:id="rId4" action="ppaction://hlinksldjump" tooltip="Android 3: 6 @ +258.9%"/>
          </p:cNvPr>
          <p:cNvSpPr/>
          <p:nvPr/>
        </p:nvSpPr>
        <p:spPr>
          <a:xfrm>
            <a:off x="4541628" y="6765195"/>
            <a:ext cx="133118" cy="349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2" name="Rectangle 1041">
            <a:hlinkClick r:id="rId4" action="ppaction://hlinksldjump" tooltip="Android 4: 5 @ +99.6%"/>
          </p:cNvPr>
          <p:cNvSpPr/>
          <p:nvPr/>
        </p:nvSpPr>
        <p:spPr>
          <a:xfrm>
            <a:off x="4541628" y="6800186"/>
            <a:ext cx="133118" cy="32414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3" name="Rectangle 1042">
            <a:hlinkClick r:id="rId4" action="ppaction://hlinksldjump" tooltip="iOS 4: 5 @ +14.0%"/>
          </p:cNvPr>
          <p:cNvSpPr/>
          <p:nvPr/>
        </p:nvSpPr>
        <p:spPr>
          <a:xfrm>
            <a:off x="4674746" y="6765195"/>
            <a:ext cx="112344" cy="35609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4" action="ppaction://hlinksldjump" tooltip="Java ME: 4 @ +685.8%"/>
          </p:cNvPr>
          <p:cNvSpPr/>
          <p:nvPr/>
        </p:nvSpPr>
        <p:spPr>
          <a:xfrm>
            <a:off x="4674746" y="6800803"/>
            <a:ext cx="112344" cy="317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4" action="ppaction://hlinksldjump" tooltip="iOS 5: 3 @ +19.3%"/>
          </p:cNvPr>
          <p:cNvSpPr/>
          <p:nvPr/>
        </p:nvSpPr>
        <p:spPr>
          <a:xfrm>
            <a:off x="4787090" y="6765195"/>
            <a:ext cx="58405" cy="42273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4" action="ppaction://hlinksldjump" tooltip="iOS 3: 2 @ +22.0%"/>
          </p:cNvPr>
          <p:cNvSpPr/>
          <p:nvPr/>
        </p:nvSpPr>
        <p:spPr>
          <a:xfrm>
            <a:off x="4845495" y="6765195"/>
            <a:ext cx="36659" cy="42273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7" name="Rectangle 1046">
            <a:hlinkClick r:id="rId4" action="ppaction://hlinksldjump" tooltip="Windows: 1 @ -32.0%"/>
          </p:cNvPr>
          <p:cNvSpPr/>
          <p:nvPr/>
        </p:nvSpPr>
        <p:spPr>
          <a:xfrm>
            <a:off x="4787090" y="6807467"/>
            <a:ext cx="34270" cy="25133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4" action="ppaction://hlinksldjump" tooltip="Black berry: 1 @ -9.8%"/>
          </p:cNvPr>
          <p:cNvSpPr/>
          <p:nvPr/>
        </p:nvSpPr>
        <p:spPr>
          <a:xfrm>
            <a:off x="4821360" y="6807467"/>
            <a:ext cx="41697" cy="16483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4" action="ppaction://hlinksldjump" tooltip="Other: 0 @ +inf%"/>
          </p:cNvPr>
          <p:cNvSpPr/>
          <p:nvPr/>
        </p:nvSpPr>
        <p:spPr>
          <a:xfrm>
            <a:off x="4821360" y="6823950"/>
            <a:ext cx="41697" cy="86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0" name="Rectangle 1049">
            <a:hlinkClick r:id="rId4" action="ppaction://hlinksldjump" tooltip="Symbian: 0 @ +62.5%"/>
          </p:cNvPr>
          <p:cNvSpPr/>
          <p:nvPr/>
        </p:nvSpPr>
        <p:spPr>
          <a:xfrm>
            <a:off x="4863057" y="6807467"/>
            <a:ext cx="19097" cy="18602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1" name="Rectangle 1050">
            <a:hlinkClick r:id="rId4" action="ppaction://hlinksldjump" tooltip="Android 2: 0 @ -83.3%"/>
          </p:cNvPr>
          <p:cNvSpPr/>
          <p:nvPr/>
        </p:nvSpPr>
        <p:spPr>
          <a:xfrm>
            <a:off x="4863057" y="6826069"/>
            <a:ext cx="19097" cy="6531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2" name="Rectangle 1051">
            <a:hlinkClick r:id="rId4" action="ppaction://hlinksldjump" tooltip="Books: 2 @ +65.2%"/>
          </p:cNvPr>
          <p:cNvSpPr/>
          <p:nvPr/>
        </p:nvSpPr>
        <p:spPr>
          <a:xfrm>
            <a:off x="4528928" y="6752495"/>
            <a:ext cx="365926" cy="92805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53" name="Rectangle 1052">
            <a:hlinkClick r:id="rId4" action="ppaction://hlinksldjump" tooltip="Android 3: 4 @ -20.5%"/>
          </p:cNvPr>
          <p:cNvSpPr/>
          <p:nvPr/>
        </p:nvSpPr>
        <p:spPr>
          <a:xfrm>
            <a:off x="4907554" y="6647711"/>
            <a:ext cx="92256" cy="31504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4" name="Rectangle 1053">
            <a:hlinkClick r:id="rId4" action="ppaction://hlinksldjump" tooltip="iOS 3: 3 @ +105.7%"/>
          </p:cNvPr>
          <p:cNvSpPr/>
          <p:nvPr/>
        </p:nvSpPr>
        <p:spPr>
          <a:xfrm>
            <a:off x="4907554" y="6679215"/>
            <a:ext cx="92256" cy="251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5" name="Rectangle 1054">
            <a:hlinkClick r:id="rId4" action="ppaction://hlinksldjump" tooltip="Android 4: 3 @ -25.1%"/>
          </p:cNvPr>
          <p:cNvSpPr/>
          <p:nvPr/>
        </p:nvSpPr>
        <p:spPr>
          <a:xfrm>
            <a:off x="4907554" y="6704354"/>
            <a:ext cx="92256" cy="24996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6" name="Rectangle 1055">
            <a:hlinkClick r:id="rId4" action="ppaction://hlinksldjump" tooltip="iOS 5: 3 @ +191.2%"/>
          </p:cNvPr>
          <p:cNvSpPr/>
          <p:nvPr/>
        </p:nvSpPr>
        <p:spPr>
          <a:xfrm>
            <a:off x="4907554" y="6729350"/>
            <a:ext cx="92256" cy="241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7" name="Rectangle 1056">
            <a:hlinkClick r:id="rId4" action="ppaction://hlinksldjump" tooltip="iOS 4: 3 @ -1.8%"/>
          </p:cNvPr>
          <p:cNvSpPr/>
          <p:nvPr/>
        </p:nvSpPr>
        <p:spPr>
          <a:xfrm>
            <a:off x="4907554" y="6753526"/>
            <a:ext cx="92256" cy="23689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4" action="ppaction://hlinksldjump" tooltip="Java ME: 3 @ +14.7%"/>
          </p:cNvPr>
          <p:cNvSpPr/>
          <p:nvPr/>
        </p:nvSpPr>
        <p:spPr>
          <a:xfrm>
            <a:off x="4907554" y="6777215"/>
            <a:ext cx="57105" cy="36322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4" action="ppaction://hlinksldjump" tooltip="Windows: 2 @ +76.4%"/>
          </p:cNvPr>
          <p:cNvSpPr/>
          <p:nvPr/>
        </p:nvSpPr>
        <p:spPr>
          <a:xfrm>
            <a:off x="4964659" y="6777215"/>
            <a:ext cx="35152" cy="36322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0" name="Rectangle 1059">
            <a:hlinkClick r:id="rId4" action="ppaction://hlinksldjump" tooltip="Android 2: 1 @ +62.1%"/>
          </p:cNvPr>
          <p:cNvSpPr/>
          <p:nvPr/>
        </p:nvSpPr>
        <p:spPr>
          <a:xfrm>
            <a:off x="4907554" y="6813537"/>
            <a:ext cx="40632" cy="19063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4" action="ppaction://hlinksldjump" tooltip="Black berry: 0 @ +inf%"/>
          </p:cNvPr>
          <p:cNvSpPr/>
          <p:nvPr/>
        </p:nvSpPr>
        <p:spPr>
          <a:xfrm>
            <a:off x="4948186" y="6813537"/>
            <a:ext cx="34199" cy="108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Rectangle 1061">
            <a:hlinkClick r:id="rId4" action="ppaction://hlinksldjump" tooltip="Other: 0 @ +12.3%"/>
          </p:cNvPr>
          <p:cNvSpPr/>
          <p:nvPr/>
        </p:nvSpPr>
        <p:spPr>
          <a:xfrm>
            <a:off x="4948186" y="6824342"/>
            <a:ext cx="34199" cy="825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4" action="ppaction://hlinksldjump" tooltip="Symbian: 0 @ -70.3%"/>
          </p:cNvPr>
          <p:cNvSpPr/>
          <p:nvPr/>
        </p:nvSpPr>
        <p:spPr>
          <a:xfrm>
            <a:off x="4982385" y="6813537"/>
            <a:ext cx="17425" cy="9936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4" name="Rectangle 1063">
            <a:hlinkClick r:id="rId4" action="ppaction://hlinksldjump" tooltip="Android 1: 0 @ +inf%"/>
          </p:cNvPr>
          <p:cNvSpPr/>
          <p:nvPr/>
        </p:nvSpPr>
        <p:spPr>
          <a:xfrm>
            <a:off x="4982385" y="6823473"/>
            <a:ext cx="17425" cy="91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5" name="Rectangle 1064">
            <a:hlinkClick r:id="rId4" action="ppaction://hlinksldjump" tooltip="News: 2 @ +16.0%"/>
          </p:cNvPr>
          <p:cNvSpPr/>
          <p:nvPr/>
        </p:nvSpPr>
        <p:spPr>
          <a:xfrm>
            <a:off x="4894854" y="6635011"/>
            <a:ext cx="117656" cy="210289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6" name="Rectangle 1065">
            <a:hlinkClick r:id="rId4" action="ppaction://hlinksldjump" tooltip="Listener: 23 @ +60.0%"/>
          </p:cNvPr>
          <p:cNvSpPr/>
          <p:nvPr/>
        </p:nvSpPr>
        <p:spPr>
          <a:xfrm>
            <a:off x="0" y="5658419"/>
            <a:ext cx="5025210" cy="1199581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Listener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67" name="Rectangle 1066">
            <a:hlinkClick r:id="rId4" action="ppaction://hlinksldjump" tooltip="Android 4: 94 @ +1.3%"/>
          </p:cNvPr>
          <p:cNvSpPr/>
          <p:nvPr/>
        </p:nvSpPr>
        <p:spPr>
          <a:xfrm>
            <a:off x="5050610" y="4137140"/>
            <a:ext cx="399077" cy="263654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68" name="Rectangle 1067">
            <a:hlinkClick r:id="rId4" action="ppaction://hlinksldjump" tooltip="iOS 5: 94 @ +73.2%"/>
          </p:cNvPr>
          <p:cNvSpPr/>
          <p:nvPr/>
        </p:nvSpPr>
        <p:spPr>
          <a:xfrm>
            <a:off x="5050610" y="4400794"/>
            <a:ext cx="399077" cy="262705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69" name="Rectangle 1068">
            <a:hlinkClick r:id="rId4" action="ppaction://hlinksldjump" tooltip="iOS 3: 83 @ +39.7%"/>
          </p:cNvPr>
          <p:cNvSpPr/>
          <p:nvPr/>
        </p:nvSpPr>
        <p:spPr>
          <a:xfrm>
            <a:off x="5449687" y="4137140"/>
            <a:ext cx="410393" cy="226462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0" name="Rectangle 1069">
            <a:hlinkClick r:id="rId4" action="ppaction://hlinksldjump" tooltip="Android 3: 78 @ -3.2%"/>
          </p:cNvPr>
          <p:cNvSpPr/>
          <p:nvPr/>
        </p:nvSpPr>
        <p:spPr>
          <a:xfrm>
            <a:off x="5860080" y="4137140"/>
            <a:ext cx="384106" cy="226462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1" name="Rectangle 1070">
            <a:hlinkClick r:id="rId4" action="ppaction://hlinksldjump" tooltip="iOS 4: 62 @ +21.6%"/>
          </p:cNvPr>
          <p:cNvSpPr/>
          <p:nvPr/>
        </p:nvSpPr>
        <p:spPr>
          <a:xfrm>
            <a:off x="5449687" y="4363602"/>
            <a:ext cx="445785" cy="156712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2" name="Rectangle 1071">
            <a:hlinkClick r:id="rId4" action="ppaction://hlinksldjump" tooltip="Java ME: 57 @ +42.8%"/>
          </p:cNvPr>
          <p:cNvSpPr/>
          <p:nvPr/>
        </p:nvSpPr>
        <p:spPr>
          <a:xfrm>
            <a:off x="5449687" y="4520314"/>
            <a:ext cx="445785" cy="143186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3" name="Rectangle 1072">
            <a:hlinkClick r:id="rId4" action="ppaction://hlinksldjump" tooltip="Android 2: 29 @ +13.9%"/>
          </p:cNvPr>
          <p:cNvSpPr/>
          <p:nvPr/>
        </p:nvSpPr>
        <p:spPr>
          <a:xfrm>
            <a:off x="5895472" y="4363602"/>
            <a:ext cx="188711" cy="169390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4" action="ppaction://hlinksldjump" tooltip="Windows: 24 @ -30.8%"/>
          </p:cNvPr>
          <p:cNvSpPr/>
          <p:nvPr/>
        </p:nvSpPr>
        <p:spPr>
          <a:xfrm>
            <a:off x="6084183" y="4363602"/>
            <a:ext cx="160003" cy="169390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4" action="ppaction://hlinksldjump" tooltip="Symbian: 22 @ +46.9%"/>
          </p:cNvPr>
          <p:cNvSpPr/>
          <p:nvPr/>
        </p:nvSpPr>
        <p:spPr>
          <a:xfrm>
            <a:off x="5895472" y="4532992"/>
            <a:ext cx="190282" cy="130507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6" name="Rectangle 1075">
            <a:hlinkClick r:id="rId4" action="ppaction://hlinksldjump" tooltip="Black berry: 12 @ -24.9%"/>
          </p:cNvPr>
          <p:cNvSpPr/>
          <p:nvPr/>
        </p:nvSpPr>
        <p:spPr>
          <a:xfrm>
            <a:off x="6085754" y="4532992"/>
            <a:ext cx="158432" cy="82457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7" name="Rectangle 1076">
            <a:hlinkClick r:id="rId4" action="ppaction://hlinksldjump" tooltip="Android 1: 5 @ +134.4%"/>
          </p:cNvPr>
          <p:cNvSpPr/>
          <p:nvPr/>
        </p:nvSpPr>
        <p:spPr>
          <a:xfrm>
            <a:off x="6085754" y="4615448"/>
            <a:ext cx="113236" cy="480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8" name="Rectangle 1077">
            <a:hlinkClick r:id="rId4" action="ppaction://hlinksldjump" tooltip="Other: 2 @ +59.4%"/>
          </p:cNvPr>
          <p:cNvSpPr/>
          <p:nvPr/>
        </p:nvSpPr>
        <p:spPr>
          <a:xfrm>
            <a:off x="6198989" y="4615448"/>
            <a:ext cx="45197" cy="48051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9" name="Rectangle 1078">
            <a:hlinkClick r:id="rId4" action="ppaction://hlinksldjump" tooltip="Games: 47 @ +19.0%"/>
          </p:cNvPr>
          <p:cNvSpPr/>
          <p:nvPr/>
        </p:nvSpPr>
        <p:spPr>
          <a:xfrm>
            <a:off x="5037910" y="4124440"/>
            <a:ext cx="1218976" cy="551759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80" name="Rectangle 1079">
            <a:hlinkClick r:id="rId4" action="ppaction://hlinksldjump" tooltip="Android 3: 86 @ +76.0%"/>
          </p:cNvPr>
          <p:cNvSpPr/>
          <p:nvPr/>
        </p:nvSpPr>
        <p:spPr>
          <a:xfrm>
            <a:off x="6269586" y="4137140"/>
            <a:ext cx="501354" cy="190914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1" name="Rectangle 1080">
            <a:hlinkClick r:id="rId4" action="ppaction://hlinksldjump" tooltip="iOS 4: 82 @ +32.9%"/>
          </p:cNvPr>
          <p:cNvSpPr/>
          <p:nvPr/>
        </p:nvSpPr>
        <p:spPr>
          <a:xfrm>
            <a:off x="6770940" y="4137140"/>
            <a:ext cx="481413" cy="190914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2" name="Rectangle 1081">
            <a:hlinkClick r:id="rId4" action="ppaction://hlinksldjump" tooltip="Android 4: 58 @ +38.2%"/>
          </p:cNvPr>
          <p:cNvSpPr/>
          <p:nvPr/>
        </p:nvSpPr>
        <p:spPr>
          <a:xfrm>
            <a:off x="6269586" y="4328054"/>
            <a:ext cx="348864" cy="184456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3" name="Rectangle 1082">
            <a:hlinkClick r:id="rId4" action="ppaction://hlinksldjump" tooltip="iOS 3: 47 @ +129.3%"/>
          </p:cNvPr>
          <p:cNvSpPr/>
          <p:nvPr/>
        </p:nvSpPr>
        <p:spPr>
          <a:xfrm>
            <a:off x="6269586" y="4512509"/>
            <a:ext cx="348864" cy="1509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4" name="Rectangle 1083">
            <a:hlinkClick r:id="rId4" action="ppaction://hlinksldjump" tooltip="Java ME: 47 @ +66.0%"/>
          </p:cNvPr>
          <p:cNvSpPr/>
          <p:nvPr/>
        </p:nvSpPr>
        <p:spPr>
          <a:xfrm>
            <a:off x="6618450" y="4328054"/>
            <a:ext cx="338366" cy="154196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5" name="Rectangle 1084">
            <a:hlinkClick r:id="rId4" action="ppaction://hlinksldjump" tooltip="iOS 5: 41 @ +29.0%"/>
          </p:cNvPr>
          <p:cNvSpPr/>
          <p:nvPr/>
        </p:nvSpPr>
        <p:spPr>
          <a:xfrm>
            <a:off x="6956816" y="4328054"/>
            <a:ext cx="295537" cy="154196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6" name="Rectangle 1085">
            <a:hlinkClick r:id="rId4" action="ppaction://hlinksldjump" tooltip="Windows: 38 @ +82.6%"/>
          </p:cNvPr>
          <p:cNvSpPr/>
          <p:nvPr/>
        </p:nvSpPr>
        <p:spPr>
          <a:xfrm>
            <a:off x="6618450" y="4482250"/>
            <a:ext cx="233085" cy="181249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7" name="Rectangle 1086">
            <a:hlinkClick r:id="rId4" action="ppaction://hlinksldjump" tooltip="Android 2: 32 @ +127.6%"/>
          </p:cNvPr>
          <p:cNvSpPr/>
          <p:nvPr/>
        </p:nvSpPr>
        <p:spPr>
          <a:xfrm>
            <a:off x="6851535" y="4482250"/>
            <a:ext cx="318485" cy="1107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8" name="Rectangle 1087">
            <a:hlinkClick r:id="rId4" action="ppaction://hlinksldjump" tooltip="Black berry: 20 @ +198.9%"/>
          </p:cNvPr>
          <p:cNvSpPr/>
          <p:nvPr/>
        </p:nvSpPr>
        <p:spPr>
          <a:xfrm>
            <a:off x="6851535" y="4593041"/>
            <a:ext cx="318485" cy="704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9" name="Rectangle 1088">
            <a:hlinkClick r:id="rId4" action="ppaction://hlinksldjump" tooltip="Symbian: 7 @ +19.3%"/>
          </p:cNvPr>
          <p:cNvSpPr/>
          <p:nvPr/>
        </p:nvSpPr>
        <p:spPr>
          <a:xfrm>
            <a:off x="7170020" y="4482250"/>
            <a:ext cx="82333" cy="95048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0" name="Rectangle 1089">
            <a:hlinkClick r:id="rId4" action="ppaction://hlinksldjump" tooltip="Android 1: 4 @ +74.7%"/>
          </p:cNvPr>
          <p:cNvSpPr/>
          <p:nvPr/>
        </p:nvSpPr>
        <p:spPr>
          <a:xfrm>
            <a:off x="7170020" y="4577298"/>
            <a:ext cx="82333" cy="50363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1" name="Rectangle 1090">
            <a:hlinkClick r:id="rId4" action="ppaction://hlinksldjump" tooltip="Other: 3 @ +1637.4%"/>
          </p:cNvPr>
          <p:cNvSpPr/>
          <p:nvPr/>
        </p:nvSpPr>
        <p:spPr>
          <a:xfrm>
            <a:off x="7170020" y="4627661"/>
            <a:ext cx="82333" cy="358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2" name="Rectangle 1091">
            <a:hlinkClick r:id="rId4" action="ppaction://hlinksldjump" tooltip="Education: 39 @ +64.2%"/>
          </p:cNvPr>
          <p:cNvSpPr/>
          <p:nvPr/>
        </p:nvSpPr>
        <p:spPr>
          <a:xfrm>
            <a:off x="6256886" y="4124440"/>
            <a:ext cx="1008167" cy="551759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93" name="Rectangle 1092">
            <a:hlinkClick r:id="rId4" action="ppaction://hlinksldjump" tooltip="Android 4: 68 @ +58.5%"/>
          </p:cNvPr>
          <p:cNvSpPr/>
          <p:nvPr/>
        </p:nvSpPr>
        <p:spPr>
          <a:xfrm>
            <a:off x="5050610" y="4688899"/>
            <a:ext cx="328369" cy="228042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4" name="Rectangle 1093">
            <a:hlinkClick r:id="rId4" action="ppaction://hlinksldjump" tooltip="iOS 3: 51 @ +206.3%"/>
          </p:cNvPr>
          <p:cNvSpPr/>
          <p:nvPr/>
        </p:nvSpPr>
        <p:spPr>
          <a:xfrm>
            <a:off x="5378979" y="4688899"/>
            <a:ext cx="246163" cy="2280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5" name="Rectangle 1094">
            <a:hlinkClick r:id="rId4" action="ppaction://hlinksldjump" tooltip="Android 3: 47 @ +76.0%"/>
          </p:cNvPr>
          <p:cNvSpPr/>
          <p:nvPr/>
        </p:nvSpPr>
        <p:spPr>
          <a:xfrm>
            <a:off x="5625142" y="4688899"/>
            <a:ext cx="228841" cy="228042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6" name="Rectangle 1095">
            <a:hlinkClick r:id="rId4" action="ppaction://hlinksldjump" tooltip="iOS 4: 40 @ +3.1%"/>
          </p:cNvPr>
          <p:cNvSpPr/>
          <p:nvPr/>
        </p:nvSpPr>
        <p:spPr>
          <a:xfrm>
            <a:off x="5050610" y="4916941"/>
            <a:ext cx="354140" cy="123794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7" name="Rectangle 1096">
            <a:hlinkClick r:id="rId4" action="ppaction://hlinksldjump" tooltip="Java ME: 36 @ +62.0%"/>
          </p:cNvPr>
          <p:cNvSpPr/>
          <p:nvPr/>
        </p:nvSpPr>
        <p:spPr>
          <a:xfrm>
            <a:off x="5050610" y="5040735"/>
            <a:ext cx="354140" cy="113343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8" name="Rectangle 1097">
            <a:hlinkClick r:id="rId4" action="ppaction://hlinksldjump" tooltip="Windows: 33 @ +66.9%"/>
          </p:cNvPr>
          <p:cNvSpPr/>
          <p:nvPr/>
        </p:nvSpPr>
        <p:spPr>
          <a:xfrm>
            <a:off x="5404750" y="4916941"/>
            <a:ext cx="229268" cy="157278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9" name="Rectangle 1098">
            <a:hlinkClick r:id="rId4" action="ppaction://hlinksldjump" tooltip="iOS 5: 31 @ -4.8%"/>
          </p:cNvPr>
          <p:cNvSpPr/>
          <p:nvPr/>
        </p:nvSpPr>
        <p:spPr>
          <a:xfrm>
            <a:off x="5634019" y="4916941"/>
            <a:ext cx="219964" cy="157278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0" name="Rectangle 1099">
            <a:hlinkClick r:id="rId4" action="ppaction://hlinksldjump" tooltip="Android 2: 13 @ -19.5%"/>
          </p:cNvPr>
          <p:cNvSpPr/>
          <p:nvPr/>
        </p:nvSpPr>
        <p:spPr>
          <a:xfrm>
            <a:off x="5404750" y="5074219"/>
            <a:ext cx="179287" cy="7985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1" name="Rectangle 1100">
            <a:hlinkClick r:id="rId4" action="ppaction://hlinksldjump" tooltip="Black berry: 10 @ +34.2%"/>
          </p:cNvPr>
          <p:cNvSpPr/>
          <p:nvPr/>
        </p:nvSpPr>
        <p:spPr>
          <a:xfrm>
            <a:off x="5584038" y="5074219"/>
            <a:ext cx="137329" cy="79859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2" name="Rectangle 1101">
            <a:hlinkClick r:id="rId4" action="ppaction://hlinksldjump" tooltip="Symbian: 6 @ +81.5%"/>
          </p:cNvPr>
          <p:cNvSpPr/>
          <p:nvPr/>
        </p:nvSpPr>
        <p:spPr>
          <a:xfrm>
            <a:off x="5721367" y="5074219"/>
            <a:ext cx="132616" cy="51565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3" name="Rectangle 1102">
            <a:hlinkClick r:id="rId4" action="ppaction://hlinksldjump" tooltip="Android 1: 3 @ +46.5%"/>
          </p:cNvPr>
          <p:cNvSpPr/>
          <p:nvPr/>
        </p:nvSpPr>
        <p:spPr>
          <a:xfrm>
            <a:off x="5721367" y="5125784"/>
            <a:ext cx="101998" cy="28294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4" name="Rectangle 1103">
            <a:hlinkClick r:id="rId4" action="ppaction://hlinksldjump" tooltip="Other: 1 @ -68.0%"/>
          </p:cNvPr>
          <p:cNvSpPr/>
          <p:nvPr/>
        </p:nvSpPr>
        <p:spPr>
          <a:xfrm>
            <a:off x="5823365" y="5125784"/>
            <a:ext cx="30618" cy="28294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5" name="Rectangle 1104">
            <a:hlinkClick r:id="rId4" action="ppaction://hlinksldjump" tooltip="Tools: 28 @ +46.6%"/>
          </p:cNvPr>
          <p:cNvSpPr/>
          <p:nvPr/>
        </p:nvSpPr>
        <p:spPr>
          <a:xfrm>
            <a:off x="5037910" y="4676199"/>
            <a:ext cx="828772" cy="490579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6" name="Rectangle 1105">
            <a:hlinkClick r:id="rId4" action="ppaction://hlinksldjump" tooltip="Android 4: 74 @ +241.6%"/>
          </p:cNvPr>
          <p:cNvSpPr/>
          <p:nvPr/>
        </p:nvSpPr>
        <p:spPr>
          <a:xfrm>
            <a:off x="5050610" y="5179478"/>
            <a:ext cx="445103" cy="1822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7" name="Rectangle 1106">
            <a:hlinkClick r:id="rId4" action="ppaction://hlinksldjump" tooltip="iOS 5: 59 @ +99.6%"/>
          </p:cNvPr>
          <p:cNvSpPr/>
          <p:nvPr/>
        </p:nvSpPr>
        <p:spPr>
          <a:xfrm>
            <a:off x="5495713" y="5179478"/>
            <a:ext cx="358270" cy="182278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8" name="Rectangle 1107">
            <a:hlinkClick r:id="rId4" action="ppaction://hlinksldjump" tooltip="iOS 4: 49 @ +90.2%"/>
          </p:cNvPr>
          <p:cNvSpPr/>
          <p:nvPr/>
        </p:nvSpPr>
        <p:spPr>
          <a:xfrm>
            <a:off x="5050610" y="5361756"/>
            <a:ext cx="322615" cy="165975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9" name="Rectangle 1108">
            <a:hlinkClick r:id="rId4" action="ppaction://hlinksldjump" tooltip="Java ME: 32 @ +57.4%"/>
          </p:cNvPr>
          <p:cNvSpPr/>
          <p:nvPr/>
        </p:nvSpPr>
        <p:spPr>
          <a:xfrm>
            <a:off x="5050610" y="5527731"/>
            <a:ext cx="322615" cy="108171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0" name="Rectangle 1109">
            <a:hlinkClick r:id="rId4" action="ppaction://hlinksldjump" tooltip="iOS 3: 28 @ +84.7%"/>
          </p:cNvPr>
          <p:cNvSpPr/>
          <p:nvPr/>
        </p:nvSpPr>
        <p:spPr>
          <a:xfrm>
            <a:off x="5373226" y="5361756"/>
            <a:ext cx="244453" cy="127071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1" name="Rectangle 1110">
            <a:hlinkClick r:id="rId4" action="ppaction://hlinksldjump" tooltip="Android 3: 27 @ +14.5%"/>
          </p:cNvPr>
          <p:cNvSpPr/>
          <p:nvPr/>
        </p:nvSpPr>
        <p:spPr>
          <a:xfrm>
            <a:off x="5617679" y="5361756"/>
            <a:ext cx="236304" cy="127071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2" name="Rectangle 1111">
            <a:hlinkClick r:id="rId4" action="ppaction://hlinksldjump" tooltip="Windows: 25 @ +239.0%"/>
          </p:cNvPr>
          <p:cNvSpPr/>
          <p:nvPr/>
        </p:nvSpPr>
        <p:spPr>
          <a:xfrm>
            <a:off x="5373226" y="5488827"/>
            <a:ext cx="184024" cy="1470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3" name="Rectangle 1112">
            <a:hlinkClick r:id="rId4" action="ppaction://hlinksldjump" tooltip="Black berry: 17 @ +109.7%"/>
          </p:cNvPr>
          <p:cNvSpPr/>
          <p:nvPr/>
        </p:nvSpPr>
        <p:spPr>
          <a:xfrm>
            <a:off x="5557250" y="5488827"/>
            <a:ext cx="222143" cy="852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4" name="Rectangle 1113">
            <a:hlinkClick r:id="rId4" action="ppaction://hlinksldjump" tooltip="Android 2: 12 @ -1.1%"/>
          </p:cNvPr>
          <p:cNvSpPr/>
          <p:nvPr/>
        </p:nvSpPr>
        <p:spPr>
          <a:xfrm>
            <a:off x="5557250" y="5574084"/>
            <a:ext cx="222143" cy="6181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5" name="Rectangle 1114">
            <a:hlinkClick r:id="rId4" action="ppaction://hlinksldjump" tooltip="Symbian: 7 @ +195.9%"/>
          </p:cNvPr>
          <p:cNvSpPr/>
          <p:nvPr/>
        </p:nvSpPr>
        <p:spPr>
          <a:xfrm>
            <a:off x="5779393" y="5488827"/>
            <a:ext cx="74590" cy="968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>
            <a:hlinkClick r:id="rId4" action="ppaction://hlinksldjump" tooltip="Android 1: 2 @ +136.6%"/>
          </p:cNvPr>
          <p:cNvSpPr/>
          <p:nvPr/>
        </p:nvSpPr>
        <p:spPr>
          <a:xfrm>
            <a:off x="5779393" y="5585653"/>
            <a:ext cx="74590" cy="260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7" name="Rectangle 1116">
            <a:hlinkClick r:id="rId4" action="ppaction://hlinksldjump" tooltip="Other: 2 @ +1029.3%"/>
          </p:cNvPr>
          <p:cNvSpPr/>
          <p:nvPr/>
        </p:nvSpPr>
        <p:spPr>
          <a:xfrm>
            <a:off x="5779393" y="5611718"/>
            <a:ext cx="74590" cy="24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8" name="Rectangle 1117">
            <a:hlinkClick r:id="rId4" action="ppaction://hlinksldjump" tooltip="Music + Video: 28 @ +99.1%"/>
          </p:cNvPr>
          <p:cNvSpPr/>
          <p:nvPr/>
        </p:nvSpPr>
        <p:spPr>
          <a:xfrm>
            <a:off x="5037910" y="5166778"/>
            <a:ext cx="828772" cy="481824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19" name="Rectangle 1118">
            <a:hlinkClick r:id="rId4" action="ppaction://hlinksldjump" tooltip="Android 4: 52 @ +99.0%"/>
          </p:cNvPr>
          <p:cNvSpPr/>
          <p:nvPr/>
        </p:nvSpPr>
        <p:spPr>
          <a:xfrm>
            <a:off x="5879383" y="4688899"/>
            <a:ext cx="293177" cy="193185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0" name="Rectangle 1119">
            <a:hlinkClick r:id="rId4" action="ppaction://hlinksldjump" tooltip="iOS 4: 43 @ +266.0%"/>
          </p:cNvPr>
          <p:cNvSpPr/>
          <p:nvPr/>
        </p:nvSpPr>
        <p:spPr>
          <a:xfrm>
            <a:off x="5879383" y="4882084"/>
            <a:ext cx="293177" cy="1571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4" action="ppaction://hlinksldjump" tooltip="Android 3: 41 @ +92.7%"/>
          </p:cNvPr>
          <p:cNvSpPr/>
          <p:nvPr/>
        </p:nvSpPr>
        <p:spPr>
          <a:xfrm>
            <a:off x="6172560" y="4688899"/>
            <a:ext cx="266805" cy="167438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2" name="Rectangle 1121">
            <a:hlinkClick r:id="rId4" action="ppaction://hlinksldjump" tooltip="iOS 5: 33 @ +31.0%"/>
          </p:cNvPr>
          <p:cNvSpPr/>
          <p:nvPr/>
        </p:nvSpPr>
        <p:spPr>
          <a:xfrm>
            <a:off x="6439365" y="4688899"/>
            <a:ext cx="210979" cy="167438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3" name="Rectangle 1122">
            <a:hlinkClick r:id="rId4" action="ppaction://hlinksldjump" tooltip="Java ME: 20 @ +14.9%"/>
          </p:cNvPr>
          <p:cNvSpPr/>
          <p:nvPr/>
        </p:nvSpPr>
        <p:spPr>
          <a:xfrm>
            <a:off x="6172560" y="4856337"/>
            <a:ext cx="235672" cy="91650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4" name="Rectangle 1123">
            <a:hlinkClick r:id="rId4" action="ppaction://hlinksldjump" tooltip="iOS 3: 20 @ +4.6%"/>
          </p:cNvPr>
          <p:cNvSpPr/>
          <p:nvPr/>
        </p:nvSpPr>
        <p:spPr>
          <a:xfrm>
            <a:off x="6172560" y="4947987"/>
            <a:ext cx="235672" cy="91272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4" action="ppaction://hlinksldjump" tooltip="Windows: 16 @ +280.5%"/>
          </p:cNvPr>
          <p:cNvSpPr/>
          <p:nvPr/>
        </p:nvSpPr>
        <p:spPr>
          <a:xfrm>
            <a:off x="6408232" y="4856337"/>
            <a:ext cx="150868" cy="1167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6" name="Rectangle 1125">
            <a:hlinkClick r:id="rId4" action="ppaction://hlinksldjump" tooltip="Android 2: 10 @ +22.3%"/>
          </p:cNvPr>
          <p:cNvSpPr/>
          <p:nvPr/>
        </p:nvSpPr>
        <p:spPr>
          <a:xfrm>
            <a:off x="6559100" y="4856337"/>
            <a:ext cx="91244" cy="116770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7" name="Rectangle 1126">
            <a:hlinkClick r:id="rId4" action="ppaction://hlinksldjump" tooltip="Black berry: 9 @ +50.5%"/>
          </p:cNvPr>
          <p:cNvSpPr/>
          <p:nvPr/>
        </p:nvSpPr>
        <p:spPr>
          <a:xfrm>
            <a:off x="6408232" y="4973107"/>
            <a:ext cx="147805" cy="66152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8" name="Rectangle 1127">
            <a:hlinkClick r:id="rId4" action="ppaction://hlinksldjump" tooltip="Symbian: 4 @ -7.7%"/>
          </p:cNvPr>
          <p:cNvSpPr/>
          <p:nvPr/>
        </p:nvSpPr>
        <p:spPr>
          <a:xfrm>
            <a:off x="6556037" y="4973107"/>
            <a:ext cx="94307" cy="49621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9" name="Rectangle 1128">
            <a:hlinkClick r:id="rId4" action="ppaction://hlinksldjump" tooltip="Other: 1 @ +80.0%"/>
          </p:cNvPr>
          <p:cNvSpPr/>
          <p:nvPr/>
        </p:nvSpPr>
        <p:spPr>
          <a:xfrm>
            <a:off x="6556037" y="5022728"/>
            <a:ext cx="50464" cy="16531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0" name="Rectangle 1129">
            <a:hlinkClick r:id="rId4" action="ppaction://hlinksldjump" tooltip="Android 1: 1 @ -56.7%"/>
          </p:cNvPr>
          <p:cNvSpPr/>
          <p:nvPr/>
        </p:nvSpPr>
        <p:spPr>
          <a:xfrm>
            <a:off x="6606501" y="5022728"/>
            <a:ext cx="43843" cy="16531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4" action="ppaction://hlinksldjump" tooltip="Photo: 21 @ +71.4%"/>
          </p:cNvPr>
          <p:cNvSpPr/>
          <p:nvPr/>
        </p:nvSpPr>
        <p:spPr>
          <a:xfrm>
            <a:off x="5866683" y="4676199"/>
            <a:ext cx="796361" cy="375760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32" name="Rectangle 1131">
            <a:hlinkClick r:id="rId4" action="ppaction://hlinksldjump" tooltip="Android 4: 44 @ +99.0%"/>
          </p:cNvPr>
          <p:cNvSpPr/>
          <p:nvPr/>
        </p:nvSpPr>
        <p:spPr>
          <a:xfrm>
            <a:off x="6675744" y="4688899"/>
            <a:ext cx="263268" cy="179813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4" action="ppaction://hlinksldjump" tooltip="iOS 4: 27 @ +16.5%"/>
          </p:cNvPr>
          <p:cNvSpPr/>
          <p:nvPr/>
        </p:nvSpPr>
        <p:spPr>
          <a:xfrm>
            <a:off x="6939012" y="4688899"/>
            <a:ext cx="158563" cy="179813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4" action="ppaction://hlinksldjump" tooltip="Android 3: 26 @ +9.5%"/>
          </p:cNvPr>
          <p:cNvSpPr/>
          <p:nvPr/>
        </p:nvSpPr>
        <p:spPr>
          <a:xfrm>
            <a:off x="7097575" y="4688899"/>
            <a:ext cx="154778" cy="179813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5" name="Rectangle 1134">
            <a:hlinkClick r:id="rId4" action="ppaction://hlinksldjump" tooltip="Java ME: 19 @ +106.7%"/>
          </p:cNvPr>
          <p:cNvSpPr/>
          <p:nvPr/>
        </p:nvSpPr>
        <p:spPr>
          <a:xfrm>
            <a:off x="6675744" y="4868712"/>
            <a:ext cx="232106" cy="858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6" name="Rectangle 1135">
            <a:hlinkClick r:id="rId4" action="ppaction://hlinksldjump" tooltip="iOS 5: 18 @ -19.9%"/>
          </p:cNvPr>
          <p:cNvSpPr/>
          <p:nvPr/>
        </p:nvSpPr>
        <p:spPr>
          <a:xfrm>
            <a:off x="6675744" y="4954585"/>
            <a:ext cx="232106" cy="84674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7" name="Rectangle 1136">
            <a:hlinkClick r:id="rId4" action="ppaction://hlinksldjump" tooltip="iOS 3: 16 @ +36.8%"/>
          </p:cNvPr>
          <p:cNvSpPr/>
          <p:nvPr/>
        </p:nvSpPr>
        <p:spPr>
          <a:xfrm>
            <a:off x="6907850" y="4868712"/>
            <a:ext cx="183346" cy="94144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4" action="ppaction://hlinksldjump" tooltip="Windows: 13 @ +67.0%"/>
          </p:cNvPr>
          <p:cNvSpPr/>
          <p:nvPr/>
        </p:nvSpPr>
        <p:spPr>
          <a:xfrm>
            <a:off x="6907850" y="4962856"/>
            <a:ext cx="183346" cy="76403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9" name="Rectangle 1138">
            <a:hlinkClick r:id="rId4" action="ppaction://hlinksldjump" tooltip="Android 2: 9 @ +114.6%"/>
          </p:cNvPr>
          <p:cNvSpPr/>
          <p:nvPr/>
        </p:nvSpPr>
        <p:spPr>
          <a:xfrm>
            <a:off x="7091196" y="4868712"/>
            <a:ext cx="161157" cy="61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4" action="ppaction://hlinksldjump" tooltip="Black berry: 8 @ +5.7%"/>
          </p:cNvPr>
          <p:cNvSpPr/>
          <p:nvPr/>
        </p:nvSpPr>
        <p:spPr>
          <a:xfrm>
            <a:off x="7091196" y="4929892"/>
            <a:ext cx="161157" cy="56019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1" name="Rectangle 1140">
            <a:hlinkClick r:id="rId4" action="ppaction://hlinksldjump" tooltip="Symbian: 6 @ +78.8%"/>
          </p:cNvPr>
          <p:cNvSpPr/>
          <p:nvPr/>
        </p:nvSpPr>
        <p:spPr>
          <a:xfrm>
            <a:off x="7091196" y="4985911"/>
            <a:ext cx="123773" cy="53348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2" name="Rectangle 1141">
            <a:hlinkClick r:id="rId4" action="ppaction://hlinksldjump" tooltip="Android 1: 1 @ +461.7%"/>
          </p:cNvPr>
          <p:cNvSpPr/>
          <p:nvPr/>
        </p:nvSpPr>
        <p:spPr>
          <a:xfrm>
            <a:off x="7214969" y="4985911"/>
            <a:ext cx="37384" cy="356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3" name="Rectangle 1142">
            <a:hlinkClick r:id="rId4" action="ppaction://hlinksldjump" tooltip="Other: 1 @ -30.1%"/>
          </p:cNvPr>
          <p:cNvSpPr/>
          <p:nvPr/>
        </p:nvSpPr>
        <p:spPr>
          <a:xfrm>
            <a:off x="7214969" y="5021567"/>
            <a:ext cx="37384" cy="17692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4" action="ppaction://hlinksldjump" tooltip="Business: 16 @ +37.5%"/>
          </p:cNvPr>
          <p:cNvSpPr/>
          <p:nvPr/>
        </p:nvSpPr>
        <p:spPr>
          <a:xfrm>
            <a:off x="6663044" y="4676199"/>
            <a:ext cx="602009" cy="375760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45" name="Rectangle 1144">
            <a:hlinkClick r:id="rId4" action="ppaction://hlinksldjump" tooltip="Android 4: 29 @ +41.1%"/>
          </p:cNvPr>
          <p:cNvSpPr/>
          <p:nvPr/>
        </p:nvSpPr>
        <p:spPr>
          <a:xfrm>
            <a:off x="5879383" y="5064659"/>
            <a:ext cx="221602" cy="137012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4" action="ppaction://hlinksldjump" tooltip="Android 3: 23 @ +36.8%"/>
          </p:cNvPr>
          <p:cNvSpPr/>
          <p:nvPr/>
        </p:nvSpPr>
        <p:spPr>
          <a:xfrm>
            <a:off x="6100985" y="5064659"/>
            <a:ext cx="179929" cy="137012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4" action="ppaction://hlinksldjump" tooltip="iOS 3: 19 @ +86.1%"/>
          </p:cNvPr>
          <p:cNvSpPr/>
          <p:nvPr/>
        </p:nvSpPr>
        <p:spPr>
          <a:xfrm>
            <a:off x="6280913" y="5064659"/>
            <a:ext cx="145443" cy="137012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8" name="Rectangle 1147">
            <a:hlinkClick r:id="rId4" action="ppaction://hlinksldjump" tooltip="iOS 4: 17 @ -10.2%"/>
          </p:cNvPr>
          <p:cNvSpPr/>
          <p:nvPr/>
        </p:nvSpPr>
        <p:spPr>
          <a:xfrm>
            <a:off x="5879383" y="5201671"/>
            <a:ext cx="260666" cy="68434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9" name="Rectangle 1148">
            <a:hlinkClick r:id="rId4" action="ppaction://hlinksldjump" tooltip="iOS 5: 17 @ -22.5%"/>
          </p:cNvPr>
          <p:cNvSpPr/>
          <p:nvPr/>
        </p:nvSpPr>
        <p:spPr>
          <a:xfrm>
            <a:off x="5879383" y="5270105"/>
            <a:ext cx="260666" cy="68180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4" action="ppaction://hlinksldjump" tooltip="Java ME: 15 @ +45.2%"/>
          </p:cNvPr>
          <p:cNvSpPr/>
          <p:nvPr/>
        </p:nvSpPr>
        <p:spPr>
          <a:xfrm>
            <a:off x="6140049" y="5201671"/>
            <a:ext cx="168640" cy="94377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4" action="ppaction://hlinksldjump" tooltip="Windows: 7 @ +73.2%"/>
          </p:cNvPr>
          <p:cNvSpPr/>
          <p:nvPr/>
        </p:nvSpPr>
        <p:spPr>
          <a:xfrm>
            <a:off x="6140049" y="5296048"/>
            <a:ext cx="168640" cy="42237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hlinkClick r:id="rId4" action="ppaction://hlinksldjump" tooltip="Android 2: 6 @ -27.7%"/>
          </p:cNvPr>
          <p:cNvSpPr/>
          <p:nvPr/>
        </p:nvSpPr>
        <p:spPr>
          <a:xfrm>
            <a:off x="6308689" y="5201671"/>
            <a:ext cx="117667" cy="50375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4" action="ppaction://hlinksldjump" tooltip="Black berry: 5 @ +19.6%"/>
          </p:cNvPr>
          <p:cNvSpPr/>
          <p:nvPr/>
        </p:nvSpPr>
        <p:spPr>
          <a:xfrm>
            <a:off x="6308689" y="5252046"/>
            <a:ext cx="117667" cy="46573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>
            <a:hlinkClick r:id="rId4" action="ppaction://hlinksldjump" tooltip="Symbian: 4 @ -8.9%"/>
          </p:cNvPr>
          <p:cNvSpPr/>
          <p:nvPr/>
        </p:nvSpPr>
        <p:spPr>
          <a:xfrm>
            <a:off x="6308689" y="5298619"/>
            <a:ext cx="99045" cy="3966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4" action="ppaction://hlinksldjump" tooltip="Android 1: 0 @ -35.8%"/>
          </p:cNvPr>
          <p:cNvSpPr/>
          <p:nvPr/>
        </p:nvSpPr>
        <p:spPr>
          <a:xfrm>
            <a:off x="6407734" y="5298619"/>
            <a:ext cx="18622" cy="25355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hlinkClick r:id="rId4" action="ppaction://hlinksldjump" tooltip="Other: 0 @ +356.6%"/>
          </p:cNvPr>
          <p:cNvSpPr/>
          <p:nvPr/>
        </p:nvSpPr>
        <p:spPr>
          <a:xfrm>
            <a:off x="6407734" y="5323974"/>
            <a:ext cx="18622" cy="143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4" action="ppaction://hlinksldjump" tooltip="Entertainment: 12 @ +18.8%"/>
          </p:cNvPr>
          <p:cNvSpPr/>
          <p:nvPr/>
        </p:nvSpPr>
        <p:spPr>
          <a:xfrm>
            <a:off x="5866683" y="5051959"/>
            <a:ext cx="572373" cy="299026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58" name="Rectangle 1157">
            <a:hlinkClick r:id="rId4" action="ppaction://hlinksldjump" tooltip="iOS 4: 28 @ +125.8%"/>
          </p:cNvPr>
          <p:cNvSpPr/>
          <p:nvPr/>
        </p:nvSpPr>
        <p:spPr>
          <a:xfrm>
            <a:off x="5879383" y="5363685"/>
            <a:ext cx="208471" cy="1400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4" action="ppaction://hlinksldjump" tooltip="Android 4: 26 @ +64.2%"/>
          </p:cNvPr>
          <p:cNvSpPr/>
          <p:nvPr/>
        </p:nvSpPr>
        <p:spPr>
          <a:xfrm>
            <a:off x="5879383" y="5503757"/>
            <a:ext cx="208471" cy="132145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4" action="ppaction://hlinksldjump" tooltip="Android 3: 21 @ +36.0%"/>
          </p:cNvPr>
          <p:cNvSpPr/>
          <p:nvPr/>
        </p:nvSpPr>
        <p:spPr>
          <a:xfrm>
            <a:off x="6087854" y="5363685"/>
            <a:ext cx="177693" cy="123959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1" name="Rectangle 1160">
            <a:hlinkClick r:id="rId4" action="ppaction://hlinksldjump" tooltip="iOS 3: 19 @ +170.1%"/>
          </p:cNvPr>
          <p:cNvSpPr/>
          <p:nvPr/>
        </p:nvSpPr>
        <p:spPr>
          <a:xfrm>
            <a:off x="6265547" y="5363685"/>
            <a:ext cx="160809" cy="1239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4" action="ppaction://hlinksldjump" tooltip="iOS 5: 17 @ +47.3%"/>
          </p:cNvPr>
          <p:cNvSpPr/>
          <p:nvPr/>
        </p:nvSpPr>
        <p:spPr>
          <a:xfrm>
            <a:off x="6087854" y="5487644"/>
            <a:ext cx="198377" cy="90475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4" action="ppaction://hlinksldjump" tooltip="Java ME: 11 @ +55.9%"/>
          </p:cNvPr>
          <p:cNvSpPr/>
          <p:nvPr/>
        </p:nvSpPr>
        <p:spPr>
          <a:xfrm>
            <a:off x="6087854" y="5578119"/>
            <a:ext cx="198377" cy="57783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4" action="ppaction://hlinksldjump" tooltip="Windows: 7 @ +8.9%"/>
          </p:cNvPr>
          <p:cNvSpPr/>
          <p:nvPr/>
        </p:nvSpPr>
        <p:spPr>
          <a:xfrm>
            <a:off x="6286231" y="5487644"/>
            <a:ext cx="140125" cy="49976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5" name="Rectangle 1164">
            <a:hlinkClick r:id="rId4" action="ppaction://hlinksldjump" tooltip="Android 2: 5 @ +70.1%"/>
          </p:cNvPr>
          <p:cNvSpPr/>
          <p:nvPr/>
        </p:nvSpPr>
        <p:spPr>
          <a:xfrm>
            <a:off x="6286231" y="5537620"/>
            <a:ext cx="83058" cy="67132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4" action="ppaction://hlinksldjump" tooltip="Black berry: 4 @ +3.6%"/>
          </p:cNvPr>
          <p:cNvSpPr/>
          <p:nvPr/>
        </p:nvSpPr>
        <p:spPr>
          <a:xfrm>
            <a:off x="6369289" y="5537620"/>
            <a:ext cx="57067" cy="67132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7" name="Rectangle 1166">
            <a:hlinkClick r:id="rId4" action="ppaction://hlinksldjump" tooltip="Symbian: 3 @ +11.7%"/>
          </p:cNvPr>
          <p:cNvSpPr/>
          <p:nvPr/>
        </p:nvSpPr>
        <p:spPr>
          <a:xfrm>
            <a:off x="6286231" y="5604752"/>
            <a:ext cx="93828" cy="31149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8" name="Rectangle 1167">
            <a:hlinkClick r:id="rId4" action="ppaction://hlinksldjump" tooltip="Android 1: 1 @ +210.4%"/>
          </p:cNvPr>
          <p:cNvSpPr/>
          <p:nvPr/>
        </p:nvSpPr>
        <p:spPr>
          <a:xfrm>
            <a:off x="6380059" y="5604752"/>
            <a:ext cx="46297" cy="242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4" action="ppaction://hlinksldjump" tooltip="Other: 0 @ +inf%"/>
          </p:cNvPr>
          <p:cNvSpPr/>
          <p:nvPr/>
        </p:nvSpPr>
        <p:spPr>
          <a:xfrm>
            <a:off x="6380059" y="5628956"/>
            <a:ext cx="46297" cy="69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0" name="Rectangle 1169">
            <a:hlinkClick r:id="rId4" action="ppaction://hlinksldjump" tooltip="Travel: 12 @ +66.9%"/>
          </p:cNvPr>
          <p:cNvSpPr/>
          <p:nvPr/>
        </p:nvSpPr>
        <p:spPr>
          <a:xfrm>
            <a:off x="5866683" y="5350985"/>
            <a:ext cx="572373" cy="297617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71" name="Rectangle 1170">
            <a:hlinkClick r:id="rId4" action="ppaction://hlinksldjump" tooltip="Android 3: 13 @ +54.5%"/>
          </p:cNvPr>
          <p:cNvSpPr/>
          <p:nvPr/>
        </p:nvSpPr>
        <p:spPr>
          <a:xfrm>
            <a:off x="6451756" y="5064659"/>
            <a:ext cx="136036" cy="94280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4" action="ppaction://hlinksldjump" tooltip="iOS 3: 13 @ +108.8%"/>
          </p:cNvPr>
          <p:cNvSpPr/>
          <p:nvPr/>
        </p:nvSpPr>
        <p:spPr>
          <a:xfrm>
            <a:off x="6451756" y="5158939"/>
            <a:ext cx="136036" cy="919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4" action="ppaction://hlinksldjump" tooltip="iOS 4: 11 @ +83.6%"/>
          </p:cNvPr>
          <p:cNvSpPr/>
          <p:nvPr/>
        </p:nvSpPr>
        <p:spPr>
          <a:xfrm>
            <a:off x="6587792" y="5064659"/>
            <a:ext cx="139856" cy="74869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4" name="Rectangle 1173">
            <a:hlinkClick r:id="rId4" action="ppaction://hlinksldjump" tooltip="Android 4: 9 @ -20.6%"/>
          </p:cNvPr>
          <p:cNvSpPr/>
          <p:nvPr/>
        </p:nvSpPr>
        <p:spPr>
          <a:xfrm>
            <a:off x="6727648" y="5064659"/>
            <a:ext cx="124662" cy="7486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4" action="ppaction://hlinksldjump" tooltip="Java ME: 9 @ +59.6%"/>
          </p:cNvPr>
          <p:cNvSpPr/>
          <p:nvPr/>
        </p:nvSpPr>
        <p:spPr>
          <a:xfrm>
            <a:off x="6587792" y="5139528"/>
            <a:ext cx="139150" cy="66786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4" action="ppaction://hlinksldjump" tooltip="iOS 5: 6 @ +2.2%"/>
          </p:cNvPr>
          <p:cNvSpPr/>
          <p:nvPr/>
        </p:nvSpPr>
        <p:spPr>
          <a:xfrm>
            <a:off x="6587792" y="5206314"/>
            <a:ext cx="139150" cy="44589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4" action="ppaction://hlinksldjump" tooltip="Windows: 5 @ +125.9%"/>
          </p:cNvPr>
          <p:cNvSpPr/>
          <p:nvPr/>
        </p:nvSpPr>
        <p:spPr>
          <a:xfrm>
            <a:off x="6726942" y="5139528"/>
            <a:ext cx="125368" cy="40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8" name="Rectangle 1177">
            <a:hlinkClick r:id="rId4" action="ppaction://hlinksldjump" tooltip="Android 2: 4 @ +67.8%"/>
          </p:cNvPr>
          <p:cNvSpPr/>
          <p:nvPr/>
        </p:nvSpPr>
        <p:spPr>
          <a:xfrm>
            <a:off x="6726942" y="5180006"/>
            <a:ext cx="75271" cy="49405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9" name="Rectangle 1178">
            <a:hlinkClick r:id="rId4" action="ppaction://hlinksldjump" tooltip="Black berry: 2 @ -25.7%"/>
          </p:cNvPr>
          <p:cNvSpPr/>
          <p:nvPr/>
        </p:nvSpPr>
        <p:spPr>
          <a:xfrm>
            <a:off x="6802213" y="5180006"/>
            <a:ext cx="50097" cy="49405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0" name="Rectangle 1179">
            <a:hlinkClick r:id="rId4" action="ppaction://hlinksldjump" tooltip="Symbian: 2 @ +391.5%"/>
          </p:cNvPr>
          <p:cNvSpPr/>
          <p:nvPr/>
        </p:nvSpPr>
        <p:spPr>
          <a:xfrm>
            <a:off x="6726942" y="5229411"/>
            <a:ext cx="82681" cy="214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1" name="Rectangle 1180">
            <a:hlinkClick r:id="rId4" action="ppaction://hlinksldjump" tooltip="Android 1: 1 @ +inf%"/>
          </p:cNvPr>
          <p:cNvSpPr/>
          <p:nvPr/>
        </p:nvSpPr>
        <p:spPr>
          <a:xfrm>
            <a:off x="6809622" y="5229411"/>
            <a:ext cx="42688" cy="151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4" action="ppaction://hlinksldjump" tooltip="Other: 0 @ +inf%"/>
          </p:cNvPr>
          <p:cNvSpPr/>
          <p:nvPr/>
        </p:nvSpPr>
        <p:spPr>
          <a:xfrm>
            <a:off x="6809622" y="5244592"/>
            <a:ext cx="42688" cy="63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3" name="Rectangle 1182">
            <a:hlinkClick r:id="rId4" action="ppaction://hlinksldjump" tooltip="Social: 6 @ +44.0%"/>
          </p:cNvPr>
          <p:cNvSpPr/>
          <p:nvPr/>
        </p:nvSpPr>
        <p:spPr>
          <a:xfrm>
            <a:off x="6439056" y="5051959"/>
            <a:ext cx="425954" cy="211644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84" name="Rectangle 1183">
            <a:hlinkClick r:id="rId4" action="ppaction://hlinksldjump" tooltip="Android 4: 18 @ +27.1%"/>
          </p:cNvPr>
          <p:cNvSpPr/>
          <p:nvPr/>
        </p:nvSpPr>
        <p:spPr>
          <a:xfrm>
            <a:off x="6877710" y="5064659"/>
            <a:ext cx="185442" cy="95127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4" action="ppaction://hlinksldjump" tooltip="Android 3: 9 @ -18.7%"/>
          </p:cNvPr>
          <p:cNvSpPr/>
          <p:nvPr/>
        </p:nvSpPr>
        <p:spPr>
          <a:xfrm>
            <a:off x="6877710" y="5159786"/>
            <a:ext cx="185442" cy="48780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4" action="ppaction://hlinksldjump" tooltip="iOS 5: 8 @ -22.0%"/>
          </p:cNvPr>
          <p:cNvSpPr/>
          <p:nvPr/>
        </p:nvSpPr>
        <p:spPr>
          <a:xfrm>
            <a:off x="6877710" y="5208566"/>
            <a:ext cx="185442" cy="42337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7" name="Rectangle 1186">
            <a:hlinkClick r:id="rId4" action="ppaction://hlinksldjump" tooltip="iOS 4: 7 @ -29.2%"/>
          </p:cNvPr>
          <p:cNvSpPr/>
          <p:nvPr/>
        </p:nvSpPr>
        <p:spPr>
          <a:xfrm>
            <a:off x="7063152" y="5064659"/>
            <a:ext cx="103270" cy="67380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4" action="ppaction://hlinksldjump" tooltip="Android 2: 6 @ +17.8%"/>
          </p:cNvPr>
          <p:cNvSpPr/>
          <p:nvPr/>
        </p:nvSpPr>
        <p:spPr>
          <a:xfrm>
            <a:off x="7166422" y="5064659"/>
            <a:ext cx="85931" cy="67380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4" action="ppaction://hlinksldjump" tooltip="Java ME: 5 @ -21.6%"/>
          </p:cNvPr>
          <p:cNvSpPr/>
          <p:nvPr/>
        </p:nvSpPr>
        <p:spPr>
          <a:xfrm>
            <a:off x="7063152" y="5132039"/>
            <a:ext cx="96723" cy="5418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4" action="ppaction://hlinksldjump" tooltip="Windows: 5 @ +115.4%"/>
          </p:cNvPr>
          <p:cNvSpPr/>
          <p:nvPr/>
        </p:nvSpPr>
        <p:spPr>
          <a:xfrm>
            <a:off x="7159875" y="5132039"/>
            <a:ext cx="92477" cy="541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Rectangle 1190">
            <a:hlinkClick r:id="rId4" action="ppaction://hlinksldjump" tooltip="Symbian: 5 @ +4715.8%"/>
          </p:cNvPr>
          <p:cNvSpPr/>
          <p:nvPr/>
        </p:nvSpPr>
        <p:spPr>
          <a:xfrm>
            <a:off x="7063152" y="5186222"/>
            <a:ext cx="73227" cy="646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2" name="Rectangle 1191">
            <a:hlinkClick r:id="rId4" action="ppaction://hlinksldjump" tooltip="iOS 3: 5 @ +14.5%"/>
          </p:cNvPr>
          <p:cNvSpPr/>
          <p:nvPr/>
        </p:nvSpPr>
        <p:spPr>
          <a:xfrm>
            <a:off x="7136380" y="5186222"/>
            <a:ext cx="115973" cy="40774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3" name="Rectangle 1192">
            <a:hlinkClick r:id="rId4" action="ppaction://hlinksldjump" tooltip="Black berry: 2 @ +8.8%"/>
          </p:cNvPr>
          <p:cNvSpPr/>
          <p:nvPr/>
        </p:nvSpPr>
        <p:spPr>
          <a:xfrm>
            <a:off x="7136380" y="5226996"/>
            <a:ext cx="102549" cy="23907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4" name="Rectangle 1193">
            <a:hlinkClick r:id="rId4" action="ppaction://hlinksldjump" tooltip="Android 1: 0 @ -60.6%"/>
          </p:cNvPr>
          <p:cNvSpPr/>
          <p:nvPr/>
        </p:nvSpPr>
        <p:spPr>
          <a:xfrm>
            <a:off x="7238929" y="5226996"/>
            <a:ext cx="13424" cy="23907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5" name="Rectangle 1194">
            <a:hlinkClick r:id="rId4" action="ppaction://hlinksldjump" tooltip="Family: 6 @ +5.3%"/>
          </p:cNvPr>
          <p:cNvSpPr/>
          <p:nvPr/>
        </p:nvSpPr>
        <p:spPr>
          <a:xfrm>
            <a:off x="6865010" y="5051959"/>
            <a:ext cx="400043" cy="211644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96" name="Rectangle 1195">
            <a:hlinkClick r:id="rId4" action="ppaction://hlinksldjump" tooltip="Android 4: 13 @ +44.8%"/>
          </p:cNvPr>
          <p:cNvSpPr/>
          <p:nvPr/>
        </p:nvSpPr>
        <p:spPr>
          <a:xfrm>
            <a:off x="6451756" y="5276303"/>
            <a:ext cx="156189" cy="79588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4" action="ppaction://hlinksldjump" tooltip="iOS 5: 7 @ +57.7%"/>
          </p:cNvPr>
          <p:cNvSpPr/>
          <p:nvPr/>
        </p:nvSpPr>
        <p:spPr>
          <a:xfrm>
            <a:off x="6607945" y="5276303"/>
            <a:ext cx="83839" cy="79588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4" action="ppaction://hlinksldjump" tooltip="Android 3: 6 @ -39.6%"/>
          </p:cNvPr>
          <p:cNvSpPr/>
          <p:nvPr/>
        </p:nvSpPr>
        <p:spPr>
          <a:xfrm>
            <a:off x="6691783" y="5276303"/>
            <a:ext cx="72151" cy="79588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4" action="ppaction://hlinksldjump" tooltip="iOS 3: 6 @ -19.2%"/>
          </p:cNvPr>
          <p:cNvSpPr/>
          <p:nvPr/>
        </p:nvSpPr>
        <p:spPr>
          <a:xfrm>
            <a:off x="6451756" y="5355891"/>
            <a:ext cx="116418" cy="47823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0" name="Rectangle 1199">
            <a:hlinkClick r:id="rId4" action="ppaction://hlinksldjump" tooltip="iOS 4: 5 @ -38.1%"/>
          </p:cNvPr>
          <p:cNvSpPr/>
          <p:nvPr/>
        </p:nvSpPr>
        <p:spPr>
          <a:xfrm>
            <a:off x="6451756" y="5403714"/>
            <a:ext cx="116418" cy="41643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4" action="ppaction://hlinksldjump" tooltip="Black berry: 5 @ +1035.7%"/>
          </p:cNvPr>
          <p:cNvSpPr/>
          <p:nvPr/>
        </p:nvSpPr>
        <p:spPr>
          <a:xfrm>
            <a:off x="6568174" y="5355891"/>
            <a:ext cx="100896" cy="449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4" action="ppaction://hlinksldjump" tooltip="Java ME: 5 @ -34.6%"/>
          </p:cNvPr>
          <p:cNvSpPr/>
          <p:nvPr/>
        </p:nvSpPr>
        <p:spPr>
          <a:xfrm>
            <a:off x="6568174" y="5400884"/>
            <a:ext cx="100896" cy="44473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3" name="Rectangle 1202">
            <a:hlinkClick r:id="rId4" action="ppaction://hlinksldjump" tooltip="Windows: 4 @ +12.3%"/>
          </p:cNvPr>
          <p:cNvSpPr/>
          <p:nvPr/>
        </p:nvSpPr>
        <p:spPr>
          <a:xfrm>
            <a:off x="6669070" y="5355891"/>
            <a:ext cx="94864" cy="39267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4" action="ppaction://hlinksldjump" tooltip="Android 2: 3 @ +81.1%"/>
          </p:cNvPr>
          <p:cNvSpPr/>
          <p:nvPr/>
        </p:nvSpPr>
        <p:spPr>
          <a:xfrm>
            <a:off x="6669070" y="5395158"/>
            <a:ext cx="60081" cy="45770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5" name="Rectangle 1204">
            <a:hlinkClick r:id="rId4" action="ppaction://hlinksldjump" tooltip="Symbian: 2 @ +63.3%"/>
          </p:cNvPr>
          <p:cNvSpPr/>
          <p:nvPr/>
        </p:nvSpPr>
        <p:spPr>
          <a:xfrm>
            <a:off x="6729151" y="5395158"/>
            <a:ext cx="34784" cy="45770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6" name="Rectangle 1205">
            <a:hlinkClick r:id="rId4" action="ppaction://hlinksldjump" tooltip="Other: 0 @ +29.5%"/>
          </p:cNvPr>
          <p:cNvSpPr/>
          <p:nvPr/>
        </p:nvSpPr>
        <p:spPr>
          <a:xfrm>
            <a:off x="6669070" y="5440928"/>
            <a:ext cx="82993" cy="4429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7" name="Rectangle 1206">
            <a:hlinkClick r:id="rId4" action="ppaction://hlinksldjump" tooltip="Android 1: 0 @ -69.5%"/>
          </p:cNvPr>
          <p:cNvSpPr/>
          <p:nvPr/>
        </p:nvSpPr>
        <p:spPr>
          <a:xfrm>
            <a:off x="6752063" y="5440928"/>
            <a:ext cx="11871" cy="4429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4" action="ppaction://hlinksldjump" tooltip="Weather: 5 @ +4.4%"/>
          </p:cNvPr>
          <p:cNvSpPr/>
          <p:nvPr/>
        </p:nvSpPr>
        <p:spPr>
          <a:xfrm>
            <a:off x="6439056" y="5263603"/>
            <a:ext cx="337578" cy="194454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09" name="Rectangle 1208">
            <a:hlinkClick r:id="rId4" action="ppaction://hlinksldjump" tooltip="Android 3: 10 @ +30.3%"/>
          </p:cNvPr>
          <p:cNvSpPr/>
          <p:nvPr/>
        </p:nvSpPr>
        <p:spPr>
          <a:xfrm>
            <a:off x="6451756" y="5470757"/>
            <a:ext cx="159521" cy="58476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4" action="ppaction://hlinksldjump" tooltip="iOS 4: 9 @ +70.7%"/>
          </p:cNvPr>
          <p:cNvSpPr/>
          <p:nvPr/>
        </p:nvSpPr>
        <p:spPr>
          <a:xfrm>
            <a:off x="6611277" y="5470757"/>
            <a:ext cx="152657" cy="58476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4" action="ppaction://hlinksldjump" tooltip="Java ME: 8 @ +131.9%"/>
          </p:cNvPr>
          <p:cNvSpPr/>
          <p:nvPr/>
        </p:nvSpPr>
        <p:spPr>
          <a:xfrm>
            <a:off x="6451756" y="5529233"/>
            <a:ext cx="138416" cy="582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4" action="ppaction://hlinksldjump" tooltip="Android 4: 7 @ -12.5%"/>
          </p:cNvPr>
          <p:cNvSpPr/>
          <p:nvPr/>
        </p:nvSpPr>
        <p:spPr>
          <a:xfrm>
            <a:off x="6451756" y="5587503"/>
            <a:ext cx="138416" cy="48399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3" name="Rectangle 1212">
            <a:hlinkClick r:id="rId4" action="ppaction://hlinksldjump" tooltip="iOS 5: 5 @ -5.1%"/>
          </p:cNvPr>
          <p:cNvSpPr/>
          <p:nvPr/>
        </p:nvSpPr>
        <p:spPr>
          <a:xfrm>
            <a:off x="6590172" y="5529233"/>
            <a:ext cx="94804" cy="52272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4" name="Rectangle 1213">
            <a:hlinkClick r:id="rId4" action="ppaction://hlinksldjump" tooltip="Android 2: 4 @ +197.8%"/>
          </p:cNvPr>
          <p:cNvSpPr/>
          <p:nvPr/>
        </p:nvSpPr>
        <p:spPr>
          <a:xfrm>
            <a:off x="6684976" y="5529233"/>
            <a:ext cx="78958" cy="522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4" action="ppaction://hlinksldjump" tooltip="Black berry: 3 @ +240.7%"/>
          </p:cNvPr>
          <p:cNvSpPr/>
          <p:nvPr/>
        </p:nvSpPr>
        <p:spPr>
          <a:xfrm>
            <a:off x="6590172" y="5581505"/>
            <a:ext cx="55000" cy="543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4" action="ppaction://hlinksldjump" tooltip="iOS 3: 3 @ -44.4%"/>
          </p:cNvPr>
          <p:cNvSpPr/>
          <p:nvPr/>
        </p:nvSpPr>
        <p:spPr>
          <a:xfrm>
            <a:off x="6645172" y="5581505"/>
            <a:ext cx="101260" cy="29299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4" action="ppaction://hlinksldjump" tooltip="Windows: 3 @ +11.3%"/>
          </p:cNvPr>
          <p:cNvSpPr/>
          <p:nvPr/>
        </p:nvSpPr>
        <p:spPr>
          <a:xfrm>
            <a:off x="6645172" y="5610804"/>
            <a:ext cx="101260" cy="25098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8" name="Rectangle 1217">
            <a:hlinkClick r:id="rId4" action="ppaction://hlinksldjump" tooltip="Symbian: 1 @ +140.8%"/>
          </p:cNvPr>
          <p:cNvSpPr/>
          <p:nvPr/>
        </p:nvSpPr>
        <p:spPr>
          <a:xfrm>
            <a:off x="6746432" y="5581505"/>
            <a:ext cx="17503" cy="432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9" name="Rectangle 1218">
            <a:hlinkClick r:id="rId4" action="ppaction://hlinksldjump" tooltip="Android 1: 0 @ +inf%"/>
          </p:cNvPr>
          <p:cNvSpPr/>
          <p:nvPr/>
        </p:nvSpPr>
        <p:spPr>
          <a:xfrm>
            <a:off x="6746432" y="5624716"/>
            <a:ext cx="17503" cy="111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0" name="Rectangle 1219">
            <a:hlinkClick r:id="rId4" action="ppaction://hlinksldjump" tooltip="Lifestyle: 4 @ +31.3%"/>
          </p:cNvPr>
          <p:cNvSpPr/>
          <p:nvPr/>
        </p:nvSpPr>
        <p:spPr>
          <a:xfrm>
            <a:off x="6439056" y="5458057"/>
            <a:ext cx="337578" cy="190545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21" name="Rectangle 1220">
            <a:hlinkClick r:id="rId4" action="ppaction://hlinksldjump" tooltip="Android 3: 10 @ +199.0%"/>
          </p:cNvPr>
          <p:cNvSpPr/>
          <p:nvPr/>
        </p:nvSpPr>
        <p:spPr>
          <a:xfrm>
            <a:off x="6789334" y="5276303"/>
            <a:ext cx="151277" cy="607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4" action="ppaction://hlinksldjump" tooltip="iOS 3: 6 @ +197.4%"/>
          </p:cNvPr>
          <p:cNvSpPr/>
          <p:nvPr/>
        </p:nvSpPr>
        <p:spPr>
          <a:xfrm>
            <a:off x="6940611" y="5276303"/>
            <a:ext cx="94101" cy="607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4" action="ppaction://hlinksldjump" tooltip="iOS 4: 6 @ +39.8%"/>
          </p:cNvPr>
          <p:cNvSpPr/>
          <p:nvPr/>
        </p:nvSpPr>
        <p:spPr>
          <a:xfrm>
            <a:off x="6789334" y="5337039"/>
            <a:ext cx="92118" cy="59809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4" action="ppaction://hlinksldjump" tooltip="Windows: 5 @ +155.2%"/>
          </p:cNvPr>
          <p:cNvSpPr/>
          <p:nvPr/>
        </p:nvSpPr>
        <p:spPr>
          <a:xfrm>
            <a:off x="6789334" y="5396848"/>
            <a:ext cx="92118" cy="482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4" action="ppaction://hlinksldjump" tooltip="Java ME: 4 @ +104.3%"/>
          </p:cNvPr>
          <p:cNvSpPr/>
          <p:nvPr/>
        </p:nvSpPr>
        <p:spPr>
          <a:xfrm>
            <a:off x="6881453" y="5337039"/>
            <a:ext cx="77094" cy="531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6" name="Rectangle 1225">
            <a:hlinkClick r:id="rId4" action="ppaction://hlinksldjump" tooltip="iOS 5: 4 @ -3.9%"/>
          </p:cNvPr>
          <p:cNvSpPr/>
          <p:nvPr/>
        </p:nvSpPr>
        <p:spPr>
          <a:xfrm>
            <a:off x="6958547" y="5337039"/>
            <a:ext cx="76166" cy="53106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4" action="ppaction://hlinksldjump" tooltip="Android 4: 3 @ -10.9%"/>
          </p:cNvPr>
          <p:cNvSpPr/>
          <p:nvPr/>
        </p:nvSpPr>
        <p:spPr>
          <a:xfrm>
            <a:off x="6881453" y="5390145"/>
            <a:ext cx="94675" cy="34838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4" action="ppaction://hlinksldjump" tooltip="Android 2: 2 @ +39.8%"/>
          </p:cNvPr>
          <p:cNvSpPr/>
          <p:nvPr/>
        </p:nvSpPr>
        <p:spPr>
          <a:xfrm>
            <a:off x="6881453" y="5424983"/>
            <a:ext cx="94675" cy="20075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4" action="ppaction://hlinksldjump" tooltip="Symbian: 2 @ +103.9%"/>
          </p:cNvPr>
          <p:cNvSpPr/>
          <p:nvPr/>
        </p:nvSpPr>
        <p:spPr>
          <a:xfrm>
            <a:off x="6976128" y="5390145"/>
            <a:ext cx="58585" cy="300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4" action="ppaction://hlinksldjump" tooltip="Black berry: 1 @ +96.3%"/>
          </p:cNvPr>
          <p:cNvSpPr/>
          <p:nvPr/>
        </p:nvSpPr>
        <p:spPr>
          <a:xfrm>
            <a:off x="6976128" y="5420173"/>
            <a:ext cx="48448" cy="24885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1" name="Rectangle 1230">
            <a:hlinkClick r:id="rId4" action="ppaction://hlinksldjump" tooltip="Android 1: 0 @ +inf%"/>
          </p:cNvPr>
          <p:cNvSpPr/>
          <p:nvPr/>
        </p:nvSpPr>
        <p:spPr>
          <a:xfrm>
            <a:off x="7024576" y="5420173"/>
            <a:ext cx="10137" cy="14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2" name="Rectangle 1231">
            <a:hlinkClick r:id="rId4" action="ppaction://hlinksldjump" tooltip="Other: 0 @ +inf%"/>
          </p:cNvPr>
          <p:cNvSpPr/>
          <p:nvPr/>
        </p:nvSpPr>
        <p:spPr>
          <a:xfrm>
            <a:off x="7024576" y="5434361"/>
            <a:ext cx="10137" cy="106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3" name="Rectangle 1232">
            <a:hlinkClick r:id="rId4" action="ppaction://hlinksldjump" tooltip="Sports: 4 @ +76.8%"/>
          </p:cNvPr>
          <p:cNvSpPr/>
          <p:nvPr/>
        </p:nvSpPr>
        <p:spPr>
          <a:xfrm>
            <a:off x="6776634" y="5263603"/>
            <a:ext cx="270778" cy="194155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4" action="ppaction://hlinksldjump" tooltip="Android 4: 8 @ +149.4%"/>
          </p:cNvPr>
          <p:cNvSpPr/>
          <p:nvPr/>
        </p:nvSpPr>
        <p:spPr>
          <a:xfrm>
            <a:off x="7060113" y="5276303"/>
            <a:ext cx="109583" cy="684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4" action="ppaction://hlinksldjump" tooltip="Android 3: 6 @ +64.2%"/>
          </p:cNvPr>
          <p:cNvSpPr/>
          <p:nvPr/>
        </p:nvSpPr>
        <p:spPr>
          <a:xfrm>
            <a:off x="7169696" y="5276303"/>
            <a:ext cx="82657" cy="68491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4" action="ppaction://hlinksldjump" tooltip="iOS 4: 4 @ +2.6%"/>
          </p:cNvPr>
          <p:cNvSpPr/>
          <p:nvPr/>
        </p:nvSpPr>
        <p:spPr>
          <a:xfrm>
            <a:off x="7060113" y="5344794"/>
            <a:ext cx="102767" cy="38644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4" action="ppaction://hlinksldjump" tooltip="Java ME: 4 @ +187.6%"/>
          </p:cNvPr>
          <p:cNvSpPr/>
          <p:nvPr/>
        </p:nvSpPr>
        <p:spPr>
          <a:xfrm>
            <a:off x="7162880" y="5344794"/>
            <a:ext cx="89473" cy="386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4" action="ppaction://hlinksldjump" tooltip="iOS 3: 3 @ +45.0%"/>
          </p:cNvPr>
          <p:cNvSpPr/>
          <p:nvPr/>
        </p:nvSpPr>
        <p:spPr>
          <a:xfrm>
            <a:off x="7060113" y="5383438"/>
            <a:ext cx="86519" cy="31938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9" name="Rectangle 1238">
            <a:hlinkClick r:id="rId4" action="ppaction://hlinksldjump" tooltip="iOS 5: 3 @ +33.9%"/>
          </p:cNvPr>
          <p:cNvSpPr/>
          <p:nvPr/>
        </p:nvSpPr>
        <p:spPr>
          <a:xfrm>
            <a:off x="7060113" y="5415376"/>
            <a:ext cx="86519" cy="29682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4" action="ppaction://hlinksldjump" tooltip="Windows: 3 @ +101.5%"/>
          </p:cNvPr>
          <p:cNvSpPr/>
          <p:nvPr/>
        </p:nvSpPr>
        <p:spPr>
          <a:xfrm>
            <a:off x="7146632" y="5383438"/>
            <a:ext cx="55052" cy="419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4" action="ppaction://hlinksldjump" tooltip="Android 2: 2 @ +190.6%"/>
          </p:cNvPr>
          <p:cNvSpPr/>
          <p:nvPr/>
        </p:nvSpPr>
        <p:spPr>
          <a:xfrm>
            <a:off x="7201683" y="5383438"/>
            <a:ext cx="50670" cy="419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4" action="ppaction://hlinksldjump" tooltip="Symbian: 1 @ +72.8%"/>
          </p:cNvPr>
          <p:cNvSpPr/>
          <p:nvPr/>
        </p:nvSpPr>
        <p:spPr>
          <a:xfrm>
            <a:off x="7146632" y="5425420"/>
            <a:ext cx="42173" cy="19638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4" action="ppaction://hlinksldjump" tooltip="Black berry: 1 @ -1.8%"/>
          </p:cNvPr>
          <p:cNvSpPr/>
          <p:nvPr/>
        </p:nvSpPr>
        <p:spPr>
          <a:xfrm>
            <a:off x="7188805" y="5425420"/>
            <a:ext cx="38422" cy="19638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4" name="Rectangle 1243">
            <a:hlinkClick r:id="rId4" action="ppaction://hlinksldjump" tooltip="Other: 0 @ +5.3%"/>
          </p:cNvPr>
          <p:cNvSpPr/>
          <p:nvPr/>
        </p:nvSpPr>
        <p:spPr>
          <a:xfrm>
            <a:off x="7227227" y="5425420"/>
            <a:ext cx="25126" cy="11713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1244">
            <a:hlinkClick r:id="rId4" action="ppaction://hlinksldjump" tooltip="Android 1: 0 @ +inf%"/>
          </p:cNvPr>
          <p:cNvSpPr/>
          <p:nvPr/>
        </p:nvSpPr>
        <p:spPr>
          <a:xfrm>
            <a:off x="7227227" y="5437133"/>
            <a:ext cx="25126" cy="79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6" name="Rectangle 1245">
            <a:hlinkClick r:id="rId4" action="ppaction://hlinksldjump" tooltip="Politics: 3 @ +72.9%"/>
          </p:cNvPr>
          <p:cNvSpPr/>
          <p:nvPr/>
        </p:nvSpPr>
        <p:spPr>
          <a:xfrm>
            <a:off x="7047413" y="5263603"/>
            <a:ext cx="217640" cy="194155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4" action="ppaction://hlinksldjump" tooltip="iOS 5: 5 @ +79.9%"/>
          </p:cNvPr>
          <p:cNvSpPr/>
          <p:nvPr/>
        </p:nvSpPr>
        <p:spPr>
          <a:xfrm>
            <a:off x="6789334" y="5470458"/>
            <a:ext cx="100594" cy="42645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4" action="ppaction://hlinksldjump" tooltip="Android 4: 4 @ +43.8%"/>
          </p:cNvPr>
          <p:cNvSpPr/>
          <p:nvPr/>
        </p:nvSpPr>
        <p:spPr>
          <a:xfrm>
            <a:off x="6789334" y="5513103"/>
            <a:ext cx="100594" cy="35499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4" action="ppaction://hlinksldjump" tooltip="Android 3: 4 @ +185.5%"/>
          </p:cNvPr>
          <p:cNvSpPr/>
          <p:nvPr/>
        </p:nvSpPr>
        <p:spPr>
          <a:xfrm>
            <a:off x="6889929" y="5470458"/>
            <a:ext cx="82953" cy="401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4" action="ppaction://hlinksldjump" tooltip="iOS 4: 4 @ +720.6%"/>
          </p:cNvPr>
          <p:cNvSpPr/>
          <p:nvPr/>
        </p:nvSpPr>
        <p:spPr>
          <a:xfrm>
            <a:off x="6889929" y="5510620"/>
            <a:ext cx="82953" cy="379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4" action="ppaction://hlinksldjump" tooltip="Java ME: 3 @ -20.7%"/>
          </p:cNvPr>
          <p:cNvSpPr/>
          <p:nvPr/>
        </p:nvSpPr>
        <p:spPr>
          <a:xfrm>
            <a:off x="6972882" y="5470458"/>
            <a:ext cx="54981" cy="40443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4" action="ppaction://hlinksldjump" tooltip="iOS 3: 1 @ +8.6%"/>
          </p:cNvPr>
          <p:cNvSpPr/>
          <p:nvPr/>
        </p:nvSpPr>
        <p:spPr>
          <a:xfrm>
            <a:off x="7027863" y="5470458"/>
            <a:ext cx="29994" cy="40443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4" action="ppaction://hlinksldjump" tooltip="Windows: 1 @ +37.9%"/>
          </p:cNvPr>
          <p:cNvSpPr/>
          <p:nvPr/>
        </p:nvSpPr>
        <p:spPr>
          <a:xfrm>
            <a:off x="6972882" y="5510901"/>
            <a:ext cx="55827" cy="19063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4" action="ppaction://hlinksldjump" tooltip="Android 2: 1 @ +inf%"/>
          </p:cNvPr>
          <p:cNvSpPr/>
          <p:nvPr/>
        </p:nvSpPr>
        <p:spPr>
          <a:xfrm>
            <a:off x="6972882" y="5529964"/>
            <a:ext cx="55827" cy="186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5" name="Rectangle 1254">
            <a:hlinkClick r:id="rId4" action="ppaction://hlinksldjump" tooltip="Black berry: 1 @ +27.6%"/>
          </p:cNvPr>
          <p:cNvSpPr/>
          <p:nvPr/>
        </p:nvSpPr>
        <p:spPr>
          <a:xfrm>
            <a:off x="7028709" y="5510901"/>
            <a:ext cx="29149" cy="30960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4" action="ppaction://hlinksldjump" tooltip="Symbian: 0 @ +inf%"/>
          </p:cNvPr>
          <p:cNvSpPr/>
          <p:nvPr/>
        </p:nvSpPr>
        <p:spPr>
          <a:xfrm>
            <a:off x="7028709" y="5541861"/>
            <a:ext cx="29149" cy="67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7" name="Rectangle 1256">
            <a:hlinkClick r:id="rId4" action="ppaction://hlinksldjump" tooltip="Health: 2 @ +76.0%"/>
          </p:cNvPr>
          <p:cNvSpPr/>
          <p:nvPr/>
        </p:nvSpPr>
        <p:spPr>
          <a:xfrm>
            <a:off x="6776634" y="5457758"/>
            <a:ext cx="293923" cy="103544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4" action="ppaction://hlinksldjump" tooltip="Android 4: 4 @ +217.8%"/>
          </p:cNvPr>
          <p:cNvSpPr/>
          <p:nvPr/>
        </p:nvSpPr>
        <p:spPr>
          <a:xfrm>
            <a:off x="6789334" y="5574002"/>
            <a:ext cx="106446" cy="314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9" name="Rectangle 1258">
            <a:hlinkClick r:id="rId4" action="ppaction://hlinksldjump" tooltip="Android 3: 4 @ +61.0%"/>
          </p:cNvPr>
          <p:cNvSpPr/>
          <p:nvPr/>
        </p:nvSpPr>
        <p:spPr>
          <a:xfrm>
            <a:off x="6789334" y="5605424"/>
            <a:ext cx="106446" cy="30478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4" action="ppaction://hlinksldjump" tooltip="iOS 4: 4 @ +58.9%"/>
          </p:cNvPr>
          <p:cNvSpPr/>
          <p:nvPr/>
        </p:nvSpPr>
        <p:spPr>
          <a:xfrm>
            <a:off x="6895780" y="5574002"/>
            <a:ext cx="86520" cy="32775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4" action="ppaction://hlinksldjump" tooltip="iOS 3: 3 @ +179.1%"/>
          </p:cNvPr>
          <p:cNvSpPr/>
          <p:nvPr/>
        </p:nvSpPr>
        <p:spPr>
          <a:xfrm>
            <a:off x="6895780" y="5606778"/>
            <a:ext cx="86520" cy="291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4" action="ppaction://hlinksldjump" tooltip="Java ME: 1 @ -10.3%"/>
          </p:cNvPr>
          <p:cNvSpPr/>
          <p:nvPr/>
        </p:nvSpPr>
        <p:spPr>
          <a:xfrm>
            <a:off x="6982300" y="5574002"/>
            <a:ext cx="37938" cy="30073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4" action="ppaction://hlinksldjump" tooltip="iOS 5: 1 @ -59.7%"/>
          </p:cNvPr>
          <p:cNvSpPr/>
          <p:nvPr/>
        </p:nvSpPr>
        <p:spPr>
          <a:xfrm>
            <a:off x="7020239" y="5574002"/>
            <a:ext cx="37619" cy="30073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4" action="ppaction://hlinksldjump" tooltip="Android 2: 1 @ +11.3%"/>
          </p:cNvPr>
          <p:cNvSpPr/>
          <p:nvPr/>
        </p:nvSpPr>
        <p:spPr>
          <a:xfrm>
            <a:off x="6982300" y="5604076"/>
            <a:ext cx="47396" cy="1872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4" action="ppaction://hlinksldjump" tooltip="Black berry: 1 @ -12.9%"/>
          </p:cNvPr>
          <p:cNvSpPr/>
          <p:nvPr/>
        </p:nvSpPr>
        <p:spPr>
          <a:xfrm>
            <a:off x="6982300" y="5622801"/>
            <a:ext cx="47396" cy="13101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4" action="ppaction://hlinksldjump" tooltip="Windows: 1 @ -49.3%"/>
          </p:cNvPr>
          <p:cNvSpPr/>
          <p:nvPr/>
        </p:nvSpPr>
        <p:spPr>
          <a:xfrm>
            <a:off x="7029696" y="5604076"/>
            <a:ext cx="28162" cy="16257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4" action="ppaction://hlinksldjump" tooltip="Symbian: 0 @ -3.1%"/>
          </p:cNvPr>
          <p:cNvSpPr/>
          <p:nvPr/>
        </p:nvSpPr>
        <p:spPr>
          <a:xfrm>
            <a:off x="7029696" y="5620333"/>
            <a:ext cx="28162" cy="8657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4" action="ppaction://hlinksldjump" tooltip="Android 1: 0 @ +50.7%"/>
          </p:cNvPr>
          <p:cNvSpPr/>
          <p:nvPr/>
        </p:nvSpPr>
        <p:spPr>
          <a:xfrm>
            <a:off x="7029696" y="5628990"/>
            <a:ext cx="28162" cy="6912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4" action="ppaction://hlinksldjump" tooltip="Personal finance: 2 @ +30.8%"/>
          </p:cNvPr>
          <p:cNvSpPr/>
          <p:nvPr/>
        </p:nvSpPr>
        <p:spPr>
          <a:xfrm>
            <a:off x="6776634" y="5561302"/>
            <a:ext cx="293923" cy="87299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0" name="Rectangle 1269">
            <a:hlinkClick r:id="rId4" action="ppaction://hlinksldjump" tooltip="iOS 3: 4 @ +142.9%"/>
          </p:cNvPr>
          <p:cNvSpPr/>
          <p:nvPr/>
        </p:nvSpPr>
        <p:spPr>
          <a:xfrm>
            <a:off x="7083257" y="5470458"/>
            <a:ext cx="65739" cy="432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4" action="ppaction://hlinksldjump" tooltip="Android 3: 3 @ +51.2%"/>
          </p:cNvPr>
          <p:cNvSpPr/>
          <p:nvPr/>
        </p:nvSpPr>
        <p:spPr>
          <a:xfrm>
            <a:off x="7148996" y="5470458"/>
            <a:ext cx="54484" cy="43248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4" action="ppaction://hlinksldjump" tooltip="iOS 4: 3 @ +47.2%"/>
          </p:cNvPr>
          <p:cNvSpPr/>
          <p:nvPr/>
        </p:nvSpPr>
        <p:spPr>
          <a:xfrm>
            <a:off x="7203480" y="5470458"/>
            <a:ext cx="48873" cy="43248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Rectangle 1272">
            <a:hlinkClick r:id="rId4" action="ppaction://hlinksldjump" tooltip="Android 4: 2 @ +53.3%"/>
          </p:cNvPr>
          <p:cNvSpPr/>
          <p:nvPr/>
        </p:nvSpPr>
        <p:spPr>
          <a:xfrm>
            <a:off x="7083257" y="5513706"/>
            <a:ext cx="82099" cy="24077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4" name="Rectangle 1273">
            <a:hlinkClick r:id="rId4" action="ppaction://hlinksldjump" tooltip="iOS 5: 2 @ +28.4%"/>
          </p:cNvPr>
          <p:cNvSpPr/>
          <p:nvPr/>
        </p:nvSpPr>
        <p:spPr>
          <a:xfrm>
            <a:off x="7083257" y="5537783"/>
            <a:ext cx="82099" cy="19492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5" name="Rectangle 1274">
            <a:hlinkClick r:id="rId4" action="ppaction://hlinksldjump" tooltip="Android 2: 2 @ +375.6%"/>
          </p:cNvPr>
          <p:cNvSpPr/>
          <p:nvPr/>
        </p:nvSpPr>
        <p:spPr>
          <a:xfrm>
            <a:off x="7165356" y="5513706"/>
            <a:ext cx="53284" cy="240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6" name="Rectangle 1275">
            <a:hlinkClick r:id="rId4" action="ppaction://hlinksldjump" tooltip="Black berry: 1 @ +294.8%"/>
          </p:cNvPr>
          <p:cNvSpPr/>
          <p:nvPr/>
        </p:nvSpPr>
        <p:spPr>
          <a:xfrm>
            <a:off x="7218641" y="5513706"/>
            <a:ext cx="33712" cy="240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7" name="Rectangle 1276">
            <a:hlinkClick r:id="rId4" action="ppaction://hlinksldjump" tooltip="Windows: 1 @ -21.5%"/>
          </p:cNvPr>
          <p:cNvSpPr/>
          <p:nvPr/>
        </p:nvSpPr>
        <p:spPr>
          <a:xfrm>
            <a:off x="7165356" y="5537759"/>
            <a:ext cx="33790" cy="19515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8" name="Rectangle 1277">
            <a:hlinkClick r:id="rId4" action="ppaction://hlinksldjump" tooltip="Java ME: 1 @ -42.8%"/>
          </p:cNvPr>
          <p:cNvSpPr/>
          <p:nvPr/>
        </p:nvSpPr>
        <p:spPr>
          <a:xfrm>
            <a:off x="7199146" y="5537759"/>
            <a:ext cx="31944" cy="19515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4" action="ppaction://hlinksldjump" tooltip="Other: 0 @ +inf%"/>
          </p:cNvPr>
          <p:cNvSpPr/>
          <p:nvPr/>
        </p:nvSpPr>
        <p:spPr>
          <a:xfrm>
            <a:off x="7231090" y="5537759"/>
            <a:ext cx="21263" cy="114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Rectangle 1279">
            <a:hlinkClick r:id="rId4" action="ppaction://hlinksldjump" tooltip="Android 1: 0 @ -61.1%"/>
          </p:cNvPr>
          <p:cNvSpPr/>
          <p:nvPr/>
        </p:nvSpPr>
        <p:spPr>
          <a:xfrm>
            <a:off x="7231090" y="5549251"/>
            <a:ext cx="10866" cy="8024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1" name="Rectangle 1280">
            <a:hlinkClick r:id="rId4" action="ppaction://hlinksldjump" tooltip="Symbian: 0 @ -84.0%"/>
          </p:cNvPr>
          <p:cNvSpPr/>
          <p:nvPr/>
        </p:nvSpPr>
        <p:spPr>
          <a:xfrm>
            <a:off x="7241956" y="5549251"/>
            <a:ext cx="10397" cy="8024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2" name="Rectangle 1281">
            <a:hlinkClick r:id="rId4" action="ppaction://hlinksldjump" tooltip="Books: 2 @ +49.0%"/>
          </p:cNvPr>
          <p:cNvSpPr/>
          <p:nvPr/>
        </p:nvSpPr>
        <p:spPr>
          <a:xfrm>
            <a:off x="7070557" y="5457758"/>
            <a:ext cx="194496" cy="112216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4" action="ppaction://hlinksldjump" tooltip="Android 3: 3 @ +373.8%"/>
          </p:cNvPr>
          <p:cNvSpPr/>
          <p:nvPr/>
        </p:nvSpPr>
        <p:spPr>
          <a:xfrm>
            <a:off x="7083257" y="5582675"/>
            <a:ext cx="65158" cy="296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4" action="ppaction://hlinksldjump" tooltip="Windows: 2 @ +431.0%"/>
          </p:cNvPr>
          <p:cNvSpPr/>
          <p:nvPr/>
        </p:nvSpPr>
        <p:spPr>
          <a:xfrm>
            <a:off x="7083257" y="5612361"/>
            <a:ext cx="65158" cy="235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4" action="ppaction://hlinksldjump" tooltip="Java ME: 2 @ +170.7%"/>
          </p:cNvPr>
          <p:cNvSpPr/>
          <p:nvPr/>
        </p:nvSpPr>
        <p:spPr>
          <a:xfrm>
            <a:off x="7148416" y="5582675"/>
            <a:ext cx="55094" cy="229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6" name="Rectangle 1285">
            <a:hlinkClick r:id="rId4" action="ppaction://hlinksldjump" tooltip="iOS 4: 2 @ +42.9%"/>
          </p:cNvPr>
          <p:cNvSpPr/>
          <p:nvPr/>
        </p:nvSpPr>
        <p:spPr>
          <a:xfrm>
            <a:off x="7203509" y="5582675"/>
            <a:ext cx="48844" cy="22966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7" name="Rectangle 1286">
            <a:hlinkClick r:id="rId4" action="ppaction://hlinksldjump" tooltip="Android 2: 1 @ +inf%"/>
          </p:cNvPr>
          <p:cNvSpPr/>
          <p:nvPr/>
        </p:nvSpPr>
        <p:spPr>
          <a:xfrm>
            <a:off x="7148416" y="5605640"/>
            <a:ext cx="55583" cy="169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8" name="Rectangle 1287">
            <a:hlinkClick r:id="rId4" action="ppaction://hlinksldjump" tooltip="iOS 3: 1 @ -30.3%"/>
          </p:cNvPr>
          <p:cNvSpPr/>
          <p:nvPr/>
        </p:nvSpPr>
        <p:spPr>
          <a:xfrm>
            <a:off x="7148416" y="5622579"/>
            <a:ext cx="55583" cy="13323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9" name="Rectangle 1288">
            <a:hlinkClick r:id="rId4" action="ppaction://hlinksldjump" tooltip="Android 4: 1 @ +62.8%"/>
          </p:cNvPr>
          <p:cNvSpPr/>
          <p:nvPr/>
        </p:nvSpPr>
        <p:spPr>
          <a:xfrm>
            <a:off x="7203998" y="5605640"/>
            <a:ext cx="48354" cy="15008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0" name="Rectangle 1289">
            <a:hlinkClick r:id="rId4" action="ppaction://hlinksldjump" tooltip="iOS 5: 1 @ +48.4%"/>
          </p:cNvPr>
          <p:cNvSpPr/>
          <p:nvPr/>
        </p:nvSpPr>
        <p:spPr>
          <a:xfrm>
            <a:off x="7203998" y="5620648"/>
            <a:ext cx="32691" cy="15254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4" action="ppaction://hlinksldjump" tooltip="Symbian: 0 @ +8.8%"/>
          </p:cNvPr>
          <p:cNvSpPr/>
          <p:nvPr/>
        </p:nvSpPr>
        <p:spPr>
          <a:xfrm>
            <a:off x="7236689" y="5620648"/>
            <a:ext cx="15664" cy="12732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4" action="ppaction://hlinksldjump" tooltip="Black berry: 0 @ -77.5%"/>
          </p:cNvPr>
          <p:cNvSpPr/>
          <p:nvPr/>
        </p:nvSpPr>
        <p:spPr>
          <a:xfrm>
            <a:off x="7236689" y="5633380"/>
            <a:ext cx="15664" cy="2522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4" action="ppaction://hlinksldjump" tooltip="News: 1 @ +112.7%"/>
          </p:cNvPr>
          <p:cNvSpPr/>
          <p:nvPr/>
        </p:nvSpPr>
        <p:spPr>
          <a:xfrm>
            <a:off x="7070557" y="5569975"/>
            <a:ext cx="194496" cy="786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4" action="ppaction://hlinksldjump" tooltip="Browser: 13 @ +45.4%"/>
          </p:cNvPr>
          <p:cNvSpPr/>
          <p:nvPr/>
        </p:nvSpPr>
        <p:spPr>
          <a:xfrm>
            <a:off x="5025210" y="4111740"/>
            <a:ext cx="2252543" cy="1549562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Browser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295" name="Rectangle 1294">
            <a:hlinkClick r:id="rId4" action="ppaction://hlinksldjump" tooltip="Android 3: 90 @ +88.7%"/>
          </p:cNvPr>
          <p:cNvSpPr/>
          <p:nvPr/>
        </p:nvSpPr>
        <p:spPr>
          <a:xfrm>
            <a:off x="7303153" y="4137140"/>
            <a:ext cx="490515" cy="203301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96" name="Rectangle 1295">
            <a:hlinkClick r:id="rId4" action="ppaction://hlinksldjump" tooltip="iOS 4: 88 @ +76.7%"/>
          </p:cNvPr>
          <p:cNvSpPr/>
          <p:nvPr/>
        </p:nvSpPr>
        <p:spPr>
          <a:xfrm>
            <a:off x="7793668" y="4137140"/>
            <a:ext cx="484036" cy="203301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97" name="Rectangle 1296">
            <a:hlinkClick r:id="rId4" action="ppaction://hlinksldjump" tooltip="iOS 5: 73 @ +178.8%"/>
          </p:cNvPr>
          <p:cNvSpPr/>
          <p:nvPr/>
        </p:nvSpPr>
        <p:spPr>
          <a:xfrm>
            <a:off x="7303153" y="4340441"/>
            <a:ext cx="427850" cy="189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98" name="Rectangle 1297">
            <a:hlinkClick r:id="rId4" action="ppaction://hlinksldjump" tooltip="Android 4: 51 @ +37.0%"/>
          </p:cNvPr>
          <p:cNvSpPr/>
          <p:nvPr/>
        </p:nvSpPr>
        <p:spPr>
          <a:xfrm>
            <a:off x="7303153" y="4529621"/>
            <a:ext cx="427850" cy="133699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99" name="Rectangle 1298">
            <a:hlinkClick r:id="rId4" action="ppaction://hlinksldjump" tooltip="Java ME: 42 @ +72.2%"/>
          </p:cNvPr>
          <p:cNvSpPr/>
          <p:nvPr/>
        </p:nvSpPr>
        <p:spPr>
          <a:xfrm>
            <a:off x="7731003" y="4340441"/>
            <a:ext cx="299877" cy="154035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0" name="Rectangle 1299">
            <a:hlinkClick r:id="rId4" action="ppaction://hlinksldjump" tooltip="iOS 3: 34 @ +3.0%"/>
          </p:cNvPr>
          <p:cNvSpPr/>
          <p:nvPr/>
        </p:nvSpPr>
        <p:spPr>
          <a:xfrm>
            <a:off x="8030880" y="4340441"/>
            <a:ext cx="246824" cy="154035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1" name="Rectangle 1300">
            <a:hlinkClick r:id="rId4" action="ppaction://hlinksldjump" tooltip="Windows: 28 @ +68.3%"/>
          </p:cNvPr>
          <p:cNvSpPr/>
          <p:nvPr/>
        </p:nvSpPr>
        <p:spPr>
          <a:xfrm>
            <a:off x="7731003" y="4494476"/>
            <a:ext cx="324222" cy="97010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2" name="Rectangle 1301">
            <a:hlinkClick r:id="rId4" action="ppaction://hlinksldjump" tooltip="Android 2: 21 @ +125.9%"/>
          </p:cNvPr>
          <p:cNvSpPr/>
          <p:nvPr/>
        </p:nvSpPr>
        <p:spPr>
          <a:xfrm>
            <a:off x="7731003" y="4591485"/>
            <a:ext cx="324222" cy="718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3" name="Rectangle 1302">
            <a:hlinkClick r:id="rId4" action="ppaction://hlinksldjump" tooltip="Black berry: 20 @ +32.3%"/>
          </p:cNvPr>
          <p:cNvSpPr/>
          <p:nvPr/>
        </p:nvSpPr>
        <p:spPr>
          <a:xfrm>
            <a:off x="8055225" y="4494476"/>
            <a:ext cx="222479" cy="99739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4" action="ppaction://hlinksldjump" tooltip="Symbian: 10 @ +39.4%"/>
          </p:cNvPr>
          <p:cNvSpPr/>
          <p:nvPr/>
        </p:nvSpPr>
        <p:spPr>
          <a:xfrm>
            <a:off x="8055225" y="4594215"/>
            <a:ext cx="167317" cy="69105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4" action="ppaction://hlinksldjump" tooltip="Android 1: 2 @ -7.6%"/>
          </p:cNvPr>
          <p:cNvSpPr/>
          <p:nvPr/>
        </p:nvSpPr>
        <p:spPr>
          <a:xfrm>
            <a:off x="8222542" y="4594215"/>
            <a:ext cx="55162" cy="39956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6" name="Rectangle 1305">
            <a:hlinkClick r:id="rId4" action="ppaction://hlinksldjump" tooltip="Other: 1 @ +68.2%"/>
          </p:cNvPr>
          <p:cNvSpPr/>
          <p:nvPr/>
        </p:nvSpPr>
        <p:spPr>
          <a:xfrm>
            <a:off x="8222542" y="4634171"/>
            <a:ext cx="55162" cy="29149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7" name="Rectangle 1306">
            <a:hlinkClick r:id="rId4" action="ppaction://hlinksldjump" tooltip="Games: 38 @ +70.7%"/>
          </p:cNvPr>
          <p:cNvSpPr/>
          <p:nvPr/>
        </p:nvSpPr>
        <p:spPr>
          <a:xfrm>
            <a:off x="7290453" y="4124440"/>
            <a:ext cx="999951" cy="551580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08" name="Rectangle 1307">
            <a:hlinkClick r:id="rId4" action="ppaction://hlinksldjump" tooltip="iOS 4: 63 @ +101.3%"/>
          </p:cNvPr>
          <p:cNvSpPr/>
          <p:nvPr/>
        </p:nvSpPr>
        <p:spPr>
          <a:xfrm>
            <a:off x="8303103" y="4137140"/>
            <a:ext cx="437369" cy="1606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9" name="Rectangle 1308">
            <a:hlinkClick r:id="rId4" action="ppaction://hlinksldjump" tooltip="iOS 3: 55 @ +132.8%"/>
          </p:cNvPr>
          <p:cNvSpPr/>
          <p:nvPr/>
        </p:nvSpPr>
        <p:spPr>
          <a:xfrm>
            <a:off x="8740472" y="4137140"/>
            <a:ext cx="378128" cy="1606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0" name="Rectangle 1309">
            <a:hlinkClick r:id="rId4" action="ppaction://hlinksldjump" tooltip="Java ME: 54 @ +118.8%"/>
          </p:cNvPr>
          <p:cNvSpPr/>
          <p:nvPr/>
        </p:nvSpPr>
        <p:spPr>
          <a:xfrm>
            <a:off x="8303103" y="4297816"/>
            <a:ext cx="323596" cy="1835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1" name="Rectangle 1310">
            <a:hlinkClick r:id="rId4" action="ppaction://hlinksldjump" tooltip="iOS 5: 53 @ +43.0%"/>
          </p:cNvPr>
          <p:cNvSpPr/>
          <p:nvPr/>
        </p:nvSpPr>
        <p:spPr>
          <a:xfrm>
            <a:off x="8303103" y="4481327"/>
            <a:ext cx="323596" cy="181993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2" name="Rectangle 1311">
            <a:hlinkClick r:id="rId4" action="ppaction://hlinksldjump" tooltip="Android 3: 49 @ +11.3%"/>
          </p:cNvPr>
          <p:cNvSpPr/>
          <p:nvPr/>
        </p:nvSpPr>
        <p:spPr>
          <a:xfrm>
            <a:off x="8626699" y="4297816"/>
            <a:ext cx="299503" cy="179717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3" name="Rectangle 1312">
            <a:hlinkClick r:id="rId4" action="ppaction://hlinksldjump" tooltip="Android 4: 31 @ -17.5%"/>
          </p:cNvPr>
          <p:cNvSpPr/>
          <p:nvPr/>
        </p:nvSpPr>
        <p:spPr>
          <a:xfrm>
            <a:off x="8926202" y="4297816"/>
            <a:ext cx="192398" cy="179717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4" action="ppaction://hlinksldjump" tooltip="Android 2: 26 @ +35.7%"/>
          </p:cNvPr>
          <p:cNvSpPr/>
          <p:nvPr/>
        </p:nvSpPr>
        <p:spPr>
          <a:xfrm>
            <a:off x="8626699" y="4477533"/>
            <a:ext cx="294029" cy="97697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4" action="ppaction://hlinksldjump" tooltip="Windows: 23 @ +22.9%"/>
          </p:cNvPr>
          <p:cNvSpPr/>
          <p:nvPr/>
        </p:nvSpPr>
        <p:spPr>
          <a:xfrm>
            <a:off x="8626699" y="4575230"/>
            <a:ext cx="294029" cy="88090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4" action="ppaction://hlinksldjump" tooltip="Black berry: 20 @ +238.4%"/>
          </p:cNvPr>
          <p:cNvSpPr/>
          <p:nvPr/>
        </p:nvSpPr>
        <p:spPr>
          <a:xfrm>
            <a:off x="8920728" y="4477533"/>
            <a:ext cx="197872" cy="1140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7" name="Rectangle 1316">
            <a:hlinkClick r:id="rId4" action="ppaction://hlinksldjump" tooltip="Symbian: 11 @ +99.5%"/>
          </p:cNvPr>
          <p:cNvSpPr/>
          <p:nvPr/>
        </p:nvSpPr>
        <p:spPr>
          <a:xfrm>
            <a:off x="8920728" y="4591556"/>
            <a:ext cx="162383" cy="71764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8" name="Rectangle 1317">
            <a:hlinkClick r:id="rId4" action="ppaction://hlinksldjump" tooltip="Android 1: 2 @ +70.1%"/>
          </p:cNvPr>
          <p:cNvSpPr/>
          <p:nvPr/>
        </p:nvSpPr>
        <p:spPr>
          <a:xfrm>
            <a:off x="9083111" y="4591556"/>
            <a:ext cx="35489" cy="57776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9" name="Rectangle 1318">
            <a:hlinkClick r:id="rId4" action="ppaction://hlinksldjump" tooltip="Other: 0 @ -40.5%"/>
          </p:cNvPr>
          <p:cNvSpPr/>
          <p:nvPr/>
        </p:nvSpPr>
        <p:spPr>
          <a:xfrm>
            <a:off x="9083111" y="4649332"/>
            <a:ext cx="35489" cy="13988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0" name="Rectangle 1319">
            <a:hlinkClick r:id="rId4" action="ppaction://hlinksldjump" tooltip="Education: 32 @ +55.2%"/>
          </p:cNvPr>
          <p:cNvSpPr/>
          <p:nvPr/>
        </p:nvSpPr>
        <p:spPr>
          <a:xfrm>
            <a:off x="8290403" y="4124440"/>
            <a:ext cx="840897" cy="551580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21" name="Rectangle 1320">
            <a:hlinkClick r:id="rId4" action="ppaction://hlinksldjump" tooltip="iOS 4: 61 @ +39.0%"/>
          </p:cNvPr>
          <p:cNvSpPr/>
          <p:nvPr/>
        </p:nvSpPr>
        <p:spPr>
          <a:xfrm>
            <a:off x="7303153" y="4688720"/>
            <a:ext cx="397018" cy="170119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2" name="Rectangle 1321">
            <a:hlinkClick r:id="rId4" action="ppaction://hlinksldjump" tooltip="iOS 5: 59 @ +92.3%"/>
          </p:cNvPr>
          <p:cNvSpPr/>
          <p:nvPr/>
        </p:nvSpPr>
        <p:spPr>
          <a:xfrm>
            <a:off x="7700171" y="4688720"/>
            <a:ext cx="380521" cy="170119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3" name="Rectangle 1322">
            <a:hlinkClick r:id="rId4" action="ppaction://hlinksldjump" tooltip="Android 3: 52 @ +101.8%"/>
          </p:cNvPr>
          <p:cNvSpPr/>
          <p:nvPr/>
        </p:nvSpPr>
        <p:spPr>
          <a:xfrm>
            <a:off x="7303153" y="4858839"/>
            <a:ext cx="304432" cy="1859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4" action="ppaction://hlinksldjump" tooltip="iOS 3: 29 @ +80.9%"/>
          </p:cNvPr>
          <p:cNvSpPr/>
          <p:nvPr/>
        </p:nvSpPr>
        <p:spPr>
          <a:xfrm>
            <a:off x="7303153" y="5044763"/>
            <a:ext cx="304432" cy="103646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5" name="Rectangle 1324">
            <a:hlinkClick r:id="rId4" action="ppaction://hlinksldjump" tooltip="Android 4: 28 @ -30.7%"/>
          </p:cNvPr>
          <p:cNvSpPr/>
          <p:nvPr/>
        </p:nvSpPr>
        <p:spPr>
          <a:xfrm>
            <a:off x="7607584" y="4858839"/>
            <a:ext cx="237491" cy="130490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6" name="Rectangle 1325">
            <a:hlinkClick r:id="rId4" action="ppaction://hlinksldjump" tooltip="Java ME: 28 @ +20.7%"/>
          </p:cNvPr>
          <p:cNvSpPr/>
          <p:nvPr/>
        </p:nvSpPr>
        <p:spPr>
          <a:xfrm>
            <a:off x="7845076" y="4858839"/>
            <a:ext cx="235617" cy="130490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4" action="ppaction://hlinksldjump" tooltip="Android 2: 26 @ +138.3%"/>
          </p:cNvPr>
          <p:cNvSpPr/>
          <p:nvPr/>
        </p:nvSpPr>
        <p:spPr>
          <a:xfrm>
            <a:off x="7607584" y="4989329"/>
            <a:ext cx="304483" cy="948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4" action="ppaction://hlinksldjump" tooltip="Black berry: 18 @ +170.4%"/>
          </p:cNvPr>
          <p:cNvSpPr/>
          <p:nvPr/>
        </p:nvSpPr>
        <p:spPr>
          <a:xfrm>
            <a:off x="7607584" y="5084209"/>
            <a:ext cx="304483" cy="642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4" action="ppaction://hlinksldjump" tooltip="Windows: 15 @ +58.0%"/>
          </p:cNvPr>
          <p:cNvSpPr/>
          <p:nvPr/>
        </p:nvSpPr>
        <p:spPr>
          <a:xfrm>
            <a:off x="7912067" y="4989329"/>
            <a:ext cx="168625" cy="95056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4" action="ppaction://hlinksldjump" tooltip="Symbian: 5 @ +133.9%"/>
          </p:cNvPr>
          <p:cNvSpPr/>
          <p:nvPr/>
        </p:nvSpPr>
        <p:spPr>
          <a:xfrm>
            <a:off x="7912067" y="5084385"/>
            <a:ext cx="91924" cy="640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1" name="Rectangle 1330">
            <a:hlinkClick r:id="rId4" action="ppaction://hlinksldjump" tooltip="Android 1: 3 @ +105.3%"/>
          </p:cNvPr>
          <p:cNvSpPr/>
          <p:nvPr/>
        </p:nvSpPr>
        <p:spPr>
          <a:xfrm>
            <a:off x="8003991" y="5084385"/>
            <a:ext cx="76701" cy="479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2" name="Rectangle 1331">
            <a:hlinkClick r:id="rId4" action="ppaction://hlinksldjump" tooltip="Other: 1 @ +118.2%"/>
          </p:cNvPr>
          <p:cNvSpPr/>
          <p:nvPr/>
        </p:nvSpPr>
        <p:spPr>
          <a:xfrm>
            <a:off x="8003991" y="5132358"/>
            <a:ext cx="76701" cy="160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3" name="Rectangle 1332">
            <a:hlinkClick r:id="rId4" action="ppaction://hlinksldjump" tooltip="Tools: 27 @ +53.8%"/>
          </p:cNvPr>
          <p:cNvSpPr/>
          <p:nvPr/>
        </p:nvSpPr>
        <p:spPr>
          <a:xfrm>
            <a:off x="7290453" y="4676020"/>
            <a:ext cx="802940" cy="485089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4" name="Rectangle 1333">
            <a:hlinkClick r:id="rId4" action="ppaction://hlinksldjump" tooltip="Android 4: 46 @ +73.4%"/>
          </p:cNvPr>
          <p:cNvSpPr/>
          <p:nvPr/>
        </p:nvSpPr>
        <p:spPr>
          <a:xfrm>
            <a:off x="8106092" y="4688720"/>
            <a:ext cx="287558" cy="173265"/>
          </a:xfrm>
          <a:prstGeom prst="rect">
            <a:avLst/>
          </a:prstGeom>
          <a:solidFill>
            <a:srgbClr val="4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5" name="Rectangle 1334">
            <a:hlinkClick r:id="rId4" action="ppaction://hlinksldjump" tooltip="iOS 5: 38 @ +53.6%"/>
          </p:cNvPr>
          <p:cNvSpPr/>
          <p:nvPr/>
        </p:nvSpPr>
        <p:spPr>
          <a:xfrm>
            <a:off x="8393650" y="4688720"/>
            <a:ext cx="237710" cy="173265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6" name="Rectangle 1335">
            <a:hlinkClick r:id="rId4" action="ppaction://hlinksldjump" tooltip="Android 3: 32 @ +93.7%"/>
          </p:cNvPr>
          <p:cNvSpPr/>
          <p:nvPr/>
        </p:nvSpPr>
        <p:spPr>
          <a:xfrm>
            <a:off x="8106092" y="4861985"/>
            <a:ext cx="269717" cy="129530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7" name="Rectangle 1336">
            <a:hlinkClick r:id="rId4" action="ppaction://hlinksldjump" tooltip="iOS 4: 31 @ +74.7%"/>
          </p:cNvPr>
          <p:cNvSpPr/>
          <p:nvPr/>
        </p:nvSpPr>
        <p:spPr>
          <a:xfrm>
            <a:off x="8375809" y="4861985"/>
            <a:ext cx="255551" cy="129530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4" action="ppaction://hlinksldjump" tooltip="iOS 3: 22 @ +37.0%"/>
          </p:cNvPr>
          <p:cNvSpPr/>
          <p:nvPr/>
        </p:nvSpPr>
        <p:spPr>
          <a:xfrm>
            <a:off x="8106092" y="4991514"/>
            <a:ext cx="256743" cy="90709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4" action="ppaction://hlinksldjump" tooltip="Java ME: 16 @ +50.5%"/>
          </p:cNvPr>
          <p:cNvSpPr/>
          <p:nvPr/>
        </p:nvSpPr>
        <p:spPr>
          <a:xfrm>
            <a:off x="8106092" y="5082224"/>
            <a:ext cx="256743" cy="66185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4" action="ppaction://hlinksldjump" tooltip="Black berry: 12 @ +258.1%"/>
          </p:cNvPr>
          <p:cNvSpPr/>
          <p:nvPr/>
        </p:nvSpPr>
        <p:spPr>
          <a:xfrm>
            <a:off x="8362835" y="4991514"/>
            <a:ext cx="145010" cy="925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4" action="ppaction://hlinksldjump" tooltip="Android 2: 11 @ +29.2%"/>
          </p:cNvPr>
          <p:cNvSpPr/>
          <p:nvPr/>
        </p:nvSpPr>
        <p:spPr>
          <a:xfrm>
            <a:off x="8507845" y="4991514"/>
            <a:ext cx="123515" cy="92526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4" action="ppaction://hlinksldjump" tooltip="Windows: 10 @ +29.0%"/>
          </p:cNvPr>
          <p:cNvSpPr/>
          <p:nvPr/>
        </p:nvSpPr>
        <p:spPr>
          <a:xfrm>
            <a:off x="8362835" y="5084040"/>
            <a:ext cx="173859" cy="64369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4" action="ppaction://hlinksldjump" tooltip="Symbian: 4 @ +14.5%"/>
          </p:cNvPr>
          <p:cNvSpPr/>
          <p:nvPr/>
        </p:nvSpPr>
        <p:spPr>
          <a:xfrm>
            <a:off x="8536694" y="5084040"/>
            <a:ext cx="94666" cy="44739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4" name="Rectangle 1343">
            <a:hlinkClick r:id="rId4" action="ppaction://hlinksldjump" tooltip="Android 1: 1 @ +50.2%"/>
          </p:cNvPr>
          <p:cNvSpPr/>
          <p:nvPr/>
        </p:nvSpPr>
        <p:spPr>
          <a:xfrm>
            <a:off x="8536694" y="5128779"/>
            <a:ext cx="77697" cy="19630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5" name="Rectangle 1344">
            <a:hlinkClick r:id="rId4" action="ppaction://hlinksldjump" tooltip="Other: 0 @ +inf%"/>
          </p:cNvPr>
          <p:cNvSpPr/>
          <p:nvPr/>
        </p:nvSpPr>
        <p:spPr>
          <a:xfrm>
            <a:off x="8614391" y="5128779"/>
            <a:ext cx="16970" cy="196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Rectangle 1345">
            <a:hlinkClick r:id="rId4" action="ppaction://hlinksldjump" tooltip="Photo: 19 @ +64.5%"/>
          </p:cNvPr>
          <p:cNvSpPr/>
          <p:nvPr/>
        </p:nvSpPr>
        <p:spPr>
          <a:xfrm>
            <a:off x="8093392" y="4676020"/>
            <a:ext cx="550668" cy="485089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47" name="Rectangle 1346">
            <a:hlinkClick r:id="rId4" action="ppaction://hlinksldjump" tooltip="iOS 5: 40 @ +32.9%"/>
          </p:cNvPr>
          <p:cNvSpPr/>
          <p:nvPr/>
        </p:nvSpPr>
        <p:spPr>
          <a:xfrm>
            <a:off x="8656760" y="4688720"/>
            <a:ext cx="250342" cy="171956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Rectangle 1347">
            <a:hlinkClick r:id="rId4" action="ppaction://hlinksldjump" tooltip="Android 3: 34 @ +33.9%"/>
          </p:cNvPr>
          <p:cNvSpPr/>
          <p:nvPr/>
        </p:nvSpPr>
        <p:spPr>
          <a:xfrm>
            <a:off x="8907102" y="4688720"/>
            <a:ext cx="211498" cy="171956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Rectangle 1348">
            <a:hlinkClick r:id="rId4" action="ppaction://hlinksldjump" tooltip="iOS 4: 25 @ +5.6%"/>
          </p:cNvPr>
          <p:cNvSpPr/>
          <p:nvPr/>
        </p:nvSpPr>
        <p:spPr>
          <a:xfrm>
            <a:off x="8656760" y="4860676"/>
            <a:ext cx="254129" cy="106697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Rectangle 1349">
            <a:hlinkClick r:id="rId4" action="ppaction://hlinksldjump" tooltip="Java ME: 21 @ +39.8%"/>
          </p:cNvPr>
          <p:cNvSpPr/>
          <p:nvPr/>
        </p:nvSpPr>
        <p:spPr>
          <a:xfrm>
            <a:off x="8910889" y="4860676"/>
            <a:ext cx="207711" cy="106697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4" action="ppaction://hlinksldjump" tooltip="Android 4: 20 @ +32.6%"/>
          </p:cNvPr>
          <p:cNvSpPr/>
          <p:nvPr/>
        </p:nvSpPr>
        <p:spPr>
          <a:xfrm>
            <a:off x="8656760" y="4967373"/>
            <a:ext cx="204170" cy="104472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4" action="ppaction://hlinksldjump" tooltip="iOS 3: 15 @ +23.6%"/>
          </p:cNvPr>
          <p:cNvSpPr/>
          <p:nvPr/>
        </p:nvSpPr>
        <p:spPr>
          <a:xfrm>
            <a:off x="8656760" y="5071845"/>
            <a:ext cx="204170" cy="76564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4" action="ppaction://hlinksldjump" tooltip="Android 2: 12 @ +35.0%"/>
          </p:cNvPr>
          <p:cNvSpPr/>
          <p:nvPr/>
        </p:nvSpPr>
        <p:spPr>
          <a:xfrm>
            <a:off x="8860931" y="4967373"/>
            <a:ext cx="131736" cy="99534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4" action="ppaction://hlinksldjump" tooltip="Windows: 12 @ +29.6%"/>
          </p:cNvPr>
          <p:cNvSpPr/>
          <p:nvPr/>
        </p:nvSpPr>
        <p:spPr>
          <a:xfrm>
            <a:off x="8992667" y="4967373"/>
            <a:ext cx="125933" cy="99534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4" action="ppaction://hlinksldjump" tooltip="Black berry: 12 @ +141.0%"/>
          </p:cNvPr>
          <p:cNvSpPr/>
          <p:nvPr/>
        </p:nvSpPr>
        <p:spPr>
          <a:xfrm>
            <a:off x="8860931" y="5066907"/>
            <a:ext cx="153647" cy="815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4" action="ppaction://hlinksldjump" tooltip="Symbian: 6 @ +114.0%"/>
          </p:cNvPr>
          <p:cNvSpPr/>
          <p:nvPr/>
        </p:nvSpPr>
        <p:spPr>
          <a:xfrm>
            <a:off x="9014578" y="5066907"/>
            <a:ext cx="104022" cy="668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7" name="Rectangle 1356">
            <a:hlinkClick r:id="rId4" action="ppaction://hlinksldjump" tooltip="Other: 1 @ +85.7%"/>
          </p:cNvPr>
          <p:cNvSpPr/>
          <p:nvPr/>
        </p:nvSpPr>
        <p:spPr>
          <a:xfrm>
            <a:off x="9014578" y="5133738"/>
            <a:ext cx="72347" cy="14671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4" action="ppaction://hlinksldjump" tooltip="Android 1: 0 @ -59.8%"/>
          </p:cNvPr>
          <p:cNvSpPr/>
          <p:nvPr/>
        </p:nvSpPr>
        <p:spPr>
          <a:xfrm>
            <a:off x="9086926" y="5133738"/>
            <a:ext cx="31674" cy="14671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4" action="ppaction://hlinksldjump" tooltip="Music + Video: 16 @ +33.2%"/>
          </p:cNvPr>
          <p:cNvSpPr/>
          <p:nvPr/>
        </p:nvSpPr>
        <p:spPr>
          <a:xfrm>
            <a:off x="8644060" y="4676020"/>
            <a:ext cx="487240" cy="485089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60" name="Rectangle 1359">
            <a:hlinkClick r:id="rId4" action="ppaction://hlinksldjump" tooltip="iOS 4: 37 @ +121.3%"/>
          </p:cNvPr>
          <p:cNvSpPr/>
          <p:nvPr/>
        </p:nvSpPr>
        <p:spPr>
          <a:xfrm>
            <a:off x="7303153" y="5173809"/>
            <a:ext cx="267349" cy="1439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4" action="ppaction://hlinksldjump" tooltip="iOS 5: 24 @ +337.8%"/>
          </p:cNvPr>
          <p:cNvSpPr/>
          <p:nvPr/>
        </p:nvSpPr>
        <p:spPr>
          <a:xfrm>
            <a:off x="7303153" y="5317731"/>
            <a:ext cx="267349" cy="940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2" name="Rectangle 1361">
            <a:hlinkClick r:id="rId4" action="ppaction://hlinksldjump" tooltip="Android 4: 23 @ +40.2%"/>
          </p:cNvPr>
          <p:cNvSpPr/>
          <p:nvPr/>
        </p:nvSpPr>
        <p:spPr>
          <a:xfrm>
            <a:off x="7570502" y="5173809"/>
            <a:ext cx="245448" cy="95783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3" name="Rectangle 1362">
            <a:hlinkClick r:id="rId4" action="ppaction://hlinksldjump" tooltip="iOS 3: 17 @ +106.6%"/>
          </p:cNvPr>
          <p:cNvSpPr/>
          <p:nvPr/>
        </p:nvSpPr>
        <p:spPr>
          <a:xfrm>
            <a:off x="7815950" y="5173809"/>
            <a:ext cx="184244" cy="957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4" action="ppaction://hlinksldjump" tooltip="Java ME: 15 @ +109.7%"/>
          </p:cNvPr>
          <p:cNvSpPr/>
          <p:nvPr/>
        </p:nvSpPr>
        <p:spPr>
          <a:xfrm>
            <a:off x="7570502" y="5269592"/>
            <a:ext cx="201169" cy="793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4" action="ppaction://hlinksldjump" tooltip="Android 3: 12 @ -36.3%"/>
          </p:cNvPr>
          <p:cNvSpPr/>
          <p:nvPr/>
        </p:nvSpPr>
        <p:spPr>
          <a:xfrm>
            <a:off x="7570502" y="5348953"/>
            <a:ext cx="201169" cy="62855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4" action="ppaction://hlinksldjump" tooltip="Windows: 10 @ +42.1%"/>
          </p:cNvPr>
          <p:cNvSpPr/>
          <p:nvPr/>
        </p:nvSpPr>
        <p:spPr>
          <a:xfrm>
            <a:off x="7771671" y="5269592"/>
            <a:ext cx="124371" cy="86213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4" action="ppaction://hlinksldjump" tooltip="Black berry: 9 @ +215.7%"/>
          </p:cNvPr>
          <p:cNvSpPr/>
          <p:nvPr/>
        </p:nvSpPr>
        <p:spPr>
          <a:xfrm>
            <a:off x="7896042" y="5269592"/>
            <a:ext cx="104152" cy="862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4" action="ppaction://hlinksldjump" tooltip="Android 2: 7 @ +52.1%"/>
          </p:cNvPr>
          <p:cNvSpPr/>
          <p:nvPr/>
        </p:nvSpPr>
        <p:spPr>
          <a:xfrm>
            <a:off x="7771671" y="5355805"/>
            <a:ext cx="123830" cy="56003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9" name="Rectangle 1368">
            <a:hlinkClick r:id="rId4" action="ppaction://hlinksldjump" tooltip="Symbian: 3 @ +98.4%"/>
          </p:cNvPr>
          <p:cNvSpPr/>
          <p:nvPr/>
        </p:nvSpPr>
        <p:spPr>
          <a:xfrm>
            <a:off x="7895501" y="5355805"/>
            <a:ext cx="76008" cy="46850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0" name="Rectangle 1369">
            <a:hlinkClick r:id="rId4" action="ppaction://hlinksldjump" tooltip="Android 1: 1 @ +927.1%"/>
          </p:cNvPr>
          <p:cNvSpPr/>
          <p:nvPr/>
        </p:nvSpPr>
        <p:spPr>
          <a:xfrm>
            <a:off x="7971509" y="5355805"/>
            <a:ext cx="28685" cy="468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1" name="Rectangle 1370">
            <a:hlinkClick r:id="rId4" action="ppaction://hlinksldjump" tooltip="Other: 1 @ +449.4%"/>
          </p:cNvPr>
          <p:cNvSpPr/>
          <p:nvPr/>
        </p:nvSpPr>
        <p:spPr>
          <a:xfrm>
            <a:off x="7895501" y="5402655"/>
            <a:ext cx="104693" cy="91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2" name="Rectangle 1371">
            <a:hlinkClick r:id="rId4" action="ppaction://hlinksldjump" tooltip="Business: 13 @ +78.5%"/>
          </p:cNvPr>
          <p:cNvSpPr/>
          <p:nvPr/>
        </p:nvSpPr>
        <p:spPr>
          <a:xfrm>
            <a:off x="7290453" y="5161109"/>
            <a:ext cx="722441" cy="263399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73" name="Rectangle 1372">
            <a:hlinkClick r:id="rId4" action="ppaction://hlinksldjump" tooltip="iOS 5: 23 @ +187.4%"/>
          </p:cNvPr>
          <p:cNvSpPr/>
          <p:nvPr/>
        </p:nvSpPr>
        <p:spPr>
          <a:xfrm>
            <a:off x="7303153" y="5437208"/>
            <a:ext cx="238226" cy="1009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4" action="ppaction://hlinksldjump" tooltip="Android 4: 23 @ +81.0%"/>
          </p:cNvPr>
          <p:cNvSpPr/>
          <p:nvPr/>
        </p:nvSpPr>
        <p:spPr>
          <a:xfrm>
            <a:off x="7303153" y="5538155"/>
            <a:ext cx="238226" cy="97747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5" name="Rectangle 1374">
            <a:hlinkClick r:id="rId4" action="ppaction://hlinksldjump" tooltip="iOS 3: 21 @ +69.6%"/>
          </p:cNvPr>
          <p:cNvSpPr/>
          <p:nvPr/>
        </p:nvSpPr>
        <p:spPr>
          <a:xfrm>
            <a:off x="7541379" y="5437208"/>
            <a:ext cx="201480" cy="105628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6" name="Rectangle 1375">
            <a:hlinkClick r:id="rId4" action="ppaction://hlinksldjump" tooltip="iOS 4: 18 @ -6.4%"/>
          </p:cNvPr>
          <p:cNvSpPr/>
          <p:nvPr/>
        </p:nvSpPr>
        <p:spPr>
          <a:xfrm>
            <a:off x="7541379" y="5542836"/>
            <a:ext cx="201480" cy="93065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4" action="ppaction://hlinksldjump" tooltip="Java ME: 14 @ +76.6%"/>
          </p:cNvPr>
          <p:cNvSpPr/>
          <p:nvPr/>
        </p:nvSpPr>
        <p:spPr>
          <a:xfrm>
            <a:off x="7742859" y="5437208"/>
            <a:ext cx="137393" cy="102059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4" action="ppaction://hlinksldjump" tooltip="Android 3: 12 @ +27.9%"/>
          </p:cNvPr>
          <p:cNvSpPr/>
          <p:nvPr/>
        </p:nvSpPr>
        <p:spPr>
          <a:xfrm>
            <a:off x="7880252" y="5437208"/>
            <a:ext cx="119942" cy="102059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4" action="ppaction://hlinksldjump" tooltip="Windows: 11 @ +92.9%"/>
          </p:cNvPr>
          <p:cNvSpPr/>
          <p:nvPr/>
        </p:nvSpPr>
        <p:spPr>
          <a:xfrm>
            <a:off x="7742859" y="5539267"/>
            <a:ext cx="169584" cy="65835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4" action="ppaction://hlinksldjump" tooltip="Android 2: 5 @ +152.6%"/>
          </p:cNvPr>
          <p:cNvSpPr/>
          <p:nvPr/>
        </p:nvSpPr>
        <p:spPr>
          <a:xfrm>
            <a:off x="7742859" y="5605102"/>
            <a:ext cx="169584" cy="308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1" name="Rectangle 1380">
            <a:hlinkClick r:id="rId4" action="ppaction://hlinksldjump" tooltip="Black berry: 3 @ +41.7%"/>
          </p:cNvPr>
          <p:cNvSpPr/>
          <p:nvPr/>
        </p:nvSpPr>
        <p:spPr>
          <a:xfrm>
            <a:off x="7912443" y="5539267"/>
            <a:ext cx="87752" cy="40763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4" action="ppaction://hlinksldjump" tooltip="Symbian: 2 @ +3.4%"/>
          </p:cNvPr>
          <p:cNvSpPr/>
          <p:nvPr/>
        </p:nvSpPr>
        <p:spPr>
          <a:xfrm>
            <a:off x="7912443" y="5580030"/>
            <a:ext cx="87752" cy="28873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Rectangle 1382">
            <a:hlinkClick r:id="rId4" action="ppaction://hlinksldjump" tooltip="Android 1: 1 @ +96.4%"/>
          </p:cNvPr>
          <p:cNvSpPr/>
          <p:nvPr/>
        </p:nvSpPr>
        <p:spPr>
          <a:xfrm>
            <a:off x="7912443" y="5608903"/>
            <a:ext cx="56206" cy="26998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4" name="Rectangle 1383">
            <a:hlinkClick r:id="rId4" action="ppaction://hlinksldjump" tooltip="Other: 1 @ +89.8%"/>
          </p:cNvPr>
          <p:cNvSpPr/>
          <p:nvPr/>
        </p:nvSpPr>
        <p:spPr>
          <a:xfrm>
            <a:off x="7968649" y="5608903"/>
            <a:ext cx="31545" cy="26998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Rectangle 1384">
            <a:hlinkClick r:id="rId4" action="ppaction://hlinksldjump" tooltip="Entertainment: 11 @ +62.2%"/>
          </p:cNvPr>
          <p:cNvSpPr/>
          <p:nvPr/>
        </p:nvSpPr>
        <p:spPr>
          <a:xfrm>
            <a:off x="7290453" y="5424508"/>
            <a:ext cx="722441" cy="224094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6" name="Rectangle 1385">
            <a:hlinkClick r:id="rId4" action="ppaction://hlinksldjump" tooltip="iOS 5: 13 @ +12.3%"/>
          </p:cNvPr>
          <p:cNvSpPr/>
          <p:nvPr/>
        </p:nvSpPr>
        <p:spPr>
          <a:xfrm>
            <a:off x="8025594" y="5173809"/>
            <a:ext cx="136468" cy="93295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4" action="ppaction://hlinksldjump" tooltip="Android 4: 12 @ +26.4%"/>
          </p:cNvPr>
          <p:cNvSpPr/>
          <p:nvPr/>
        </p:nvSpPr>
        <p:spPr>
          <a:xfrm>
            <a:off x="8162062" y="5173809"/>
            <a:ext cx="124064" cy="93295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8" name="Rectangle 1387">
            <a:hlinkClick r:id="rId4" action="ppaction://hlinksldjump" tooltip="iOS 4: 11 @ +101.4%"/>
          </p:cNvPr>
          <p:cNvSpPr/>
          <p:nvPr/>
        </p:nvSpPr>
        <p:spPr>
          <a:xfrm>
            <a:off x="8286126" y="5173809"/>
            <a:ext cx="116921" cy="932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9" name="Rectangle 1388">
            <a:hlinkClick r:id="rId4" action="ppaction://hlinksldjump" tooltip="iOS 3: 10 @ +41.6%"/>
          </p:cNvPr>
          <p:cNvSpPr/>
          <p:nvPr/>
        </p:nvSpPr>
        <p:spPr>
          <a:xfrm>
            <a:off x="8025594" y="5267104"/>
            <a:ext cx="150984" cy="66425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4" action="ppaction://hlinksldjump" tooltip="Java ME: 9 @ +3.6%"/>
          </p:cNvPr>
          <p:cNvSpPr/>
          <p:nvPr/>
        </p:nvSpPr>
        <p:spPr>
          <a:xfrm>
            <a:off x="8025594" y="5333529"/>
            <a:ext cx="150984" cy="61061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4" action="ppaction://hlinksldjump" tooltip="Android 3: 8 @ -42.4%"/>
          </p:cNvPr>
          <p:cNvSpPr/>
          <p:nvPr/>
        </p:nvSpPr>
        <p:spPr>
          <a:xfrm>
            <a:off x="8176578" y="5267104"/>
            <a:ext cx="126111" cy="60628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4" action="ppaction://hlinksldjump" tooltip="Windows: 6 @ +25.4%"/>
          </p:cNvPr>
          <p:cNvSpPr/>
          <p:nvPr/>
        </p:nvSpPr>
        <p:spPr>
          <a:xfrm>
            <a:off x="8302690" y="5267104"/>
            <a:ext cx="100358" cy="60628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4" action="ppaction://hlinksldjump" tooltip="Black berry: 6 @ +130.6%"/>
          </p:cNvPr>
          <p:cNvSpPr/>
          <p:nvPr/>
        </p:nvSpPr>
        <p:spPr>
          <a:xfrm>
            <a:off x="8176578" y="5327731"/>
            <a:ext cx="90196" cy="668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4" action="ppaction://hlinksldjump" tooltip="Android 2: 6 @ +83.4%"/>
          </p:cNvPr>
          <p:cNvSpPr/>
          <p:nvPr/>
        </p:nvSpPr>
        <p:spPr>
          <a:xfrm>
            <a:off x="8266774" y="5327731"/>
            <a:ext cx="123313" cy="48760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4" action="ppaction://hlinksldjump" tooltip="Symbian: 2 @ -3.2%"/>
          </p:cNvPr>
          <p:cNvSpPr/>
          <p:nvPr/>
        </p:nvSpPr>
        <p:spPr>
          <a:xfrm>
            <a:off x="8266774" y="5376491"/>
            <a:ext cx="123313" cy="18099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Rectangle 1395">
            <a:hlinkClick r:id="rId4" action="ppaction://hlinksldjump" tooltip="Android 1: 1 @ +20.0%"/>
          </p:cNvPr>
          <p:cNvSpPr/>
          <p:nvPr/>
        </p:nvSpPr>
        <p:spPr>
          <a:xfrm>
            <a:off x="8390086" y="5327731"/>
            <a:ext cx="12961" cy="51450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Rectangle 1396">
            <a:hlinkClick r:id="rId4" action="ppaction://hlinksldjump" tooltip="Other: 0 @ +46.6%"/>
          </p:cNvPr>
          <p:cNvSpPr/>
          <p:nvPr/>
        </p:nvSpPr>
        <p:spPr>
          <a:xfrm>
            <a:off x="8390086" y="5379181"/>
            <a:ext cx="12961" cy="15409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Rectangle 1397">
            <a:hlinkClick r:id="rId4" action="ppaction://hlinksldjump" tooltip="Travel: 7 @ +20.9%"/>
          </p:cNvPr>
          <p:cNvSpPr/>
          <p:nvPr/>
        </p:nvSpPr>
        <p:spPr>
          <a:xfrm>
            <a:off x="8012894" y="5161109"/>
            <a:ext cx="402853" cy="246181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99" name="Rectangle 1398">
            <a:hlinkClick r:id="rId4" action="ppaction://hlinksldjump" tooltip="Android 4: 15 @ +211.4%"/>
          </p:cNvPr>
          <p:cNvSpPr/>
          <p:nvPr/>
        </p:nvSpPr>
        <p:spPr>
          <a:xfrm>
            <a:off x="8025594" y="5419990"/>
            <a:ext cx="195019" cy="774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4" action="ppaction://hlinksldjump" tooltip="iOS 4: 14 @ +131.4%"/>
          </p:cNvPr>
          <p:cNvSpPr/>
          <p:nvPr/>
        </p:nvSpPr>
        <p:spPr>
          <a:xfrm>
            <a:off x="8220614" y="5419990"/>
            <a:ext cx="182434" cy="774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Rectangle 1400">
            <a:hlinkClick r:id="rId4" action="ppaction://hlinksldjump" tooltip="Android 3: 14 @ +145.5%"/>
          </p:cNvPr>
          <p:cNvSpPr/>
          <p:nvPr/>
        </p:nvSpPr>
        <p:spPr>
          <a:xfrm>
            <a:off x="8025594" y="5497456"/>
            <a:ext cx="200026" cy="694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4" action="ppaction://hlinksldjump" tooltip="iOS 5: 14 @ +78.5%"/>
          </p:cNvPr>
          <p:cNvSpPr/>
          <p:nvPr/>
        </p:nvSpPr>
        <p:spPr>
          <a:xfrm>
            <a:off x="8025594" y="5566863"/>
            <a:ext cx="200026" cy="69039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4" action="ppaction://hlinksldjump" tooltip="Java ME: 6 @ +15.1%"/>
          </p:cNvPr>
          <p:cNvSpPr/>
          <p:nvPr/>
        </p:nvSpPr>
        <p:spPr>
          <a:xfrm>
            <a:off x="8225620" y="5497456"/>
            <a:ext cx="94519" cy="61002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4" action="ppaction://hlinksldjump" tooltip="iOS 3: 5 @ +24.8%"/>
          </p:cNvPr>
          <p:cNvSpPr/>
          <p:nvPr/>
        </p:nvSpPr>
        <p:spPr>
          <a:xfrm>
            <a:off x="8320139" y="5497456"/>
            <a:ext cx="82909" cy="61002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4" action="ppaction://hlinksldjump" tooltip="Windows: 5 @ +39.2%"/>
          </p:cNvPr>
          <p:cNvSpPr/>
          <p:nvPr/>
        </p:nvSpPr>
        <p:spPr>
          <a:xfrm>
            <a:off x="8225620" y="5558458"/>
            <a:ext cx="104749" cy="45226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4" action="ppaction://hlinksldjump" tooltip="Android 2: 3 @ -26.5%"/>
          </p:cNvPr>
          <p:cNvSpPr/>
          <p:nvPr/>
        </p:nvSpPr>
        <p:spPr>
          <a:xfrm>
            <a:off x="8225620" y="5603684"/>
            <a:ext cx="104749" cy="32218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4" action="ppaction://hlinksldjump" tooltip="Black berry: 3 @ +110.8%"/>
          </p:cNvPr>
          <p:cNvSpPr/>
          <p:nvPr/>
        </p:nvSpPr>
        <p:spPr>
          <a:xfrm>
            <a:off x="8330368" y="5558458"/>
            <a:ext cx="72679" cy="391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4" action="ppaction://hlinksldjump" tooltip="Android 1: 1 @ +55.6%"/>
          </p:cNvPr>
          <p:cNvSpPr/>
          <p:nvPr/>
        </p:nvSpPr>
        <p:spPr>
          <a:xfrm>
            <a:off x="8330368" y="5597649"/>
            <a:ext cx="37561" cy="31664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Rectangle 1408">
            <a:hlinkClick r:id="rId4" action="ppaction://hlinksldjump" tooltip="Symbian: 1 @ -47.9%"/>
          </p:cNvPr>
          <p:cNvSpPr/>
          <p:nvPr/>
        </p:nvSpPr>
        <p:spPr>
          <a:xfrm>
            <a:off x="8367929" y="5597649"/>
            <a:ext cx="35118" cy="31664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4" action="ppaction://hlinksldjump" tooltip="Other: 0 @ +688.5%"/>
          </p:cNvPr>
          <p:cNvSpPr/>
          <p:nvPr/>
        </p:nvSpPr>
        <p:spPr>
          <a:xfrm>
            <a:off x="8330368" y="5629313"/>
            <a:ext cx="72679" cy="65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Rectangle 1410">
            <a:hlinkClick r:id="rId4" action="ppaction://hlinksldjump" tooltip="Family: 7 @ +78.3%"/>
          </p:cNvPr>
          <p:cNvSpPr/>
          <p:nvPr/>
        </p:nvSpPr>
        <p:spPr>
          <a:xfrm>
            <a:off x="8012894" y="5407290"/>
            <a:ext cx="402853" cy="241312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12" name="Rectangle 1411">
            <a:hlinkClick r:id="rId4" action="ppaction://hlinksldjump" tooltip="Android 3: 13 @ +195.1%"/>
          </p:cNvPr>
          <p:cNvSpPr/>
          <p:nvPr/>
        </p:nvSpPr>
        <p:spPr>
          <a:xfrm>
            <a:off x="8428448" y="5173809"/>
            <a:ext cx="183644" cy="675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4" action="ppaction://hlinksldjump" tooltip="iOS 5: 12 @ +40.5%"/>
          </p:cNvPr>
          <p:cNvSpPr/>
          <p:nvPr/>
        </p:nvSpPr>
        <p:spPr>
          <a:xfrm>
            <a:off x="8612092" y="5173809"/>
            <a:ext cx="177141" cy="67503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4" name="Rectangle 1413">
            <a:hlinkClick r:id="rId4" action="ppaction://hlinksldjump" tooltip="Android 4: 11 @ +75.0%"/>
          </p:cNvPr>
          <p:cNvSpPr/>
          <p:nvPr/>
        </p:nvSpPr>
        <p:spPr>
          <a:xfrm>
            <a:off x="8428448" y="5241312"/>
            <a:ext cx="179818" cy="60041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4" action="ppaction://hlinksldjump" tooltip="Java ME: 10 @ +112.5%"/>
          </p:cNvPr>
          <p:cNvSpPr/>
          <p:nvPr/>
        </p:nvSpPr>
        <p:spPr>
          <a:xfrm>
            <a:off x="8428448" y="5301353"/>
            <a:ext cx="179818" cy="535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4" action="ppaction://hlinksldjump" tooltip="iOS 3: 7 @ +100.1%"/>
          </p:cNvPr>
          <p:cNvSpPr/>
          <p:nvPr/>
        </p:nvSpPr>
        <p:spPr>
          <a:xfrm>
            <a:off x="8608266" y="5241312"/>
            <a:ext cx="107025" cy="651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4" action="ppaction://hlinksldjump" tooltip="iOS 4: 5 @ -5.7%"/>
          </p:cNvPr>
          <p:cNvSpPr/>
          <p:nvPr/>
        </p:nvSpPr>
        <p:spPr>
          <a:xfrm>
            <a:off x="8715291" y="5241312"/>
            <a:ext cx="73942" cy="65117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Rectangle 1417">
            <a:hlinkClick r:id="rId4" action="ppaction://hlinksldjump" tooltip="Android 2: 3 @ +479.8%"/>
          </p:cNvPr>
          <p:cNvSpPr/>
          <p:nvPr/>
        </p:nvSpPr>
        <p:spPr>
          <a:xfrm>
            <a:off x="8608266" y="5306429"/>
            <a:ext cx="53705" cy="484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4" action="ppaction://hlinksldjump" tooltip="Symbian: 2 @ +425.5%"/>
          </p:cNvPr>
          <p:cNvSpPr/>
          <p:nvPr/>
        </p:nvSpPr>
        <p:spPr>
          <a:xfrm>
            <a:off x="8661971" y="5306429"/>
            <a:ext cx="95369" cy="254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4" action="ppaction://hlinksldjump" tooltip="Windows: 2 @ -44.1%"/>
          </p:cNvPr>
          <p:cNvSpPr/>
          <p:nvPr/>
        </p:nvSpPr>
        <p:spPr>
          <a:xfrm>
            <a:off x="8661971" y="5331851"/>
            <a:ext cx="95369" cy="23015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1" name="Rectangle 1420">
            <a:hlinkClick r:id="rId4" action="ppaction://hlinksldjump" tooltip="Black berry: 2 @ -0.1%"/>
          </p:cNvPr>
          <p:cNvSpPr/>
          <p:nvPr/>
        </p:nvSpPr>
        <p:spPr>
          <a:xfrm>
            <a:off x="8757340" y="5306429"/>
            <a:ext cx="31893" cy="48437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2" name="Rectangle 1421">
            <a:hlinkClick r:id="rId4" action="ppaction://hlinksldjump" tooltip="Weather: 6 @ +69.2%"/>
          </p:cNvPr>
          <p:cNvSpPr/>
          <p:nvPr/>
        </p:nvSpPr>
        <p:spPr>
          <a:xfrm>
            <a:off x="8415748" y="5161109"/>
            <a:ext cx="386185" cy="206457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23" name="Rectangle 1422">
            <a:hlinkClick r:id="rId4" action="ppaction://hlinksldjump" tooltip="iOS 5: 12 @ +112.4%"/>
          </p:cNvPr>
          <p:cNvSpPr/>
          <p:nvPr/>
        </p:nvSpPr>
        <p:spPr>
          <a:xfrm>
            <a:off x="8814633" y="5173809"/>
            <a:ext cx="133294" cy="887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4" name="Rectangle 1423">
            <a:hlinkClick r:id="rId4" action="ppaction://hlinksldjump" tooltip="Android 3: 8 @ +119.1%"/>
          </p:cNvPr>
          <p:cNvSpPr/>
          <p:nvPr/>
        </p:nvSpPr>
        <p:spPr>
          <a:xfrm>
            <a:off x="8947927" y="5173809"/>
            <a:ext cx="87549" cy="887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5" name="Rectangle 1424">
            <a:hlinkClick r:id="rId4" action="ppaction://hlinksldjump" tooltip="iOS 3: 8 @ +17.7%"/>
          </p:cNvPr>
          <p:cNvSpPr/>
          <p:nvPr/>
        </p:nvSpPr>
        <p:spPr>
          <a:xfrm>
            <a:off x="9035476" y="5173809"/>
            <a:ext cx="83124" cy="88799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Rectangle 1425">
            <a:hlinkClick r:id="rId4" action="ppaction://hlinksldjump" tooltip="Android 4: 8 @ +68.2%"/>
          </p:cNvPr>
          <p:cNvSpPr/>
          <p:nvPr/>
        </p:nvSpPr>
        <p:spPr>
          <a:xfrm>
            <a:off x="8814633" y="5262608"/>
            <a:ext cx="145284" cy="50649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4" action="ppaction://hlinksldjump" tooltip="iOS 4: 6 @ +155.2%"/>
          </p:cNvPr>
          <p:cNvSpPr/>
          <p:nvPr/>
        </p:nvSpPr>
        <p:spPr>
          <a:xfrm>
            <a:off x="8814633" y="5313257"/>
            <a:ext cx="145284" cy="416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4" action="ppaction://hlinksldjump" tooltip="Java ME: 6 @ +118.4%"/>
          </p:cNvPr>
          <p:cNvSpPr/>
          <p:nvPr/>
        </p:nvSpPr>
        <p:spPr>
          <a:xfrm>
            <a:off x="8959917" y="5262608"/>
            <a:ext cx="108089" cy="507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4" action="ppaction://hlinksldjump" tooltip="Windows: 3 @ -11.8%"/>
          </p:cNvPr>
          <p:cNvSpPr/>
          <p:nvPr/>
        </p:nvSpPr>
        <p:spPr>
          <a:xfrm>
            <a:off x="9068006" y="5262608"/>
            <a:ext cx="50594" cy="50752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4" action="ppaction://hlinksldjump" tooltip="Black berry: 2 @ +60.8%"/>
          </p:cNvPr>
          <p:cNvSpPr/>
          <p:nvPr/>
        </p:nvSpPr>
        <p:spPr>
          <a:xfrm>
            <a:off x="8959917" y="5313360"/>
            <a:ext cx="57580" cy="41506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1" name="Rectangle 1430">
            <a:hlinkClick r:id="rId4" action="ppaction://hlinksldjump" tooltip="Android 2: 2 @ +62.3%"/>
          </p:cNvPr>
          <p:cNvSpPr/>
          <p:nvPr/>
        </p:nvSpPr>
        <p:spPr>
          <a:xfrm>
            <a:off x="9017497" y="5313360"/>
            <a:ext cx="51335" cy="41506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4" action="ppaction://hlinksldjump" tooltip="Symbian: 1 @ +683.1%"/>
          </p:cNvPr>
          <p:cNvSpPr/>
          <p:nvPr/>
        </p:nvSpPr>
        <p:spPr>
          <a:xfrm>
            <a:off x="9068832" y="5313360"/>
            <a:ext cx="49768" cy="276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4" action="ppaction://hlinksldjump" tooltip="Other: 1 @ +212.5%"/>
          </p:cNvPr>
          <p:cNvSpPr/>
          <p:nvPr/>
        </p:nvSpPr>
        <p:spPr>
          <a:xfrm>
            <a:off x="9068832" y="5340975"/>
            <a:ext cx="38996" cy="138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4" action="ppaction://hlinksldjump" tooltip="Android 1: 0 @ +inf%"/>
          </p:cNvPr>
          <p:cNvSpPr/>
          <p:nvPr/>
        </p:nvSpPr>
        <p:spPr>
          <a:xfrm>
            <a:off x="9107828" y="5340975"/>
            <a:ext cx="10772" cy="138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5" name="Rectangle 1434">
            <a:hlinkClick r:id="rId4" action="ppaction://hlinksldjump" tooltip="Social: 5 @ +79.2%"/>
          </p:cNvPr>
          <p:cNvSpPr/>
          <p:nvPr/>
        </p:nvSpPr>
        <p:spPr>
          <a:xfrm>
            <a:off x="8801933" y="5161109"/>
            <a:ext cx="329367" cy="206457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36" name="Rectangle 1435">
            <a:hlinkClick r:id="rId4" action="ppaction://hlinksldjump" tooltip="iOS 4: 8 @ +19.6%"/>
          </p:cNvPr>
          <p:cNvSpPr/>
          <p:nvPr/>
        </p:nvSpPr>
        <p:spPr>
          <a:xfrm>
            <a:off x="8428448" y="5380266"/>
            <a:ext cx="109572" cy="65030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4" action="ppaction://hlinksldjump" tooltip="iOS 3: 6 @ +360.2%"/>
          </p:cNvPr>
          <p:cNvSpPr/>
          <p:nvPr/>
        </p:nvSpPr>
        <p:spPr>
          <a:xfrm>
            <a:off x="8428448" y="5445296"/>
            <a:ext cx="109572" cy="512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8" name="Rectangle 1437">
            <a:hlinkClick r:id="rId4" action="ppaction://hlinksldjump" tooltip="Android 3: 5 @ +26.5%"/>
          </p:cNvPr>
          <p:cNvSpPr/>
          <p:nvPr/>
        </p:nvSpPr>
        <p:spPr>
          <a:xfrm>
            <a:off x="8538020" y="5380266"/>
            <a:ext cx="96294" cy="48952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9" name="Rectangle 1438">
            <a:hlinkClick r:id="rId4" action="ppaction://hlinksldjump" tooltip="iOS 5: 5 @ +13.5%"/>
          </p:cNvPr>
          <p:cNvSpPr/>
          <p:nvPr/>
        </p:nvSpPr>
        <p:spPr>
          <a:xfrm>
            <a:off x="8634313" y="5380266"/>
            <a:ext cx="91926" cy="48952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0" name="Rectangle 1439">
            <a:hlinkClick r:id="rId4" action="ppaction://hlinksldjump" tooltip="Java ME: 4 @ +116.8%"/>
          </p:cNvPr>
          <p:cNvSpPr/>
          <p:nvPr/>
        </p:nvSpPr>
        <p:spPr>
          <a:xfrm>
            <a:off x="8538020" y="5429218"/>
            <a:ext cx="113602" cy="346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4" action="ppaction://hlinksldjump" tooltip="Android 4: 4 @ -48.6%"/>
          </p:cNvPr>
          <p:cNvSpPr/>
          <p:nvPr/>
        </p:nvSpPr>
        <p:spPr>
          <a:xfrm>
            <a:off x="8538020" y="5463872"/>
            <a:ext cx="113602" cy="32651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4" action="ppaction://hlinksldjump" tooltip="Windows: 2 @ +138.2%"/>
          </p:cNvPr>
          <p:cNvSpPr/>
          <p:nvPr/>
        </p:nvSpPr>
        <p:spPr>
          <a:xfrm>
            <a:off x="8651622" y="5429218"/>
            <a:ext cx="74617" cy="298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4" action="ppaction://hlinksldjump" tooltip="Black berry: 1 @ +15.1%"/>
          </p:cNvPr>
          <p:cNvSpPr/>
          <p:nvPr/>
        </p:nvSpPr>
        <p:spPr>
          <a:xfrm>
            <a:off x="8651622" y="5459045"/>
            <a:ext cx="39850" cy="24817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>
            <a:hlinkClick r:id="rId4" action="ppaction://hlinksldjump" tooltip="Symbian: 1 @ +36.1%"/>
          </p:cNvPr>
          <p:cNvSpPr/>
          <p:nvPr/>
        </p:nvSpPr>
        <p:spPr>
          <a:xfrm>
            <a:off x="8691472" y="5459045"/>
            <a:ext cx="34767" cy="24817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4" action="ppaction://hlinksldjump" tooltip="Android 2: 1 @ -50.0%"/>
          </p:cNvPr>
          <p:cNvSpPr/>
          <p:nvPr/>
        </p:nvSpPr>
        <p:spPr>
          <a:xfrm>
            <a:off x="8651622" y="5483862"/>
            <a:ext cx="52803" cy="12661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4" action="ppaction://hlinksldjump" tooltip="Android 1: 0 @ +inf%"/>
          </p:cNvPr>
          <p:cNvSpPr/>
          <p:nvPr/>
        </p:nvSpPr>
        <p:spPr>
          <a:xfrm>
            <a:off x="8704425" y="5483862"/>
            <a:ext cx="21814" cy="126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4" action="ppaction://hlinksldjump" tooltip="Lifestyle: 3 @ +25.2%"/>
          </p:cNvPr>
          <p:cNvSpPr/>
          <p:nvPr/>
        </p:nvSpPr>
        <p:spPr>
          <a:xfrm>
            <a:off x="8415748" y="5367566"/>
            <a:ext cx="323191" cy="14165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48" name="Rectangle 1447">
            <a:hlinkClick r:id="rId4" action="ppaction://hlinksldjump" tooltip="Java ME: 7 @ +452.5%"/>
          </p:cNvPr>
          <p:cNvSpPr/>
          <p:nvPr/>
        </p:nvSpPr>
        <p:spPr>
          <a:xfrm>
            <a:off x="8428448" y="5521923"/>
            <a:ext cx="108448" cy="602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4" action="ppaction://hlinksldjump" tooltip="iOS 5: 6 @ +87.0%"/>
          </p:cNvPr>
          <p:cNvSpPr/>
          <p:nvPr/>
        </p:nvSpPr>
        <p:spPr>
          <a:xfrm>
            <a:off x="8428448" y="5582128"/>
            <a:ext cx="108448" cy="53774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4" action="ppaction://hlinksldjump" tooltip="Android 4: 6 @ +23.5%"/>
          </p:cNvPr>
          <p:cNvSpPr/>
          <p:nvPr/>
        </p:nvSpPr>
        <p:spPr>
          <a:xfrm>
            <a:off x="8536896" y="5521923"/>
            <a:ext cx="100716" cy="49272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4" action="ppaction://hlinksldjump" tooltip="Android 3: 5 @ +45.7%"/>
          </p:cNvPr>
          <p:cNvSpPr/>
          <p:nvPr/>
        </p:nvSpPr>
        <p:spPr>
          <a:xfrm>
            <a:off x="8637612" y="5521923"/>
            <a:ext cx="88627" cy="49272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4" action="ppaction://hlinksldjump" tooltip="iOS 4: 4 @ +21.8%"/>
          </p:cNvPr>
          <p:cNvSpPr/>
          <p:nvPr/>
        </p:nvSpPr>
        <p:spPr>
          <a:xfrm>
            <a:off x="8536896" y="5571195"/>
            <a:ext cx="111251" cy="32749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3" name="Rectangle 1452">
            <a:hlinkClick r:id="rId4" action="ppaction://hlinksldjump" tooltip="iOS 3: 4 @ +125.5%"/>
          </p:cNvPr>
          <p:cNvSpPr/>
          <p:nvPr/>
        </p:nvSpPr>
        <p:spPr>
          <a:xfrm>
            <a:off x="8536896" y="5603944"/>
            <a:ext cx="111251" cy="319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4" action="ppaction://hlinksldjump" tooltip="Windows: 3 @ +137.5%"/>
          </p:cNvPr>
          <p:cNvSpPr/>
          <p:nvPr/>
        </p:nvSpPr>
        <p:spPr>
          <a:xfrm>
            <a:off x="8648147" y="5571195"/>
            <a:ext cx="78092" cy="297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4" action="ppaction://hlinksldjump" tooltip="Android 2: 2 @ +128.7%"/>
          </p:cNvPr>
          <p:cNvSpPr/>
          <p:nvPr/>
        </p:nvSpPr>
        <p:spPr>
          <a:xfrm>
            <a:off x="8648147" y="5600900"/>
            <a:ext cx="68043" cy="208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4" action="ppaction://hlinksldjump" tooltip="Black berry: 1 @ +0.5%"/>
          </p:cNvPr>
          <p:cNvSpPr/>
          <p:nvPr/>
        </p:nvSpPr>
        <p:spPr>
          <a:xfrm>
            <a:off x="8648147" y="5621712"/>
            <a:ext cx="68043" cy="1419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7" name="Rectangle 1456">
            <a:hlinkClick r:id="rId4" action="ppaction://hlinksldjump" tooltip="Symbian: 0 @ +284.4%"/>
          </p:cNvPr>
          <p:cNvSpPr/>
          <p:nvPr/>
        </p:nvSpPr>
        <p:spPr>
          <a:xfrm>
            <a:off x="8716190" y="5600900"/>
            <a:ext cx="10049" cy="242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4" action="ppaction://hlinksldjump" tooltip="Android 1: 0 @ +inf%"/>
          </p:cNvPr>
          <p:cNvSpPr/>
          <p:nvPr/>
        </p:nvSpPr>
        <p:spPr>
          <a:xfrm>
            <a:off x="8716190" y="5625191"/>
            <a:ext cx="10049" cy="107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4" action="ppaction://hlinksldjump" tooltip="Sports: 3 @ +83.4%"/>
          </p:cNvPr>
          <p:cNvSpPr/>
          <p:nvPr/>
        </p:nvSpPr>
        <p:spPr>
          <a:xfrm>
            <a:off x="8415748" y="5509223"/>
            <a:ext cx="323191" cy="139379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60" name="Rectangle 1459">
            <a:hlinkClick r:id="rId4" action="ppaction://hlinksldjump" tooltip="iOS 4: 7 @ +395.2%"/>
          </p:cNvPr>
          <p:cNvSpPr/>
          <p:nvPr/>
        </p:nvSpPr>
        <p:spPr>
          <a:xfrm>
            <a:off x="8751639" y="5380266"/>
            <a:ext cx="96036" cy="627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1" name="Rectangle 1460">
            <a:hlinkClick r:id="rId4" action="ppaction://hlinksldjump" tooltip="iOS 3: 4 @ +124.2%"/>
          </p:cNvPr>
          <p:cNvSpPr/>
          <p:nvPr/>
        </p:nvSpPr>
        <p:spPr>
          <a:xfrm>
            <a:off x="8847675" y="5380266"/>
            <a:ext cx="62105" cy="627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4" action="ppaction://hlinksldjump" tooltip="Android 4: 4 @ +55.9%"/>
          </p:cNvPr>
          <p:cNvSpPr/>
          <p:nvPr/>
        </p:nvSpPr>
        <p:spPr>
          <a:xfrm>
            <a:off x="8909780" y="5380266"/>
            <a:ext cx="58621" cy="62782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4" action="ppaction://hlinksldjump" tooltip="Android 3: 3 @ +75.3%"/>
          </p:cNvPr>
          <p:cNvSpPr/>
          <p:nvPr/>
        </p:nvSpPr>
        <p:spPr>
          <a:xfrm>
            <a:off x="8751639" y="5443048"/>
            <a:ext cx="56022" cy="54699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4" name="Rectangle 1463">
            <a:hlinkClick r:id="rId4" action="ppaction://hlinksldjump" tooltip="Java ME: 3 @ +59.2%"/>
          </p:cNvPr>
          <p:cNvSpPr/>
          <p:nvPr/>
        </p:nvSpPr>
        <p:spPr>
          <a:xfrm>
            <a:off x="8807661" y="5443048"/>
            <a:ext cx="91593" cy="32648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4" action="ppaction://hlinksldjump" tooltip="Windows: 2 @ +55.4%"/>
          </p:cNvPr>
          <p:cNvSpPr/>
          <p:nvPr/>
        </p:nvSpPr>
        <p:spPr>
          <a:xfrm>
            <a:off x="8807661" y="5475696"/>
            <a:ext cx="91593" cy="22051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6" name="Rectangle 1465">
            <a:hlinkClick r:id="rId4" action="ppaction://hlinksldjump" tooltip="iOS 5: 2 @ -48.1%"/>
          </p:cNvPr>
          <p:cNvSpPr/>
          <p:nvPr/>
        </p:nvSpPr>
        <p:spPr>
          <a:xfrm>
            <a:off x="8899254" y="5443048"/>
            <a:ext cx="69147" cy="21385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4" action="ppaction://hlinksldjump" tooltip="Android 2: 1 @ +96.8%"/>
          </p:cNvPr>
          <p:cNvSpPr/>
          <p:nvPr/>
        </p:nvSpPr>
        <p:spPr>
          <a:xfrm>
            <a:off x="8899254" y="5464433"/>
            <a:ext cx="56141" cy="18346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4" action="ppaction://hlinksldjump" tooltip="Black berry: 1 @ +7.1%"/>
          </p:cNvPr>
          <p:cNvSpPr/>
          <p:nvPr/>
        </p:nvSpPr>
        <p:spPr>
          <a:xfrm>
            <a:off x="8899254" y="5482779"/>
            <a:ext cx="56141" cy="14968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9" name="Rectangle 1468">
            <a:hlinkClick r:id="rId4" action="ppaction://hlinksldjump" tooltip="Symbian: 0 @ -13.7%"/>
          </p:cNvPr>
          <p:cNvSpPr/>
          <p:nvPr/>
        </p:nvSpPr>
        <p:spPr>
          <a:xfrm>
            <a:off x="8955396" y="5464433"/>
            <a:ext cx="13005" cy="3331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4" action="ppaction://hlinksldjump" tooltip="Politics: 2 @ +68.0%"/>
          </p:cNvPr>
          <p:cNvSpPr/>
          <p:nvPr/>
        </p:nvSpPr>
        <p:spPr>
          <a:xfrm>
            <a:off x="8738939" y="5367566"/>
            <a:ext cx="242162" cy="142881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4" action="ppaction://hlinksldjump" tooltip="Android 4: 3 @ +421.4%"/>
          </p:cNvPr>
          <p:cNvSpPr/>
          <p:nvPr/>
        </p:nvSpPr>
        <p:spPr>
          <a:xfrm>
            <a:off x="8993801" y="5380266"/>
            <a:ext cx="63971" cy="434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2" name="Rectangle 1471">
            <a:hlinkClick r:id="rId4" action="ppaction://hlinksldjump" tooltip="iOS 4: 3 @ +16.0%"/>
          </p:cNvPr>
          <p:cNvSpPr/>
          <p:nvPr/>
        </p:nvSpPr>
        <p:spPr>
          <a:xfrm>
            <a:off x="9057772" y="5380266"/>
            <a:ext cx="60828" cy="43483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4" action="ppaction://hlinksldjump" tooltip="iOS 5: 3 @ +97.0%"/>
          </p:cNvPr>
          <p:cNvSpPr/>
          <p:nvPr/>
        </p:nvSpPr>
        <p:spPr>
          <a:xfrm>
            <a:off x="8993801" y="5423749"/>
            <a:ext cx="66444" cy="36819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4" name="Rectangle 1473">
            <a:hlinkClick r:id="rId4" action="ppaction://hlinksldjump" tooltip="Java ME: 3 @ +362.7%"/>
          </p:cNvPr>
          <p:cNvSpPr/>
          <p:nvPr/>
        </p:nvSpPr>
        <p:spPr>
          <a:xfrm>
            <a:off x="9060245" y="5423749"/>
            <a:ext cx="58355" cy="368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4" action="ppaction://hlinksldjump" tooltip="Android 3: 1 @ -23.5%"/>
          </p:cNvPr>
          <p:cNvSpPr/>
          <p:nvPr/>
        </p:nvSpPr>
        <p:spPr>
          <a:xfrm>
            <a:off x="8993801" y="5460568"/>
            <a:ext cx="50250" cy="20518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6" name="Rectangle 1475">
            <a:hlinkClick r:id="rId4" action="ppaction://hlinksldjump" tooltip="Black berry: 1 @ +inf%"/>
          </p:cNvPr>
          <p:cNvSpPr/>
          <p:nvPr/>
        </p:nvSpPr>
        <p:spPr>
          <a:xfrm>
            <a:off x="8993801" y="5481086"/>
            <a:ext cx="50250" cy="166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4" action="ppaction://hlinksldjump" tooltip="iOS 3: 1 @ -28.3%"/>
          </p:cNvPr>
          <p:cNvSpPr/>
          <p:nvPr/>
        </p:nvSpPr>
        <p:spPr>
          <a:xfrm>
            <a:off x="9044051" y="5460568"/>
            <a:ext cx="41435" cy="20082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4" action="ppaction://hlinksldjump" tooltip="Windows: 1 @ +50.6%"/>
          </p:cNvPr>
          <p:cNvSpPr/>
          <p:nvPr/>
        </p:nvSpPr>
        <p:spPr>
          <a:xfrm>
            <a:off x="9044051" y="5480650"/>
            <a:ext cx="41435" cy="17096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9" name="Rectangle 1478">
            <a:hlinkClick r:id="rId4" action="ppaction://hlinksldjump" tooltip="Android 2: 1 @ -39.9%"/>
          </p:cNvPr>
          <p:cNvSpPr/>
          <p:nvPr/>
        </p:nvSpPr>
        <p:spPr>
          <a:xfrm>
            <a:off x="9085486" y="5460568"/>
            <a:ext cx="33114" cy="18175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4" action="ppaction://hlinksldjump" tooltip="Android 1: 0 @ +inf%"/>
          </p:cNvPr>
          <p:cNvSpPr/>
          <p:nvPr/>
        </p:nvSpPr>
        <p:spPr>
          <a:xfrm>
            <a:off x="9085486" y="5478743"/>
            <a:ext cx="33114" cy="121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4" action="ppaction://hlinksldjump" tooltip="Symbian: 0 @ +177.0%"/>
          </p:cNvPr>
          <p:cNvSpPr/>
          <p:nvPr/>
        </p:nvSpPr>
        <p:spPr>
          <a:xfrm>
            <a:off x="9085486" y="5490850"/>
            <a:ext cx="33114" cy="68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4" action="ppaction://hlinksldjump" tooltip="Health: 1 @ +70.8%"/>
          </p:cNvPr>
          <p:cNvSpPr/>
          <p:nvPr/>
        </p:nvSpPr>
        <p:spPr>
          <a:xfrm>
            <a:off x="8981101" y="5367566"/>
            <a:ext cx="150199" cy="142881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4" action="ppaction://hlinksldjump" tooltip="Android 4: 3 @ +14.1%"/>
          </p:cNvPr>
          <p:cNvSpPr/>
          <p:nvPr/>
        </p:nvSpPr>
        <p:spPr>
          <a:xfrm>
            <a:off x="8751639" y="5523147"/>
            <a:ext cx="66104" cy="42235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4" action="ppaction://hlinksldjump" tooltip="Android 3: 3 @ +5.3%"/>
          </p:cNvPr>
          <p:cNvSpPr/>
          <p:nvPr/>
        </p:nvSpPr>
        <p:spPr>
          <a:xfrm>
            <a:off x="8817742" y="5523147"/>
            <a:ext cx="58681" cy="42235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4" action="ppaction://hlinksldjump" tooltip="iOS 4: 3 @ +10.2%"/>
          </p:cNvPr>
          <p:cNvSpPr/>
          <p:nvPr/>
        </p:nvSpPr>
        <p:spPr>
          <a:xfrm>
            <a:off x="8751639" y="5565382"/>
            <a:ext cx="63528" cy="32161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hlinkClick r:id="rId4" action="ppaction://hlinksldjump" tooltip="Java ME: 2 @ +30.9%"/>
          </p:cNvPr>
          <p:cNvSpPr/>
          <p:nvPr/>
        </p:nvSpPr>
        <p:spPr>
          <a:xfrm>
            <a:off x="8815167" y="5565382"/>
            <a:ext cx="61256" cy="32161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hlinkClick r:id="rId4" action="ppaction://hlinksldjump" tooltip="iOS 3: 2 @ +23.0%"/>
          </p:cNvPr>
          <p:cNvSpPr/>
          <p:nvPr/>
        </p:nvSpPr>
        <p:spPr>
          <a:xfrm>
            <a:off x="8751639" y="5597543"/>
            <a:ext cx="49799" cy="38358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4" action="ppaction://hlinksldjump" tooltip="iOS 5: 1 @ +17.1%"/>
          </p:cNvPr>
          <p:cNvSpPr/>
          <p:nvPr/>
        </p:nvSpPr>
        <p:spPr>
          <a:xfrm>
            <a:off x="8801437" y="5597543"/>
            <a:ext cx="50993" cy="23536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4" action="ppaction://hlinksldjump" tooltip="Black berry: 1 @ -25.8%"/>
          </p:cNvPr>
          <p:cNvSpPr/>
          <p:nvPr/>
        </p:nvSpPr>
        <p:spPr>
          <a:xfrm>
            <a:off x="8852430" y="5597543"/>
            <a:ext cx="23993" cy="23536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0" name="Rectangle 1489">
            <a:hlinkClick r:id="rId4" action="ppaction://hlinksldjump" tooltip="Android 2: 1 @ +inf%"/>
          </p:cNvPr>
          <p:cNvSpPr/>
          <p:nvPr/>
        </p:nvSpPr>
        <p:spPr>
          <a:xfrm>
            <a:off x="8801437" y="5621079"/>
            <a:ext cx="32271" cy="148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4" action="ppaction://hlinksldjump" tooltip="Windows: 0 @ -54.9%"/>
          </p:cNvPr>
          <p:cNvSpPr/>
          <p:nvPr/>
        </p:nvSpPr>
        <p:spPr>
          <a:xfrm>
            <a:off x="8833708" y="5621079"/>
            <a:ext cx="25064" cy="14823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2" name="Rectangle 1491">
            <a:hlinkClick r:id="rId4" action="ppaction://hlinksldjump" tooltip="Symbian: 0 @ -52.7%"/>
          </p:cNvPr>
          <p:cNvSpPr/>
          <p:nvPr/>
        </p:nvSpPr>
        <p:spPr>
          <a:xfrm>
            <a:off x="8858772" y="5621079"/>
            <a:ext cx="17651" cy="14823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Rectangle 1492">
            <a:hlinkClick r:id="rId4" action="ppaction://hlinksldjump" tooltip="Personal finance: 1 @ +9.3%"/>
          </p:cNvPr>
          <p:cNvSpPr/>
          <p:nvPr/>
        </p:nvSpPr>
        <p:spPr>
          <a:xfrm>
            <a:off x="8738939" y="5510447"/>
            <a:ext cx="150184" cy="138155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4" name="Rectangle 1493">
            <a:hlinkClick r:id="rId4" action="ppaction://hlinksldjump" tooltip="Android 3: 4 @ +351.1%"/>
          </p:cNvPr>
          <p:cNvSpPr/>
          <p:nvPr/>
        </p:nvSpPr>
        <p:spPr>
          <a:xfrm>
            <a:off x="8901823" y="5523147"/>
            <a:ext cx="79792" cy="347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5" name="Rectangle 1494">
            <a:hlinkClick r:id="rId4" action="ppaction://hlinksldjump" tooltip="Android 4: 3 @ +255.5%"/>
          </p:cNvPr>
          <p:cNvSpPr/>
          <p:nvPr/>
        </p:nvSpPr>
        <p:spPr>
          <a:xfrm>
            <a:off x="8901823" y="5557935"/>
            <a:ext cx="79792" cy="245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6" name="Rectangle 1495">
            <a:hlinkClick r:id="rId4" action="ppaction://hlinksldjump" tooltip="Java ME: 2 @ +212.3%"/>
          </p:cNvPr>
          <p:cNvSpPr/>
          <p:nvPr/>
        </p:nvSpPr>
        <p:spPr>
          <a:xfrm>
            <a:off x="8981615" y="5523147"/>
            <a:ext cx="54606" cy="297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4" action="ppaction://hlinksldjump" tooltip="iOS 4: 2 @ +128.4%"/>
          </p:cNvPr>
          <p:cNvSpPr/>
          <p:nvPr/>
        </p:nvSpPr>
        <p:spPr>
          <a:xfrm>
            <a:off x="8981615" y="5552895"/>
            <a:ext cx="54606" cy="296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8" name="Rectangle 1497">
            <a:hlinkClick r:id="rId4" action="ppaction://hlinksldjump" tooltip="Windows: 2 @ +16.1%"/>
          </p:cNvPr>
          <p:cNvSpPr/>
          <p:nvPr/>
        </p:nvSpPr>
        <p:spPr>
          <a:xfrm>
            <a:off x="9036221" y="5523147"/>
            <a:ext cx="41305" cy="32169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4" action="ppaction://hlinksldjump" tooltip="iOS 5: 2 @ +55.1%"/>
          </p:cNvPr>
          <p:cNvSpPr/>
          <p:nvPr/>
        </p:nvSpPr>
        <p:spPr>
          <a:xfrm>
            <a:off x="9077526" y="5523147"/>
            <a:ext cx="41074" cy="32169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0" name="Rectangle 1499">
            <a:hlinkClick r:id="rId4" action="ppaction://hlinksldjump" tooltip="iOS 3: 1 @ -49.1%"/>
          </p:cNvPr>
          <p:cNvSpPr/>
          <p:nvPr/>
        </p:nvSpPr>
        <p:spPr>
          <a:xfrm>
            <a:off x="9036221" y="5555316"/>
            <a:ext cx="32763" cy="27180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4" action="ppaction://hlinksldjump" tooltip="Android 2: 1 @ +103.4%"/>
          </p:cNvPr>
          <p:cNvSpPr/>
          <p:nvPr/>
        </p:nvSpPr>
        <p:spPr>
          <a:xfrm>
            <a:off x="9068985" y="5555316"/>
            <a:ext cx="26034" cy="225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4" action="ppaction://hlinksldjump" tooltip="Black berry: 1 @ +157.8%"/>
          </p:cNvPr>
          <p:cNvSpPr/>
          <p:nvPr/>
        </p:nvSpPr>
        <p:spPr>
          <a:xfrm>
            <a:off x="9095019" y="5555316"/>
            <a:ext cx="23581" cy="225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3" name="Rectangle 1502">
            <a:hlinkClick r:id="rId4" action="ppaction://hlinksldjump" tooltip="Android 1: 0 @ +inf%"/>
          </p:cNvPr>
          <p:cNvSpPr/>
          <p:nvPr/>
        </p:nvSpPr>
        <p:spPr>
          <a:xfrm>
            <a:off x="9068985" y="5577894"/>
            <a:ext cx="32130" cy="46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4" name="Rectangle 1503">
            <a:hlinkClick r:id="rId4" action="ppaction://hlinksldjump" tooltip="Symbian: 0 @ +inf%"/>
          </p:cNvPr>
          <p:cNvSpPr/>
          <p:nvPr/>
        </p:nvSpPr>
        <p:spPr>
          <a:xfrm>
            <a:off x="9101115" y="5577894"/>
            <a:ext cx="17485" cy="46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5" name="Rectangle 1504">
            <a:hlinkClick r:id="rId4" action="ppaction://hlinksldjump" tooltip="Books: 1 @ +93.9%"/>
          </p:cNvPr>
          <p:cNvSpPr/>
          <p:nvPr/>
        </p:nvSpPr>
        <p:spPr>
          <a:xfrm>
            <a:off x="8889123" y="5510447"/>
            <a:ext cx="242177" cy="84749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6" name="Rectangle 1505">
            <a:hlinkClick r:id="rId4" action="ppaction://hlinksldjump" tooltip="iOS 5: 3 @ +273.7%"/>
          </p:cNvPr>
          <p:cNvSpPr/>
          <p:nvPr/>
        </p:nvSpPr>
        <p:spPr>
          <a:xfrm>
            <a:off x="8901823" y="5607895"/>
            <a:ext cx="51431" cy="280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7" name="Rectangle 1506">
            <a:hlinkClick r:id="rId4" action="ppaction://hlinksldjump" tooltip="iOS 3: 2 @ +469.8%"/>
          </p:cNvPr>
          <p:cNvSpPr/>
          <p:nvPr/>
        </p:nvSpPr>
        <p:spPr>
          <a:xfrm>
            <a:off x="8953254" y="5607895"/>
            <a:ext cx="42832" cy="280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4" action="ppaction://hlinksldjump" tooltip="Android 3: 2 @ +125.3%"/>
          </p:cNvPr>
          <p:cNvSpPr/>
          <p:nvPr/>
        </p:nvSpPr>
        <p:spPr>
          <a:xfrm>
            <a:off x="8996086" y="5607895"/>
            <a:ext cx="33806" cy="280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4" action="ppaction://hlinksldjump" tooltip="iOS 4: 1 @ +478.2%"/>
          </p:cNvPr>
          <p:cNvSpPr/>
          <p:nvPr/>
        </p:nvSpPr>
        <p:spPr>
          <a:xfrm>
            <a:off x="9029892" y="5607895"/>
            <a:ext cx="49861" cy="144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4" action="ppaction://hlinksldjump" tooltip="Java ME: 1 @ +95.6%"/>
          </p:cNvPr>
          <p:cNvSpPr/>
          <p:nvPr/>
        </p:nvSpPr>
        <p:spPr>
          <a:xfrm>
            <a:off x="9029892" y="5622320"/>
            <a:ext cx="49861" cy="13581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1" name="Rectangle 1510">
            <a:hlinkClick r:id="rId4" action="ppaction://hlinksldjump" tooltip="Android 2: 1 @ +981.0%"/>
          </p:cNvPr>
          <p:cNvSpPr/>
          <p:nvPr/>
        </p:nvSpPr>
        <p:spPr>
          <a:xfrm>
            <a:off x="9079753" y="5607895"/>
            <a:ext cx="38847" cy="122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4" action="ppaction://hlinksldjump" tooltip="Android 4: 1 @ +144.9%"/>
          </p:cNvPr>
          <p:cNvSpPr/>
          <p:nvPr/>
        </p:nvSpPr>
        <p:spPr>
          <a:xfrm>
            <a:off x="9079753" y="5620163"/>
            <a:ext cx="23901" cy="157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4" action="ppaction://hlinksldjump" tooltip="Windows: 0 @ -34.4%"/>
          </p:cNvPr>
          <p:cNvSpPr/>
          <p:nvPr/>
        </p:nvSpPr>
        <p:spPr>
          <a:xfrm>
            <a:off x="9103654" y="5620163"/>
            <a:ext cx="14946" cy="15739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4" action="ppaction://hlinksldjump" tooltip="News: 1 @ +157.9%"/>
          </p:cNvPr>
          <p:cNvSpPr/>
          <p:nvPr/>
        </p:nvSpPr>
        <p:spPr>
          <a:xfrm>
            <a:off x="8889123" y="5595195"/>
            <a:ext cx="242177" cy="534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4" action="ppaction://hlinksldjump" tooltip="Cameraman: 11 @ +58.4%"/>
          </p:cNvPr>
          <p:cNvSpPr/>
          <p:nvPr/>
        </p:nvSpPr>
        <p:spPr>
          <a:xfrm>
            <a:off x="7277753" y="4111740"/>
            <a:ext cx="1866247" cy="1549562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Cameraman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516" name="Rectangle 1515">
            <a:hlinkClick r:id="rId4" action="ppaction://hlinksldjump" tooltip="iOS 5: 79 @ +151.7%"/>
          </p:cNvPr>
          <p:cNvSpPr/>
          <p:nvPr/>
        </p:nvSpPr>
        <p:spPr>
          <a:xfrm>
            <a:off x="5050610" y="5686702"/>
            <a:ext cx="401601" cy="2156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7" name="Rectangle 1516">
            <a:hlinkClick r:id="rId4" action="ppaction://hlinksldjump" tooltip="iOS 4: 64 @ +122.0%"/>
          </p:cNvPr>
          <p:cNvSpPr/>
          <p:nvPr/>
        </p:nvSpPr>
        <p:spPr>
          <a:xfrm>
            <a:off x="5050610" y="5902382"/>
            <a:ext cx="401601" cy="1745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8" name="Rectangle 1517">
            <a:hlinkClick r:id="rId4" action="ppaction://hlinksldjump" tooltip="Android 4: 49 @ +52.3%"/>
          </p:cNvPr>
          <p:cNvSpPr/>
          <p:nvPr/>
        </p:nvSpPr>
        <p:spPr>
          <a:xfrm>
            <a:off x="5452211" y="5686702"/>
            <a:ext cx="319158" cy="167825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9" name="Rectangle 1518">
            <a:hlinkClick r:id="rId4" action="ppaction://hlinksldjump" tooltip="iOS 3: 43 @ +133.4%"/>
          </p:cNvPr>
          <p:cNvSpPr/>
          <p:nvPr/>
        </p:nvSpPr>
        <p:spPr>
          <a:xfrm>
            <a:off x="5771369" y="5686702"/>
            <a:ext cx="280787" cy="1678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4" action="ppaction://hlinksldjump" tooltip="Android 3: 27 @ -22.3%"/>
          </p:cNvPr>
          <p:cNvSpPr/>
          <p:nvPr/>
        </p:nvSpPr>
        <p:spPr>
          <a:xfrm>
            <a:off x="5452211" y="5854527"/>
            <a:ext cx="255761" cy="115300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4" action="ppaction://hlinksldjump" tooltip="Java ME: 25 @ -25.6%"/>
          </p:cNvPr>
          <p:cNvSpPr/>
          <p:nvPr/>
        </p:nvSpPr>
        <p:spPr>
          <a:xfrm>
            <a:off x="5452211" y="5969827"/>
            <a:ext cx="255761" cy="107152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4" action="ppaction://hlinksldjump" tooltip="Windows: 24 @ +29.9%"/>
          </p:cNvPr>
          <p:cNvSpPr/>
          <p:nvPr/>
        </p:nvSpPr>
        <p:spPr>
          <a:xfrm>
            <a:off x="5707972" y="5854527"/>
            <a:ext cx="173921" cy="152060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4" action="ppaction://hlinksldjump" tooltip="Android 2: 24 @ +93.2%"/>
          </p:cNvPr>
          <p:cNvSpPr/>
          <p:nvPr/>
        </p:nvSpPr>
        <p:spPr>
          <a:xfrm>
            <a:off x="5881893" y="5854527"/>
            <a:ext cx="170263" cy="152060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4" action="ppaction://hlinksldjump" tooltip="Black berry: 10 @ -10.8%"/>
          </p:cNvPr>
          <p:cNvSpPr/>
          <p:nvPr/>
        </p:nvSpPr>
        <p:spPr>
          <a:xfrm>
            <a:off x="5707972" y="6006587"/>
            <a:ext cx="153878" cy="70391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4" action="ppaction://hlinksldjump" tooltip="Symbian: 9 @ +50.0%"/>
          </p:cNvPr>
          <p:cNvSpPr/>
          <p:nvPr/>
        </p:nvSpPr>
        <p:spPr>
          <a:xfrm>
            <a:off x="5861850" y="6006587"/>
            <a:ext cx="138288" cy="70391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4" action="ppaction://hlinksldjump" tooltip="Other: 2 @ +596.5%"/>
          </p:cNvPr>
          <p:cNvSpPr/>
          <p:nvPr/>
        </p:nvSpPr>
        <p:spPr>
          <a:xfrm>
            <a:off x="6000137" y="6006587"/>
            <a:ext cx="52019" cy="357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Rectangle 1526">
            <a:hlinkClick r:id="rId4" action="ppaction://hlinksldjump" tooltip="Android 1: 2 @ +174.2%"/>
          </p:cNvPr>
          <p:cNvSpPr/>
          <p:nvPr/>
        </p:nvSpPr>
        <p:spPr>
          <a:xfrm>
            <a:off x="6000137" y="6042342"/>
            <a:ext cx="52019" cy="346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4" action="ppaction://hlinksldjump" tooltip="Games: 30 @ +56.7%"/>
          </p:cNvPr>
          <p:cNvSpPr/>
          <p:nvPr/>
        </p:nvSpPr>
        <p:spPr>
          <a:xfrm>
            <a:off x="5037910" y="5674002"/>
            <a:ext cx="1026946" cy="415677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29" name="Rectangle 1528">
            <a:hlinkClick r:id="rId4" action="ppaction://hlinksldjump" tooltip="iOS 4: 49 @ +104.9%"/>
          </p:cNvPr>
          <p:cNvSpPr/>
          <p:nvPr/>
        </p:nvSpPr>
        <p:spPr>
          <a:xfrm>
            <a:off x="6077556" y="5686702"/>
            <a:ext cx="285080" cy="186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Rectangle 1529">
            <a:hlinkClick r:id="rId4" action="ppaction://hlinksldjump" tooltip="Android 3: 39 @ +15.0%"/>
          </p:cNvPr>
          <p:cNvSpPr/>
          <p:nvPr/>
        </p:nvSpPr>
        <p:spPr>
          <a:xfrm>
            <a:off x="6362636" y="5686702"/>
            <a:ext cx="227234" cy="186612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4" action="ppaction://hlinksldjump" tooltip="iOS 3: 38 @ +197.6%"/>
          </p:cNvPr>
          <p:cNvSpPr/>
          <p:nvPr/>
        </p:nvSpPr>
        <p:spPr>
          <a:xfrm>
            <a:off x="6589870" y="5686702"/>
            <a:ext cx="219177" cy="186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4" action="ppaction://hlinksldjump" tooltip="iOS 5: 34 @ +53.8%"/>
          </p:cNvPr>
          <p:cNvSpPr/>
          <p:nvPr/>
        </p:nvSpPr>
        <p:spPr>
          <a:xfrm>
            <a:off x="6077556" y="5873314"/>
            <a:ext cx="295211" cy="124013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Rectangle 1532">
            <a:hlinkClick r:id="rId4" action="ppaction://hlinksldjump" tooltip="Android 4: 22 @ -30.7%"/>
          </p:cNvPr>
          <p:cNvSpPr/>
          <p:nvPr/>
        </p:nvSpPr>
        <p:spPr>
          <a:xfrm>
            <a:off x="6077556" y="5997326"/>
            <a:ext cx="295211" cy="79652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4" action="ppaction://hlinksldjump" tooltip="Java ME: 22 @ +19.6%"/>
          </p:cNvPr>
          <p:cNvSpPr/>
          <p:nvPr/>
        </p:nvSpPr>
        <p:spPr>
          <a:xfrm>
            <a:off x="6372768" y="5873314"/>
            <a:ext cx="222953" cy="105361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Rectangle 1534">
            <a:hlinkClick r:id="rId4" action="ppaction://hlinksldjump" tooltip="Android 2: 20 @ +338.3%"/>
          </p:cNvPr>
          <p:cNvSpPr/>
          <p:nvPr/>
        </p:nvSpPr>
        <p:spPr>
          <a:xfrm>
            <a:off x="6372768" y="5978675"/>
            <a:ext cx="222953" cy="983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4" action="ppaction://hlinksldjump" tooltip="Windows: 18 @ +69.6%"/>
          </p:cNvPr>
          <p:cNvSpPr/>
          <p:nvPr/>
        </p:nvSpPr>
        <p:spPr>
          <a:xfrm>
            <a:off x="6595721" y="5873314"/>
            <a:ext cx="213326" cy="89274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4" action="ppaction://hlinksldjump" tooltip="Black berry: 16 @ +258.3%"/>
          </p:cNvPr>
          <p:cNvSpPr/>
          <p:nvPr/>
        </p:nvSpPr>
        <p:spPr>
          <a:xfrm>
            <a:off x="6595721" y="5962588"/>
            <a:ext cx="177722" cy="984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Rectangle 1537">
            <a:hlinkClick r:id="rId4" action="ppaction://hlinksldjump" tooltip="Symbian: 3 @ +68.0%"/>
          </p:cNvPr>
          <p:cNvSpPr/>
          <p:nvPr/>
        </p:nvSpPr>
        <p:spPr>
          <a:xfrm>
            <a:off x="6773443" y="5962588"/>
            <a:ext cx="35604" cy="98425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Rectangle 1538">
            <a:hlinkClick r:id="rId4" action="ppaction://hlinksldjump" tooltip="Android 1: 3 @ +46.7%"/>
          </p:cNvPr>
          <p:cNvSpPr/>
          <p:nvPr/>
        </p:nvSpPr>
        <p:spPr>
          <a:xfrm>
            <a:off x="6595721" y="6061013"/>
            <a:ext cx="200639" cy="15966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4" action="ppaction://hlinksldjump" tooltip="Other: 0 @ -75.1%"/>
          </p:cNvPr>
          <p:cNvSpPr/>
          <p:nvPr/>
        </p:nvSpPr>
        <p:spPr>
          <a:xfrm>
            <a:off x="6796360" y="6061013"/>
            <a:ext cx="12687" cy="15966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Rectangle 1540">
            <a:hlinkClick r:id="rId4" action="ppaction://hlinksldjump" tooltip="Education: 22 @ +58.5%"/>
          </p:cNvPr>
          <p:cNvSpPr/>
          <p:nvPr/>
        </p:nvSpPr>
        <p:spPr>
          <a:xfrm>
            <a:off x="6064856" y="5674002"/>
            <a:ext cx="756891" cy="415677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42" name="Rectangle 1541">
            <a:hlinkClick r:id="rId4" action="ppaction://hlinksldjump" tooltip="iOS 4: 46 @ +108.8%"/>
          </p:cNvPr>
          <p:cNvSpPr/>
          <p:nvPr/>
        </p:nvSpPr>
        <p:spPr>
          <a:xfrm>
            <a:off x="5050610" y="6102378"/>
            <a:ext cx="355517" cy="1389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43" name="Rectangle 1542">
            <a:hlinkClick r:id="rId4" action="ppaction://hlinksldjump" tooltip="Java ME: 32 @ +289.2%"/>
          </p:cNvPr>
          <p:cNvSpPr/>
          <p:nvPr/>
        </p:nvSpPr>
        <p:spPr>
          <a:xfrm>
            <a:off x="5406127" y="6102378"/>
            <a:ext cx="251103" cy="1389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Rectangle 1543">
            <a:hlinkClick r:id="rId4" action="ppaction://hlinksldjump" tooltip="Android 3: 30 @ +61.8%"/>
          </p:cNvPr>
          <p:cNvSpPr/>
          <p:nvPr/>
        </p:nvSpPr>
        <p:spPr>
          <a:xfrm>
            <a:off x="5050610" y="6241364"/>
            <a:ext cx="247221" cy="130861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4" action="ppaction://hlinksldjump" tooltip="iOS 5: 29 @ +19.9%"/>
          </p:cNvPr>
          <p:cNvSpPr/>
          <p:nvPr/>
        </p:nvSpPr>
        <p:spPr>
          <a:xfrm>
            <a:off x="5050610" y="6372225"/>
            <a:ext cx="247221" cy="126740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4" action="ppaction://hlinksldjump" tooltip="Android 4: 23 @ +15.0%"/>
          </p:cNvPr>
          <p:cNvSpPr/>
          <p:nvPr/>
        </p:nvSpPr>
        <p:spPr>
          <a:xfrm>
            <a:off x="5297832" y="6241364"/>
            <a:ext cx="180605" cy="138361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Rectangle 1546">
            <a:hlinkClick r:id="rId4" action="ppaction://hlinksldjump" tooltip="iOS 3: 23 @ +63.3%"/>
          </p:cNvPr>
          <p:cNvSpPr/>
          <p:nvPr/>
        </p:nvSpPr>
        <p:spPr>
          <a:xfrm>
            <a:off x="5478436" y="6241364"/>
            <a:ext cx="178794" cy="138361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4" action="ppaction://hlinksldjump" tooltip="Windows: 13 @ +15.7%"/>
          </p:cNvPr>
          <p:cNvSpPr/>
          <p:nvPr/>
        </p:nvSpPr>
        <p:spPr>
          <a:xfrm>
            <a:off x="5297832" y="6379726"/>
            <a:ext cx="216356" cy="63052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4" action="ppaction://hlinksldjump" tooltip="Android 2: 11 @ +113.9%"/>
          </p:cNvPr>
          <p:cNvSpPr/>
          <p:nvPr/>
        </p:nvSpPr>
        <p:spPr>
          <a:xfrm>
            <a:off x="5297832" y="6442778"/>
            <a:ext cx="216356" cy="561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4" action="ppaction://hlinksldjump" tooltip="Black berry: 9 @ +202.8%"/>
          </p:cNvPr>
          <p:cNvSpPr/>
          <p:nvPr/>
        </p:nvSpPr>
        <p:spPr>
          <a:xfrm>
            <a:off x="5514188" y="6379726"/>
            <a:ext cx="143043" cy="639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Rectangle 1550">
            <a:hlinkClick r:id="rId4" action="ppaction://hlinksldjump" tooltip="Symbian: 6 @ +59.1%"/>
          </p:cNvPr>
          <p:cNvSpPr/>
          <p:nvPr/>
        </p:nvSpPr>
        <p:spPr>
          <a:xfrm>
            <a:off x="5514188" y="6443710"/>
            <a:ext cx="111380" cy="55255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Rectangle 1551">
            <a:hlinkClick r:id="rId4" action="ppaction://hlinksldjump" tooltip="Android 1: 2 @ +47.0%"/>
          </p:cNvPr>
          <p:cNvSpPr/>
          <p:nvPr/>
        </p:nvSpPr>
        <p:spPr>
          <a:xfrm>
            <a:off x="5625568" y="6443710"/>
            <a:ext cx="31662" cy="55255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Rectangle 1552">
            <a:hlinkClick r:id="rId4" action="ppaction://hlinksldjump" tooltip="Tools: 19 @ +70.1%"/>
          </p:cNvPr>
          <p:cNvSpPr/>
          <p:nvPr/>
        </p:nvSpPr>
        <p:spPr>
          <a:xfrm>
            <a:off x="5037910" y="6089678"/>
            <a:ext cx="632020" cy="421987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54" name="Rectangle 1553">
            <a:hlinkClick r:id="rId4" action="ppaction://hlinksldjump" tooltip="Android 3: 34 @ +121.2%"/>
          </p:cNvPr>
          <p:cNvSpPr/>
          <p:nvPr/>
        </p:nvSpPr>
        <p:spPr>
          <a:xfrm>
            <a:off x="5050610" y="6524365"/>
            <a:ext cx="312120" cy="1150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Rectangle 1554">
            <a:hlinkClick r:id="rId4" action="ppaction://hlinksldjump" tooltip="iOS 4: 32 @ +249.7%"/>
          </p:cNvPr>
          <p:cNvSpPr/>
          <p:nvPr/>
        </p:nvSpPr>
        <p:spPr>
          <a:xfrm>
            <a:off x="5362730" y="6524365"/>
            <a:ext cx="294500" cy="1150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Rectangle 1555">
            <a:hlinkClick r:id="rId4" action="ppaction://hlinksldjump" tooltip="iOS 5: 29 @ +107.3%"/>
          </p:cNvPr>
          <p:cNvSpPr/>
          <p:nvPr/>
        </p:nvSpPr>
        <p:spPr>
          <a:xfrm>
            <a:off x="5050610" y="6639368"/>
            <a:ext cx="308627" cy="978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Rectangle 1556">
            <a:hlinkClick r:id="rId4" action="ppaction://hlinksldjump" tooltip="Android 4: 28 @ +93.2%"/>
          </p:cNvPr>
          <p:cNvSpPr/>
          <p:nvPr/>
        </p:nvSpPr>
        <p:spPr>
          <a:xfrm>
            <a:off x="5050610" y="6737202"/>
            <a:ext cx="308627" cy="95398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Rectangle 1557">
            <a:hlinkClick r:id="rId4" action="ppaction://hlinksldjump" tooltip="iOS 3: 15 @ +5.1%"/>
          </p:cNvPr>
          <p:cNvSpPr/>
          <p:nvPr/>
        </p:nvSpPr>
        <p:spPr>
          <a:xfrm>
            <a:off x="5359237" y="6639368"/>
            <a:ext cx="160405" cy="101209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Rectangle 1558">
            <a:hlinkClick r:id="rId4" action="ppaction://hlinksldjump" tooltip="Java ME: 13 @ +55.1%"/>
          </p:cNvPr>
          <p:cNvSpPr/>
          <p:nvPr/>
        </p:nvSpPr>
        <p:spPr>
          <a:xfrm>
            <a:off x="5519642" y="6639368"/>
            <a:ext cx="137588" cy="101209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Rectangle 1559">
            <a:hlinkClick r:id="rId4" action="ppaction://hlinksldjump" tooltip="Windows: 9 @ +81.3%"/>
          </p:cNvPr>
          <p:cNvSpPr/>
          <p:nvPr/>
        </p:nvSpPr>
        <p:spPr>
          <a:xfrm>
            <a:off x="5359237" y="6740577"/>
            <a:ext cx="174167" cy="54921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4" action="ppaction://hlinksldjump" tooltip="Android 2: 6 @ -23.1%"/>
          </p:cNvPr>
          <p:cNvSpPr/>
          <p:nvPr/>
        </p:nvSpPr>
        <p:spPr>
          <a:xfrm>
            <a:off x="5359237" y="6795498"/>
            <a:ext cx="174167" cy="37102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4" action="ppaction://hlinksldjump" tooltip="Symbian: 5 @ +180.1%"/>
          </p:cNvPr>
          <p:cNvSpPr/>
          <p:nvPr/>
        </p:nvSpPr>
        <p:spPr>
          <a:xfrm>
            <a:off x="5533404" y="6740577"/>
            <a:ext cx="123827" cy="464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Rectangle 1562">
            <a:hlinkClick r:id="rId4" action="ppaction://hlinksldjump" tooltip="Black berry: 3 @ -57.0%"/>
          </p:cNvPr>
          <p:cNvSpPr/>
          <p:nvPr/>
        </p:nvSpPr>
        <p:spPr>
          <a:xfrm>
            <a:off x="5533404" y="6787013"/>
            <a:ext cx="75583" cy="45587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4" name="Rectangle 1563">
            <a:hlinkClick r:id="rId4" action="ppaction://hlinksldjump" tooltip="Android 1: 2 @ +302.9%"/>
          </p:cNvPr>
          <p:cNvSpPr/>
          <p:nvPr/>
        </p:nvSpPr>
        <p:spPr>
          <a:xfrm>
            <a:off x="5608986" y="6787013"/>
            <a:ext cx="48244" cy="343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5" name="Rectangle 1564">
            <a:hlinkClick r:id="rId4" action="ppaction://hlinksldjump" tooltip="Other: 1 @ -32.4%"/>
          </p:cNvPr>
          <p:cNvSpPr/>
          <p:nvPr/>
        </p:nvSpPr>
        <p:spPr>
          <a:xfrm>
            <a:off x="5608986" y="6821394"/>
            <a:ext cx="48244" cy="11206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6" name="Rectangle 1565">
            <a:hlinkClick r:id="rId4" action="ppaction://hlinksldjump" tooltip="Photo: 15 @ +77.9%"/>
          </p:cNvPr>
          <p:cNvSpPr/>
          <p:nvPr/>
        </p:nvSpPr>
        <p:spPr>
          <a:xfrm>
            <a:off x="5037910" y="6511665"/>
            <a:ext cx="632020" cy="333635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7" name="Rectangle 1566">
            <a:hlinkClick r:id="rId4" action="ppaction://hlinksldjump" tooltip="iOS 4: 29 @ +3.6%"/>
          </p:cNvPr>
          <p:cNvSpPr/>
          <p:nvPr/>
        </p:nvSpPr>
        <p:spPr>
          <a:xfrm>
            <a:off x="5682630" y="6102378"/>
            <a:ext cx="278846" cy="109200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Rectangle 1567">
            <a:hlinkClick r:id="rId4" action="ppaction://hlinksldjump" tooltip="Android 4: 22 @ +28.3%"/>
          </p:cNvPr>
          <p:cNvSpPr/>
          <p:nvPr/>
        </p:nvSpPr>
        <p:spPr>
          <a:xfrm>
            <a:off x="5682630" y="6211578"/>
            <a:ext cx="278846" cy="83914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9" name="Rectangle 1568">
            <a:hlinkClick r:id="rId4" action="ppaction://hlinksldjump" tooltip="Android 3: 22 @ +9.4%"/>
          </p:cNvPr>
          <p:cNvSpPr/>
          <p:nvPr/>
        </p:nvSpPr>
        <p:spPr>
          <a:xfrm>
            <a:off x="5682630" y="6295492"/>
            <a:ext cx="278846" cy="82861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0" name="Rectangle 1569">
            <a:hlinkClick r:id="rId4" action="ppaction://hlinksldjump" tooltip="Java ME: 22 @ +66.1%"/>
          </p:cNvPr>
          <p:cNvSpPr/>
          <p:nvPr/>
        </p:nvSpPr>
        <p:spPr>
          <a:xfrm>
            <a:off x="5961476" y="6102378"/>
            <a:ext cx="183595" cy="125139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1" name="Rectangle 1570">
            <a:hlinkClick r:id="rId4" action="ppaction://hlinksldjump" tooltip="iOS 3: 19 @ +97.7%"/>
          </p:cNvPr>
          <p:cNvSpPr/>
          <p:nvPr/>
        </p:nvSpPr>
        <p:spPr>
          <a:xfrm>
            <a:off x="6145071" y="6102378"/>
            <a:ext cx="162566" cy="125139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Rectangle 1571">
            <a:hlinkClick r:id="rId4" action="ppaction://hlinksldjump" tooltip="iOS 5: 16 @ +44.7%"/>
          </p:cNvPr>
          <p:cNvSpPr/>
          <p:nvPr/>
        </p:nvSpPr>
        <p:spPr>
          <a:xfrm>
            <a:off x="5961476" y="6227517"/>
            <a:ext cx="218413" cy="79032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4" action="ppaction://hlinksldjump" tooltip="Android 2: 15 @ +111.9%"/>
          </p:cNvPr>
          <p:cNvSpPr/>
          <p:nvPr/>
        </p:nvSpPr>
        <p:spPr>
          <a:xfrm>
            <a:off x="5961476" y="6306549"/>
            <a:ext cx="218413" cy="718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4" action="ppaction://hlinksldjump" tooltip="Windows: 9 @ +200.9%"/>
          </p:cNvPr>
          <p:cNvSpPr/>
          <p:nvPr/>
        </p:nvSpPr>
        <p:spPr>
          <a:xfrm>
            <a:off x="6179889" y="6227517"/>
            <a:ext cx="127748" cy="736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4" action="ppaction://hlinksldjump" tooltip="Black berry: 5 @ +8.8%"/>
          </p:cNvPr>
          <p:cNvSpPr/>
          <p:nvPr/>
        </p:nvSpPr>
        <p:spPr>
          <a:xfrm>
            <a:off x="6179889" y="6301141"/>
            <a:ext cx="127748" cy="43137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6" name="Rectangle 1575">
            <a:hlinkClick r:id="rId4" action="ppaction://hlinksldjump" tooltip="Symbian: 3 @ -38.4%"/>
          </p:cNvPr>
          <p:cNvSpPr/>
          <p:nvPr/>
        </p:nvSpPr>
        <p:spPr>
          <a:xfrm>
            <a:off x="6179889" y="6344278"/>
            <a:ext cx="83189" cy="3407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Rectangle 1576">
            <a:hlinkClick r:id="rId4" action="ppaction://hlinksldjump" tooltip="Android 1: 1 @ -29.6%"/>
          </p:cNvPr>
          <p:cNvSpPr/>
          <p:nvPr/>
        </p:nvSpPr>
        <p:spPr>
          <a:xfrm>
            <a:off x="6263078" y="6344278"/>
            <a:ext cx="44559" cy="18962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8" name="Rectangle 1577">
            <a:hlinkClick r:id="rId4" action="ppaction://hlinksldjump" tooltip="Other: 1 @ +282.6%"/>
          </p:cNvPr>
          <p:cNvSpPr/>
          <p:nvPr/>
        </p:nvSpPr>
        <p:spPr>
          <a:xfrm>
            <a:off x="6263078" y="6363240"/>
            <a:ext cx="44559" cy="151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9" name="Rectangle 1578">
            <a:hlinkClick r:id="rId4" action="ppaction://hlinksldjump" tooltip="Music + Video: 14 @ +36.5%"/>
          </p:cNvPr>
          <p:cNvSpPr/>
          <p:nvPr/>
        </p:nvSpPr>
        <p:spPr>
          <a:xfrm>
            <a:off x="5669930" y="6089678"/>
            <a:ext cx="650407" cy="301375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80" name="Rectangle 1579">
            <a:hlinkClick r:id="rId4" action="ppaction://hlinksldjump" tooltip="iOS 4: 27 @ +245.8%"/>
          </p:cNvPr>
          <p:cNvSpPr/>
          <p:nvPr/>
        </p:nvSpPr>
        <p:spPr>
          <a:xfrm>
            <a:off x="6333037" y="6102378"/>
            <a:ext cx="264918" cy="105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Rectangle 1580">
            <a:hlinkClick r:id="rId4" action="ppaction://hlinksldjump" tooltip="iOS 5: 22 @ +277.0%"/>
          </p:cNvPr>
          <p:cNvSpPr/>
          <p:nvPr/>
        </p:nvSpPr>
        <p:spPr>
          <a:xfrm>
            <a:off x="6597955" y="6102378"/>
            <a:ext cx="211092" cy="105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Rectangle 1581">
            <a:hlinkClick r:id="rId4" action="ppaction://hlinksldjump" tooltip="iOS 3: 17 @ +54.0%"/>
          </p:cNvPr>
          <p:cNvSpPr/>
          <p:nvPr/>
        </p:nvSpPr>
        <p:spPr>
          <a:xfrm>
            <a:off x="6333037" y="6208306"/>
            <a:ext cx="201342" cy="87666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Rectangle 1582">
            <a:hlinkClick r:id="rId4" action="ppaction://hlinksldjump" tooltip="Android 3: 16 @ +6.5%"/>
          </p:cNvPr>
          <p:cNvSpPr/>
          <p:nvPr/>
        </p:nvSpPr>
        <p:spPr>
          <a:xfrm>
            <a:off x="6333037" y="6295972"/>
            <a:ext cx="201342" cy="82381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Rectangle 1583">
            <a:hlinkClick r:id="rId4" action="ppaction://hlinksldjump" tooltip="Android 4: 14 @ -4.7%"/>
          </p:cNvPr>
          <p:cNvSpPr/>
          <p:nvPr/>
        </p:nvSpPr>
        <p:spPr>
          <a:xfrm>
            <a:off x="6534379" y="6208306"/>
            <a:ext cx="154748" cy="94586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4" action="ppaction://hlinksldjump" tooltip="Android 2: 11 @ +108.7%"/>
          </p:cNvPr>
          <p:cNvSpPr/>
          <p:nvPr/>
        </p:nvSpPr>
        <p:spPr>
          <a:xfrm>
            <a:off x="6689127" y="6208306"/>
            <a:ext cx="119920" cy="945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4" action="ppaction://hlinksldjump" tooltip="Java ME: 6 @ -37.3%"/>
          </p:cNvPr>
          <p:cNvSpPr/>
          <p:nvPr/>
        </p:nvSpPr>
        <p:spPr>
          <a:xfrm>
            <a:off x="6534379" y="6302892"/>
            <a:ext cx="88049" cy="75461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7" name="Rectangle 1586">
            <a:hlinkClick r:id="rId4" action="ppaction://hlinksldjump" tooltip="Windows: 5 @ -4.4%"/>
          </p:cNvPr>
          <p:cNvSpPr/>
          <p:nvPr/>
        </p:nvSpPr>
        <p:spPr>
          <a:xfrm>
            <a:off x="6622428" y="6302892"/>
            <a:ext cx="129226" cy="40597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4" action="ppaction://hlinksldjump" tooltip="Black berry: 4 @ +32.5%"/>
          </p:cNvPr>
          <p:cNvSpPr/>
          <p:nvPr/>
        </p:nvSpPr>
        <p:spPr>
          <a:xfrm>
            <a:off x="6622428" y="6343489"/>
            <a:ext cx="129226" cy="34864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4" action="ppaction://hlinksldjump" tooltip="Symbian: 3 @ -5.3%"/>
          </p:cNvPr>
          <p:cNvSpPr/>
          <p:nvPr/>
        </p:nvSpPr>
        <p:spPr>
          <a:xfrm>
            <a:off x="6751655" y="6302892"/>
            <a:ext cx="57392" cy="54270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0" name="Rectangle 1589">
            <a:hlinkClick r:id="rId4" action="ppaction://hlinksldjump" tooltip="Android 1: 1 @ +94.2%"/>
          </p:cNvPr>
          <p:cNvSpPr/>
          <p:nvPr/>
        </p:nvSpPr>
        <p:spPr>
          <a:xfrm>
            <a:off x="6751655" y="6357162"/>
            <a:ext cx="46418" cy="21191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1" name="Rectangle 1590">
            <a:hlinkClick r:id="rId4" action="ppaction://hlinksldjump" tooltip="Other: 0 @ +108.8%"/>
          </p:cNvPr>
          <p:cNvSpPr/>
          <p:nvPr/>
        </p:nvSpPr>
        <p:spPr>
          <a:xfrm>
            <a:off x="6798073" y="6357162"/>
            <a:ext cx="10974" cy="211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2" name="Rectangle 1591">
            <a:hlinkClick r:id="rId4" action="ppaction://hlinksldjump" tooltip="Business: 11 @ +54.0%"/>
          </p:cNvPr>
          <p:cNvSpPr/>
          <p:nvPr/>
        </p:nvSpPr>
        <p:spPr>
          <a:xfrm>
            <a:off x="6320337" y="6089678"/>
            <a:ext cx="501410" cy="301375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93" name="Rectangle 1592">
            <a:hlinkClick r:id="rId4" action="ppaction://hlinksldjump" tooltip="Android 4: 19 @ +72.0%"/>
          </p:cNvPr>
          <p:cNvSpPr/>
          <p:nvPr/>
        </p:nvSpPr>
        <p:spPr>
          <a:xfrm>
            <a:off x="5682630" y="6403753"/>
            <a:ext cx="172994" cy="111018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4" name="Rectangle 1593">
            <a:hlinkClick r:id="rId4" action="ppaction://hlinksldjump" tooltip="iOS 4: 14 @ +10.9%"/>
          </p:cNvPr>
          <p:cNvSpPr/>
          <p:nvPr/>
        </p:nvSpPr>
        <p:spPr>
          <a:xfrm>
            <a:off x="5855624" y="6403753"/>
            <a:ext cx="130529" cy="111018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5" name="Rectangle 1594">
            <a:hlinkClick r:id="rId4" action="ppaction://hlinksldjump" tooltip="Android 3: 13 @ -9.2%"/>
          </p:cNvPr>
          <p:cNvSpPr/>
          <p:nvPr/>
        </p:nvSpPr>
        <p:spPr>
          <a:xfrm>
            <a:off x="5986153" y="6403753"/>
            <a:ext cx="122778" cy="111018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Rectangle 1595">
            <a:hlinkClick r:id="rId4" action="ppaction://hlinksldjump" tooltip="iOS 3: 10 @ +40.0%"/>
          </p:cNvPr>
          <p:cNvSpPr/>
          <p:nvPr/>
        </p:nvSpPr>
        <p:spPr>
          <a:xfrm>
            <a:off x="5682630" y="6514771"/>
            <a:ext cx="160602" cy="61257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4" action="ppaction://hlinksldjump" tooltip="iOS 5: 8 @ +8.4%"/>
          </p:cNvPr>
          <p:cNvSpPr/>
          <p:nvPr/>
        </p:nvSpPr>
        <p:spPr>
          <a:xfrm>
            <a:off x="5682630" y="6576028"/>
            <a:ext cx="160602" cy="52876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8" name="Rectangle 1597">
            <a:hlinkClick r:id="rId4" action="ppaction://hlinksldjump" tooltip="Java ME: 8 @ +1.0%"/>
          </p:cNvPr>
          <p:cNvSpPr/>
          <p:nvPr/>
        </p:nvSpPr>
        <p:spPr>
          <a:xfrm>
            <a:off x="5843233" y="6514771"/>
            <a:ext cx="133465" cy="59766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4" action="ppaction://hlinksldjump" tooltip="Windows: 7 @ +154.3%"/>
          </p:cNvPr>
          <p:cNvSpPr/>
          <p:nvPr/>
        </p:nvSpPr>
        <p:spPr>
          <a:xfrm>
            <a:off x="5843233" y="6574537"/>
            <a:ext cx="133465" cy="543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4" action="ppaction://hlinksldjump" tooltip="Android 2: 5 @ +42.5%"/>
          </p:cNvPr>
          <p:cNvSpPr/>
          <p:nvPr/>
        </p:nvSpPr>
        <p:spPr>
          <a:xfrm>
            <a:off x="5976697" y="6514771"/>
            <a:ext cx="132234" cy="38945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4" action="ppaction://hlinksldjump" tooltip="Black berry: 5 @ +229.6%"/>
          </p:cNvPr>
          <p:cNvSpPr/>
          <p:nvPr/>
        </p:nvSpPr>
        <p:spPr>
          <a:xfrm>
            <a:off x="5976697" y="6553716"/>
            <a:ext cx="132234" cy="370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4" action="ppaction://hlinksldjump" tooltip="Symbian: 4 @ +50.3%"/>
          </p:cNvPr>
          <p:cNvSpPr/>
          <p:nvPr/>
        </p:nvSpPr>
        <p:spPr>
          <a:xfrm>
            <a:off x="5976697" y="6590779"/>
            <a:ext cx="111195" cy="38125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3" name="Rectangle 1602">
            <a:hlinkClick r:id="rId4" action="ppaction://hlinksldjump" tooltip="Android 1: 1 @ +8.8%"/>
          </p:cNvPr>
          <p:cNvSpPr/>
          <p:nvPr/>
        </p:nvSpPr>
        <p:spPr>
          <a:xfrm>
            <a:off x="6087892" y="6590779"/>
            <a:ext cx="21039" cy="38125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4" name="Rectangle 1603">
            <a:hlinkClick r:id="rId4" action="ppaction://hlinksldjump" tooltip="Entertainment: 8 @ +29.9%"/>
          </p:cNvPr>
          <p:cNvSpPr/>
          <p:nvPr/>
        </p:nvSpPr>
        <p:spPr>
          <a:xfrm>
            <a:off x="5669930" y="6391053"/>
            <a:ext cx="451701" cy="250551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05" name="Rectangle 1604">
            <a:hlinkClick r:id="rId4" action="ppaction://hlinksldjump" tooltip="Android 4: 18 @ +140.5%"/>
          </p:cNvPr>
          <p:cNvSpPr/>
          <p:nvPr/>
        </p:nvSpPr>
        <p:spPr>
          <a:xfrm>
            <a:off x="5682630" y="6654304"/>
            <a:ext cx="165767" cy="1049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6" name="Rectangle 1605">
            <a:hlinkClick r:id="rId4" action="ppaction://hlinksldjump" tooltip="iOS 3: 12 @ +66.0%"/>
          </p:cNvPr>
          <p:cNvSpPr/>
          <p:nvPr/>
        </p:nvSpPr>
        <p:spPr>
          <a:xfrm>
            <a:off x="5682630" y="6759256"/>
            <a:ext cx="165767" cy="73344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4" action="ppaction://hlinksldjump" tooltip="Android 3: 12 @ +85.2%"/>
          </p:cNvPr>
          <p:cNvSpPr/>
          <p:nvPr/>
        </p:nvSpPr>
        <p:spPr>
          <a:xfrm>
            <a:off x="5848397" y="6654304"/>
            <a:ext cx="155625" cy="75486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Rectangle 1607">
            <a:hlinkClick r:id="rId4" action="ppaction://hlinksldjump" tooltip="iOS 5: 8 @ +24.3%"/>
          </p:cNvPr>
          <p:cNvSpPr/>
          <p:nvPr/>
        </p:nvSpPr>
        <p:spPr>
          <a:xfrm>
            <a:off x="6004022" y="6654304"/>
            <a:ext cx="104909" cy="75486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9" name="Rectangle 1608">
            <a:hlinkClick r:id="rId4" action="ppaction://hlinksldjump" tooltip="iOS 4: 7 @ +30.1%"/>
          </p:cNvPr>
          <p:cNvSpPr/>
          <p:nvPr/>
        </p:nvSpPr>
        <p:spPr>
          <a:xfrm>
            <a:off x="5848397" y="6729790"/>
            <a:ext cx="134840" cy="54245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0" name="Rectangle 1609">
            <a:hlinkClick r:id="rId4" action="ppaction://hlinksldjump" tooltip="Windows: 7 @ +103.3%"/>
          </p:cNvPr>
          <p:cNvSpPr/>
          <p:nvPr/>
        </p:nvSpPr>
        <p:spPr>
          <a:xfrm>
            <a:off x="5848397" y="6784035"/>
            <a:ext cx="134840" cy="485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4" action="ppaction://hlinksldjump" tooltip="Android 2: 4 @ +2.0%"/>
          </p:cNvPr>
          <p:cNvSpPr/>
          <p:nvPr/>
        </p:nvSpPr>
        <p:spPr>
          <a:xfrm>
            <a:off x="5983237" y="6729790"/>
            <a:ext cx="125694" cy="33482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4" action="ppaction://hlinksldjump" tooltip="Java ME: 4 @ -25.1%"/>
          </p:cNvPr>
          <p:cNvSpPr/>
          <p:nvPr/>
        </p:nvSpPr>
        <p:spPr>
          <a:xfrm>
            <a:off x="5983237" y="6763272"/>
            <a:ext cx="76634" cy="49486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4" action="ppaction://hlinksldjump" tooltip="Black berry: 2 @ +85.5%"/>
          </p:cNvPr>
          <p:cNvSpPr/>
          <p:nvPr/>
        </p:nvSpPr>
        <p:spPr>
          <a:xfrm>
            <a:off x="6059871" y="6763272"/>
            <a:ext cx="49060" cy="49486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4" action="ppaction://hlinksldjump" tooltip="Symbian: 2 @ +236.3%"/>
          </p:cNvPr>
          <p:cNvSpPr/>
          <p:nvPr/>
        </p:nvSpPr>
        <p:spPr>
          <a:xfrm>
            <a:off x="5983237" y="6812758"/>
            <a:ext cx="92259" cy="198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4" action="ppaction://hlinksldjump" tooltip="Android 1: 1 @ -38.7%"/>
          </p:cNvPr>
          <p:cNvSpPr/>
          <p:nvPr/>
        </p:nvSpPr>
        <p:spPr>
          <a:xfrm>
            <a:off x="6075496" y="6812758"/>
            <a:ext cx="33435" cy="19842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Rectangle 1615">
            <a:hlinkClick r:id="rId4" action="ppaction://hlinksldjump" tooltip="Travel: 6 @ +57.3%"/>
          </p:cNvPr>
          <p:cNvSpPr/>
          <p:nvPr/>
        </p:nvSpPr>
        <p:spPr>
          <a:xfrm>
            <a:off x="5669930" y="6641604"/>
            <a:ext cx="451701" cy="203696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17" name="Rectangle 1616">
            <a:hlinkClick r:id="rId4" action="ppaction://hlinksldjump" tooltip="iOS 4: 15 @ +244.8%"/>
          </p:cNvPr>
          <p:cNvSpPr/>
          <p:nvPr/>
        </p:nvSpPr>
        <p:spPr>
          <a:xfrm>
            <a:off x="6134331" y="6403753"/>
            <a:ext cx="158965" cy="922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8" name="Rectangle 1617">
            <a:hlinkClick r:id="rId4" action="ppaction://hlinksldjump" tooltip="Android 4: 12 @ +107.4%"/>
          </p:cNvPr>
          <p:cNvSpPr/>
          <p:nvPr/>
        </p:nvSpPr>
        <p:spPr>
          <a:xfrm>
            <a:off x="6134331" y="6496052"/>
            <a:ext cx="158965" cy="730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Rectangle 1618">
            <a:hlinkClick r:id="rId4" action="ppaction://hlinksldjump" tooltip="iOS 5: 7 @ -6.1%"/>
          </p:cNvPr>
          <p:cNvSpPr/>
          <p:nvPr/>
        </p:nvSpPr>
        <p:spPr>
          <a:xfrm>
            <a:off x="6293296" y="6403753"/>
            <a:ext cx="107511" cy="64553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4" action="ppaction://hlinksldjump" tooltip="iOS 3: 7 @ +361.5%"/>
          </p:cNvPr>
          <p:cNvSpPr/>
          <p:nvPr/>
        </p:nvSpPr>
        <p:spPr>
          <a:xfrm>
            <a:off x="6400807" y="6403753"/>
            <a:ext cx="98955" cy="645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1" name="Rectangle 1620">
            <a:hlinkClick r:id="rId4" action="ppaction://hlinksldjump" tooltip="Android 3: 6 @ +14.8%"/>
          </p:cNvPr>
          <p:cNvSpPr/>
          <p:nvPr/>
        </p:nvSpPr>
        <p:spPr>
          <a:xfrm>
            <a:off x="6293296" y="6468306"/>
            <a:ext cx="101356" cy="55826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2" name="Rectangle 1621">
            <a:hlinkClick r:id="rId4" action="ppaction://hlinksldjump" tooltip="Windows: 5 @ +31.8%"/>
          </p:cNvPr>
          <p:cNvSpPr/>
          <p:nvPr/>
        </p:nvSpPr>
        <p:spPr>
          <a:xfrm>
            <a:off x="6293296" y="6524132"/>
            <a:ext cx="101356" cy="45010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4" action="ppaction://hlinksldjump" tooltip="Black berry: 4 @ +455.1%"/>
          </p:cNvPr>
          <p:cNvSpPr/>
          <p:nvPr/>
        </p:nvSpPr>
        <p:spPr>
          <a:xfrm>
            <a:off x="6394652" y="6468306"/>
            <a:ext cx="105110" cy="382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4" action="ppaction://hlinksldjump" tooltip="Java ME: 4 @ +10.6%"/>
          </p:cNvPr>
          <p:cNvSpPr/>
          <p:nvPr/>
        </p:nvSpPr>
        <p:spPr>
          <a:xfrm>
            <a:off x="6394652" y="6506523"/>
            <a:ext cx="105110" cy="33796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4" action="ppaction://hlinksldjump" tooltip="Android 2: 2 @ -48.4%"/>
          </p:cNvPr>
          <p:cNvSpPr/>
          <p:nvPr/>
        </p:nvSpPr>
        <p:spPr>
          <a:xfrm>
            <a:off x="6394652" y="6540319"/>
            <a:ext cx="68712" cy="28823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4" action="ppaction://hlinksldjump" tooltip="Symbian: 1 @ +71.3%"/>
          </p:cNvPr>
          <p:cNvSpPr/>
          <p:nvPr/>
        </p:nvSpPr>
        <p:spPr>
          <a:xfrm>
            <a:off x="6463364" y="6540319"/>
            <a:ext cx="36398" cy="20448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4" action="ppaction://hlinksldjump" tooltip="Android 1: 0 @ +48.8%"/>
          </p:cNvPr>
          <p:cNvSpPr/>
          <p:nvPr/>
        </p:nvSpPr>
        <p:spPr>
          <a:xfrm>
            <a:off x="6463364" y="6560767"/>
            <a:ext cx="36398" cy="8375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4" action="ppaction://hlinksldjump" tooltip="Family: 5 @ +70.5%"/>
          </p:cNvPr>
          <p:cNvSpPr/>
          <p:nvPr/>
        </p:nvSpPr>
        <p:spPr>
          <a:xfrm>
            <a:off x="6121631" y="6391053"/>
            <a:ext cx="390831" cy="19078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29" name="Rectangle 1628">
            <a:hlinkClick r:id="rId4" action="ppaction://hlinksldjump" tooltip="iOS 4: 8 @ +79.6%"/>
          </p:cNvPr>
          <p:cNvSpPr/>
          <p:nvPr/>
        </p:nvSpPr>
        <p:spPr>
          <a:xfrm>
            <a:off x="6525162" y="6403753"/>
            <a:ext cx="143118" cy="53502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0" name="Rectangle 1629">
            <a:hlinkClick r:id="rId4" action="ppaction://hlinksldjump" tooltip="Android 4: 8 @ +41.7%"/>
          </p:cNvPr>
          <p:cNvSpPr/>
          <p:nvPr/>
        </p:nvSpPr>
        <p:spPr>
          <a:xfrm>
            <a:off x="6668280" y="6403753"/>
            <a:ext cx="140767" cy="53502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1" name="Rectangle 1630">
            <a:hlinkClick r:id="rId4" action="ppaction://hlinksldjump" tooltip="Android 3: 8 @ +38.9%"/>
          </p:cNvPr>
          <p:cNvSpPr/>
          <p:nvPr/>
        </p:nvSpPr>
        <p:spPr>
          <a:xfrm>
            <a:off x="6525162" y="6457255"/>
            <a:ext cx="123661" cy="58961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4" action="ppaction://hlinksldjump" tooltip="iOS 5: 7 @ +44.6%"/>
          </p:cNvPr>
          <p:cNvSpPr/>
          <p:nvPr/>
        </p:nvSpPr>
        <p:spPr>
          <a:xfrm>
            <a:off x="6525162" y="6516217"/>
            <a:ext cx="123661" cy="52925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4" action="ppaction://hlinksldjump" tooltip="iOS 3: 7 @ +88.0%"/>
          </p:cNvPr>
          <p:cNvSpPr/>
          <p:nvPr/>
        </p:nvSpPr>
        <p:spPr>
          <a:xfrm>
            <a:off x="6648823" y="6457255"/>
            <a:ext cx="100493" cy="63033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4" action="ppaction://hlinksldjump" tooltip="Android 2: 4 @ +123.8%"/>
          </p:cNvPr>
          <p:cNvSpPr/>
          <p:nvPr/>
        </p:nvSpPr>
        <p:spPr>
          <a:xfrm>
            <a:off x="6749316" y="6457255"/>
            <a:ext cx="59731" cy="630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5" name="Rectangle 1634">
            <a:hlinkClick r:id="rId4" action="ppaction://hlinksldjump" tooltip="Java ME: 4 @ +162.3%"/>
          </p:cNvPr>
          <p:cNvSpPr/>
          <p:nvPr/>
        </p:nvSpPr>
        <p:spPr>
          <a:xfrm>
            <a:off x="6648823" y="6520288"/>
            <a:ext cx="72457" cy="488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4" action="ppaction://hlinksldjump" tooltip="Symbian: 2 @ +498.2%"/>
          </p:cNvPr>
          <p:cNvSpPr/>
          <p:nvPr/>
        </p:nvSpPr>
        <p:spPr>
          <a:xfrm>
            <a:off x="6721280" y="6520288"/>
            <a:ext cx="49407" cy="365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4" action="ppaction://hlinksldjump" tooltip="Windows: 1 @ +51.6%"/>
          </p:cNvPr>
          <p:cNvSpPr/>
          <p:nvPr/>
        </p:nvSpPr>
        <p:spPr>
          <a:xfrm>
            <a:off x="6770688" y="6520288"/>
            <a:ext cx="38359" cy="36528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4" action="ppaction://hlinksldjump" tooltip="Black berry: 1 @ -64.7%"/>
          </p:cNvPr>
          <p:cNvSpPr/>
          <p:nvPr/>
        </p:nvSpPr>
        <p:spPr>
          <a:xfrm>
            <a:off x="6721280" y="6556816"/>
            <a:ext cx="48711" cy="12326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4" action="ppaction://hlinksldjump" tooltip="Android 1: 0 @ +inf%"/>
          </p:cNvPr>
          <p:cNvSpPr/>
          <p:nvPr/>
        </p:nvSpPr>
        <p:spPr>
          <a:xfrm>
            <a:off x="6769991" y="6556816"/>
            <a:ext cx="34694" cy="123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4" action="ppaction://hlinksldjump" tooltip="Other: 0 @ -81.8%"/>
          </p:cNvPr>
          <p:cNvSpPr/>
          <p:nvPr/>
        </p:nvSpPr>
        <p:spPr>
          <a:xfrm>
            <a:off x="6804685" y="6556816"/>
            <a:ext cx="4362" cy="12326"/>
          </a:xfrm>
          <a:prstGeom prst="rect">
            <a:avLst/>
          </a:prstGeom>
          <a:solidFill>
            <a:srgbClr val="FF2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1" name="Rectangle 1640">
            <a:hlinkClick r:id="rId4" action="ppaction://hlinksldjump" tooltip="Weather: 4 @ +62.0%"/>
          </p:cNvPr>
          <p:cNvSpPr/>
          <p:nvPr/>
        </p:nvSpPr>
        <p:spPr>
          <a:xfrm>
            <a:off x="6512462" y="6391053"/>
            <a:ext cx="309285" cy="190789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2" name="Rectangle 1641">
            <a:hlinkClick r:id="rId4" action="ppaction://hlinksldjump" tooltip="iOS 4: 7 @ +80.4%"/>
          </p:cNvPr>
          <p:cNvSpPr/>
          <p:nvPr/>
        </p:nvSpPr>
        <p:spPr>
          <a:xfrm>
            <a:off x="6134331" y="6594542"/>
            <a:ext cx="100300" cy="66123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3" name="Rectangle 1642">
            <a:hlinkClick r:id="rId4" action="ppaction://hlinksldjump" tooltip="iOS 5: 7 @ +49.2%"/>
          </p:cNvPr>
          <p:cNvSpPr/>
          <p:nvPr/>
        </p:nvSpPr>
        <p:spPr>
          <a:xfrm>
            <a:off x="6134331" y="6660665"/>
            <a:ext cx="100300" cy="62488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4" name="Rectangle 1643">
            <a:hlinkClick r:id="rId4" action="ppaction://hlinksldjump" tooltip="Android 3: 5 @ +116.7%"/>
          </p:cNvPr>
          <p:cNvSpPr/>
          <p:nvPr/>
        </p:nvSpPr>
        <p:spPr>
          <a:xfrm>
            <a:off x="6234631" y="6594542"/>
            <a:ext cx="94385" cy="465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5" name="Rectangle 1644">
            <a:hlinkClick r:id="rId4" action="ppaction://hlinksldjump" tooltip="Android 4: 4 @ -18.2%"/>
          </p:cNvPr>
          <p:cNvSpPr/>
          <p:nvPr/>
        </p:nvSpPr>
        <p:spPr>
          <a:xfrm>
            <a:off x="6329016" y="6594542"/>
            <a:ext cx="76581" cy="46581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4" action="ppaction://hlinksldjump" tooltip="Android 2: 3 @ +63.7%"/>
          </p:cNvPr>
          <p:cNvSpPr/>
          <p:nvPr/>
        </p:nvSpPr>
        <p:spPr>
          <a:xfrm>
            <a:off x="6234631" y="6641123"/>
            <a:ext cx="71297" cy="44067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4" action="ppaction://hlinksldjump" tooltip="Java ME: 3 @ +48.3%"/>
          </p:cNvPr>
          <p:cNvSpPr/>
          <p:nvPr/>
        </p:nvSpPr>
        <p:spPr>
          <a:xfrm>
            <a:off x="6234631" y="6685190"/>
            <a:ext cx="71297" cy="37964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4" action="ppaction://hlinksldjump" tooltip="iOS 3: 3 @ -42.7%"/>
          </p:cNvPr>
          <p:cNvSpPr/>
          <p:nvPr/>
        </p:nvSpPr>
        <p:spPr>
          <a:xfrm>
            <a:off x="6305928" y="6641123"/>
            <a:ext cx="57367" cy="45468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4" action="ppaction://hlinksldjump" tooltip="Black berry: 2 @ +66.3%"/>
          </p:cNvPr>
          <p:cNvSpPr/>
          <p:nvPr/>
        </p:nvSpPr>
        <p:spPr>
          <a:xfrm>
            <a:off x="6363295" y="6641123"/>
            <a:ext cx="42302" cy="45468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4" action="ppaction://hlinksldjump" tooltip="Symbian: 2 @ +1124.2%"/>
          </p:cNvPr>
          <p:cNvSpPr/>
          <p:nvPr/>
        </p:nvSpPr>
        <p:spPr>
          <a:xfrm>
            <a:off x="6305928" y="6686591"/>
            <a:ext cx="44488" cy="365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4" action="ppaction://hlinksldjump" tooltip="Windows: 1 @ -24.4%"/>
          </p:cNvPr>
          <p:cNvSpPr/>
          <p:nvPr/>
        </p:nvSpPr>
        <p:spPr>
          <a:xfrm>
            <a:off x="6350416" y="6686591"/>
            <a:ext cx="55181" cy="24574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4" action="ppaction://hlinksldjump" tooltip="Other: 1 @ +400.6%"/>
          </p:cNvPr>
          <p:cNvSpPr/>
          <p:nvPr/>
        </p:nvSpPr>
        <p:spPr>
          <a:xfrm>
            <a:off x="6350416" y="6711165"/>
            <a:ext cx="45570" cy="119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4" action="ppaction://hlinksldjump" tooltip="Android 1: 0 @ +149.9%"/>
          </p:cNvPr>
          <p:cNvSpPr/>
          <p:nvPr/>
        </p:nvSpPr>
        <p:spPr>
          <a:xfrm>
            <a:off x="6395986" y="6711165"/>
            <a:ext cx="9611" cy="119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4" name="Rectangle 1653">
            <a:hlinkClick r:id="rId4" action="ppaction://hlinksldjump" tooltip="Social: 3 @ +35.2%"/>
          </p:cNvPr>
          <p:cNvSpPr/>
          <p:nvPr/>
        </p:nvSpPr>
        <p:spPr>
          <a:xfrm>
            <a:off x="6121631" y="6581842"/>
            <a:ext cx="296666" cy="154011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4" action="ppaction://hlinksldjump" tooltip="Android 4: 4 @ +42.9%"/>
          </p:cNvPr>
          <p:cNvSpPr/>
          <p:nvPr/>
        </p:nvSpPr>
        <p:spPr>
          <a:xfrm>
            <a:off x="6134331" y="6748553"/>
            <a:ext cx="87821" cy="42776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6" name="Rectangle 1655">
            <a:hlinkClick r:id="rId4" action="ppaction://hlinksldjump" tooltip="Android 3: 4 @ -6.4%"/>
          </p:cNvPr>
          <p:cNvSpPr/>
          <p:nvPr/>
        </p:nvSpPr>
        <p:spPr>
          <a:xfrm>
            <a:off x="6134331" y="6791330"/>
            <a:ext cx="87821" cy="41270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7" name="Rectangle 1656">
            <a:hlinkClick r:id="rId4" action="ppaction://hlinksldjump" tooltip="Android 2: 3 @ +303.2%"/>
          </p:cNvPr>
          <p:cNvSpPr/>
          <p:nvPr/>
        </p:nvSpPr>
        <p:spPr>
          <a:xfrm>
            <a:off x="6222152" y="6748553"/>
            <a:ext cx="68904" cy="420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8" name="Rectangle 1657">
            <a:hlinkClick r:id="rId4" action="ppaction://hlinksldjump" tooltip="iOS 4: 3 @ -19.4%"/>
          </p:cNvPr>
          <p:cNvSpPr/>
          <p:nvPr/>
        </p:nvSpPr>
        <p:spPr>
          <a:xfrm>
            <a:off x="6222152" y="6790634"/>
            <a:ext cx="68904" cy="41966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4" action="ppaction://hlinksldjump" tooltip="Java ME: 3 @ +68.6%"/>
          </p:cNvPr>
          <p:cNvSpPr/>
          <p:nvPr/>
        </p:nvSpPr>
        <p:spPr>
          <a:xfrm>
            <a:off x="6291056" y="6748553"/>
            <a:ext cx="63302" cy="37066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4" action="ppaction://hlinksldjump" tooltip="iOS 5: 2 @ +126.2%"/>
          </p:cNvPr>
          <p:cNvSpPr/>
          <p:nvPr/>
        </p:nvSpPr>
        <p:spPr>
          <a:xfrm>
            <a:off x="6354358" y="6748553"/>
            <a:ext cx="51239" cy="370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4" action="ppaction://hlinksldjump" tooltip="iOS 3: 2 @ +11.0%"/>
          </p:cNvPr>
          <p:cNvSpPr/>
          <p:nvPr/>
        </p:nvSpPr>
        <p:spPr>
          <a:xfrm>
            <a:off x="6291056" y="6785619"/>
            <a:ext cx="72326" cy="24583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4" action="ppaction://hlinksldjump" tooltip="Black berry: 2 @ +262.4%"/>
          </p:cNvPr>
          <p:cNvSpPr/>
          <p:nvPr/>
        </p:nvSpPr>
        <p:spPr>
          <a:xfrm>
            <a:off x="6291056" y="6810202"/>
            <a:ext cx="72326" cy="223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4" action="ppaction://hlinksldjump" tooltip="Windows: 2 @ -4.9%"/>
          </p:cNvPr>
          <p:cNvSpPr/>
          <p:nvPr/>
        </p:nvSpPr>
        <p:spPr>
          <a:xfrm>
            <a:off x="6363383" y="6785619"/>
            <a:ext cx="42214" cy="31735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4" action="ppaction://hlinksldjump" tooltip="Symbian: 0 @ -5.0%"/>
          </p:cNvPr>
          <p:cNvSpPr/>
          <p:nvPr/>
        </p:nvSpPr>
        <p:spPr>
          <a:xfrm>
            <a:off x="6363383" y="6817354"/>
            <a:ext cx="17360" cy="15246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4" action="ppaction://hlinksldjump" tooltip="Other: 0 @ +inf%"/>
          </p:cNvPr>
          <p:cNvSpPr/>
          <p:nvPr/>
        </p:nvSpPr>
        <p:spPr>
          <a:xfrm>
            <a:off x="6380743" y="6817354"/>
            <a:ext cx="24854" cy="82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4" action="ppaction://hlinksldjump" tooltip="Android 1: 0 @ +inf%"/>
          </p:cNvPr>
          <p:cNvSpPr/>
          <p:nvPr/>
        </p:nvSpPr>
        <p:spPr>
          <a:xfrm>
            <a:off x="6380743" y="6825559"/>
            <a:ext cx="24854" cy="70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7" name="Rectangle 1666">
            <a:hlinkClick r:id="rId4" action="ppaction://hlinksldjump" tooltip="Lifestyle: 2 @ +35.9%"/>
          </p:cNvPr>
          <p:cNvSpPr/>
          <p:nvPr/>
        </p:nvSpPr>
        <p:spPr>
          <a:xfrm>
            <a:off x="6121631" y="6735853"/>
            <a:ext cx="296666" cy="109447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4" action="ppaction://hlinksldjump" tooltip="iOS 5: 5 @ +198.4%"/>
          </p:cNvPr>
          <p:cNvSpPr/>
          <p:nvPr/>
        </p:nvSpPr>
        <p:spPr>
          <a:xfrm>
            <a:off x="6430997" y="6594542"/>
            <a:ext cx="97359" cy="441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9" name="Rectangle 1668">
            <a:hlinkClick r:id="rId4" action="ppaction://hlinksldjump" tooltip="iOS 3: 3 @ +239.5%"/>
          </p:cNvPr>
          <p:cNvSpPr/>
          <p:nvPr/>
        </p:nvSpPr>
        <p:spPr>
          <a:xfrm>
            <a:off x="6430997" y="6638662"/>
            <a:ext cx="97359" cy="301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0" name="Rectangle 1669">
            <a:hlinkClick r:id="rId4" action="ppaction://hlinksldjump" tooltip="Windows: 3 @ +53.2%"/>
          </p:cNvPr>
          <p:cNvSpPr/>
          <p:nvPr/>
        </p:nvSpPr>
        <p:spPr>
          <a:xfrm>
            <a:off x="6430997" y="6668801"/>
            <a:ext cx="97359" cy="26439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1" name="Rectangle 1670">
            <a:hlinkClick r:id="rId4" action="ppaction://hlinksldjump" tooltip="iOS 4: 3 @ -25.0%"/>
          </p:cNvPr>
          <p:cNvSpPr/>
          <p:nvPr/>
        </p:nvSpPr>
        <p:spPr>
          <a:xfrm>
            <a:off x="6528357" y="6594542"/>
            <a:ext cx="61476" cy="41691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4" action="ppaction://hlinksldjump" tooltip="Android 4: 2 @ -27.6%"/>
          </p:cNvPr>
          <p:cNvSpPr/>
          <p:nvPr/>
        </p:nvSpPr>
        <p:spPr>
          <a:xfrm>
            <a:off x="6589833" y="6594542"/>
            <a:ext cx="50090" cy="41691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4" action="ppaction://hlinksldjump" tooltip="Android 3: 2 @ +20.8%"/>
          </p:cNvPr>
          <p:cNvSpPr/>
          <p:nvPr/>
        </p:nvSpPr>
        <p:spPr>
          <a:xfrm>
            <a:off x="6528357" y="6636233"/>
            <a:ext cx="59249" cy="32983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4" name="Rectangle 1673">
            <a:hlinkClick r:id="rId4" action="ppaction://hlinksldjump" tooltip="Java ME: 2 @ +118.4%"/>
          </p:cNvPr>
          <p:cNvSpPr/>
          <p:nvPr/>
        </p:nvSpPr>
        <p:spPr>
          <a:xfrm>
            <a:off x="6587606" y="6636233"/>
            <a:ext cx="52317" cy="329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4" action="ppaction://hlinksldjump" tooltip="Android 2: 1 @ +201.8%"/>
          </p:cNvPr>
          <p:cNvSpPr/>
          <p:nvPr/>
        </p:nvSpPr>
        <p:spPr>
          <a:xfrm>
            <a:off x="6528357" y="6669216"/>
            <a:ext cx="41656" cy="260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4" action="ppaction://hlinksldjump" tooltip="Symbian: 1 @ +inf%"/>
          </p:cNvPr>
          <p:cNvSpPr/>
          <p:nvPr/>
        </p:nvSpPr>
        <p:spPr>
          <a:xfrm>
            <a:off x="6570013" y="6669216"/>
            <a:ext cx="29677" cy="260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4" action="ppaction://hlinksldjump" tooltip="Black berry: 1 @ +47.2%"/>
          </p:cNvPr>
          <p:cNvSpPr/>
          <p:nvPr/>
        </p:nvSpPr>
        <p:spPr>
          <a:xfrm>
            <a:off x="6599690" y="6669216"/>
            <a:ext cx="40233" cy="19015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4" action="ppaction://hlinksldjump" tooltip="Android 1: 0 @ -11.6%"/>
          </p:cNvPr>
          <p:cNvSpPr/>
          <p:nvPr/>
        </p:nvSpPr>
        <p:spPr>
          <a:xfrm>
            <a:off x="6599690" y="6688231"/>
            <a:ext cx="40233" cy="7010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4" action="ppaction://hlinksldjump" tooltip="Sports: 2 @ +51.4%"/>
          </p:cNvPr>
          <p:cNvSpPr/>
          <p:nvPr/>
        </p:nvSpPr>
        <p:spPr>
          <a:xfrm>
            <a:off x="6418297" y="6581842"/>
            <a:ext cx="234326" cy="126098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0" name="Rectangle 1679">
            <a:hlinkClick r:id="rId4" action="ppaction://hlinksldjump" tooltip="Android 3: 3 @ -4.9%"/>
          </p:cNvPr>
          <p:cNvSpPr/>
          <p:nvPr/>
        </p:nvSpPr>
        <p:spPr>
          <a:xfrm>
            <a:off x="6665323" y="6594542"/>
            <a:ext cx="73180" cy="36457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4" action="ppaction://hlinksldjump" tooltip="iOS 4: 3 @ +112.7%"/>
          </p:cNvPr>
          <p:cNvSpPr/>
          <p:nvPr/>
        </p:nvSpPr>
        <p:spPr>
          <a:xfrm>
            <a:off x="6738504" y="6594542"/>
            <a:ext cx="70543" cy="364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4" action="ppaction://hlinksldjump" tooltip="Android 4: 2 @ +117.8%"/>
          </p:cNvPr>
          <p:cNvSpPr/>
          <p:nvPr/>
        </p:nvSpPr>
        <p:spPr>
          <a:xfrm>
            <a:off x="6665323" y="6630999"/>
            <a:ext cx="55961" cy="331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3" name="Rectangle 1682">
            <a:hlinkClick r:id="rId4" action="ppaction://hlinksldjump" tooltip="iOS 5: 2 @ +61.2%"/>
          </p:cNvPr>
          <p:cNvSpPr/>
          <p:nvPr/>
        </p:nvSpPr>
        <p:spPr>
          <a:xfrm>
            <a:off x="6665323" y="6664112"/>
            <a:ext cx="55961" cy="31128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4" name="Rectangle 1683">
            <a:hlinkClick r:id="rId4" action="ppaction://hlinksldjump" tooltip="Java ME: 2 @ +41.4%"/>
          </p:cNvPr>
          <p:cNvSpPr/>
          <p:nvPr/>
        </p:nvSpPr>
        <p:spPr>
          <a:xfrm>
            <a:off x="6721284" y="6630999"/>
            <a:ext cx="46768" cy="32936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4" action="ppaction://hlinksldjump" tooltip="iOS 3: 2 @ -11.7%"/>
          </p:cNvPr>
          <p:cNvSpPr/>
          <p:nvPr/>
        </p:nvSpPr>
        <p:spPr>
          <a:xfrm>
            <a:off x="6768052" y="6630999"/>
            <a:ext cx="40995" cy="3293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4" action="ppaction://hlinksldjump" tooltip="Windows: 1 @ +156.8%"/>
          </p:cNvPr>
          <p:cNvSpPr/>
          <p:nvPr/>
        </p:nvSpPr>
        <p:spPr>
          <a:xfrm>
            <a:off x="6721284" y="6663934"/>
            <a:ext cx="48877" cy="186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7" name="Rectangle 1686">
            <a:hlinkClick r:id="rId4" action="ppaction://hlinksldjump" tooltip="Android 2: 1 @ +70.0%"/>
          </p:cNvPr>
          <p:cNvSpPr/>
          <p:nvPr/>
        </p:nvSpPr>
        <p:spPr>
          <a:xfrm>
            <a:off x="6721284" y="6682629"/>
            <a:ext cx="48877" cy="12611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4" action="ppaction://hlinksldjump" tooltip="Symbian: 1 @ +49.8%"/>
          </p:cNvPr>
          <p:cNvSpPr/>
          <p:nvPr/>
        </p:nvSpPr>
        <p:spPr>
          <a:xfrm>
            <a:off x="6770161" y="6663934"/>
            <a:ext cx="38886" cy="15492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4" action="ppaction://hlinksldjump" tooltip="Black berry: 0 @ +inf%"/>
          </p:cNvPr>
          <p:cNvSpPr/>
          <p:nvPr/>
        </p:nvSpPr>
        <p:spPr>
          <a:xfrm>
            <a:off x="6770161" y="6679426"/>
            <a:ext cx="22857" cy="158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4" action="ppaction://hlinksldjump" tooltip="Other: 0 @ +inf%"/>
          </p:cNvPr>
          <p:cNvSpPr/>
          <p:nvPr/>
        </p:nvSpPr>
        <p:spPr>
          <a:xfrm>
            <a:off x="6793018" y="6679426"/>
            <a:ext cx="16029" cy="158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4" action="ppaction://hlinksldjump" tooltip="Politics: 1 @ +49.4%"/>
          </p:cNvPr>
          <p:cNvSpPr/>
          <p:nvPr/>
        </p:nvSpPr>
        <p:spPr>
          <a:xfrm>
            <a:off x="6652623" y="6581842"/>
            <a:ext cx="169123" cy="126098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4" action="ppaction://hlinksldjump" tooltip="Android 4: 3 @ +241.5%"/>
          </p:cNvPr>
          <p:cNvSpPr/>
          <p:nvPr/>
        </p:nvSpPr>
        <p:spPr>
          <a:xfrm>
            <a:off x="6430997" y="6720641"/>
            <a:ext cx="77916" cy="269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3" name="Rectangle 1692">
            <a:hlinkClick r:id="rId4" action="ppaction://hlinksldjump" tooltip="Java ME: 2 @ +296.8%"/>
          </p:cNvPr>
          <p:cNvSpPr/>
          <p:nvPr/>
        </p:nvSpPr>
        <p:spPr>
          <a:xfrm>
            <a:off x="6430997" y="6747583"/>
            <a:ext cx="77916" cy="189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4" action="ppaction://hlinksldjump" tooltip="iOS 3: 2 @ +273.1%"/>
          </p:cNvPr>
          <p:cNvSpPr/>
          <p:nvPr/>
        </p:nvSpPr>
        <p:spPr>
          <a:xfrm>
            <a:off x="6508913" y="6720641"/>
            <a:ext cx="54207" cy="235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4" action="ppaction://hlinksldjump" tooltip="Windows: 2 @ +inf%"/>
          </p:cNvPr>
          <p:cNvSpPr/>
          <p:nvPr/>
        </p:nvSpPr>
        <p:spPr>
          <a:xfrm>
            <a:off x="6508913" y="6744219"/>
            <a:ext cx="54207" cy="223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6" name="Rectangle 1695">
            <a:hlinkClick r:id="rId4" action="ppaction://hlinksldjump" tooltip="iOS 5: 1 @ +22.8%"/>
          </p:cNvPr>
          <p:cNvSpPr/>
          <p:nvPr/>
        </p:nvSpPr>
        <p:spPr>
          <a:xfrm>
            <a:off x="6563120" y="6720641"/>
            <a:ext cx="43902" cy="21019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7" name="Rectangle 1696">
            <a:hlinkClick r:id="rId4" action="ppaction://hlinksldjump" tooltip="Android 2: 1 @ +446.7%"/>
          </p:cNvPr>
          <p:cNvSpPr/>
          <p:nvPr/>
        </p:nvSpPr>
        <p:spPr>
          <a:xfrm>
            <a:off x="6607022" y="6720641"/>
            <a:ext cx="42981" cy="210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4" action="ppaction://hlinksldjump" tooltip="Android 3: 1 @ -56.3%"/>
          </p:cNvPr>
          <p:cNvSpPr/>
          <p:nvPr/>
        </p:nvSpPr>
        <p:spPr>
          <a:xfrm>
            <a:off x="6563120" y="6741659"/>
            <a:ext cx="33497" cy="24882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4" action="ppaction://hlinksldjump" tooltip="iOS 4: 1 @ +1.8%"/>
          </p:cNvPr>
          <p:cNvSpPr/>
          <p:nvPr/>
        </p:nvSpPr>
        <p:spPr>
          <a:xfrm>
            <a:off x="6596617" y="6741659"/>
            <a:ext cx="40188" cy="17355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0" name="Rectangle 1699">
            <a:hlinkClick r:id="rId4" action="ppaction://hlinksldjump" tooltip="Black berry: 0 @ +122.0%"/>
          </p:cNvPr>
          <p:cNvSpPr/>
          <p:nvPr/>
        </p:nvSpPr>
        <p:spPr>
          <a:xfrm>
            <a:off x="6596617" y="6759015"/>
            <a:ext cx="40188" cy="75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4" action="ppaction://hlinksldjump" tooltip="Other: 0 @ +inf%"/>
          </p:cNvPr>
          <p:cNvSpPr/>
          <p:nvPr/>
        </p:nvSpPr>
        <p:spPr>
          <a:xfrm>
            <a:off x="6636805" y="6741659"/>
            <a:ext cx="13198" cy="149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2" name="Rectangle 1701">
            <a:hlinkClick r:id="rId4" action="ppaction://hlinksldjump" tooltip="Symbian: 0 @ +inf%"/>
          </p:cNvPr>
          <p:cNvSpPr/>
          <p:nvPr/>
        </p:nvSpPr>
        <p:spPr>
          <a:xfrm>
            <a:off x="6636805" y="6756636"/>
            <a:ext cx="13198" cy="99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4" action="ppaction://hlinksldjump" tooltip="Health: 1 @ +102.0%"/>
          </p:cNvPr>
          <p:cNvSpPr/>
          <p:nvPr/>
        </p:nvSpPr>
        <p:spPr>
          <a:xfrm>
            <a:off x="6418297" y="6707941"/>
            <a:ext cx="244406" cy="713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4" action="ppaction://hlinksldjump" tooltip="Android 3: 5 @ +386.3%"/>
          </p:cNvPr>
          <p:cNvSpPr/>
          <p:nvPr/>
        </p:nvSpPr>
        <p:spPr>
          <a:xfrm>
            <a:off x="6430997" y="6791942"/>
            <a:ext cx="72699" cy="406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4" action="ppaction://hlinksldjump" tooltip="Android 4: 3 @ +121.7%"/>
          </p:cNvPr>
          <p:cNvSpPr/>
          <p:nvPr/>
        </p:nvSpPr>
        <p:spPr>
          <a:xfrm>
            <a:off x="6503696" y="6791942"/>
            <a:ext cx="69896" cy="249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Rectangle 1705">
            <a:hlinkClick r:id="rId4" action="ppaction://hlinksldjump" tooltip="iOS 5: 2 @ +673.5%"/>
          </p:cNvPr>
          <p:cNvSpPr/>
          <p:nvPr/>
        </p:nvSpPr>
        <p:spPr>
          <a:xfrm>
            <a:off x="6503696" y="6816870"/>
            <a:ext cx="69896" cy="157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4" action="ppaction://hlinksldjump" tooltip="Windows: 1 @ +101.3%"/>
          </p:cNvPr>
          <p:cNvSpPr/>
          <p:nvPr/>
        </p:nvSpPr>
        <p:spPr>
          <a:xfrm>
            <a:off x="6573592" y="6791942"/>
            <a:ext cx="38742" cy="193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4" action="ppaction://hlinksldjump" tooltip="Java ME: 1 @ +332.5%"/>
          </p:cNvPr>
          <p:cNvSpPr/>
          <p:nvPr/>
        </p:nvSpPr>
        <p:spPr>
          <a:xfrm>
            <a:off x="6612334" y="6791942"/>
            <a:ext cx="37669" cy="193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9" name="Rectangle 1708">
            <a:hlinkClick r:id="rId4" action="ppaction://hlinksldjump" tooltip="iOS 3: 1 @ -57.7%"/>
          </p:cNvPr>
          <p:cNvSpPr/>
          <p:nvPr/>
        </p:nvSpPr>
        <p:spPr>
          <a:xfrm>
            <a:off x="6573592" y="6811328"/>
            <a:ext cx="27797" cy="21272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4" action="ppaction://hlinksldjump" tooltip="iOS 4: 1 @ -42.5%"/>
          </p:cNvPr>
          <p:cNvSpPr/>
          <p:nvPr/>
        </p:nvSpPr>
        <p:spPr>
          <a:xfrm>
            <a:off x="6601390" y="6811328"/>
            <a:ext cx="32538" cy="14300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4" action="ppaction://hlinksldjump" tooltip="Black berry: 0 @ -21.2%"/>
          </p:cNvPr>
          <p:cNvSpPr/>
          <p:nvPr/>
        </p:nvSpPr>
        <p:spPr>
          <a:xfrm>
            <a:off x="6601390" y="6825628"/>
            <a:ext cx="32538" cy="6972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4" action="ppaction://hlinksldjump" tooltip="Android 2: 0 @ -49.1%"/>
          </p:cNvPr>
          <p:cNvSpPr/>
          <p:nvPr/>
        </p:nvSpPr>
        <p:spPr>
          <a:xfrm>
            <a:off x="6633928" y="6811328"/>
            <a:ext cx="16075" cy="9554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3" name="Rectangle 1712">
            <a:hlinkClick r:id="rId4" action="ppaction://hlinksldjump" tooltip="Android 1: 0 @ +inf%"/>
          </p:cNvPr>
          <p:cNvSpPr/>
          <p:nvPr/>
        </p:nvSpPr>
        <p:spPr>
          <a:xfrm>
            <a:off x="6633928" y="6820882"/>
            <a:ext cx="16075" cy="77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4" action="ppaction://hlinksldjump" tooltip="Symbian: 0 @ +inf%"/>
          </p:cNvPr>
          <p:cNvSpPr/>
          <p:nvPr/>
        </p:nvSpPr>
        <p:spPr>
          <a:xfrm>
            <a:off x="6633928" y="6828629"/>
            <a:ext cx="16075" cy="39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5" name="Rectangle 1714">
            <a:hlinkClick r:id="rId4" action="ppaction://hlinksldjump" tooltip="Personal finance: 1 @ +82.6%"/>
          </p:cNvPr>
          <p:cNvSpPr/>
          <p:nvPr/>
        </p:nvSpPr>
        <p:spPr>
          <a:xfrm>
            <a:off x="6418297" y="6779242"/>
            <a:ext cx="244406" cy="66058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4" action="ppaction://hlinksldjump" tooltip="iOS 4: 4 @ +567.0%"/>
          </p:cNvPr>
          <p:cNvSpPr/>
          <p:nvPr/>
        </p:nvSpPr>
        <p:spPr>
          <a:xfrm>
            <a:off x="6675403" y="6720641"/>
            <a:ext cx="67617" cy="402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4" action="ppaction://hlinksldjump" tooltip="Android 3: 2 @ +203.9%"/>
          </p:cNvPr>
          <p:cNvSpPr/>
          <p:nvPr/>
        </p:nvSpPr>
        <p:spPr>
          <a:xfrm>
            <a:off x="6743020" y="6720641"/>
            <a:ext cx="35481" cy="402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4" action="ppaction://hlinksldjump" tooltip="Android 4: 2 @ +366.0%"/>
          </p:cNvPr>
          <p:cNvSpPr/>
          <p:nvPr/>
        </p:nvSpPr>
        <p:spPr>
          <a:xfrm>
            <a:off x="6778501" y="6720641"/>
            <a:ext cx="30546" cy="402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4" action="ppaction://hlinksldjump" tooltip="Windows: 2 @ +55.6%"/>
          </p:cNvPr>
          <p:cNvSpPr/>
          <p:nvPr/>
        </p:nvSpPr>
        <p:spPr>
          <a:xfrm>
            <a:off x="6675403" y="6760921"/>
            <a:ext cx="37232" cy="30639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4" action="ppaction://hlinksldjump" tooltip="iOS 3: 1 @ +531.9%"/>
          </p:cNvPr>
          <p:cNvSpPr/>
          <p:nvPr/>
        </p:nvSpPr>
        <p:spPr>
          <a:xfrm>
            <a:off x="6712635" y="6760921"/>
            <a:ext cx="60415" cy="166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4" action="ppaction://hlinksldjump" tooltip="iOS 5: 1 @ -10.1%"/>
          </p:cNvPr>
          <p:cNvSpPr/>
          <p:nvPr/>
        </p:nvSpPr>
        <p:spPr>
          <a:xfrm>
            <a:off x="6712635" y="6777531"/>
            <a:ext cx="60415" cy="14029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4" action="ppaction://hlinksldjump" tooltip="Black berry: 0 @ +11.6%"/>
          </p:cNvPr>
          <p:cNvSpPr/>
          <p:nvPr/>
        </p:nvSpPr>
        <p:spPr>
          <a:xfrm>
            <a:off x="6773050" y="6760921"/>
            <a:ext cx="35996" cy="9937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4" action="ppaction://hlinksldjump" tooltip="Android 2: 0 @ -51.0%"/>
          </p:cNvPr>
          <p:cNvSpPr/>
          <p:nvPr/>
        </p:nvSpPr>
        <p:spPr>
          <a:xfrm>
            <a:off x="6773050" y="6770858"/>
            <a:ext cx="19256" cy="16985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4" action="ppaction://hlinksldjump" tooltip="Java ME: 0 @ -49.4%"/>
          </p:cNvPr>
          <p:cNvSpPr/>
          <p:nvPr/>
        </p:nvSpPr>
        <p:spPr>
          <a:xfrm>
            <a:off x="6792306" y="6770858"/>
            <a:ext cx="16741" cy="16985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4" action="ppaction://hlinksldjump" tooltip="Android 1: 0 @ +inf%"/>
          </p:cNvPr>
          <p:cNvSpPr/>
          <p:nvPr/>
        </p:nvSpPr>
        <p:spPr>
          <a:xfrm>
            <a:off x="6773050" y="6787843"/>
            <a:ext cx="35996" cy="37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Rectangle 1725">
            <a:hlinkClick r:id="rId4" action="ppaction://hlinksldjump" tooltip="Books: 1 @ +107.4%"/>
          </p:cNvPr>
          <p:cNvSpPr/>
          <p:nvPr/>
        </p:nvSpPr>
        <p:spPr>
          <a:xfrm>
            <a:off x="6662703" y="6707941"/>
            <a:ext cx="159044" cy="963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4" action="ppaction://hlinksldjump" tooltip="iOS 4: 1 @ +902.7%"/>
          </p:cNvPr>
          <p:cNvSpPr/>
          <p:nvPr/>
        </p:nvSpPr>
        <p:spPr>
          <a:xfrm>
            <a:off x="6675403" y="6816960"/>
            <a:ext cx="26079" cy="156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Rectangle 1727">
            <a:hlinkClick r:id="rId4" action="ppaction://hlinksldjump" tooltip="Android 4: 1 @ +218.7%"/>
          </p:cNvPr>
          <p:cNvSpPr/>
          <p:nvPr/>
        </p:nvSpPr>
        <p:spPr>
          <a:xfrm>
            <a:off x="6701482" y="6816960"/>
            <a:ext cx="25082" cy="156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4" action="ppaction://hlinksldjump" tooltip="iOS 5: 1 @ +0.7%"/>
          </p:cNvPr>
          <p:cNvSpPr/>
          <p:nvPr/>
        </p:nvSpPr>
        <p:spPr>
          <a:xfrm>
            <a:off x="6726564" y="6816960"/>
            <a:ext cx="21177" cy="1564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4" action="ppaction://hlinksldjump" tooltip="Java ME: 1 @ +24.4%"/>
          </p:cNvPr>
          <p:cNvSpPr/>
          <p:nvPr/>
        </p:nvSpPr>
        <p:spPr>
          <a:xfrm>
            <a:off x="6747742" y="6816960"/>
            <a:ext cx="19839" cy="15640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4" action="ppaction://hlinksldjump" tooltip="iOS 3: 1 @ +71.9%"/>
          </p:cNvPr>
          <p:cNvSpPr/>
          <p:nvPr/>
        </p:nvSpPr>
        <p:spPr>
          <a:xfrm>
            <a:off x="6767580" y="6816960"/>
            <a:ext cx="26999" cy="8613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4" action="ppaction://hlinksldjump" tooltip="Black berry: 0 @ +inf%"/>
          </p:cNvPr>
          <p:cNvSpPr/>
          <p:nvPr/>
        </p:nvSpPr>
        <p:spPr>
          <a:xfrm>
            <a:off x="6767580" y="6825573"/>
            <a:ext cx="26999" cy="70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4" action="ppaction://hlinksldjump" tooltip="Windows: 0 @ +inf%"/>
          </p:cNvPr>
          <p:cNvSpPr/>
          <p:nvPr/>
        </p:nvSpPr>
        <p:spPr>
          <a:xfrm>
            <a:off x="6794579" y="6816960"/>
            <a:ext cx="14467" cy="68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4" action="ppaction://hlinksldjump" tooltip="Android 3: 0 @ -89.4%"/>
          </p:cNvPr>
          <p:cNvSpPr/>
          <p:nvPr/>
        </p:nvSpPr>
        <p:spPr>
          <a:xfrm>
            <a:off x="6794579" y="6823794"/>
            <a:ext cx="14467" cy="5523"/>
          </a:xfrm>
          <a:prstGeom prst="rect">
            <a:avLst/>
          </a:prstGeom>
          <a:solidFill>
            <a:srgbClr val="FF1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4" action="ppaction://hlinksldjump" tooltip="Android 2: 0 @ -29.1%"/>
          </p:cNvPr>
          <p:cNvSpPr/>
          <p:nvPr/>
        </p:nvSpPr>
        <p:spPr>
          <a:xfrm>
            <a:off x="6794579" y="6829316"/>
            <a:ext cx="14467" cy="3284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4" action="ppaction://hlinksldjump" tooltip="News: 0 @ +23.1%"/>
          </p:cNvPr>
          <p:cNvSpPr/>
          <p:nvPr/>
        </p:nvSpPr>
        <p:spPr>
          <a:xfrm>
            <a:off x="6662703" y="6804260"/>
            <a:ext cx="159044" cy="41040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7" name="Rectangle 1736">
            <a:hlinkClick r:id="rId4" action="ppaction://hlinksldjump" tooltip="Traveller: 8 @ +56.5%"/>
          </p:cNvPr>
          <p:cNvSpPr/>
          <p:nvPr/>
        </p:nvSpPr>
        <p:spPr>
          <a:xfrm>
            <a:off x="5025210" y="5661302"/>
            <a:ext cx="1809237" cy="1196698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Traveller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38" name="Rectangle 1737">
            <a:hlinkClick r:id="rId4" action="ppaction://hlinksldjump" tooltip="Android 4: 46 @ +188.6%"/>
          </p:cNvPr>
          <p:cNvSpPr/>
          <p:nvPr/>
        </p:nvSpPr>
        <p:spPr>
          <a:xfrm>
            <a:off x="6859847" y="5686702"/>
            <a:ext cx="274426" cy="1782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4" action="ppaction://hlinksldjump" tooltip="iOS 5: 39 @ +63.5%"/>
          </p:cNvPr>
          <p:cNvSpPr/>
          <p:nvPr/>
        </p:nvSpPr>
        <p:spPr>
          <a:xfrm>
            <a:off x="6859847" y="5864983"/>
            <a:ext cx="274426" cy="150026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4" action="ppaction://hlinksldjump" tooltip="Java ME: 37 @ +111.5%"/>
          </p:cNvPr>
          <p:cNvSpPr/>
          <p:nvPr/>
        </p:nvSpPr>
        <p:spPr>
          <a:xfrm>
            <a:off x="7134273" y="5686702"/>
            <a:ext cx="285669" cy="1385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1" name="Rectangle 1740">
            <a:hlinkClick r:id="rId4" action="ppaction://hlinksldjump" tooltip="iOS 4: 33 @ -4.6%"/>
          </p:cNvPr>
          <p:cNvSpPr/>
          <p:nvPr/>
        </p:nvSpPr>
        <p:spPr>
          <a:xfrm>
            <a:off x="7419942" y="5686702"/>
            <a:ext cx="253531" cy="138544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4" action="ppaction://hlinksldjump" tooltip="Android 3: 31 @ +136.2%"/>
          </p:cNvPr>
          <p:cNvSpPr/>
          <p:nvPr/>
        </p:nvSpPr>
        <p:spPr>
          <a:xfrm>
            <a:off x="7134273" y="5825246"/>
            <a:ext cx="308031" cy="1051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4" action="ppaction://hlinksldjump" tooltip="iOS 3: 25 @ -20.2%"/>
          </p:cNvPr>
          <p:cNvSpPr/>
          <p:nvPr/>
        </p:nvSpPr>
        <p:spPr>
          <a:xfrm>
            <a:off x="7134273" y="5930357"/>
            <a:ext cx="308031" cy="84652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4" action="ppaction://hlinksldjump" tooltip="Android 2: 13 @ -16.2%"/>
          </p:cNvPr>
          <p:cNvSpPr/>
          <p:nvPr/>
        </p:nvSpPr>
        <p:spPr>
          <a:xfrm>
            <a:off x="7442304" y="5825246"/>
            <a:ext cx="231169" cy="60690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4" action="ppaction://hlinksldjump" tooltip="Black berry: 12 @ +285.8%"/>
          </p:cNvPr>
          <p:cNvSpPr/>
          <p:nvPr/>
        </p:nvSpPr>
        <p:spPr>
          <a:xfrm>
            <a:off x="7442304" y="5885936"/>
            <a:ext cx="124764" cy="1030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4" action="ppaction://hlinksldjump" tooltip="Windows: 10 @ -9.8%"/>
          </p:cNvPr>
          <p:cNvSpPr/>
          <p:nvPr/>
        </p:nvSpPr>
        <p:spPr>
          <a:xfrm>
            <a:off x="7567067" y="5885936"/>
            <a:ext cx="106406" cy="103089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4" action="ppaction://hlinksldjump" tooltip="Symbian: 4 @ -39.2%"/>
          </p:cNvPr>
          <p:cNvSpPr/>
          <p:nvPr/>
        </p:nvSpPr>
        <p:spPr>
          <a:xfrm>
            <a:off x="7442304" y="5989025"/>
            <a:ext cx="168445" cy="25984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4" action="ppaction://hlinksldjump" tooltip="Android 1: 1 @ -43.0%"/>
          </p:cNvPr>
          <p:cNvSpPr/>
          <p:nvPr/>
        </p:nvSpPr>
        <p:spPr>
          <a:xfrm>
            <a:off x="7610748" y="5989025"/>
            <a:ext cx="34193" cy="25984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9" name="Rectangle 1748">
            <a:hlinkClick r:id="rId4" action="ppaction://hlinksldjump" tooltip="Other: 1 @ +809.3%"/>
          </p:cNvPr>
          <p:cNvSpPr/>
          <p:nvPr/>
        </p:nvSpPr>
        <p:spPr>
          <a:xfrm>
            <a:off x="7644941" y="5989025"/>
            <a:ext cx="28532" cy="259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0" name="Rectangle 1749">
            <a:hlinkClick r:id="rId4" action="ppaction://hlinksldjump" tooltip="Games: 21 @ +44.3%"/>
          </p:cNvPr>
          <p:cNvSpPr/>
          <p:nvPr/>
        </p:nvSpPr>
        <p:spPr>
          <a:xfrm>
            <a:off x="6847147" y="5674002"/>
            <a:ext cx="839026" cy="353707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51" name="Rectangle 1750">
            <a:hlinkClick r:id="rId4" action="ppaction://hlinksldjump" tooltip="Android 4: 42 @ +241.1%"/>
          </p:cNvPr>
          <p:cNvSpPr/>
          <p:nvPr/>
        </p:nvSpPr>
        <p:spPr>
          <a:xfrm>
            <a:off x="6859847" y="6040409"/>
            <a:ext cx="276296" cy="1615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4" action="ppaction://hlinksldjump" tooltip="iOS 4: 36 @ +57.8%"/>
          </p:cNvPr>
          <p:cNvSpPr/>
          <p:nvPr/>
        </p:nvSpPr>
        <p:spPr>
          <a:xfrm>
            <a:off x="6859847" y="6201974"/>
            <a:ext cx="276296" cy="135225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4" action="ppaction://hlinksldjump" tooltip="iOS 3: 32 @ +73.9%"/>
          </p:cNvPr>
          <p:cNvSpPr/>
          <p:nvPr/>
        </p:nvSpPr>
        <p:spPr>
          <a:xfrm>
            <a:off x="7136143" y="6040409"/>
            <a:ext cx="275032" cy="122424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4" name="Rectangle 1753">
            <a:hlinkClick r:id="rId4" action="ppaction://hlinksldjump" tooltip="Java ME: 31 @ +83.2%"/>
          </p:cNvPr>
          <p:cNvSpPr/>
          <p:nvPr/>
        </p:nvSpPr>
        <p:spPr>
          <a:xfrm>
            <a:off x="7411176" y="6040409"/>
            <a:ext cx="262297" cy="122424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4" action="ppaction://hlinksldjump" tooltip="iOS 5: 30 @ +34.7%"/>
          </p:cNvPr>
          <p:cNvSpPr/>
          <p:nvPr/>
        </p:nvSpPr>
        <p:spPr>
          <a:xfrm>
            <a:off x="7136143" y="6162833"/>
            <a:ext cx="295479" cy="106399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6" name="Rectangle 1755">
            <a:hlinkClick r:id="rId4" action="ppaction://hlinksldjump" tooltip="Android 3: 19 @ -38.4%"/>
          </p:cNvPr>
          <p:cNvSpPr/>
          <p:nvPr/>
        </p:nvSpPr>
        <p:spPr>
          <a:xfrm>
            <a:off x="7136143" y="6269232"/>
            <a:ext cx="295479" cy="67967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4" action="ppaction://hlinksldjump" tooltip="Windows: 14 @ +200.1%"/>
          </p:cNvPr>
          <p:cNvSpPr/>
          <p:nvPr/>
        </p:nvSpPr>
        <p:spPr>
          <a:xfrm>
            <a:off x="7431622" y="6162833"/>
            <a:ext cx="130445" cy="1097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4" action="ppaction://hlinksldjump" tooltip="Android 2: 12 @ +54.5%"/>
          </p:cNvPr>
          <p:cNvSpPr/>
          <p:nvPr/>
        </p:nvSpPr>
        <p:spPr>
          <a:xfrm>
            <a:off x="7562067" y="6162833"/>
            <a:ext cx="111406" cy="109743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4" action="ppaction://hlinksldjump" tooltip="Black berry: 9 @ +18.3%"/>
          </p:cNvPr>
          <p:cNvSpPr/>
          <p:nvPr/>
        </p:nvSpPr>
        <p:spPr>
          <a:xfrm>
            <a:off x="7431622" y="6272576"/>
            <a:ext cx="140677" cy="64623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0" name="Rectangle 1759">
            <a:hlinkClick r:id="rId4" action="ppaction://hlinksldjump" tooltip="Symbian: 4 @ +43.0%"/>
          </p:cNvPr>
          <p:cNvSpPr/>
          <p:nvPr/>
        </p:nvSpPr>
        <p:spPr>
          <a:xfrm>
            <a:off x="7572299" y="6272576"/>
            <a:ext cx="101174" cy="44448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4" action="ppaction://hlinksldjump" tooltip="Android 1: 1 @ -2.9%"/>
          </p:cNvPr>
          <p:cNvSpPr/>
          <p:nvPr/>
        </p:nvSpPr>
        <p:spPr>
          <a:xfrm>
            <a:off x="7572299" y="6317024"/>
            <a:ext cx="60751" cy="20175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4" action="ppaction://hlinksldjump" tooltip="Other: 1 @ +1391.3%"/>
          </p:cNvPr>
          <p:cNvSpPr/>
          <p:nvPr/>
        </p:nvSpPr>
        <p:spPr>
          <a:xfrm>
            <a:off x="7633050" y="6317024"/>
            <a:ext cx="40423" cy="201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3" name="Rectangle 1762">
            <a:hlinkClick r:id="rId4" action="ppaction://hlinksldjump" tooltip="Education: 19 @ +56.4%"/>
          </p:cNvPr>
          <p:cNvSpPr/>
          <p:nvPr/>
        </p:nvSpPr>
        <p:spPr>
          <a:xfrm>
            <a:off x="6847147" y="6027709"/>
            <a:ext cx="839026" cy="322190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64" name="Rectangle 1763">
            <a:hlinkClick r:id="rId4" action="ppaction://hlinksldjump" tooltip="Android 4: 41 @ +188.7%"/>
          </p:cNvPr>
          <p:cNvSpPr/>
          <p:nvPr/>
        </p:nvSpPr>
        <p:spPr>
          <a:xfrm>
            <a:off x="7698873" y="5686702"/>
            <a:ext cx="275249" cy="1554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4" action="ppaction://hlinksldjump" tooltip="Android 3: 28 @ +100.0%"/>
          </p:cNvPr>
          <p:cNvSpPr/>
          <p:nvPr/>
        </p:nvSpPr>
        <p:spPr>
          <a:xfrm>
            <a:off x="7698873" y="5842105"/>
            <a:ext cx="275249" cy="1043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6" name="Rectangle 1765">
            <a:hlinkClick r:id="rId4" action="ppaction://hlinksldjump" tooltip="Java ME: 21 @ +133.8%"/>
          </p:cNvPr>
          <p:cNvSpPr/>
          <p:nvPr/>
        </p:nvSpPr>
        <p:spPr>
          <a:xfrm>
            <a:off x="7974122" y="5686702"/>
            <a:ext cx="197885" cy="1110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7" name="Rectangle 1766">
            <a:hlinkClick r:id="rId4" action="ppaction://hlinksldjump" tooltip="iOS 4: 21 @ +14.9%"/>
          </p:cNvPr>
          <p:cNvSpPr/>
          <p:nvPr/>
        </p:nvSpPr>
        <p:spPr>
          <a:xfrm>
            <a:off x="8172007" y="5686702"/>
            <a:ext cx="196530" cy="111055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4" action="ppaction://hlinksldjump" tooltip="iOS 5: 19 @ +67.1%"/>
          </p:cNvPr>
          <p:cNvSpPr/>
          <p:nvPr/>
        </p:nvSpPr>
        <p:spPr>
          <a:xfrm>
            <a:off x="7974122" y="5797757"/>
            <a:ext cx="231438" cy="835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9" name="Rectangle 1768">
            <a:hlinkClick r:id="rId4" action="ppaction://hlinksldjump" tooltip="iOS 3: 15 @ +69.0%"/>
          </p:cNvPr>
          <p:cNvSpPr/>
          <p:nvPr/>
        </p:nvSpPr>
        <p:spPr>
          <a:xfrm>
            <a:off x="7974122" y="5881258"/>
            <a:ext cx="231438" cy="65182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4" action="ppaction://hlinksldjump" tooltip="Windows: 8 @ +47.2%"/>
          </p:cNvPr>
          <p:cNvSpPr/>
          <p:nvPr/>
        </p:nvSpPr>
        <p:spPr>
          <a:xfrm>
            <a:off x="8205560" y="5797757"/>
            <a:ext cx="162978" cy="51289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1" name="Rectangle 1770">
            <a:hlinkClick r:id="rId4" action="ppaction://hlinksldjump" tooltip="Black berry: 6 @ +138.2%"/>
          </p:cNvPr>
          <p:cNvSpPr/>
          <p:nvPr/>
        </p:nvSpPr>
        <p:spPr>
          <a:xfrm>
            <a:off x="8205560" y="5849046"/>
            <a:ext cx="82666" cy="744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4" action="ppaction://hlinksldjump" tooltip="Android 2: 6 @ +30.1%"/>
          </p:cNvPr>
          <p:cNvSpPr/>
          <p:nvPr/>
        </p:nvSpPr>
        <p:spPr>
          <a:xfrm>
            <a:off x="8288225" y="5849046"/>
            <a:ext cx="80312" cy="74460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4" action="ppaction://hlinksldjump" tooltip="Symbian: 3 @ +11.8%"/>
          </p:cNvPr>
          <p:cNvSpPr/>
          <p:nvPr/>
        </p:nvSpPr>
        <p:spPr>
          <a:xfrm>
            <a:off x="8205560" y="5923506"/>
            <a:ext cx="133529" cy="2293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4" action="ppaction://hlinksldjump" tooltip="Android 1: 0 @ -71.1%"/>
          </p:cNvPr>
          <p:cNvSpPr/>
          <p:nvPr/>
        </p:nvSpPr>
        <p:spPr>
          <a:xfrm>
            <a:off x="8339088" y="5923506"/>
            <a:ext cx="29449" cy="12405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4" action="ppaction://hlinksldjump" tooltip="Other: 0 @ -73.0%"/>
          </p:cNvPr>
          <p:cNvSpPr/>
          <p:nvPr/>
        </p:nvSpPr>
        <p:spPr>
          <a:xfrm>
            <a:off x="8339088" y="5935911"/>
            <a:ext cx="29449" cy="10528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6" name="Rectangle 1775">
            <a:hlinkClick r:id="rId4" action="ppaction://hlinksldjump" tooltip="Tools: 14 @ +81.0%"/>
          </p:cNvPr>
          <p:cNvSpPr/>
          <p:nvPr/>
        </p:nvSpPr>
        <p:spPr>
          <a:xfrm>
            <a:off x="7686173" y="5674002"/>
            <a:ext cx="695064" cy="285137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77" name="Rectangle 1776">
            <a:hlinkClick r:id="rId4" action="ppaction://hlinksldjump" tooltip="iOS 4: 25 @ +24.0%"/>
          </p:cNvPr>
          <p:cNvSpPr/>
          <p:nvPr/>
        </p:nvSpPr>
        <p:spPr>
          <a:xfrm>
            <a:off x="7698873" y="5971839"/>
            <a:ext cx="234178" cy="108303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4" action="ppaction://hlinksldjump" tooltip="Java ME: 18 @ +44.5%"/>
          </p:cNvPr>
          <p:cNvSpPr/>
          <p:nvPr/>
        </p:nvSpPr>
        <p:spPr>
          <a:xfrm>
            <a:off x="7698873" y="6080142"/>
            <a:ext cx="234178" cy="75866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9" name="Rectangle 1778">
            <a:hlinkClick r:id="rId4" action="ppaction://hlinksldjump" tooltip="Android 4: 17 @ +37.5%"/>
          </p:cNvPr>
          <p:cNvSpPr/>
          <p:nvPr/>
        </p:nvSpPr>
        <p:spPr>
          <a:xfrm>
            <a:off x="7933051" y="5971839"/>
            <a:ext cx="184926" cy="92544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0" name="Rectangle 1779">
            <a:hlinkClick r:id="rId4" action="ppaction://hlinksldjump" tooltip="Android 3: 17 @ +0.8%"/>
          </p:cNvPr>
          <p:cNvSpPr/>
          <p:nvPr/>
        </p:nvSpPr>
        <p:spPr>
          <a:xfrm>
            <a:off x="7933051" y="6064384"/>
            <a:ext cx="184926" cy="91624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4" action="ppaction://hlinksldjump" tooltip="iOS 3: 12 @ -1.7%"/>
          </p:cNvPr>
          <p:cNvSpPr/>
          <p:nvPr/>
        </p:nvSpPr>
        <p:spPr>
          <a:xfrm>
            <a:off x="8117977" y="5971839"/>
            <a:ext cx="139941" cy="85073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4" action="ppaction://hlinksldjump" tooltip="iOS 5: 9 @ +29.4%"/>
          </p:cNvPr>
          <p:cNvSpPr/>
          <p:nvPr/>
        </p:nvSpPr>
        <p:spPr>
          <a:xfrm>
            <a:off x="8257918" y="5971839"/>
            <a:ext cx="110619" cy="85073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3" name="Rectangle 1782">
            <a:hlinkClick r:id="rId4" action="ppaction://hlinksldjump" tooltip="Windows: 8 @ -4.8%"/>
          </p:cNvPr>
          <p:cNvSpPr/>
          <p:nvPr/>
        </p:nvSpPr>
        <p:spPr>
          <a:xfrm>
            <a:off x="8117977" y="6056912"/>
            <a:ext cx="166534" cy="49775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4" name="Rectangle 1783">
            <a:hlinkClick r:id="rId4" action="ppaction://hlinksldjump" tooltip="Android 2: 8 @ +26.4%"/>
          </p:cNvPr>
          <p:cNvSpPr/>
          <p:nvPr/>
        </p:nvSpPr>
        <p:spPr>
          <a:xfrm>
            <a:off x="8117977" y="6106687"/>
            <a:ext cx="166534" cy="49321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5" name="Rectangle 1784">
            <a:hlinkClick r:id="rId4" action="ppaction://hlinksldjump" tooltip="Black berry: 4 @ +14.9%"/>
          </p:cNvPr>
          <p:cNvSpPr/>
          <p:nvPr/>
        </p:nvSpPr>
        <p:spPr>
          <a:xfrm>
            <a:off x="8284511" y="6056912"/>
            <a:ext cx="84026" cy="48044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6" name="Rectangle 1785">
            <a:hlinkClick r:id="rId4" action="ppaction://hlinksldjump" tooltip="Symbian: 4 @ +32.3%"/>
          </p:cNvPr>
          <p:cNvSpPr/>
          <p:nvPr/>
        </p:nvSpPr>
        <p:spPr>
          <a:xfrm>
            <a:off x="8284511" y="6104956"/>
            <a:ext cx="84026" cy="42225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4" action="ppaction://hlinksldjump" tooltip="Android 1: 0 @ +391.3%"/>
          </p:cNvPr>
          <p:cNvSpPr/>
          <p:nvPr/>
        </p:nvSpPr>
        <p:spPr>
          <a:xfrm>
            <a:off x="8284511" y="6147181"/>
            <a:ext cx="45622" cy="88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8" name="Rectangle 1787">
            <a:hlinkClick r:id="rId4" action="ppaction://hlinksldjump" tooltip="Other: 0 @ +21.5%"/>
          </p:cNvPr>
          <p:cNvSpPr/>
          <p:nvPr/>
        </p:nvSpPr>
        <p:spPr>
          <a:xfrm>
            <a:off x="8330132" y="6147181"/>
            <a:ext cx="38405" cy="8827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9" name="Rectangle 1788">
            <a:hlinkClick r:id="rId4" action="ppaction://hlinksldjump" tooltip="Music + Video: 10 @ +19.6%"/>
          </p:cNvPr>
          <p:cNvSpPr/>
          <p:nvPr/>
        </p:nvSpPr>
        <p:spPr>
          <a:xfrm>
            <a:off x="7686173" y="5959139"/>
            <a:ext cx="695064" cy="209569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90" name="Rectangle 1789">
            <a:hlinkClick r:id="rId4" action="ppaction://hlinksldjump" tooltip="iOS 4: 17 @ +135.5%"/>
          </p:cNvPr>
          <p:cNvSpPr/>
          <p:nvPr/>
        </p:nvSpPr>
        <p:spPr>
          <a:xfrm>
            <a:off x="7698873" y="6181408"/>
            <a:ext cx="213331" cy="785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1" name="Rectangle 1790">
            <a:hlinkClick r:id="rId4" action="ppaction://hlinksldjump" tooltip="iOS 5: 17 @ +32.5%"/>
          </p:cNvPr>
          <p:cNvSpPr/>
          <p:nvPr/>
        </p:nvSpPr>
        <p:spPr>
          <a:xfrm>
            <a:off x="7698873" y="6259985"/>
            <a:ext cx="213331" cy="77214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2" name="Rectangle 1791">
            <a:hlinkClick r:id="rId4" action="ppaction://hlinksldjump" tooltip="Android 3: 16 @ +1.1%"/>
          </p:cNvPr>
          <p:cNvSpPr/>
          <p:nvPr/>
        </p:nvSpPr>
        <p:spPr>
          <a:xfrm>
            <a:off x="7912203" y="6181408"/>
            <a:ext cx="192803" cy="78637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4" action="ppaction://hlinksldjump" tooltip="Android 4: 15 @ +22.9%"/>
          </p:cNvPr>
          <p:cNvSpPr/>
          <p:nvPr/>
        </p:nvSpPr>
        <p:spPr>
          <a:xfrm>
            <a:off x="7912203" y="6260045"/>
            <a:ext cx="192803" cy="77154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4" action="ppaction://hlinksldjump" tooltip="iOS 3: 13 @ +94.7%"/>
          </p:cNvPr>
          <p:cNvSpPr/>
          <p:nvPr/>
        </p:nvSpPr>
        <p:spPr>
          <a:xfrm>
            <a:off x="8105007" y="6181408"/>
            <a:ext cx="154211" cy="83321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5" name="Rectangle 1794">
            <a:hlinkClick r:id="rId4" action="ppaction://hlinksldjump" tooltip="Android 2: 9 @ +53.2%"/>
          </p:cNvPr>
          <p:cNvSpPr/>
          <p:nvPr/>
        </p:nvSpPr>
        <p:spPr>
          <a:xfrm>
            <a:off x="8259218" y="6181408"/>
            <a:ext cx="109319" cy="83321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6" name="Rectangle 1795">
            <a:hlinkClick r:id="rId4" action="ppaction://hlinksldjump" tooltip="Java ME: 8 @ +63.8%"/>
          </p:cNvPr>
          <p:cNvSpPr/>
          <p:nvPr/>
        </p:nvSpPr>
        <p:spPr>
          <a:xfrm>
            <a:off x="8105007" y="6264729"/>
            <a:ext cx="111178" cy="72470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4" action="ppaction://hlinksldjump" tooltip="Windows: 5 @ +20.2%"/>
          </p:cNvPr>
          <p:cNvSpPr/>
          <p:nvPr/>
        </p:nvSpPr>
        <p:spPr>
          <a:xfrm>
            <a:off x="8216185" y="6264729"/>
            <a:ext cx="114194" cy="46427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4" action="ppaction://hlinksldjump" tooltip="Black berry: 3 @ -32.5%"/>
          </p:cNvPr>
          <p:cNvSpPr/>
          <p:nvPr/>
        </p:nvSpPr>
        <p:spPr>
          <a:xfrm>
            <a:off x="8216185" y="6311156"/>
            <a:ext cx="114194" cy="2604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4" action="ppaction://hlinksldjump" tooltip="Symbian: 2 @ +6.2%"/>
          </p:cNvPr>
          <p:cNvSpPr/>
          <p:nvPr/>
        </p:nvSpPr>
        <p:spPr>
          <a:xfrm>
            <a:off x="8330378" y="6264729"/>
            <a:ext cx="38159" cy="56100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4" action="ppaction://hlinksldjump" tooltip="Android 1: 0 @ -0.1%"/>
          </p:cNvPr>
          <p:cNvSpPr/>
          <p:nvPr/>
        </p:nvSpPr>
        <p:spPr>
          <a:xfrm>
            <a:off x="8330378" y="6320829"/>
            <a:ext cx="25125" cy="16370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1" name="Rectangle 1800">
            <a:hlinkClick r:id="rId4" action="ppaction://hlinksldjump" tooltip="Other: 0 @ -15.6%"/>
          </p:cNvPr>
          <p:cNvSpPr/>
          <p:nvPr/>
        </p:nvSpPr>
        <p:spPr>
          <a:xfrm>
            <a:off x="8355504" y="6320829"/>
            <a:ext cx="13033" cy="16370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Rectangle 1801">
            <a:hlinkClick r:id="rId4" action="ppaction://hlinksldjump" tooltip="Photo: 9 @ +38.0%"/>
          </p:cNvPr>
          <p:cNvSpPr/>
          <p:nvPr/>
        </p:nvSpPr>
        <p:spPr>
          <a:xfrm>
            <a:off x="7686173" y="6168708"/>
            <a:ext cx="695064" cy="181191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03" name="Rectangle 1802">
            <a:hlinkClick r:id="rId4" action="ppaction://hlinksldjump" tooltip="Android 4: 15 @ +61.9%"/>
          </p:cNvPr>
          <p:cNvSpPr/>
          <p:nvPr/>
        </p:nvSpPr>
        <p:spPr>
          <a:xfrm>
            <a:off x="8393937" y="5686702"/>
            <a:ext cx="182788" cy="82739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Rectangle 1803">
            <a:hlinkClick r:id="rId4" action="ppaction://hlinksldjump" tooltip="Android 3: 14 @ +39.5%"/>
          </p:cNvPr>
          <p:cNvSpPr/>
          <p:nvPr/>
        </p:nvSpPr>
        <p:spPr>
          <a:xfrm>
            <a:off x="8576725" y="5686702"/>
            <a:ext cx="172882" cy="82739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Rectangle 1804">
            <a:hlinkClick r:id="rId4" action="ppaction://hlinksldjump" tooltip="iOS 5: 13 @ +23.6%"/>
          </p:cNvPr>
          <p:cNvSpPr/>
          <p:nvPr/>
        </p:nvSpPr>
        <p:spPr>
          <a:xfrm>
            <a:off x="8393937" y="5769441"/>
            <a:ext cx="145584" cy="90359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4" action="ppaction://hlinksldjump" tooltip="iOS 3: 12 @ +161.1%"/>
          </p:cNvPr>
          <p:cNvSpPr/>
          <p:nvPr/>
        </p:nvSpPr>
        <p:spPr>
          <a:xfrm>
            <a:off x="8393937" y="5859800"/>
            <a:ext cx="145584" cy="853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4" action="ppaction://hlinksldjump" tooltip="iOS 4: 10 @ +89.8%"/>
          </p:cNvPr>
          <p:cNvSpPr/>
          <p:nvPr/>
        </p:nvSpPr>
        <p:spPr>
          <a:xfrm>
            <a:off x="8539521" y="5769441"/>
            <a:ext cx="112964" cy="92629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Rectangle 1807">
            <a:hlinkClick r:id="rId4" action="ppaction://hlinksldjump" tooltip="Windows: 9 @ +101.4%"/>
          </p:cNvPr>
          <p:cNvSpPr/>
          <p:nvPr/>
        </p:nvSpPr>
        <p:spPr>
          <a:xfrm>
            <a:off x="8652485" y="5769441"/>
            <a:ext cx="97122" cy="926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Rectangle 1808">
            <a:hlinkClick r:id="rId4" action="ppaction://hlinksldjump" tooltip="Android 2: 6 @ +192.6%"/>
          </p:cNvPr>
          <p:cNvSpPr/>
          <p:nvPr/>
        </p:nvSpPr>
        <p:spPr>
          <a:xfrm>
            <a:off x="8539521" y="5862070"/>
            <a:ext cx="147212" cy="433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4" action="ppaction://hlinksldjump" tooltip="Java ME: 6 @ +53.5%"/>
          </p:cNvPr>
          <p:cNvSpPr/>
          <p:nvPr/>
        </p:nvSpPr>
        <p:spPr>
          <a:xfrm>
            <a:off x="8539521" y="5905383"/>
            <a:ext cx="147212" cy="39724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4" action="ppaction://hlinksldjump" tooltip="Black berry: 3 @ +92.7%"/>
          </p:cNvPr>
          <p:cNvSpPr/>
          <p:nvPr/>
        </p:nvSpPr>
        <p:spPr>
          <a:xfrm>
            <a:off x="8686733" y="5862070"/>
            <a:ext cx="62874" cy="51147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4" action="ppaction://hlinksldjump" tooltip="Symbian: 1 @ -26.5%"/>
          </p:cNvPr>
          <p:cNvSpPr/>
          <p:nvPr/>
        </p:nvSpPr>
        <p:spPr>
          <a:xfrm>
            <a:off x="8686733" y="5913217"/>
            <a:ext cx="37093" cy="29059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4" action="ppaction://hlinksldjump" tooltip="Android 1: 1 @ +119.8%"/>
          </p:cNvPr>
          <p:cNvSpPr/>
          <p:nvPr/>
        </p:nvSpPr>
        <p:spPr>
          <a:xfrm>
            <a:off x="8723826" y="5913217"/>
            <a:ext cx="25781" cy="290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4" name="Rectangle 1813">
            <a:hlinkClick r:id="rId4" action="ppaction://hlinksldjump" tooltip="Other: 0 @ -68.3%"/>
          </p:cNvPr>
          <p:cNvSpPr/>
          <p:nvPr/>
        </p:nvSpPr>
        <p:spPr>
          <a:xfrm>
            <a:off x="8686733" y="5942276"/>
            <a:ext cx="62874" cy="2832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5" name="Rectangle 1814">
            <a:hlinkClick r:id="rId4" action="ppaction://hlinksldjump" tooltip="Business: 8 @ +67.1%"/>
          </p:cNvPr>
          <p:cNvSpPr/>
          <p:nvPr/>
        </p:nvSpPr>
        <p:spPr>
          <a:xfrm>
            <a:off x="8381237" y="5674002"/>
            <a:ext cx="381070" cy="283805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16" name="Rectangle 1815">
            <a:hlinkClick r:id="rId4" action="ppaction://hlinksldjump" tooltip="Java ME: 16 @ +133.5%"/>
          </p:cNvPr>
          <p:cNvSpPr/>
          <p:nvPr/>
        </p:nvSpPr>
        <p:spPr>
          <a:xfrm>
            <a:off x="8775007" y="5686702"/>
            <a:ext cx="177361" cy="890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7" name="Rectangle 1816">
            <a:hlinkClick r:id="rId4" action="ppaction://hlinksldjump" tooltip="iOS 5: 15 @ +65.6%"/>
          </p:cNvPr>
          <p:cNvSpPr/>
          <p:nvPr/>
        </p:nvSpPr>
        <p:spPr>
          <a:xfrm>
            <a:off x="8952368" y="5686702"/>
            <a:ext cx="166232" cy="89023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8" name="Rectangle 1817">
            <a:hlinkClick r:id="rId4" action="ppaction://hlinksldjump" tooltip="Android 3: 14 @ +518.2%"/>
          </p:cNvPr>
          <p:cNvSpPr/>
          <p:nvPr/>
        </p:nvSpPr>
        <p:spPr>
          <a:xfrm>
            <a:off x="8775007" y="5775725"/>
            <a:ext cx="160544" cy="851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4" action="ppaction://hlinksldjump" tooltip="iOS 4: 14 @ +82.0%"/>
          </p:cNvPr>
          <p:cNvSpPr/>
          <p:nvPr/>
        </p:nvSpPr>
        <p:spPr>
          <a:xfrm>
            <a:off x="8775007" y="5860907"/>
            <a:ext cx="160544" cy="84201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4" action="ppaction://hlinksldjump" tooltip="iOS 3: 10 @ +71.3%"/>
          </p:cNvPr>
          <p:cNvSpPr/>
          <p:nvPr/>
        </p:nvSpPr>
        <p:spPr>
          <a:xfrm>
            <a:off x="8935551" y="5775725"/>
            <a:ext cx="183049" cy="54607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4" action="ppaction://hlinksldjump" tooltip="Android 4: 7 @ +53.1%"/>
          </p:cNvPr>
          <p:cNvSpPr/>
          <p:nvPr/>
        </p:nvSpPr>
        <p:spPr>
          <a:xfrm>
            <a:off x="8935551" y="5830332"/>
            <a:ext cx="111898" cy="65291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2" name="Rectangle 1821">
            <a:hlinkClick r:id="rId4" action="ppaction://hlinksldjump" tooltip="Android 2: 5 @ +45.6%"/>
          </p:cNvPr>
          <p:cNvSpPr/>
          <p:nvPr/>
        </p:nvSpPr>
        <p:spPr>
          <a:xfrm>
            <a:off x="9047449" y="5830332"/>
            <a:ext cx="71151" cy="65291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4" action="ppaction://hlinksldjump" tooltip="Windows: 3 @ +156.6%"/>
          </p:cNvPr>
          <p:cNvSpPr/>
          <p:nvPr/>
        </p:nvSpPr>
        <p:spPr>
          <a:xfrm>
            <a:off x="8935551" y="5895624"/>
            <a:ext cx="66756" cy="494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4" action="ppaction://hlinksldjump" tooltip="Black berry: 3 @ +22.7%"/>
          </p:cNvPr>
          <p:cNvSpPr/>
          <p:nvPr/>
        </p:nvSpPr>
        <p:spPr>
          <a:xfrm>
            <a:off x="9002307" y="5895624"/>
            <a:ext cx="57604" cy="49484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4" action="ppaction://hlinksldjump" tooltip="Symbian: 3 @ +392.3%"/>
          </p:cNvPr>
          <p:cNvSpPr/>
          <p:nvPr/>
        </p:nvSpPr>
        <p:spPr>
          <a:xfrm>
            <a:off x="9059911" y="5895624"/>
            <a:ext cx="58689" cy="442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4" action="ppaction://hlinksldjump" tooltip="Android 1: 0 @ +inf%"/>
          </p:cNvPr>
          <p:cNvSpPr/>
          <p:nvPr/>
        </p:nvSpPr>
        <p:spPr>
          <a:xfrm>
            <a:off x="9059911" y="5939832"/>
            <a:ext cx="30250" cy="52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7" name="Rectangle 1826">
            <a:hlinkClick r:id="rId4" action="ppaction://hlinksldjump" tooltip="Other: 0 @ -36.0%"/>
          </p:cNvPr>
          <p:cNvSpPr/>
          <p:nvPr/>
        </p:nvSpPr>
        <p:spPr>
          <a:xfrm>
            <a:off x="9090161" y="5939832"/>
            <a:ext cx="28439" cy="5276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4" action="ppaction://hlinksldjump" tooltip="Entertainment: 7 @ +104.1%"/>
          </p:cNvPr>
          <p:cNvSpPr/>
          <p:nvPr/>
        </p:nvSpPr>
        <p:spPr>
          <a:xfrm>
            <a:off x="8762307" y="5674002"/>
            <a:ext cx="368993" cy="2838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9" name="Rectangle 1828">
            <a:hlinkClick r:id="rId4" action="ppaction://hlinksldjump" tooltip="iOS 4: 14 @ +152.9%"/>
          </p:cNvPr>
          <p:cNvSpPr/>
          <p:nvPr/>
        </p:nvSpPr>
        <p:spPr>
          <a:xfrm>
            <a:off x="8393937" y="5970507"/>
            <a:ext cx="155886" cy="840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4" action="ppaction://hlinksldjump" tooltip="iOS 5: 9 @ +8.6%"/>
          </p:cNvPr>
          <p:cNvSpPr/>
          <p:nvPr/>
        </p:nvSpPr>
        <p:spPr>
          <a:xfrm>
            <a:off x="8393937" y="6054578"/>
            <a:ext cx="155886" cy="52547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1" name="Rectangle 1830">
            <a:hlinkClick r:id="rId4" action="ppaction://hlinksldjump" tooltip="iOS 3: 8 @ -1.3%"/>
          </p:cNvPr>
          <p:cNvSpPr/>
          <p:nvPr/>
        </p:nvSpPr>
        <p:spPr>
          <a:xfrm>
            <a:off x="8549823" y="5970507"/>
            <a:ext cx="132198" cy="53282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4" action="ppaction://hlinksldjump" tooltip="Android 4: 7 @ -21.6%"/>
          </p:cNvPr>
          <p:cNvSpPr/>
          <p:nvPr/>
        </p:nvSpPr>
        <p:spPr>
          <a:xfrm>
            <a:off x="8682021" y="5970507"/>
            <a:ext cx="115542" cy="53282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4" action="ppaction://hlinksldjump" tooltip="Android 3: 6 @ +63.2%"/>
          </p:cNvPr>
          <p:cNvSpPr/>
          <p:nvPr/>
        </p:nvSpPr>
        <p:spPr>
          <a:xfrm>
            <a:off x="8549823" y="6023789"/>
            <a:ext cx="118581" cy="50158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4" action="ppaction://hlinksldjump" tooltip="Java ME: 4 @ +0.5%"/>
          </p:cNvPr>
          <p:cNvSpPr/>
          <p:nvPr/>
        </p:nvSpPr>
        <p:spPr>
          <a:xfrm>
            <a:off x="8549823" y="6073947"/>
            <a:ext cx="118581" cy="33177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5" name="Rectangle 1834">
            <a:hlinkClick r:id="rId4" action="ppaction://hlinksldjump" tooltip="Black berry: 4 @ +88.2%"/>
          </p:cNvPr>
          <p:cNvSpPr/>
          <p:nvPr/>
        </p:nvSpPr>
        <p:spPr>
          <a:xfrm>
            <a:off x="8668404" y="6023789"/>
            <a:ext cx="70849" cy="47096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4" action="ppaction://hlinksldjump" tooltip="Windows: 3 @ -13.9%"/>
          </p:cNvPr>
          <p:cNvSpPr/>
          <p:nvPr/>
        </p:nvSpPr>
        <p:spPr>
          <a:xfrm>
            <a:off x="8739253" y="6023789"/>
            <a:ext cx="58311" cy="47096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7" name="Rectangle 1836">
            <a:hlinkClick r:id="rId4" action="ppaction://hlinksldjump" tooltip="Android 2: 3 @ +125.5%"/>
          </p:cNvPr>
          <p:cNvSpPr/>
          <p:nvPr/>
        </p:nvSpPr>
        <p:spPr>
          <a:xfrm>
            <a:off x="8668404" y="6070885"/>
            <a:ext cx="70701" cy="362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8" name="Rectangle 1837">
            <a:hlinkClick r:id="rId4" action="ppaction://hlinksldjump" tooltip="Symbian: 2 @ +481.3%"/>
          </p:cNvPr>
          <p:cNvSpPr/>
          <p:nvPr/>
        </p:nvSpPr>
        <p:spPr>
          <a:xfrm>
            <a:off x="8739105" y="6070885"/>
            <a:ext cx="58459" cy="336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4" action="ppaction://hlinksldjump" tooltip="Other: 0 @ +inf%"/>
          </p:cNvPr>
          <p:cNvSpPr/>
          <p:nvPr/>
        </p:nvSpPr>
        <p:spPr>
          <a:xfrm>
            <a:off x="8739105" y="6104494"/>
            <a:ext cx="58459" cy="26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0" name="Rectangle 1839">
            <a:hlinkClick r:id="rId4" action="ppaction://hlinksldjump" tooltip="Travel: 5 @ +31.9%"/>
          </p:cNvPr>
          <p:cNvSpPr/>
          <p:nvPr/>
        </p:nvSpPr>
        <p:spPr>
          <a:xfrm>
            <a:off x="8381237" y="5957807"/>
            <a:ext cx="429027" cy="162017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41" name="Rectangle 1840">
            <a:hlinkClick r:id="rId4" action="ppaction://hlinksldjump" tooltip="Android 3: 9 @ +156.9%"/>
          </p:cNvPr>
          <p:cNvSpPr/>
          <p:nvPr/>
        </p:nvSpPr>
        <p:spPr>
          <a:xfrm>
            <a:off x="8822964" y="5970507"/>
            <a:ext cx="149088" cy="528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4" action="ppaction://hlinksldjump" tooltip="iOS 5: 7 @ +12.9%"/>
          </p:cNvPr>
          <p:cNvSpPr/>
          <p:nvPr/>
        </p:nvSpPr>
        <p:spPr>
          <a:xfrm>
            <a:off x="8822964" y="6023377"/>
            <a:ext cx="149088" cy="43914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4" action="ppaction://hlinksldjump" tooltip="Java ME: 7 @ +224.6%"/>
          </p:cNvPr>
          <p:cNvSpPr/>
          <p:nvPr/>
        </p:nvSpPr>
        <p:spPr>
          <a:xfrm>
            <a:off x="8822964" y="6067291"/>
            <a:ext cx="149088" cy="398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4" name="Rectangle 1843">
            <a:hlinkClick r:id="rId4" action="ppaction://hlinksldjump" tooltip="iOS 4: 6 @ +93.3%"/>
          </p:cNvPr>
          <p:cNvSpPr/>
          <p:nvPr/>
        </p:nvSpPr>
        <p:spPr>
          <a:xfrm>
            <a:off x="8972052" y="5970507"/>
            <a:ext cx="79869" cy="72914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4" action="ppaction://hlinksldjump" tooltip="Android 4: 5 @ -45.1%"/>
          </p:cNvPr>
          <p:cNvSpPr/>
          <p:nvPr/>
        </p:nvSpPr>
        <p:spPr>
          <a:xfrm>
            <a:off x="9051921" y="5970507"/>
            <a:ext cx="66679" cy="72914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4" action="ppaction://hlinksldjump" tooltip="Black berry: 3 @ +193.8%"/>
          </p:cNvPr>
          <p:cNvSpPr/>
          <p:nvPr/>
        </p:nvSpPr>
        <p:spPr>
          <a:xfrm>
            <a:off x="8972052" y="6043421"/>
            <a:ext cx="85195" cy="340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4" action="ppaction://hlinksldjump" tooltip="iOS 3: 3 @ +2.0%"/>
          </p:cNvPr>
          <p:cNvSpPr/>
          <p:nvPr/>
        </p:nvSpPr>
        <p:spPr>
          <a:xfrm>
            <a:off x="8972052" y="6077441"/>
            <a:ext cx="85195" cy="29684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8" name="Rectangle 1847">
            <a:hlinkClick r:id="rId4" action="ppaction://hlinksldjump" tooltip="Windows: 2 @ +20.2%"/>
          </p:cNvPr>
          <p:cNvSpPr/>
          <p:nvPr/>
        </p:nvSpPr>
        <p:spPr>
          <a:xfrm>
            <a:off x="9057246" y="6043421"/>
            <a:ext cx="61354" cy="25064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4" action="ppaction://hlinksldjump" tooltip="Android 2: 1 @ +40.2%"/>
          </p:cNvPr>
          <p:cNvSpPr/>
          <p:nvPr/>
        </p:nvSpPr>
        <p:spPr>
          <a:xfrm>
            <a:off x="9057246" y="6068485"/>
            <a:ext cx="61354" cy="20824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0" name="Rectangle 1849">
            <a:hlinkClick r:id="rId4" action="ppaction://hlinksldjump" tooltip="Symbian: 1 @ -37.1%"/>
          </p:cNvPr>
          <p:cNvSpPr/>
          <p:nvPr/>
        </p:nvSpPr>
        <p:spPr>
          <a:xfrm>
            <a:off x="9057246" y="6089309"/>
            <a:ext cx="43620" cy="17816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4" action="ppaction://hlinksldjump" tooltip="Android 1: 0 @ +215.6%"/>
          </p:cNvPr>
          <p:cNvSpPr/>
          <p:nvPr/>
        </p:nvSpPr>
        <p:spPr>
          <a:xfrm>
            <a:off x="9100867" y="6089309"/>
            <a:ext cx="17733" cy="178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4" action="ppaction://hlinksldjump" tooltip="Family: 4 @ +36.2%"/>
          </p:cNvPr>
          <p:cNvSpPr/>
          <p:nvPr/>
        </p:nvSpPr>
        <p:spPr>
          <a:xfrm>
            <a:off x="8810264" y="5957807"/>
            <a:ext cx="321036" cy="162017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53" name="Rectangle 1852">
            <a:hlinkClick r:id="rId4" action="ppaction://hlinksldjump" tooltip="Android 3: 7 @ +168.9%"/>
          </p:cNvPr>
          <p:cNvSpPr/>
          <p:nvPr/>
        </p:nvSpPr>
        <p:spPr>
          <a:xfrm>
            <a:off x="8393937" y="6132525"/>
            <a:ext cx="111848" cy="554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4" action="ppaction://hlinksldjump" tooltip="iOS 4: 6 @ +67.8%"/>
          </p:cNvPr>
          <p:cNvSpPr/>
          <p:nvPr/>
        </p:nvSpPr>
        <p:spPr>
          <a:xfrm>
            <a:off x="8393937" y="6187941"/>
            <a:ext cx="111848" cy="47122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4" action="ppaction://hlinksldjump" tooltip="iOS 3: 5 @ +466.7%"/>
          </p:cNvPr>
          <p:cNvSpPr/>
          <p:nvPr/>
        </p:nvSpPr>
        <p:spPr>
          <a:xfrm>
            <a:off x="8505785" y="6132525"/>
            <a:ext cx="95290" cy="461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4" action="ppaction://hlinksldjump" tooltip="Android 4: 4 @ +26.8%"/>
          </p:cNvPr>
          <p:cNvSpPr/>
          <p:nvPr/>
        </p:nvSpPr>
        <p:spPr>
          <a:xfrm>
            <a:off x="8601075" y="6132525"/>
            <a:ext cx="78801" cy="46129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Rectangle 1856">
            <a:hlinkClick r:id="rId4" action="ppaction://hlinksldjump" tooltip="iOS 5: 4 @ +37.6%"/>
          </p:cNvPr>
          <p:cNvSpPr/>
          <p:nvPr/>
        </p:nvSpPr>
        <p:spPr>
          <a:xfrm>
            <a:off x="8505785" y="6178653"/>
            <a:ext cx="62265" cy="56409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4" action="ppaction://hlinksldjump" tooltip="Java ME: 3 @ +26.6%"/>
          </p:cNvPr>
          <p:cNvSpPr/>
          <p:nvPr/>
        </p:nvSpPr>
        <p:spPr>
          <a:xfrm>
            <a:off x="8568050" y="6178653"/>
            <a:ext cx="81234" cy="37083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4" action="ppaction://hlinksldjump" tooltip="Windows: 1 @ +16.9%"/>
          </p:cNvPr>
          <p:cNvSpPr/>
          <p:nvPr/>
        </p:nvSpPr>
        <p:spPr>
          <a:xfrm>
            <a:off x="8649284" y="6178653"/>
            <a:ext cx="30592" cy="37083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0" name="Rectangle 1859">
            <a:hlinkClick r:id="rId4" action="ppaction://hlinksldjump" tooltip="Android 2: 1 @ -63.0%"/>
          </p:cNvPr>
          <p:cNvSpPr/>
          <p:nvPr/>
        </p:nvSpPr>
        <p:spPr>
          <a:xfrm>
            <a:off x="8568050" y="6215736"/>
            <a:ext cx="37052" cy="19326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1" name="Rectangle 1860">
            <a:hlinkClick r:id="rId4" action="ppaction://hlinksldjump" tooltip="Black berry: 1 @ +1111.8%"/>
          </p:cNvPr>
          <p:cNvSpPr/>
          <p:nvPr/>
        </p:nvSpPr>
        <p:spPr>
          <a:xfrm>
            <a:off x="8605102" y="6215736"/>
            <a:ext cx="34316" cy="193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4" action="ppaction://hlinksldjump" tooltip="Symbian: 1 @ -54.5%"/>
          </p:cNvPr>
          <p:cNvSpPr/>
          <p:nvPr/>
        </p:nvSpPr>
        <p:spPr>
          <a:xfrm>
            <a:off x="8639418" y="6215736"/>
            <a:ext cx="27296" cy="1932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4" action="ppaction://hlinksldjump" tooltip="Other: 0 @ +inf%"/>
          </p:cNvPr>
          <p:cNvSpPr/>
          <p:nvPr/>
        </p:nvSpPr>
        <p:spPr>
          <a:xfrm>
            <a:off x="8666714" y="6215736"/>
            <a:ext cx="13162" cy="193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4" action="ppaction://hlinksldjump" tooltip="Social: 3 @ +61.2%"/>
          </p:cNvPr>
          <p:cNvSpPr/>
          <p:nvPr/>
        </p:nvSpPr>
        <p:spPr>
          <a:xfrm>
            <a:off x="8381237" y="6119825"/>
            <a:ext cx="311339" cy="127937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4" action="ppaction://hlinksldjump" tooltip="Android 3: 5 @ +5.3%"/>
          </p:cNvPr>
          <p:cNvSpPr/>
          <p:nvPr/>
        </p:nvSpPr>
        <p:spPr>
          <a:xfrm>
            <a:off x="8393937" y="6260462"/>
            <a:ext cx="102654" cy="39910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6" name="Rectangle 1865">
            <a:hlinkClick r:id="rId4" action="ppaction://hlinksldjump" tooltip="iOS 4: 5 @ +27.4%"/>
          </p:cNvPr>
          <p:cNvSpPr/>
          <p:nvPr/>
        </p:nvSpPr>
        <p:spPr>
          <a:xfrm>
            <a:off x="8393937" y="6300372"/>
            <a:ext cx="102654" cy="36827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4" action="ppaction://hlinksldjump" tooltip="Java ME: 4 @ -25.6%"/>
          </p:cNvPr>
          <p:cNvSpPr/>
          <p:nvPr/>
        </p:nvSpPr>
        <p:spPr>
          <a:xfrm>
            <a:off x="8496591" y="6260462"/>
            <a:ext cx="75700" cy="39019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4" action="ppaction://hlinksldjump" tooltip="iOS 5: 4 @ -6.8%"/>
          </p:cNvPr>
          <p:cNvSpPr/>
          <p:nvPr/>
        </p:nvSpPr>
        <p:spPr>
          <a:xfrm>
            <a:off x="8496591" y="6299481"/>
            <a:ext cx="75700" cy="37718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4" action="ppaction://hlinksldjump" tooltip="Android 4: 3 @ +19.1%"/>
          </p:cNvPr>
          <p:cNvSpPr/>
          <p:nvPr/>
        </p:nvSpPr>
        <p:spPr>
          <a:xfrm>
            <a:off x="8572291" y="6260462"/>
            <a:ext cx="59229" cy="40756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0" name="Rectangle 1869">
            <a:hlinkClick r:id="rId4" action="ppaction://hlinksldjump" tooltip="iOS 3: 2 @ -29.1%"/>
          </p:cNvPr>
          <p:cNvSpPr/>
          <p:nvPr/>
        </p:nvSpPr>
        <p:spPr>
          <a:xfrm>
            <a:off x="8631520" y="6260462"/>
            <a:ext cx="48356" cy="40756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4" action="ppaction://hlinksldjump" tooltip="Android 2: 2 @ -14.9%"/>
          </p:cNvPr>
          <p:cNvSpPr/>
          <p:nvPr/>
        </p:nvSpPr>
        <p:spPr>
          <a:xfrm>
            <a:off x="8572291" y="6301218"/>
            <a:ext cx="63826" cy="20392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2" name="Rectangle 1871">
            <a:hlinkClick r:id="rId4" action="ppaction://hlinksldjump" tooltip="Windows: 1 @ -47.5%"/>
          </p:cNvPr>
          <p:cNvSpPr/>
          <p:nvPr/>
        </p:nvSpPr>
        <p:spPr>
          <a:xfrm>
            <a:off x="8572291" y="6321610"/>
            <a:ext cx="63826" cy="15589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4" action="ppaction://hlinksldjump" tooltip="Symbian: 1 @ +inf%"/>
          </p:cNvPr>
          <p:cNvSpPr/>
          <p:nvPr/>
        </p:nvSpPr>
        <p:spPr>
          <a:xfrm>
            <a:off x="8636117" y="6301218"/>
            <a:ext cx="43759" cy="218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4" name="Rectangle 1873">
            <a:hlinkClick r:id="rId4" action="ppaction://hlinksldjump" tooltip="Black berry: 1 @ +179.9%"/>
          </p:cNvPr>
          <p:cNvSpPr/>
          <p:nvPr/>
        </p:nvSpPr>
        <p:spPr>
          <a:xfrm>
            <a:off x="8636117" y="6323114"/>
            <a:ext cx="38732" cy="140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4" action="ppaction://hlinksldjump" tooltip="Other: 0 @ +36.4%"/>
          </p:cNvPr>
          <p:cNvSpPr/>
          <p:nvPr/>
        </p:nvSpPr>
        <p:spPr>
          <a:xfrm>
            <a:off x="8674849" y="6323114"/>
            <a:ext cx="5027" cy="14085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4" action="ppaction://hlinksldjump" tooltip="Weather: 2 @ -3.6%"/>
          </p:cNvPr>
          <p:cNvSpPr/>
          <p:nvPr/>
        </p:nvSpPr>
        <p:spPr>
          <a:xfrm>
            <a:off x="8381237" y="6247762"/>
            <a:ext cx="311339" cy="102137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4" action="ppaction://hlinksldjump" tooltip="iOS 3: 3 @ +97.2%"/>
          </p:cNvPr>
          <p:cNvSpPr/>
          <p:nvPr/>
        </p:nvSpPr>
        <p:spPr>
          <a:xfrm>
            <a:off x="8705276" y="6132525"/>
            <a:ext cx="73308" cy="37391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4" action="ppaction://hlinksldjump" tooltip="iOS 4: 3 @ +124.0%"/>
          </p:cNvPr>
          <p:cNvSpPr/>
          <p:nvPr/>
        </p:nvSpPr>
        <p:spPr>
          <a:xfrm>
            <a:off x="8705276" y="6169916"/>
            <a:ext cx="73308" cy="357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9" name="Rectangle 1878">
            <a:hlinkClick r:id="rId4" action="ppaction://hlinksldjump" tooltip="Java ME: 3 @ +143.6%"/>
          </p:cNvPr>
          <p:cNvSpPr/>
          <p:nvPr/>
        </p:nvSpPr>
        <p:spPr>
          <a:xfrm>
            <a:off x="8778584" y="6132525"/>
            <a:ext cx="69010" cy="377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4" action="ppaction://hlinksldjump" tooltip="iOS 5: 3 @ +17.7%"/>
          </p:cNvPr>
          <p:cNvSpPr/>
          <p:nvPr/>
        </p:nvSpPr>
        <p:spPr>
          <a:xfrm>
            <a:off x="8778584" y="6170265"/>
            <a:ext cx="69010" cy="35352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4" action="ppaction://hlinksldjump" tooltip="Android 4: 3 @ +47.7%"/>
          </p:cNvPr>
          <p:cNvSpPr/>
          <p:nvPr/>
        </p:nvSpPr>
        <p:spPr>
          <a:xfrm>
            <a:off x="8847594" y="6132525"/>
            <a:ext cx="52250" cy="40647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2" name="Rectangle 1881">
            <a:hlinkClick r:id="rId4" action="ppaction://hlinksldjump" tooltip="Android 3: 2 @ +0.2%"/>
          </p:cNvPr>
          <p:cNvSpPr/>
          <p:nvPr/>
        </p:nvSpPr>
        <p:spPr>
          <a:xfrm>
            <a:off x="8899844" y="6132525"/>
            <a:ext cx="47900" cy="4064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4" action="ppaction://hlinksldjump" tooltip="Windows: 1 @ +10.2%"/>
          </p:cNvPr>
          <p:cNvSpPr/>
          <p:nvPr/>
        </p:nvSpPr>
        <p:spPr>
          <a:xfrm>
            <a:off x="8847594" y="6173172"/>
            <a:ext cx="57445" cy="19372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4" name="Rectangle 1883">
            <a:hlinkClick r:id="rId4" action="ppaction://hlinksldjump" tooltip="Android 2: 1 @ +80.1%"/>
          </p:cNvPr>
          <p:cNvSpPr/>
          <p:nvPr/>
        </p:nvSpPr>
        <p:spPr>
          <a:xfrm>
            <a:off x="8847594" y="6192544"/>
            <a:ext cx="57445" cy="13073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4" action="ppaction://hlinksldjump" tooltip="Symbian: 1 @ +29.2%"/>
          </p:cNvPr>
          <p:cNvSpPr/>
          <p:nvPr/>
        </p:nvSpPr>
        <p:spPr>
          <a:xfrm>
            <a:off x="8905039" y="6173172"/>
            <a:ext cx="42705" cy="16621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4" action="ppaction://hlinksldjump" tooltip="Black berry: 1 @ -12.3%"/>
          </p:cNvPr>
          <p:cNvSpPr/>
          <p:nvPr/>
        </p:nvSpPr>
        <p:spPr>
          <a:xfrm>
            <a:off x="8905039" y="6189793"/>
            <a:ext cx="31531" cy="15824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7" name="Rectangle 1886">
            <a:hlinkClick r:id="rId4" action="ppaction://hlinksldjump" tooltip="Android 1: 0 @ +165.8%"/>
          </p:cNvPr>
          <p:cNvSpPr/>
          <p:nvPr/>
        </p:nvSpPr>
        <p:spPr>
          <a:xfrm>
            <a:off x="8936570" y="6189793"/>
            <a:ext cx="11175" cy="158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4" action="ppaction://hlinksldjump" tooltip="Lifestyle: 2 @ +51.6%"/>
          </p:cNvPr>
          <p:cNvSpPr/>
          <p:nvPr/>
        </p:nvSpPr>
        <p:spPr>
          <a:xfrm>
            <a:off x="8692576" y="6119825"/>
            <a:ext cx="267869" cy="98492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4" action="ppaction://hlinksldjump" tooltip="Android 4: 4 @ +78.5%"/>
          </p:cNvPr>
          <p:cNvSpPr/>
          <p:nvPr/>
        </p:nvSpPr>
        <p:spPr>
          <a:xfrm>
            <a:off x="8973145" y="6132525"/>
            <a:ext cx="73035" cy="39481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4" action="ppaction://hlinksldjump" tooltip="iOS 5: 2 @ +177.9%"/>
          </p:cNvPr>
          <p:cNvSpPr/>
          <p:nvPr/>
        </p:nvSpPr>
        <p:spPr>
          <a:xfrm>
            <a:off x="9046179" y="6132525"/>
            <a:ext cx="36620" cy="394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4" action="ppaction://hlinksldjump" tooltip="iOS 4: 2 @ +100.0%"/>
          </p:cNvPr>
          <p:cNvSpPr/>
          <p:nvPr/>
        </p:nvSpPr>
        <p:spPr>
          <a:xfrm>
            <a:off x="9082799" y="6132525"/>
            <a:ext cx="35801" cy="394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2" name="Rectangle 1891">
            <a:hlinkClick r:id="rId4" action="ppaction://hlinksldjump" tooltip="Android 3: 2 @ +105.5%"/>
          </p:cNvPr>
          <p:cNvSpPr/>
          <p:nvPr/>
        </p:nvSpPr>
        <p:spPr>
          <a:xfrm>
            <a:off x="8973145" y="6172006"/>
            <a:ext cx="40024" cy="336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4" action="ppaction://hlinksldjump" tooltip="iOS 3: 2 @ +6.9%"/>
          </p:cNvPr>
          <p:cNvSpPr/>
          <p:nvPr/>
        </p:nvSpPr>
        <p:spPr>
          <a:xfrm>
            <a:off x="9013168" y="6172006"/>
            <a:ext cx="61590" cy="20005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4" action="ppaction://hlinksldjump" tooltip="Windows: 1 @ -20.9%"/>
          </p:cNvPr>
          <p:cNvSpPr/>
          <p:nvPr/>
        </p:nvSpPr>
        <p:spPr>
          <a:xfrm>
            <a:off x="9013168" y="6192011"/>
            <a:ext cx="61590" cy="13606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4" action="ppaction://hlinksldjump" tooltip="Black berry: 1 @ +inf%"/>
          </p:cNvPr>
          <p:cNvSpPr/>
          <p:nvPr/>
        </p:nvSpPr>
        <p:spPr>
          <a:xfrm>
            <a:off x="9074758" y="6172006"/>
            <a:ext cx="25204" cy="202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4" action="ppaction://hlinksldjump" tooltip="Java ME: 1 @ -78.9%"/>
          </p:cNvPr>
          <p:cNvSpPr/>
          <p:nvPr/>
        </p:nvSpPr>
        <p:spPr>
          <a:xfrm>
            <a:off x="9099962" y="6172006"/>
            <a:ext cx="18638" cy="20238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7" name="Rectangle 1896">
            <a:hlinkClick r:id="rId4" action="ppaction://hlinksldjump" tooltip="Android 2: 1 @ +inf%"/>
          </p:cNvPr>
          <p:cNvSpPr/>
          <p:nvPr/>
        </p:nvSpPr>
        <p:spPr>
          <a:xfrm>
            <a:off x="9074758" y="6192244"/>
            <a:ext cx="28094" cy="133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4" action="ppaction://hlinksldjump" tooltip="Symbian: 0 @ +1.9%"/>
          </p:cNvPr>
          <p:cNvSpPr/>
          <p:nvPr/>
        </p:nvSpPr>
        <p:spPr>
          <a:xfrm>
            <a:off x="9102852" y="6192244"/>
            <a:ext cx="15748" cy="13372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9" name="Rectangle 1898">
            <a:hlinkClick r:id="rId4" action="ppaction://hlinksldjump" tooltip="Health: 1 @ +36.0%"/>
          </p:cNvPr>
          <p:cNvSpPr/>
          <p:nvPr/>
        </p:nvSpPr>
        <p:spPr>
          <a:xfrm>
            <a:off x="8960445" y="6119825"/>
            <a:ext cx="170855" cy="98492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4" action="ppaction://hlinksldjump" tooltip="iOS 5: 3 @ +22.9%"/>
          </p:cNvPr>
          <p:cNvSpPr/>
          <p:nvPr/>
        </p:nvSpPr>
        <p:spPr>
          <a:xfrm>
            <a:off x="8705276" y="6231016"/>
            <a:ext cx="73325" cy="26728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4" action="ppaction://hlinksldjump" tooltip="Android 3: 2 @ -46.6%"/>
          </p:cNvPr>
          <p:cNvSpPr/>
          <p:nvPr/>
        </p:nvSpPr>
        <p:spPr>
          <a:xfrm>
            <a:off x="8705276" y="6257745"/>
            <a:ext cx="73325" cy="16442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4" action="ppaction://hlinksldjump" tooltip="iOS 4: 2 @ +61.3%"/>
          </p:cNvPr>
          <p:cNvSpPr/>
          <p:nvPr/>
        </p:nvSpPr>
        <p:spPr>
          <a:xfrm>
            <a:off x="8778600" y="6231016"/>
            <a:ext cx="54055" cy="21630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4" action="ppaction://hlinksldjump" tooltip="Android 4: 2 @ -13.2%"/>
          </p:cNvPr>
          <p:cNvSpPr/>
          <p:nvPr/>
        </p:nvSpPr>
        <p:spPr>
          <a:xfrm>
            <a:off x="8778600" y="6252646"/>
            <a:ext cx="54055" cy="21541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4" action="ppaction://hlinksldjump" tooltip="Java ME: 1 @ +16.2%"/>
          </p:cNvPr>
          <p:cNvSpPr/>
          <p:nvPr/>
        </p:nvSpPr>
        <p:spPr>
          <a:xfrm>
            <a:off x="8832655" y="6231016"/>
            <a:ext cx="43623" cy="21956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5" name="Rectangle 1904">
            <a:hlinkClick r:id="rId4" action="ppaction://hlinksldjump" tooltip="Windows: 1 @ +47.2%"/>
          </p:cNvPr>
          <p:cNvSpPr/>
          <p:nvPr/>
        </p:nvSpPr>
        <p:spPr>
          <a:xfrm>
            <a:off x="8876278" y="6231016"/>
            <a:ext cx="41069" cy="21956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4" action="ppaction://hlinksldjump" tooltip="iOS 3: 1 @ +71.7%"/>
          </p:cNvPr>
          <p:cNvSpPr/>
          <p:nvPr/>
        </p:nvSpPr>
        <p:spPr>
          <a:xfrm>
            <a:off x="8832655" y="6252972"/>
            <a:ext cx="38989" cy="21215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4" action="ppaction://hlinksldjump" tooltip="Symbian: 1 @ +inf%"/>
          </p:cNvPr>
          <p:cNvSpPr/>
          <p:nvPr/>
        </p:nvSpPr>
        <p:spPr>
          <a:xfrm>
            <a:off x="8871644" y="6252972"/>
            <a:ext cx="37177" cy="137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8" name="Rectangle 1907">
            <a:hlinkClick r:id="rId4" action="ppaction://hlinksldjump" tooltip="Black berry: 0 @ +13.9%"/>
          </p:cNvPr>
          <p:cNvSpPr/>
          <p:nvPr/>
        </p:nvSpPr>
        <p:spPr>
          <a:xfrm>
            <a:off x="8871644" y="6266709"/>
            <a:ext cx="37177" cy="7478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4" action="ppaction://hlinksldjump" tooltip="Android 2: 0 @ -77.2%"/>
          </p:cNvPr>
          <p:cNvSpPr/>
          <p:nvPr/>
        </p:nvSpPr>
        <p:spPr>
          <a:xfrm>
            <a:off x="8908821" y="6252972"/>
            <a:ext cx="8527" cy="16969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4" action="ppaction://hlinksldjump" tooltip="Android 1: 0 @ +inf%"/>
          </p:cNvPr>
          <p:cNvSpPr/>
          <p:nvPr/>
        </p:nvSpPr>
        <p:spPr>
          <a:xfrm>
            <a:off x="8908821" y="6269941"/>
            <a:ext cx="8527" cy="42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4" action="ppaction://hlinksldjump" tooltip="Sports: 1 @ +5.0%"/>
          </p:cNvPr>
          <p:cNvSpPr/>
          <p:nvPr/>
        </p:nvSpPr>
        <p:spPr>
          <a:xfrm>
            <a:off x="8692576" y="6218316"/>
            <a:ext cx="237472" cy="68571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2" name="Rectangle 1911">
            <a:hlinkClick r:id="rId4" action="ppaction://hlinksldjump" tooltip="iOS 4: 2 @ +15.2%"/>
          </p:cNvPr>
          <p:cNvSpPr/>
          <p:nvPr/>
        </p:nvSpPr>
        <p:spPr>
          <a:xfrm>
            <a:off x="8705276" y="6299587"/>
            <a:ext cx="66840" cy="20013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4" action="ppaction://hlinksldjump" tooltip="Java ME: 2 @ +146.0%"/>
          </p:cNvPr>
          <p:cNvSpPr/>
          <p:nvPr/>
        </p:nvSpPr>
        <p:spPr>
          <a:xfrm>
            <a:off x="8705276" y="6319600"/>
            <a:ext cx="66840" cy="175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4" action="ppaction://hlinksldjump" tooltip="iOS 3: 2 @ +49.5%"/>
          </p:cNvPr>
          <p:cNvSpPr/>
          <p:nvPr/>
        </p:nvSpPr>
        <p:spPr>
          <a:xfrm>
            <a:off x="8772115" y="6299587"/>
            <a:ext cx="53542" cy="18901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4" action="ppaction://hlinksldjump" tooltip="iOS 5: 2 @ -20.0%"/>
          </p:cNvPr>
          <p:cNvSpPr/>
          <p:nvPr/>
        </p:nvSpPr>
        <p:spPr>
          <a:xfrm>
            <a:off x="8772115" y="6318488"/>
            <a:ext cx="53542" cy="18711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4" action="ppaction://hlinksldjump" tooltip="Android 2: 2 @ +102.6%"/>
          </p:cNvPr>
          <p:cNvSpPr/>
          <p:nvPr/>
        </p:nvSpPr>
        <p:spPr>
          <a:xfrm>
            <a:off x="8825657" y="6299587"/>
            <a:ext cx="45484" cy="212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4" action="ppaction://hlinksldjump" tooltip="Android 3: 1 @ +30.5%"/>
          </p:cNvPr>
          <p:cNvSpPr/>
          <p:nvPr/>
        </p:nvSpPr>
        <p:spPr>
          <a:xfrm>
            <a:off x="8825657" y="6320818"/>
            <a:ext cx="45484" cy="16381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4" action="ppaction://hlinksldjump" tooltip="Android 4: 1 @ -0.3%"/>
          </p:cNvPr>
          <p:cNvSpPr/>
          <p:nvPr/>
        </p:nvSpPr>
        <p:spPr>
          <a:xfrm>
            <a:off x="8871141" y="6299587"/>
            <a:ext cx="46207" cy="15719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4" action="ppaction://hlinksldjump" tooltip="Windows: 1 @ +20.4%"/>
          </p:cNvPr>
          <p:cNvSpPr/>
          <p:nvPr/>
        </p:nvSpPr>
        <p:spPr>
          <a:xfrm>
            <a:off x="8871141" y="6315307"/>
            <a:ext cx="35573" cy="1481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4" action="ppaction://hlinksldjump" tooltip="Symbian: 0 @ +inf%"/>
          </p:cNvPr>
          <p:cNvSpPr/>
          <p:nvPr/>
        </p:nvSpPr>
        <p:spPr>
          <a:xfrm>
            <a:off x="8871141" y="6330120"/>
            <a:ext cx="35573" cy="70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1" name="Rectangle 1920">
            <a:hlinkClick r:id="rId4" action="ppaction://hlinksldjump" tooltip="Black berry: 0 @ +60.9%"/>
          </p:cNvPr>
          <p:cNvSpPr/>
          <p:nvPr/>
        </p:nvSpPr>
        <p:spPr>
          <a:xfrm>
            <a:off x="8906714" y="6315307"/>
            <a:ext cx="10634" cy="21892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4" action="ppaction://hlinksldjump" tooltip="Politics: 1 @ +34.6%"/>
          </p:cNvPr>
          <p:cNvSpPr/>
          <p:nvPr/>
        </p:nvSpPr>
        <p:spPr>
          <a:xfrm>
            <a:off x="8692576" y="6286887"/>
            <a:ext cx="237472" cy="63012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4" action="ppaction://hlinksldjump" tooltip="Android 3: 2 @ +32.8%"/>
          </p:cNvPr>
          <p:cNvSpPr/>
          <p:nvPr/>
        </p:nvSpPr>
        <p:spPr>
          <a:xfrm>
            <a:off x="8942748" y="6231016"/>
            <a:ext cx="58246" cy="18043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4" action="ppaction://hlinksldjump" tooltip="Android 2: 2 @ +243.1%"/>
          </p:cNvPr>
          <p:cNvSpPr/>
          <p:nvPr/>
        </p:nvSpPr>
        <p:spPr>
          <a:xfrm>
            <a:off x="8942748" y="6249059"/>
            <a:ext cx="58246" cy="179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5" name="Rectangle 1924">
            <a:hlinkClick r:id="rId4" action="ppaction://hlinksldjump" tooltip="iOS 4: 1 @ +35.9%"/>
          </p:cNvPr>
          <p:cNvSpPr/>
          <p:nvPr/>
        </p:nvSpPr>
        <p:spPr>
          <a:xfrm>
            <a:off x="9000993" y="6231016"/>
            <a:ext cx="47141" cy="1907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4" action="ppaction://hlinksldjump" tooltip="Android 4: 1 @ +11.6%"/>
          </p:cNvPr>
          <p:cNvSpPr/>
          <p:nvPr/>
        </p:nvSpPr>
        <p:spPr>
          <a:xfrm>
            <a:off x="9000993" y="6250094"/>
            <a:ext cx="47141" cy="16919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4" action="ppaction://hlinksldjump" tooltip="iOS 3: 1 @ +265.7%"/>
          </p:cNvPr>
          <p:cNvSpPr/>
          <p:nvPr/>
        </p:nvSpPr>
        <p:spPr>
          <a:xfrm>
            <a:off x="9048134" y="6231016"/>
            <a:ext cx="36550" cy="210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4" action="ppaction://hlinksldjump" tooltip="Windows: 1 @ +2104.7%"/>
          </p:cNvPr>
          <p:cNvSpPr/>
          <p:nvPr/>
        </p:nvSpPr>
        <p:spPr>
          <a:xfrm>
            <a:off x="9084685" y="6231016"/>
            <a:ext cx="33915" cy="210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4" action="ppaction://hlinksldjump" tooltip="iOS 5: 1 @ -7.5%"/>
          </p:cNvPr>
          <p:cNvSpPr/>
          <p:nvPr/>
        </p:nvSpPr>
        <p:spPr>
          <a:xfrm>
            <a:off x="9048134" y="6252024"/>
            <a:ext cx="32768" cy="14989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4" action="ppaction://hlinksldjump" tooltip="Java ME: 0 @ -73.1%"/>
          </p:cNvPr>
          <p:cNvSpPr/>
          <p:nvPr/>
        </p:nvSpPr>
        <p:spPr>
          <a:xfrm>
            <a:off x="9080902" y="6252024"/>
            <a:ext cx="26837" cy="7836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4" action="ppaction://hlinksldjump" tooltip="Black berry: 0 @ -65.6%"/>
          </p:cNvPr>
          <p:cNvSpPr/>
          <p:nvPr/>
        </p:nvSpPr>
        <p:spPr>
          <a:xfrm>
            <a:off x="9080902" y="6259860"/>
            <a:ext cx="26837" cy="7153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4" action="ppaction://hlinksldjump" tooltip="Android 1: 0 @ +inf%"/>
          </p:cNvPr>
          <p:cNvSpPr/>
          <p:nvPr/>
        </p:nvSpPr>
        <p:spPr>
          <a:xfrm>
            <a:off x="9107739" y="6252024"/>
            <a:ext cx="10861" cy="149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4" action="ppaction://hlinksldjump" tooltip="Personal finance: 1 @ +38.0%"/>
          </p:cNvPr>
          <p:cNvSpPr/>
          <p:nvPr/>
        </p:nvSpPr>
        <p:spPr>
          <a:xfrm>
            <a:off x="8930048" y="6218316"/>
            <a:ext cx="201252" cy="61397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ectangle 1933">
            <a:hlinkClick r:id="rId4" action="ppaction://hlinksldjump" tooltip="Android 3: 2 @ +18.5%"/>
          </p:cNvPr>
          <p:cNvSpPr/>
          <p:nvPr/>
        </p:nvSpPr>
        <p:spPr>
          <a:xfrm>
            <a:off x="8942748" y="6292413"/>
            <a:ext cx="55300" cy="2267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4" action="ppaction://hlinksldjump" tooltip="iOS 5: 1 @ -21.1%"/>
          </p:cNvPr>
          <p:cNvSpPr/>
          <p:nvPr/>
        </p:nvSpPr>
        <p:spPr>
          <a:xfrm>
            <a:off x="8942748" y="6315084"/>
            <a:ext cx="55300" cy="11537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hlinkClick r:id="rId4" action="ppaction://hlinksldjump" tooltip="iOS 3: 1 @ +64.0%"/>
          </p:cNvPr>
          <p:cNvSpPr/>
          <p:nvPr/>
        </p:nvSpPr>
        <p:spPr>
          <a:xfrm>
            <a:off x="8942748" y="6326621"/>
            <a:ext cx="55300" cy="10578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4" action="ppaction://hlinksldjump" tooltip="Android 4: 1 @ -33.0%"/>
          </p:cNvPr>
          <p:cNvSpPr/>
          <p:nvPr/>
        </p:nvSpPr>
        <p:spPr>
          <a:xfrm>
            <a:off x="8998048" y="6292413"/>
            <a:ext cx="25520" cy="22907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8" name="Rectangle 1937">
            <a:hlinkClick r:id="rId4" action="ppaction://hlinksldjump" tooltip="iOS 4: 1 @ +61.7%"/>
          </p:cNvPr>
          <p:cNvSpPr/>
          <p:nvPr/>
        </p:nvSpPr>
        <p:spPr>
          <a:xfrm>
            <a:off x="9023568" y="6292413"/>
            <a:ext cx="21447" cy="22907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4" action="ppaction://hlinksldjump" tooltip="Windows: 0 @ +inf%"/>
          </p:cNvPr>
          <p:cNvSpPr/>
          <p:nvPr/>
        </p:nvSpPr>
        <p:spPr>
          <a:xfrm>
            <a:off x="8998048" y="6315320"/>
            <a:ext cx="24100" cy="12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4" action="ppaction://hlinksldjump" tooltip="Java ME: 0 @ -66.6%"/>
          </p:cNvPr>
          <p:cNvSpPr/>
          <p:nvPr/>
        </p:nvSpPr>
        <p:spPr>
          <a:xfrm>
            <a:off x="8998048" y="6327508"/>
            <a:ext cx="24100" cy="9691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4" action="ppaction://hlinksldjump" tooltip="Symbian: 0 @ +468.1%"/>
          </p:cNvPr>
          <p:cNvSpPr/>
          <p:nvPr/>
        </p:nvSpPr>
        <p:spPr>
          <a:xfrm>
            <a:off x="9022148" y="6315320"/>
            <a:ext cx="22867" cy="87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4" action="ppaction://hlinksldjump" tooltip="Black berry: 0 @ +inf%"/>
          </p:cNvPr>
          <p:cNvSpPr/>
          <p:nvPr/>
        </p:nvSpPr>
        <p:spPr>
          <a:xfrm>
            <a:off x="9022148" y="6324021"/>
            <a:ext cx="22867" cy="66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4" action="ppaction://hlinksldjump" tooltip="Android 2: 0 @ -67.6%"/>
          </p:cNvPr>
          <p:cNvSpPr/>
          <p:nvPr/>
        </p:nvSpPr>
        <p:spPr>
          <a:xfrm>
            <a:off x="9022148" y="6330636"/>
            <a:ext cx="22867" cy="6563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4" action="ppaction://hlinksldjump" tooltip="Books: 1 @ -0.4%"/>
          </p:cNvPr>
          <p:cNvSpPr/>
          <p:nvPr/>
        </p:nvSpPr>
        <p:spPr>
          <a:xfrm>
            <a:off x="8930048" y="6279713"/>
            <a:ext cx="127667" cy="70186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4" action="ppaction://hlinksldjump" tooltip="iOS 5: 1 @ +78.2%"/>
          </p:cNvPr>
          <p:cNvSpPr/>
          <p:nvPr/>
        </p:nvSpPr>
        <p:spPr>
          <a:xfrm>
            <a:off x="9070415" y="6292413"/>
            <a:ext cx="27028" cy="19812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4" action="ppaction://hlinksldjump" tooltip="iOS 4: 1 @ +382.9%"/>
          </p:cNvPr>
          <p:cNvSpPr/>
          <p:nvPr/>
        </p:nvSpPr>
        <p:spPr>
          <a:xfrm>
            <a:off x="9097443" y="6292413"/>
            <a:ext cx="21157" cy="198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7" name="Rectangle 1946">
            <a:hlinkClick r:id="rId4" action="ppaction://hlinksldjump" tooltip="Android 2: 0 @ +inf%"/>
          </p:cNvPr>
          <p:cNvSpPr/>
          <p:nvPr/>
        </p:nvSpPr>
        <p:spPr>
          <a:xfrm>
            <a:off x="9070415" y="6312225"/>
            <a:ext cx="24418" cy="96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8" name="Rectangle 1947">
            <a:hlinkClick r:id="rId4" action="ppaction://hlinksldjump" tooltip="Android 4: 0 @ +37.8%"/>
          </p:cNvPr>
          <p:cNvSpPr/>
          <p:nvPr/>
        </p:nvSpPr>
        <p:spPr>
          <a:xfrm>
            <a:off x="9094833" y="6312225"/>
            <a:ext cx="23767" cy="9622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4" action="ppaction://hlinksldjump" tooltip="Android 3: 0 @ -44.5%"/>
          </p:cNvPr>
          <p:cNvSpPr/>
          <p:nvPr/>
        </p:nvSpPr>
        <p:spPr>
          <a:xfrm>
            <a:off x="9070415" y="6321847"/>
            <a:ext cx="23714" cy="7726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0" name="Rectangle 1949">
            <a:hlinkClick r:id="rId4" action="ppaction://hlinksldjump" tooltip="iOS 3: 0 @ +89.5%"/>
          </p:cNvPr>
          <p:cNvSpPr/>
          <p:nvPr/>
        </p:nvSpPr>
        <p:spPr>
          <a:xfrm>
            <a:off x="9070415" y="6329573"/>
            <a:ext cx="23714" cy="7626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1" name="Rectangle 1950">
            <a:hlinkClick r:id="rId4" action="ppaction://hlinksldjump" tooltip="Java ME: 0 @ -59.9%"/>
          </p:cNvPr>
          <p:cNvSpPr/>
          <p:nvPr/>
        </p:nvSpPr>
        <p:spPr>
          <a:xfrm>
            <a:off x="9094129" y="6321847"/>
            <a:ext cx="13758" cy="11033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2" name="Rectangle 1951">
            <a:hlinkClick r:id="rId4" action="ppaction://hlinksldjump" tooltip="Windows: 0 @ +inf%"/>
          </p:cNvPr>
          <p:cNvSpPr/>
          <p:nvPr/>
        </p:nvSpPr>
        <p:spPr>
          <a:xfrm>
            <a:off x="9107888" y="6321847"/>
            <a:ext cx="10712" cy="110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3" name="Rectangle 1952">
            <a:hlinkClick r:id="rId4" action="ppaction://hlinksldjump" tooltip="Black berry: 0 @ +69.6%"/>
          </p:cNvPr>
          <p:cNvSpPr/>
          <p:nvPr/>
        </p:nvSpPr>
        <p:spPr>
          <a:xfrm>
            <a:off x="9094129" y="6332879"/>
            <a:ext cx="24471" cy="4320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4" action="ppaction://hlinksldjump" tooltip="News: 0 @ +33.3%"/>
          </p:cNvPr>
          <p:cNvSpPr/>
          <p:nvPr/>
        </p:nvSpPr>
        <p:spPr>
          <a:xfrm>
            <a:off x="9057715" y="6279713"/>
            <a:ext cx="73585" cy="70186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4" action="ppaction://hlinksldjump" tooltip="Connected: 6 @ +47.9%"/>
          </p:cNvPr>
          <p:cNvSpPr/>
          <p:nvPr/>
        </p:nvSpPr>
        <p:spPr>
          <a:xfrm>
            <a:off x="6834447" y="5661302"/>
            <a:ext cx="2309553" cy="701297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Connected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956" name="Rectangle 1955">
            <a:hlinkClick r:id="rId4" action="ppaction://hlinksldjump" tooltip="iOS 4: 41 @ +102.8%"/>
          </p:cNvPr>
          <p:cNvSpPr/>
          <p:nvPr/>
        </p:nvSpPr>
        <p:spPr>
          <a:xfrm>
            <a:off x="6859847" y="6387999"/>
            <a:ext cx="343549" cy="1189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57" name="Rectangle 1956">
            <a:hlinkClick r:id="rId4" action="ppaction://hlinksldjump" tooltip="Android 3: 36 @ +54.3%"/>
          </p:cNvPr>
          <p:cNvSpPr/>
          <p:nvPr/>
        </p:nvSpPr>
        <p:spPr>
          <a:xfrm>
            <a:off x="6859847" y="6506969"/>
            <a:ext cx="343549" cy="104056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58" name="Rectangle 1957">
            <a:hlinkClick r:id="rId4" action="ppaction://hlinksldjump" tooltip="iOS 3: 19 @ +84.2%"/>
          </p:cNvPr>
          <p:cNvSpPr/>
          <p:nvPr/>
        </p:nvSpPr>
        <p:spPr>
          <a:xfrm>
            <a:off x="7203396" y="6387999"/>
            <a:ext cx="218101" cy="86920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4" action="ppaction://hlinksldjump" tooltip="Android 4: 18 @ +7.2%"/>
          </p:cNvPr>
          <p:cNvSpPr/>
          <p:nvPr/>
        </p:nvSpPr>
        <p:spPr>
          <a:xfrm>
            <a:off x="7421497" y="6387999"/>
            <a:ext cx="208448" cy="86920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0" name="Rectangle 1959">
            <a:hlinkClick r:id="rId4" action="ppaction://hlinksldjump" tooltip="Java ME: 15 @ +15.8%"/>
          </p:cNvPr>
          <p:cNvSpPr/>
          <p:nvPr/>
        </p:nvSpPr>
        <p:spPr>
          <a:xfrm>
            <a:off x="7203396" y="6474919"/>
            <a:ext cx="206346" cy="7328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4" action="ppaction://hlinksldjump" tooltip="iOS 5: 13 @ +20.4%"/>
          </p:cNvPr>
          <p:cNvSpPr/>
          <p:nvPr/>
        </p:nvSpPr>
        <p:spPr>
          <a:xfrm>
            <a:off x="7203396" y="6548200"/>
            <a:ext cx="206346" cy="6282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2" name="Rectangle 1961">
            <a:hlinkClick r:id="rId4" action="ppaction://hlinksldjump" tooltip="Windows: 11 @ +32.6%"/>
          </p:cNvPr>
          <p:cNvSpPr/>
          <p:nvPr/>
        </p:nvSpPr>
        <p:spPr>
          <a:xfrm>
            <a:off x="7409742" y="6474919"/>
            <a:ext cx="137010" cy="80983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3" name="Rectangle 1962">
            <a:hlinkClick r:id="rId4" action="ppaction://hlinksldjump" tooltip="Black berry: 7 @ +52.9%"/>
          </p:cNvPr>
          <p:cNvSpPr/>
          <p:nvPr/>
        </p:nvSpPr>
        <p:spPr>
          <a:xfrm>
            <a:off x="7546752" y="6474919"/>
            <a:ext cx="83194" cy="80983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4" name="Rectangle 1963">
            <a:hlinkClick r:id="rId4" action="ppaction://hlinksldjump" tooltip="Symbian: 6 @ +221.8%"/>
          </p:cNvPr>
          <p:cNvSpPr/>
          <p:nvPr/>
        </p:nvSpPr>
        <p:spPr>
          <a:xfrm>
            <a:off x="7409742" y="6555902"/>
            <a:ext cx="105421" cy="551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4" action="ppaction://hlinksldjump" tooltip="Android 2: 5 @ +25.7%"/>
          </p:cNvPr>
          <p:cNvSpPr/>
          <p:nvPr/>
        </p:nvSpPr>
        <p:spPr>
          <a:xfrm>
            <a:off x="7515162" y="6555902"/>
            <a:ext cx="96760" cy="55124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4" action="ppaction://hlinksldjump" tooltip="Android 1: 1 @ -29.8%"/>
          </p:cNvPr>
          <p:cNvSpPr/>
          <p:nvPr/>
        </p:nvSpPr>
        <p:spPr>
          <a:xfrm>
            <a:off x="7611923" y="6555902"/>
            <a:ext cx="18023" cy="48868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4" action="ppaction://hlinksldjump" tooltip="Other: 0 @ -91.2%"/>
          </p:cNvPr>
          <p:cNvSpPr/>
          <p:nvPr/>
        </p:nvSpPr>
        <p:spPr>
          <a:xfrm>
            <a:off x="7611923" y="6604769"/>
            <a:ext cx="18023" cy="6256"/>
          </a:xfrm>
          <a:prstGeom prst="rect">
            <a:avLst/>
          </a:prstGeom>
          <a:solidFill>
            <a:srgbClr val="FF1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4" action="ppaction://hlinksldjump" tooltip="Games: 14 @ +48.5%"/>
          </p:cNvPr>
          <p:cNvSpPr/>
          <p:nvPr/>
        </p:nvSpPr>
        <p:spPr>
          <a:xfrm>
            <a:off x="6847147" y="6375299"/>
            <a:ext cx="795499" cy="248427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69" name="Rectangle 1968">
            <a:hlinkClick r:id="rId4" action="ppaction://hlinksldjump" tooltip="Android 4: 25 @ +91.3%"/>
          </p:cNvPr>
          <p:cNvSpPr/>
          <p:nvPr/>
        </p:nvSpPr>
        <p:spPr>
          <a:xfrm>
            <a:off x="6859847" y="6636426"/>
            <a:ext cx="254497" cy="98776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0" name="Rectangle 1969">
            <a:hlinkClick r:id="rId4" action="ppaction://hlinksldjump" tooltip="iOS 5: 25 @ +45.7%"/>
          </p:cNvPr>
          <p:cNvSpPr/>
          <p:nvPr/>
        </p:nvSpPr>
        <p:spPr>
          <a:xfrm>
            <a:off x="6859847" y="6735202"/>
            <a:ext cx="254497" cy="97398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4" action="ppaction://hlinksldjump" tooltip="Java ME: 22 @ +79.0%"/>
          </p:cNvPr>
          <p:cNvSpPr/>
          <p:nvPr/>
        </p:nvSpPr>
        <p:spPr>
          <a:xfrm>
            <a:off x="7114344" y="6636426"/>
            <a:ext cx="198330" cy="110125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4" action="ppaction://hlinksldjump" tooltip="iOS 3: 17 @ +95.0%"/>
          </p:cNvPr>
          <p:cNvSpPr/>
          <p:nvPr/>
        </p:nvSpPr>
        <p:spPr>
          <a:xfrm>
            <a:off x="7114344" y="6746551"/>
            <a:ext cx="198330" cy="86049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4" action="ppaction://hlinksldjump" tooltip="iOS 4: 17 @ +76.7%"/>
          </p:cNvPr>
          <p:cNvSpPr/>
          <p:nvPr/>
        </p:nvSpPr>
        <p:spPr>
          <a:xfrm>
            <a:off x="7312674" y="6636426"/>
            <a:ext cx="173278" cy="97875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4" action="ppaction://hlinksldjump" tooltip="Android 2: 14 @ +123.5%"/>
          </p:cNvPr>
          <p:cNvSpPr/>
          <p:nvPr/>
        </p:nvSpPr>
        <p:spPr>
          <a:xfrm>
            <a:off x="7485952" y="6636426"/>
            <a:ext cx="143994" cy="978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5" name="Rectangle 1974">
            <a:hlinkClick r:id="rId4" action="ppaction://hlinksldjump" tooltip="Android 3: 13 @ +2.5%"/>
          </p:cNvPr>
          <p:cNvSpPr/>
          <p:nvPr/>
        </p:nvSpPr>
        <p:spPr>
          <a:xfrm>
            <a:off x="7312674" y="6734301"/>
            <a:ext cx="130474" cy="98299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4" action="ppaction://hlinksldjump" tooltip="Windows: 10 @ +161.4%"/>
          </p:cNvPr>
          <p:cNvSpPr/>
          <p:nvPr/>
        </p:nvSpPr>
        <p:spPr>
          <a:xfrm>
            <a:off x="7443148" y="6734301"/>
            <a:ext cx="130287" cy="769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7" name="Rectangle 1976">
            <a:hlinkClick r:id="rId4" action="ppaction://hlinksldjump" tooltip="Black berry: 4 @ -24.1%"/>
          </p:cNvPr>
          <p:cNvSpPr/>
          <p:nvPr/>
        </p:nvSpPr>
        <p:spPr>
          <a:xfrm>
            <a:off x="7573435" y="6734301"/>
            <a:ext cx="56510" cy="76920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8" name="Rectangle 1977">
            <a:hlinkClick r:id="rId4" action="ppaction://hlinksldjump" tooltip="Symbian: 3 @ +23.1%"/>
          </p:cNvPr>
          <p:cNvSpPr/>
          <p:nvPr/>
        </p:nvSpPr>
        <p:spPr>
          <a:xfrm>
            <a:off x="7443148" y="6811221"/>
            <a:ext cx="134451" cy="21379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4" action="ppaction://hlinksldjump" tooltip="Other: 1 @ +268.3%"/>
          </p:cNvPr>
          <p:cNvSpPr/>
          <p:nvPr/>
        </p:nvSpPr>
        <p:spPr>
          <a:xfrm>
            <a:off x="7577599" y="6811221"/>
            <a:ext cx="38319" cy="213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4" action="ppaction://hlinksldjump" tooltip="Android 1: 0 @ -39.9%"/>
          </p:cNvPr>
          <p:cNvSpPr/>
          <p:nvPr/>
        </p:nvSpPr>
        <p:spPr>
          <a:xfrm>
            <a:off x="7615918" y="6811221"/>
            <a:ext cx="14027" cy="21379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4" action="ppaction://hlinksldjump" tooltip="Education: 13 @ +64.0%"/>
          </p:cNvPr>
          <p:cNvSpPr/>
          <p:nvPr/>
        </p:nvSpPr>
        <p:spPr>
          <a:xfrm>
            <a:off x="6847147" y="6623726"/>
            <a:ext cx="795499" cy="221574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82" name="Rectangle 1981">
            <a:hlinkClick r:id="rId4" action="ppaction://hlinksldjump" tooltip="iOS 4: 25 @ +168.9%"/>
          </p:cNvPr>
          <p:cNvSpPr/>
          <p:nvPr/>
        </p:nvSpPr>
        <p:spPr>
          <a:xfrm>
            <a:off x="7655346" y="6387999"/>
            <a:ext cx="197932" cy="1226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4" action="ppaction://hlinksldjump" tooltip="Android 4: 19 @ +80.1%"/>
          </p:cNvPr>
          <p:cNvSpPr/>
          <p:nvPr/>
        </p:nvSpPr>
        <p:spPr>
          <a:xfrm>
            <a:off x="7655346" y="6510682"/>
            <a:ext cx="197932" cy="96911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4" action="ppaction://hlinksldjump" tooltip="iOS 3: 14 @ +35.8%"/>
          </p:cNvPr>
          <p:cNvSpPr/>
          <p:nvPr/>
        </p:nvSpPr>
        <p:spPr>
          <a:xfrm>
            <a:off x="7853278" y="6387999"/>
            <a:ext cx="169355" cy="79224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4" action="ppaction://hlinksldjump" tooltip="iOS 5: 14 @ +0.9%"/>
          </p:cNvPr>
          <p:cNvSpPr/>
          <p:nvPr/>
        </p:nvSpPr>
        <p:spPr>
          <a:xfrm>
            <a:off x="8022633" y="6387999"/>
            <a:ext cx="168835" cy="79224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6" name="Rectangle 1985">
            <a:hlinkClick r:id="rId4" action="ppaction://hlinksldjump" tooltip="Android 3: 13 @ +46.0%"/>
          </p:cNvPr>
          <p:cNvSpPr/>
          <p:nvPr/>
        </p:nvSpPr>
        <p:spPr>
          <a:xfrm>
            <a:off x="7853278" y="6467222"/>
            <a:ext cx="171561" cy="75845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4" action="ppaction://hlinksldjump" tooltip="Java ME: 11 @ +13.5%"/>
          </p:cNvPr>
          <p:cNvSpPr/>
          <p:nvPr/>
        </p:nvSpPr>
        <p:spPr>
          <a:xfrm>
            <a:off x="7853278" y="6543067"/>
            <a:ext cx="171561" cy="64526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8" name="Rectangle 1987">
            <a:hlinkClick r:id="rId4" action="ppaction://hlinksldjump" tooltip="Windows: 11 @ +174.0%"/>
          </p:cNvPr>
          <p:cNvSpPr/>
          <p:nvPr/>
        </p:nvSpPr>
        <p:spPr>
          <a:xfrm>
            <a:off x="8024839" y="6467222"/>
            <a:ext cx="166629" cy="658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4" action="ppaction://hlinksldjump" tooltip="Android 2: 6 @ +36.4%"/>
          </p:cNvPr>
          <p:cNvSpPr/>
          <p:nvPr/>
        </p:nvSpPr>
        <p:spPr>
          <a:xfrm>
            <a:off x="8024839" y="6533083"/>
            <a:ext cx="132862" cy="46514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0" name="Rectangle 1989">
            <a:hlinkClick r:id="rId4" action="ppaction://hlinksldjump" tooltip="Symbian: 4 @ +101.1%"/>
          </p:cNvPr>
          <p:cNvSpPr/>
          <p:nvPr/>
        </p:nvSpPr>
        <p:spPr>
          <a:xfrm>
            <a:off x="8024839" y="6579597"/>
            <a:ext cx="132862" cy="279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1" name="Rectangle 1990">
            <a:hlinkClick r:id="rId4" action="ppaction://hlinksldjump" tooltip="Black berry: 2 @ -41.3%"/>
          </p:cNvPr>
          <p:cNvSpPr/>
          <p:nvPr/>
        </p:nvSpPr>
        <p:spPr>
          <a:xfrm>
            <a:off x="8157701" y="6533083"/>
            <a:ext cx="33767" cy="5163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4" action="ppaction://hlinksldjump" tooltip="Android 1: 1 @ +11.5%"/>
          </p:cNvPr>
          <p:cNvSpPr/>
          <p:nvPr/>
        </p:nvSpPr>
        <p:spPr>
          <a:xfrm>
            <a:off x="8157701" y="6584713"/>
            <a:ext cx="33767" cy="22880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3" name="Rectangle 1992">
            <a:hlinkClick r:id="rId4" action="ppaction://hlinksldjump" tooltip="Tools: 10 @ +55.9%"/>
          </p:cNvPr>
          <p:cNvSpPr/>
          <p:nvPr/>
        </p:nvSpPr>
        <p:spPr>
          <a:xfrm>
            <a:off x="7642646" y="6375299"/>
            <a:ext cx="561523" cy="244994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94" name="Rectangle 1993">
            <a:hlinkClick r:id="rId4" action="ppaction://hlinksldjump" tooltip="Android 3: 20 @ +102.5%"/>
          </p:cNvPr>
          <p:cNvSpPr/>
          <p:nvPr/>
        </p:nvSpPr>
        <p:spPr>
          <a:xfrm>
            <a:off x="7655346" y="6632993"/>
            <a:ext cx="178445" cy="1119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4" action="ppaction://hlinksldjump" tooltip="iOS 4: 16 @ +187.5%"/>
          </p:cNvPr>
          <p:cNvSpPr/>
          <p:nvPr/>
        </p:nvSpPr>
        <p:spPr>
          <a:xfrm>
            <a:off x="7655346" y="6744904"/>
            <a:ext cx="178445" cy="876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4" action="ppaction://hlinksldjump" tooltip="iOS 5: 14 @ +41.8%"/>
          </p:cNvPr>
          <p:cNvSpPr/>
          <p:nvPr/>
        </p:nvSpPr>
        <p:spPr>
          <a:xfrm>
            <a:off x="7833790" y="6632993"/>
            <a:ext cx="180349" cy="77317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4" action="ppaction://hlinksldjump" tooltip="Java ME: 14 @ +458.4%"/>
          </p:cNvPr>
          <p:cNvSpPr/>
          <p:nvPr/>
        </p:nvSpPr>
        <p:spPr>
          <a:xfrm>
            <a:off x="8014139" y="6632993"/>
            <a:ext cx="177329" cy="773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4" action="ppaction://hlinksldjump" tooltip="Android 4: 13 @ +10.0%"/>
          </p:cNvPr>
          <p:cNvSpPr/>
          <p:nvPr/>
        </p:nvSpPr>
        <p:spPr>
          <a:xfrm>
            <a:off x="7833790" y="6710310"/>
            <a:ext cx="182687" cy="67972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4" action="ppaction://hlinksldjump" tooltip="iOS 3: 10 @ +100.3%"/>
          </p:cNvPr>
          <p:cNvSpPr/>
          <p:nvPr/>
        </p:nvSpPr>
        <p:spPr>
          <a:xfrm>
            <a:off x="7833790" y="6778282"/>
            <a:ext cx="182687" cy="543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0" name="Rectangle 1999">
            <a:hlinkClick r:id="rId4" action="ppaction://hlinksldjump" tooltip="Symbian: 6 @ +161.2%"/>
          </p:cNvPr>
          <p:cNvSpPr/>
          <p:nvPr/>
        </p:nvSpPr>
        <p:spPr>
          <a:xfrm>
            <a:off x="8016477" y="6710310"/>
            <a:ext cx="96730" cy="648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4" action="ppaction://hlinksldjump" tooltip="Android 2: 5 @ +86.1%"/>
          </p:cNvPr>
          <p:cNvSpPr/>
          <p:nvPr/>
        </p:nvSpPr>
        <p:spPr>
          <a:xfrm>
            <a:off x="8113206" y="6710310"/>
            <a:ext cx="78262" cy="64874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4" action="ppaction://hlinksldjump" tooltip="Black berry: 5 @ +55.6%"/>
          </p:cNvPr>
          <p:cNvSpPr/>
          <p:nvPr/>
        </p:nvSpPr>
        <p:spPr>
          <a:xfrm>
            <a:off x="8016477" y="6775184"/>
            <a:ext cx="83032" cy="57416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3" name="Rectangle 2002">
            <a:hlinkClick r:id="rId4" action="ppaction://hlinksldjump" tooltip="Windows: 5 @ +34.8%"/>
          </p:cNvPr>
          <p:cNvSpPr/>
          <p:nvPr/>
        </p:nvSpPr>
        <p:spPr>
          <a:xfrm>
            <a:off x="8099509" y="6775184"/>
            <a:ext cx="91959" cy="48054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4" name="Rectangle 2003">
            <a:hlinkClick r:id="rId4" action="ppaction://hlinksldjump" tooltip="Other: 1 @ +587.4%"/>
          </p:cNvPr>
          <p:cNvSpPr/>
          <p:nvPr/>
        </p:nvSpPr>
        <p:spPr>
          <a:xfrm>
            <a:off x="8099509" y="6823239"/>
            <a:ext cx="91959" cy="93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4" action="ppaction://hlinksldjump" tooltip="Music + Video: 9 @ +90.0%"/>
          </p:cNvPr>
          <p:cNvSpPr/>
          <p:nvPr/>
        </p:nvSpPr>
        <p:spPr>
          <a:xfrm>
            <a:off x="7642646" y="6620293"/>
            <a:ext cx="561523" cy="225007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06" name="Rectangle 2005">
            <a:hlinkClick r:id="rId4" action="ppaction://hlinksldjump" tooltip="Java ME: 12 @ +375.5%"/>
          </p:cNvPr>
          <p:cNvSpPr/>
          <p:nvPr/>
        </p:nvSpPr>
        <p:spPr>
          <a:xfrm>
            <a:off x="8216868" y="6387999"/>
            <a:ext cx="167595" cy="665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4" action="ppaction://hlinksldjump" tooltip="iOS 5: 11 @ +147.5%"/>
          </p:cNvPr>
          <p:cNvSpPr/>
          <p:nvPr/>
        </p:nvSpPr>
        <p:spPr>
          <a:xfrm>
            <a:off x="8384463" y="6387999"/>
            <a:ext cx="161493" cy="665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4" action="ppaction://hlinksldjump" tooltip="iOS 4: 10 @ +110.8%"/>
          </p:cNvPr>
          <p:cNvSpPr/>
          <p:nvPr/>
        </p:nvSpPr>
        <p:spPr>
          <a:xfrm>
            <a:off x="8216868" y="6454575"/>
            <a:ext cx="133085" cy="735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4" action="ppaction://hlinksldjump" tooltip="Android 3: 10 @ +46.2%"/>
          </p:cNvPr>
          <p:cNvSpPr/>
          <p:nvPr/>
        </p:nvSpPr>
        <p:spPr>
          <a:xfrm>
            <a:off x="8216868" y="6528159"/>
            <a:ext cx="133085" cy="71065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4" action="ppaction://hlinksldjump" tooltip="Android 4: 9 @ +12.1%"/>
          </p:cNvPr>
          <p:cNvSpPr/>
          <p:nvPr/>
        </p:nvSpPr>
        <p:spPr>
          <a:xfrm>
            <a:off x="8349953" y="6454575"/>
            <a:ext cx="108281" cy="76421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4" action="ppaction://hlinksldjump" tooltip="iOS 3: 7 @ +60.4%"/>
          </p:cNvPr>
          <p:cNvSpPr/>
          <p:nvPr/>
        </p:nvSpPr>
        <p:spPr>
          <a:xfrm>
            <a:off x="8458234" y="6454575"/>
            <a:ext cx="87722" cy="76421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4" action="ppaction://hlinksldjump" tooltip="Android 2: 5 @ +110.5%"/>
          </p:cNvPr>
          <p:cNvSpPr/>
          <p:nvPr/>
        </p:nvSpPr>
        <p:spPr>
          <a:xfrm>
            <a:off x="8349953" y="6530996"/>
            <a:ext cx="76885" cy="682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4" action="ppaction://hlinksldjump" tooltip="Windows: 4 @ +31.4%"/>
          </p:cNvPr>
          <p:cNvSpPr/>
          <p:nvPr/>
        </p:nvSpPr>
        <p:spPr>
          <a:xfrm>
            <a:off x="8426838" y="6530996"/>
            <a:ext cx="84278" cy="49840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4" action="ppaction://hlinksldjump" tooltip="Black berry: 2 @ -37.5%"/>
          </p:cNvPr>
          <p:cNvSpPr/>
          <p:nvPr/>
        </p:nvSpPr>
        <p:spPr>
          <a:xfrm>
            <a:off x="8511116" y="6530996"/>
            <a:ext cx="34840" cy="49840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5" name="Rectangle 2014">
            <a:hlinkClick r:id="rId4" action="ppaction://hlinksldjump" tooltip="Symbian: 1 @ +0.0%"/>
          </p:cNvPr>
          <p:cNvSpPr/>
          <p:nvPr/>
        </p:nvSpPr>
        <p:spPr>
          <a:xfrm>
            <a:off x="8426838" y="6580836"/>
            <a:ext cx="71285" cy="18389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4" action="ppaction://hlinksldjump" tooltip="Other: 1 @ +346.9%"/>
          </p:cNvPr>
          <p:cNvSpPr/>
          <p:nvPr/>
        </p:nvSpPr>
        <p:spPr>
          <a:xfrm>
            <a:off x="8498124" y="6580836"/>
            <a:ext cx="33801" cy="183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7" name="Rectangle 2016">
            <a:hlinkClick r:id="rId4" action="ppaction://hlinksldjump" tooltip="Android 1: 0 @ +149.5%"/>
          </p:cNvPr>
          <p:cNvSpPr/>
          <p:nvPr/>
        </p:nvSpPr>
        <p:spPr>
          <a:xfrm>
            <a:off x="8531925" y="6580836"/>
            <a:ext cx="14031" cy="183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4" action="ppaction://hlinksldjump" tooltip="Business: 6 @ +76.5%"/>
          </p:cNvPr>
          <p:cNvSpPr/>
          <p:nvPr/>
        </p:nvSpPr>
        <p:spPr>
          <a:xfrm>
            <a:off x="8204168" y="6375299"/>
            <a:ext cx="354488" cy="236626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19" name="Rectangle 2018">
            <a:hlinkClick r:id="rId4" action="ppaction://hlinksldjump" tooltip="iOS 4: 12 @ +74.8%"/>
          </p:cNvPr>
          <p:cNvSpPr/>
          <p:nvPr/>
        </p:nvSpPr>
        <p:spPr>
          <a:xfrm>
            <a:off x="8571356" y="6387999"/>
            <a:ext cx="153977" cy="74090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4" action="ppaction://hlinksldjump" tooltip="Android 4: 11 @ +61.8%"/>
          </p:cNvPr>
          <p:cNvSpPr/>
          <p:nvPr/>
        </p:nvSpPr>
        <p:spPr>
          <a:xfrm>
            <a:off x="8725333" y="6387999"/>
            <a:ext cx="140907" cy="74090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4" action="ppaction://hlinksldjump" tooltip="Android 3: 10 @ +32.8%"/>
          </p:cNvPr>
          <p:cNvSpPr/>
          <p:nvPr/>
        </p:nvSpPr>
        <p:spPr>
          <a:xfrm>
            <a:off x="8571356" y="6462089"/>
            <a:ext cx="135540" cy="68857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4" action="ppaction://hlinksldjump" tooltip="iOS 5: 10 @ +29.7%"/>
          </p:cNvPr>
          <p:cNvSpPr/>
          <p:nvPr/>
        </p:nvSpPr>
        <p:spPr>
          <a:xfrm>
            <a:off x="8571356" y="6530946"/>
            <a:ext cx="135540" cy="68279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3" name="Rectangle 2022">
            <a:hlinkClick r:id="rId4" action="ppaction://hlinksldjump" tooltip="Java ME: 7 @ +141.9%"/>
          </p:cNvPr>
          <p:cNvSpPr/>
          <p:nvPr/>
        </p:nvSpPr>
        <p:spPr>
          <a:xfrm>
            <a:off x="8706896" y="6462089"/>
            <a:ext cx="86063" cy="738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4" name="Rectangle 2023">
            <a:hlinkClick r:id="rId4" action="ppaction://hlinksldjump" tooltip="iOS 3: 6 @ -4.7%"/>
          </p:cNvPr>
          <p:cNvSpPr/>
          <p:nvPr/>
        </p:nvSpPr>
        <p:spPr>
          <a:xfrm>
            <a:off x="8792959" y="6462089"/>
            <a:ext cx="73280" cy="73817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4" action="ppaction://hlinksldjump" tooltip="Black berry: 3 @ +60.4%"/>
          </p:cNvPr>
          <p:cNvSpPr/>
          <p:nvPr/>
        </p:nvSpPr>
        <p:spPr>
          <a:xfrm>
            <a:off x="8706896" y="6535906"/>
            <a:ext cx="89892" cy="36831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6" name="Rectangle 2025">
            <a:hlinkClick r:id="rId4" action="ppaction://hlinksldjump" tooltip="Android 2: 3 @ +15.1%"/>
          </p:cNvPr>
          <p:cNvSpPr/>
          <p:nvPr/>
        </p:nvSpPr>
        <p:spPr>
          <a:xfrm>
            <a:off x="8706896" y="6572737"/>
            <a:ext cx="89892" cy="26487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4" action="ppaction://hlinksldjump" tooltip="Windows: 2 @ +66.2%"/>
          </p:cNvPr>
          <p:cNvSpPr/>
          <p:nvPr/>
        </p:nvSpPr>
        <p:spPr>
          <a:xfrm>
            <a:off x="8796788" y="6535906"/>
            <a:ext cx="69452" cy="32604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8" name="Rectangle 2027">
            <a:hlinkClick r:id="rId4" action="ppaction://hlinksldjump" tooltip="Symbian: 2 @ +92.1%"/>
          </p:cNvPr>
          <p:cNvSpPr/>
          <p:nvPr/>
        </p:nvSpPr>
        <p:spPr>
          <a:xfrm>
            <a:off x="8796788" y="6568510"/>
            <a:ext cx="59623" cy="30714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4" action="ppaction://hlinksldjump" tooltip="Android 1: 0 @ +inf%"/>
          </p:cNvPr>
          <p:cNvSpPr/>
          <p:nvPr/>
        </p:nvSpPr>
        <p:spPr>
          <a:xfrm>
            <a:off x="8856411" y="6568510"/>
            <a:ext cx="9829" cy="307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0" name="Rectangle 2029">
            <a:hlinkClick r:id="rId4" action="ppaction://hlinksldjump" tooltip="Photo: 5 @ +47.7%"/>
          </p:cNvPr>
          <p:cNvSpPr/>
          <p:nvPr/>
        </p:nvSpPr>
        <p:spPr>
          <a:xfrm>
            <a:off x="8558656" y="6375299"/>
            <a:ext cx="320284" cy="236626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31" name="Rectangle 2030">
            <a:hlinkClick r:id="rId4" action="ppaction://hlinksldjump" tooltip="Android 4: 13 @ +139.0%"/>
          </p:cNvPr>
          <p:cNvSpPr/>
          <p:nvPr/>
        </p:nvSpPr>
        <p:spPr>
          <a:xfrm>
            <a:off x="8891640" y="6387999"/>
            <a:ext cx="139923" cy="872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4" action="ppaction://hlinksldjump" tooltip="iOS 5: 8 @ +18.7%"/>
          </p:cNvPr>
          <p:cNvSpPr/>
          <p:nvPr/>
        </p:nvSpPr>
        <p:spPr>
          <a:xfrm>
            <a:off x="9031563" y="6387999"/>
            <a:ext cx="87037" cy="87290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3" name="Rectangle 2032">
            <a:hlinkClick r:id="rId4" action="ppaction://hlinksldjump" tooltip="iOS 4: 8 @ +19.3%"/>
          </p:cNvPr>
          <p:cNvSpPr/>
          <p:nvPr/>
        </p:nvSpPr>
        <p:spPr>
          <a:xfrm>
            <a:off x="8891640" y="6475288"/>
            <a:ext cx="119808" cy="61211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4" action="ppaction://hlinksldjump" tooltip="Android 3: 7 @ +102.7%"/>
          </p:cNvPr>
          <p:cNvSpPr/>
          <p:nvPr/>
        </p:nvSpPr>
        <p:spPr>
          <a:xfrm>
            <a:off x="9011447" y="6475288"/>
            <a:ext cx="107153" cy="612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Rectangle 2034">
            <a:hlinkClick r:id="rId4" action="ppaction://hlinksldjump" tooltip="Java ME: 6 @ +91.2%"/>
          </p:cNvPr>
          <p:cNvSpPr/>
          <p:nvPr/>
        </p:nvSpPr>
        <p:spPr>
          <a:xfrm>
            <a:off x="8891640" y="6536499"/>
            <a:ext cx="86394" cy="62726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Rectangle 2035">
            <a:hlinkClick r:id="rId4" action="ppaction://hlinksldjump" tooltip="Android 2: 3 @ +60.5%"/>
          </p:cNvPr>
          <p:cNvSpPr/>
          <p:nvPr/>
        </p:nvSpPr>
        <p:spPr>
          <a:xfrm>
            <a:off x="8978034" y="6536499"/>
            <a:ext cx="78082" cy="33522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4" action="ppaction://hlinksldjump" tooltip="Black berry: 2 @ +355.4%"/>
          </p:cNvPr>
          <p:cNvSpPr/>
          <p:nvPr/>
        </p:nvSpPr>
        <p:spPr>
          <a:xfrm>
            <a:off x="8978034" y="6570021"/>
            <a:ext cx="78082" cy="292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4" action="ppaction://hlinksldjump" tooltip="Windows: 2 @ +16.4%"/>
          </p:cNvPr>
          <p:cNvSpPr/>
          <p:nvPr/>
        </p:nvSpPr>
        <p:spPr>
          <a:xfrm>
            <a:off x="9056116" y="6536499"/>
            <a:ext cx="62484" cy="27496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9" name="Rectangle 2038">
            <a:hlinkClick r:id="rId4" action="ppaction://hlinksldjump" tooltip="iOS 3: 2 @ -68.0%"/>
          </p:cNvPr>
          <p:cNvSpPr/>
          <p:nvPr/>
        </p:nvSpPr>
        <p:spPr>
          <a:xfrm>
            <a:off x="9056116" y="6563994"/>
            <a:ext cx="62484" cy="24929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4" action="ppaction://hlinksldjump" tooltip="Android 1: 0 @ +inf%"/>
          </p:cNvPr>
          <p:cNvSpPr/>
          <p:nvPr/>
        </p:nvSpPr>
        <p:spPr>
          <a:xfrm>
            <a:off x="9056116" y="6588923"/>
            <a:ext cx="44644" cy="103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Rectangle 2040">
            <a:hlinkClick r:id="rId4" action="ppaction://hlinksldjump" tooltip="Symbian: 0 @ -76.0%"/>
          </p:cNvPr>
          <p:cNvSpPr/>
          <p:nvPr/>
        </p:nvSpPr>
        <p:spPr>
          <a:xfrm>
            <a:off x="9100760" y="6588923"/>
            <a:ext cx="17840" cy="10301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4" action="ppaction://hlinksldjump" tooltip="Entertainment: 4 @ +44.6%"/>
          </p:cNvPr>
          <p:cNvSpPr/>
          <p:nvPr/>
        </p:nvSpPr>
        <p:spPr>
          <a:xfrm>
            <a:off x="8878940" y="6375299"/>
            <a:ext cx="252360" cy="236626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3" name="Rectangle 2042">
            <a:hlinkClick r:id="rId4" action="ppaction://hlinksldjump" tooltip="Android 4: 8 @ +98.7%"/>
          </p:cNvPr>
          <p:cNvSpPr/>
          <p:nvPr/>
        </p:nvSpPr>
        <p:spPr>
          <a:xfrm>
            <a:off x="8216868" y="6624624"/>
            <a:ext cx="123893" cy="57694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4" name="Rectangle 2043">
            <a:hlinkClick r:id="rId4" action="ppaction://hlinksldjump" tooltip="iOS 4: 6 @ +71.9%"/>
          </p:cNvPr>
          <p:cNvSpPr/>
          <p:nvPr/>
        </p:nvSpPr>
        <p:spPr>
          <a:xfrm>
            <a:off x="8216868" y="6682318"/>
            <a:ext cx="123893" cy="43287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4" action="ppaction://hlinksldjump" tooltip="Android 3: 6 @ -22.4%"/>
          </p:cNvPr>
          <p:cNvSpPr/>
          <p:nvPr/>
        </p:nvSpPr>
        <p:spPr>
          <a:xfrm>
            <a:off x="8340761" y="6624624"/>
            <a:ext cx="95715" cy="52818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6" name="Rectangle 2045">
            <a:hlinkClick r:id="rId4" action="ppaction://hlinksldjump" tooltip="iOS 5: 5 @ +145.7%"/>
          </p:cNvPr>
          <p:cNvSpPr/>
          <p:nvPr/>
        </p:nvSpPr>
        <p:spPr>
          <a:xfrm>
            <a:off x="8340761" y="6677442"/>
            <a:ext cx="95715" cy="481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4" action="ppaction://hlinksldjump" tooltip="Java ME: 4 @ +57.8%"/>
          </p:cNvPr>
          <p:cNvSpPr/>
          <p:nvPr/>
        </p:nvSpPr>
        <p:spPr>
          <a:xfrm>
            <a:off x="8436477" y="6624624"/>
            <a:ext cx="80051" cy="48452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4" action="ppaction://hlinksldjump" tooltip="Windows: 4 @ +162.3%"/>
          </p:cNvPr>
          <p:cNvSpPr/>
          <p:nvPr/>
        </p:nvSpPr>
        <p:spPr>
          <a:xfrm>
            <a:off x="8516528" y="6624624"/>
            <a:ext cx="63548" cy="484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9" name="Rectangle 2048">
            <a:hlinkClick r:id="rId4" action="ppaction://hlinksldjump" tooltip="Android 2: 3 @ +236.2%"/>
          </p:cNvPr>
          <p:cNvSpPr/>
          <p:nvPr/>
        </p:nvSpPr>
        <p:spPr>
          <a:xfrm>
            <a:off x="8436477" y="6673077"/>
            <a:ext cx="88738" cy="269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4" action="ppaction://hlinksldjump" tooltip="iOS 3: 3 @ +0.1%"/>
          </p:cNvPr>
          <p:cNvSpPr/>
          <p:nvPr/>
        </p:nvSpPr>
        <p:spPr>
          <a:xfrm>
            <a:off x="8436477" y="6699986"/>
            <a:ext cx="88738" cy="25619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4" action="ppaction://hlinksldjump" tooltip="Black berry: 2 @ +101.4%"/>
          </p:cNvPr>
          <p:cNvSpPr/>
          <p:nvPr/>
        </p:nvSpPr>
        <p:spPr>
          <a:xfrm>
            <a:off x="8525215" y="6673077"/>
            <a:ext cx="54861" cy="355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2" name="Rectangle 2051">
            <a:hlinkClick r:id="rId4" action="ppaction://hlinksldjump" tooltip="Symbian: 1 @ +24.2%"/>
          </p:cNvPr>
          <p:cNvSpPr/>
          <p:nvPr/>
        </p:nvSpPr>
        <p:spPr>
          <a:xfrm>
            <a:off x="8525215" y="6708622"/>
            <a:ext cx="41245" cy="16984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4" action="ppaction://hlinksldjump" tooltip="Android 1: 0 @ -21.6%"/>
          </p:cNvPr>
          <p:cNvSpPr/>
          <p:nvPr/>
        </p:nvSpPr>
        <p:spPr>
          <a:xfrm>
            <a:off x="8566460" y="6708622"/>
            <a:ext cx="13616" cy="16984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4" name="Rectangle 2053">
            <a:hlinkClick r:id="rId4" action="ppaction://hlinksldjump" tooltip="Travel: 4 @ +55.8%"/>
          </p:cNvPr>
          <p:cNvSpPr/>
          <p:nvPr/>
        </p:nvSpPr>
        <p:spPr>
          <a:xfrm>
            <a:off x="8204168" y="6611924"/>
            <a:ext cx="388608" cy="126381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55" name="Rectangle 2054">
            <a:hlinkClick r:id="rId4" action="ppaction://hlinksldjump" tooltip="Android 3: 8 @ +183.0%"/>
          </p:cNvPr>
          <p:cNvSpPr/>
          <p:nvPr/>
        </p:nvSpPr>
        <p:spPr>
          <a:xfrm>
            <a:off x="8216868" y="6751005"/>
            <a:ext cx="146751" cy="463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4" action="ppaction://hlinksldjump" tooltip="iOS 3: 6 @ +28.8%"/>
          </p:cNvPr>
          <p:cNvSpPr/>
          <p:nvPr/>
        </p:nvSpPr>
        <p:spPr>
          <a:xfrm>
            <a:off x="8216868" y="6797328"/>
            <a:ext cx="146751" cy="35272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4" action="ppaction://hlinksldjump" tooltip="iOS 4: 5 @ +17.3%"/>
          </p:cNvPr>
          <p:cNvSpPr/>
          <p:nvPr/>
        </p:nvSpPr>
        <p:spPr>
          <a:xfrm>
            <a:off x="8363619" y="6751005"/>
            <a:ext cx="96192" cy="42098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4" action="ppaction://hlinksldjump" tooltip="Android 4: 5 @ +32.5%"/>
          </p:cNvPr>
          <p:cNvSpPr/>
          <p:nvPr/>
        </p:nvSpPr>
        <p:spPr>
          <a:xfrm>
            <a:off x="8363619" y="6793104"/>
            <a:ext cx="96192" cy="39496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4" action="ppaction://hlinksldjump" tooltip="iOS 5: 4 @ -0.2%"/>
          </p:cNvPr>
          <p:cNvSpPr/>
          <p:nvPr/>
        </p:nvSpPr>
        <p:spPr>
          <a:xfrm>
            <a:off x="8459811" y="6751005"/>
            <a:ext cx="64738" cy="5423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4" action="ppaction://hlinksldjump" tooltip="Java ME: 4 @ +110.5%"/>
          </p:cNvPr>
          <p:cNvSpPr/>
          <p:nvPr/>
        </p:nvSpPr>
        <p:spPr>
          <a:xfrm>
            <a:off x="8524549" y="6751005"/>
            <a:ext cx="55527" cy="542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4" action="ppaction://hlinksldjump" tooltip="Windows: 1 @ +0.9%"/>
          </p:cNvPr>
          <p:cNvSpPr/>
          <p:nvPr/>
        </p:nvSpPr>
        <p:spPr>
          <a:xfrm>
            <a:off x="8459811" y="6805237"/>
            <a:ext cx="44906" cy="27363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>
            <a:hlinkClick r:id="rId4" action="ppaction://hlinksldjump" tooltip="Black berry: 1 @ +65.8%"/>
          </p:cNvPr>
          <p:cNvSpPr/>
          <p:nvPr/>
        </p:nvSpPr>
        <p:spPr>
          <a:xfrm>
            <a:off x="8504717" y="6805237"/>
            <a:ext cx="35301" cy="27363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4" action="ppaction://hlinksldjump" tooltip="Android 2: 1 @ -0.7%"/>
          </p:cNvPr>
          <p:cNvSpPr/>
          <p:nvPr/>
        </p:nvSpPr>
        <p:spPr>
          <a:xfrm>
            <a:off x="8540018" y="6805237"/>
            <a:ext cx="40058" cy="1972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4" action="ppaction://hlinksldjump" tooltip="Other: 0 @ +307.0%"/>
          </p:cNvPr>
          <p:cNvSpPr/>
          <p:nvPr/>
        </p:nvSpPr>
        <p:spPr>
          <a:xfrm>
            <a:off x="8540018" y="6824966"/>
            <a:ext cx="22393" cy="76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>
            <a:hlinkClick r:id="rId4" action="ppaction://hlinksldjump" tooltip="Android 1: 0 @ +inf%"/>
          </p:cNvPr>
          <p:cNvSpPr/>
          <p:nvPr/>
        </p:nvSpPr>
        <p:spPr>
          <a:xfrm>
            <a:off x="8562411" y="6824966"/>
            <a:ext cx="17665" cy="76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4" action="ppaction://hlinksldjump" tooltip="Family: 3 @ +44.1%"/>
          </p:cNvPr>
          <p:cNvSpPr/>
          <p:nvPr/>
        </p:nvSpPr>
        <p:spPr>
          <a:xfrm>
            <a:off x="8204168" y="6738305"/>
            <a:ext cx="388608" cy="106995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67" name="Rectangle 2066">
            <a:hlinkClick r:id="rId4" action="ppaction://hlinksldjump" tooltip="iOS 5: 5 @ +144.1%"/>
          </p:cNvPr>
          <p:cNvSpPr/>
          <p:nvPr/>
        </p:nvSpPr>
        <p:spPr>
          <a:xfrm>
            <a:off x="8605476" y="6624624"/>
            <a:ext cx="78698" cy="503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>
            <a:hlinkClick r:id="rId4" action="ppaction://hlinksldjump" tooltip="Android 4: 4 @ +25.5%"/>
          </p:cNvPr>
          <p:cNvSpPr/>
          <p:nvPr/>
        </p:nvSpPr>
        <p:spPr>
          <a:xfrm>
            <a:off x="8605476" y="6675010"/>
            <a:ext cx="78698" cy="44383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4" action="ppaction://hlinksldjump" tooltip="Android 3: 4 @ +118.9%"/>
          </p:cNvPr>
          <p:cNvSpPr/>
          <p:nvPr/>
        </p:nvSpPr>
        <p:spPr>
          <a:xfrm>
            <a:off x="8684174" y="6624624"/>
            <a:ext cx="73439" cy="412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4" action="ppaction://hlinksldjump" tooltip="Android 2: 3 @ +325.0%"/>
          </p:cNvPr>
          <p:cNvSpPr/>
          <p:nvPr/>
        </p:nvSpPr>
        <p:spPr>
          <a:xfrm>
            <a:off x="8757612" y="6624624"/>
            <a:ext cx="64449" cy="412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4" action="ppaction://hlinksldjump" tooltip="Windows: 2 @ +1790.2%"/>
          </p:cNvPr>
          <p:cNvSpPr/>
          <p:nvPr/>
        </p:nvSpPr>
        <p:spPr>
          <a:xfrm>
            <a:off x="8684174" y="6665844"/>
            <a:ext cx="65883" cy="277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4" action="ppaction://hlinksldjump" tooltip="iOS 4: 2 @ +81.1%"/>
          </p:cNvPr>
          <p:cNvSpPr/>
          <p:nvPr/>
        </p:nvSpPr>
        <p:spPr>
          <a:xfrm>
            <a:off x="8684174" y="6693559"/>
            <a:ext cx="65883" cy="25834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4" action="ppaction://hlinksldjump" tooltip="Black berry: 2 @ +344.6%"/>
          </p:cNvPr>
          <p:cNvSpPr/>
          <p:nvPr/>
        </p:nvSpPr>
        <p:spPr>
          <a:xfrm>
            <a:off x="8750056" y="6665844"/>
            <a:ext cx="37460" cy="339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4" action="ppaction://hlinksldjump" tooltip="iOS 3: 1 @ -39.6%"/>
          </p:cNvPr>
          <p:cNvSpPr/>
          <p:nvPr/>
        </p:nvSpPr>
        <p:spPr>
          <a:xfrm>
            <a:off x="8787516" y="6665844"/>
            <a:ext cx="34545" cy="33941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>
            <a:hlinkClick r:id="rId4" action="ppaction://hlinksldjump" tooltip="Java ME: 1 @ -43.4%"/>
          </p:cNvPr>
          <p:cNvSpPr/>
          <p:nvPr/>
        </p:nvSpPr>
        <p:spPr>
          <a:xfrm>
            <a:off x="8750056" y="6699785"/>
            <a:ext cx="58602" cy="19607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4" action="ppaction://hlinksldjump" tooltip="Android 1: 0 @ +inf%"/>
          </p:cNvPr>
          <p:cNvSpPr/>
          <p:nvPr/>
        </p:nvSpPr>
        <p:spPr>
          <a:xfrm>
            <a:off x="8808659" y="6699785"/>
            <a:ext cx="13402" cy="157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4" action="ppaction://hlinksldjump" tooltip="Symbian: 0 @ -85.5%"/>
          </p:cNvPr>
          <p:cNvSpPr/>
          <p:nvPr/>
        </p:nvSpPr>
        <p:spPr>
          <a:xfrm>
            <a:off x="8808659" y="6715538"/>
            <a:ext cx="13402" cy="3855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4" action="ppaction://hlinksldjump" tooltip="Weather: 2 @ +70.1%"/>
          </p:cNvPr>
          <p:cNvSpPr/>
          <p:nvPr/>
        </p:nvSpPr>
        <p:spPr>
          <a:xfrm>
            <a:off x="8592776" y="6611924"/>
            <a:ext cx="241985" cy="120168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4" action="ppaction://hlinksldjump" tooltip="iOS 4: 5 @ +344.9%"/>
          </p:cNvPr>
          <p:cNvSpPr/>
          <p:nvPr/>
        </p:nvSpPr>
        <p:spPr>
          <a:xfrm>
            <a:off x="8605476" y="6744793"/>
            <a:ext cx="100201" cy="373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>
            <a:hlinkClick r:id="rId4" action="ppaction://hlinksldjump" tooltip="Java ME: 3 @ +696.3%"/>
          </p:cNvPr>
          <p:cNvSpPr/>
          <p:nvPr/>
        </p:nvSpPr>
        <p:spPr>
          <a:xfrm>
            <a:off x="8605476" y="6782101"/>
            <a:ext cx="100201" cy="253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4" action="ppaction://hlinksldjump" tooltip="iOS 3: 3 @ +88.5%"/>
          </p:cNvPr>
          <p:cNvSpPr/>
          <p:nvPr/>
        </p:nvSpPr>
        <p:spPr>
          <a:xfrm>
            <a:off x="8605476" y="6807487"/>
            <a:ext cx="100201" cy="25113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4" action="ppaction://hlinksldjump" tooltip="Android 3: 3 @ +93.0%"/>
          </p:cNvPr>
          <p:cNvSpPr/>
          <p:nvPr/>
        </p:nvSpPr>
        <p:spPr>
          <a:xfrm>
            <a:off x="8705677" y="6744793"/>
            <a:ext cx="59230" cy="41995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4" action="ppaction://hlinksldjump" tooltip="Android 4: 3 @ +519.0%"/>
          </p:cNvPr>
          <p:cNvSpPr/>
          <p:nvPr/>
        </p:nvSpPr>
        <p:spPr>
          <a:xfrm>
            <a:off x="8764906" y="6744793"/>
            <a:ext cx="57155" cy="419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4" action="ppaction://hlinksldjump" tooltip="Android 2: 2 @ +478.6%"/>
          </p:cNvPr>
          <p:cNvSpPr/>
          <p:nvPr/>
        </p:nvSpPr>
        <p:spPr>
          <a:xfrm>
            <a:off x="8705677" y="6786788"/>
            <a:ext cx="78712" cy="249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4" action="ppaction://hlinksldjump" tooltip="iOS 5: 2 @ +243.8%"/>
          </p:cNvPr>
          <p:cNvSpPr/>
          <p:nvPr/>
        </p:nvSpPr>
        <p:spPr>
          <a:xfrm>
            <a:off x="8705677" y="6811781"/>
            <a:ext cx="78712" cy="208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4" action="ppaction://hlinksldjump" tooltip="Windows: 1 @ -32.5%"/>
          </p:cNvPr>
          <p:cNvSpPr/>
          <p:nvPr/>
        </p:nvSpPr>
        <p:spPr>
          <a:xfrm>
            <a:off x="8784389" y="6786788"/>
            <a:ext cx="37672" cy="2305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4" action="ppaction://hlinksldjump" tooltip="Black berry: 1 @ +50.0%"/>
          </p:cNvPr>
          <p:cNvSpPr/>
          <p:nvPr/>
        </p:nvSpPr>
        <p:spPr>
          <a:xfrm>
            <a:off x="8784389" y="6809843"/>
            <a:ext cx="37672" cy="12189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8" name="Rectangle 2087">
            <a:hlinkClick r:id="rId4" action="ppaction://hlinksldjump" tooltip="Symbian: 0 @ +53.7%"/>
          </p:cNvPr>
          <p:cNvSpPr/>
          <p:nvPr/>
        </p:nvSpPr>
        <p:spPr>
          <a:xfrm>
            <a:off x="8784389" y="6822032"/>
            <a:ext cx="31141" cy="10568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4" action="ppaction://hlinksldjump" tooltip="Android 1: 0 @ +inf%"/>
          </p:cNvPr>
          <p:cNvSpPr/>
          <p:nvPr/>
        </p:nvSpPr>
        <p:spPr>
          <a:xfrm>
            <a:off x="8815530" y="6822032"/>
            <a:ext cx="6531" cy="105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4" action="ppaction://hlinksldjump" tooltip="Social: 2 @ +179.9%"/>
          </p:cNvPr>
          <p:cNvSpPr/>
          <p:nvPr/>
        </p:nvSpPr>
        <p:spPr>
          <a:xfrm>
            <a:off x="8592776" y="6732093"/>
            <a:ext cx="241985" cy="1132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4" action="ppaction://hlinksldjump" tooltip="iOS 3: 3 @ +224.3%"/>
          </p:cNvPr>
          <p:cNvSpPr/>
          <p:nvPr/>
        </p:nvSpPr>
        <p:spPr>
          <a:xfrm>
            <a:off x="8847461" y="6624624"/>
            <a:ext cx="73086" cy="305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4" action="ppaction://hlinksldjump" tooltip="iOS 4: 3 @ +43.9%"/>
          </p:cNvPr>
          <p:cNvSpPr/>
          <p:nvPr/>
        </p:nvSpPr>
        <p:spPr>
          <a:xfrm>
            <a:off x="8920547" y="6624624"/>
            <a:ext cx="71932" cy="30590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3" name="Rectangle 2092">
            <a:hlinkClick r:id="rId4" action="ppaction://hlinksldjump" tooltip="Android 3: 2 @ +70.8%"/>
          </p:cNvPr>
          <p:cNvSpPr/>
          <p:nvPr/>
        </p:nvSpPr>
        <p:spPr>
          <a:xfrm>
            <a:off x="8847461" y="6655214"/>
            <a:ext cx="74746" cy="23540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4" action="ppaction://hlinksldjump" tooltip="iOS 5: 2 @ +10.7%"/>
          </p:cNvPr>
          <p:cNvSpPr/>
          <p:nvPr/>
        </p:nvSpPr>
        <p:spPr>
          <a:xfrm>
            <a:off x="8847461" y="6678754"/>
            <a:ext cx="74746" cy="18667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4" action="ppaction://hlinksldjump" tooltip="Android 4: 2 @ +8.8%"/>
          </p:cNvPr>
          <p:cNvSpPr/>
          <p:nvPr/>
        </p:nvSpPr>
        <p:spPr>
          <a:xfrm>
            <a:off x="8922207" y="6655214"/>
            <a:ext cx="37052" cy="30326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4" action="ppaction://hlinksldjump" tooltip="Java ME: 1 @ -11.7%"/>
          </p:cNvPr>
          <p:cNvSpPr/>
          <p:nvPr/>
        </p:nvSpPr>
        <p:spPr>
          <a:xfrm>
            <a:off x="8959259" y="6655214"/>
            <a:ext cx="33219" cy="3032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4" action="ppaction://hlinksldjump" tooltip="Windows: 1 @ -35.3%"/>
          </p:cNvPr>
          <p:cNvSpPr/>
          <p:nvPr/>
        </p:nvSpPr>
        <p:spPr>
          <a:xfrm>
            <a:off x="8922207" y="6685540"/>
            <a:ext cx="36897" cy="11881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4" action="ppaction://hlinksldjump" tooltip="Android 2: 0 @ -74.0%"/>
          </p:cNvPr>
          <p:cNvSpPr/>
          <p:nvPr/>
        </p:nvSpPr>
        <p:spPr>
          <a:xfrm>
            <a:off x="8959104" y="6685540"/>
            <a:ext cx="17325" cy="11881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4" action="ppaction://hlinksldjump" tooltip="Black berry: 0 @ -80.1%"/>
          </p:cNvPr>
          <p:cNvSpPr/>
          <p:nvPr/>
        </p:nvSpPr>
        <p:spPr>
          <a:xfrm>
            <a:off x="8976429" y="6685540"/>
            <a:ext cx="16050" cy="6242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4" action="ppaction://hlinksldjump" tooltip="Symbian: 0 @ -79.9%"/>
          </p:cNvPr>
          <p:cNvSpPr/>
          <p:nvPr/>
        </p:nvSpPr>
        <p:spPr>
          <a:xfrm>
            <a:off x="8976429" y="6691782"/>
            <a:ext cx="16050" cy="5639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1" name="Rectangle 2100">
            <a:hlinkClick r:id="rId4" action="ppaction://hlinksldjump" tooltip="Lifestyle: 1 @ +15.9%"/>
          </p:cNvPr>
          <p:cNvSpPr/>
          <p:nvPr/>
        </p:nvSpPr>
        <p:spPr>
          <a:xfrm>
            <a:off x="8834761" y="6611924"/>
            <a:ext cx="170417" cy="98197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4" action="ppaction://hlinksldjump" tooltip="Android 3: 3 @ +121.4%"/>
          </p:cNvPr>
          <p:cNvSpPr/>
          <p:nvPr/>
        </p:nvSpPr>
        <p:spPr>
          <a:xfrm>
            <a:off x="9017879" y="6624624"/>
            <a:ext cx="56996" cy="325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4" action="ppaction://hlinksldjump" tooltip="Java ME: 2 @ +6.4%"/>
          </p:cNvPr>
          <p:cNvSpPr/>
          <p:nvPr/>
        </p:nvSpPr>
        <p:spPr>
          <a:xfrm>
            <a:off x="9074874" y="6624624"/>
            <a:ext cx="43726" cy="32594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4" action="ppaction://hlinksldjump" tooltip="Android 4: 1 @ -27.0%"/>
          </p:cNvPr>
          <p:cNvSpPr/>
          <p:nvPr/>
        </p:nvSpPr>
        <p:spPr>
          <a:xfrm>
            <a:off x="9017879" y="6657218"/>
            <a:ext cx="45807" cy="2028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4" action="ppaction://hlinksldjump" tooltip="iOS 5: 1 @ +167.6%"/>
          </p:cNvPr>
          <p:cNvSpPr/>
          <p:nvPr/>
        </p:nvSpPr>
        <p:spPr>
          <a:xfrm>
            <a:off x="9017879" y="6677502"/>
            <a:ext cx="45807" cy="199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6" name="Rectangle 2105">
            <a:hlinkClick r:id="rId4" action="ppaction://hlinksldjump" tooltip="iOS 4: 1 @ -39.3%"/>
          </p:cNvPr>
          <p:cNvSpPr/>
          <p:nvPr/>
        </p:nvSpPr>
        <p:spPr>
          <a:xfrm>
            <a:off x="9063686" y="6657218"/>
            <a:ext cx="30538" cy="24267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4" action="ppaction://hlinksldjump" tooltip="iOS 3: 1 @ +170.6%"/>
          </p:cNvPr>
          <p:cNvSpPr/>
          <p:nvPr/>
        </p:nvSpPr>
        <p:spPr>
          <a:xfrm>
            <a:off x="9094223" y="6657218"/>
            <a:ext cx="24377" cy="242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4" action="ppaction://hlinksldjump" tooltip="Android 2: 1 @ +inf%"/>
          </p:cNvPr>
          <p:cNvSpPr/>
          <p:nvPr/>
        </p:nvSpPr>
        <p:spPr>
          <a:xfrm>
            <a:off x="9063686" y="6681485"/>
            <a:ext cx="29390" cy="159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4" action="ppaction://hlinksldjump" tooltip="Other: 0 @ +inf%"/>
          </p:cNvPr>
          <p:cNvSpPr/>
          <p:nvPr/>
        </p:nvSpPr>
        <p:spPr>
          <a:xfrm>
            <a:off x="9093075" y="6681485"/>
            <a:ext cx="25525" cy="80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4" action="ppaction://hlinksldjump" tooltip="Black berry: 0 @ +inf%"/>
          </p:cNvPr>
          <p:cNvSpPr/>
          <p:nvPr/>
        </p:nvSpPr>
        <p:spPr>
          <a:xfrm>
            <a:off x="9093075" y="6689582"/>
            <a:ext cx="25525" cy="78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4" action="ppaction://hlinksldjump" tooltip="Politics: 1 @ +25.9%"/>
          </p:cNvPr>
          <p:cNvSpPr/>
          <p:nvPr/>
        </p:nvSpPr>
        <p:spPr>
          <a:xfrm>
            <a:off x="9005179" y="6611924"/>
            <a:ext cx="126121" cy="98197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>
            <a:hlinkClick r:id="rId4" action="ppaction://hlinksldjump" tooltip="Android 3: 3 @ +0.7%"/>
          </p:cNvPr>
          <p:cNvSpPr/>
          <p:nvPr/>
        </p:nvSpPr>
        <p:spPr>
          <a:xfrm>
            <a:off x="8847461" y="6722821"/>
            <a:ext cx="53380" cy="32913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>
            <a:hlinkClick r:id="rId4" action="ppaction://hlinksldjump" tooltip="iOS 4: 2 @ -12.7%"/>
          </p:cNvPr>
          <p:cNvSpPr/>
          <p:nvPr/>
        </p:nvSpPr>
        <p:spPr>
          <a:xfrm>
            <a:off x="8847461" y="6755735"/>
            <a:ext cx="53380" cy="21235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>
            <a:hlinkClick r:id="rId4" action="ppaction://hlinksldjump" tooltip="Windows: 2 @ +380.9%"/>
          </p:cNvPr>
          <p:cNvSpPr/>
          <p:nvPr/>
        </p:nvSpPr>
        <p:spPr>
          <a:xfrm>
            <a:off x="8900841" y="6722821"/>
            <a:ext cx="39905" cy="263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>
            <a:hlinkClick r:id="rId4" action="ppaction://hlinksldjump" tooltip="Android 4: 1 @ -39.9%"/>
          </p:cNvPr>
          <p:cNvSpPr/>
          <p:nvPr/>
        </p:nvSpPr>
        <p:spPr>
          <a:xfrm>
            <a:off x="8940746" y="6722821"/>
            <a:ext cx="36136" cy="26378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6" name="Rectangle 2115">
            <a:hlinkClick r:id="rId4" action="ppaction://hlinksldjump" tooltip="iOS 5: 1 @ +179.4%"/>
          </p:cNvPr>
          <p:cNvSpPr/>
          <p:nvPr/>
        </p:nvSpPr>
        <p:spPr>
          <a:xfrm>
            <a:off x="8900841" y="6749199"/>
            <a:ext cx="49695" cy="190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>
            <a:hlinkClick r:id="rId4" action="ppaction://hlinksldjump" tooltip="Black berry: 1 @ +279.3%"/>
          </p:cNvPr>
          <p:cNvSpPr/>
          <p:nvPr/>
        </p:nvSpPr>
        <p:spPr>
          <a:xfrm>
            <a:off x="8900841" y="6768270"/>
            <a:ext cx="49695" cy="87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>
            <a:hlinkClick r:id="rId4" action="ppaction://hlinksldjump" tooltip="iOS 3: 1 @ -64.1%"/>
          </p:cNvPr>
          <p:cNvSpPr/>
          <p:nvPr/>
        </p:nvSpPr>
        <p:spPr>
          <a:xfrm>
            <a:off x="8950536" y="6749199"/>
            <a:ext cx="26346" cy="12810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>
            <a:hlinkClick r:id="rId4" action="ppaction://hlinksldjump" tooltip="Java ME: 0 @ -34.2%"/>
          </p:cNvPr>
          <p:cNvSpPr/>
          <p:nvPr/>
        </p:nvSpPr>
        <p:spPr>
          <a:xfrm>
            <a:off x="8950536" y="6762009"/>
            <a:ext cx="26346" cy="7871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0" name="Rectangle 2119">
            <a:hlinkClick r:id="rId4" action="ppaction://hlinksldjump" tooltip="Symbian: 0 @ -14.0%"/>
          </p:cNvPr>
          <p:cNvSpPr/>
          <p:nvPr/>
        </p:nvSpPr>
        <p:spPr>
          <a:xfrm>
            <a:off x="8950536" y="6769880"/>
            <a:ext cx="26346" cy="7090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1" name="Rectangle 2120">
            <a:hlinkClick r:id="rId4" action="ppaction://hlinksldjump" tooltip="Sports: 1 @ -0.9%"/>
          </p:cNvPr>
          <p:cNvSpPr/>
          <p:nvPr/>
        </p:nvSpPr>
        <p:spPr>
          <a:xfrm>
            <a:off x="8834761" y="6710121"/>
            <a:ext cx="154821" cy="79549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>
            <a:hlinkClick r:id="rId4" action="ppaction://hlinksldjump" tooltip="iOS 4: 2 @ +35.9%"/>
          </p:cNvPr>
          <p:cNvSpPr/>
          <p:nvPr/>
        </p:nvSpPr>
        <p:spPr>
          <a:xfrm>
            <a:off x="8847461" y="6802370"/>
            <a:ext cx="55274" cy="1561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>
            <a:hlinkClick r:id="rId4" action="ppaction://hlinksldjump" tooltip="iOS 5: 2 @ +104.0%"/>
          </p:cNvPr>
          <p:cNvSpPr/>
          <p:nvPr/>
        </p:nvSpPr>
        <p:spPr>
          <a:xfrm>
            <a:off x="8847461" y="6817988"/>
            <a:ext cx="55274" cy="14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>
            <a:hlinkClick r:id="rId4" action="ppaction://hlinksldjump" tooltip="iOS 3: 1 @ -17.0%"/>
          </p:cNvPr>
          <p:cNvSpPr/>
          <p:nvPr/>
        </p:nvSpPr>
        <p:spPr>
          <a:xfrm>
            <a:off x="8902735" y="6802370"/>
            <a:ext cx="34568" cy="16512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5" name="Rectangle 2124">
            <a:hlinkClick r:id="rId4" action="ppaction://hlinksldjump" tooltip="Java ME: 1 @ +12.2%"/>
          </p:cNvPr>
          <p:cNvSpPr/>
          <p:nvPr/>
        </p:nvSpPr>
        <p:spPr>
          <a:xfrm>
            <a:off x="8902735" y="6818882"/>
            <a:ext cx="34568" cy="1371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>
            <a:hlinkClick r:id="rId4" action="ppaction://hlinksldjump" tooltip="Black berry: 1 @ +135.5%"/>
          </p:cNvPr>
          <p:cNvSpPr/>
          <p:nvPr/>
        </p:nvSpPr>
        <p:spPr>
          <a:xfrm>
            <a:off x="8937303" y="6802370"/>
            <a:ext cx="22545" cy="189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>
            <a:hlinkClick r:id="rId4" action="ppaction://hlinksldjump" tooltip="Android 4: 1 @ -65.4%"/>
          </p:cNvPr>
          <p:cNvSpPr/>
          <p:nvPr/>
        </p:nvSpPr>
        <p:spPr>
          <a:xfrm>
            <a:off x="8959848" y="6802370"/>
            <a:ext cx="17034" cy="18945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>
            <a:hlinkClick r:id="rId4" action="ppaction://hlinksldjump" tooltip="Windows: 0 @ +16.3%"/>
          </p:cNvPr>
          <p:cNvSpPr/>
          <p:nvPr/>
        </p:nvSpPr>
        <p:spPr>
          <a:xfrm>
            <a:off x="8937303" y="6821315"/>
            <a:ext cx="14834" cy="11285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>
            <a:hlinkClick r:id="rId4" action="ppaction://hlinksldjump" tooltip="Android 3: 0 @ -19.7%"/>
          </p:cNvPr>
          <p:cNvSpPr/>
          <p:nvPr/>
        </p:nvSpPr>
        <p:spPr>
          <a:xfrm>
            <a:off x="8952137" y="6821315"/>
            <a:ext cx="22218" cy="639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>
            <a:hlinkClick r:id="rId4" action="ppaction://hlinksldjump" tooltip="Android 2: 0 @ +1.8%"/>
          </p:cNvPr>
          <p:cNvSpPr/>
          <p:nvPr/>
        </p:nvSpPr>
        <p:spPr>
          <a:xfrm>
            <a:off x="8952137" y="6827707"/>
            <a:ext cx="22218" cy="4893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>
            <a:hlinkClick r:id="rId4" action="ppaction://hlinksldjump" tooltip="Android 1: 0 @ +inf%"/>
          </p:cNvPr>
          <p:cNvSpPr/>
          <p:nvPr/>
        </p:nvSpPr>
        <p:spPr>
          <a:xfrm>
            <a:off x="8974355" y="6821315"/>
            <a:ext cx="2526" cy="112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>
            <a:hlinkClick r:id="rId4" action="ppaction://hlinksldjump" tooltip="Health: 1 @ +6.2%"/>
          </p:cNvPr>
          <p:cNvSpPr/>
          <p:nvPr/>
        </p:nvSpPr>
        <p:spPr>
          <a:xfrm>
            <a:off x="8834761" y="6789670"/>
            <a:ext cx="154821" cy="55630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>
            <a:hlinkClick r:id="rId4" action="ppaction://hlinksldjump" tooltip="Android 3: 1 @ -19.2%"/>
          </p:cNvPr>
          <p:cNvSpPr/>
          <p:nvPr/>
        </p:nvSpPr>
        <p:spPr>
          <a:xfrm>
            <a:off x="9002282" y="6722821"/>
            <a:ext cx="41874" cy="14490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Rectangle 2133">
            <a:hlinkClick r:id="rId4" action="ppaction://hlinksldjump" tooltip="iOS 4: 1 @ +inf%"/>
          </p:cNvPr>
          <p:cNvSpPr/>
          <p:nvPr/>
        </p:nvSpPr>
        <p:spPr>
          <a:xfrm>
            <a:off x="9002282" y="6737311"/>
            <a:ext cx="41874" cy="132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5" name="Rectangle 2134">
            <a:hlinkClick r:id="rId4" action="ppaction://hlinksldjump" tooltip="Android 4: 1 @ +39.2%"/>
          </p:cNvPr>
          <p:cNvSpPr/>
          <p:nvPr/>
        </p:nvSpPr>
        <p:spPr>
          <a:xfrm>
            <a:off x="9044156" y="6722821"/>
            <a:ext cx="32526" cy="14566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6" name="Rectangle 2135">
            <a:hlinkClick r:id="rId4" action="ppaction://hlinksldjump" tooltip="iOS 3: 1 @ +249.5%"/>
          </p:cNvPr>
          <p:cNvSpPr/>
          <p:nvPr/>
        </p:nvSpPr>
        <p:spPr>
          <a:xfrm>
            <a:off x="9044156" y="6737387"/>
            <a:ext cx="32526" cy="131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7" name="Rectangle 2136">
            <a:hlinkClick r:id="rId4" action="ppaction://hlinksldjump" tooltip="Android 2: 1 @ +170.5%"/>
          </p:cNvPr>
          <p:cNvSpPr/>
          <p:nvPr/>
        </p:nvSpPr>
        <p:spPr>
          <a:xfrm>
            <a:off x="9076682" y="6722821"/>
            <a:ext cx="26527" cy="152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8" name="Rectangle 2137">
            <a:hlinkClick r:id="rId4" action="ppaction://hlinksldjump" tooltip="Windows: 0 @ +inf%"/>
          </p:cNvPr>
          <p:cNvSpPr/>
          <p:nvPr/>
        </p:nvSpPr>
        <p:spPr>
          <a:xfrm>
            <a:off x="9103209" y="6722821"/>
            <a:ext cx="15391" cy="152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9" name="Rectangle 2138">
            <a:hlinkClick r:id="rId4" action="ppaction://hlinksldjump" tooltip="Java ME: 0 @ -17.0%"/>
          </p:cNvPr>
          <p:cNvSpPr/>
          <p:nvPr/>
        </p:nvSpPr>
        <p:spPr>
          <a:xfrm>
            <a:off x="9076682" y="6738038"/>
            <a:ext cx="15451" cy="12520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Rectangle 2139">
            <a:hlinkClick r:id="rId4" action="ppaction://hlinksldjump" tooltip="Symbian: 0 @ +inf%"/>
          </p:cNvPr>
          <p:cNvSpPr/>
          <p:nvPr/>
        </p:nvSpPr>
        <p:spPr>
          <a:xfrm>
            <a:off x="9092133" y="6738038"/>
            <a:ext cx="18916" cy="71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1" name="Rectangle 2140">
            <a:hlinkClick r:id="rId4" action="ppaction://hlinksldjump" tooltip="Black berry: 0 @ +inf%"/>
          </p:cNvPr>
          <p:cNvSpPr/>
          <p:nvPr/>
        </p:nvSpPr>
        <p:spPr>
          <a:xfrm>
            <a:off x="9092133" y="6745144"/>
            <a:ext cx="18916" cy="54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2" name="Rectangle 2141">
            <a:hlinkClick r:id="rId4" action="ppaction://hlinksldjump" tooltip="iOS 5: 0 @ -60.2%"/>
          </p:cNvPr>
          <p:cNvSpPr/>
          <p:nvPr/>
        </p:nvSpPr>
        <p:spPr>
          <a:xfrm>
            <a:off x="9111049" y="6738038"/>
            <a:ext cx="7551" cy="12520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3" name="Rectangle 2142">
            <a:hlinkClick r:id="rId4" action="ppaction://hlinksldjump" tooltip="Books: 1 @ +75.9%"/>
          </p:cNvPr>
          <p:cNvSpPr/>
          <p:nvPr/>
        </p:nvSpPr>
        <p:spPr>
          <a:xfrm>
            <a:off x="8989582" y="6710121"/>
            <a:ext cx="141718" cy="53137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4" name="Rectangle 2143">
            <a:hlinkClick r:id="rId4" action="ppaction://hlinksldjump" tooltip="Android 3: 1 @ +53.4%"/>
          </p:cNvPr>
          <p:cNvSpPr/>
          <p:nvPr/>
        </p:nvSpPr>
        <p:spPr>
          <a:xfrm>
            <a:off x="9002282" y="6775958"/>
            <a:ext cx="24261" cy="20693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5" name="Rectangle 2144">
            <a:hlinkClick r:id="rId4" action="ppaction://hlinksldjump" tooltip="iOS 3: 1 @ +26.6%"/>
          </p:cNvPr>
          <p:cNvSpPr/>
          <p:nvPr/>
        </p:nvSpPr>
        <p:spPr>
          <a:xfrm>
            <a:off x="9026543" y="6775958"/>
            <a:ext cx="32719" cy="11439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6" name="Rectangle 2145">
            <a:hlinkClick r:id="rId4" action="ppaction://hlinksldjump" tooltip="iOS 5: 1 @ -28.1%"/>
          </p:cNvPr>
          <p:cNvSpPr/>
          <p:nvPr/>
        </p:nvSpPr>
        <p:spPr>
          <a:xfrm>
            <a:off x="9026543" y="6787397"/>
            <a:ext cx="32719" cy="9254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7" name="Rectangle 2146">
            <a:hlinkClick r:id="rId4" action="ppaction://hlinksldjump" tooltip="Java ME: 1 @ +67.8%"/>
          </p:cNvPr>
          <p:cNvSpPr/>
          <p:nvPr/>
        </p:nvSpPr>
        <p:spPr>
          <a:xfrm>
            <a:off x="9059263" y="6775958"/>
            <a:ext cx="24257" cy="11851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8" name="Rectangle 2147">
            <a:hlinkClick r:id="rId4" action="ppaction://hlinksldjump" tooltip="iOS 4: 1 @ -66.7%"/>
          </p:cNvPr>
          <p:cNvSpPr/>
          <p:nvPr/>
        </p:nvSpPr>
        <p:spPr>
          <a:xfrm>
            <a:off x="9059263" y="6787809"/>
            <a:ext cx="24257" cy="8842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9" name="Rectangle 2148">
            <a:hlinkClick r:id="rId4" action="ppaction://hlinksldjump" tooltip="Other: 0 @ +inf%"/>
          </p:cNvPr>
          <p:cNvSpPr/>
          <p:nvPr/>
        </p:nvSpPr>
        <p:spPr>
          <a:xfrm>
            <a:off x="9083519" y="6775958"/>
            <a:ext cx="19947" cy="105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0" name="Rectangle 2149">
            <a:hlinkClick r:id="rId4" action="ppaction://hlinksldjump" tooltip="Android 2: 0 @ +31.8%"/>
          </p:cNvPr>
          <p:cNvSpPr/>
          <p:nvPr/>
        </p:nvSpPr>
        <p:spPr>
          <a:xfrm>
            <a:off x="9103466" y="6775958"/>
            <a:ext cx="15134" cy="10530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1" name="Rectangle 2150">
            <a:hlinkClick r:id="rId4" action="ppaction://hlinksldjump" tooltip="Symbian: 0 @ -27.6%"/>
          </p:cNvPr>
          <p:cNvSpPr/>
          <p:nvPr/>
        </p:nvSpPr>
        <p:spPr>
          <a:xfrm>
            <a:off x="9083519" y="6786488"/>
            <a:ext cx="14154" cy="10162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2" name="Rectangle 2151">
            <a:hlinkClick r:id="rId4" action="ppaction://hlinksldjump" tooltip="Android 4: 0 @ +6.5%"/>
          </p:cNvPr>
          <p:cNvSpPr/>
          <p:nvPr/>
        </p:nvSpPr>
        <p:spPr>
          <a:xfrm>
            <a:off x="9097673" y="6786488"/>
            <a:ext cx="13087" cy="10162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3" name="Rectangle 2152">
            <a:hlinkClick r:id="rId4" action="ppaction://hlinksldjump" tooltip="Windows: 0 @ -63.9%"/>
          </p:cNvPr>
          <p:cNvSpPr/>
          <p:nvPr/>
        </p:nvSpPr>
        <p:spPr>
          <a:xfrm>
            <a:off x="9110760" y="6786488"/>
            <a:ext cx="7840" cy="10162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4" name="Rectangle 2153">
            <a:hlinkClick r:id="rId4" action="ppaction://hlinksldjump" tooltip="Personal finance: 0 @ -5.7%"/>
          </p:cNvPr>
          <p:cNvSpPr/>
          <p:nvPr/>
        </p:nvSpPr>
        <p:spPr>
          <a:xfrm>
            <a:off x="8989582" y="6763258"/>
            <a:ext cx="141718" cy="46093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5" name="Rectangle 2154">
            <a:hlinkClick r:id="rId4" action="ppaction://hlinksldjump" tooltip="Android 4: 1 @ +295.0%"/>
          </p:cNvPr>
          <p:cNvSpPr/>
          <p:nvPr/>
        </p:nvSpPr>
        <p:spPr>
          <a:xfrm>
            <a:off x="9002282" y="6822050"/>
            <a:ext cx="33880" cy="10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6" name="Rectangle 2155">
            <a:hlinkClick r:id="rId4" action="ppaction://hlinksldjump" tooltip="iOS 5: 1 @ +341.6%"/>
          </p:cNvPr>
          <p:cNvSpPr/>
          <p:nvPr/>
        </p:nvSpPr>
        <p:spPr>
          <a:xfrm>
            <a:off x="9036162" y="6822050"/>
            <a:ext cx="29533" cy="10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7" name="Rectangle 2156">
            <a:hlinkClick r:id="rId4" action="ppaction://hlinksldjump" tooltip="iOS 4: 1 @ +inf%"/>
          </p:cNvPr>
          <p:cNvSpPr/>
          <p:nvPr/>
        </p:nvSpPr>
        <p:spPr>
          <a:xfrm>
            <a:off x="9065695" y="6822050"/>
            <a:ext cx="22247" cy="10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8" name="Rectangle 2157">
            <a:hlinkClick r:id="rId4" action="ppaction://hlinksldjump" tooltip="Windows: 0 @ +inf%"/>
          </p:cNvPr>
          <p:cNvSpPr/>
          <p:nvPr/>
        </p:nvSpPr>
        <p:spPr>
          <a:xfrm>
            <a:off x="9087941" y="6822050"/>
            <a:ext cx="20888" cy="53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9" name="Rectangle 2158">
            <a:hlinkClick r:id="rId4" action="ppaction://hlinksldjump" tooltip="Black berry: 0 @ +inf%"/>
          </p:cNvPr>
          <p:cNvSpPr/>
          <p:nvPr/>
        </p:nvSpPr>
        <p:spPr>
          <a:xfrm>
            <a:off x="9087941" y="6827404"/>
            <a:ext cx="20888" cy="51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0" name="Rectangle 2159">
            <a:hlinkClick r:id="rId4" action="ppaction://hlinksldjump" tooltip="iOS 3: 0 @ -37.6%"/>
          </p:cNvPr>
          <p:cNvSpPr/>
          <p:nvPr/>
        </p:nvSpPr>
        <p:spPr>
          <a:xfrm>
            <a:off x="9108829" y="6822050"/>
            <a:ext cx="9771" cy="5911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1" name="Rectangle 2160">
            <a:hlinkClick r:id="rId4" action="ppaction://hlinksldjump" tooltip="Android 2: 0 @ +inf%"/>
          </p:cNvPr>
          <p:cNvSpPr/>
          <p:nvPr/>
        </p:nvSpPr>
        <p:spPr>
          <a:xfrm>
            <a:off x="9108829" y="6827962"/>
            <a:ext cx="5807" cy="46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2" name="Rectangle 2161">
            <a:hlinkClick r:id="rId4" action="ppaction://hlinksldjump" tooltip="Java ME: 0 @ -58.2%"/>
          </p:cNvPr>
          <p:cNvSpPr/>
          <p:nvPr/>
        </p:nvSpPr>
        <p:spPr>
          <a:xfrm>
            <a:off x="9114636" y="6827962"/>
            <a:ext cx="3964" cy="4638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3" name="Rectangle 2162">
            <a:hlinkClick r:id="rId4" action="ppaction://hlinksldjump" tooltip="News: 0 @ +312.4%"/>
          </p:cNvPr>
          <p:cNvSpPr/>
          <p:nvPr/>
        </p:nvSpPr>
        <p:spPr>
          <a:xfrm>
            <a:off x="8989582" y="6809350"/>
            <a:ext cx="141718" cy="359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4" name="Rectangle 2163">
            <a:hlinkClick r:id="rId4" action="ppaction://hlinksldjump" tooltip="Picky: 4 @ +57.9%"/>
          </p:cNvPr>
          <p:cNvSpPr/>
          <p:nvPr/>
        </p:nvSpPr>
        <p:spPr>
          <a:xfrm>
            <a:off x="6834447" y="6362599"/>
            <a:ext cx="2309553" cy="495401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Picky</a:t>
            </a:r>
            <a:endParaRPr lang="en-US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5278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2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0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3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6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9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1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5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8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4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1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4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7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3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6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9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2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5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5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8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1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3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6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9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1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2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6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4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6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5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8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1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4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7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0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3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6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6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7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9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2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5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8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1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4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7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7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9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8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1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8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2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3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7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0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3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6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8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9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9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2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9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5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8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1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4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7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9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0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10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2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0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5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5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6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9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0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2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5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8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1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1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7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0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3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5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0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3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7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2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2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2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3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2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4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3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7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3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0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3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3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6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9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2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3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5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3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8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4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1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4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2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4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5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7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0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4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4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3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5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5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5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4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5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5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5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5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1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3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5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9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5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2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6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4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6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6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6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28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6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1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6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4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6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7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9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6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1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7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3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7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5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7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6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7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6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7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7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7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0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7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3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7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6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7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9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8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2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8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5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8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8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8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0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8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2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8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4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8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6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8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8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8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9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9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1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9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22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9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3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19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4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19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4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19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5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19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8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19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1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19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3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20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5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20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8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20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0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2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2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4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20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6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20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8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20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0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1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21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1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1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2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43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4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3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4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72" grpId="0" animBg="1"/>
      <p:bldP spid="285" grpId="0" animBg="1"/>
      <p:bldP spid="298" grpId="0" animBg="1"/>
      <p:bldP spid="310" grpId="0" animBg="1"/>
      <p:bldP spid="323" grpId="0" animBg="1"/>
      <p:bldP spid="336" grpId="0" animBg="1"/>
      <p:bldP spid="349" grpId="0" animBg="1"/>
      <p:bldP spid="361" grpId="0" animBg="1"/>
      <p:bldP spid="374" grpId="0" animBg="1"/>
      <p:bldP spid="375" grpId="0" animBg="1"/>
      <p:bldP spid="388" grpId="0" animBg="1"/>
      <p:bldP spid="401" grpId="0" animBg="1"/>
      <p:bldP spid="414" grpId="0" animBg="1"/>
      <p:bldP spid="427" grpId="0" animBg="1"/>
      <p:bldP spid="440" grpId="0" animBg="1"/>
      <p:bldP spid="453" grpId="0" animBg="1"/>
      <p:bldP spid="466" grpId="0" animBg="1"/>
      <p:bldP spid="479" grpId="0" animBg="1"/>
      <p:bldP spid="492" grpId="0" animBg="1"/>
      <p:bldP spid="505" grpId="0" animBg="1"/>
      <p:bldP spid="518" grpId="0" animBg="1"/>
      <p:bldP spid="531" grpId="0" animBg="1"/>
      <p:bldP spid="543" grpId="0" animBg="1"/>
      <p:bldP spid="556" grpId="0" animBg="1"/>
      <p:bldP spid="569" grpId="0" animBg="1"/>
      <p:bldP spid="581" grpId="0" animBg="1"/>
      <p:bldP spid="592" grpId="0" animBg="1"/>
      <p:bldP spid="604" grpId="0" animBg="1"/>
      <p:bldP spid="605" grpId="0" animBg="1"/>
      <p:bldP spid="618" grpId="0" animBg="1"/>
      <p:bldP spid="631" grpId="0" animBg="1"/>
      <p:bldP spid="644" grpId="0" animBg="1"/>
      <p:bldP spid="657" grpId="0" animBg="1"/>
      <p:bldP spid="670" grpId="0" animBg="1"/>
      <p:bldP spid="683" grpId="0" animBg="1"/>
      <p:bldP spid="696" grpId="0" animBg="1"/>
      <p:bldP spid="709" grpId="0" animBg="1"/>
      <p:bldP spid="722" grpId="0" animBg="1"/>
      <p:bldP spid="735" grpId="0" animBg="1"/>
      <p:bldP spid="748" grpId="0" animBg="1"/>
      <p:bldP spid="761" grpId="0" animBg="1"/>
      <p:bldP spid="774" grpId="0" animBg="1"/>
      <p:bldP spid="787" grpId="0" animBg="1"/>
      <p:bldP spid="799" grpId="0" animBg="1"/>
      <p:bldP spid="811" grpId="0" animBg="1"/>
      <p:bldP spid="822" grpId="0" animBg="1"/>
      <p:bldP spid="833" grpId="0" animBg="1"/>
      <p:bldP spid="834" grpId="0" animBg="1"/>
      <p:bldP spid="847" grpId="0" animBg="1"/>
      <p:bldP spid="860" grpId="0" animBg="1"/>
      <p:bldP spid="873" grpId="0" animBg="1"/>
      <p:bldP spid="886" grpId="0" animBg="1"/>
      <p:bldP spid="899" grpId="0" animBg="1"/>
      <p:bldP spid="912" grpId="0" animBg="1"/>
      <p:bldP spid="925" grpId="0" animBg="1"/>
      <p:bldP spid="938" grpId="0" animBg="1"/>
      <p:bldP spid="951" grpId="0" animBg="1"/>
      <p:bldP spid="964" grpId="0" animBg="1"/>
      <p:bldP spid="977" grpId="0" animBg="1"/>
      <p:bldP spid="990" grpId="0" animBg="1"/>
      <p:bldP spid="1002" grpId="0" animBg="1"/>
      <p:bldP spid="1015" grpId="0" animBg="1"/>
      <p:bldP spid="1027" grpId="0" animBg="1"/>
      <p:bldP spid="1040" grpId="0" animBg="1"/>
      <p:bldP spid="1052" grpId="0" animBg="1"/>
      <p:bldP spid="1065" grpId="0" animBg="1"/>
      <p:bldP spid="1066" grpId="0" animBg="1"/>
      <p:bldP spid="1079" grpId="0" animBg="1"/>
      <p:bldP spid="1092" grpId="0" animBg="1"/>
      <p:bldP spid="1105" grpId="0" animBg="1"/>
      <p:bldP spid="1118" grpId="0" animBg="1"/>
      <p:bldP spid="1131" grpId="0" animBg="1"/>
      <p:bldP spid="1144" grpId="0" animBg="1"/>
      <p:bldP spid="1157" grpId="0" animBg="1"/>
      <p:bldP spid="1170" grpId="0" animBg="1"/>
      <p:bldP spid="1183" grpId="0" animBg="1"/>
      <p:bldP spid="1195" grpId="0" animBg="1"/>
      <p:bldP spid="1208" grpId="0" animBg="1"/>
      <p:bldP spid="1220" grpId="0" animBg="1"/>
      <p:bldP spid="1233" grpId="0" animBg="1"/>
      <p:bldP spid="1246" grpId="0" animBg="1"/>
      <p:bldP spid="1257" grpId="0" animBg="1"/>
      <p:bldP spid="1269" grpId="0" animBg="1"/>
      <p:bldP spid="1282" grpId="0" animBg="1"/>
      <p:bldP spid="1293" grpId="0" animBg="1"/>
      <p:bldP spid="1294" grpId="0" animBg="1"/>
      <p:bldP spid="1307" grpId="0" animBg="1"/>
      <p:bldP spid="1320" grpId="0" animBg="1"/>
      <p:bldP spid="1333" grpId="0" animBg="1"/>
      <p:bldP spid="1346" grpId="0" animBg="1"/>
      <p:bldP spid="1359" grpId="0" animBg="1"/>
      <p:bldP spid="1372" grpId="0" animBg="1"/>
      <p:bldP spid="1385" grpId="0" animBg="1"/>
      <p:bldP spid="1398" grpId="0" animBg="1"/>
      <p:bldP spid="1411" grpId="0" animBg="1"/>
      <p:bldP spid="1422" grpId="0" animBg="1"/>
      <p:bldP spid="1435" grpId="0" animBg="1"/>
      <p:bldP spid="1447" grpId="0" animBg="1"/>
      <p:bldP spid="1459" grpId="0" animBg="1"/>
      <p:bldP spid="1470" grpId="0" animBg="1"/>
      <p:bldP spid="1482" grpId="0" animBg="1"/>
      <p:bldP spid="1493" grpId="0" animBg="1"/>
      <p:bldP spid="1505" grpId="0" animBg="1"/>
      <p:bldP spid="1514" grpId="0" animBg="1"/>
      <p:bldP spid="1515" grpId="0" animBg="1"/>
      <p:bldP spid="1528" grpId="0" animBg="1"/>
      <p:bldP spid="1541" grpId="0" animBg="1"/>
      <p:bldP spid="1553" grpId="0" animBg="1"/>
      <p:bldP spid="1566" grpId="0" animBg="1"/>
      <p:bldP spid="1579" grpId="0" animBg="1"/>
      <p:bldP spid="1592" grpId="0" animBg="1"/>
      <p:bldP spid="1604" grpId="0" animBg="1"/>
      <p:bldP spid="1616" grpId="0" animBg="1"/>
      <p:bldP spid="1628" grpId="0" animBg="1"/>
      <p:bldP spid="1641" grpId="0" animBg="1"/>
      <p:bldP spid="1654" grpId="0" animBg="1"/>
      <p:bldP spid="1667" grpId="0" animBg="1"/>
      <p:bldP spid="1679" grpId="0" animBg="1"/>
      <p:bldP spid="1691" grpId="0" animBg="1"/>
      <p:bldP spid="1703" grpId="0" animBg="1"/>
      <p:bldP spid="1715" grpId="0" animBg="1"/>
      <p:bldP spid="1726" grpId="0" animBg="1"/>
      <p:bldP spid="1736" grpId="0" animBg="1"/>
      <p:bldP spid="1737" grpId="0" animBg="1"/>
      <p:bldP spid="1750" grpId="0" animBg="1"/>
      <p:bldP spid="1763" grpId="0" animBg="1"/>
      <p:bldP spid="1776" grpId="0" animBg="1"/>
      <p:bldP spid="1789" grpId="0" animBg="1"/>
      <p:bldP spid="1802" grpId="0" animBg="1"/>
      <p:bldP spid="1815" grpId="0" animBg="1"/>
      <p:bldP spid="1828" grpId="0" animBg="1"/>
      <p:bldP spid="1840" grpId="0" animBg="1"/>
      <p:bldP spid="1852" grpId="0" animBg="1"/>
      <p:bldP spid="1864" grpId="0" animBg="1"/>
      <p:bldP spid="1876" grpId="0" animBg="1"/>
      <p:bldP spid="1888" grpId="0" animBg="1"/>
      <p:bldP spid="1899" grpId="0" animBg="1"/>
      <p:bldP spid="1911" grpId="0" animBg="1"/>
      <p:bldP spid="1922" grpId="0" animBg="1"/>
      <p:bldP spid="1933" grpId="0" animBg="1"/>
      <p:bldP spid="1944" grpId="0" animBg="1"/>
      <p:bldP spid="1954" grpId="0" animBg="1"/>
      <p:bldP spid="1955" grpId="0" animBg="1"/>
      <p:bldP spid="1968" grpId="0" animBg="1"/>
      <p:bldP spid="1981" grpId="0" animBg="1"/>
      <p:bldP spid="1993" grpId="0" animBg="1"/>
      <p:bldP spid="2005" grpId="0" animBg="1"/>
      <p:bldP spid="2018" grpId="0" animBg="1"/>
      <p:bldP spid="2030" grpId="0" animBg="1"/>
      <p:bldP spid="2042" grpId="0" animBg="1"/>
      <p:bldP spid="2054" grpId="0" animBg="1"/>
      <p:bldP spid="2066" grpId="0" animBg="1"/>
      <p:bldP spid="2078" grpId="0" animBg="1"/>
      <p:bldP spid="2090" grpId="0" animBg="1"/>
      <p:bldP spid="2101" grpId="0" animBg="1"/>
      <p:bldP spid="2111" grpId="0" animBg="1"/>
      <p:bldP spid="2121" grpId="0" animBg="1"/>
      <p:bldP spid="2132" grpId="0" animBg="1"/>
      <p:bldP spid="2143" grpId="0" animBg="1"/>
      <p:bldP spid="2154" grpId="0" animBg="1"/>
      <p:bldP spid="2163" grpId="0" animBg="1"/>
      <p:bldP spid="216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28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120K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FFC6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-22.0%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€123K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FFC6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€1.02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4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4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4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4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4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4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4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4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4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4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4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4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4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4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4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4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4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4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4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4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4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4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4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4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4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4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4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4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4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4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4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4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4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4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4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4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4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4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4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4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4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4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4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4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4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4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4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4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4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4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4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4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4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4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4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4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4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4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4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5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6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4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4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4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4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4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4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4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4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7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8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4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9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4" action="ppaction://hlinksldjump" tooltip="iOS 4: 198 @ -16.7%"/>
          </p:cNvPr>
          <p:cNvSpPr/>
          <p:nvPr/>
        </p:nvSpPr>
        <p:spPr>
          <a:xfrm>
            <a:off x="25400" y="1803400"/>
            <a:ext cx="798448" cy="452525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4" action="ppaction://hlinksldjump" tooltip="iOS 5: 165 @ -21.0%"/>
          </p:cNvPr>
          <p:cNvSpPr/>
          <p:nvPr/>
        </p:nvSpPr>
        <p:spPr>
          <a:xfrm>
            <a:off x="25400" y="2255925"/>
            <a:ext cx="798448" cy="377099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4" action="ppaction://hlinksldjump" tooltip="Android 4: 165 @ -10.5%"/>
          </p:cNvPr>
          <p:cNvSpPr/>
          <p:nvPr/>
        </p:nvSpPr>
        <p:spPr>
          <a:xfrm>
            <a:off x="823848" y="1803400"/>
            <a:ext cx="813835" cy="368751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4" action="ppaction://hlinksldjump" tooltip="Android 3: 134 @ -47.9%"/>
          </p:cNvPr>
          <p:cNvSpPr/>
          <p:nvPr/>
        </p:nvSpPr>
        <p:spPr>
          <a:xfrm>
            <a:off x="1637683" y="1803400"/>
            <a:ext cx="662290" cy="368751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4" action="ppaction://hlinksldjump" tooltip="Java ME: 100 @ -11.6%"/>
          </p:cNvPr>
          <p:cNvSpPr/>
          <p:nvPr/>
        </p:nvSpPr>
        <p:spPr>
          <a:xfrm>
            <a:off x="823848" y="2172151"/>
            <a:ext cx="782640" cy="232629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4" action="ppaction://hlinksldjump" tooltip="iOS 3: 98 @ -35.7%"/>
          </p:cNvPr>
          <p:cNvSpPr/>
          <p:nvPr/>
        </p:nvSpPr>
        <p:spPr>
          <a:xfrm>
            <a:off x="823848" y="2404780"/>
            <a:ext cx="782640" cy="22824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4" action="ppaction://hlinksldjump" tooltip="Windows: 56 @ -8.7%"/>
          </p:cNvPr>
          <p:cNvSpPr/>
          <p:nvPr/>
        </p:nvSpPr>
        <p:spPr>
          <a:xfrm>
            <a:off x="1606488" y="2172151"/>
            <a:ext cx="383738" cy="266272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4" action="ppaction://hlinksldjump" tooltip="Android 2: 45 @ -14.9%"/>
          </p:cNvPr>
          <p:cNvSpPr/>
          <p:nvPr/>
        </p:nvSpPr>
        <p:spPr>
          <a:xfrm>
            <a:off x="1990226" y="2172151"/>
            <a:ext cx="309747" cy="266272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>
            <a:hlinkClick r:id="rId4" action="ppaction://hlinksldjump" tooltip="Black berry: 42 @ -29.9%"/>
          </p:cNvPr>
          <p:cNvSpPr/>
          <p:nvPr/>
        </p:nvSpPr>
        <p:spPr>
          <a:xfrm>
            <a:off x="1606488" y="2438423"/>
            <a:ext cx="396456" cy="194601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4" action="ppaction://hlinksldjump" tooltip="Symbian: 21 @ -39.1%"/>
          </p:cNvPr>
          <p:cNvSpPr/>
          <p:nvPr/>
        </p:nvSpPr>
        <p:spPr>
          <a:xfrm>
            <a:off x="2002944" y="2438423"/>
            <a:ext cx="297029" cy="130149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>
            <a:hlinkClick r:id="rId4" action="ppaction://hlinksldjump" tooltip="Android 1: 7 @ -30.7%"/>
          </p:cNvPr>
          <p:cNvSpPr/>
          <p:nvPr/>
        </p:nvSpPr>
        <p:spPr>
          <a:xfrm>
            <a:off x="2002944" y="2568572"/>
            <a:ext cx="188130" cy="64452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4" action="ppaction://hlinksldjump" tooltip="Other: 4 @ -28.4%"/>
          </p:cNvPr>
          <p:cNvSpPr/>
          <p:nvPr/>
        </p:nvSpPr>
        <p:spPr>
          <a:xfrm>
            <a:off x="2191074" y="2568572"/>
            <a:ext cx="108899" cy="64452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>
            <a:hlinkClick r:id="rId4" action="ppaction://hlinksldjump" tooltip="Games: 86 @ -24.9%"/>
          </p:cNvPr>
          <p:cNvSpPr/>
          <p:nvPr/>
        </p:nvSpPr>
        <p:spPr>
          <a:xfrm>
            <a:off x="12700" y="1790700"/>
            <a:ext cx="2299973" cy="855024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4" action="ppaction://hlinksldjump" tooltip="iOS 4: 180 @ +0.1%"/>
          </p:cNvPr>
          <p:cNvSpPr/>
          <p:nvPr/>
        </p:nvSpPr>
        <p:spPr>
          <a:xfrm>
            <a:off x="25400" y="2658424"/>
            <a:ext cx="872741" cy="374981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4" action="ppaction://hlinksldjump" tooltip="Android 3: 178 @ -24.6%"/>
          </p:cNvPr>
          <p:cNvSpPr/>
          <p:nvPr/>
        </p:nvSpPr>
        <p:spPr>
          <a:xfrm>
            <a:off x="25400" y="3033405"/>
            <a:ext cx="872741" cy="369707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4" action="ppaction://hlinksldjump" tooltip="Android 4: 122 @ -15.0%"/>
          </p:cNvPr>
          <p:cNvSpPr/>
          <p:nvPr/>
        </p:nvSpPr>
        <p:spPr>
          <a:xfrm>
            <a:off x="898141" y="2658424"/>
            <a:ext cx="707132" cy="313658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4" action="ppaction://hlinksldjump" tooltip="iOS 3: 120 @ -27.4%"/>
          </p:cNvPr>
          <p:cNvSpPr/>
          <p:nvPr/>
        </p:nvSpPr>
        <p:spPr>
          <a:xfrm>
            <a:off x="1605273" y="2658424"/>
            <a:ext cx="694700" cy="31365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4" action="ppaction://hlinksldjump" tooltip="Java ME: 80 @ -41.9%"/>
          </p:cNvPr>
          <p:cNvSpPr/>
          <p:nvPr/>
        </p:nvSpPr>
        <p:spPr>
          <a:xfrm>
            <a:off x="898141" y="2972082"/>
            <a:ext cx="629571" cy="229576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4" action="ppaction://hlinksldjump" tooltip="iOS 5: 70 @ -64.0%"/>
          </p:cNvPr>
          <p:cNvSpPr/>
          <p:nvPr/>
        </p:nvSpPr>
        <p:spPr>
          <a:xfrm>
            <a:off x="898141" y="3201658"/>
            <a:ext cx="629571" cy="201454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4" action="ppaction://hlinksldjump" tooltip="Android 2: 67 @ -20.4%"/>
          </p:cNvPr>
          <p:cNvSpPr/>
          <p:nvPr/>
        </p:nvSpPr>
        <p:spPr>
          <a:xfrm>
            <a:off x="1527712" y="2972082"/>
            <a:ext cx="412627" cy="292985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4" action="ppaction://hlinksldjump" tooltip="Windows: 58 @ +15.8%"/>
          </p:cNvPr>
          <p:cNvSpPr/>
          <p:nvPr/>
        </p:nvSpPr>
        <p:spPr>
          <a:xfrm>
            <a:off x="1940339" y="2972082"/>
            <a:ext cx="359635" cy="292985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4" action="ppaction://hlinksldjump" tooltip="Symbian: 29 @ +16.1%"/>
          </p:cNvPr>
          <p:cNvSpPr/>
          <p:nvPr/>
        </p:nvSpPr>
        <p:spPr>
          <a:xfrm>
            <a:off x="1527712" y="3265067"/>
            <a:ext cx="384745" cy="138045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4" action="ppaction://hlinksldjump" tooltip="Black berry: 23 @ -44.1%"/>
          </p:cNvPr>
          <p:cNvSpPr/>
          <p:nvPr/>
        </p:nvSpPr>
        <p:spPr>
          <a:xfrm>
            <a:off x="1912457" y="3265067"/>
            <a:ext cx="300972" cy="138045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ectangle 165">
            <a:hlinkClick r:id="rId4" action="ppaction://hlinksldjump" tooltip="Android 1: 5 @ -42.4%"/>
          </p:cNvPr>
          <p:cNvSpPr/>
          <p:nvPr/>
        </p:nvSpPr>
        <p:spPr>
          <a:xfrm>
            <a:off x="2213429" y="3265067"/>
            <a:ext cx="86544" cy="100059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ectangle 166">
            <a:hlinkClick r:id="rId4" action="ppaction://hlinksldjump" tooltip="Other: 2 @ -69.2%"/>
          </p:cNvPr>
          <p:cNvSpPr/>
          <p:nvPr/>
        </p:nvSpPr>
        <p:spPr>
          <a:xfrm>
            <a:off x="2213429" y="3365126"/>
            <a:ext cx="86544" cy="37986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4" action="ppaction://hlinksldjump" tooltip="Education: 78 @ -26.5%"/>
          </p:cNvPr>
          <p:cNvSpPr/>
          <p:nvPr/>
        </p:nvSpPr>
        <p:spPr>
          <a:xfrm>
            <a:off x="12700" y="2645724"/>
            <a:ext cx="2299973" cy="770088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4" action="ppaction://hlinksldjump" tooltip="Android 3: 140 @ +12.0%"/>
          </p:cNvPr>
          <p:cNvSpPr/>
          <p:nvPr/>
        </p:nvSpPr>
        <p:spPr>
          <a:xfrm>
            <a:off x="25400" y="3428512"/>
            <a:ext cx="775454" cy="325306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4" action="ppaction://hlinksldjump" tooltip="iOS 5: 131 @ -5.7%"/>
          </p:cNvPr>
          <p:cNvSpPr/>
          <p:nvPr/>
        </p:nvSpPr>
        <p:spPr>
          <a:xfrm>
            <a:off x="25400" y="3753818"/>
            <a:ext cx="775454" cy="305637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4" action="ppaction://hlinksldjump" tooltip="iOS 4: 99 @ -40.7%"/>
          </p:cNvPr>
          <p:cNvSpPr/>
          <p:nvPr/>
        </p:nvSpPr>
        <p:spPr>
          <a:xfrm>
            <a:off x="800854" y="3428512"/>
            <a:ext cx="538527" cy="330241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4" action="ppaction://hlinksldjump" tooltip="Android 4: 90 @ -50.0%"/>
          </p:cNvPr>
          <p:cNvSpPr/>
          <p:nvPr/>
        </p:nvSpPr>
        <p:spPr>
          <a:xfrm>
            <a:off x="800854" y="3758753"/>
            <a:ext cx="538527" cy="300702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4" action="ppaction://hlinksldjump" tooltip="iOS 3: 88 @ +15.4%"/>
          </p:cNvPr>
          <p:cNvSpPr/>
          <p:nvPr/>
        </p:nvSpPr>
        <p:spPr>
          <a:xfrm>
            <a:off x="1339381" y="3428512"/>
            <a:ext cx="501766" cy="316910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4" action="ppaction://hlinksldjump" tooltip="Java ME: 81 @ -2.9%"/>
          </p:cNvPr>
          <p:cNvSpPr/>
          <p:nvPr/>
        </p:nvSpPr>
        <p:spPr>
          <a:xfrm>
            <a:off x="1841147" y="3428512"/>
            <a:ext cx="458826" cy="31691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5" name="Rectangle 174">
            <a:hlinkClick r:id="rId4" action="ppaction://hlinksldjump" tooltip="Windows: 65 @ +2.7%"/>
          </p:cNvPr>
          <p:cNvSpPr/>
          <p:nvPr/>
        </p:nvSpPr>
        <p:spPr>
          <a:xfrm>
            <a:off x="1339381" y="3745422"/>
            <a:ext cx="374697" cy="314033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6" name="Rectangle 175">
            <a:hlinkClick r:id="rId4" action="ppaction://hlinksldjump" tooltip="Android 2: 55 @ -2.0%"/>
          </p:cNvPr>
          <p:cNvSpPr/>
          <p:nvPr/>
        </p:nvSpPr>
        <p:spPr>
          <a:xfrm>
            <a:off x="1714078" y="3745422"/>
            <a:ext cx="406960" cy="244235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7" name="Rectangle 176">
            <a:hlinkClick r:id="rId4" action="ppaction://hlinksldjump" tooltip="Black berry: 24 @ -44.8%"/>
          </p:cNvPr>
          <p:cNvSpPr/>
          <p:nvPr/>
        </p:nvSpPr>
        <p:spPr>
          <a:xfrm>
            <a:off x="2121038" y="3745422"/>
            <a:ext cx="178935" cy="244235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Rectangle 177">
            <a:hlinkClick r:id="rId4" action="ppaction://hlinksldjump" tooltip="Symbian: 16 @ -22.8%"/>
          </p:cNvPr>
          <p:cNvSpPr/>
          <p:nvPr/>
        </p:nvSpPr>
        <p:spPr>
          <a:xfrm>
            <a:off x="1714078" y="3989657"/>
            <a:ext cx="403716" cy="69798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9" name="Rectangle 178">
            <a:hlinkClick r:id="rId4" action="ppaction://hlinksldjump" tooltip="Android 1: 4 @ -28.9%"/>
          </p:cNvPr>
          <p:cNvSpPr/>
          <p:nvPr/>
        </p:nvSpPr>
        <p:spPr>
          <a:xfrm>
            <a:off x="2117794" y="3989657"/>
            <a:ext cx="110945" cy="69798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4" action="ppaction://hlinksldjump" tooltip="Other: 3 @ +61.2%"/>
          </p:cNvPr>
          <p:cNvSpPr/>
          <p:nvPr/>
        </p:nvSpPr>
        <p:spPr>
          <a:xfrm>
            <a:off x="2228739" y="3989657"/>
            <a:ext cx="71234" cy="69798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4" action="ppaction://hlinksldjump" tooltip="Tools: 66 @ -17.2%"/>
          </p:cNvPr>
          <p:cNvSpPr/>
          <p:nvPr/>
        </p:nvSpPr>
        <p:spPr>
          <a:xfrm>
            <a:off x="12700" y="3415812"/>
            <a:ext cx="2299973" cy="656343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4" action="ppaction://hlinksldjump" tooltip="iOS 4: 115 @ +175.7%"/>
          </p:cNvPr>
          <p:cNvSpPr/>
          <p:nvPr/>
        </p:nvSpPr>
        <p:spPr>
          <a:xfrm>
            <a:off x="2325373" y="1803400"/>
            <a:ext cx="665516" cy="3133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4" action="ppaction://hlinksldjump" tooltip="Android 4: 95 @ +81.0%"/>
          </p:cNvPr>
          <p:cNvSpPr/>
          <p:nvPr/>
        </p:nvSpPr>
        <p:spPr>
          <a:xfrm>
            <a:off x="2990889" y="1803400"/>
            <a:ext cx="548748" cy="313356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4" action="ppaction://hlinksldjump" tooltip="Android 3: 92 @ +47.9%"/>
          </p:cNvPr>
          <p:cNvSpPr/>
          <p:nvPr/>
        </p:nvSpPr>
        <p:spPr>
          <a:xfrm>
            <a:off x="2325373" y="2116756"/>
            <a:ext cx="522971" cy="318914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4" action="ppaction://hlinksldjump" tooltip="iOS 5: 73 @ -29.5%"/>
          </p:cNvPr>
          <p:cNvSpPr/>
          <p:nvPr/>
        </p:nvSpPr>
        <p:spPr>
          <a:xfrm>
            <a:off x="2325373" y="2435670"/>
            <a:ext cx="522971" cy="251264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4" action="ppaction://hlinksldjump" tooltip="Java ME: 66 @ -8.6%"/>
          </p:cNvPr>
          <p:cNvSpPr/>
          <p:nvPr/>
        </p:nvSpPr>
        <p:spPr>
          <a:xfrm>
            <a:off x="2848344" y="2116756"/>
            <a:ext cx="437025" cy="273428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4" action="ppaction://hlinksldjump" tooltip="Android 2: 38 @ -21.6%"/>
          </p:cNvPr>
          <p:cNvSpPr/>
          <p:nvPr/>
        </p:nvSpPr>
        <p:spPr>
          <a:xfrm>
            <a:off x="3285369" y="2116756"/>
            <a:ext cx="254268" cy="273428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Rectangle 187">
            <a:hlinkClick r:id="rId4" action="ppaction://hlinksldjump" tooltip="Windows: 37 @ +42.9%"/>
          </p:cNvPr>
          <p:cNvSpPr/>
          <p:nvPr/>
        </p:nvSpPr>
        <p:spPr>
          <a:xfrm>
            <a:off x="2848344" y="2390184"/>
            <a:ext cx="406836" cy="163408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4" action="ppaction://hlinksldjump" tooltip="iOS 3: 30 @ -46.6%"/>
          </p:cNvPr>
          <p:cNvSpPr/>
          <p:nvPr/>
        </p:nvSpPr>
        <p:spPr>
          <a:xfrm>
            <a:off x="2848344" y="2553592"/>
            <a:ext cx="406836" cy="133342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0" name="Rectangle 189">
            <a:hlinkClick r:id="rId4" action="ppaction://hlinksldjump" tooltip="Black berry: 22 @ +3.1%"/>
          </p:cNvPr>
          <p:cNvSpPr/>
          <p:nvPr/>
        </p:nvSpPr>
        <p:spPr>
          <a:xfrm>
            <a:off x="3255180" y="2390184"/>
            <a:ext cx="284457" cy="142360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>
            <a:hlinkClick r:id="rId4" action="ppaction://hlinksldjump" tooltip="Symbian: 20 @ +59.5%"/>
          </p:cNvPr>
          <p:cNvSpPr/>
          <p:nvPr/>
        </p:nvSpPr>
        <p:spPr>
          <a:xfrm>
            <a:off x="3255180" y="2532544"/>
            <a:ext cx="284457" cy="129582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4" action="ppaction://hlinksldjump" tooltip="Android 1: 3 @ -18.7%"/>
          </p:cNvPr>
          <p:cNvSpPr/>
          <p:nvPr/>
        </p:nvSpPr>
        <p:spPr>
          <a:xfrm>
            <a:off x="3255180" y="2662126"/>
            <a:ext cx="221609" cy="24808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4" action="ppaction://hlinksldjump" tooltip="Other: 1 @ -67.5%"/>
          </p:cNvPr>
          <p:cNvSpPr/>
          <p:nvPr/>
        </p:nvSpPr>
        <p:spPr>
          <a:xfrm>
            <a:off x="3476788" y="2662126"/>
            <a:ext cx="62849" cy="24808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4" action="ppaction://hlinksldjump" tooltip="Photo: 49 @ +17.7%"/>
          </p:cNvPr>
          <p:cNvSpPr/>
          <p:nvPr/>
        </p:nvSpPr>
        <p:spPr>
          <a:xfrm>
            <a:off x="2312673" y="1790700"/>
            <a:ext cx="1239664" cy="908934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4" action="ppaction://hlinksldjump" tooltip="Android 4: 103 @ +11.2%"/>
          </p:cNvPr>
          <p:cNvSpPr/>
          <p:nvPr/>
        </p:nvSpPr>
        <p:spPr>
          <a:xfrm>
            <a:off x="3565037" y="1803400"/>
            <a:ext cx="552883" cy="334498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4" action="ppaction://hlinksldjump" tooltip="iOS 5: 100 @ -21.0%"/>
          </p:cNvPr>
          <p:cNvSpPr/>
          <p:nvPr/>
        </p:nvSpPr>
        <p:spPr>
          <a:xfrm>
            <a:off x="4117920" y="1803400"/>
            <a:ext cx="540117" cy="334498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4" action="ppaction://hlinksldjump" tooltip="iOS 4: 75 @ -35.7%"/>
          </p:cNvPr>
          <p:cNvSpPr/>
          <p:nvPr/>
        </p:nvSpPr>
        <p:spPr>
          <a:xfrm>
            <a:off x="3565037" y="2137898"/>
            <a:ext cx="589897" cy="229537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4" action="ppaction://hlinksldjump" tooltip="Android 3: 64 @ -64.6%"/>
          </p:cNvPr>
          <p:cNvSpPr/>
          <p:nvPr/>
        </p:nvSpPr>
        <p:spPr>
          <a:xfrm>
            <a:off x="4154934" y="2137898"/>
            <a:ext cx="503103" cy="229537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4" action="ppaction://hlinksldjump" tooltip="iOS 3: 51 @ -48.9%"/>
          </p:cNvPr>
          <p:cNvSpPr/>
          <p:nvPr/>
        </p:nvSpPr>
        <p:spPr>
          <a:xfrm>
            <a:off x="3565037" y="2367435"/>
            <a:ext cx="508953" cy="181795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0" name="Rectangle 199">
            <a:hlinkClick r:id="rId4" action="ppaction://hlinksldjump" tooltip="Java ME: 39 @ -31.8%"/>
          </p:cNvPr>
          <p:cNvSpPr/>
          <p:nvPr/>
        </p:nvSpPr>
        <p:spPr>
          <a:xfrm>
            <a:off x="3565037" y="2549230"/>
            <a:ext cx="508953" cy="137704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1" name="Rectangle 200">
            <a:hlinkClick r:id="rId4" action="ppaction://hlinksldjump" tooltip="Windows: 35 @ -9.4%"/>
          </p:cNvPr>
          <p:cNvSpPr/>
          <p:nvPr/>
        </p:nvSpPr>
        <p:spPr>
          <a:xfrm>
            <a:off x="4073990" y="2367435"/>
            <a:ext cx="344284" cy="182960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2" name="Rectangle 201">
            <a:hlinkClick r:id="rId4" action="ppaction://hlinksldjump" tooltip="Android 2: 24 @ -38.7%"/>
          </p:cNvPr>
          <p:cNvSpPr/>
          <p:nvPr/>
        </p:nvSpPr>
        <p:spPr>
          <a:xfrm>
            <a:off x="4418274" y="2367435"/>
            <a:ext cx="239763" cy="182960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 202">
            <a:hlinkClick r:id="rId4" action="ppaction://hlinksldjump" tooltip="Symbian: 21 @ +24.3%"/>
          </p:cNvPr>
          <p:cNvSpPr/>
          <p:nvPr/>
        </p:nvSpPr>
        <p:spPr>
          <a:xfrm>
            <a:off x="4073990" y="2550395"/>
            <a:ext cx="273623" cy="136539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4" action="ppaction://hlinksldjump" tooltip="Black berry: 18 @ -30.5%"/>
          </p:cNvPr>
          <p:cNvSpPr/>
          <p:nvPr/>
        </p:nvSpPr>
        <p:spPr>
          <a:xfrm>
            <a:off x="4347613" y="2550395"/>
            <a:ext cx="231663" cy="136539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4" action="ppaction://hlinksldjump" tooltip="Android 1: 5 @ -19.0%"/>
          </p:cNvPr>
          <p:cNvSpPr/>
          <p:nvPr/>
        </p:nvSpPr>
        <p:spPr>
          <a:xfrm>
            <a:off x="4579276" y="2550395"/>
            <a:ext cx="78761" cy="120037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4" action="ppaction://hlinksldjump" tooltip="Other: 1 @ -58.6%"/>
          </p:cNvPr>
          <p:cNvSpPr/>
          <p:nvPr/>
        </p:nvSpPr>
        <p:spPr>
          <a:xfrm>
            <a:off x="4579276" y="2670432"/>
            <a:ext cx="78761" cy="16502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4" action="ppaction://hlinksldjump" tooltip="Music + Video: 45 @ -33.3%"/>
          </p:cNvPr>
          <p:cNvSpPr/>
          <p:nvPr/>
        </p:nvSpPr>
        <p:spPr>
          <a:xfrm>
            <a:off x="3552337" y="1790700"/>
            <a:ext cx="1118400" cy="908934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4" action="ppaction://hlinksldjump" tooltip="Android 3: 75 @ -13.1%"/>
          </p:cNvPr>
          <p:cNvSpPr/>
          <p:nvPr/>
        </p:nvSpPr>
        <p:spPr>
          <a:xfrm>
            <a:off x="2325373" y="2712334"/>
            <a:ext cx="485112" cy="274552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4" action="ppaction://hlinksldjump" tooltip="iOS 4: 55 @ -47.8%"/>
          </p:cNvPr>
          <p:cNvSpPr/>
          <p:nvPr/>
        </p:nvSpPr>
        <p:spPr>
          <a:xfrm>
            <a:off x="2325373" y="2986886"/>
            <a:ext cx="485112" cy="200024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0" name="Rectangle 209">
            <a:hlinkClick r:id="rId4" action="ppaction://hlinksldjump" tooltip="iOS 5: 40 @ -53.3%"/>
          </p:cNvPr>
          <p:cNvSpPr/>
          <p:nvPr/>
        </p:nvSpPr>
        <p:spPr>
          <a:xfrm>
            <a:off x="2810485" y="2712334"/>
            <a:ext cx="391622" cy="180587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4" action="ppaction://hlinksldjump" tooltip="iOS 3: 38 @ -48.4%"/>
          </p:cNvPr>
          <p:cNvSpPr/>
          <p:nvPr/>
        </p:nvSpPr>
        <p:spPr>
          <a:xfrm>
            <a:off x="3202107" y="2712334"/>
            <a:ext cx="367651" cy="180587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2" name="Rectangle 211">
            <a:hlinkClick r:id="rId4" action="ppaction://hlinksldjump" tooltip="Android 4: 36 @ -50.6%"/>
          </p:cNvPr>
          <p:cNvSpPr/>
          <p:nvPr/>
        </p:nvSpPr>
        <p:spPr>
          <a:xfrm>
            <a:off x="2810485" y="2892921"/>
            <a:ext cx="363287" cy="177314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3" name="Rectangle 212">
            <a:hlinkClick r:id="rId4" action="ppaction://hlinksldjump" tooltip="Android 2: 24 @ -48.6%"/>
          </p:cNvPr>
          <p:cNvSpPr/>
          <p:nvPr/>
        </p:nvSpPr>
        <p:spPr>
          <a:xfrm>
            <a:off x="2810485" y="3070235"/>
            <a:ext cx="363287" cy="116675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4" name="Rectangle 213">
            <a:hlinkClick r:id="rId4" action="ppaction://hlinksldjump" tooltip="Java ME: 20 @ -74.4%"/>
          </p:cNvPr>
          <p:cNvSpPr/>
          <p:nvPr/>
        </p:nvSpPr>
        <p:spPr>
          <a:xfrm>
            <a:off x="3173772" y="2892921"/>
            <a:ext cx="199082" cy="177051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Rectangle 214">
            <a:hlinkClick r:id="rId4" action="ppaction://hlinksldjump" tooltip="Black berry: 20 @ +48.5%"/>
          </p:cNvPr>
          <p:cNvSpPr/>
          <p:nvPr/>
        </p:nvSpPr>
        <p:spPr>
          <a:xfrm>
            <a:off x="3372854" y="2892921"/>
            <a:ext cx="196904" cy="177051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Rectangle 215">
            <a:hlinkClick r:id="rId4" action="ppaction://hlinksldjump" tooltip="Windows: 13 @ -46.2%"/>
          </p:cNvPr>
          <p:cNvSpPr/>
          <p:nvPr/>
        </p:nvSpPr>
        <p:spPr>
          <a:xfrm>
            <a:off x="3173772" y="3069972"/>
            <a:ext cx="199253" cy="116938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4" action="ppaction://hlinksldjump" tooltip="Symbian: 10 @ +15.6%"/>
          </p:cNvPr>
          <p:cNvSpPr/>
          <p:nvPr/>
        </p:nvSpPr>
        <p:spPr>
          <a:xfrm>
            <a:off x="3373025" y="3069972"/>
            <a:ext cx="196733" cy="85625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4" action="ppaction://hlinksldjump" tooltip="Android 1: 2 @ -16.5%"/>
          </p:cNvPr>
          <p:cNvSpPr/>
          <p:nvPr/>
        </p:nvSpPr>
        <p:spPr>
          <a:xfrm>
            <a:off x="3373025" y="3155597"/>
            <a:ext cx="119236" cy="31313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4" action="ppaction://hlinksldjump" tooltip="Other: 1 @ -13.0%"/>
          </p:cNvPr>
          <p:cNvSpPr/>
          <p:nvPr/>
        </p:nvSpPr>
        <p:spPr>
          <a:xfrm>
            <a:off x="3492261" y="3155597"/>
            <a:ext cx="77497" cy="31313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4" action="ppaction://hlinksldjump" tooltip="Business: 28 @ -44.2%"/>
          </p:cNvPr>
          <p:cNvSpPr/>
          <p:nvPr/>
        </p:nvSpPr>
        <p:spPr>
          <a:xfrm>
            <a:off x="2312673" y="2699634"/>
            <a:ext cx="1269785" cy="499976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4" action="ppaction://hlinksldjump" tooltip="iOS 3: 54 @ +95.2%"/>
          </p:cNvPr>
          <p:cNvSpPr/>
          <p:nvPr/>
        </p:nvSpPr>
        <p:spPr>
          <a:xfrm>
            <a:off x="3595158" y="2712334"/>
            <a:ext cx="377621" cy="251924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4" action="ppaction://hlinksldjump" tooltip="Android 4: 48 @ +23.0%"/>
          </p:cNvPr>
          <p:cNvSpPr/>
          <p:nvPr/>
        </p:nvSpPr>
        <p:spPr>
          <a:xfrm>
            <a:off x="3595158" y="2964258"/>
            <a:ext cx="377621" cy="222652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3" name="Rectangle 222">
            <a:hlinkClick r:id="rId4" action="ppaction://hlinksldjump" tooltip="iOS 5: 42 @ -31.2%"/>
          </p:cNvPr>
          <p:cNvSpPr/>
          <p:nvPr/>
        </p:nvSpPr>
        <p:spPr>
          <a:xfrm>
            <a:off x="3972779" y="2712334"/>
            <a:ext cx="382949" cy="194116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4" name="Rectangle 223">
            <a:hlinkClick r:id="rId4" action="ppaction://hlinksldjump" tooltip="Android 3: 33 @ -9.5%"/>
          </p:cNvPr>
          <p:cNvSpPr/>
          <p:nvPr/>
        </p:nvSpPr>
        <p:spPr>
          <a:xfrm>
            <a:off x="4355728" y="2712334"/>
            <a:ext cx="302309" cy="194116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Rectangle 224">
            <a:hlinkClick r:id="rId4" action="ppaction://hlinksldjump" tooltip="iOS 4: 33 @ -41.8%"/>
          </p:cNvPr>
          <p:cNvSpPr/>
          <p:nvPr/>
        </p:nvSpPr>
        <p:spPr>
          <a:xfrm>
            <a:off x="3972779" y="2906450"/>
            <a:ext cx="346720" cy="169136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6" name="Rectangle 225">
            <a:hlinkClick r:id="rId4" action="ppaction://hlinksldjump" tooltip="Java ME: 22 @ -15.4%"/>
          </p:cNvPr>
          <p:cNvSpPr/>
          <p:nvPr/>
        </p:nvSpPr>
        <p:spPr>
          <a:xfrm>
            <a:off x="3972779" y="3075586"/>
            <a:ext cx="346720" cy="11132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7" name="Rectangle 226">
            <a:hlinkClick r:id="rId4" action="ppaction://hlinksldjump" tooltip="Windows: 20 @ +32.1%"/>
          </p:cNvPr>
          <p:cNvSpPr/>
          <p:nvPr/>
        </p:nvSpPr>
        <p:spPr>
          <a:xfrm>
            <a:off x="4319498" y="2906450"/>
            <a:ext cx="338539" cy="101706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8" name="Rectangle 227">
            <a:hlinkClick r:id="rId4" action="ppaction://hlinksldjump" tooltip="Android 2: 14 @ -14.5%"/>
          </p:cNvPr>
          <p:cNvSpPr/>
          <p:nvPr/>
        </p:nvSpPr>
        <p:spPr>
          <a:xfrm>
            <a:off x="4319498" y="3008156"/>
            <a:ext cx="180799" cy="136427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Rectangle 228">
            <a:hlinkClick r:id="rId4" action="ppaction://hlinksldjump" tooltip="Black berry: 12 @ -1.5%"/>
          </p:cNvPr>
          <p:cNvSpPr/>
          <p:nvPr/>
        </p:nvSpPr>
        <p:spPr>
          <a:xfrm>
            <a:off x="4500297" y="3008156"/>
            <a:ext cx="157740" cy="136427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Rectangle 229">
            <a:hlinkClick r:id="rId4" action="ppaction://hlinksldjump" tooltip="Symbian: 4 @ -34.4%"/>
          </p:cNvPr>
          <p:cNvSpPr/>
          <p:nvPr/>
        </p:nvSpPr>
        <p:spPr>
          <a:xfrm>
            <a:off x="4319498" y="3144583"/>
            <a:ext cx="179594" cy="42327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Rectangle 230">
            <a:hlinkClick r:id="rId4" action="ppaction://hlinksldjump" tooltip="Other: 2 @ +61.3%"/>
          </p:cNvPr>
          <p:cNvSpPr/>
          <p:nvPr/>
        </p:nvSpPr>
        <p:spPr>
          <a:xfrm>
            <a:off x="4499092" y="3144583"/>
            <a:ext cx="87694" cy="42327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4" action="ppaction://hlinksldjump" tooltip="Android 1: 2 @ -39.4%"/>
          </p:cNvPr>
          <p:cNvSpPr/>
          <p:nvPr/>
        </p:nvSpPr>
        <p:spPr>
          <a:xfrm>
            <a:off x="4586786" y="3144583"/>
            <a:ext cx="71251" cy="42327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4" action="ppaction://hlinksldjump" tooltip="Entertainment: 24 @ -5.2%"/>
          </p:cNvPr>
          <p:cNvSpPr/>
          <p:nvPr/>
        </p:nvSpPr>
        <p:spPr>
          <a:xfrm>
            <a:off x="3582458" y="2699634"/>
            <a:ext cx="1088279" cy="499976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4" action="ppaction://hlinksldjump" tooltip="Android 3: 53 @ +52.1%"/>
          </p:cNvPr>
          <p:cNvSpPr/>
          <p:nvPr/>
        </p:nvSpPr>
        <p:spPr>
          <a:xfrm>
            <a:off x="2325373" y="3212310"/>
            <a:ext cx="479454" cy="191828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5" name="Rectangle 234">
            <a:hlinkClick r:id="rId4" action="ppaction://hlinksldjump" tooltip="iOS 5: 33 @ -23.8%"/>
          </p:cNvPr>
          <p:cNvSpPr/>
          <p:nvPr/>
        </p:nvSpPr>
        <p:spPr>
          <a:xfrm>
            <a:off x="2325373" y="3404138"/>
            <a:ext cx="479454" cy="118466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6" name="Rectangle 235">
            <a:hlinkClick r:id="rId4" action="ppaction://hlinksldjump" tooltip="iOS 4: 30 @ -23.2%"/>
          </p:cNvPr>
          <p:cNvSpPr/>
          <p:nvPr/>
        </p:nvSpPr>
        <p:spPr>
          <a:xfrm>
            <a:off x="2325373" y="3522604"/>
            <a:ext cx="479454" cy="107337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7" name="Rectangle 236">
            <a:hlinkClick r:id="rId4" action="ppaction://hlinksldjump" tooltip="iOS 3: 23 @ -36.9%"/>
          </p:cNvPr>
          <p:cNvSpPr/>
          <p:nvPr/>
        </p:nvSpPr>
        <p:spPr>
          <a:xfrm>
            <a:off x="2804827" y="3212310"/>
            <a:ext cx="223864" cy="180990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>
            <a:hlinkClick r:id="rId4" action="ppaction://hlinksldjump" tooltip="Android 4: 20 @ -55.2%"/>
          </p:cNvPr>
          <p:cNvSpPr/>
          <p:nvPr/>
        </p:nvSpPr>
        <p:spPr>
          <a:xfrm>
            <a:off x="3028691" y="3212310"/>
            <a:ext cx="190189" cy="180990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>
            <a:hlinkClick r:id="rId4" action="ppaction://hlinksldjump" tooltip="Windows: 17 @ +98.1%"/>
          </p:cNvPr>
          <p:cNvSpPr/>
          <p:nvPr/>
        </p:nvSpPr>
        <p:spPr>
          <a:xfrm>
            <a:off x="2804827" y="3393300"/>
            <a:ext cx="220672" cy="136290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Rectangle 239">
            <a:hlinkClick r:id="rId4" action="ppaction://hlinksldjump" tooltip="Java ME: 15 @ -14.0%"/>
          </p:cNvPr>
          <p:cNvSpPr/>
          <p:nvPr/>
        </p:nvSpPr>
        <p:spPr>
          <a:xfrm>
            <a:off x="3025499" y="3393300"/>
            <a:ext cx="193381" cy="136290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>
            <a:hlinkClick r:id="rId4" action="ppaction://hlinksldjump" tooltip="Android 2: 11 @ -28.4%"/>
          </p:cNvPr>
          <p:cNvSpPr/>
          <p:nvPr/>
        </p:nvSpPr>
        <p:spPr>
          <a:xfrm>
            <a:off x="2804827" y="3529590"/>
            <a:ext cx="194389" cy="100351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>
            <a:hlinkClick r:id="rId4" action="ppaction://hlinksldjump" tooltip="Black berry: 7 @ -9.2%"/>
          </p:cNvPr>
          <p:cNvSpPr/>
          <p:nvPr/>
        </p:nvSpPr>
        <p:spPr>
          <a:xfrm>
            <a:off x="2999216" y="3529590"/>
            <a:ext cx="197789" cy="57745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4" action="ppaction://hlinksldjump" tooltip="Symbian: 5 @ -11.1%"/>
          </p:cNvPr>
          <p:cNvSpPr/>
          <p:nvPr/>
        </p:nvSpPr>
        <p:spPr>
          <a:xfrm>
            <a:off x="2999216" y="3587335"/>
            <a:ext cx="197789" cy="42606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4" action="ppaction://hlinksldjump" tooltip="Other: 1 @ +101.3%"/>
          </p:cNvPr>
          <p:cNvSpPr/>
          <p:nvPr/>
        </p:nvSpPr>
        <p:spPr>
          <a:xfrm>
            <a:off x="3197005" y="3529590"/>
            <a:ext cx="21875" cy="702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4" action="ppaction://hlinksldjump" tooltip="Android 1: 0 @ -72.3%"/>
          </p:cNvPr>
          <p:cNvSpPr/>
          <p:nvPr/>
        </p:nvSpPr>
        <p:spPr>
          <a:xfrm>
            <a:off x="3197005" y="3599885"/>
            <a:ext cx="21875" cy="30056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4" action="ppaction://hlinksldjump" tooltip="Family: 18 @ -15.5%"/>
          </p:cNvPr>
          <p:cNvSpPr/>
          <p:nvPr/>
        </p:nvSpPr>
        <p:spPr>
          <a:xfrm>
            <a:off x="2312673" y="3199610"/>
            <a:ext cx="918907" cy="44303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4" action="ppaction://hlinksldjump" tooltip="Android 3: 43 @ -7.2%"/>
          </p:cNvPr>
          <p:cNvSpPr/>
          <p:nvPr/>
        </p:nvSpPr>
        <p:spPr>
          <a:xfrm>
            <a:off x="2325373" y="3655341"/>
            <a:ext cx="426470" cy="175824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8" name="Rectangle 247">
            <a:hlinkClick r:id="rId4" action="ppaction://hlinksldjump" tooltip="iOS 4: 28 @ -29.8%"/>
          </p:cNvPr>
          <p:cNvSpPr/>
          <p:nvPr/>
        </p:nvSpPr>
        <p:spPr>
          <a:xfrm>
            <a:off x="2325373" y="3831165"/>
            <a:ext cx="426470" cy="114860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9" name="Rectangle 248">
            <a:hlinkClick r:id="rId4" action="ppaction://hlinksldjump" tooltip="iOS 5: 28 @ -38.7%"/>
          </p:cNvPr>
          <p:cNvSpPr/>
          <p:nvPr/>
        </p:nvSpPr>
        <p:spPr>
          <a:xfrm>
            <a:off x="2325373" y="3946025"/>
            <a:ext cx="426470" cy="113430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50" name="Rectangle 249">
            <a:hlinkClick r:id="rId4" action="ppaction://hlinksldjump" tooltip="Android 4: 28 @ -61.5%"/>
          </p:cNvPr>
          <p:cNvSpPr/>
          <p:nvPr/>
        </p:nvSpPr>
        <p:spPr>
          <a:xfrm>
            <a:off x="2751843" y="3655341"/>
            <a:ext cx="259221" cy="186259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4" action="ppaction://hlinksldjump" tooltip="iOS 3: 22 @ -41.3%"/>
          </p:cNvPr>
          <p:cNvSpPr/>
          <p:nvPr/>
        </p:nvSpPr>
        <p:spPr>
          <a:xfrm>
            <a:off x="3011064" y="3655341"/>
            <a:ext cx="207816" cy="186259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>
            <a:hlinkClick r:id="rId4" action="ppaction://hlinksldjump" tooltip="Java ME: 17 @ -50.3%"/>
          </p:cNvPr>
          <p:cNvSpPr/>
          <p:nvPr/>
        </p:nvSpPr>
        <p:spPr>
          <a:xfrm>
            <a:off x="2751843" y="3841600"/>
            <a:ext cx="230678" cy="125317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>
            <a:hlinkClick r:id="rId4" action="ppaction://hlinksldjump" tooltip="Android 2: 12 @ -14.8%"/>
          </p:cNvPr>
          <p:cNvSpPr/>
          <p:nvPr/>
        </p:nvSpPr>
        <p:spPr>
          <a:xfrm>
            <a:off x="2751843" y="3966917"/>
            <a:ext cx="230678" cy="92538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4" action="ppaction://hlinksldjump" tooltip="Windows: 11 @ -59.6%"/>
          </p:cNvPr>
          <p:cNvSpPr/>
          <p:nvPr/>
        </p:nvSpPr>
        <p:spPr>
          <a:xfrm>
            <a:off x="2982521" y="3841600"/>
            <a:ext cx="236359" cy="84405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4" action="ppaction://hlinksldjump" tooltip="Black berry: 10 @ -51.2%"/>
          </p:cNvPr>
          <p:cNvSpPr/>
          <p:nvPr/>
        </p:nvSpPr>
        <p:spPr>
          <a:xfrm>
            <a:off x="2982521" y="3926005"/>
            <a:ext cx="236359" cy="75460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4" action="ppaction://hlinksldjump" tooltip="Symbian: 6 @ -16.2%"/>
          </p:cNvPr>
          <p:cNvSpPr/>
          <p:nvPr/>
        </p:nvSpPr>
        <p:spPr>
          <a:xfrm>
            <a:off x="2982521" y="4001465"/>
            <a:ext cx="182251" cy="57990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4" action="ppaction://hlinksldjump" tooltip="Android 1: 1 @ -69.4%"/>
          </p:cNvPr>
          <p:cNvSpPr/>
          <p:nvPr/>
        </p:nvSpPr>
        <p:spPr>
          <a:xfrm>
            <a:off x="3164772" y="4001465"/>
            <a:ext cx="54108" cy="37987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4" action="ppaction://hlinksldjump" tooltip="Other: 1 @ -45.4%"/>
          </p:cNvPr>
          <p:cNvSpPr/>
          <p:nvPr/>
        </p:nvSpPr>
        <p:spPr>
          <a:xfrm>
            <a:off x="3164772" y="4039452"/>
            <a:ext cx="54108" cy="20003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4" action="ppaction://hlinksldjump" tooltip="Travel: 17 @ -40.9%"/>
          </p:cNvPr>
          <p:cNvSpPr/>
          <p:nvPr/>
        </p:nvSpPr>
        <p:spPr>
          <a:xfrm>
            <a:off x="2312673" y="3642641"/>
            <a:ext cx="918907" cy="429514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4" action="ppaction://hlinksldjump" tooltip="Android 3: 27 @ -14.0%"/>
          </p:cNvPr>
          <p:cNvSpPr/>
          <p:nvPr/>
        </p:nvSpPr>
        <p:spPr>
          <a:xfrm>
            <a:off x="3244280" y="3212310"/>
            <a:ext cx="365943" cy="126956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1" name="Rectangle 260">
            <a:hlinkClick r:id="rId4" action="ppaction://hlinksldjump" tooltip="iOS 5: 23 @ -17.7%"/>
          </p:cNvPr>
          <p:cNvSpPr/>
          <p:nvPr/>
        </p:nvSpPr>
        <p:spPr>
          <a:xfrm>
            <a:off x="3244280" y="3339266"/>
            <a:ext cx="365943" cy="108917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2" name="Rectangle 261">
            <a:hlinkClick r:id="rId4" action="ppaction://hlinksldjump" tooltip="Android 4: 23 @ -47.7%"/>
          </p:cNvPr>
          <p:cNvSpPr/>
          <p:nvPr/>
        </p:nvSpPr>
        <p:spPr>
          <a:xfrm>
            <a:off x="3244280" y="3448183"/>
            <a:ext cx="365943" cy="106518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3" name="Rectangle 262">
            <a:hlinkClick r:id="rId4" action="ppaction://hlinksldjump" tooltip="iOS 4: 22 @ -24.5%"/>
          </p:cNvPr>
          <p:cNvSpPr/>
          <p:nvPr/>
        </p:nvSpPr>
        <p:spPr>
          <a:xfrm>
            <a:off x="3610223" y="3212310"/>
            <a:ext cx="351410" cy="106458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4" name="Rectangle 263">
            <a:hlinkClick r:id="rId4" action="ppaction://hlinksldjump" tooltip="iOS 3: 15 @ +30.9%"/>
          </p:cNvPr>
          <p:cNvSpPr/>
          <p:nvPr/>
        </p:nvSpPr>
        <p:spPr>
          <a:xfrm>
            <a:off x="3610223" y="3318768"/>
            <a:ext cx="217051" cy="117146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>
            <a:hlinkClick r:id="rId4" action="ppaction://hlinksldjump" tooltip="Java ME: 9 @ -39.6%"/>
          </p:cNvPr>
          <p:cNvSpPr/>
          <p:nvPr/>
        </p:nvSpPr>
        <p:spPr>
          <a:xfrm>
            <a:off x="3827274" y="3318768"/>
            <a:ext cx="134359" cy="117146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ectangle 265">
            <a:hlinkClick r:id="rId4" action="ppaction://hlinksldjump" tooltip="Android 2: 9 @ +6.5%"/>
          </p:cNvPr>
          <p:cNvSpPr/>
          <p:nvPr/>
        </p:nvSpPr>
        <p:spPr>
          <a:xfrm>
            <a:off x="3610223" y="3435914"/>
            <a:ext cx="210907" cy="7115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ectangle 266">
            <a:hlinkClick r:id="rId4" action="ppaction://hlinksldjump" tooltip="Black berry: 6 @ +87.6%"/>
          </p:cNvPr>
          <p:cNvSpPr/>
          <p:nvPr/>
        </p:nvSpPr>
        <p:spPr>
          <a:xfrm>
            <a:off x="3610223" y="3507072"/>
            <a:ext cx="210907" cy="47629"/>
          </a:xfrm>
          <a:prstGeom prst="rect">
            <a:avLst/>
          </a:prstGeom>
          <a:solidFill>
            <a:srgbClr val="1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ectangle 267">
            <a:hlinkClick r:id="rId4" action="ppaction://hlinksldjump" tooltip="Windows: 5 @ -10.4%"/>
          </p:cNvPr>
          <p:cNvSpPr/>
          <p:nvPr/>
        </p:nvSpPr>
        <p:spPr>
          <a:xfrm>
            <a:off x="3821130" y="3435914"/>
            <a:ext cx="140503" cy="64897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ectangle 268">
            <a:hlinkClick r:id="rId4" action="ppaction://hlinksldjump" tooltip="Symbian: 4 @ -2.3%"/>
          </p:cNvPr>
          <p:cNvSpPr/>
          <p:nvPr/>
        </p:nvSpPr>
        <p:spPr>
          <a:xfrm>
            <a:off x="3821130" y="3500811"/>
            <a:ext cx="117873" cy="5389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ectangle 269">
            <a:hlinkClick r:id="rId4" action="ppaction://hlinksldjump" tooltip="Other: 0 @ +98.8%"/>
          </p:cNvPr>
          <p:cNvSpPr/>
          <p:nvPr/>
        </p:nvSpPr>
        <p:spPr>
          <a:xfrm>
            <a:off x="3939003" y="3500811"/>
            <a:ext cx="22630" cy="35891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4" action="ppaction://hlinksldjump" tooltip="Android 1: 0 @ -55.1%"/>
          </p:cNvPr>
          <p:cNvSpPr/>
          <p:nvPr/>
        </p:nvSpPr>
        <p:spPr>
          <a:xfrm>
            <a:off x="3939003" y="3536702"/>
            <a:ext cx="22630" cy="17999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4" action="ppaction://hlinksldjump" tooltip="Social: 12 @ -20.6%"/>
          </p:cNvPr>
          <p:cNvSpPr/>
          <p:nvPr/>
        </p:nvSpPr>
        <p:spPr>
          <a:xfrm>
            <a:off x="3231580" y="3199610"/>
            <a:ext cx="742753" cy="367790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3" name="Rectangle 272">
            <a:hlinkClick r:id="rId4" action="ppaction://hlinksldjump" tooltip="iOS 4: 27 @ -9.1%"/>
          </p:cNvPr>
          <p:cNvSpPr/>
          <p:nvPr/>
        </p:nvSpPr>
        <p:spPr>
          <a:xfrm>
            <a:off x="3987033" y="3212310"/>
            <a:ext cx="267345" cy="172605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ectangle 273">
            <a:hlinkClick r:id="rId4" action="ppaction://hlinksldjump" tooltip="Android 4: 23 @ +3.1%"/>
          </p:cNvPr>
          <p:cNvSpPr/>
          <p:nvPr/>
        </p:nvSpPr>
        <p:spPr>
          <a:xfrm>
            <a:off x="4254378" y="3212310"/>
            <a:ext cx="225935" cy="172605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ectangle 274">
            <a:hlinkClick r:id="rId4" action="ppaction://hlinksldjump" tooltip="Android 3: 18 @ -24.7%"/>
          </p:cNvPr>
          <p:cNvSpPr/>
          <p:nvPr/>
        </p:nvSpPr>
        <p:spPr>
          <a:xfrm>
            <a:off x="4480313" y="3212310"/>
            <a:ext cx="177724" cy="17260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Rectangle 275">
            <a:hlinkClick r:id="rId4" action="ppaction://hlinksldjump" tooltip="iOS 5: 17 @ -52.1%"/>
          </p:cNvPr>
          <p:cNvSpPr/>
          <p:nvPr/>
        </p:nvSpPr>
        <p:spPr>
          <a:xfrm>
            <a:off x="3987033" y="3384915"/>
            <a:ext cx="277211" cy="103865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>
            <a:hlinkClick r:id="rId4" action="ppaction://hlinksldjump" tooltip="Windows: 11 @ +35.1%"/>
          </p:cNvPr>
          <p:cNvSpPr/>
          <p:nvPr/>
        </p:nvSpPr>
        <p:spPr>
          <a:xfrm>
            <a:off x="3987033" y="3488780"/>
            <a:ext cx="277211" cy="65921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>
            <a:hlinkClick r:id="rId4" action="ppaction://hlinksldjump" tooltip="iOS 3: 10 @ -46.6%"/>
          </p:cNvPr>
          <p:cNvSpPr/>
          <p:nvPr/>
        </p:nvSpPr>
        <p:spPr>
          <a:xfrm>
            <a:off x="4264244" y="3384915"/>
            <a:ext cx="190192" cy="90384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>
            <a:hlinkClick r:id="rId4" action="ppaction://hlinksldjump" tooltip="Android 2: 9 @ -43.8%"/>
          </p:cNvPr>
          <p:cNvSpPr/>
          <p:nvPr/>
        </p:nvSpPr>
        <p:spPr>
          <a:xfrm>
            <a:off x="4264244" y="3475299"/>
            <a:ext cx="190192" cy="79401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>
            <a:hlinkClick r:id="rId4" action="ppaction://hlinksldjump" tooltip="Java ME: 8 @ -16.8%"/>
          </p:cNvPr>
          <p:cNvSpPr/>
          <p:nvPr/>
        </p:nvSpPr>
        <p:spPr>
          <a:xfrm>
            <a:off x="4454436" y="3384915"/>
            <a:ext cx="203601" cy="69207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ectangle 280">
            <a:hlinkClick r:id="rId4" action="ppaction://hlinksldjump" tooltip="Symbian: 5 @ +262.7%"/>
          </p:cNvPr>
          <p:cNvSpPr/>
          <p:nvPr/>
        </p:nvSpPr>
        <p:spPr>
          <a:xfrm>
            <a:off x="4454436" y="3454122"/>
            <a:ext cx="162572" cy="552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ectangle 281">
            <a:hlinkClick r:id="rId4" action="ppaction://hlinksldjump" tooltip="Black berry: 4 @ -49.9%"/>
          </p:cNvPr>
          <p:cNvSpPr/>
          <p:nvPr/>
        </p:nvSpPr>
        <p:spPr>
          <a:xfrm>
            <a:off x="4454436" y="3509384"/>
            <a:ext cx="162572" cy="45317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>
            <a:hlinkClick r:id="rId4" action="ppaction://hlinksldjump" tooltip="Android 1: 2 @ +169.8%"/>
          </p:cNvPr>
          <p:cNvSpPr/>
          <p:nvPr/>
        </p:nvSpPr>
        <p:spPr>
          <a:xfrm>
            <a:off x="4617008" y="3454122"/>
            <a:ext cx="41029" cy="703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>
            <a:hlinkClick r:id="rId4" action="ppaction://hlinksldjump" tooltip="Other: 1 @ +29.3%"/>
          </p:cNvPr>
          <p:cNvSpPr/>
          <p:nvPr/>
        </p:nvSpPr>
        <p:spPr>
          <a:xfrm>
            <a:off x="4617008" y="3524479"/>
            <a:ext cx="41029" cy="30222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4" action="ppaction://hlinksldjump" tooltip="Weather: 11 @ -22.9%"/>
          </p:cNvPr>
          <p:cNvSpPr/>
          <p:nvPr/>
        </p:nvSpPr>
        <p:spPr>
          <a:xfrm>
            <a:off x="3974333" y="3199610"/>
            <a:ext cx="696404" cy="36779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6" name="Rectangle 285">
            <a:hlinkClick r:id="rId4" action="ppaction://hlinksldjump" tooltip="Android 4: 23 @ -15.9%"/>
          </p:cNvPr>
          <p:cNvSpPr/>
          <p:nvPr/>
        </p:nvSpPr>
        <p:spPr>
          <a:xfrm>
            <a:off x="3244280" y="3580100"/>
            <a:ext cx="256231" cy="148766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Rectangle 286">
            <a:hlinkClick r:id="rId4" action="ppaction://hlinksldjump" tooltip="Android 3: 19 @ -40.3%"/>
          </p:cNvPr>
          <p:cNvSpPr/>
          <p:nvPr/>
        </p:nvSpPr>
        <p:spPr>
          <a:xfrm>
            <a:off x="3244280" y="3728866"/>
            <a:ext cx="256231" cy="122193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>
            <a:hlinkClick r:id="rId4" action="ppaction://hlinksldjump" tooltip="iOS 4: 17 @ -30.8%"/>
          </p:cNvPr>
          <p:cNvSpPr/>
          <p:nvPr/>
        </p:nvSpPr>
        <p:spPr>
          <a:xfrm>
            <a:off x="3500511" y="3580100"/>
            <a:ext cx="199558" cy="144962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>
            <a:hlinkClick r:id="rId4" action="ppaction://hlinksldjump" tooltip="iOS 5: 16 @ +19.2%"/>
          </p:cNvPr>
          <p:cNvSpPr/>
          <p:nvPr/>
        </p:nvSpPr>
        <p:spPr>
          <a:xfrm>
            <a:off x="3700069" y="3580100"/>
            <a:ext cx="189502" cy="144962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>
            <a:hlinkClick r:id="rId4" action="ppaction://hlinksldjump" tooltip="Java ME: 7 @ -48.8%"/>
          </p:cNvPr>
          <p:cNvSpPr/>
          <p:nvPr/>
        </p:nvSpPr>
        <p:spPr>
          <a:xfrm>
            <a:off x="3500511" y="3725062"/>
            <a:ext cx="170944" cy="65037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>
            <a:hlinkClick r:id="rId4" action="ppaction://hlinksldjump" tooltip="Windows: 6 @ -21.3%"/>
          </p:cNvPr>
          <p:cNvSpPr/>
          <p:nvPr/>
        </p:nvSpPr>
        <p:spPr>
          <a:xfrm>
            <a:off x="3500511" y="3790098"/>
            <a:ext cx="170944" cy="6096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>
            <a:hlinkClick r:id="rId4" action="ppaction://hlinksldjump" tooltip="Android 2: 5 @ -38.1%"/>
          </p:cNvPr>
          <p:cNvSpPr/>
          <p:nvPr/>
        </p:nvSpPr>
        <p:spPr>
          <a:xfrm>
            <a:off x="3671455" y="3725062"/>
            <a:ext cx="109656" cy="83446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hlinkClick r:id="rId4" action="ppaction://hlinksldjump" tooltip="iOS 3: 5 @ -51.0%"/>
          </p:cNvPr>
          <p:cNvSpPr/>
          <p:nvPr/>
        </p:nvSpPr>
        <p:spPr>
          <a:xfrm>
            <a:off x="3781111" y="3725062"/>
            <a:ext cx="108461" cy="83446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Rectangle 293">
            <a:hlinkClick r:id="rId4" action="ppaction://hlinksldjump" tooltip="Symbian: 2 @ +23.5%"/>
          </p:cNvPr>
          <p:cNvSpPr/>
          <p:nvPr/>
        </p:nvSpPr>
        <p:spPr>
          <a:xfrm>
            <a:off x="3671455" y="3808508"/>
            <a:ext cx="97600" cy="42551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>
            <a:hlinkClick r:id="rId4" action="ppaction://hlinksldjump" tooltip="Black berry: 2 @ -63.2%"/>
          </p:cNvPr>
          <p:cNvSpPr/>
          <p:nvPr/>
        </p:nvSpPr>
        <p:spPr>
          <a:xfrm>
            <a:off x="3769055" y="3808508"/>
            <a:ext cx="95896" cy="42551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Rectangle 295">
            <a:hlinkClick r:id="rId4" action="ppaction://hlinksldjump" tooltip="Android 1: 0 @ -21.0%"/>
          </p:cNvPr>
          <p:cNvSpPr/>
          <p:nvPr/>
        </p:nvSpPr>
        <p:spPr>
          <a:xfrm>
            <a:off x="3864951" y="3808508"/>
            <a:ext cx="24621" cy="26492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>
            <a:hlinkClick r:id="rId4" action="ppaction://hlinksldjump" tooltip="Other: 0 @ -43.4%"/>
          </p:cNvPr>
          <p:cNvSpPr/>
          <p:nvPr/>
        </p:nvSpPr>
        <p:spPr>
          <a:xfrm>
            <a:off x="3864951" y="3835000"/>
            <a:ext cx="24621" cy="16059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4" action="ppaction://hlinksldjump" tooltip="Lifestyle: 9 @ -29.2%"/>
          </p:cNvPr>
          <p:cNvSpPr/>
          <p:nvPr/>
        </p:nvSpPr>
        <p:spPr>
          <a:xfrm>
            <a:off x="3231580" y="3567400"/>
            <a:ext cx="670692" cy="296359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99" name="Rectangle 298">
            <a:hlinkClick r:id="rId4" action="ppaction://hlinksldjump" tooltip="Android 4: 13 @ +22.5%"/>
          </p:cNvPr>
          <p:cNvSpPr/>
          <p:nvPr/>
        </p:nvSpPr>
        <p:spPr>
          <a:xfrm>
            <a:off x="3244280" y="3876459"/>
            <a:ext cx="228092" cy="92868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Rectangle 299">
            <a:hlinkClick r:id="rId4" action="ppaction://hlinksldjump" tooltip="iOS 4: 13 @ +28.5%"/>
          </p:cNvPr>
          <p:cNvSpPr/>
          <p:nvPr/>
        </p:nvSpPr>
        <p:spPr>
          <a:xfrm>
            <a:off x="3244280" y="3969327"/>
            <a:ext cx="228092" cy="90128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Rectangle 300">
            <a:hlinkClick r:id="rId4" action="ppaction://hlinksldjump" tooltip="iOS 5: 11 @ -15.9%"/>
          </p:cNvPr>
          <p:cNvSpPr/>
          <p:nvPr/>
        </p:nvSpPr>
        <p:spPr>
          <a:xfrm>
            <a:off x="3472372" y="3876459"/>
            <a:ext cx="179682" cy="100919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ectangle 301">
            <a:hlinkClick r:id="rId4" action="ppaction://hlinksldjump" tooltip="Android 3: 9 @ -46.3%"/>
          </p:cNvPr>
          <p:cNvSpPr/>
          <p:nvPr/>
        </p:nvSpPr>
        <p:spPr>
          <a:xfrm>
            <a:off x="3472372" y="3977378"/>
            <a:ext cx="179682" cy="82077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Rectangle 302">
            <a:hlinkClick r:id="rId4" action="ppaction://hlinksldjump" tooltip="iOS 3: 8 @ -36.0%"/>
          </p:cNvPr>
          <p:cNvSpPr/>
          <p:nvPr/>
        </p:nvSpPr>
        <p:spPr>
          <a:xfrm>
            <a:off x="3652054" y="3876459"/>
            <a:ext cx="130378" cy="93141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Rectangle 303">
            <a:hlinkClick r:id="rId4" action="ppaction://hlinksldjump" tooltip="Java ME: 6 @ -52.8%"/>
          </p:cNvPr>
          <p:cNvSpPr/>
          <p:nvPr/>
        </p:nvSpPr>
        <p:spPr>
          <a:xfrm>
            <a:off x="3782432" y="3876459"/>
            <a:ext cx="107139" cy="93141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Rectangle 304">
            <a:hlinkClick r:id="rId4" action="ppaction://hlinksldjump" tooltip="Android 2: 4 @ -48.6%"/>
          </p:cNvPr>
          <p:cNvSpPr/>
          <p:nvPr/>
        </p:nvSpPr>
        <p:spPr>
          <a:xfrm>
            <a:off x="3652054" y="3969600"/>
            <a:ext cx="134809" cy="46237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Rectangle 305">
            <a:hlinkClick r:id="rId4" action="ppaction://hlinksldjump" tooltip="Windows: 4 @ -33.3%"/>
          </p:cNvPr>
          <p:cNvSpPr/>
          <p:nvPr/>
        </p:nvSpPr>
        <p:spPr>
          <a:xfrm>
            <a:off x="3652054" y="4015837"/>
            <a:ext cx="134809" cy="43618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>
            <a:hlinkClick r:id="rId4" action="ppaction://hlinksldjump" tooltip="Black berry: 3 @ -24.6%"/>
          </p:cNvPr>
          <p:cNvSpPr/>
          <p:nvPr/>
        </p:nvSpPr>
        <p:spPr>
          <a:xfrm>
            <a:off x="3786863" y="3969600"/>
            <a:ext cx="102709" cy="51011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4" action="ppaction://hlinksldjump" tooltip="Symbian: 2 @ -29.1%"/>
          </p:cNvPr>
          <p:cNvSpPr/>
          <p:nvPr/>
        </p:nvSpPr>
        <p:spPr>
          <a:xfrm>
            <a:off x="3786863" y="4020611"/>
            <a:ext cx="100229" cy="38844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4" action="ppaction://hlinksldjump" tooltip="Other: 0 @ -89.7%"/>
          </p:cNvPr>
          <p:cNvSpPr/>
          <p:nvPr/>
        </p:nvSpPr>
        <p:spPr>
          <a:xfrm>
            <a:off x="3887092" y="4020611"/>
            <a:ext cx="2479" cy="38844"/>
          </a:xfrm>
          <a:prstGeom prst="rect">
            <a:avLst/>
          </a:prstGeom>
          <a:solidFill>
            <a:srgbClr val="FF1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4" action="ppaction://hlinksldjump" tooltip="Sports: 6 @ -25.1%"/>
          </p:cNvPr>
          <p:cNvSpPr/>
          <p:nvPr/>
        </p:nvSpPr>
        <p:spPr>
          <a:xfrm>
            <a:off x="3231580" y="3863759"/>
            <a:ext cx="670692" cy="20839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1" name="Rectangle 310">
            <a:hlinkClick r:id="rId4" action="ppaction://hlinksldjump" tooltip="iOS 5: 8 @ +1.0%"/>
          </p:cNvPr>
          <p:cNvSpPr/>
          <p:nvPr/>
        </p:nvSpPr>
        <p:spPr>
          <a:xfrm>
            <a:off x="3914972" y="3580100"/>
            <a:ext cx="145832" cy="91302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>
            <a:hlinkClick r:id="rId4" action="ppaction://hlinksldjump" tooltip="Android 3: 7 @ -57.0%"/>
          </p:cNvPr>
          <p:cNvSpPr/>
          <p:nvPr/>
        </p:nvSpPr>
        <p:spPr>
          <a:xfrm>
            <a:off x="4060804" y="3580100"/>
            <a:ext cx="126568" cy="91302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Rectangle 312">
            <a:hlinkClick r:id="rId4" action="ppaction://hlinksldjump" tooltip="iOS 3: 6 @ +13.6%"/>
          </p:cNvPr>
          <p:cNvSpPr/>
          <p:nvPr/>
        </p:nvSpPr>
        <p:spPr>
          <a:xfrm>
            <a:off x="4187372" y="3580100"/>
            <a:ext cx="105614" cy="91302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Rectangle 313">
            <a:hlinkClick r:id="rId4" action="ppaction://hlinksldjump" tooltip="Android 4: 6 @ -62.7%"/>
          </p:cNvPr>
          <p:cNvSpPr/>
          <p:nvPr/>
        </p:nvSpPr>
        <p:spPr>
          <a:xfrm>
            <a:off x="3914972" y="3671402"/>
            <a:ext cx="146774" cy="64017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Rectangle 314">
            <a:hlinkClick r:id="rId4" action="ppaction://hlinksldjump" tooltip="iOS 4: 6 @ -58.4%"/>
          </p:cNvPr>
          <p:cNvSpPr/>
          <p:nvPr/>
        </p:nvSpPr>
        <p:spPr>
          <a:xfrm>
            <a:off x="3914972" y="3735419"/>
            <a:ext cx="146774" cy="60885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Rectangle 315">
            <a:hlinkClick r:id="rId4" action="ppaction://hlinksldjump" tooltip="Java ME: 5 @ -25.6%"/>
          </p:cNvPr>
          <p:cNvSpPr/>
          <p:nvPr/>
        </p:nvSpPr>
        <p:spPr>
          <a:xfrm>
            <a:off x="4061746" y="3671402"/>
            <a:ext cx="118162" cy="70691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Rectangle 316">
            <a:hlinkClick r:id="rId4" action="ppaction://hlinksldjump" tooltip="Black berry: 5 @ -3.6%"/>
          </p:cNvPr>
          <p:cNvSpPr/>
          <p:nvPr/>
        </p:nvSpPr>
        <p:spPr>
          <a:xfrm>
            <a:off x="4179908" y="3671402"/>
            <a:ext cx="113078" cy="70691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Rectangle 317">
            <a:hlinkClick r:id="rId4" action="ppaction://hlinksldjump" tooltip="Windows: 3 @ -60.7%"/>
          </p:cNvPr>
          <p:cNvSpPr/>
          <p:nvPr/>
        </p:nvSpPr>
        <p:spPr>
          <a:xfrm>
            <a:off x="4061746" y="3742093"/>
            <a:ext cx="85067" cy="54210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Rectangle 318">
            <a:hlinkClick r:id="rId4" action="ppaction://hlinksldjump" tooltip="Symbian: 2 @ +41.1%"/>
          </p:cNvPr>
          <p:cNvSpPr/>
          <p:nvPr/>
        </p:nvSpPr>
        <p:spPr>
          <a:xfrm>
            <a:off x="4146813" y="3742093"/>
            <a:ext cx="61724" cy="54210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4" action="ppaction://hlinksldjump" tooltip="Android 2: 2 @ -46.7%"/>
          </p:cNvPr>
          <p:cNvSpPr/>
          <p:nvPr/>
        </p:nvSpPr>
        <p:spPr>
          <a:xfrm>
            <a:off x="4208537" y="3742093"/>
            <a:ext cx="84449" cy="38925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4" action="ppaction://hlinksldjump" tooltip="Other: 1 @ +119.7%"/>
          </p:cNvPr>
          <p:cNvSpPr/>
          <p:nvPr/>
        </p:nvSpPr>
        <p:spPr>
          <a:xfrm>
            <a:off x="4208537" y="3781018"/>
            <a:ext cx="71030" cy="152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4" action="ppaction://hlinksldjump" tooltip="Android 1: 0 @ -85.2%"/>
          </p:cNvPr>
          <p:cNvSpPr/>
          <p:nvPr/>
        </p:nvSpPr>
        <p:spPr>
          <a:xfrm>
            <a:off x="4279567" y="3781018"/>
            <a:ext cx="13419" cy="15286"/>
          </a:xfrm>
          <a:prstGeom prst="rect">
            <a:avLst/>
          </a:prstGeom>
          <a:solidFill>
            <a:srgbClr val="FF2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4" action="ppaction://hlinksldjump" tooltip="Politics: 4 @ -40.3%"/>
          </p:cNvPr>
          <p:cNvSpPr/>
          <p:nvPr/>
        </p:nvSpPr>
        <p:spPr>
          <a:xfrm>
            <a:off x="3902272" y="3567400"/>
            <a:ext cx="403414" cy="241603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4" name="Rectangle 323">
            <a:hlinkClick r:id="rId4" action="ppaction://hlinksldjump" tooltip="Android 4: 15 @ -5.3%"/>
          </p:cNvPr>
          <p:cNvSpPr/>
          <p:nvPr/>
        </p:nvSpPr>
        <p:spPr>
          <a:xfrm>
            <a:off x="4318386" y="3580100"/>
            <a:ext cx="236863" cy="99437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4">
            <a:hlinkClick r:id="rId4" action="ppaction://hlinksldjump" tooltip="iOS 4: 6 @ -41.0%"/>
          </p:cNvPr>
          <p:cNvSpPr/>
          <p:nvPr/>
        </p:nvSpPr>
        <p:spPr>
          <a:xfrm>
            <a:off x="4555249" y="3580100"/>
            <a:ext cx="102788" cy="99437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Rectangle 325">
            <a:hlinkClick r:id="rId4" action="ppaction://hlinksldjump" tooltip="iOS 5: 5 @ -38.3%"/>
          </p:cNvPr>
          <p:cNvSpPr/>
          <p:nvPr/>
        </p:nvSpPr>
        <p:spPr>
          <a:xfrm>
            <a:off x="4318386" y="3679537"/>
            <a:ext cx="136063" cy="59276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Rectangle 326">
            <a:hlinkClick r:id="rId4" action="ppaction://hlinksldjump" tooltip="iOS 3: 5 @ -25.9%"/>
          </p:cNvPr>
          <p:cNvSpPr/>
          <p:nvPr/>
        </p:nvSpPr>
        <p:spPr>
          <a:xfrm>
            <a:off x="4318386" y="3738813"/>
            <a:ext cx="136063" cy="57491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Rectangle 327">
            <a:hlinkClick r:id="rId4" action="ppaction://hlinksldjump" tooltip="Java ME: 4 @ -45.9%"/>
          </p:cNvPr>
          <p:cNvSpPr/>
          <p:nvPr/>
        </p:nvSpPr>
        <p:spPr>
          <a:xfrm>
            <a:off x="4454449" y="3679537"/>
            <a:ext cx="116269" cy="60249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Rectangle 328">
            <a:hlinkClick r:id="rId4" action="ppaction://hlinksldjump" tooltip="Windows: 3 @ +21.7%"/>
          </p:cNvPr>
          <p:cNvSpPr/>
          <p:nvPr/>
        </p:nvSpPr>
        <p:spPr>
          <a:xfrm>
            <a:off x="4570718" y="3679537"/>
            <a:ext cx="87319" cy="60249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 329">
            <a:hlinkClick r:id="rId4" action="ppaction://hlinksldjump" tooltip="Android 3: 3 @ -39.5%"/>
          </p:cNvPr>
          <p:cNvSpPr/>
          <p:nvPr/>
        </p:nvSpPr>
        <p:spPr>
          <a:xfrm>
            <a:off x="4454449" y="3739786"/>
            <a:ext cx="91022" cy="56518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>
            <a:hlinkClick r:id="rId4" action="ppaction://hlinksldjump" tooltip="Android 2: 2 @ -32.2%"/>
          </p:cNvPr>
          <p:cNvSpPr/>
          <p:nvPr/>
        </p:nvSpPr>
        <p:spPr>
          <a:xfrm>
            <a:off x="4545472" y="3739786"/>
            <a:ext cx="82862" cy="42337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>
            <a:hlinkClick r:id="rId4" action="ppaction://hlinksldjump" tooltip="Black berry: 1 @ -49.4%"/>
          </p:cNvPr>
          <p:cNvSpPr/>
          <p:nvPr/>
        </p:nvSpPr>
        <p:spPr>
          <a:xfrm>
            <a:off x="4628334" y="3739786"/>
            <a:ext cx="29703" cy="42337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4" action="ppaction://hlinksldjump" tooltip="Symbian: 1 @ -73.6%"/>
          </p:cNvPr>
          <p:cNvSpPr/>
          <p:nvPr/>
        </p:nvSpPr>
        <p:spPr>
          <a:xfrm>
            <a:off x="4545472" y="3782123"/>
            <a:ext cx="86889" cy="14181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4" action="ppaction://hlinksldjump" tooltip="Android 1: 0 @ +inf%"/>
          </p:cNvPr>
          <p:cNvSpPr/>
          <p:nvPr/>
        </p:nvSpPr>
        <p:spPr>
          <a:xfrm>
            <a:off x="4632361" y="3782123"/>
            <a:ext cx="25676" cy="141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4" action="ppaction://hlinksldjump" tooltip="Personal finance: 4 @ -29.3%"/>
          </p:cNvPr>
          <p:cNvSpPr/>
          <p:nvPr/>
        </p:nvSpPr>
        <p:spPr>
          <a:xfrm>
            <a:off x="4305686" y="3567400"/>
            <a:ext cx="365051" cy="241603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6" name="Rectangle 335">
            <a:hlinkClick r:id="rId4" action="ppaction://hlinksldjump" tooltip="Android 4: 10 @ +47.3%"/>
          </p:cNvPr>
          <p:cNvSpPr/>
          <p:nvPr/>
        </p:nvSpPr>
        <p:spPr>
          <a:xfrm>
            <a:off x="3914972" y="3821704"/>
            <a:ext cx="179213" cy="89154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Rectangle 336">
            <a:hlinkClick r:id="rId4" action="ppaction://hlinksldjump" tooltip="iOS 5: 7 @ -19.2%"/>
          </p:cNvPr>
          <p:cNvSpPr/>
          <p:nvPr/>
        </p:nvSpPr>
        <p:spPr>
          <a:xfrm>
            <a:off x="4094185" y="3821704"/>
            <a:ext cx="128096" cy="89154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>
            <a:hlinkClick r:id="rId4" action="ppaction://hlinksldjump" tooltip="Android 3: 6 @ -33.5%"/>
          </p:cNvPr>
          <p:cNvSpPr/>
          <p:nvPr/>
        </p:nvSpPr>
        <p:spPr>
          <a:xfrm>
            <a:off x="3914972" y="3910857"/>
            <a:ext cx="124660" cy="81899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Rectangle 338">
            <a:hlinkClick r:id="rId4" action="ppaction://hlinksldjump" tooltip="iOS 4: 5 @ +4.6%"/>
          </p:cNvPr>
          <p:cNvSpPr/>
          <p:nvPr/>
        </p:nvSpPr>
        <p:spPr>
          <a:xfrm>
            <a:off x="3914972" y="3992756"/>
            <a:ext cx="124660" cy="66699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>
            <a:hlinkClick r:id="rId4" action="ppaction://hlinksldjump" tooltip="Java ME: 5 @ -1.0%"/>
          </p:cNvPr>
          <p:cNvSpPr/>
          <p:nvPr/>
        </p:nvSpPr>
        <p:spPr>
          <a:xfrm>
            <a:off x="4039632" y="3910857"/>
            <a:ext cx="108191" cy="7464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>
            <a:hlinkClick r:id="rId4" action="ppaction://hlinksldjump" tooltip="iOS 3: 4 @ -64.5%"/>
          </p:cNvPr>
          <p:cNvSpPr/>
          <p:nvPr/>
        </p:nvSpPr>
        <p:spPr>
          <a:xfrm>
            <a:off x="4147823" y="3910857"/>
            <a:ext cx="74458" cy="74648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4" action="ppaction://hlinksldjump" tooltip="Windows: 3 @ +43.4%"/>
          </p:cNvPr>
          <p:cNvSpPr/>
          <p:nvPr/>
        </p:nvSpPr>
        <p:spPr>
          <a:xfrm>
            <a:off x="4039632" y="3985506"/>
            <a:ext cx="124821" cy="38085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4" action="ppaction://hlinksldjump" tooltip="Black berry: 3 @ -25.5%"/>
          </p:cNvPr>
          <p:cNvSpPr/>
          <p:nvPr/>
        </p:nvSpPr>
        <p:spPr>
          <a:xfrm>
            <a:off x="4039632" y="4023591"/>
            <a:ext cx="124821" cy="35864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4" action="ppaction://hlinksldjump" tooltip="Android 2: 1 @ -20.7%"/>
          </p:cNvPr>
          <p:cNvSpPr/>
          <p:nvPr/>
        </p:nvSpPr>
        <p:spPr>
          <a:xfrm>
            <a:off x="4164453" y="3985506"/>
            <a:ext cx="57828" cy="3925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4" action="ppaction://hlinksldjump" tooltip="Android 1: 1 @ +699.2%"/>
          </p:cNvPr>
          <p:cNvSpPr/>
          <p:nvPr/>
        </p:nvSpPr>
        <p:spPr>
          <a:xfrm>
            <a:off x="4164453" y="4024757"/>
            <a:ext cx="57828" cy="181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4" action="ppaction://hlinksldjump" tooltip="Symbian: 0 @ -77.3%"/>
          </p:cNvPr>
          <p:cNvSpPr/>
          <p:nvPr/>
        </p:nvSpPr>
        <p:spPr>
          <a:xfrm>
            <a:off x="4164453" y="4042927"/>
            <a:ext cx="38500" cy="16528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4" action="ppaction://hlinksldjump" tooltip="Other: 0 @ -62.7%"/>
          </p:cNvPr>
          <p:cNvSpPr/>
          <p:nvPr/>
        </p:nvSpPr>
        <p:spPr>
          <a:xfrm>
            <a:off x="4202953" y="4042927"/>
            <a:ext cx="19328" cy="16528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4" action="ppaction://hlinksldjump" tooltip="Health: 4 @ -17.1%"/>
          </p:cNvPr>
          <p:cNvSpPr/>
          <p:nvPr/>
        </p:nvSpPr>
        <p:spPr>
          <a:xfrm>
            <a:off x="3902272" y="3809004"/>
            <a:ext cx="332709" cy="263151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49" name="Rectangle 348">
            <a:hlinkClick r:id="rId4" action="ppaction://hlinksldjump" tooltip="iOS 5: 8 @ +15.2%"/>
          </p:cNvPr>
          <p:cNvSpPr/>
          <p:nvPr/>
        </p:nvSpPr>
        <p:spPr>
          <a:xfrm>
            <a:off x="4247681" y="3821704"/>
            <a:ext cx="160533" cy="71302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>
            <a:hlinkClick r:id="rId4" action="ppaction://hlinksldjump" tooltip="Android 3: 7 @ +105.4%"/>
          </p:cNvPr>
          <p:cNvSpPr/>
          <p:nvPr/>
        </p:nvSpPr>
        <p:spPr>
          <a:xfrm>
            <a:off x="4247681" y="3893006"/>
            <a:ext cx="160533" cy="628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>
            <a:hlinkClick r:id="rId4" action="ppaction://hlinksldjump" tooltip="iOS 4: 6 @ +27.3%"/>
          </p:cNvPr>
          <p:cNvSpPr/>
          <p:nvPr/>
        </p:nvSpPr>
        <p:spPr>
          <a:xfrm>
            <a:off x="4408214" y="3821704"/>
            <a:ext cx="139101" cy="69628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ectangle 351">
            <a:hlinkClick r:id="rId4" action="ppaction://hlinksldjump" tooltip="Android 4: 5 @ -44.5%"/>
          </p:cNvPr>
          <p:cNvSpPr/>
          <p:nvPr/>
        </p:nvSpPr>
        <p:spPr>
          <a:xfrm>
            <a:off x="4547315" y="3821704"/>
            <a:ext cx="110722" cy="69628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>
            <a:hlinkClick r:id="rId4" action="ppaction://hlinksldjump" tooltip="iOS 3: 3 @ -36.0%"/>
          </p:cNvPr>
          <p:cNvSpPr/>
          <p:nvPr/>
        </p:nvSpPr>
        <p:spPr>
          <a:xfrm>
            <a:off x="4408214" y="3891332"/>
            <a:ext cx="79311" cy="64558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4" action="ppaction://hlinksldjump" tooltip="Black berry: 2 @ +106.1%"/>
          </p:cNvPr>
          <p:cNvSpPr/>
          <p:nvPr/>
        </p:nvSpPr>
        <p:spPr>
          <a:xfrm>
            <a:off x="4487526" y="3891332"/>
            <a:ext cx="98895" cy="330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4" action="ppaction://hlinksldjump" tooltip="Windows: 2 @ -72.8%"/>
          </p:cNvPr>
          <p:cNvSpPr/>
          <p:nvPr/>
        </p:nvSpPr>
        <p:spPr>
          <a:xfrm>
            <a:off x="4487526" y="3924414"/>
            <a:ext cx="98895" cy="31475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4" action="ppaction://hlinksldjump" tooltip="Java ME: 2 @ -47.6%"/>
          </p:cNvPr>
          <p:cNvSpPr/>
          <p:nvPr/>
        </p:nvSpPr>
        <p:spPr>
          <a:xfrm>
            <a:off x="4586421" y="3891332"/>
            <a:ext cx="71616" cy="36520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4" action="ppaction://hlinksldjump" tooltip="Android 2: 1 @ -40.8%"/>
          </p:cNvPr>
          <p:cNvSpPr/>
          <p:nvPr/>
        </p:nvSpPr>
        <p:spPr>
          <a:xfrm>
            <a:off x="4586421" y="3927852"/>
            <a:ext cx="49970" cy="28038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4" action="ppaction://hlinksldjump" tooltip="Symbian: 0 @ -75.2%"/>
          </p:cNvPr>
          <p:cNvSpPr/>
          <p:nvPr/>
        </p:nvSpPr>
        <p:spPr>
          <a:xfrm>
            <a:off x="4636391" y="3927852"/>
            <a:ext cx="21646" cy="14699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4" action="ppaction://hlinksldjump" tooltip="Android 1: 0 @ -15.5%"/>
          </p:cNvPr>
          <p:cNvSpPr/>
          <p:nvPr/>
        </p:nvSpPr>
        <p:spPr>
          <a:xfrm>
            <a:off x="4636391" y="3942551"/>
            <a:ext cx="21646" cy="13339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4" action="ppaction://hlinksldjump" tooltip="Books: 3 @ -17.8%"/>
          </p:cNvPr>
          <p:cNvSpPr/>
          <p:nvPr/>
        </p:nvSpPr>
        <p:spPr>
          <a:xfrm>
            <a:off x="4234981" y="3809004"/>
            <a:ext cx="435756" cy="159586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1" name="Rectangle 360">
            <a:hlinkClick r:id="rId4" action="ppaction://hlinksldjump" tooltip="Android 4: 5 @ +86.5%"/>
          </p:cNvPr>
          <p:cNvSpPr/>
          <p:nvPr/>
        </p:nvSpPr>
        <p:spPr>
          <a:xfrm>
            <a:off x="4247681" y="3981290"/>
            <a:ext cx="152292" cy="44583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>
            <a:hlinkClick r:id="rId4" action="ppaction://hlinksldjump" tooltip="iOS 5: 4 @ -4.7%"/>
          </p:cNvPr>
          <p:cNvSpPr/>
          <p:nvPr/>
        </p:nvSpPr>
        <p:spPr>
          <a:xfrm>
            <a:off x="4247681" y="4025873"/>
            <a:ext cx="152292" cy="33582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>
            <a:hlinkClick r:id="rId4" action="ppaction://hlinksldjump" tooltip="iOS 4: 4 @ -32.7%"/>
          </p:cNvPr>
          <p:cNvSpPr/>
          <p:nvPr/>
        </p:nvSpPr>
        <p:spPr>
          <a:xfrm>
            <a:off x="4399973" y="3981290"/>
            <a:ext cx="103743" cy="48470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>
            <a:hlinkClick r:id="rId4" action="ppaction://hlinksldjump" tooltip="Android 2: 2 @ +69.4%"/>
          </p:cNvPr>
          <p:cNvSpPr/>
          <p:nvPr/>
        </p:nvSpPr>
        <p:spPr>
          <a:xfrm>
            <a:off x="4399973" y="4029759"/>
            <a:ext cx="103743" cy="29696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Rectangle 364">
            <a:hlinkClick r:id="rId4" action="ppaction://hlinksldjump" tooltip="iOS 3: 2 @ -47.0%"/>
          </p:cNvPr>
          <p:cNvSpPr/>
          <p:nvPr/>
        </p:nvSpPr>
        <p:spPr>
          <a:xfrm>
            <a:off x="4503716" y="3981290"/>
            <a:ext cx="78390" cy="38844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4" action="ppaction://hlinksldjump" tooltip="Android 3: 2 @ -67.4%"/>
          </p:cNvPr>
          <p:cNvSpPr/>
          <p:nvPr/>
        </p:nvSpPr>
        <p:spPr>
          <a:xfrm>
            <a:off x="4582106" y="3981290"/>
            <a:ext cx="75931" cy="38844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4" action="ppaction://hlinksldjump" tooltip="Java ME: 2 @ -7.1%"/>
          </p:cNvPr>
          <p:cNvSpPr/>
          <p:nvPr/>
        </p:nvSpPr>
        <p:spPr>
          <a:xfrm>
            <a:off x="4503716" y="4020134"/>
            <a:ext cx="69767" cy="39321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4" action="ppaction://hlinksldjump" tooltip="Black berry: 1 @ +42.7%"/>
          </p:cNvPr>
          <p:cNvSpPr/>
          <p:nvPr/>
        </p:nvSpPr>
        <p:spPr>
          <a:xfrm>
            <a:off x="4573484" y="4020134"/>
            <a:ext cx="64857" cy="20139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4" action="ppaction://hlinksldjump" tooltip="Windows: 1 @ -73.8%"/>
          </p:cNvPr>
          <p:cNvSpPr/>
          <p:nvPr/>
        </p:nvSpPr>
        <p:spPr>
          <a:xfrm>
            <a:off x="4573484" y="4040273"/>
            <a:ext cx="64857" cy="19182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4" action="ppaction://hlinksldjump" tooltip="Symbian: 1 @ -9.5%"/>
          </p:cNvPr>
          <p:cNvSpPr/>
          <p:nvPr/>
        </p:nvSpPr>
        <p:spPr>
          <a:xfrm>
            <a:off x="4638341" y="4020134"/>
            <a:ext cx="19696" cy="39321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4" action="ppaction://hlinksldjump" tooltip="News: 2 @ -24.6%"/>
          </p:cNvPr>
          <p:cNvSpPr/>
          <p:nvPr/>
        </p:nvSpPr>
        <p:spPr>
          <a:xfrm>
            <a:off x="4234981" y="3968590"/>
            <a:ext cx="435756" cy="10356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72" name="Rectangle 371">
            <a:hlinkClick r:id="rId4" action="ppaction://hlinksldjump" tooltip="Newbie: 26 @ -23.4%"/>
          </p:cNvPr>
          <p:cNvSpPr/>
          <p:nvPr/>
        </p:nvSpPr>
        <p:spPr>
          <a:xfrm>
            <a:off x="0" y="1778000"/>
            <a:ext cx="4683437" cy="2306855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Newbie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3" name="Rectangle 372">
            <a:hlinkClick r:id="rId4" action="ppaction://hlinksldjump" tooltip="Android 4: 223 @ -19.9%"/>
          </p:cNvPr>
          <p:cNvSpPr/>
          <p:nvPr/>
        </p:nvSpPr>
        <p:spPr>
          <a:xfrm>
            <a:off x="4708837" y="1803400"/>
            <a:ext cx="1035625" cy="39528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4" name="Rectangle 373">
            <a:hlinkClick r:id="rId4" action="ppaction://hlinksldjump" tooltip="Android 3: 221 @ +9.7%"/>
          </p:cNvPr>
          <p:cNvSpPr/>
          <p:nvPr/>
        </p:nvSpPr>
        <p:spPr>
          <a:xfrm>
            <a:off x="5744463" y="1803400"/>
            <a:ext cx="1025065" cy="395288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5" name="Rectangle 374">
            <a:hlinkClick r:id="rId4" action="ppaction://hlinksldjump" tooltip="iOS 4: 176 @ -39.1%"/>
          </p:cNvPr>
          <p:cNvSpPr/>
          <p:nvPr/>
        </p:nvSpPr>
        <p:spPr>
          <a:xfrm>
            <a:off x="4708837" y="2198688"/>
            <a:ext cx="905275" cy="355368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6" name="Rectangle 375">
            <a:hlinkClick r:id="rId4" action="ppaction://hlinksldjump" tooltip="iOS 5: 171 @ -19.2%"/>
          </p:cNvPr>
          <p:cNvSpPr/>
          <p:nvPr/>
        </p:nvSpPr>
        <p:spPr>
          <a:xfrm>
            <a:off x="4708837" y="2554056"/>
            <a:ext cx="905275" cy="34554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7" name="Rectangle 376">
            <a:hlinkClick r:id="rId4" action="ppaction://hlinksldjump" tooltip="Java ME: 134 @ -24.5%"/>
          </p:cNvPr>
          <p:cNvSpPr/>
          <p:nvPr/>
        </p:nvSpPr>
        <p:spPr>
          <a:xfrm>
            <a:off x="5614112" y="2198688"/>
            <a:ext cx="628254" cy="390920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4" action="ppaction://hlinksldjump" tooltip="iOS 3: 112 @ +9.0%"/>
          </p:cNvPr>
          <p:cNvSpPr/>
          <p:nvPr/>
        </p:nvSpPr>
        <p:spPr>
          <a:xfrm>
            <a:off x="6242367" y="2198688"/>
            <a:ext cx="527162" cy="390920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4" action="ppaction://hlinksldjump" tooltip="Windows: 53 @ -53.0%"/>
          </p:cNvPr>
          <p:cNvSpPr/>
          <p:nvPr/>
        </p:nvSpPr>
        <p:spPr>
          <a:xfrm>
            <a:off x="5614112" y="2589608"/>
            <a:ext cx="610502" cy="159604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4" action="ppaction://hlinksldjump" tooltip="Android 2: 50 @ -23.5%"/>
          </p:cNvPr>
          <p:cNvSpPr/>
          <p:nvPr/>
        </p:nvSpPr>
        <p:spPr>
          <a:xfrm>
            <a:off x="5614112" y="2749212"/>
            <a:ext cx="610502" cy="15039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4" action="ppaction://hlinksldjump" tooltip="Black berry: 49 @ +0.4%"/>
          </p:cNvPr>
          <p:cNvSpPr/>
          <p:nvPr/>
        </p:nvSpPr>
        <p:spPr>
          <a:xfrm>
            <a:off x="6224614" y="2589608"/>
            <a:ext cx="544914" cy="165056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4" action="ppaction://hlinksldjump" tooltip="Symbian: 33 @ -21.4%"/>
          </p:cNvPr>
          <p:cNvSpPr/>
          <p:nvPr/>
        </p:nvSpPr>
        <p:spPr>
          <a:xfrm>
            <a:off x="6224614" y="2754664"/>
            <a:ext cx="416273" cy="144939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4" action="ppaction://hlinksldjump" tooltip="Android 1: 7 @ -26.5%"/>
          </p:cNvPr>
          <p:cNvSpPr/>
          <p:nvPr/>
        </p:nvSpPr>
        <p:spPr>
          <a:xfrm>
            <a:off x="6640887" y="2754664"/>
            <a:ext cx="128641" cy="105236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Rectangle 383">
            <a:hlinkClick r:id="rId4" action="ppaction://hlinksldjump" tooltip="Other: 3 @ +14.0%"/>
          </p:cNvPr>
          <p:cNvSpPr/>
          <p:nvPr/>
        </p:nvSpPr>
        <p:spPr>
          <a:xfrm>
            <a:off x="6640887" y="2859900"/>
            <a:ext cx="128641" cy="39703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Rectangle 384">
            <a:hlinkClick r:id="rId4" action="ppaction://hlinksldjump" tooltip="Games: 103 @ -20.1%"/>
          </p:cNvPr>
          <p:cNvSpPr/>
          <p:nvPr/>
        </p:nvSpPr>
        <p:spPr>
          <a:xfrm>
            <a:off x="4696137" y="1790700"/>
            <a:ext cx="2086091" cy="1121603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86" name="Rectangle 385">
            <a:hlinkClick r:id="rId4" action="ppaction://hlinksldjump" tooltip="iOS 4: 149 @ +22.6%"/>
          </p:cNvPr>
          <p:cNvSpPr/>
          <p:nvPr/>
        </p:nvSpPr>
        <p:spPr>
          <a:xfrm>
            <a:off x="6794928" y="1803400"/>
            <a:ext cx="665307" cy="407778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7" name="Rectangle 386">
            <a:hlinkClick r:id="rId4" action="ppaction://hlinksldjump" tooltip="Android 4: 130 @ -41.8%"/>
          </p:cNvPr>
          <p:cNvSpPr/>
          <p:nvPr/>
        </p:nvSpPr>
        <p:spPr>
          <a:xfrm>
            <a:off x="7460236" y="1803400"/>
            <a:ext cx="579790" cy="407778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8" name="Rectangle 387">
            <a:hlinkClick r:id="rId4" action="ppaction://hlinksldjump" tooltip="Android 3: 99 @ -20.7%"/>
          </p:cNvPr>
          <p:cNvSpPr/>
          <p:nvPr/>
        </p:nvSpPr>
        <p:spPr>
          <a:xfrm>
            <a:off x="6794928" y="2211178"/>
            <a:ext cx="513965" cy="34969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9" name="Rectangle 388">
            <a:hlinkClick r:id="rId4" action="ppaction://hlinksldjump" tooltip="iOS 5: 76 @ -59.0%"/>
          </p:cNvPr>
          <p:cNvSpPr/>
          <p:nvPr/>
        </p:nvSpPr>
        <p:spPr>
          <a:xfrm>
            <a:off x="7308893" y="2211178"/>
            <a:ext cx="393395" cy="349699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0" name="Rectangle 389">
            <a:hlinkClick r:id="rId4" action="ppaction://hlinksldjump" tooltip="Windows: 65 @ +28.6%"/>
          </p:cNvPr>
          <p:cNvSpPr/>
          <p:nvPr/>
        </p:nvSpPr>
        <p:spPr>
          <a:xfrm>
            <a:off x="7702288" y="2211178"/>
            <a:ext cx="337738" cy="349699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1" name="Rectangle 390">
            <a:hlinkClick r:id="rId4" action="ppaction://hlinksldjump" tooltip="Java ME: 59 @ -65.7%"/>
          </p:cNvPr>
          <p:cNvSpPr/>
          <p:nvPr/>
        </p:nvSpPr>
        <p:spPr>
          <a:xfrm>
            <a:off x="6794928" y="2560877"/>
            <a:ext cx="623897" cy="172129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4" action="ppaction://hlinksldjump" tooltip="iOS 3: 57 @ -55.7%"/>
          </p:cNvPr>
          <p:cNvSpPr/>
          <p:nvPr/>
        </p:nvSpPr>
        <p:spPr>
          <a:xfrm>
            <a:off x="6794928" y="2733006"/>
            <a:ext cx="623897" cy="166597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4" action="ppaction://hlinksldjump" tooltip="Android 2: 53 @ +83.2%"/>
          </p:cNvPr>
          <p:cNvSpPr/>
          <p:nvPr/>
        </p:nvSpPr>
        <p:spPr>
          <a:xfrm>
            <a:off x="7418826" y="2560877"/>
            <a:ext cx="353452" cy="270524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4" action="ppaction://hlinksldjump" tooltip="Black berry: 40 @ +28.7%"/>
          </p:cNvPr>
          <p:cNvSpPr/>
          <p:nvPr/>
        </p:nvSpPr>
        <p:spPr>
          <a:xfrm>
            <a:off x="7772278" y="2560877"/>
            <a:ext cx="267748" cy="270524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5" name="Rectangle 394">
            <a:hlinkClick r:id="rId4" action="ppaction://hlinksldjump" tooltip="Symbian: 18 @ +79.5%"/>
          </p:cNvPr>
          <p:cNvSpPr/>
          <p:nvPr/>
        </p:nvSpPr>
        <p:spPr>
          <a:xfrm>
            <a:off x="7418826" y="2831401"/>
            <a:ext cx="482220" cy="68202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6" name="Rectangle 395">
            <a:hlinkClick r:id="rId4" action="ppaction://hlinksldjump" tooltip="Android 1: 4 @ -30.4%"/>
          </p:cNvPr>
          <p:cNvSpPr/>
          <p:nvPr/>
        </p:nvSpPr>
        <p:spPr>
          <a:xfrm>
            <a:off x="7901046" y="2831401"/>
            <a:ext cx="97691" cy="68202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ectangle 396">
            <a:hlinkClick r:id="rId4" action="ppaction://hlinksldjump" tooltip="Other: 2 @ -24.3%"/>
          </p:cNvPr>
          <p:cNvSpPr/>
          <p:nvPr/>
        </p:nvSpPr>
        <p:spPr>
          <a:xfrm>
            <a:off x="7998737" y="2831401"/>
            <a:ext cx="41289" cy="68202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8" name="Rectangle 397">
            <a:hlinkClick r:id="rId4" action="ppaction://hlinksldjump" tooltip="Education: 63 @ -30.7%"/>
          </p:cNvPr>
          <p:cNvSpPr/>
          <p:nvPr/>
        </p:nvSpPr>
        <p:spPr>
          <a:xfrm>
            <a:off x="6782228" y="1790700"/>
            <a:ext cx="1270498" cy="1121603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99" name="Rectangle 398">
            <a:hlinkClick r:id="rId4" action="ppaction://hlinksldjump" tooltip="iOS 3: 110 @ -11.0%"/>
          </p:cNvPr>
          <p:cNvSpPr/>
          <p:nvPr/>
        </p:nvSpPr>
        <p:spPr>
          <a:xfrm>
            <a:off x="8065426" y="1803400"/>
            <a:ext cx="576616" cy="346664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0" name="Rectangle 399">
            <a:hlinkClick r:id="rId4" action="ppaction://hlinksldjump" tooltip="Android 4: 91 @ -35.6%"/>
          </p:cNvPr>
          <p:cNvSpPr/>
          <p:nvPr/>
        </p:nvSpPr>
        <p:spPr>
          <a:xfrm>
            <a:off x="8642042" y="1803400"/>
            <a:ext cx="476558" cy="34666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1" name="Rectangle 400">
            <a:hlinkClick r:id="rId4" action="ppaction://hlinksldjump" tooltip="iOS 5: 84 @ -11.0%"/>
          </p:cNvPr>
          <p:cNvSpPr/>
          <p:nvPr/>
        </p:nvSpPr>
        <p:spPr>
          <a:xfrm>
            <a:off x="8065426" y="2150064"/>
            <a:ext cx="549352" cy="277146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2" name="Rectangle 401">
            <a:hlinkClick r:id="rId4" action="ppaction://hlinksldjump" tooltip="iOS 4: 77 @ -49.7%"/>
          </p:cNvPr>
          <p:cNvSpPr/>
          <p:nvPr/>
        </p:nvSpPr>
        <p:spPr>
          <a:xfrm>
            <a:off x="8614778" y="2150064"/>
            <a:ext cx="503822" cy="277146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3" name="Rectangle 402">
            <a:hlinkClick r:id="rId4" action="ppaction://hlinksldjump" tooltip="Android 3: 70 @ -57.9%"/>
          </p:cNvPr>
          <p:cNvSpPr/>
          <p:nvPr/>
        </p:nvSpPr>
        <p:spPr>
          <a:xfrm>
            <a:off x="8065426" y="2427210"/>
            <a:ext cx="529734" cy="239256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4" name="Rectangle 403">
            <a:hlinkClick r:id="rId4" action="ppaction://hlinksldjump" tooltip="Java ME: 68 @ -15.8%"/>
          </p:cNvPr>
          <p:cNvSpPr/>
          <p:nvPr/>
        </p:nvSpPr>
        <p:spPr>
          <a:xfrm>
            <a:off x="8065426" y="2666466"/>
            <a:ext cx="529734" cy="233137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4" action="ppaction://hlinksldjump" tooltip="Windows: 51 @ -19.3%"/>
          </p:cNvPr>
          <p:cNvSpPr/>
          <p:nvPr/>
        </p:nvSpPr>
        <p:spPr>
          <a:xfrm>
            <a:off x="8595160" y="2427210"/>
            <a:ext cx="523440" cy="178158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4" action="ppaction://hlinksldjump" tooltip="Android 2: 37 @ -23.2%"/>
          </p:cNvPr>
          <p:cNvSpPr/>
          <p:nvPr/>
        </p:nvSpPr>
        <p:spPr>
          <a:xfrm>
            <a:off x="8595160" y="2605368"/>
            <a:ext cx="288617" cy="231847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Rectangle 406">
            <a:hlinkClick r:id="rId4" action="ppaction://hlinksldjump" tooltip="Black berry: 30 @ +8.3%"/>
          </p:cNvPr>
          <p:cNvSpPr/>
          <p:nvPr/>
        </p:nvSpPr>
        <p:spPr>
          <a:xfrm>
            <a:off x="8883778" y="2605368"/>
            <a:ext cx="234822" cy="231847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8" name="Rectangle 407">
            <a:hlinkClick r:id="rId4" action="ppaction://hlinksldjump" tooltip="Symbian: 13 @ -43.3%"/>
          </p:cNvPr>
          <p:cNvSpPr/>
          <p:nvPr/>
        </p:nvSpPr>
        <p:spPr>
          <a:xfrm>
            <a:off x="8595160" y="2837214"/>
            <a:ext cx="375583" cy="62389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9" name="Rectangle 408">
            <a:hlinkClick r:id="rId4" action="ppaction://hlinksldjump" tooltip="Android 1: 3 @ +4.7%"/>
          </p:cNvPr>
          <p:cNvSpPr/>
          <p:nvPr/>
        </p:nvSpPr>
        <p:spPr>
          <a:xfrm>
            <a:off x="8970744" y="2837214"/>
            <a:ext cx="90076" cy="62389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" name="Rectangle 409">
            <a:hlinkClick r:id="rId4" action="ppaction://hlinksldjump" tooltip="Other: 2 @ +47.4%"/>
          </p:cNvPr>
          <p:cNvSpPr/>
          <p:nvPr/>
        </p:nvSpPr>
        <p:spPr>
          <a:xfrm>
            <a:off x="9060820" y="2837214"/>
            <a:ext cx="57780" cy="62389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Rectangle 410">
            <a:hlinkClick r:id="rId4" action="ppaction://hlinksldjump" tooltip="Tools: 53 @ -31.3%"/>
          </p:cNvPr>
          <p:cNvSpPr/>
          <p:nvPr/>
        </p:nvSpPr>
        <p:spPr>
          <a:xfrm>
            <a:off x="8052726" y="1790700"/>
            <a:ext cx="1078574" cy="1121603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2" name="Rectangle 411">
            <a:hlinkClick r:id="rId4" action="ppaction://hlinksldjump" tooltip="Android 4: 103 @ +13.7%"/>
          </p:cNvPr>
          <p:cNvSpPr/>
          <p:nvPr/>
        </p:nvSpPr>
        <p:spPr>
          <a:xfrm>
            <a:off x="4708837" y="2925003"/>
            <a:ext cx="581851" cy="319292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3" name="Rectangle 412">
            <a:hlinkClick r:id="rId4" action="ppaction://hlinksldjump" tooltip="Android 3: 101 @ -17.7%"/>
          </p:cNvPr>
          <p:cNvSpPr/>
          <p:nvPr/>
        </p:nvSpPr>
        <p:spPr>
          <a:xfrm>
            <a:off x="4708837" y="3244295"/>
            <a:ext cx="581851" cy="313409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4" name="Rectangle 413">
            <a:hlinkClick r:id="rId4" action="ppaction://hlinksldjump" tooltip="iOS 5: 74 @ -17.6%"/>
          </p:cNvPr>
          <p:cNvSpPr/>
          <p:nvPr/>
        </p:nvSpPr>
        <p:spPr>
          <a:xfrm>
            <a:off x="5290689" y="2925003"/>
            <a:ext cx="544120" cy="244751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5" name="Rectangle 414">
            <a:hlinkClick r:id="rId4" action="ppaction://hlinksldjump" tooltip="iOS 3: 74 @ +37.3%"/>
          </p:cNvPr>
          <p:cNvSpPr/>
          <p:nvPr/>
        </p:nvSpPr>
        <p:spPr>
          <a:xfrm>
            <a:off x="5834809" y="2925003"/>
            <a:ext cx="541213" cy="24475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6" name="Rectangle 415">
            <a:hlinkClick r:id="rId4" action="ppaction://hlinksldjump" tooltip="iOS 4: 68 @ -22.7%"/>
          </p:cNvPr>
          <p:cNvSpPr/>
          <p:nvPr/>
        </p:nvSpPr>
        <p:spPr>
          <a:xfrm>
            <a:off x="5290689" y="3169754"/>
            <a:ext cx="510551" cy="240598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7" name="Rectangle 416">
            <a:hlinkClick r:id="rId4" action="ppaction://hlinksldjump" tooltip="Android 2: 42 @ -17.0%"/>
          </p:cNvPr>
          <p:cNvSpPr/>
          <p:nvPr/>
        </p:nvSpPr>
        <p:spPr>
          <a:xfrm>
            <a:off x="5290689" y="3410352"/>
            <a:ext cx="510551" cy="147352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4" action="ppaction://hlinksldjump" tooltip="Windows: 41 @ +19.1%"/>
          </p:cNvPr>
          <p:cNvSpPr/>
          <p:nvPr/>
        </p:nvSpPr>
        <p:spPr>
          <a:xfrm>
            <a:off x="5801240" y="3169754"/>
            <a:ext cx="309316" cy="238722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" name="Rectangle 418">
            <a:hlinkClick r:id="rId4" action="ppaction://hlinksldjump" tooltip="Java ME: 35 @ -58.8%"/>
          </p:cNvPr>
          <p:cNvSpPr/>
          <p:nvPr/>
        </p:nvSpPr>
        <p:spPr>
          <a:xfrm>
            <a:off x="6110556" y="3169754"/>
            <a:ext cx="265466" cy="238722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" name="Rectangle 419">
            <a:hlinkClick r:id="rId4" action="ppaction://hlinksldjump" tooltip="Black berry: 30 @ +8.6%"/>
          </p:cNvPr>
          <p:cNvSpPr/>
          <p:nvPr/>
        </p:nvSpPr>
        <p:spPr>
          <a:xfrm>
            <a:off x="5801240" y="3408477"/>
            <a:ext cx="367323" cy="149227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4" action="ppaction://hlinksldjump" tooltip="Symbian: 13 @ -44.0%"/>
          </p:cNvPr>
          <p:cNvSpPr/>
          <p:nvPr/>
        </p:nvSpPr>
        <p:spPr>
          <a:xfrm>
            <a:off x="6168563" y="3408477"/>
            <a:ext cx="207459" cy="110679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" name="Rectangle 421">
            <a:hlinkClick r:id="rId4" action="ppaction://hlinksldjump" tooltip="Android 1: 2 @ -34.0%"/>
          </p:cNvPr>
          <p:cNvSpPr/>
          <p:nvPr/>
        </p:nvSpPr>
        <p:spPr>
          <a:xfrm>
            <a:off x="6168563" y="3519156"/>
            <a:ext cx="115238" cy="38548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" name="Rectangle 422">
            <a:hlinkClick r:id="rId4" action="ppaction://hlinksldjump" tooltip="Other: 2 @ +80.1%"/>
          </p:cNvPr>
          <p:cNvSpPr/>
          <p:nvPr/>
        </p:nvSpPr>
        <p:spPr>
          <a:xfrm>
            <a:off x="6283801" y="3519156"/>
            <a:ext cx="92221" cy="38548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Rectangle 423">
            <a:hlinkClick r:id="rId4" action="ppaction://hlinksldjump" tooltip="Music + Video: 49 @ -12.7%"/>
          </p:cNvPr>
          <p:cNvSpPr/>
          <p:nvPr/>
        </p:nvSpPr>
        <p:spPr>
          <a:xfrm>
            <a:off x="4696137" y="2912303"/>
            <a:ext cx="1692585" cy="658101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25" name="Rectangle 424">
            <a:hlinkClick r:id="rId4" action="ppaction://hlinksldjump" tooltip="Android 4: 97 @ +72.1%"/>
          </p:cNvPr>
          <p:cNvSpPr/>
          <p:nvPr/>
        </p:nvSpPr>
        <p:spPr>
          <a:xfrm>
            <a:off x="4708837" y="3583104"/>
            <a:ext cx="637442" cy="271055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6" name="Rectangle 425">
            <a:hlinkClick r:id="rId4" action="ppaction://hlinksldjump" tooltip="Android 3: 74 @ -28.3%"/>
          </p:cNvPr>
          <p:cNvSpPr/>
          <p:nvPr/>
        </p:nvSpPr>
        <p:spPr>
          <a:xfrm>
            <a:off x="4708837" y="3854159"/>
            <a:ext cx="637442" cy="205296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7" name="Rectangle 426">
            <a:hlinkClick r:id="rId4" action="ppaction://hlinksldjump" tooltip="Java ME: 64 @ +3.1%"/>
          </p:cNvPr>
          <p:cNvSpPr/>
          <p:nvPr/>
        </p:nvSpPr>
        <p:spPr>
          <a:xfrm>
            <a:off x="5346279" y="3583104"/>
            <a:ext cx="449548" cy="25111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8" name="Rectangle 427">
            <a:hlinkClick r:id="rId4" action="ppaction://hlinksldjump" tooltip="iOS 4: 57 @ -51.1%"/>
          </p:cNvPr>
          <p:cNvSpPr/>
          <p:nvPr/>
        </p:nvSpPr>
        <p:spPr>
          <a:xfrm>
            <a:off x="5346279" y="3834214"/>
            <a:ext cx="449548" cy="225241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9" name="Rectangle 428">
            <a:hlinkClick r:id="rId4" action="ppaction://hlinksldjump" tooltip="iOS 5: 45 @ -27.4%"/>
          </p:cNvPr>
          <p:cNvSpPr/>
          <p:nvPr/>
        </p:nvSpPr>
        <p:spPr>
          <a:xfrm>
            <a:off x="5795827" y="3583104"/>
            <a:ext cx="352071" cy="225246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0" name="Rectangle 429">
            <a:hlinkClick r:id="rId4" action="ppaction://hlinksldjump" tooltip="iOS 3: 29 @ -18.9%"/>
          </p:cNvPr>
          <p:cNvSpPr/>
          <p:nvPr/>
        </p:nvSpPr>
        <p:spPr>
          <a:xfrm>
            <a:off x="6147898" y="3583104"/>
            <a:ext cx="228124" cy="225246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1" name="Rectangle 430">
            <a:hlinkClick r:id="rId4" action="ppaction://hlinksldjump" tooltip="Windows: 27 @ -1.4%"/>
          </p:cNvPr>
          <p:cNvSpPr/>
          <p:nvPr/>
        </p:nvSpPr>
        <p:spPr>
          <a:xfrm>
            <a:off x="5795827" y="3808350"/>
            <a:ext cx="357129" cy="133741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4" action="ppaction://hlinksldjump" tooltip="Android 2: 24 @ +10.2%"/>
          </p:cNvPr>
          <p:cNvSpPr/>
          <p:nvPr/>
        </p:nvSpPr>
        <p:spPr>
          <a:xfrm>
            <a:off x="5795827" y="3942091"/>
            <a:ext cx="357129" cy="117364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3" name="Rectangle 432">
            <a:hlinkClick r:id="rId4" action="ppaction://hlinksldjump" tooltip="Black berry: 14 @ -26.0%"/>
          </p:cNvPr>
          <p:cNvSpPr/>
          <p:nvPr/>
        </p:nvSpPr>
        <p:spPr>
          <a:xfrm>
            <a:off x="6152955" y="3808350"/>
            <a:ext cx="223067" cy="114485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4" name="Rectangle 433">
            <a:hlinkClick r:id="rId4" action="ppaction://hlinksldjump" tooltip="Symbian: 13 @ +88.0%"/>
          </p:cNvPr>
          <p:cNvSpPr/>
          <p:nvPr/>
        </p:nvSpPr>
        <p:spPr>
          <a:xfrm>
            <a:off x="6152955" y="3922835"/>
            <a:ext cx="223067" cy="107317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Rectangle 434">
            <a:hlinkClick r:id="rId4" action="ppaction://hlinksldjump" tooltip="Android 1: 2 @ -51.7%"/>
          </p:cNvPr>
          <p:cNvSpPr/>
          <p:nvPr/>
        </p:nvSpPr>
        <p:spPr>
          <a:xfrm>
            <a:off x="6152955" y="4030152"/>
            <a:ext cx="144169" cy="29303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Rectangle 435">
            <a:hlinkClick r:id="rId4" action="ppaction://hlinksldjump" tooltip="Other: 1 @ -16.2%"/>
          </p:cNvPr>
          <p:cNvSpPr/>
          <p:nvPr/>
        </p:nvSpPr>
        <p:spPr>
          <a:xfrm>
            <a:off x="6297124" y="4030152"/>
            <a:ext cx="78898" cy="29303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Rectangle 436">
            <a:hlinkClick r:id="rId4" action="ppaction://hlinksldjump" tooltip="Photo: 37 @ -13.4%"/>
          </p:cNvPr>
          <p:cNvSpPr/>
          <p:nvPr/>
        </p:nvSpPr>
        <p:spPr>
          <a:xfrm>
            <a:off x="4696137" y="3570404"/>
            <a:ext cx="1692585" cy="501751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38" name="Rectangle 437">
            <a:hlinkClick r:id="rId4" action="ppaction://hlinksldjump" tooltip="Android 4: 76 @ +46.9%"/>
          </p:cNvPr>
          <p:cNvSpPr/>
          <p:nvPr/>
        </p:nvSpPr>
        <p:spPr>
          <a:xfrm>
            <a:off x="6401422" y="2925003"/>
            <a:ext cx="564427" cy="237961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9" name="Rectangle 438">
            <a:hlinkClick r:id="rId4" action="ppaction://hlinksldjump" tooltip="Android 3: 61 @ -5.3%"/>
          </p:cNvPr>
          <p:cNvSpPr/>
          <p:nvPr/>
        </p:nvSpPr>
        <p:spPr>
          <a:xfrm>
            <a:off x="6965849" y="2925003"/>
            <a:ext cx="458746" cy="237961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0" name="Rectangle 439">
            <a:hlinkClick r:id="rId4" action="ppaction://hlinksldjump" tooltip="iOS 5: 49 @ -9.7%"/>
          </p:cNvPr>
          <p:cNvSpPr/>
          <p:nvPr/>
        </p:nvSpPr>
        <p:spPr>
          <a:xfrm>
            <a:off x="6401422" y="3162964"/>
            <a:ext cx="431986" cy="200321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1" name="Rectangle 440">
            <a:hlinkClick r:id="rId4" action="ppaction://hlinksldjump" tooltip="iOS 4: 43 @ -26.2%"/>
          </p:cNvPr>
          <p:cNvSpPr/>
          <p:nvPr/>
        </p:nvSpPr>
        <p:spPr>
          <a:xfrm>
            <a:off x="6401422" y="3363285"/>
            <a:ext cx="431986" cy="177121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2" name="Rectangle 441">
            <a:hlinkClick r:id="rId4" action="ppaction://hlinksldjump" tooltip="iOS 3: 41 @ +60.7%"/>
          </p:cNvPr>
          <p:cNvSpPr/>
          <p:nvPr/>
        </p:nvSpPr>
        <p:spPr>
          <a:xfrm>
            <a:off x="6833408" y="3162964"/>
            <a:ext cx="369255" cy="199121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3" name="Rectangle 442">
            <a:hlinkClick r:id="rId4" action="ppaction://hlinksldjump" tooltip="Java ME: 25 @ -44.3%"/>
          </p:cNvPr>
          <p:cNvSpPr/>
          <p:nvPr/>
        </p:nvSpPr>
        <p:spPr>
          <a:xfrm>
            <a:off x="7202663" y="3162964"/>
            <a:ext cx="221931" cy="199121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4" name="Rectangle 443">
            <a:hlinkClick r:id="rId4" action="ppaction://hlinksldjump" tooltip="Windows: 20 @ -18.1%"/>
          </p:cNvPr>
          <p:cNvSpPr/>
          <p:nvPr/>
        </p:nvSpPr>
        <p:spPr>
          <a:xfrm>
            <a:off x="6833408" y="3362085"/>
            <a:ext cx="348324" cy="104288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5" name="Rectangle 444">
            <a:hlinkClick r:id="rId4" action="ppaction://hlinksldjump" tooltip="Black berry: 14 @ -23.9%"/>
          </p:cNvPr>
          <p:cNvSpPr/>
          <p:nvPr/>
        </p:nvSpPr>
        <p:spPr>
          <a:xfrm>
            <a:off x="6833408" y="3466373"/>
            <a:ext cx="348324" cy="74032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6" name="Rectangle 445">
            <a:hlinkClick r:id="rId4" action="ppaction://hlinksldjump" tooltip="Android 2: 14 @ -45.1%"/>
          </p:cNvPr>
          <p:cNvSpPr/>
          <p:nvPr/>
        </p:nvSpPr>
        <p:spPr>
          <a:xfrm>
            <a:off x="7181732" y="3362085"/>
            <a:ext cx="242863" cy="101099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7" name="Rectangle 446">
            <a:hlinkClick r:id="rId4" action="ppaction://hlinksldjump" tooltip="Symbian: 7 @ +29.5%"/>
          </p:cNvPr>
          <p:cNvSpPr/>
          <p:nvPr/>
        </p:nvSpPr>
        <p:spPr>
          <a:xfrm>
            <a:off x="7181732" y="3463184"/>
            <a:ext cx="158849" cy="77221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Rectangle 447">
            <a:hlinkClick r:id="rId4" action="ppaction://hlinksldjump" tooltip="Other: 2 @ +94.9%"/>
          </p:cNvPr>
          <p:cNvSpPr/>
          <p:nvPr/>
        </p:nvSpPr>
        <p:spPr>
          <a:xfrm>
            <a:off x="7340581" y="3463184"/>
            <a:ext cx="84013" cy="38733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Rectangle 448">
            <a:hlinkClick r:id="rId4" action="ppaction://hlinksldjump" tooltip="Android 1: 2 @ +9.7%"/>
          </p:cNvPr>
          <p:cNvSpPr/>
          <p:nvPr/>
        </p:nvSpPr>
        <p:spPr>
          <a:xfrm>
            <a:off x="7340581" y="3501917"/>
            <a:ext cx="84013" cy="38488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Rectangle 449">
            <a:hlinkClick r:id="rId4" action="ppaction://hlinksldjump" tooltip="Business: 29 @ -5.8%"/>
          </p:cNvPr>
          <p:cNvSpPr/>
          <p:nvPr/>
        </p:nvSpPr>
        <p:spPr>
          <a:xfrm>
            <a:off x="6388722" y="2912303"/>
            <a:ext cx="1048572" cy="640803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1" name="Rectangle 450">
            <a:hlinkClick r:id="rId4" action="ppaction://hlinksldjump" tooltip="Android 4: 55 @ -0.5%"/>
          </p:cNvPr>
          <p:cNvSpPr/>
          <p:nvPr/>
        </p:nvSpPr>
        <p:spPr>
          <a:xfrm>
            <a:off x="6401422" y="3565806"/>
            <a:ext cx="390829" cy="2484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2" name="Rectangle 451">
            <a:hlinkClick r:id="rId4" action="ppaction://hlinksldjump" tooltip="iOS 4: 54 @ +19.1%"/>
          </p:cNvPr>
          <p:cNvSpPr/>
          <p:nvPr/>
        </p:nvSpPr>
        <p:spPr>
          <a:xfrm>
            <a:off x="6401422" y="3814290"/>
            <a:ext cx="390829" cy="245165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3" name="Rectangle 452">
            <a:hlinkClick r:id="rId4" action="ppaction://hlinksldjump" tooltip="Android 3: 30 @ -41.3%"/>
          </p:cNvPr>
          <p:cNvSpPr/>
          <p:nvPr/>
        </p:nvSpPr>
        <p:spPr>
          <a:xfrm>
            <a:off x="6792251" y="3565806"/>
            <a:ext cx="318047" cy="16577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4" name="Rectangle 453">
            <a:hlinkClick r:id="rId4" action="ppaction://hlinksldjump" tooltip="Java ME: 30 @ -2.9%"/>
          </p:cNvPr>
          <p:cNvSpPr/>
          <p:nvPr/>
        </p:nvSpPr>
        <p:spPr>
          <a:xfrm>
            <a:off x="7110299" y="3565806"/>
            <a:ext cx="314295" cy="16577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Rectangle 454">
            <a:hlinkClick r:id="rId4" action="ppaction://hlinksldjump" tooltip="iOS 5: 29 @ -60.5%"/>
          </p:cNvPr>
          <p:cNvSpPr/>
          <p:nvPr/>
        </p:nvSpPr>
        <p:spPr>
          <a:xfrm>
            <a:off x="6792251" y="3731576"/>
            <a:ext cx="343435" cy="149420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6" name="Rectangle 455">
            <a:hlinkClick r:id="rId4" action="ppaction://hlinksldjump" tooltip="iOS 3: 25 @ -28.4%"/>
          </p:cNvPr>
          <p:cNvSpPr/>
          <p:nvPr/>
        </p:nvSpPr>
        <p:spPr>
          <a:xfrm>
            <a:off x="7135686" y="3731576"/>
            <a:ext cx="288908" cy="149420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7" name="Rectangle 456">
            <a:hlinkClick r:id="rId4" action="ppaction://hlinksldjump" tooltip="Windows: 22 @ +14.5%"/>
          </p:cNvPr>
          <p:cNvSpPr/>
          <p:nvPr/>
        </p:nvSpPr>
        <p:spPr>
          <a:xfrm>
            <a:off x="6792251" y="3880996"/>
            <a:ext cx="212452" cy="178459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Rectangle 457">
            <a:hlinkClick r:id="rId4" action="ppaction://hlinksldjump" tooltip="Android 2: 20 @ -33.5%"/>
          </p:cNvPr>
          <p:cNvSpPr/>
          <p:nvPr/>
        </p:nvSpPr>
        <p:spPr>
          <a:xfrm>
            <a:off x="7004703" y="3880996"/>
            <a:ext cx="349527" cy="101650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9" name="Rectangle 458">
            <a:hlinkClick r:id="rId4" action="ppaction://hlinksldjump" tooltip="Black berry: 15 @ +22.5%"/>
          </p:cNvPr>
          <p:cNvSpPr/>
          <p:nvPr/>
        </p:nvSpPr>
        <p:spPr>
          <a:xfrm>
            <a:off x="7004703" y="3982646"/>
            <a:ext cx="349527" cy="76809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0" name="Rectangle 459">
            <a:hlinkClick r:id="rId4" action="ppaction://hlinksldjump" tooltip="Symbian: 4 @ +92.4%"/>
          </p:cNvPr>
          <p:cNvSpPr/>
          <p:nvPr/>
        </p:nvSpPr>
        <p:spPr>
          <a:xfrm>
            <a:off x="7354230" y="3880996"/>
            <a:ext cx="70364" cy="104793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>
            <a:hlinkClick r:id="rId4" action="ppaction://hlinksldjump" tooltip="Android 1: 2 @ -42.0%"/>
          </p:cNvPr>
          <p:cNvSpPr/>
          <p:nvPr/>
        </p:nvSpPr>
        <p:spPr>
          <a:xfrm>
            <a:off x="7354230" y="3985789"/>
            <a:ext cx="70364" cy="46401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>
            <a:hlinkClick r:id="rId4" action="ppaction://hlinksldjump" tooltip="Other: 1 @ +42.7%"/>
          </p:cNvPr>
          <p:cNvSpPr/>
          <p:nvPr/>
        </p:nvSpPr>
        <p:spPr>
          <a:xfrm>
            <a:off x="7354230" y="4032190"/>
            <a:ext cx="70364" cy="27265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hlinkClick r:id="rId4" action="ppaction://hlinksldjump" tooltip="Entertainment: 24 @ -19.9%"/>
          </p:cNvPr>
          <p:cNvSpPr/>
          <p:nvPr/>
        </p:nvSpPr>
        <p:spPr>
          <a:xfrm>
            <a:off x="6388722" y="3553106"/>
            <a:ext cx="1048572" cy="519049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64" name="Rectangle 463">
            <a:hlinkClick r:id="rId4" action="ppaction://hlinksldjump" tooltip="iOS 4: 44 @ -2.0%"/>
          </p:cNvPr>
          <p:cNvSpPr/>
          <p:nvPr/>
        </p:nvSpPr>
        <p:spPr>
          <a:xfrm>
            <a:off x="7449994" y="2925003"/>
            <a:ext cx="325876" cy="23578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5" name="Rectangle 464">
            <a:hlinkClick r:id="rId4" action="ppaction://hlinksldjump" tooltip="Android 3: 40 @ -20.6%"/>
          </p:cNvPr>
          <p:cNvSpPr/>
          <p:nvPr/>
        </p:nvSpPr>
        <p:spPr>
          <a:xfrm>
            <a:off x="7775870" y="2925003"/>
            <a:ext cx="299911" cy="23578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Rectangle 465">
            <a:hlinkClick r:id="rId4" action="ppaction://hlinksldjump" tooltip="Android 4: 40 @ -31.6%"/>
          </p:cNvPr>
          <p:cNvSpPr/>
          <p:nvPr/>
        </p:nvSpPr>
        <p:spPr>
          <a:xfrm>
            <a:off x="8075781" y="2925003"/>
            <a:ext cx="297158" cy="235781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Rectangle 466">
            <a:hlinkClick r:id="rId4" action="ppaction://hlinksldjump" tooltip="iOS 5: 32 @ -26.0%"/>
          </p:cNvPr>
          <p:cNvSpPr/>
          <p:nvPr/>
        </p:nvSpPr>
        <p:spPr>
          <a:xfrm>
            <a:off x="7449994" y="3160784"/>
            <a:ext cx="466101" cy="121794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8" name="Rectangle 467">
            <a:hlinkClick r:id="rId4" action="ppaction://hlinksldjump" tooltip="Java ME: 30 @ +143.6%"/>
          </p:cNvPr>
          <p:cNvSpPr/>
          <p:nvPr/>
        </p:nvSpPr>
        <p:spPr>
          <a:xfrm>
            <a:off x="7449994" y="3282578"/>
            <a:ext cx="466101" cy="1146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9" name="Rectangle 468">
            <a:hlinkClick r:id="rId4" action="ppaction://hlinksldjump" tooltip="iOS 3: 21 @ -20.0%"/>
          </p:cNvPr>
          <p:cNvSpPr/>
          <p:nvPr/>
        </p:nvSpPr>
        <p:spPr>
          <a:xfrm>
            <a:off x="7916095" y="3160784"/>
            <a:ext cx="239627" cy="150824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0" name="Rectangle 469">
            <a:hlinkClick r:id="rId4" action="ppaction://hlinksldjump" tooltip="Windows: 19 @ +33.4%"/>
          </p:cNvPr>
          <p:cNvSpPr/>
          <p:nvPr/>
        </p:nvSpPr>
        <p:spPr>
          <a:xfrm>
            <a:off x="8155723" y="3160784"/>
            <a:ext cx="217216" cy="150824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 470">
            <a:hlinkClick r:id="rId4" action="ppaction://hlinksldjump" tooltip="Black berry: 10 @ +5.8%"/>
          </p:cNvPr>
          <p:cNvSpPr/>
          <p:nvPr/>
        </p:nvSpPr>
        <p:spPr>
          <a:xfrm>
            <a:off x="7916095" y="3311608"/>
            <a:ext cx="199395" cy="85664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Rectangle 471">
            <a:hlinkClick r:id="rId4" action="ppaction://hlinksldjump" tooltip="Android 2: 9 @ +16.6%"/>
          </p:cNvPr>
          <p:cNvSpPr/>
          <p:nvPr/>
        </p:nvSpPr>
        <p:spPr>
          <a:xfrm>
            <a:off x="8115490" y="3311608"/>
            <a:ext cx="179552" cy="85664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4" action="ppaction://hlinksldjump" tooltip="Symbian: 3 @ -71.5%"/>
          </p:cNvPr>
          <p:cNvSpPr/>
          <p:nvPr/>
        </p:nvSpPr>
        <p:spPr>
          <a:xfrm>
            <a:off x="8295042" y="3311608"/>
            <a:ext cx="77897" cy="57132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4" action="ppaction://hlinksldjump" tooltip="Android 1: 1 @ -64.0%"/>
          </p:cNvPr>
          <p:cNvSpPr/>
          <p:nvPr/>
        </p:nvSpPr>
        <p:spPr>
          <a:xfrm>
            <a:off x="8295042" y="3368740"/>
            <a:ext cx="45529" cy="28532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4" action="ppaction://hlinksldjump" tooltip="Other: 1 @ -70.3%"/>
          </p:cNvPr>
          <p:cNvSpPr/>
          <p:nvPr/>
        </p:nvSpPr>
        <p:spPr>
          <a:xfrm>
            <a:off x="8340571" y="3368740"/>
            <a:ext cx="32368" cy="28532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4" action="ppaction://hlinksldjump" tooltip="Travel: 21 @ -11.0%"/>
          </p:cNvPr>
          <p:cNvSpPr/>
          <p:nvPr/>
        </p:nvSpPr>
        <p:spPr>
          <a:xfrm>
            <a:off x="7437294" y="2912303"/>
            <a:ext cx="948345" cy="497669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77" name="Rectangle 476">
            <a:hlinkClick r:id="rId4" action="ppaction://hlinksldjump" tooltip="Android 3: 43 @ +108.3%"/>
          </p:cNvPr>
          <p:cNvSpPr/>
          <p:nvPr/>
        </p:nvSpPr>
        <p:spPr>
          <a:xfrm>
            <a:off x="8398339" y="2925003"/>
            <a:ext cx="409546" cy="1842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78" name="Rectangle 477">
            <a:hlinkClick r:id="rId4" action="ppaction://hlinksldjump" tooltip="iOS 4: 33 @ -22.3%"/>
          </p:cNvPr>
          <p:cNvSpPr/>
          <p:nvPr/>
        </p:nvSpPr>
        <p:spPr>
          <a:xfrm>
            <a:off x="8807885" y="2925003"/>
            <a:ext cx="310715" cy="184225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478">
            <a:hlinkClick r:id="rId4" action="ppaction://hlinksldjump" tooltip="Android 4: 27 @ +0.3%"/>
          </p:cNvPr>
          <p:cNvSpPr/>
          <p:nvPr/>
        </p:nvSpPr>
        <p:spPr>
          <a:xfrm>
            <a:off x="8398339" y="3109228"/>
            <a:ext cx="298574" cy="157732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479">
            <a:hlinkClick r:id="rId4" action="ppaction://hlinksldjump" tooltip="iOS 3: 22 @ -6.2%"/>
          </p:cNvPr>
          <p:cNvSpPr/>
          <p:nvPr/>
        </p:nvSpPr>
        <p:spPr>
          <a:xfrm>
            <a:off x="8398339" y="3266960"/>
            <a:ext cx="298574" cy="130312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Rectangle 480">
            <a:hlinkClick r:id="rId4" action="ppaction://hlinksldjump" tooltip="iOS 5: 21 @ -10.3%"/>
          </p:cNvPr>
          <p:cNvSpPr/>
          <p:nvPr/>
        </p:nvSpPr>
        <p:spPr>
          <a:xfrm>
            <a:off x="8696913" y="3109228"/>
            <a:ext cx="238851" cy="151172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Rectangle 481">
            <a:hlinkClick r:id="rId4" action="ppaction://hlinksldjump" tooltip="Java ME: 16 @ +8.2%"/>
          </p:cNvPr>
          <p:cNvSpPr/>
          <p:nvPr/>
        </p:nvSpPr>
        <p:spPr>
          <a:xfrm>
            <a:off x="8935764" y="3109228"/>
            <a:ext cx="182836" cy="151172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Rectangle 482">
            <a:hlinkClick r:id="rId4" action="ppaction://hlinksldjump" tooltip="Windows: 12 @ +2.4%"/>
          </p:cNvPr>
          <p:cNvSpPr/>
          <p:nvPr/>
        </p:nvSpPr>
        <p:spPr>
          <a:xfrm>
            <a:off x="8696913" y="3260400"/>
            <a:ext cx="258050" cy="77963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Rectangle 483">
            <a:hlinkClick r:id="rId4" action="ppaction://hlinksldjump" tooltip="Android 2: 9 @ +10.4%"/>
          </p:cNvPr>
          <p:cNvSpPr/>
          <p:nvPr/>
        </p:nvSpPr>
        <p:spPr>
          <a:xfrm>
            <a:off x="8696913" y="3338363"/>
            <a:ext cx="258050" cy="5890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>
            <a:hlinkClick r:id="rId4" action="ppaction://hlinksldjump" tooltip="Black berry: 8 @ -7.9%"/>
          </p:cNvPr>
          <p:cNvSpPr/>
          <p:nvPr/>
        </p:nvSpPr>
        <p:spPr>
          <a:xfrm>
            <a:off x="8954963" y="3260400"/>
            <a:ext cx="163637" cy="84791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4" action="ppaction://hlinksldjump" tooltip="Symbian: 2 @ -47.5%"/>
          </p:cNvPr>
          <p:cNvSpPr/>
          <p:nvPr/>
        </p:nvSpPr>
        <p:spPr>
          <a:xfrm>
            <a:off x="8954963" y="3345191"/>
            <a:ext cx="77705" cy="52081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4" action="ppaction://hlinksldjump" tooltip="Android 1: 2 @ +224.2%"/>
          </p:cNvPr>
          <p:cNvSpPr/>
          <p:nvPr/>
        </p:nvSpPr>
        <p:spPr>
          <a:xfrm>
            <a:off x="9032667" y="3345191"/>
            <a:ext cx="85933" cy="349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4" action="ppaction://hlinksldjump" tooltip="Other: 1 @ -56.0%"/>
          </p:cNvPr>
          <p:cNvSpPr/>
          <p:nvPr/>
        </p:nvSpPr>
        <p:spPr>
          <a:xfrm>
            <a:off x="9032667" y="3380098"/>
            <a:ext cx="85933" cy="17174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4" action="ppaction://hlinksldjump" tooltip="Family: 16 @ +4.8%"/>
          </p:cNvPr>
          <p:cNvSpPr/>
          <p:nvPr/>
        </p:nvSpPr>
        <p:spPr>
          <a:xfrm>
            <a:off x="8385639" y="2912303"/>
            <a:ext cx="745661" cy="497669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0" name="Rectangle 489">
            <a:hlinkClick r:id="rId4" action="ppaction://hlinksldjump" tooltip="iOS 4: 28 @ +82.5%"/>
          </p:cNvPr>
          <p:cNvSpPr/>
          <p:nvPr/>
        </p:nvSpPr>
        <p:spPr>
          <a:xfrm>
            <a:off x="7449994" y="3422672"/>
            <a:ext cx="278378" cy="171905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4" action="ppaction://hlinksldjump" tooltip="iOS 5: 24 @ -12.6%"/>
          </p:cNvPr>
          <p:cNvSpPr/>
          <p:nvPr/>
        </p:nvSpPr>
        <p:spPr>
          <a:xfrm>
            <a:off x="7449994" y="3594577"/>
            <a:ext cx="278378" cy="144973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Rectangle 491">
            <a:hlinkClick r:id="rId4" action="ppaction://hlinksldjump" tooltip="Android 4: 18 @ -33.6%"/>
          </p:cNvPr>
          <p:cNvSpPr/>
          <p:nvPr/>
        </p:nvSpPr>
        <p:spPr>
          <a:xfrm>
            <a:off x="7728373" y="3422672"/>
            <a:ext cx="236888" cy="129964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Rectangle 492">
            <a:hlinkClick r:id="rId4" action="ppaction://hlinksldjump" tooltip="Android 3: 16 @ -54.5%"/>
          </p:cNvPr>
          <p:cNvSpPr/>
          <p:nvPr/>
        </p:nvSpPr>
        <p:spPr>
          <a:xfrm>
            <a:off x="7965260" y="3422672"/>
            <a:ext cx="203456" cy="129964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Rectangle 493">
            <a:hlinkClick r:id="rId4" action="ppaction://hlinksldjump" tooltip="iOS 3: 11 @ -61.6%"/>
          </p:cNvPr>
          <p:cNvSpPr/>
          <p:nvPr/>
        </p:nvSpPr>
        <p:spPr>
          <a:xfrm>
            <a:off x="7728373" y="3552636"/>
            <a:ext cx="187762" cy="95928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Rectangle 494">
            <a:hlinkClick r:id="rId4" action="ppaction://hlinksldjump" tooltip="Windows: 10 @ +13.4%"/>
          </p:cNvPr>
          <p:cNvSpPr/>
          <p:nvPr/>
        </p:nvSpPr>
        <p:spPr>
          <a:xfrm>
            <a:off x="7728373" y="3648564"/>
            <a:ext cx="187762" cy="90986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Rectangle 495">
            <a:hlinkClick r:id="rId4" action="ppaction://hlinksldjump" tooltip="Android 2: 10 @ -20.6%"/>
          </p:cNvPr>
          <p:cNvSpPr/>
          <p:nvPr/>
        </p:nvSpPr>
        <p:spPr>
          <a:xfrm>
            <a:off x="7916134" y="3552636"/>
            <a:ext cx="144134" cy="115975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Rectangle 496">
            <a:hlinkClick r:id="rId4" action="ppaction://hlinksldjump" tooltip="Java ME: 7 @ -60.9%"/>
          </p:cNvPr>
          <p:cNvSpPr/>
          <p:nvPr/>
        </p:nvSpPr>
        <p:spPr>
          <a:xfrm>
            <a:off x="8060268" y="3552636"/>
            <a:ext cx="108448" cy="115975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Rectangle 497">
            <a:hlinkClick r:id="rId4" action="ppaction://hlinksldjump" tooltip="Black berry: 5 @ -25.7%"/>
          </p:cNvPr>
          <p:cNvSpPr/>
          <p:nvPr/>
        </p:nvSpPr>
        <p:spPr>
          <a:xfrm>
            <a:off x="7916134" y="3668611"/>
            <a:ext cx="113398" cy="70939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Rectangle 498">
            <a:hlinkClick r:id="rId4" action="ppaction://hlinksldjump" tooltip="Symbian: 3 @ -8.8%"/>
          </p:cNvPr>
          <p:cNvSpPr/>
          <p:nvPr/>
        </p:nvSpPr>
        <p:spPr>
          <a:xfrm>
            <a:off x="8029532" y="3668611"/>
            <a:ext cx="88870" cy="60624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Rectangle 499">
            <a:hlinkClick r:id="rId4" action="ppaction://hlinksldjump" tooltip="Android 1: 2 @ +176.0%"/>
          </p:cNvPr>
          <p:cNvSpPr/>
          <p:nvPr/>
        </p:nvSpPr>
        <p:spPr>
          <a:xfrm>
            <a:off x="8118402" y="3668611"/>
            <a:ext cx="50314" cy="606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Rectangle 500">
            <a:hlinkClick r:id="rId4" action="ppaction://hlinksldjump" tooltip="Other: 1 @ +30.9%"/>
          </p:cNvPr>
          <p:cNvSpPr/>
          <p:nvPr/>
        </p:nvSpPr>
        <p:spPr>
          <a:xfrm>
            <a:off x="8029532" y="3729235"/>
            <a:ext cx="139184" cy="10315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Rectangle 501">
            <a:hlinkClick r:id="rId4" action="ppaction://hlinksldjump" tooltip="Weather: 11 @ -26.8%"/>
          </p:cNvPr>
          <p:cNvSpPr/>
          <p:nvPr/>
        </p:nvSpPr>
        <p:spPr>
          <a:xfrm>
            <a:off x="7437294" y="3409972"/>
            <a:ext cx="744122" cy="342278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03" name="Rectangle 502">
            <a:hlinkClick r:id="rId4" action="ppaction://hlinksldjump" tooltip="Android 3: 21 @ -5.8%"/>
          </p:cNvPr>
          <p:cNvSpPr/>
          <p:nvPr/>
        </p:nvSpPr>
        <p:spPr>
          <a:xfrm>
            <a:off x="7449994" y="3764950"/>
            <a:ext cx="227458" cy="156451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Rectangle 503">
            <a:hlinkClick r:id="rId4" action="ppaction://hlinksldjump" tooltip="iOS 4: 19 @ -22.3%"/>
          </p:cNvPr>
          <p:cNvSpPr/>
          <p:nvPr/>
        </p:nvSpPr>
        <p:spPr>
          <a:xfrm>
            <a:off x="7449994" y="3921401"/>
            <a:ext cx="227458" cy="138054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Rectangle 504">
            <a:hlinkClick r:id="rId4" action="ppaction://hlinksldjump" tooltip="iOS 5: 18 @ -45.4%"/>
          </p:cNvPr>
          <p:cNvSpPr/>
          <p:nvPr/>
        </p:nvSpPr>
        <p:spPr>
          <a:xfrm>
            <a:off x="7677452" y="3764950"/>
            <a:ext cx="265116" cy="116477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Rectangle 505">
            <a:hlinkClick r:id="rId4" action="ppaction://hlinksldjump" tooltip="Android 4: 16 @ -33.6%"/>
          </p:cNvPr>
          <p:cNvSpPr/>
          <p:nvPr/>
        </p:nvSpPr>
        <p:spPr>
          <a:xfrm>
            <a:off x="7942568" y="3764950"/>
            <a:ext cx="226148" cy="116477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Rectangle 506">
            <a:hlinkClick r:id="rId4" action="ppaction://hlinksldjump" tooltip="Java ME: 13 @ -37.5%"/>
          </p:cNvPr>
          <p:cNvSpPr/>
          <p:nvPr/>
        </p:nvSpPr>
        <p:spPr>
          <a:xfrm>
            <a:off x="7677452" y="3881428"/>
            <a:ext cx="239183" cy="92976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Rectangle 507">
            <a:hlinkClick r:id="rId4" action="ppaction://hlinksldjump" tooltip="iOS 3: 12 @ -12.5%"/>
          </p:cNvPr>
          <p:cNvSpPr/>
          <p:nvPr/>
        </p:nvSpPr>
        <p:spPr>
          <a:xfrm>
            <a:off x="7677452" y="3974403"/>
            <a:ext cx="239183" cy="85052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Rectangle 508">
            <a:hlinkClick r:id="rId4" action="ppaction://hlinksldjump" tooltip="Windows: 11 @ +61.4%"/>
          </p:cNvPr>
          <p:cNvSpPr/>
          <p:nvPr/>
        </p:nvSpPr>
        <p:spPr>
          <a:xfrm>
            <a:off x="7916635" y="3881428"/>
            <a:ext cx="152210" cy="125486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Rectangle 509">
            <a:hlinkClick r:id="rId4" action="ppaction://hlinksldjump" tooltip="Android 2: 7 @ -31.1%"/>
          </p:cNvPr>
          <p:cNvSpPr/>
          <p:nvPr/>
        </p:nvSpPr>
        <p:spPr>
          <a:xfrm>
            <a:off x="8068845" y="3881428"/>
            <a:ext cx="99871" cy="125486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Rectangle 510">
            <a:hlinkClick r:id="rId4" action="ppaction://hlinksldjump" tooltip="Black berry: 4 @ -4.2%"/>
          </p:cNvPr>
          <p:cNvSpPr/>
          <p:nvPr/>
        </p:nvSpPr>
        <p:spPr>
          <a:xfrm>
            <a:off x="7916635" y="4006913"/>
            <a:ext cx="140461" cy="52542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Rectangle 511">
            <a:hlinkClick r:id="rId4" action="ppaction://hlinksldjump" tooltip="Android 1: 2 @ +290.9%"/>
          </p:cNvPr>
          <p:cNvSpPr/>
          <p:nvPr/>
        </p:nvSpPr>
        <p:spPr>
          <a:xfrm>
            <a:off x="8057096" y="4006913"/>
            <a:ext cx="103576" cy="272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Rectangle 512">
            <a:hlinkClick r:id="rId4" action="ppaction://hlinksldjump" tooltip="Symbian: 2 @ -38.5%"/>
          </p:cNvPr>
          <p:cNvSpPr/>
          <p:nvPr/>
        </p:nvSpPr>
        <p:spPr>
          <a:xfrm>
            <a:off x="8057096" y="4034141"/>
            <a:ext cx="103576" cy="25314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Rectangle 513">
            <a:hlinkClick r:id="rId4" action="ppaction://hlinksldjump" tooltip="Other: 0 @ +8.5%"/>
          </p:cNvPr>
          <p:cNvSpPr/>
          <p:nvPr/>
        </p:nvSpPr>
        <p:spPr>
          <a:xfrm>
            <a:off x="8160672" y="4006913"/>
            <a:ext cx="8044" cy="52542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Rectangle 514">
            <a:hlinkClick r:id="rId4" action="ppaction://hlinksldjump" tooltip="Social: 10 @ -23.4%"/>
          </p:cNvPr>
          <p:cNvSpPr/>
          <p:nvPr/>
        </p:nvSpPr>
        <p:spPr>
          <a:xfrm>
            <a:off x="7437294" y="3752250"/>
            <a:ext cx="744122" cy="319905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16" name="Rectangle 515">
            <a:hlinkClick r:id="rId4" action="ppaction://hlinksldjump" tooltip="Android 4: 15 @ -5.1%"/>
          </p:cNvPr>
          <p:cNvSpPr/>
          <p:nvPr/>
        </p:nvSpPr>
        <p:spPr>
          <a:xfrm>
            <a:off x="8194116" y="3422672"/>
            <a:ext cx="229180" cy="109228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Rectangle 516">
            <a:hlinkClick r:id="rId4" action="ppaction://hlinksldjump" tooltip="Android 3: 15 @ +21.5%"/>
          </p:cNvPr>
          <p:cNvSpPr/>
          <p:nvPr/>
        </p:nvSpPr>
        <p:spPr>
          <a:xfrm>
            <a:off x="8423296" y="3422672"/>
            <a:ext cx="226454" cy="109228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Rectangle 517">
            <a:hlinkClick r:id="rId4" action="ppaction://hlinksldjump" tooltip="iOS 4: 11 @ -25.5%"/>
          </p:cNvPr>
          <p:cNvSpPr/>
          <p:nvPr/>
        </p:nvSpPr>
        <p:spPr>
          <a:xfrm>
            <a:off x="8194116" y="3531900"/>
            <a:ext cx="191090" cy="91546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Rectangle 518">
            <a:hlinkClick r:id="rId4" action="ppaction://hlinksldjump" tooltip="iOS 3: 8 @ -43.2%"/>
          </p:cNvPr>
          <p:cNvSpPr/>
          <p:nvPr/>
        </p:nvSpPr>
        <p:spPr>
          <a:xfrm>
            <a:off x="8194116" y="3623446"/>
            <a:ext cx="191090" cy="67666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Rectangle 519">
            <a:hlinkClick r:id="rId4" action="ppaction://hlinksldjump" tooltip="iOS 5: 7 @ -51.0%"/>
          </p:cNvPr>
          <p:cNvSpPr/>
          <p:nvPr/>
        </p:nvSpPr>
        <p:spPr>
          <a:xfrm>
            <a:off x="8385206" y="3531900"/>
            <a:ext cx="154772" cy="71038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Rectangle 520">
            <a:hlinkClick r:id="rId4" action="ppaction://hlinksldjump" tooltip="Windows: 5 @ -18.3%"/>
          </p:cNvPr>
          <p:cNvSpPr/>
          <p:nvPr/>
        </p:nvSpPr>
        <p:spPr>
          <a:xfrm>
            <a:off x="8539978" y="3531900"/>
            <a:ext cx="109772" cy="71038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Rectangle 521">
            <a:hlinkClick r:id="rId4" action="ppaction://hlinksldjump" tooltip="Android 2: 4 @ +1.6%"/>
          </p:cNvPr>
          <p:cNvSpPr/>
          <p:nvPr/>
        </p:nvSpPr>
        <p:spPr>
          <a:xfrm>
            <a:off x="8385206" y="3602938"/>
            <a:ext cx="142690" cy="47154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Rectangle 522">
            <a:hlinkClick r:id="rId4" action="ppaction://hlinksldjump" tooltip="Black berry: 4 @ +26.6%"/>
          </p:cNvPr>
          <p:cNvSpPr/>
          <p:nvPr/>
        </p:nvSpPr>
        <p:spPr>
          <a:xfrm>
            <a:off x="8385206" y="3650092"/>
            <a:ext cx="142690" cy="41020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4" name="Rectangle 523">
            <a:hlinkClick r:id="rId4" action="ppaction://hlinksldjump" tooltip="Java ME: 3 @ -68.5%"/>
          </p:cNvPr>
          <p:cNvSpPr/>
          <p:nvPr/>
        </p:nvSpPr>
        <p:spPr>
          <a:xfrm>
            <a:off x="8527896" y="3602938"/>
            <a:ext cx="121854" cy="46539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5" name="Rectangle 524">
            <a:hlinkClick r:id="rId4" action="ppaction://hlinksldjump" tooltip="Symbian: 3 @ +5.9%"/>
          </p:cNvPr>
          <p:cNvSpPr/>
          <p:nvPr/>
        </p:nvSpPr>
        <p:spPr>
          <a:xfrm>
            <a:off x="8527896" y="3649477"/>
            <a:ext cx="103079" cy="41635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Rectangle 525">
            <a:hlinkClick r:id="rId4" action="ppaction://hlinksldjump" tooltip="Android 1: 0 @ +304.2%"/>
          </p:cNvPr>
          <p:cNvSpPr/>
          <p:nvPr/>
        </p:nvSpPr>
        <p:spPr>
          <a:xfrm>
            <a:off x="8630975" y="3649477"/>
            <a:ext cx="18775" cy="416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Rectangle 526">
            <a:hlinkClick r:id="rId4" action="ppaction://hlinksldjump" tooltip="Sports: 6 @ -22.9%"/>
          </p:cNvPr>
          <p:cNvSpPr/>
          <p:nvPr/>
        </p:nvSpPr>
        <p:spPr>
          <a:xfrm>
            <a:off x="8181416" y="3409972"/>
            <a:ext cx="481034" cy="29384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28" name="Rectangle 527">
            <a:hlinkClick r:id="rId4" action="ppaction://hlinksldjump" tooltip="Android 3: 13 @ -54.2%"/>
          </p:cNvPr>
          <p:cNvSpPr/>
          <p:nvPr/>
        </p:nvSpPr>
        <p:spPr>
          <a:xfrm>
            <a:off x="8675150" y="3422672"/>
            <a:ext cx="239838" cy="88442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Rectangle 528">
            <a:hlinkClick r:id="rId4" action="ppaction://hlinksldjump" tooltip="Android 4: 11 @ -52.1%"/>
          </p:cNvPr>
          <p:cNvSpPr/>
          <p:nvPr/>
        </p:nvSpPr>
        <p:spPr>
          <a:xfrm>
            <a:off x="8914989" y="3422672"/>
            <a:ext cx="203611" cy="88442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Rectangle 529">
            <a:hlinkClick r:id="rId4" action="ppaction://hlinksldjump" tooltip="iOS 4: 10 @ -48.6%"/>
          </p:cNvPr>
          <p:cNvSpPr/>
          <p:nvPr/>
        </p:nvSpPr>
        <p:spPr>
          <a:xfrm>
            <a:off x="8675150" y="3511114"/>
            <a:ext cx="165968" cy="97725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Rectangle 530">
            <a:hlinkClick r:id="rId4" action="ppaction://hlinksldjump" tooltip="iOS 5: 8 @ -48.0%"/>
          </p:cNvPr>
          <p:cNvSpPr/>
          <p:nvPr/>
        </p:nvSpPr>
        <p:spPr>
          <a:xfrm>
            <a:off x="8675150" y="3608839"/>
            <a:ext cx="165968" cy="82273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Rectangle 531">
            <a:hlinkClick r:id="rId4" action="ppaction://hlinksldjump" tooltip="Java ME: 8 @ -29.3%"/>
          </p:cNvPr>
          <p:cNvSpPr/>
          <p:nvPr/>
        </p:nvSpPr>
        <p:spPr>
          <a:xfrm>
            <a:off x="8841118" y="3511114"/>
            <a:ext cx="140917" cy="89986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Rectangle 532">
            <a:hlinkClick r:id="rId4" action="ppaction://hlinksldjump" tooltip="iOS 3: 7 @ -39.3%"/>
          </p:cNvPr>
          <p:cNvSpPr/>
          <p:nvPr/>
        </p:nvSpPr>
        <p:spPr>
          <a:xfrm>
            <a:off x="8982035" y="3511114"/>
            <a:ext cx="136565" cy="89986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Rectangle 533">
            <a:hlinkClick r:id="rId4" action="ppaction://hlinksldjump" tooltip="Android 2: 5 @ -50.9%"/>
          </p:cNvPr>
          <p:cNvSpPr/>
          <p:nvPr/>
        </p:nvSpPr>
        <p:spPr>
          <a:xfrm>
            <a:off x="8841118" y="3601100"/>
            <a:ext cx="174609" cy="45532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Rectangle 534">
            <a:hlinkClick r:id="rId4" action="ppaction://hlinksldjump" tooltip="Black berry: 5 @ -2.3%"/>
          </p:cNvPr>
          <p:cNvSpPr/>
          <p:nvPr/>
        </p:nvSpPr>
        <p:spPr>
          <a:xfrm>
            <a:off x="8841118" y="3646632"/>
            <a:ext cx="174609" cy="4448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Rectangle 535">
            <a:hlinkClick r:id="rId4" action="ppaction://hlinksldjump" tooltip="Windows: 3 @ -50.7%"/>
          </p:cNvPr>
          <p:cNvSpPr/>
          <p:nvPr/>
        </p:nvSpPr>
        <p:spPr>
          <a:xfrm>
            <a:off x="9015727" y="3601100"/>
            <a:ext cx="102873" cy="47583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Rectangle 536">
            <a:hlinkClick r:id="rId4" action="ppaction://hlinksldjump" tooltip="Symbian: 1 @ -55.2%"/>
          </p:cNvPr>
          <p:cNvSpPr/>
          <p:nvPr/>
        </p:nvSpPr>
        <p:spPr>
          <a:xfrm>
            <a:off x="9015727" y="3648683"/>
            <a:ext cx="48059" cy="42429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Rectangle 537">
            <a:hlinkClick r:id="rId4" action="ppaction://hlinksldjump" tooltip="Android 1: 1 @ +56.0%"/>
          </p:cNvPr>
          <p:cNvSpPr/>
          <p:nvPr/>
        </p:nvSpPr>
        <p:spPr>
          <a:xfrm>
            <a:off x="9063786" y="3648683"/>
            <a:ext cx="54814" cy="28793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Rectangle 538">
            <a:hlinkClick r:id="rId4" action="ppaction://hlinksldjump" tooltip="Other: 0 @ -42.9%"/>
          </p:cNvPr>
          <p:cNvSpPr/>
          <p:nvPr/>
        </p:nvSpPr>
        <p:spPr>
          <a:xfrm>
            <a:off x="9063786" y="3677476"/>
            <a:ext cx="54814" cy="13636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Rectangle 539">
            <a:hlinkClick r:id="rId4" action="ppaction://hlinksldjump" tooltip="Lifestyle: 6 @ -46.1%"/>
          </p:cNvPr>
          <p:cNvSpPr/>
          <p:nvPr/>
        </p:nvSpPr>
        <p:spPr>
          <a:xfrm>
            <a:off x="8662450" y="3409972"/>
            <a:ext cx="468850" cy="293840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1" name="Rectangle 540">
            <a:hlinkClick r:id="rId4" action="ppaction://hlinksldjump" tooltip="Android 4: 11 @ +37.0%"/>
          </p:cNvPr>
          <p:cNvSpPr/>
          <p:nvPr/>
        </p:nvSpPr>
        <p:spPr>
          <a:xfrm>
            <a:off x="8194116" y="3716512"/>
            <a:ext cx="170377" cy="105514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Rectangle 541">
            <a:hlinkClick r:id="rId4" action="ppaction://hlinksldjump" tooltip="iOS 3: 9 @ +17.7%"/>
          </p:cNvPr>
          <p:cNvSpPr/>
          <p:nvPr/>
        </p:nvSpPr>
        <p:spPr>
          <a:xfrm>
            <a:off x="8194116" y="3822026"/>
            <a:ext cx="170377" cy="83133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4" action="ppaction://hlinksldjump" tooltip="iOS 5: 8 @ +6.9%"/>
          </p:cNvPr>
          <p:cNvSpPr/>
          <p:nvPr/>
        </p:nvSpPr>
        <p:spPr>
          <a:xfrm>
            <a:off x="8364493" y="3716512"/>
            <a:ext cx="166714" cy="72091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Rectangle 543">
            <a:hlinkClick r:id="rId4" action="ppaction://hlinksldjump" tooltip="iOS 4: 7 @ -7.0%"/>
          </p:cNvPr>
          <p:cNvSpPr/>
          <p:nvPr/>
        </p:nvSpPr>
        <p:spPr>
          <a:xfrm>
            <a:off x="8531207" y="3716512"/>
            <a:ext cx="152340" cy="72091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4" action="ppaction://hlinksldjump" tooltip="Android 3: 7 @ -35.4%"/>
          </p:cNvPr>
          <p:cNvSpPr/>
          <p:nvPr/>
        </p:nvSpPr>
        <p:spPr>
          <a:xfrm>
            <a:off x="8364493" y="3788603"/>
            <a:ext cx="181439" cy="59412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Rectangle 545">
            <a:hlinkClick r:id="rId4" action="ppaction://hlinksldjump" tooltip="Windows: 7 @ +50.3%"/>
          </p:cNvPr>
          <p:cNvSpPr/>
          <p:nvPr/>
        </p:nvSpPr>
        <p:spPr>
          <a:xfrm>
            <a:off x="8364493" y="3848015"/>
            <a:ext cx="181439" cy="57144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Rectangle 546">
            <a:hlinkClick r:id="rId4" action="ppaction://hlinksldjump" tooltip="Java ME: 4 @ -52.9%"/>
          </p:cNvPr>
          <p:cNvSpPr/>
          <p:nvPr/>
        </p:nvSpPr>
        <p:spPr>
          <a:xfrm>
            <a:off x="8545932" y="3788603"/>
            <a:ext cx="137615" cy="51380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Rectangle 547">
            <a:hlinkClick r:id="rId4" action="ppaction://hlinksldjump" tooltip="Android 2: 3 @ -33.1%"/>
          </p:cNvPr>
          <p:cNvSpPr/>
          <p:nvPr/>
        </p:nvSpPr>
        <p:spPr>
          <a:xfrm>
            <a:off x="8545932" y="3839983"/>
            <a:ext cx="94005" cy="44845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Rectangle 548">
            <a:hlinkClick r:id="rId4" action="ppaction://hlinksldjump" tooltip="Black berry: 1 @ -47.1%"/>
          </p:cNvPr>
          <p:cNvSpPr/>
          <p:nvPr/>
        </p:nvSpPr>
        <p:spPr>
          <a:xfrm>
            <a:off x="8545932" y="3884828"/>
            <a:ext cx="94005" cy="20331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Rectangle 549">
            <a:hlinkClick r:id="rId4" action="ppaction://hlinksldjump" tooltip="Symbian: 1 @ -29.6%"/>
          </p:cNvPr>
          <p:cNvSpPr/>
          <p:nvPr/>
        </p:nvSpPr>
        <p:spPr>
          <a:xfrm>
            <a:off x="8639937" y="3839983"/>
            <a:ext cx="43611" cy="43497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Rectangle 550">
            <a:hlinkClick r:id="rId4" action="ppaction://hlinksldjump" tooltip="Android 1: 0 @ -1.5%"/>
          </p:cNvPr>
          <p:cNvSpPr/>
          <p:nvPr/>
        </p:nvSpPr>
        <p:spPr>
          <a:xfrm>
            <a:off x="8639937" y="3883480"/>
            <a:ext cx="24155" cy="21679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Rectangle 551">
            <a:hlinkClick r:id="rId4" action="ppaction://hlinksldjump" tooltip="Other: 0 @ -15.0%"/>
          </p:cNvPr>
          <p:cNvSpPr/>
          <p:nvPr/>
        </p:nvSpPr>
        <p:spPr>
          <a:xfrm>
            <a:off x="8664091" y="3883480"/>
            <a:ext cx="19456" cy="21679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4" action="ppaction://hlinksldjump" tooltip="Politics: 5 @ -8.0%"/>
          </p:cNvPr>
          <p:cNvSpPr/>
          <p:nvPr/>
        </p:nvSpPr>
        <p:spPr>
          <a:xfrm>
            <a:off x="8181416" y="3703812"/>
            <a:ext cx="514831" cy="214047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54" name="Rectangle 553">
            <a:hlinkClick r:id="rId4" action="ppaction://hlinksldjump" tooltip="Android 4: 9 @ +10.2%"/>
          </p:cNvPr>
          <p:cNvSpPr/>
          <p:nvPr/>
        </p:nvSpPr>
        <p:spPr>
          <a:xfrm>
            <a:off x="8194116" y="3930559"/>
            <a:ext cx="207494" cy="66690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4" action="ppaction://hlinksldjump" tooltip="Android 3: 9 @ +71.0%"/>
          </p:cNvPr>
          <p:cNvSpPr/>
          <p:nvPr/>
        </p:nvSpPr>
        <p:spPr>
          <a:xfrm>
            <a:off x="8194116" y="3997249"/>
            <a:ext cx="207494" cy="62206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4" action="ppaction://hlinksldjump" tooltip="iOS 5: 6 @ -10.3%"/>
          </p:cNvPr>
          <p:cNvSpPr/>
          <p:nvPr/>
        </p:nvSpPr>
        <p:spPr>
          <a:xfrm>
            <a:off x="8401610" y="3930559"/>
            <a:ext cx="127941" cy="68520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Rectangle 556">
            <a:hlinkClick r:id="rId4" action="ppaction://hlinksldjump" tooltip="Java ME: 5 @ +7.5%"/>
          </p:cNvPr>
          <p:cNvSpPr/>
          <p:nvPr/>
        </p:nvSpPr>
        <p:spPr>
          <a:xfrm>
            <a:off x="8401610" y="3999079"/>
            <a:ext cx="127941" cy="60376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4" action="ppaction://hlinksldjump" tooltip="iOS 4: 5 @ -43.6%"/>
          </p:cNvPr>
          <p:cNvSpPr/>
          <p:nvPr/>
        </p:nvSpPr>
        <p:spPr>
          <a:xfrm>
            <a:off x="8529551" y="3930559"/>
            <a:ext cx="153996" cy="48324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Rectangle 558">
            <a:hlinkClick r:id="rId4" action="ppaction://hlinksldjump" tooltip="iOS 3: 5 @ -9.0%"/>
          </p:cNvPr>
          <p:cNvSpPr/>
          <p:nvPr/>
        </p:nvSpPr>
        <p:spPr>
          <a:xfrm>
            <a:off x="8529551" y="3978883"/>
            <a:ext cx="113858" cy="64598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Rectangle 559">
            <a:hlinkClick r:id="rId4" action="ppaction://hlinksldjump" tooltip="Windows: 2 @ -52.4%"/>
          </p:cNvPr>
          <p:cNvSpPr/>
          <p:nvPr/>
        </p:nvSpPr>
        <p:spPr>
          <a:xfrm>
            <a:off x="8643409" y="3978883"/>
            <a:ext cx="40138" cy="645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Rectangle 560">
            <a:hlinkClick r:id="rId4" action="ppaction://hlinksldjump" tooltip="Android 2: 1 @ -81.0%"/>
          </p:cNvPr>
          <p:cNvSpPr/>
          <p:nvPr/>
        </p:nvSpPr>
        <p:spPr>
          <a:xfrm>
            <a:off x="8529551" y="4043481"/>
            <a:ext cx="62425" cy="15974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2" name="Rectangle 561">
            <a:hlinkClick r:id="rId4" action="ppaction://hlinksldjump" tooltip="Black berry: 0 @ -82.6%"/>
          </p:cNvPr>
          <p:cNvSpPr/>
          <p:nvPr/>
        </p:nvSpPr>
        <p:spPr>
          <a:xfrm>
            <a:off x="8591976" y="4043481"/>
            <a:ext cx="46153" cy="15974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Rectangle 562">
            <a:hlinkClick r:id="rId4" action="ppaction://hlinksldjump" tooltip="Symbian: 0 @ -3.2%"/>
          </p:cNvPr>
          <p:cNvSpPr/>
          <p:nvPr/>
        </p:nvSpPr>
        <p:spPr>
          <a:xfrm>
            <a:off x="8638129" y="4043481"/>
            <a:ext cx="45418" cy="15974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 563">
            <a:hlinkClick r:id="rId4" action="ppaction://hlinksldjump" tooltip="Health: 3 @ -15.6%"/>
          </p:cNvPr>
          <p:cNvSpPr/>
          <p:nvPr/>
        </p:nvSpPr>
        <p:spPr>
          <a:xfrm>
            <a:off x="8181416" y="3917859"/>
            <a:ext cx="514831" cy="15429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65" name="Rectangle 564">
            <a:hlinkClick r:id="rId4" action="ppaction://hlinksldjump" tooltip="iOS 4: 9 @ +0.1%"/>
          </p:cNvPr>
          <p:cNvSpPr/>
          <p:nvPr/>
        </p:nvSpPr>
        <p:spPr>
          <a:xfrm>
            <a:off x="8708947" y="3716512"/>
            <a:ext cx="166150" cy="83554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4" action="ppaction://hlinksldjump" tooltip="iOS 3: 6 @ +30.0%"/>
          </p:cNvPr>
          <p:cNvSpPr/>
          <p:nvPr/>
        </p:nvSpPr>
        <p:spPr>
          <a:xfrm>
            <a:off x="8708947" y="3800067"/>
            <a:ext cx="166150" cy="52982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4" action="ppaction://hlinksldjump" tooltip="iOS 5: 4 @ +10.8%"/>
          </p:cNvPr>
          <p:cNvSpPr/>
          <p:nvPr/>
        </p:nvSpPr>
        <p:spPr>
          <a:xfrm>
            <a:off x="8875097" y="3716512"/>
            <a:ext cx="122057" cy="52859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4" action="ppaction://hlinksldjump" tooltip="Android 3: 4 @ -38.0%"/>
          </p:cNvPr>
          <p:cNvSpPr/>
          <p:nvPr/>
        </p:nvSpPr>
        <p:spPr>
          <a:xfrm>
            <a:off x="8997154" y="3716512"/>
            <a:ext cx="121446" cy="52859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4" action="ppaction://hlinksldjump" tooltip="Java ME: 4 @ -38.3%"/>
          </p:cNvPr>
          <p:cNvSpPr/>
          <p:nvPr/>
        </p:nvSpPr>
        <p:spPr>
          <a:xfrm>
            <a:off x="8875097" y="3769372"/>
            <a:ext cx="123196" cy="49230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Rectangle 569">
            <a:hlinkClick r:id="rId4" action="ppaction://hlinksldjump" tooltip="Android 2: 3 @ -27.1%"/>
          </p:cNvPr>
          <p:cNvSpPr/>
          <p:nvPr/>
        </p:nvSpPr>
        <p:spPr>
          <a:xfrm>
            <a:off x="8875097" y="3818601"/>
            <a:ext cx="123196" cy="3444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4" action="ppaction://hlinksldjump" tooltip="Android 4: 2 @ -78.6%"/>
          </p:cNvPr>
          <p:cNvSpPr/>
          <p:nvPr/>
        </p:nvSpPr>
        <p:spPr>
          <a:xfrm>
            <a:off x="8998293" y="3769372"/>
            <a:ext cx="70961" cy="52633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Rectangle 571">
            <a:hlinkClick r:id="rId4" action="ppaction://hlinksldjump" tooltip="Black berry: 2 @ -17.7%"/>
          </p:cNvPr>
          <p:cNvSpPr/>
          <p:nvPr/>
        </p:nvSpPr>
        <p:spPr>
          <a:xfrm>
            <a:off x="9069254" y="3769372"/>
            <a:ext cx="49346" cy="52633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" name="Rectangle 572">
            <a:hlinkClick r:id="rId4" action="ppaction://hlinksldjump" tooltip="Symbian: 1 @ +16.4%"/>
          </p:cNvPr>
          <p:cNvSpPr/>
          <p:nvPr/>
        </p:nvSpPr>
        <p:spPr>
          <a:xfrm>
            <a:off x="8998293" y="3822005"/>
            <a:ext cx="71940" cy="31044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Rectangle 573">
            <a:hlinkClick r:id="rId4" action="ppaction://hlinksldjump" tooltip="Windows: 1 @ -67.4%"/>
          </p:cNvPr>
          <p:cNvSpPr/>
          <p:nvPr/>
        </p:nvSpPr>
        <p:spPr>
          <a:xfrm>
            <a:off x="9070233" y="3822005"/>
            <a:ext cx="48367" cy="31044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5" name="Rectangle 574">
            <a:hlinkClick r:id="rId4" action="ppaction://hlinksldjump" tooltip="Personal finance: 3 @ -30.4%"/>
          </p:cNvPr>
          <p:cNvSpPr/>
          <p:nvPr/>
        </p:nvSpPr>
        <p:spPr>
          <a:xfrm>
            <a:off x="8696247" y="3703812"/>
            <a:ext cx="435053" cy="161937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6" name="Rectangle 575">
            <a:hlinkClick r:id="rId4" action="ppaction://hlinksldjump" tooltip="iOS 3: 5 @ +9.6%"/>
          </p:cNvPr>
          <p:cNvSpPr/>
          <p:nvPr/>
        </p:nvSpPr>
        <p:spPr>
          <a:xfrm>
            <a:off x="8708947" y="3878449"/>
            <a:ext cx="115360" cy="70239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4" action="ppaction://hlinksldjump" tooltip="Android 3: 5 @ -54.0%"/>
          </p:cNvPr>
          <p:cNvSpPr/>
          <p:nvPr/>
        </p:nvSpPr>
        <p:spPr>
          <a:xfrm>
            <a:off x="8824307" y="3878449"/>
            <a:ext cx="113932" cy="70239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4" action="ppaction://hlinksldjump" tooltip="Android 4: 4 @ -50.4%"/>
          </p:cNvPr>
          <p:cNvSpPr/>
          <p:nvPr/>
        </p:nvSpPr>
        <p:spPr>
          <a:xfrm>
            <a:off x="8708947" y="3948688"/>
            <a:ext cx="94628" cy="56398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4" action="ppaction://hlinksldjump" tooltip="iOS 5: 3 @ -15.3%"/>
          </p:cNvPr>
          <p:cNvSpPr/>
          <p:nvPr/>
        </p:nvSpPr>
        <p:spPr>
          <a:xfrm>
            <a:off x="8708947" y="4005086"/>
            <a:ext cx="94628" cy="54369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4" action="ppaction://hlinksldjump" tooltip="Android 2: 3 @ +7.8%"/>
          </p:cNvPr>
          <p:cNvSpPr/>
          <p:nvPr/>
        </p:nvSpPr>
        <p:spPr>
          <a:xfrm>
            <a:off x="8803575" y="3948688"/>
            <a:ext cx="73894" cy="52943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4" action="ppaction://hlinksldjump" tooltip="iOS 4: 2 @ -62.2%"/>
          </p:cNvPr>
          <p:cNvSpPr/>
          <p:nvPr/>
        </p:nvSpPr>
        <p:spPr>
          <a:xfrm>
            <a:off x="8877469" y="3948688"/>
            <a:ext cx="60771" cy="52943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ectangle 581">
            <a:hlinkClick r:id="rId4" action="ppaction://hlinksldjump" tooltip="Java ME: 2 @ -18.7%"/>
          </p:cNvPr>
          <p:cNvSpPr/>
          <p:nvPr/>
        </p:nvSpPr>
        <p:spPr>
          <a:xfrm>
            <a:off x="8803575" y="4001631"/>
            <a:ext cx="83365" cy="31874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4" action="ppaction://hlinksldjump" tooltip="Windows: 1 @ +26.1%"/>
          </p:cNvPr>
          <p:cNvSpPr/>
          <p:nvPr/>
        </p:nvSpPr>
        <p:spPr>
          <a:xfrm>
            <a:off x="8803575" y="4033505"/>
            <a:ext cx="83365" cy="25950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4" action="ppaction://hlinksldjump" tooltip="Black berry: 1 @ +343.9%"/>
          </p:cNvPr>
          <p:cNvSpPr/>
          <p:nvPr/>
        </p:nvSpPr>
        <p:spPr>
          <a:xfrm>
            <a:off x="8886940" y="4001631"/>
            <a:ext cx="51299" cy="393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Rectangle 584">
            <a:hlinkClick r:id="rId4" action="ppaction://hlinksldjump" tooltip="Symbian: 1 @ +89.0%"/>
          </p:cNvPr>
          <p:cNvSpPr/>
          <p:nvPr/>
        </p:nvSpPr>
        <p:spPr>
          <a:xfrm>
            <a:off x="8886940" y="4040955"/>
            <a:ext cx="51299" cy="18500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6" name="Rectangle 585">
            <a:hlinkClick r:id="rId4" action="ppaction://hlinksldjump" tooltip="Books: 2 @ -31.0%"/>
          </p:cNvPr>
          <p:cNvSpPr/>
          <p:nvPr/>
        </p:nvSpPr>
        <p:spPr>
          <a:xfrm>
            <a:off x="8696247" y="3865749"/>
            <a:ext cx="254693" cy="206406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Rectangle 586">
            <a:hlinkClick r:id="rId4" action="ppaction://hlinksldjump" tooltip="Android 3: 4 @ -5.6%"/>
          </p:cNvPr>
          <p:cNvSpPr/>
          <p:nvPr/>
        </p:nvSpPr>
        <p:spPr>
          <a:xfrm>
            <a:off x="8963640" y="3878449"/>
            <a:ext cx="87238" cy="65559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Rectangle 587">
            <a:hlinkClick r:id="rId4" action="ppaction://hlinksldjump" tooltip="iOS 4: 3 @ -17.1%"/>
          </p:cNvPr>
          <p:cNvSpPr/>
          <p:nvPr/>
        </p:nvSpPr>
        <p:spPr>
          <a:xfrm>
            <a:off x="9050878" y="3878449"/>
            <a:ext cx="67722" cy="65559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4" action="ppaction://hlinksldjump" tooltip="iOS 5: 3 @ -20.2%"/>
          </p:cNvPr>
          <p:cNvSpPr/>
          <p:nvPr/>
        </p:nvSpPr>
        <p:spPr>
          <a:xfrm>
            <a:off x="8963640" y="3944008"/>
            <a:ext cx="82638" cy="48026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4" action="ppaction://hlinksldjump" tooltip="iOS 3: 2 @ -38.6%"/>
          </p:cNvPr>
          <p:cNvSpPr/>
          <p:nvPr/>
        </p:nvSpPr>
        <p:spPr>
          <a:xfrm>
            <a:off x="9046278" y="3944008"/>
            <a:ext cx="72322" cy="48026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4" action="ppaction://hlinksldjump" tooltip="Android 2: 2 @ -18.2%"/>
          </p:cNvPr>
          <p:cNvSpPr/>
          <p:nvPr/>
        </p:nvSpPr>
        <p:spPr>
          <a:xfrm>
            <a:off x="8963640" y="3992034"/>
            <a:ext cx="75755" cy="36362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4" action="ppaction://hlinksldjump" tooltip="Android 4: 2 @ -36.7%"/>
          </p:cNvPr>
          <p:cNvSpPr/>
          <p:nvPr/>
        </p:nvSpPr>
        <p:spPr>
          <a:xfrm>
            <a:off x="8963640" y="4028396"/>
            <a:ext cx="75755" cy="31059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Rectangle 592">
            <a:hlinkClick r:id="rId4" action="ppaction://hlinksldjump" tooltip="Windows: 2 @ +17.0%"/>
          </p:cNvPr>
          <p:cNvSpPr/>
          <p:nvPr/>
        </p:nvSpPr>
        <p:spPr>
          <a:xfrm>
            <a:off x="9039395" y="3992034"/>
            <a:ext cx="79205" cy="29327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4" action="ppaction://hlinksldjump" tooltip="Java ME: 2 @ -42.7%"/>
          </p:cNvPr>
          <p:cNvSpPr/>
          <p:nvPr/>
        </p:nvSpPr>
        <p:spPr>
          <a:xfrm>
            <a:off x="9039395" y="4021361"/>
            <a:ext cx="57702" cy="38094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4" action="ppaction://hlinksldjump" tooltip="Symbian: 1 @ +58.2%"/>
          </p:cNvPr>
          <p:cNvSpPr/>
          <p:nvPr/>
        </p:nvSpPr>
        <p:spPr>
          <a:xfrm>
            <a:off x="9097097" y="4021361"/>
            <a:ext cx="21503" cy="38094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4" action="ppaction://hlinksldjump" tooltip="News: 2 @ -25.0%"/>
          </p:cNvPr>
          <p:cNvSpPr/>
          <p:nvPr/>
        </p:nvSpPr>
        <p:spPr>
          <a:xfrm>
            <a:off x="8950940" y="3865749"/>
            <a:ext cx="180360" cy="20640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4" action="ppaction://hlinksldjump" tooltip="Retired: 25 @ -21.1%"/>
          </p:cNvPr>
          <p:cNvSpPr/>
          <p:nvPr/>
        </p:nvSpPr>
        <p:spPr>
          <a:xfrm>
            <a:off x="4683437" y="1778000"/>
            <a:ext cx="4460563" cy="2306855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Retired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598" name="Rectangle 597">
            <a:hlinkClick r:id="rId4" action="ppaction://hlinksldjump" tooltip="Android 4: 171 @ -32.9%"/>
          </p:cNvPr>
          <p:cNvSpPr/>
          <p:nvPr/>
        </p:nvSpPr>
        <p:spPr>
          <a:xfrm>
            <a:off x="25400" y="4110255"/>
            <a:ext cx="927504" cy="333742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99" name="Rectangle 598">
            <a:hlinkClick r:id="rId4" action="ppaction://hlinksldjump" tooltip="iOS 4: 141 @ -16.8%"/>
          </p:cNvPr>
          <p:cNvSpPr/>
          <p:nvPr/>
        </p:nvSpPr>
        <p:spPr>
          <a:xfrm>
            <a:off x="25400" y="4443997"/>
            <a:ext cx="927504" cy="276208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0" name="Rectangle 599">
            <a:hlinkClick r:id="rId4" action="ppaction://hlinksldjump" tooltip="iOS 5: 138 @ -33.2%"/>
          </p:cNvPr>
          <p:cNvSpPr/>
          <p:nvPr/>
        </p:nvSpPr>
        <p:spPr>
          <a:xfrm>
            <a:off x="25400" y="4720205"/>
            <a:ext cx="927504" cy="269251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1" name="Rectangle 600">
            <a:hlinkClick r:id="rId4" action="ppaction://hlinksldjump" tooltip="Android 3: 122 @ -11.8%"/>
          </p:cNvPr>
          <p:cNvSpPr/>
          <p:nvPr/>
        </p:nvSpPr>
        <p:spPr>
          <a:xfrm>
            <a:off x="952904" y="4110255"/>
            <a:ext cx="529142" cy="418797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2" name="Rectangle 601">
            <a:hlinkClick r:id="rId4" action="ppaction://hlinksldjump" tooltip="iOS 3: 82 @ -46.7%"/>
          </p:cNvPr>
          <p:cNvSpPr/>
          <p:nvPr/>
        </p:nvSpPr>
        <p:spPr>
          <a:xfrm>
            <a:off x="1482046" y="4110255"/>
            <a:ext cx="352848" cy="418797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3" name="Rectangle 602">
            <a:hlinkClick r:id="rId4" action="ppaction://hlinksldjump" tooltip="Java ME: 65 @ -40.3%"/>
          </p:cNvPr>
          <p:cNvSpPr/>
          <p:nvPr/>
        </p:nvSpPr>
        <p:spPr>
          <a:xfrm>
            <a:off x="952904" y="4529052"/>
            <a:ext cx="454166" cy="257690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4" name="Rectangle 603">
            <a:hlinkClick r:id="rId4" action="ppaction://hlinksldjump" tooltip="Android 2: 61 @ -6.5%"/>
          </p:cNvPr>
          <p:cNvSpPr/>
          <p:nvPr/>
        </p:nvSpPr>
        <p:spPr>
          <a:xfrm>
            <a:off x="1407070" y="4529052"/>
            <a:ext cx="427824" cy="257690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5" name="Rectangle 604">
            <a:hlinkClick r:id="rId4" action="ppaction://hlinksldjump" tooltip="Windows: 46 @ -21.2%"/>
          </p:cNvPr>
          <p:cNvSpPr/>
          <p:nvPr/>
        </p:nvSpPr>
        <p:spPr>
          <a:xfrm>
            <a:off x="952904" y="4786742"/>
            <a:ext cx="407177" cy="202714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6" name="Rectangle 605">
            <a:hlinkClick r:id="rId4" action="ppaction://hlinksldjump" tooltip="Black berry: 25 @ -54.0%"/>
          </p:cNvPr>
          <p:cNvSpPr/>
          <p:nvPr/>
        </p:nvSpPr>
        <p:spPr>
          <a:xfrm>
            <a:off x="1360081" y="4786742"/>
            <a:ext cx="382722" cy="117152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7" name="Rectangle 606">
            <a:hlinkClick r:id="rId4" action="ppaction://hlinksldjump" tooltip="Symbian: 18 @ -48.4%"/>
          </p:cNvPr>
          <p:cNvSpPr/>
          <p:nvPr/>
        </p:nvSpPr>
        <p:spPr>
          <a:xfrm>
            <a:off x="1360081" y="4903894"/>
            <a:ext cx="382722" cy="85562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8" name="Rectangle 607">
            <a:hlinkClick r:id="rId4" action="ppaction://hlinksldjump" tooltip="Android 1: 7 @ +9.0%"/>
          </p:cNvPr>
          <p:cNvSpPr/>
          <p:nvPr/>
        </p:nvSpPr>
        <p:spPr>
          <a:xfrm>
            <a:off x="1742803" y="4786742"/>
            <a:ext cx="92091" cy="131179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Rectangle 608">
            <a:hlinkClick r:id="rId4" action="ppaction://hlinksldjump" tooltip="Other: 4 @ +296.4%"/>
          </p:cNvPr>
          <p:cNvSpPr/>
          <p:nvPr/>
        </p:nvSpPr>
        <p:spPr>
          <a:xfrm>
            <a:off x="1742803" y="4917921"/>
            <a:ext cx="92091" cy="715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Rectangle 609">
            <a:hlinkClick r:id="rId4" action="ppaction://hlinksldjump" tooltip="Games: 73 @ -29.7%"/>
          </p:cNvPr>
          <p:cNvSpPr/>
          <p:nvPr/>
        </p:nvSpPr>
        <p:spPr>
          <a:xfrm>
            <a:off x="12700" y="4097555"/>
            <a:ext cx="1834894" cy="904601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11" name="Rectangle 610">
            <a:hlinkClick r:id="rId4" action="ppaction://hlinksldjump" tooltip="Android 4: 134 @ -1.1%"/>
          </p:cNvPr>
          <p:cNvSpPr/>
          <p:nvPr/>
        </p:nvSpPr>
        <p:spPr>
          <a:xfrm>
            <a:off x="25400" y="5014856"/>
            <a:ext cx="708461" cy="33958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2" name="Rectangle 611">
            <a:hlinkClick r:id="rId4" action="ppaction://hlinksldjump" tooltip="Android 3: 114 @ -11.2%"/>
          </p:cNvPr>
          <p:cNvSpPr/>
          <p:nvPr/>
        </p:nvSpPr>
        <p:spPr>
          <a:xfrm>
            <a:off x="25400" y="5354439"/>
            <a:ext cx="708461" cy="28759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3" name="Rectangle 612">
            <a:hlinkClick r:id="rId4" action="ppaction://hlinksldjump" tooltip="iOS 5: 89 @ -27.7%"/>
          </p:cNvPr>
          <p:cNvSpPr/>
          <p:nvPr/>
        </p:nvSpPr>
        <p:spPr>
          <a:xfrm>
            <a:off x="733861" y="5014856"/>
            <a:ext cx="580341" cy="275165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4" name="Rectangle 613">
            <a:hlinkClick r:id="rId4" action="ppaction://hlinksldjump" tooltip="iOS 4: 80 @ -48.1%"/>
          </p:cNvPr>
          <p:cNvSpPr/>
          <p:nvPr/>
        </p:nvSpPr>
        <p:spPr>
          <a:xfrm>
            <a:off x="1314202" y="5014856"/>
            <a:ext cx="520692" cy="275165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5" name="Rectangle 614">
            <a:hlinkClick r:id="rId4" action="ppaction://hlinksldjump" tooltip="Java ME: 55 @ +40.4%"/>
          </p:cNvPr>
          <p:cNvSpPr/>
          <p:nvPr/>
        </p:nvSpPr>
        <p:spPr>
          <a:xfrm>
            <a:off x="733861" y="5290021"/>
            <a:ext cx="534799" cy="185787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6" name="Rectangle 615">
            <a:hlinkClick r:id="rId4" action="ppaction://hlinksldjump" tooltip="iOS 3: 50 @ +2.7%"/>
          </p:cNvPr>
          <p:cNvSpPr/>
          <p:nvPr/>
        </p:nvSpPr>
        <p:spPr>
          <a:xfrm>
            <a:off x="733861" y="5475808"/>
            <a:ext cx="534799" cy="166224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7" name="Rectangle 616">
            <a:hlinkClick r:id="rId4" action="ppaction://hlinksldjump" tooltip="Android 2: 30 @ -39.0%"/>
          </p:cNvPr>
          <p:cNvSpPr/>
          <p:nvPr/>
        </p:nvSpPr>
        <p:spPr>
          <a:xfrm>
            <a:off x="1268660" y="5290021"/>
            <a:ext cx="288547" cy="186087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Rectangle 617">
            <a:hlinkClick r:id="rId4" action="ppaction://hlinksldjump" tooltip="Black berry: 29 @ -18.2%"/>
          </p:cNvPr>
          <p:cNvSpPr/>
          <p:nvPr/>
        </p:nvSpPr>
        <p:spPr>
          <a:xfrm>
            <a:off x="1557207" y="5290021"/>
            <a:ext cx="277687" cy="186087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9" name="Rectangle 618">
            <a:hlinkClick r:id="rId4" action="ppaction://hlinksldjump" tooltip="Symbian: 24 @ +36.2%"/>
          </p:cNvPr>
          <p:cNvSpPr/>
          <p:nvPr/>
        </p:nvSpPr>
        <p:spPr>
          <a:xfrm>
            <a:off x="1268660" y="5476108"/>
            <a:ext cx="256986" cy="165924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0" name="Rectangle 619">
            <a:hlinkClick r:id="rId4" action="ppaction://hlinksldjump" tooltip="Windows: 23 @ -61.8%"/>
          </p:cNvPr>
          <p:cNvSpPr/>
          <p:nvPr/>
        </p:nvSpPr>
        <p:spPr>
          <a:xfrm>
            <a:off x="1525646" y="5476108"/>
            <a:ext cx="267004" cy="154145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1" name="Rectangle 620">
            <a:hlinkClick r:id="rId4" action="ppaction://hlinksldjump" tooltip="Android 1: 4 @ -49.1%"/>
          </p:cNvPr>
          <p:cNvSpPr/>
          <p:nvPr/>
        </p:nvSpPr>
        <p:spPr>
          <a:xfrm>
            <a:off x="1792650" y="5476108"/>
            <a:ext cx="42244" cy="154145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2" name="Rectangle 621">
            <a:hlinkClick r:id="rId4" action="ppaction://hlinksldjump" tooltip="Other: 2 @ -25.2%"/>
          </p:cNvPr>
          <p:cNvSpPr/>
          <p:nvPr/>
        </p:nvSpPr>
        <p:spPr>
          <a:xfrm>
            <a:off x="1525646" y="5630253"/>
            <a:ext cx="309248" cy="1177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Rectangle 622">
            <a:hlinkClick r:id="rId4" action="ppaction://hlinksldjump" tooltip="Education: 53 @ -20.9%"/>
          </p:cNvPr>
          <p:cNvSpPr/>
          <p:nvPr/>
        </p:nvSpPr>
        <p:spPr>
          <a:xfrm>
            <a:off x="12700" y="5002156"/>
            <a:ext cx="1834894" cy="652576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24" name="Rectangle 623">
            <a:hlinkClick r:id="rId4" action="ppaction://hlinksldjump" tooltip="iOS 5: 99 @ +85.8%"/>
          </p:cNvPr>
          <p:cNvSpPr/>
          <p:nvPr/>
        </p:nvSpPr>
        <p:spPr>
          <a:xfrm>
            <a:off x="1860294" y="4110255"/>
            <a:ext cx="677485" cy="262323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5" name="Rectangle 624">
            <a:hlinkClick r:id="rId4" action="ppaction://hlinksldjump" tooltip="iOS 4: 90 @ +5.9%"/>
          </p:cNvPr>
          <p:cNvSpPr/>
          <p:nvPr/>
        </p:nvSpPr>
        <p:spPr>
          <a:xfrm>
            <a:off x="2537779" y="4110255"/>
            <a:ext cx="613927" cy="262323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6" name="Rectangle 625">
            <a:hlinkClick r:id="rId4" action="ppaction://hlinksldjump" tooltip="Android 3: 68 @ -13.5%"/>
          </p:cNvPr>
          <p:cNvSpPr/>
          <p:nvPr/>
        </p:nvSpPr>
        <p:spPr>
          <a:xfrm>
            <a:off x="1860294" y="4372577"/>
            <a:ext cx="509554" cy="238659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7" name="Rectangle 626">
            <a:hlinkClick r:id="rId4" action="ppaction://hlinksldjump" tooltip="Android 4: 62 @ -5.3%"/>
          </p:cNvPr>
          <p:cNvSpPr/>
          <p:nvPr/>
        </p:nvSpPr>
        <p:spPr>
          <a:xfrm>
            <a:off x="1860294" y="4611236"/>
            <a:ext cx="509554" cy="217212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8" name="Rectangle 627">
            <a:hlinkClick r:id="rId4" action="ppaction://hlinksldjump" tooltip="iOS 3: 46 @ -47.9%"/>
          </p:cNvPr>
          <p:cNvSpPr/>
          <p:nvPr/>
        </p:nvSpPr>
        <p:spPr>
          <a:xfrm>
            <a:off x="2369848" y="4372577"/>
            <a:ext cx="409039" cy="201776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9" name="Rectangle 628">
            <a:hlinkClick r:id="rId4" action="ppaction://hlinksldjump" tooltip="Java ME: 42 @ -47.0%"/>
          </p:cNvPr>
          <p:cNvSpPr/>
          <p:nvPr/>
        </p:nvSpPr>
        <p:spPr>
          <a:xfrm>
            <a:off x="2778887" y="4372577"/>
            <a:ext cx="372819" cy="201776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0" name="Rectangle 629">
            <a:hlinkClick r:id="rId4" action="ppaction://hlinksldjump" tooltip="Windows: 33 @ -36.7%"/>
          </p:cNvPr>
          <p:cNvSpPr/>
          <p:nvPr/>
        </p:nvSpPr>
        <p:spPr>
          <a:xfrm>
            <a:off x="2369848" y="4574353"/>
            <a:ext cx="413830" cy="143641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1" name="Rectangle 630">
            <a:hlinkClick r:id="rId4" action="ppaction://hlinksldjump" tooltip="Black berry: 26 @ +3.5%"/>
          </p:cNvPr>
          <p:cNvSpPr/>
          <p:nvPr/>
        </p:nvSpPr>
        <p:spPr>
          <a:xfrm>
            <a:off x="2369848" y="4717994"/>
            <a:ext cx="413830" cy="110454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2" name="Rectangle 631">
            <a:hlinkClick r:id="rId4" action="ppaction://hlinksldjump" tooltip="Android 2: 24 @ -31.7%"/>
          </p:cNvPr>
          <p:cNvSpPr/>
          <p:nvPr/>
        </p:nvSpPr>
        <p:spPr>
          <a:xfrm>
            <a:off x="2783678" y="4574353"/>
            <a:ext cx="368028" cy="116320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3" name="Rectangle 632">
            <a:hlinkClick r:id="rId4" action="ppaction://hlinksldjump" tooltip="Symbian: 23 @ +11.8%"/>
          </p:cNvPr>
          <p:cNvSpPr/>
          <p:nvPr/>
        </p:nvSpPr>
        <p:spPr>
          <a:xfrm>
            <a:off x="2783678" y="4690673"/>
            <a:ext cx="304930" cy="137775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Rectangle 633">
            <a:hlinkClick r:id="rId4" action="ppaction://hlinksldjump" tooltip="Android 1: 3 @ -58.6%"/>
          </p:cNvPr>
          <p:cNvSpPr/>
          <p:nvPr/>
        </p:nvSpPr>
        <p:spPr>
          <a:xfrm>
            <a:off x="3088608" y="4690673"/>
            <a:ext cx="63098" cy="81469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Rectangle 634">
            <a:hlinkClick r:id="rId4" action="ppaction://hlinksldjump" tooltip="Other: 2 @ +93.3%"/>
          </p:cNvPr>
          <p:cNvSpPr/>
          <p:nvPr/>
        </p:nvSpPr>
        <p:spPr>
          <a:xfrm>
            <a:off x="3088608" y="4772143"/>
            <a:ext cx="63098" cy="56305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Rectangle 635">
            <a:hlinkClick r:id="rId4" action="ppaction://hlinksldjump" tooltip="Tools: 43 @ -12.4%"/>
          </p:cNvPr>
          <p:cNvSpPr/>
          <p:nvPr/>
        </p:nvSpPr>
        <p:spPr>
          <a:xfrm>
            <a:off x="1847594" y="4097555"/>
            <a:ext cx="1316812" cy="743593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37" name="Rectangle 636">
            <a:hlinkClick r:id="rId4" action="ppaction://hlinksldjump" tooltip="iOS 5: 71 @ +52.6%"/>
          </p:cNvPr>
          <p:cNvSpPr/>
          <p:nvPr/>
        </p:nvSpPr>
        <p:spPr>
          <a:xfrm>
            <a:off x="3177106" y="4110255"/>
            <a:ext cx="485067" cy="258281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8" name="Rectangle 637">
            <a:hlinkClick r:id="rId4" action="ppaction://hlinksldjump" tooltip="Android 4: 62 @ -47.6%"/>
          </p:cNvPr>
          <p:cNvSpPr/>
          <p:nvPr/>
        </p:nvSpPr>
        <p:spPr>
          <a:xfrm>
            <a:off x="3662173" y="4110255"/>
            <a:ext cx="427749" cy="258281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9" name="Rectangle 638">
            <a:hlinkClick r:id="rId4" action="ppaction://hlinksldjump" tooltip="Java ME: 50 @ -9.7%"/>
          </p:cNvPr>
          <p:cNvSpPr/>
          <p:nvPr/>
        </p:nvSpPr>
        <p:spPr>
          <a:xfrm>
            <a:off x="3177106" y="4368536"/>
            <a:ext cx="479198" cy="183785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0" name="Rectangle 639">
            <a:hlinkClick r:id="rId4" action="ppaction://hlinksldjump" tooltip="Android 3: 45 @ -56.5%"/>
          </p:cNvPr>
          <p:cNvSpPr/>
          <p:nvPr/>
        </p:nvSpPr>
        <p:spPr>
          <a:xfrm>
            <a:off x="3656304" y="4368536"/>
            <a:ext cx="433618" cy="183785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1" name="Rectangle 640">
            <a:hlinkClick r:id="rId4" action="ppaction://hlinksldjump" tooltip="iOS 3: 43 @ -37.5%"/>
          </p:cNvPr>
          <p:cNvSpPr/>
          <p:nvPr/>
        </p:nvSpPr>
        <p:spPr>
          <a:xfrm>
            <a:off x="3177106" y="4552321"/>
            <a:ext cx="536817" cy="143444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2" name="Rectangle 641">
            <a:hlinkClick r:id="rId4" action="ppaction://hlinksldjump" tooltip="iOS 4: 40 @ -54.0%"/>
          </p:cNvPr>
          <p:cNvSpPr/>
          <p:nvPr/>
        </p:nvSpPr>
        <p:spPr>
          <a:xfrm>
            <a:off x="3177106" y="4695765"/>
            <a:ext cx="536817" cy="132683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3" name="Rectangle 642">
            <a:hlinkClick r:id="rId4" action="ppaction://hlinksldjump" tooltip="Windows: 23 @ -20.1%"/>
          </p:cNvPr>
          <p:cNvSpPr/>
          <p:nvPr/>
        </p:nvSpPr>
        <p:spPr>
          <a:xfrm>
            <a:off x="3713923" y="4552321"/>
            <a:ext cx="235022" cy="170080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4" name="Rectangle 643">
            <a:hlinkClick r:id="rId4" action="ppaction://hlinksldjump" tooltip="Black berry: 14 @ -55.8%"/>
          </p:cNvPr>
          <p:cNvSpPr/>
          <p:nvPr/>
        </p:nvSpPr>
        <p:spPr>
          <a:xfrm>
            <a:off x="3948945" y="4552321"/>
            <a:ext cx="140977" cy="170080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5" name="Rectangle 644">
            <a:hlinkClick r:id="rId4" action="ppaction://hlinksldjump" tooltip="Android 2: 12 @ -66.8%"/>
          </p:cNvPr>
          <p:cNvSpPr/>
          <p:nvPr/>
        </p:nvSpPr>
        <p:spPr>
          <a:xfrm>
            <a:off x="3713923" y="4722400"/>
            <a:ext cx="192575" cy="106048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Rectangle 645">
            <a:hlinkClick r:id="rId4" action="ppaction://hlinksldjump" tooltip="Symbian: 8 @ -43.7%"/>
          </p:cNvPr>
          <p:cNvSpPr/>
          <p:nvPr/>
        </p:nvSpPr>
        <p:spPr>
          <a:xfrm>
            <a:off x="3906498" y="4722400"/>
            <a:ext cx="183424" cy="79402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Rectangle 646">
            <a:hlinkClick r:id="rId4" action="ppaction://hlinksldjump" tooltip="Android 1: 2 @ -54.4%"/>
          </p:cNvPr>
          <p:cNvSpPr/>
          <p:nvPr/>
        </p:nvSpPr>
        <p:spPr>
          <a:xfrm>
            <a:off x="3906498" y="4801803"/>
            <a:ext cx="114030" cy="26645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8" name="Rectangle 647">
            <a:hlinkClick r:id="rId4" action="ppaction://hlinksldjump" tooltip="Other: 1 @ -38.4%"/>
          </p:cNvPr>
          <p:cNvSpPr/>
          <p:nvPr/>
        </p:nvSpPr>
        <p:spPr>
          <a:xfrm>
            <a:off x="4020528" y="4801803"/>
            <a:ext cx="69394" cy="26645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9" name="Rectangle 648">
            <a:hlinkClick r:id="rId4" action="ppaction://hlinksldjump" tooltip="Music + Video: 31 @ -37.7%"/>
          </p:cNvPr>
          <p:cNvSpPr/>
          <p:nvPr/>
        </p:nvSpPr>
        <p:spPr>
          <a:xfrm>
            <a:off x="3164406" y="4097555"/>
            <a:ext cx="938216" cy="743593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50" name="Rectangle 649">
            <a:hlinkClick r:id="rId4" action="ppaction://hlinksldjump" tooltip="Android 4: 59 @ -9.7%"/>
          </p:cNvPr>
          <p:cNvSpPr/>
          <p:nvPr/>
        </p:nvSpPr>
        <p:spPr>
          <a:xfrm>
            <a:off x="4115322" y="4110255"/>
            <a:ext cx="448203" cy="231102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1" name="Rectangle 650">
            <a:hlinkClick r:id="rId4" action="ppaction://hlinksldjump" tooltip="Android 3: 47 @ -2.7%"/>
          </p:cNvPr>
          <p:cNvSpPr/>
          <p:nvPr/>
        </p:nvSpPr>
        <p:spPr>
          <a:xfrm>
            <a:off x="4563525" y="4110255"/>
            <a:ext cx="363044" cy="231102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2" name="Rectangle 651">
            <a:hlinkClick r:id="rId4" action="ppaction://hlinksldjump" tooltip="iOS 4: 43 @ -59.8%"/>
          </p:cNvPr>
          <p:cNvSpPr/>
          <p:nvPr/>
        </p:nvSpPr>
        <p:spPr>
          <a:xfrm>
            <a:off x="4115322" y="4341356"/>
            <a:ext cx="413434" cy="181979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3" name="Rectangle 652">
            <a:hlinkClick r:id="rId4" action="ppaction://hlinksldjump" tooltip="iOS 3: 41 @ +1.6%"/>
          </p:cNvPr>
          <p:cNvSpPr/>
          <p:nvPr/>
        </p:nvSpPr>
        <p:spPr>
          <a:xfrm>
            <a:off x="4528756" y="4341356"/>
            <a:ext cx="397813" cy="181979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4" name="Rectangle 653">
            <a:hlinkClick r:id="rId4" action="ppaction://hlinksldjump" tooltip="iOS 5: 35 @ -37.0%"/>
          </p:cNvPr>
          <p:cNvSpPr/>
          <p:nvPr/>
        </p:nvSpPr>
        <p:spPr>
          <a:xfrm>
            <a:off x="4115322" y="4523335"/>
            <a:ext cx="388209" cy="160903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5" name="Rectangle 654">
            <a:hlinkClick r:id="rId4" action="ppaction://hlinksldjump" tooltip="Java ME: 32 @ -34.2%"/>
          </p:cNvPr>
          <p:cNvSpPr/>
          <p:nvPr/>
        </p:nvSpPr>
        <p:spPr>
          <a:xfrm>
            <a:off x="4115322" y="4684238"/>
            <a:ext cx="388209" cy="144210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6" name="Rectangle 655">
            <a:hlinkClick r:id="rId4" action="ppaction://hlinksldjump" tooltip="Windows: 24 @ +23.6%"/>
          </p:cNvPr>
          <p:cNvSpPr/>
          <p:nvPr/>
        </p:nvSpPr>
        <p:spPr>
          <a:xfrm>
            <a:off x="4503531" y="4523335"/>
            <a:ext cx="237745" cy="176298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7" name="Rectangle 656">
            <a:hlinkClick r:id="rId4" action="ppaction://hlinksldjump" tooltip="Black berry: 18 @ -23.9%"/>
          </p:cNvPr>
          <p:cNvSpPr/>
          <p:nvPr/>
        </p:nvSpPr>
        <p:spPr>
          <a:xfrm>
            <a:off x="4741276" y="4523335"/>
            <a:ext cx="185293" cy="176298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8" name="Rectangle 657">
            <a:hlinkClick r:id="rId4" action="ppaction://hlinksldjump" tooltip="Android 2: 16 @ -27.2%"/>
          </p:cNvPr>
          <p:cNvSpPr/>
          <p:nvPr/>
        </p:nvSpPr>
        <p:spPr>
          <a:xfrm>
            <a:off x="4503531" y="4699633"/>
            <a:ext cx="222871" cy="128815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9" name="Rectangle 658">
            <a:hlinkClick r:id="rId4" action="ppaction://hlinksldjump" tooltip="Symbian: 11 @ +15.9%"/>
          </p:cNvPr>
          <p:cNvSpPr/>
          <p:nvPr/>
        </p:nvSpPr>
        <p:spPr>
          <a:xfrm>
            <a:off x="4726402" y="4699633"/>
            <a:ext cx="200167" cy="98020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0" name="Rectangle 659">
            <a:hlinkClick r:id="rId4" action="ppaction://hlinksldjump" tooltip="Android 1: 2 @ -48.7%"/>
          </p:cNvPr>
          <p:cNvSpPr/>
          <p:nvPr/>
        </p:nvSpPr>
        <p:spPr>
          <a:xfrm>
            <a:off x="4726402" y="4797653"/>
            <a:ext cx="139658" cy="30795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Rectangle 660">
            <a:hlinkClick r:id="rId4" action="ppaction://hlinksldjump" tooltip="Other: 1 @ -27.6%"/>
          </p:cNvPr>
          <p:cNvSpPr/>
          <p:nvPr/>
        </p:nvSpPr>
        <p:spPr>
          <a:xfrm>
            <a:off x="4866060" y="4797653"/>
            <a:ext cx="60509" cy="30795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" name="Rectangle 661">
            <a:hlinkClick r:id="rId4" action="ppaction://hlinksldjump" tooltip="Photo: 27 @ -26.0%"/>
          </p:cNvPr>
          <p:cNvSpPr/>
          <p:nvPr/>
        </p:nvSpPr>
        <p:spPr>
          <a:xfrm>
            <a:off x="4102622" y="4097555"/>
            <a:ext cx="836647" cy="743593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63" name="Rectangle 662">
            <a:hlinkClick r:id="rId4" action="ppaction://hlinksldjump" tooltip="iOS 4: 53 @ -6.2%"/>
          </p:cNvPr>
          <p:cNvSpPr/>
          <p:nvPr/>
        </p:nvSpPr>
        <p:spPr>
          <a:xfrm>
            <a:off x="1860294" y="4853848"/>
            <a:ext cx="412724" cy="223273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4" name="Rectangle 663">
            <a:hlinkClick r:id="rId4" action="ppaction://hlinksldjump" tooltip="Android 3: 45 @ -18.8%"/>
          </p:cNvPr>
          <p:cNvSpPr/>
          <p:nvPr/>
        </p:nvSpPr>
        <p:spPr>
          <a:xfrm>
            <a:off x="1860294" y="5077121"/>
            <a:ext cx="412724" cy="190055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5" name="Rectangle 664">
            <a:hlinkClick r:id="rId4" action="ppaction://hlinksldjump" tooltip="iOS 3: 36 @ -4.6%"/>
          </p:cNvPr>
          <p:cNvSpPr/>
          <p:nvPr/>
        </p:nvSpPr>
        <p:spPr>
          <a:xfrm>
            <a:off x="2273018" y="4853848"/>
            <a:ext cx="382145" cy="162670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6" name="Rectangle 665">
            <a:hlinkClick r:id="rId4" action="ppaction://hlinksldjump" tooltip="Android 4: 33 @ -23.5%"/>
          </p:cNvPr>
          <p:cNvSpPr/>
          <p:nvPr/>
        </p:nvSpPr>
        <p:spPr>
          <a:xfrm>
            <a:off x="2655163" y="4853848"/>
            <a:ext cx="353281" cy="162670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7" name="Rectangle 666">
            <a:hlinkClick r:id="rId4" action="ppaction://hlinksldjump" tooltip="iOS 5: 25 @ -56.4%"/>
          </p:cNvPr>
          <p:cNvSpPr/>
          <p:nvPr/>
        </p:nvSpPr>
        <p:spPr>
          <a:xfrm>
            <a:off x="2273018" y="5016518"/>
            <a:ext cx="333641" cy="128322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8" name="Rectangle 667">
            <a:hlinkClick r:id="rId4" action="ppaction://hlinksldjump" tooltip="Android 2: 23 @ +41.2%"/>
          </p:cNvPr>
          <p:cNvSpPr/>
          <p:nvPr/>
        </p:nvSpPr>
        <p:spPr>
          <a:xfrm>
            <a:off x="2273018" y="5144840"/>
            <a:ext cx="333641" cy="122336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9" name="Rectangle 668">
            <a:hlinkClick r:id="rId4" action="ppaction://hlinksldjump" tooltip="Windows: 23 @ -6.5%"/>
          </p:cNvPr>
          <p:cNvSpPr/>
          <p:nvPr/>
        </p:nvSpPr>
        <p:spPr>
          <a:xfrm>
            <a:off x="2606659" y="5016518"/>
            <a:ext cx="235766" cy="168880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Rectangle 669">
            <a:hlinkClick r:id="rId4" action="ppaction://hlinksldjump" tooltip="Java ME: 16 @ -50.5%"/>
          </p:cNvPr>
          <p:cNvSpPr/>
          <p:nvPr/>
        </p:nvSpPr>
        <p:spPr>
          <a:xfrm>
            <a:off x="2842425" y="5016518"/>
            <a:ext cx="166019" cy="168880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Rectangle 670">
            <a:hlinkClick r:id="rId4" action="ppaction://hlinksldjump" tooltip="Black berry: 10 @ -30.8%"/>
          </p:cNvPr>
          <p:cNvSpPr/>
          <p:nvPr/>
        </p:nvSpPr>
        <p:spPr>
          <a:xfrm>
            <a:off x="2606659" y="5185397"/>
            <a:ext cx="217416" cy="81779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2" name="Rectangle 671">
            <a:hlinkClick r:id="rId4" action="ppaction://hlinksldjump" tooltip="Symbian: 6 @ -51.5%"/>
          </p:cNvPr>
          <p:cNvSpPr/>
          <p:nvPr/>
        </p:nvSpPr>
        <p:spPr>
          <a:xfrm>
            <a:off x="2824075" y="5185397"/>
            <a:ext cx="135440" cy="81779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3" name="Rectangle 672">
            <a:hlinkClick r:id="rId4" action="ppaction://hlinksldjump" tooltip="Android 1: 2 @ -10.1%"/>
          </p:cNvPr>
          <p:cNvSpPr/>
          <p:nvPr/>
        </p:nvSpPr>
        <p:spPr>
          <a:xfrm>
            <a:off x="2959515" y="5185397"/>
            <a:ext cx="48929" cy="58138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Rectangle 673">
            <a:hlinkClick r:id="rId4" action="ppaction://hlinksldjump" tooltip="Other: 1 @ +26.5%"/>
          </p:cNvPr>
          <p:cNvSpPr/>
          <p:nvPr/>
        </p:nvSpPr>
        <p:spPr>
          <a:xfrm>
            <a:off x="2959515" y="5243536"/>
            <a:ext cx="48929" cy="23640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5" name="Rectangle 674">
            <a:hlinkClick r:id="rId4" action="ppaction://hlinksldjump" tooltip="Business: 23 @ -22.7%"/>
          </p:cNvPr>
          <p:cNvSpPr/>
          <p:nvPr/>
        </p:nvSpPr>
        <p:spPr>
          <a:xfrm>
            <a:off x="1847594" y="4841148"/>
            <a:ext cx="1173550" cy="438728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76" name="Rectangle 675">
            <a:hlinkClick r:id="rId4" action="ppaction://hlinksldjump" tooltip="iOS 5: 48 @ +1.3%"/>
          </p:cNvPr>
          <p:cNvSpPr/>
          <p:nvPr/>
        </p:nvSpPr>
        <p:spPr>
          <a:xfrm>
            <a:off x="1860294" y="5292576"/>
            <a:ext cx="425986" cy="193301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7" name="Rectangle 676">
            <a:hlinkClick r:id="rId4" action="ppaction://hlinksldjump" tooltip="Android 4: 39 @ +29.2%"/>
          </p:cNvPr>
          <p:cNvSpPr/>
          <p:nvPr/>
        </p:nvSpPr>
        <p:spPr>
          <a:xfrm>
            <a:off x="1860294" y="5485877"/>
            <a:ext cx="425986" cy="156155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8" name="Rectangle 677">
            <a:hlinkClick r:id="rId4" action="ppaction://hlinksldjump" tooltip="iOS 4: 38 @ -7.9%"/>
          </p:cNvPr>
          <p:cNvSpPr/>
          <p:nvPr/>
        </p:nvSpPr>
        <p:spPr>
          <a:xfrm>
            <a:off x="2286280" y="5292576"/>
            <a:ext cx="330204" cy="195714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9" name="Rectangle 678">
            <a:hlinkClick r:id="rId4" action="ppaction://hlinksldjump" tooltip="Android 3: 29 @ +11.4%"/>
          </p:cNvPr>
          <p:cNvSpPr/>
          <p:nvPr/>
        </p:nvSpPr>
        <p:spPr>
          <a:xfrm>
            <a:off x="2286280" y="5488290"/>
            <a:ext cx="330204" cy="153742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0" name="Rectangle 679">
            <a:hlinkClick r:id="rId4" action="ppaction://hlinksldjump" tooltip="iOS 3: 18 @ -27.1%"/>
          </p:cNvPr>
          <p:cNvSpPr/>
          <p:nvPr/>
        </p:nvSpPr>
        <p:spPr>
          <a:xfrm>
            <a:off x="2616484" y="5292576"/>
            <a:ext cx="202451" cy="151065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1" name="Rectangle 680">
            <a:hlinkClick r:id="rId4" action="ppaction://hlinksldjump" tooltip="Java ME: 17 @ -49.3%"/>
          </p:cNvPr>
          <p:cNvSpPr/>
          <p:nvPr/>
        </p:nvSpPr>
        <p:spPr>
          <a:xfrm>
            <a:off x="2818935" y="5292576"/>
            <a:ext cx="189509" cy="151065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2" name="Rectangle 681">
            <a:hlinkClick r:id="rId4" action="ppaction://hlinksldjump" tooltip="Black berry: 15 @ +9.8%"/>
          </p:cNvPr>
          <p:cNvSpPr/>
          <p:nvPr/>
        </p:nvSpPr>
        <p:spPr>
          <a:xfrm>
            <a:off x="2616484" y="5443641"/>
            <a:ext cx="207484" cy="128304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4" action="ppaction://hlinksldjump" tooltip="Android 2: 14 @ -18.8%"/>
          </p:cNvPr>
          <p:cNvSpPr/>
          <p:nvPr/>
        </p:nvSpPr>
        <p:spPr>
          <a:xfrm>
            <a:off x="2823968" y="5443641"/>
            <a:ext cx="184476" cy="128304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Rectangle 683">
            <a:hlinkClick r:id="rId4" action="ppaction://hlinksldjump" tooltip="Windows: 10 @ -34.7%"/>
          </p:cNvPr>
          <p:cNvSpPr/>
          <p:nvPr/>
        </p:nvSpPr>
        <p:spPr>
          <a:xfrm>
            <a:off x="2616484" y="5571944"/>
            <a:ext cx="253646" cy="70088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5" name="Rectangle 684">
            <a:hlinkClick r:id="rId4" action="ppaction://hlinksldjump" tooltip="Symbian: 4 @ +20.4%"/>
          </p:cNvPr>
          <p:cNvSpPr/>
          <p:nvPr/>
        </p:nvSpPr>
        <p:spPr>
          <a:xfrm>
            <a:off x="2870130" y="5571944"/>
            <a:ext cx="118821" cy="62941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6" name="Rectangle 685">
            <a:hlinkClick r:id="rId4" action="ppaction://hlinksldjump" tooltip="Android 1: 1 @ -76.3%"/>
          </p:cNvPr>
          <p:cNvSpPr/>
          <p:nvPr/>
        </p:nvSpPr>
        <p:spPr>
          <a:xfrm>
            <a:off x="2988951" y="5571944"/>
            <a:ext cx="19493" cy="62941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7" name="Rectangle 686">
            <a:hlinkClick r:id="rId4" action="ppaction://hlinksldjump" tooltip="Other: 1 @ -28.5%"/>
          </p:cNvPr>
          <p:cNvSpPr/>
          <p:nvPr/>
        </p:nvSpPr>
        <p:spPr>
          <a:xfrm>
            <a:off x="2870130" y="5634886"/>
            <a:ext cx="138314" cy="7146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Rectangle 687">
            <a:hlinkClick r:id="rId4" action="ppaction://hlinksldjump" tooltip="Entertainment: 19 @ -8.9%"/>
          </p:cNvPr>
          <p:cNvSpPr/>
          <p:nvPr/>
        </p:nvSpPr>
        <p:spPr>
          <a:xfrm>
            <a:off x="1847594" y="5279876"/>
            <a:ext cx="1173550" cy="37485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89" name="Rectangle 688">
            <a:hlinkClick r:id="rId4" action="ppaction://hlinksldjump" tooltip="iOS 3: 30 @ +107.1%"/>
          </p:cNvPr>
          <p:cNvSpPr/>
          <p:nvPr/>
        </p:nvSpPr>
        <p:spPr>
          <a:xfrm>
            <a:off x="3033844" y="4853848"/>
            <a:ext cx="373111" cy="1401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0" name="Rectangle 689">
            <a:hlinkClick r:id="rId4" action="ppaction://hlinksldjump" tooltip="Android 4: 27 @ -46.2%"/>
          </p:cNvPr>
          <p:cNvSpPr/>
          <p:nvPr/>
        </p:nvSpPr>
        <p:spPr>
          <a:xfrm>
            <a:off x="3406955" y="4853848"/>
            <a:ext cx="331688" cy="140113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1" name="Rectangle 690">
            <a:hlinkClick r:id="rId4" action="ppaction://hlinksldjump" tooltip="Java ME: 19 @ +35.9%"/>
          </p:cNvPr>
          <p:cNvSpPr/>
          <p:nvPr/>
        </p:nvSpPr>
        <p:spPr>
          <a:xfrm>
            <a:off x="3033844" y="4993961"/>
            <a:ext cx="235048" cy="140619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2" name="Rectangle 691">
            <a:hlinkClick r:id="rId4" action="ppaction://hlinksldjump" tooltip="Windows: 19 @ +22.3%"/>
          </p:cNvPr>
          <p:cNvSpPr/>
          <p:nvPr/>
        </p:nvSpPr>
        <p:spPr>
          <a:xfrm>
            <a:off x="3033844" y="5134580"/>
            <a:ext cx="235048" cy="139475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3" name="Rectangle 692">
            <a:hlinkClick r:id="rId4" action="ppaction://hlinksldjump" tooltip="iOS 5: 19 @ -55.1%"/>
          </p:cNvPr>
          <p:cNvSpPr/>
          <p:nvPr/>
        </p:nvSpPr>
        <p:spPr>
          <a:xfrm>
            <a:off x="3268892" y="4993961"/>
            <a:ext cx="235423" cy="137081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4" name="Rectangle 693">
            <a:hlinkClick r:id="rId4" action="ppaction://hlinksldjump" tooltip="Android 3: 19 @ -53.3%"/>
          </p:cNvPr>
          <p:cNvSpPr/>
          <p:nvPr/>
        </p:nvSpPr>
        <p:spPr>
          <a:xfrm>
            <a:off x="3504315" y="4993961"/>
            <a:ext cx="234328" cy="137081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5" name="Rectangle 694">
            <a:hlinkClick r:id="rId4" action="ppaction://hlinksldjump" tooltip="iOS 4: 14 @ -69.2%"/>
          </p:cNvPr>
          <p:cNvSpPr/>
          <p:nvPr/>
        </p:nvSpPr>
        <p:spPr>
          <a:xfrm>
            <a:off x="3268892" y="5131042"/>
            <a:ext cx="167684" cy="143013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6" name="Rectangle 695">
            <a:hlinkClick r:id="rId4" action="ppaction://hlinksldjump" tooltip="Android 2: 12 @ +18.0%"/>
          </p:cNvPr>
          <p:cNvSpPr/>
          <p:nvPr/>
        </p:nvSpPr>
        <p:spPr>
          <a:xfrm>
            <a:off x="3436576" y="5131042"/>
            <a:ext cx="227145" cy="88256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7" name="Rectangle 696">
            <a:hlinkClick r:id="rId4" action="ppaction://hlinksldjump" tooltip="Black berry: 7 @ -34.9%"/>
          </p:cNvPr>
          <p:cNvSpPr/>
          <p:nvPr/>
        </p:nvSpPr>
        <p:spPr>
          <a:xfrm>
            <a:off x="3436576" y="5219298"/>
            <a:ext cx="227145" cy="54757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8" name="Rectangle 697">
            <a:hlinkClick r:id="rId4" action="ppaction://hlinksldjump" tooltip="Symbian: 5 @ -4.3%"/>
          </p:cNvPr>
          <p:cNvSpPr/>
          <p:nvPr/>
        </p:nvSpPr>
        <p:spPr>
          <a:xfrm>
            <a:off x="3663721" y="5131042"/>
            <a:ext cx="74922" cy="103686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Rectangle 698">
            <a:hlinkClick r:id="rId4" action="ppaction://hlinksldjump" tooltip="Android 1: 1 @ +57.7%"/>
          </p:cNvPr>
          <p:cNvSpPr/>
          <p:nvPr/>
        </p:nvSpPr>
        <p:spPr>
          <a:xfrm>
            <a:off x="3663721" y="5234728"/>
            <a:ext cx="74922" cy="25506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4" action="ppaction://hlinksldjump" tooltip="Other: 1 @ +119.8%"/>
          </p:cNvPr>
          <p:cNvSpPr/>
          <p:nvPr/>
        </p:nvSpPr>
        <p:spPr>
          <a:xfrm>
            <a:off x="3663721" y="5260234"/>
            <a:ext cx="74922" cy="138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hlinkClick r:id="rId4" action="ppaction://hlinksldjump" tooltip="Travel: 14 @ -30.7%"/>
          </p:cNvPr>
          <p:cNvSpPr/>
          <p:nvPr/>
        </p:nvSpPr>
        <p:spPr>
          <a:xfrm>
            <a:off x="3021144" y="4841148"/>
            <a:ext cx="730199" cy="445608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02" name="Rectangle 701">
            <a:hlinkClick r:id="rId4" action="ppaction://hlinksldjump" tooltip="Android 4: 25 @ -29.4%"/>
          </p:cNvPr>
          <p:cNvSpPr/>
          <p:nvPr/>
        </p:nvSpPr>
        <p:spPr>
          <a:xfrm>
            <a:off x="3033844" y="5299455"/>
            <a:ext cx="336633" cy="123849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03" name="Rectangle 702">
            <a:hlinkClick r:id="rId4" action="ppaction://hlinksldjump" tooltip="iOS 5: 24 @ +31.3%"/>
          </p:cNvPr>
          <p:cNvSpPr/>
          <p:nvPr/>
        </p:nvSpPr>
        <p:spPr>
          <a:xfrm>
            <a:off x="3033844" y="5423304"/>
            <a:ext cx="336633" cy="119976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04" name="Rectangle 703">
            <a:hlinkClick r:id="rId4" action="ppaction://hlinksldjump" tooltip="iOS 4: 20 @ +3.3%"/>
          </p:cNvPr>
          <p:cNvSpPr/>
          <p:nvPr/>
        </p:nvSpPr>
        <p:spPr>
          <a:xfrm>
            <a:off x="3033844" y="5543280"/>
            <a:ext cx="336633" cy="98752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05" name="Rectangle 704">
            <a:hlinkClick r:id="rId4" action="ppaction://hlinksldjump" tooltip="iOS 3: 20 @ +20.1%"/>
          </p:cNvPr>
          <p:cNvSpPr/>
          <p:nvPr/>
        </p:nvSpPr>
        <p:spPr>
          <a:xfrm>
            <a:off x="3370477" y="5299455"/>
            <a:ext cx="206831" cy="160526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6" name="Rectangle 705">
            <a:hlinkClick r:id="rId4" action="ppaction://hlinksldjump" tooltip="Android 3: 15 @ -49.2%"/>
          </p:cNvPr>
          <p:cNvSpPr/>
          <p:nvPr/>
        </p:nvSpPr>
        <p:spPr>
          <a:xfrm>
            <a:off x="3577308" y="5299455"/>
            <a:ext cx="161335" cy="160526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Rectangle 706">
            <a:hlinkClick r:id="rId4" action="ppaction://hlinksldjump" tooltip="Windows: 14 @ -39.7%"/>
          </p:cNvPr>
          <p:cNvSpPr/>
          <p:nvPr/>
        </p:nvSpPr>
        <p:spPr>
          <a:xfrm>
            <a:off x="3370477" y="5459981"/>
            <a:ext cx="213975" cy="108593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4" action="ppaction://hlinksldjump" tooltip="Java ME: 9 @ -35.8%"/>
          </p:cNvPr>
          <p:cNvSpPr/>
          <p:nvPr/>
        </p:nvSpPr>
        <p:spPr>
          <a:xfrm>
            <a:off x="3370477" y="5568574"/>
            <a:ext cx="213975" cy="73458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4" action="ppaction://hlinksldjump" tooltip="Android 2: 9 @ -46.2%"/>
          </p:cNvPr>
          <p:cNvSpPr/>
          <p:nvPr/>
        </p:nvSpPr>
        <p:spPr>
          <a:xfrm>
            <a:off x="3584452" y="5459981"/>
            <a:ext cx="154191" cy="94082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Rectangle 709">
            <a:hlinkClick r:id="rId4" action="ppaction://hlinksldjump" tooltip="Symbian: 4 @ -22.1%"/>
          </p:cNvPr>
          <p:cNvSpPr/>
          <p:nvPr/>
        </p:nvSpPr>
        <p:spPr>
          <a:xfrm>
            <a:off x="3584452" y="5554064"/>
            <a:ext cx="90714" cy="75289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1" name="Rectangle 710">
            <a:hlinkClick r:id="rId4" action="ppaction://hlinksldjump" tooltip="Black berry: 3 @ -37.7%"/>
          </p:cNvPr>
          <p:cNvSpPr/>
          <p:nvPr/>
        </p:nvSpPr>
        <p:spPr>
          <a:xfrm>
            <a:off x="3675166" y="5554064"/>
            <a:ext cx="63477" cy="75289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2" name="Rectangle 711">
            <a:hlinkClick r:id="rId4" action="ppaction://hlinksldjump" tooltip="Other: 1 @ +39.9%"/>
          </p:cNvPr>
          <p:cNvSpPr/>
          <p:nvPr/>
        </p:nvSpPr>
        <p:spPr>
          <a:xfrm>
            <a:off x="3584452" y="5629353"/>
            <a:ext cx="111035" cy="12679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Rectangle 712">
            <a:hlinkClick r:id="rId4" action="ppaction://hlinksldjump" tooltip="Android 1: 0 @ -49.5%"/>
          </p:cNvPr>
          <p:cNvSpPr/>
          <p:nvPr/>
        </p:nvSpPr>
        <p:spPr>
          <a:xfrm>
            <a:off x="3695487" y="5629353"/>
            <a:ext cx="43156" cy="12679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4" name="Rectangle 713">
            <a:hlinkClick r:id="rId4" action="ppaction://hlinksldjump" tooltip="Family: 12 @ -21.9%"/>
          </p:cNvPr>
          <p:cNvSpPr/>
          <p:nvPr/>
        </p:nvSpPr>
        <p:spPr>
          <a:xfrm>
            <a:off x="3021144" y="5286755"/>
            <a:ext cx="730199" cy="367977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5" name="Rectangle 714">
            <a:hlinkClick r:id="rId4" action="ppaction://hlinksldjump" tooltip="Android 3: 20 @ +22.3%"/>
          </p:cNvPr>
          <p:cNvSpPr/>
          <p:nvPr/>
        </p:nvSpPr>
        <p:spPr>
          <a:xfrm>
            <a:off x="3764043" y="4853848"/>
            <a:ext cx="307716" cy="106486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Rectangle 715">
            <a:hlinkClick r:id="rId4" action="ppaction://hlinksldjump" tooltip="iOS 4: 19 @ +16.5%"/>
          </p:cNvPr>
          <p:cNvSpPr/>
          <p:nvPr/>
        </p:nvSpPr>
        <p:spPr>
          <a:xfrm>
            <a:off x="3764043" y="4960334"/>
            <a:ext cx="307716" cy="100764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7" name="Rectangle 716">
            <a:hlinkClick r:id="rId4" action="ppaction://hlinksldjump" tooltip="Android 4: 18 @ -0.9%"/>
          </p:cNvPr>
          <p:cNvSpPr/>
          <p:nvPr/>
        </p:nvSpPr>
        <p:spPr>
          <a:xfrm>
            <a:off x="3764043" y="5061098"/>
            <a:ext cx="307716" cy="96096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4" action="ppaction://hlinksldjump" tooltip="iOS 3: 14 @ +104.3%"/>
          </p:cNvPr>
          <p:cNvSpPr/>
          <p:nvPr/>
        </p:nvSpPr>
        <p:spPr>
          <a:xfrm>
            <a:off x="4071758" y="4853848"/>
            <a:ext cx="167245" cy="1419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9" name="Rectangle 718">
            <a:hlinkClick r:id="rId4" action="ppaction://hlinksldjump" tooltip="iOS 5: 12 @ -23.8%"/>
          </p:cNvPr>
          <p:cNvSpPr/>
          <p:nvPr/>
        </p:nvSpPr>
        <p:spPr>
          <a:xfrm>
            <a:off x="4239003" y="4853848"/>
            <a:ext cx="140448" cy="141902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4" action="ppaction://hlinksldjump" tooltip="Windows: 11 @ -10.3%"/>
          </p:cNvPr>
          <p:cNvSpPr/>
          <p:nvPr/>
        </p:nvSpPr>
        <p:spPr>
          <a:xfrm>
            <a:off x="4071758" y="4995750"/>
            <a:ext cx="184426" cy="99611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4" action="ppaction://hlinksldjump" tooltip="Java ME: 7 @ -57.7%"/>
          </p:cNvPr>
          <p:cNvSpPr/>
          <p:nvPr/>
        </p:nvSpPr>
        <p:spPr>
          <a:xfrm>
            <a:off x="4256184" y="4995750"/>
            <a:ext cx="123268" cy="99611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4" action="ppaction://hlinksldjump" tooltip="Android 2: 5 @ +26.2%"/>
          </p:cNvPr>
          <p:cNvSpPr/>
          <p:nvPr/>
        </p:nvSpPr>
        <p:spPr>
          <a:xfrm>
            <a:off x="4071758" y="5095361"/>
            <a:ext cx="135579" cy="61833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Rectangle 722">
            <a:hlinkClick r:id="rId4" action="ppaction://hlinksldjump" tooltip="Black berry: 4 @ -25.5%"/>
          </p:cNvPr>
          <p:cNvSpPr/>
          <p:nvPr/>
        </p:nvSpPr>
        <p:spPr>
          <a:xfrm>
            <a:off x="4207337" y="5095361"/>
            <a:ext cx="116051" cy="61833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Rectangle 723">
            <a:hlinkClick r:id="rId4" action="ppaction://hlinksldjump" tooltip="Symbian: 1 @ -36.1%"/>
          </p:cNvPr>
          <p:cNvSpPr/>
          <p:nvPr/>
        </p:nvSpPr>
        <p:spPr>
          <a:xfrm>
            <a:off x="4323388" y="5095361"/>
            <a:ext cx="56063" cy="37618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4" action="ppaction://hlinksldjump" tooltip="Android 1: 1 @ -3.3%"/>
          </p:cNvPr>
          <p:cNvSpPr/>
          <p:nvPr/>
        </p:nvSpPr>
        <p:spPr>
          <a:xfrm>
            <a:off x="4323388" y="5132979"/>
            <a:ext cx="37649" cy="24215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4" action="ppaction://hlinksldjump" tooltip="Other: 0 @ -69.1%"/>
          </p:cNvPr>
          <p:cNvSpPr/>
          <p:nvPr/>
        </p:nvSpPr>
        <p:spPr>
          <a:xfrm>
            <a:off x="4361037" y="5132979"/>
            <a:ext cx="18415" cy="24215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Rectangle 726">
            <a:hlinkClick r:id="rId4" action="ppaction://hlinksldjump" tooltip="Weather: 9 @ -3.0%"/>
          </p:cNvPr>
          <p:cNvSpPr/>
          <p:nvPr/>
        </p:nvSpPr>
        <p:spPr>
          <a:xfrm>
            <a:off x="3751343" y="4841148"/>
            <a:ext cx="640809" cy="328746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28" name="Rectangle 727">
            <a:hlinkClick r:id="rId4" action="ppaction://hlinksldjump" tooltip="Android 3: 20 @ +1.1%"/>
          </p:cNvPr>
          <p:cNvSpPr/>
          <p:nvPr/>
        </p:nvSpPr>
        <p:spPr>
          <a:xfrm>
            <a:off x="4404852" y="4853848"/>
            <a:ext cx="276916" cy="120811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Rectangle 728">
            <a:hlinkClick r:id="rId4" action="ppaction://hlinksldjump" tooltip="iOS 5: 18 @ +89.3%"/>
          </p:cNvPr>
          <p:cNvSpPr/>
          <p:nvPr/>
        </p:nvSpPr>
        <p:spPr>
          <a:xfrm>
            <a:off x="4681768" y="4853848"/>
            <a:ext cx="244801" cy="120811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0" name="Rectangle 729">
            <a:hlinkClick r:id="rId4" action="ppaction://hlinksldjump" tooltip="Android 4: 16 @ -23.0%"/>
          </p:cNvPr>
          <p:cNvSpPr/>
          <p:nvPr/>
        </p:nvSpPr>
        <p:spPr>
          <a:xfrm>
            <a:off x="4404852" y="4974659"/>
            <a:ext cx="238992" cy="110604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1" name="Rectangle 730">
            <a:hlinkClick r:id="rId4" action="ppaction://hlinksldjump" tooltip="iOS 4: 10 @ -33.2%"/>
          </p:cNvPr>
          <p:cNvSpPr/>
          <p:nvPr/>
        </p:nvSpPr>
        <p:spPr>
          <a:xfrm>
            <a:off x="4404852" y="5085263"/>
            <a:ext cx="238992" cy="71931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2" name="Rectangle 731">
            <a:hlinkClick r:id="rId4" action="ppaction://hlinksldjump" tooltip="iOS 3: 8 @ +21.2%"/>
          </p:cNvPr>
          <p:cNvSpPr/>
          <p:nvPr/>
        </p:nvSpPr>
        <p:spPr>
          <a:xfrm>
            <a:off x="4643844" y="4974659"/>
            <a:ext cx="143699" cy="87665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3" name="Rectangle 732">
            <a:hlinkClick r:id="rId4" action="ppaction://hlinksldjump" tooltip="Java ME: 7 @ -51.4%"/>
          </p:cNvPr>
          <p:cNvSpPr/>
          <p:nvPr/>
        </p:nvSpPr>
        <p:spPr>
          <a:xfrm>
            <a:off x="4787543" y="4974659"/>
            <a:ext cx="139026" cy="87665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4" name="Rectangle 733">
            <a:hlinkClick r:id="rId4" action="ppaction://hlinksldjump" tooltip="Windows: 5 @ -40.7%"/>
          </p:cNvPr>
          <p:cNvSpPr/>
          <p:nvPr/>
        </p:nvSpPr>
        <p:spPr>
          <a:xfrm>
            <a:off x="4643844" y="5062324"/>
            <a:ext cx="169348" cy="53701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5" name="Rectangle 734">
            <a:hlinkClick r:id="rId4" action="ppaction://hlinksldjump" tooltip="Android 2: 4 @ -34.9%"/>
          </p:cNvPr>
          <p:cNvSpPr/>
          <p:nvPr/>
        </p:nvSpPr>
        <p:spPr>
          <a:xfrm>
            <a:off x="4643844" y="5116025"/>
            <a:ext cx="169348" cy="41169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6" name="Rectangle 735">
            <a:hlinkClick r:id="rId4" action="ppaction://hlinksldjump" tooltip="Black berry: 3 @ -26.3%"/>
          </p:cNvPr>
          <p:cNvSpPr/>
          <p:nvPr/>
        </p:nvSpPr>
        <p:spPr>
          <a:xfrm>
            <a:off x="4813192" y="5062324"/>
            <a:ext cx="113377" cy="40491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7" name="Rectangle 736">
            <a:hlinkClick r:id="rId4" action="ppaction://hlinksldjump" tooltip="Symbian: 2 @ -4.2%"/>
          </p:cNvPr>
          <p:cNvSpPr/>
          <p:nvPr/>
        </p:nvSpPr>
        <p:spPr>
          <a:xfrm>
            <a:off x="4813192" y="5102815"/>
            <a:ext cx="58200" cy="54378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>
            <a:hlinkClick r:id="rId4" action="ppaction://hlinksldjump" tooltip="Android 1: 2 @ +237.6%"/>
          </p:cNvPr>
          <p:cNvSpPr/>
          <p:nvPr/>
        </p:nvSpPr>
        <p:spPr>
          <a:xfrm>
            <a:off x="4871392" y="5102815"/>
            <a:ext cx="55177" cy="543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9" name="Rectangle 738">
            <a:hlinkClick r:id="rId4" action="ppaction://hlinksldjump" tooltip="Social: 8 @ -12.5%"/>
          </p:cNvPr>
          <p:cNvSpPr/>
          <p:nvPr/>
        </p:nvSpPr>
        <p:spPr>
          <a:xfrm>
            <a:off x="4392152" y="4841148"/>
            <a:ext cx="547117" cy="328746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40" name="Rectangle 739">
            <a:hlinkClick r:id="rId4" action="ppaction://hlinksldjump" tooltip="Android 4: 13 @ -9.3%"/>
          </p:cNvPr>
          <p:cNvSpPr/>
          <p:nvPr/>
        </p:nvSpPr>
        <p:spPr>
          <a:xfrm>
            <a:off x="3764043" y="5182594"/>
            <a:ext cx="176883" cy="116615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4" action="ppaction://hlinksldjump" tooltip="iOS 5: 13 @ +24.6%"/>
          </p:cNvPr>
          <p:cNvSpPr/>
          <p:nvPr/>
        </p:nvSpPr>
        <p:spPr>
          <a:xfrm>
            <a:off x="3764043" y="5299209"/>
            <a:ext cx="176883" cy="115333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Rectangle 741">
            <a:hlinkClick r:id="rId4" action="ppaction://hlinksldjump" tooltip="iOS 4: 11 @ -20.5%"/>
          </p:cNvPr>
          <p:cNvSpPr/>
          <p:nvPr/>
        </p:nvSpPr>
        <p:spPr>
          <a:xfrm>
            <a:off x="3940926" y="5182594"/>
            <a:ext cx="190421" cy="96608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3" name="Rectangle 742">
            <a:hlinkClick r:id="rId4" action="ppaction://hlinksldjump" tooltip="Android 3: 11 @ -41.3%"/>
          </p:cNvPr>
          <p:cNvSpPr/>
          <p:nvPr/>
        </p:nvSpPr>
        <p:spPr>
          <a:xfrm>
            <a:off x="4131347" y="5182594"/>
            <a:ext cx="189357" cy="96608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4" name="Rectangle 743">
            <a:hlinkClick r:id="rId4" action="ppaction://hlinksldjump" tooltip="Java ME: 11 @ +1.3%"/>
          </p:cNvPr>
          <p:cNvSpPr/>
          <p:nvPr/>
        </p:nvSpPr>
        <p:spPr>
          <a:xfrm>
            <a:off x="3940926" y="5279202"/>
            <a:ext cx="225005" cy="78565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Rectangle 744">
            <a:hlinkClick r:id="rId4" action="ppaction://hlinksldjump" tooltip="iOS 3: 8 @ -21.5%"/>
          </p:cNvPr>
          <p:cNvSpPr/>
          <p:nvPr/>
        </p:nvSpPr>
        <p:spPr>
          <a:xfrm>
            <a:off x="3940926" y="5357767"/>
            <a:ext cx="225005" cy="56775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6" name="Rectangle 745">
            <a:hlinkClick r:id="rId4" action="ppaction://hlinksldjump" tooltip="Windows: 6 @ -12.4%"/>
          </p:cNvPr>
          <p:cNvSpPr/>
          <p:nvPr/>
        </p:nvSpPr>
        <p:spPr>
          <a:xfrm>
            <a:off x="4165931" y="5279202"/>
            <a:ext cx="154773" cy="67053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7" name="Rectangle 746">
            <a:hlinkClick r:id="rId4" action="ppaction://hlinksldjump" tooltip="Black berry: 2 @ -4.9%"/>
          </p:cNvPr>
          <p:cNvSpPr/>
          <p:nvPr/>
        </p:nvSpPr>
        <p:spPr>
          <a:xfrm>
            <a:off x="4165931" y="5346255"/>
            <a:ext cx="102198" cy="39191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8" name="Rectangle 747">
            <a:hlinkClick r:id="rId4" action="ppaction://hlinksldjump" tooltip="Android 2: 2 @ -39.5%"/>
          </p:cNvPr>
          <p:cNvSpPr/>
          <p:nvPr/>
        </p:nvSpPr>
        <p:spPr>
          <a:xfrm>
            <a:off x="4165931" y="5385446"/>
            <a:ext cx="102198" cy="29096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9" name="Rectangle 748">
            <a:hlinkClick r:id="rId4" action="ppaction://hlinksldjump" tooltip="Android 1: 1 @ +117.0%"/>
          </p:cNvPr>
          <p:cNvSpPr/>
          <p:nvPr/>
        </p:nvSpPr>
        <p:spPr>
          <a:xfrm>
            <a:off x="4268129" y="5346255"/>
            <a:ext cx="52575" cy="409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0" name="Rectangle 749">
            <a:hlinkClick r:id="rId4" action="ppaction://hlinksldjump" tooltip="Symbian: 0 @ -79.0%"/>
          </p:cNvPr>
          <p:cNvSpPr/>
          <p:nvPr/>
        </p:nvSpPr>
        <p:spPr>
          <a:xfrm>
            <a:off x="4268129" y="5387169"/>
            <a:ext cx="52575" cy="14725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Rectangle 750">
            <a:hlinkClick r:id="rId4" action="ppaction://hlinksldjump" tooltip="Other: 0 @ +80.1%"/>
          </p:cNvPr>
          <p:cNvSpPr/>
          <p:nvPr/>
        </p:nvSpPr>
        <p:spPr>
          <a:xfrm>
            <a:off x="4268129" y="5401894"/>
            <a:ext cx="52575" cy="12648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Rectangle 751">
            <a:hlinkClick r:id="rId4" action="ppaction://hlinksldjump" tooltip="Lifestyle: 7 @ -15.7%"/>
          </p:cNvPr>
          <p:cNvSpPr/>
          <p:nvPr/>
        </p:nvSpPr>
        <p:spPr>
          <a:xfrm>
            <a:off x="3751343" y="5169894"/>
            <a:ext cx="582061" cy="25734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53" name="Rectangle 752">
            <a:hlinkClick r:id="rId4" action="ppaction://hlinksldjump" tooltip="iOS 5: 14 @ +25.9%"/>
          </p:cNvPr>
          <p:cNvSpPr/>
          <p:nvPr/>
        </p:nvSpPr>
        <p:spPr>
          <a:xfrm>
            <a:off x="3764043" y="5439942"/>
            <a:ext cx="196893" cy="111310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4" action="ppaction://hlinksldjump" tooltip="iOS 3: 11 @ +20.1%"/>
          </p:cNvPr>
          <p:cNvSpPr/>
          <p:nvPr/>
        </p:nvSpPr>
        <p:spPr>
          <a:xfrm>
            <a:off x="3764043" y="5551251"/>
            <a:ext cx="196893" cy="90781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Rectangle 754">
            <a:hlinkClick r:id="rId4" action="ppaction://hlinksldjump" tooltip="Android 4: 11 @ -33.1%"/>
          </p:cNvPr>
          <p:cNvSpPr/>
          <p:nvPr/>
        </p:nvSpPr>
        <p:spPr>
          <a:xfrm>
            <a:off x="3960936" y="5439942"/>
            <a:ext cx="201144" cy="88331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6" name="Rectangle 755">
            <a:hlinkClick r:id="rId4" action="ppaction://hlinksldjump" tooltip="iOS 4: 9 @ -37.8%"/>
          </p:cNvPr>
          <p:cNvSpPr/>
          <p:nvPr/>
        </p:nvSpPr>
        <p:spPr>
          <a:xfrm>
            <a:off x="4162080" y="5439942"/>
            <a:ext cx="158624" cy="8833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Rectangle 756">
            <a:hlinkClick r:id="rId4" action="ppaction://hlinksldjump" tooltip="Android 3: 9 @ -34.9%"/>
          </p:cNvPr>
          <p:cNvSpPr/>
          <p:nvPr/>
        </p:nvSpPr>
        <p:spPr>
          <a:xfrm>
            <a:off x="3960936" y="5528273"/>
            <a:ext cx="199190" cy="68940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Rectangle 757">
            <a:hlinkClick r:id="rId4" action="ppaction://hlinksldjump" tooltip="Windows: 6 @ +84.4%"/>
          </p:cNvPr>
          <p:cNvSpPr/>
          <p:nvPr/>
        </p:nvSpPr>
        <p:spPr>
          <a:xfrm>
            <a:off x="3960936" y="5597213"/>
            <a:ext cx="199190" cy="44819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Rectangle 758">
            <a:hlinkClick r:id="rId4" action="ppaction://hlinksldjump" tooltip="Java ME: 4 @ -56.5%"/>
          </p:cNvPr>
          <p:cNvSpPr/>
          <p:nvPr/>
        </p:nvSpPr>
        <p:spPr>
          <a:xfrm>
            <a:off x="4160125" y="5528273"/>
            <a:ext cx="99585" cy="72158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Rectangle 759">
            <a:hlinkClick r:id="rId4" action="ppaction://hlinksldjump" tooltip="Android 2: 3 @ -19.6%"/>
          </p:cNvPr>
          <p:cNvSpPr/>
          <p:nvPr/>
        </p:nvSpPr>
        <p:spPr>
          <a:xfrm>
            <a:off x="4259710" y="5528273"/>
            <a:ext cx="60994" cy="7215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Rectangle 760">
            <a:hlinkClick r:id="rId4" action="ppaction://hlinksldjump" tooltip="Black berry: 2 @ -27.5%"/>
          </p:cNvPr>
          <p:cNvSpPr/>
          <p:nvPr/>
        </p:nvSpPr>
        <p:spPr>
          <a:xfrm>
            <a:off x="4160125" y="5600431"/>
            <a:ext cx="90910" cy="41601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2" name="Rectangle 761">
            <a:hlinkClick r:id="rId4" action="ppaction://hlinksldjump" tooltip="Symbian: 1 @ +61.9%"/>
          </p:cNvPr>
          <p:cNvSpPr/>
          <p:nvPr/>
        </p:nvSpPr>
        <p:spPr>
          <a:xfrm>
            <a:off x="4251035" y="5600431"/>
            <a:ext cx="69669" cy="27327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Rectangle 762">
            <a:hlinkClick r:id="rId4" action="ppaction://hlinksldjump" tooltip="Android 1: 1 @ +inf%"/>
          </p:cNvPr>
          <p:cNvSpPr/>
          <p:nvPr/>
        </p:nvSpPr>
        <p:spPr>
          <a:xfrm>
            <a:off x="4251035" y="5627758"/>
            <a:ext cx="69669" cy="142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Rectangle 763">
            <a:hlinkClick r:id="rId4" action="ppaction://hlinksldjump" tooltip="Sports: 6 @ -17.4%"/>
          </p:cNvPr>
          <p:cNvSpPr/>
          <p:nvPr/>
        </p:nvSpPr>
        <p:spPr>
          <a:xfrm>
            <a:off x="3751343" y="5427242"/>
            <a:ext cx="582061" cy="227490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65" name="Rectangle 764">
            <a:hlinkClick r:id="rId4" action="ppaction://hlinksldjump" tooltip="Android 3: 10 @ +90.4%"/>
          </p:cNvPr>
          <p:cNvSpPr/>
          <p:nvPr/>
        </p:nvSpPr>
        <p:spPr>
          <a:xfrm>
            <a:off x="4346104" y="5182594"/>
            <a:ext cx="167121" cy="95941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Rectangle 765">
            <a:hlinkClick r:id="rId4" action="ppaction://hlinksldjump" tooltip="Android 4: 7 @ -3.2%"/>
          </p:cNvPr>
          <p:cNvSpPr/>
          <p:nvPr/>
        </p:nvSpPr>
        <p:spPr>
          <a:xfrm>
            <a:off x="4513225" y="5182594"/>
            <a:ext cx="117849" cy="95941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4" action="ppaction://hlinksldjump" tooltip="iOS 4: 6 @ -32.1%"/>
          </p:cNvPr>
          <p:cNvSpPr/>
          <p:nvPr/>
        </p:nvSpPr>
        <p:spPr>
          <a:xfrm>
            <a:off x="4346104" y="5278535"/>
            <a:ext cx="120736" cy="81551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Rectangle 767">
            <a:hlinkClick r:id="rId4" action="ppaction://hlinksldjump" tooltip="iOS 3: 5 @ +36.1%"/>
          </p:cNvPr>
          <p:cNvSpPr/>
          <p:nvPr/>
        </p:nvSpPr>
        <p:spPr>
          <a:xfrm>
            <a:off x="4346104" y="5360086"/>
            <a:ext cx="120736" cy="60427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Rectangle 768">
            <a:hlinkClick r:id="rId4" action="ppaction://hlinksldjump" tooltip="iOS 5: 5 @ -0.3%"/>
          </p:cNvPr>
          <p:cNvSpPr/>
          <p:nvPr/>
        </p:nvSpPr>
        <p:spPr>
          <a:xfrm>
            <a:off x="4466840" y="5278535"/>
            <a:ext cx="90487" cy="79390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0" name="Rectangle 769">
            <a:hlinkClick r:id="rId4" action="ppaction://hlinksldjump" tooltip="Windows: 4 @ -13.6%"/>
          </p:cNvPr>
          <p:cNvSpPr/>
          <p:nvPr/>
        </p:nvSpPr>
        <p:spPr>
          <a:xfrm>
            <a:off x="4557327" y="5278535"/>
            <a:ext cx="73746" cy="79390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1" name="Rectangle 770">
            <a:hlinkClick r:id="rId4" action="ppaction://hlinksldjump" tooltip="Java ME: 2 @ -76.4%"/>
          </p:cNvPr>
          <p:cNvSpPr/>
          <p:nvPr/>
        </p:nvSpPr>
        <p:spPr>
          <a:xfrm>
            <a:off x="4466840" y="5357925"/>
            <a:ext cx="104221" cy="31715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2" name="Rectangle 771">
            <a:hlinkClick r:id="rId4" action="ppaction://hlinksldjump" tooltip="Black berry: 2 @ -10.4%"/>
          </p:cNvPr>
          <p:cNvSpPr/>
          <p:nvPr/>
        </p:nvSpPr>
        <p:spPr>
          <a:xfrm>
            <a:off x="4466840" y="5389640"/>
            <a:ext cx="104221" cy="30873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4" action="ppaction://hlinksldjump" tooltip="Android 2: 1 @ -42.0%"/>
          </p:cNvPr>
          <p:cNvSpPr/>
          <p:nvPr/>
        </p:nvSpPr>
        <p:spPr>
          <a:xfrm>
            <a:off x="4571061" y="5357925"/>
            <a:ext cx="60012" cy="33185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Rectangle 773">
            <a:hlinkClick r:id="rId4" action="ppaction://hlinksldjump" tooltip="Symbian: 1 @ -55.9%"/>
          </p:cNvPr>
          <p:cNvSpPr/>
          <p:nvPr/>
        </p:nvSpPr>
        <p:spPr>
          <a:xfrm>
            <a:off x="4571061" y="5391110"/>
            <a:ext cx="56882" cy="15169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5" name="Rectangle 774">
            <a:hlinkClick r:id="rId4" action="ppaction://hlinksldjump" tooltip="Android 1: 1 @ +96.1%"/>
          </p:cNvPr>
          <p:cNvSpPr/>
          <p:nvPr/>
        </p:nvSpPr>
        <p:spPr>
          <a:xfrm>
            <a:off x="4571061" y="5406279"/>
            <a:ext cx="56882" cy="14234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Rectangle 775">
            <a:hlinkClick r:id="rId4" action="ppaction://hlinksldjump" tooltip="Other: 0 @ +inf%"/>
          </p:cNvPr>
          <p:cNvSpPr/>
          <p:nvPr/>
        </p:nvSpPr>
        <p:spPr>
          <a:xfrm>
            <a:off x="4627943" y="5391110"/>
            <a:ext cx="3131" cy="294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Rectangle 776">
            <a:hlinkClick r:id="rId4" action="ppaction://hlinksldjump" tooltip="Politics: 4 @ -12.3%"/>
          </p:cNvPr>
          <p:cNvSpPr/>
          <p:nvPr/>
        </p:nvSpPr>
        <p:spPr>
          <a:xfrm>
            <a:off x="4333404" y="5169894"/>
            <a:ext cx="310370" cy="263319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4" action="ppaction://hlinksldjump" tooltip="Android 4: 10 @ +74.6%"/>
          </p:cNvPr>
          <p:cNvSpPr/>
          <p:nvPr/>
        </p:nvSpPr>
        <p:spPr>
          <a:xfrm>
            <a:off x="4656474" y="5182594"/>
            <a:ext cx="168380" cy="93567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Rectangle 778">
            <a:hlinkClick r:id="rId4" action="ppaction://hlinksldjump" tooltip="Android 3: 6 @ +30.3%"/>
          </p:cNvPr>
          <p:cNvSpPr/>
          <p:nvPr/>
        </p:nvSpPr>
        <p:spPr>
          <a:xfrm>
            <a:off x="4824854" y="5182594"/>
            <a:ext cx="101715" cy="93567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4" action="ppaction://hlinksldjump" tooltip="Java ME: 6 @ -7.6%"/>
          </p:cNvPr>
          <p:cNvSpPr/>
          <p:nvPr/>
        </p:nvSpPr>
        <p:spPr>
          <a:xfrm>
            <a:off x="4656474" y="5276161"/>
            <a:ext cx="145658" cy="60873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Rectangle 780">
            <a:hlinkClick r:id="rId4" action="ppaction://hlinksldjump" tooltip="iOS 5: 5 @ +0.2%"/>
          </p:cNvPr>
          <p:cNvSpPr/>
          <p:nvPr/>
        </p:nvSpPr>
        <p:spPr>
          <a:xfrm>
            <a:off x="4802131" y="5276161"/>
            <a:ext cx="124438" cy="60873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Rectangle 781">
            <a:hlinkClick r:id="rId4" action="ppaction://hlinksldjump" tooltip="iOS 4: 4 @ -39.8%"/>
          </p:cNvPr>
          <p:cNvSpPr/>
          <p:nvPr/>
        </p:nvSpPr>
        <p:spPr>
          <a:xfrm>
            <a:off x="4656474" y="5337035"/>
            <a:ext cx="128034" cy="48515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4" action="ppaction://hlinksldjump" tooltip="Android 2: 3 @ +31.1%"/>
          </p:cNvPr>
          <p:cNvSpPr/>
          <p:nvPr/>
        </p:nvSpPr>
        <p:spPr>
          <a:xfrm>
            <a:off x="4656474" y="5385550"/>
            <a:ext cx="128034" cy="34963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Rectangle 783">
            <a:hlinkClick r:id="rId4" action="ppaction://hlinksldjump" tooltip="iOS 3: 3 @ -27.5%"/>
          </p:cNvPr>
          <p:cNvSpPr/>
          <p:nvPr/>
        </p:nvSpPr>
        <p:spPr>
          <a:xfrm>
            <a:off x="4784508" y="5337035"/>
            <a:ext cx="76241" cy="5407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>
            <a:hlinkClick r:id="rId4" action="ppaction://hlinksldjump" tooltip="Windows: 2 @ -20.2%"/>
          </p:cNvPr>
          <p:cNvSpPr/>
          <p:nvPr/>
        </p:nvSpPr>
        <p:spPr>
          <a:xfrm>
            <a:off x="4860750" y="5337035"/>
            <a:ext cx="65819" cy="54077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4" action="ppaction://hlinksldjump" tooltip="Black berry: 1 @ +127.5%"/>
          </p:cNvPr>
          <p:cNvSpPr/>
          <p:nvPr/>
        </p:nvSpPr>
        <p:spPr>
          <a:xfrm>
            <a:off x="4784508" y="5391112"/>
            <a:ext cx="74954" cy="294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4" action="ppaction://hlinksldjump" tooltip="Symbian: 1 @ +63.4%"/>
          </p:cNvPr>
          <p:cNvSpPr/>
          <p:nvPr/>
        </p:nvSpPr>
        <p:spPr>
          <a:xfrm>
            <a:off x="4859462" y="5391112"/>
            <a:ext cx="67107" cy="29401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Rectangle 787">
            <a:hlinkClick r:id="rId4" action="ppaction://hlinksldjump" tooltip="Personal finance: 3 @ +6.1%"/>
          </p:cNvPr>
          <p:cNvSpPr/>
          <p:nvPr/>
        </p:nvSpPr>
        <p:spPr>
          <a:xfrm>
            <a:off x="4643774" y="5169894"/>
            <a:ext cx="295495" cy="263319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4" action="ppaction://hlinksldjump" tooltip="iOS 4: 6 @ +67.5%"/>
          </p:cNvPr>
          <p:cNvSpPr/>
          <p:nvPr/>
        </p:nvSpPr>
        <p:spPr>
          <a:xfrm>
            <a:off x="4346104" y="5445913"/>
            <a:ext cx="124049" cy="78777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4" action="ppaction://hlinksldjump" tooltip="iOS 5: 6 @ -6.2%"/>
          </p:cNvPr>
          <p:cNvSpPr/>
          <p:nvPr/>
        </p:nvSpPr>
        <p:spPr>
          <a:xfrm>
            <a:off x="4470153" y="5445913"/>
            <a:ext cx="115922" cy="78777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4" action="ppaction://hlinksldjump" tooltip="Android 3: 4 @ -38.0%"/>
          </p:cNvPr>
          <p:cNvSpPr/>
          <p:nvPr/>
        </p:nvSpPr>
        <p:spPr>
          <a:xfrm>
            <a:off x="4346104" y="5524690"/>
            <a:ext cx="124624" cy="49907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Rectangle 791">
            <a:hlinkClick r:id="rId4" action="ppaction://hlinksldjump" tooltip="Android 4: 3 @ -55.6%"/>
          </p:cNvPr>
          <p:cNvSpPr/>
          <p:nvPr/>
        </p:nvSpPr>
        <p:spPr>
          <a:xfrm>
            <a:off x="4346104" y="5574597"/>
            <a:ext cx="124624" cy="38246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4" action="ppaction://hlinksldjump" tooltip="Android 2: 2 @ +17.6%"/>
          </p:cNvPr>
          <p:cNvSpPr/>
          <p:nvPr/>
        </p:nvSpPr>
        <p:spPr>
          <a:xfrm>
            <a:off x="4346104" y="5612843"/>
            <a:ext cx="124624" cy="29189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Rectangle 793">
            <a:hlinkClick r:id="rId4" action="ppaction://hlinksldjump" tooltip="Symbian: 2 @ +74.2%"/>
          </p:cNvPr>
          <p:cNvSpPr/>
          <p:nvPr/>
        </p:nvSpPr>
        <p:spPr>
          <a:xfrm>
            <a:off x="4470728" y="5524690"/>
            <a:ext cx="58575" cy="48787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5" name="Rectangle 794">
            <a:hlinkClick r:id="rId4" action="ppaction://hlinksldjump" tooltip="Black berry: 2 @ -38.7%"/>
          </p:cNvPr>
          <p:cNvSpPr/>
          <p:nvPr/>
        </p:nvSpPr>
        <p:spPr>
          <a:xfrm>
            <a:off x="4529303" y="5524690"/>
            <a:ext cx="56772" cy="48787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4" action="ppaction://hlinksldjump" tooltip="iOS 3: 2 @ -9.1%"/>
          </p:cNvPr>
          <p:cNvSpPr/>
          <p:nvPr/>
        </p:nvSpPr>
        <p:spPr>
          <a:xfrm>
            <a:off x="4470728" y="5573477"/>
            <a:ext cx="62839" cy="42930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Rectangle 796">
            <a:hlinkClick r:id="rId4" action="ppaction://hlinksldjump" tooltip="Windows: 1 @ -44.0%"/>
          </p:cNvPr>
          <p:cNvSpPr/>
          <p:nvPr/>
        </p:nvSpPr>
        <p:spPr>
          <a:xfrm>
            <a:off x="4533567" y="5573477"/>
            <a:ext cx="52508" cy="42930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Rectangle 797">
            <a:hlinkClick r:id="rId4" action="ppaction://hlinksldjump" tooltip="Java ME: 1 @ -66.0%"/>
          </p:cNvPr>
          <p:cNvSpPr/>
          <p:nvPr/>
        </p:nvSpPr>
        <p:spPr>
          <a:xfrm>
            <a:off x="4470728" y="5616407"/>
            <a:ext cx="87476" cy="25625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4" action="ppaction://hlinksldjump" tooltip="Android 1: 0 @ +262.7%"/>
          </p:cNvPr>
          <p:cNvSpPr/>
          <p:nvPr/>
        </p:nvSpPr>
        <p:spPr>
          <a:xfrm>
            <a:off x="4558204" y="5616407"/>
            <a:ext cx="27871" cy="256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Rectangle 799">
            <a:hlinkClick r:id="rId4" action="ppaction://hlinksldjump" tooltip="Health: 3 @ -21.1%"/>
          </p:cNvPr>
          <p:cNvSpPr/>
          <p:nvPr/>
        </p:nvSpPr>
        <p:spPr>
          <a:xfrm>
            <a:off x="4333404" y="5433213"/>
            <a:ext cx="265371" cy="221519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Rectangle 800">
            <a:hlinkClick r:id="rId4" action="ppaction://hlinksldjump" tooltip="iOS 3: 4 @ -6.7%"/>
          </p:cNvPr>
          <p:cNvSpPr/>
          <p:nvPr/>
        </p:nvSpPr>
        <p:spPr>
          <a:xfrm>
            <a:off x="4611475" y="5445913"/>
            <a:ext cx="98834" cy="55080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4" action="ppaction://hlinksldjump" tooltip="iOS 4: 4 @ +15.0%"/>
          </p:cNvPr>
          <p:cNvSpPr/>
          <p:nvPr/>
        </p:nvSpPr>
        <p:spPr>
          <a:xfrm>
            <a:off x="4611475" y="5500993"/>
            <a:ext cx="98834" cy="52570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4" action="ppaction://hlinksldjump" tooltip="Android 3: 4 @ +31.2%"/>
          </p:cNvPr>
          <p:cNvSpPr/>
          <p:nvPr/>
        </p:nvSpPr>
        <p:spPr>
          <a:xfrm>
            <a:off x="4710309" y="5445913"/>
            <a:ext cx="91093" cy="56790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4" action="ppaction://hlinksldjump" tooltip="iOS 5: 3 @ -47.1%"/>
          </p:cNvPr>
          <p:cNvSpPr/>
          <p:nvPr/>
        </p:nvSpPr>
        <p:spPr>
          <a:xfrm>
            <a:off x="4710309" y="5502703"/>
            <a:ext cx="91093" cy="5086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Rectangle 804">
            <a:hlinkClick r:id="rId4" action="ppaction://hlinksldjump" tooltip="Android 4: 3 @ -34.2%"/>
          </p:cNvPr>
          <p:cNvSpPr/>
          <p:nvPr/>
        </p:nvSpPr>
        <p:spPr>
          <a:xfrm>
            <a:off x="4801402" y="5445913"/>
            <a:ext cx="76194" cy="55926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4" action="ppaction://hlinksldjump" tooltip="Java ME: 2 @ -47.9%"/>
          </p:cNvPr>
          <p:cNvSpPr/>
          <p:nvPr/>
        </p:nvSpPr>
        <p:spPr>
          <a:xfrm>
            <a:off x="4877596" y="5445913"/>
            <a:ext cx="48973" cy="55926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Rectangle 806">
            <a:hlinkClick r:id="rId4" action="ppaction://hlinksldjump" tooltip="Black berry: 2 @ +145.2%"/>
          </p:cNvPr>
          <p:cNvSpPr/>
          <p:nvPr/>
        </p:nvSpPr>
        <p:spPr>
          <a:xfrm>
            <a:off x="4801402" y="5501839"/>
            <a:ext cx="72765" cy="338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Rectangle 807">
            <a:hlinkClick r:id="rId4" action="ppaction://hlinksldjump" tooltip="Windows: 1 @ -68.3%"/>
          </p:cNvPr>
          <p:cNvSpPr/>
          <p:nvPr/>
        </p:nvSpPr>
        <p:spPr>
          <a:xfrm>
            <a:off x="4801402" y="5535719"/>
            <a:ext cx="72765" cy="17844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Rectangle 808">
            <a:hlinkClick r:id="rId4" action="ppaction://hlinksldjump" tooltip="Symbian: 1 @ -24.0%"/>
          </p:cNvPr>
          <p:cNvSpPr/>
          <p:nvPr/>
        </p:nvSpPr>
        <p:spPr>
          <a:xfrm>
            <a:off x="4874167" y="5501839"/>
            <a:ext cx="52402" cy="2336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4" action="ppaction://hlinksldjump" tooltip="Android 2: 1 @ -68.4%"/>
          </p:cNvPr>
          <p:cNvSpPr/>
          <p:nvPr/>
        </p:nvSpPr>
        <p:spPr>
          <a:xfrm>
            <a:off x="4874167" y="5525199"/>
            <a:ext cx="52402" cy="19762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Rectangle 810">
            <a:hlinkClick r:id="rId4" action="ppaction://hlinksldjump" tooltip="Other: 0 @ +inf%"/>
          </p:cNvPr>
          <p:cNvSpPr/>
          <p:nvPr/>
        </p:nvSpPr>
        <p:spPr>
          <a:xfrm>
            <a:off x="4874167" y="5544961"/>
            <a:ext cx="52402" cy="86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Rectangle 811">
            <a:hlinkClick r:id="rId4" action="ppaction://hlinksldjump" tooltip="Books: 2 @ -24.3%"/>
          </p:cNvPr>
          <p:cNvSpPr/>
          <p:nvPr/>
        </p:nvSpPr>
        <p:spPr>
          <a:xfrm>
            <a:off x="4598775" y="5433213"/>
            <a:ext cx="340494" cy="133050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13" name="Rectangle 812">
            <a:hlinkClick r:id="rId4" action="ppaction://hlinksldjump" tooltip="iOS 5: 3 @ +41.1%"/>
          </p:cNvPr>
          <p:cNvSpPr/>
          <p:nvPr/>
        </p:nvSpPr>
        <p:spPr>
          <a:xfrm>
            <a:off x="4611475" y="5578963"/>
            <a:ext cx="106762" cy="36538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Rectangle 813">
            <a:hlinkClick r:id="rId4" action="ppaction://hlinksldjump" tooltip="iOS 3: 2 @ -41.3%"/>
          </p:cNvPr>
          <p:cNvSpPr/>
          <p:nvPr/>
        </p:nvSpPr>
        <p:spPr>
          <a:xfrm>
            <a:off x="4611475" y="5615501"/>
            <a:ext cx="106762" cy="26531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4" action="ppaction://hlinksldjump" tooltip="Android 4: 2 @ -17.7%"/>
          </p:cNvPr>
          <p:cNvSpPr/>
          <p:nvPr/>
        </p:nvSpPr>
        <p:spPr>
          <a:xfrm>
            <a:off x="4718237" y="5578963"/>
            <a:ext cx="83992" cy="33249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4" action="ppaction://hlinksldjump" tooltip="Java ME: 2 @ +87.5%"/>
          </p:cNvPr>
          <p:cNvSpPr/>
          <p:nvPr/>
        </p:nvSpPr>
        <p:spPr>
          <a:xfrm>
            <a:off x="4718237" y="5612212"/>
            <a:ext cx="83992" cy="29820"/>
          </a:xfrm>
          <a:prstGeom prst="rect">
            <a:avLst/>
          </a:prstGeom>
          <a:solidFill>
            <a:srgbClr val="1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4" action="ppaction://hlinksldjump" tooltip="Windows: 1 @ +46.2%"/>
          </p:cNvPr>
          <p:cNvSpPr/>
          <p:nvPr/>
        </p:nvSpPr>
        <p:spPr>
          <a:xfrm>
            <a:off x="4802229" y="5578963"/>
            <a:ext cx="63780" cy="29238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Rectangle 817">
            <a:hlinkClick r:id="rId4" action="ppaction://hlinksldjump" tooltip="Android 3: 1 @ -62.6%"/>
          </p:cNvPr>
          <p:cNvSpPr/>
          <p:nvPr/>
        </p:nvSpPr>
        <p:spPr>
          <a:xfrm>
            <a:off x="4866009" y="5578963"/>
            <a:ext cx="60560" cy="29238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4" action="ppaction://hlinksldjump" tooltip="Black berry: 1 @ -20.5%"/>
          </p:cNvPr>
          <p:cNvSpPr/>
          <p:nvPr/>
        </p:nvSpPr>
        <p:spPr>
          <a:xfrm>
            <a:off x="4802229" y="5608201"/>
            <a:ext cx="45433" cy="3383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Rectangle 819">
            <a:hlinkClick r:id="rId4" action="ppaction://hlinksldjump" tooltip="iOS 4: 1 @ -63.8%"/>
          </p:cNvPr>
          <p:cNvSpPr/>
          <p:nvPr/>
        </p:nvSpPr>
        <p:spPr>
          <a:xfrm>
            <a:off x="4847662" y="5608201"/>
            <a:ext cx="62153" cy="22944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1" name="Rectangle 820">
            <a:hlinkClick r:id="rId4" action="ppaction://hlinksldjump" tooltip="Android 2: 1 @ +44.0%"/>
          </p:cNvPr>
          <p:cNvSpPr/>
          <p:nvPr/>
        </p:nvSpPr>
        <p:spPr>
          <a:xfrm>
            <a:off x="4847662" y="5631145"/>
            <a:ext cx="62153" cy="10887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Rectangle 821">
            <a:hlinkClick r:id="rId4" action="ppaction://hlinksldjump" tooltip="Symbian: 0 @ +inf%"/>
          </p:cNvPr>
          <p:cNvSpPr/>
          <p:nvPr/>
        </p:nvSpPr>
        <p:spPr>
          <a:xfrm>
            <a:off x="4909815" y="5608201"/>
            <a:ext cx="16754" cy="338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4" action="ppaction://hlinksldjump" tooltip="News: 1 @ -19.5%"/>
          </p:cNvPr>
          <p:cNvSpPr/>
          <p:nvPr/>
        </p:nvSpPr>
        <p:spPr>
          <a:xfrm>
            <a:off x="4598775" y="5566263"/>
            <a:ext cx="340494" cy="8846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24" name="Rectangle 823">
            <a:hlinkClick r:id="rId4" action="ppaction://hlinksldjump" tooltip="DINK: 19 @ -23.4%"/>
          </p:cNvPr>
          <p:cNvSpPr/>
          <p:nvPr/>
        </p:nvSpPr>
        <p:spPr>
          <a:xfrm>
            <a:off x="0" y="4084855"/>
            <a:ext cx="4951969" cy="1582577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DINK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25" name="Rectangle 824">
            <a:hlinkClick r:id="rId4" action="ppaction://hlinksldjump" tooltip="iOS 4: 118 @ +38.8%"/>
          </p:cNvPr>
          <p:cNvSpPr/>
          <p:nvPr/>
        </p:nvSpPr>
        <p:spPr>
          <a:xfrm>
            <a:off x="25400" y="5692832"/>
            <a:ext cx="643742" cy="326418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26" name="Rectangle 825">
            <a:hlinkClick r:id="rId4" action="ppaction://hlinksldjump" tooltip="Android 4: 111 @ +11.8%"/>
          </p:cNvPr>
          <p:cNvSpPr/>
          <p:nvPr/>
        </p:nvSpPr>
        <p:spPr>
          <a:xfrm>
            <a:off x="25400" y="6019250"/>
            <a:ext cx="643742" cy="30763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27" name="Rectangle 826">
            <a:hlinkClick r:id="rId4" action="ppaction://hlinksldjump" tooltip="Android 3: 95 @ -8.4%"/>
          </p:cNvPr>
          <p:cNvSpPr/>
          <p:nvPr/>
        </p:nvSpPr>
        <p:spPr>
          <a:xfrm>
            <a:off x="669142" y="5692832"/>
            <a:ext cx="601328" cy="280917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28" name="Rectangle 827">
            <a:hlinkClick r:id="rId4" action="ppaction://hlinksldjump" tooltip="iOS 3: 70 @ +0.1%"/>
          </p:cNvPr>
          <p:cNvSpPr/>
          <p:nvPr/>
        </p:nvSpPr>
        <p:spPr>
          <a:xfrm>
            <a:off x="1270470" y="5692832"/>
            <a:ext cx="443761" cy="28091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29" name="Rectangle 828">
            <a:hlinkClick r:id="rId4" action="ppaction://hlinksldjump" tooltip="Java ME: 67 @ -29.2%"/>
          </p:cNvPr>
          <p:cNvSpPr/>
          <p:nvPr/>
        </p:nvSpPr>
        <p:spPr>
          <a:xfrm>
            <a:off x="669142" y="5973749"/>
            <a:ext cx="564858" cy="209856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30" name="Rectangle 829">
            <a:hlinkClick r:id="rId4" action="ppaction://hlinksldjump" tooltip="iOS 5: 45 @ -54.6%"/>
          </p:cNvPr>
          <p:cNvSpPr/>
          <p:nvPr/>
        </p:nvSpPr>
        <p:spPr>
          <a:xfrm>
            <a:off x="669142" y="6183605"/>
            <a:ext cx="564858" cy="143278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31" name="Rectangle 830">
            <a:hlinkClick r:id="rId4" action="ppaction://hlinksldjump" tooltip="Black berry: 26 @ -31.0%"/>
          </p:cNvPr>
          <p:cNvSpPr/>
          <p:nvPr/>
        </p:nvSpPr>
        <p:spPr>
          <a:xfrm>
            <a:off x="1234000" y="5973749"/>
            <a:ext cx="247656" cy="189969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4" action="ppaction://hlinksldjump" tooltip="Windows: 25 @ -41.6%"/>
          </p:cNvPr>
          <p:cNvSpPr/>
          <p:nvPr/>
        </p:nvSpPr>
        <p:spPr>
          <a:xfrm>
            <a:off x="1481656" y="5973749"/>
            <a:ext cx="232575" cy="189969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>
            <a:hlinkClick r:id="rId4" action="ppaction://hlinksldjump" tooltip="Symbian: 21 @ +21.2%"/>
          </p:cNvPr>
          <p:cNvSpPr/>
          <p:nvPr/>
        </p:nvSpPr>
        <p:spPr>
          <a:xfrm>
            <a:off x="1234000" y="6163718"/>
            <a:ext cx="225197" cy="163165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Rectangle 833">
            <a:hlinkClick r:id="rId4" action="ppaction://hlinksldjump" tooltip="Android 2: 17 @ -70.7%"/>
          </p:cNvPr>
          <p:cNvSpPr/>
          <p:nvPr/>
        </p:nvSpPr>
        <p:spPr>
          <a:xfrm>
            <a:off x="1459197" y="6163718"/>
            <a:ext cx="255034" cy="121586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Rectangle 834">
            <a:hlinkClick r:id="rId4" action="ppaction://hlinksldjump" tooltip="Android 1: 5 @ -32.4%"/>
          </p:cNvPr>
          <p:cNvSpPr/>
          <p:nvPr/>
        </p:nvSpPr>
        <p:spPr>
          <a:xfrm>
            <a:off x="1459197" y="6285304"/>
            <a:ext cx="199065" cy="41579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Rectangle 835">
            <a:hlinkClick r:id="rId4" action="ppaction://hlinksldjump" tooltip="Other: 1 @ -31.9%"/>
          </p:cNvPr>
          <p:cNvSpPr/>
          <p:nvPr/>
        </p:nvSpPr>
        <p:spPr>
          <a:xfrm>
            <a:off x="1658262" y="6285304"/>
            <a:ext cx="55969" cy="41579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Rectangle 836">
            <a:hlinkClick r:id="rId4" action="ppaction://hlinksldjump" tooltip="Games: 50 @ -16.3%"/>
          </p:cNvPr>
          <p:cNvSpPr/>
          <p:nvPr/>
        </p:nvSpPr>
        <p:spPr>
          <a:xfrm>
            <a:off x="12700" y="5680132"/>
            <a:ext cx="1714231" cy="659451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38" name="Rectangle 837">
            <a:hlinkClick r:id="rId4" action="ppaction://hlinksldjump" tooltip="Android 4: 90 @ -6.0%"/>
          </p:cNvPr>
          <p:cNvSpPr/>
          <p:nvPr/>
        </p:nvSpPr>
        <p:spPr>
          <a:xfrm>
            <a:off x="25400" y="6352283"/>
            <a:ext cx="650000" cy="244490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39" name="Rectangle 838">
            <a:hlinkClick r:id="rId4" action="ppaction://hlinksldjump" tooltip="Android 3: 87 @ -7.4%"/>
          </p:cNvPr>
          <p:cNvSpPr/>
          <p:nvPr/>
        </p:nvSpPr>
        <p:spPr>
          <a:xfrm>
            <a:off x="25400" y="6596773"/>
            <a:ext cx="650000" cy="235827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0" name="Rectangle 839">
            <a:hlinkClick r:id="rId4" action="ppaction://hlinksldjump" tooltip="iOS 4: 63 @ -48.4%"/>
          </p:cNvPr>
          <p:cNvSpPr/>
          <p:nvPr/>
        </p:nvSpPr>
        <p:spPr>
          <a:xfrm>
            <a:off x="675400" y="6352283"/>
            <a:ext cx="424827" cy="260503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1" name="Rectangle 840">
            <a:hlinkClick r:id="rId4" action="ppaction://hlinksldjump" tooltip="iOS 5: 53 @ -44.6%"/>
          </p:cNvPr>
          <p:cNvSpPr/>
          <p:nvPr/>
        </p:nvSpPr>
        <p:spPr>
          <a:xfrm>
            <a:off x="675400" y="6612786"/>
            <a:ext cx="424827" cy="219814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2" name="Rectangle 841">
            <a:hlinkClick r:id="rId4" action="ppaction://hlinksldjump" tooltip="iOS 3: 46 @ +18.6%"/>
          </p:cNvPr>
          <p:cNvSpPr/>
          <p:nvPr/>
        </p:nvSpPr>
        <p:spPr>
          <a:xfrm>
            <a:off x="1100227" y="6352283"/>
            <a:ext cx="330936" cy="24194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3" name="Rectangle 842">
            <a:hlinkClick r:id="rId4" action="ppaction://hlinksldjump" tooltip="Java ME: 39 @ -37.7%"/>
          </p:cNvPr>
          <p:cNvSpPr/>
          <p:nvPr/>
        </p:nvSpPr>
        <p:spPr>
          <a:xfrm>
            <a:off x="1431162" y="6352283"/>
            <a:ext cx="283069" cy="241942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Rectangle 843">
            <a:hlinkClick r:id="rId4" action="ppaction://hlinksldjump" tooltip="Android 2: 23 @ -56.7%"/>
          </p:cNvPr>
          <p:cNvSpPr/>
          <p:nvPr/>
        </p:nvSpPr>
        <p:spPr>
          <a:xfrm>
            <a:off x="1100227" y="6594225"/>
            <a:ext cx="334217" cy="119864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5" name="Rectangle 844">
            <a:hlinkClick r:id="rId4" action="ppaction://hlinksldjump" tooltip="Black berry: 23 @ +13.3%"/>
          </p:cNvPr>
          <p:cNvSpPr/>
          <p:nvPr/>
        </p:nvSpPr>
        <p:spPr>
          <a:xfrm>
            <a:off x="1100227" y="6714089"/>
            <a:ext cx="334217" cy="118511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6" name="Rectangle 845">
            <a:hlinkClick r:id="rId4" action="ppaction://hlinksldjump" tooltip="Windows: 21 @ -33.7%"/>
          </p:cNvPr>
          <p:cNvSpPr/>
          <p:nvPr/>
        </p:nvSpPr>
        <p:spPr>
          <a:xfrm>
            <a:off x="1434444" y="6594225"/>
            <a:ext cx="279787" cy="129465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Rectangle 846">
            <a:hlinkClick r:id="rId4" action="ppaction://hlinksldjump" tooltip="Symbian: 12 @ -22.3%"/>
          </p:cNvPr>
          <p:cNvSpPr/>
          <p:nvPr/>
        </p:nvSpPr>
        <p:spPr>
          <a:xfrm>
            <a:off x="1434444" y="6723690"/>
            <a:ext cx="198749" cy="108910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8" name="Rectangle 847">
            <a:hlinkClick r:id="rId4" action="ppaction://hlinksldjump" tooltip="Android 1: 3 @ -56.9%"/>
          </p:cNvPr>
          <p:cNvSpPr/>
          <p:nvPr/>
        </p:nvSpPr>
        <p:spPr>
          <a:xfrm>
            <a:off x="1633193" y="6723690"/>
            <a:ext cx="81038" cy="58283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9" name="Rectangle 848">
            <a:hlinkClick r:id="rId4" action="ppaction://hlinksldjump" tooltip="Other: 2 @ +28.9%"/>
          </p:cNvPr>
          <p:cNvSpPr/>
          <p:nvPr/>
        </p:nvSpPr>
        <p:spPr>
          <a:xfrm>
            <a:off x="1633193" y="6781973"/>
            <a:ext cx="81038" cy="50627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0" name="Rectangle 849">
            <a:hlinkClick r:id="rId4" action="ppaction://hlinksldjump" tooltip="Education: 38 @ -27.5%"/>
          </p:cNvPr>
          <p:cNvSpPr/>
          <p:nvPr/>
        </p:nvSpPr>
        <p:spPr>
          <a:xfrm>
            <a:off x="12700" y="6339583"/>
            <a:ext cx="1714231" cy="50571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4" action="ppaction://hlinksldjump" tooltip="iOS 5: 83 @ -19.7%"/>
          </p:cNvPr>
          <p:cNvSpPr/>
          <p:nvPr/>
        </p:nvSpPr>
        <p:spPr>
          <a:xfrm>
            <a:off x="1739631" y="5692832"/>
            <a:ext cx="617297" cy="23572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2" name="Rectangle 851">
            <a:hlinkClick r:id="rId4" action="ppaction://hlinksldjump" tooltip="Android 3: 69 @ +4.3%"/>
          </p:cNvPr>
          <p:cNvSpPr/>
          <p:nvPr/>
        </p:nvSpPr>
        <p:spPr>
          <a:xfrm>
            <a:off x="2356928" y="5692832"/>
            <a:ext cx="516058" cy="235727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3" name="Rectangle 852">
            <a:hlinkClick r:id="rId4" action="ppaction://hlinksldjump" tooltip="iOS 3: 64 @ -12.7%"/>
          </p:cNvPr>
          <p:cNvSpPr/>
          <p:nvPr/>
        </p:nvSpPr>
        <p:spPr>
          <a:xfrm>
            <a:off x="1739631" y="5928559"/>
            <a:ext cx="565825" cy="197643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4" name="Rectangle 853">
            <a:hlinkClick r:id="rId4" action="ppaction://hlinksldjump" tooltip="Java ME: 44 @ -3.2%"/>
          </p:cNvPr>
          <p:cNvSpPr/>
          <p:nvPr/>
        </p:nvSpPr>
        <p:spPr>
          <a:xfrm>
            <a:off x="1739631" y="6126202"/>
            <a:ext cx="565825" cy="135910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5" name="Rectangle 854">
            <a:hlinkClick r:id="rId4" action="ppaction://hlinksldjump" tooltip="Android 4: 32 @ -70.8%"/>
          </p:cNvPr>
          <p:cNvSpPr/>
          <p:nvPr/>
        </p:nvSpPr>
        <p:spPr>
          <a:xfrm>
            <a:off x="2305456" y="5928559"/>
            <a:ext cx="291668" cy="191992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Rectangle 855">
            <a:hlinkClick r:id="rId4" action="ppaction://hlinksldjump" tooltip="iOS 4: 30 @ -71.8%"/>
          </p:cNvPr>
          <p:cNvSpPr/>
          <p:nvPr/>
        </p:nvSpPr>
        <p:spPr>
          <a:xfrm>
            <a:off x="2597124" y="5928559"/>
            <a:ext cx="275862" cy="191992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Rectangle 856">
            <a:hlinkClick r:id="rId4" action="ppaction://hlinksldjump" tooltip="Android 2: 13 @ -68.5%"/>
          </p:cNvPr>
          <p:cNvSpPr/>
          <p:nvPr/>
        </p:nvSpPr>
        <p:spPr>
          <a:xfrm>
            <a:off x="2305456" y="6120552"/>
            <a:ext cx="167468" cy="141560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Rectangle 857">
            <a:hlinkClick r:id="rId4" action="ppaction://hlinksldjump" tooltip="Windows: 12 @ -68.4%"/>
          </p:cNvPr>
          <p:cNvSpPr/>
          <p:nvPr/>
        </p:nvSpPr>
        <p:spPr>
          <a:xfrm>
            <a:off x="2472924" y="6120552"/>
            <a:ext cx="262688" cy="80073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Rectangle 858">
            <a:hlinkClick r:id="rId4" action="ppaction://hlinksldjump" tooltip="Black berry: 9 @ -55.5%"/>
          </p:cNvPr>
          <p:cNvSpPr/>
          <p:nvPr/>
        </p:nvSpPr>
        <p:spPr>
          <a:xfrm>
            <a:off x="2472924" y="6200625"/>
            <a:ext cx="262688" cy="61487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Rectangle 859">
            <a:hlinkClick r:id="rId4" action="ppaction://hlinksldjump" tooltip="Symbian: 8 @ -36.4%"/>
          </p:cNvPr>
          <p:cNvSpPr/>
          <p:nvPr/>
        </p:nvSpPr>
        <p:spPr>
          <a:xfrm>
            <a:off x="2735612" y="6120552"/>
            <a:ext cx="137374" cy="99506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1" name="Rectangle 860">
            <a:hlinkClick r:id="rId4" action="ppaction://hlinksldjump" tooltip="Other: 2 @ -2.5%"/>
          </p:cNvPr>
          <p:cNvSpPr/>
          <p:nvPr/>
        </p:nvSpPr>
        <p:spPr>
          <a:xfrm>
            <a:off x="2735612" y="6220058"/>
            <a:ext cx="81120" cy="42054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2" name="Rectangle 861">
            <a:hlinkClick r:id="rId4" action="ppaction://hlinksldjump" tooltip="Android 1: 1 @ -40.3%"/>
          </p:cNvPr>
          <p:cNvSpPr/>
          <p:nvPr/>
        </p:nvSpPr>
        <p:spPr>
          <a:xfrm>
            <a:off x="2816732" y="6220058"/>
            <a:ext cx="56254" cy="42054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3" name="Rectangle 862">
            <a:hlinkClick r:id="rId4" action="ppaction://hlinksldjump" tooltip="Tools: 31 @ -40.9%"/>
          </p:cNvPr>
          <p:cNvSpPr/>
          <p:nvPr/>
        </p:nvSpPr>
        <p:spPr>
          <a:xfrm>
            <a:off x="1726931" y="5680132"/>
            <a:ext cx="1158755" cy="594680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4" name="Rectangle 863">
            <a:hlinkClick r:id="rId4" action="ppaction://hlinksldjump" tooltip="Android 4: 70 @ -17.2%"/>
          </p:cNvPr>
          <p:cNvSpPr/>
          <p:nvPr/>
        </p:nvSpPr>
        <p:spPr>
          <a:xfrm>
            <a:off x="1739631" y="6287512"/>
            <a:ext cx="561798" cy="220372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5" name="Rectangle 864">
            <a:hlinkClick r:id="rId4" action="ppaction://hlinksldjump" tooltip="iOS 4: 60 @ +19.7%"/>
          </p:cNvPr>
          <p:cNvSpPr/>
          <p:nvPr/>
        </p:nvSpPr>
        <p:spPr>
          <a:xfrm>
            <a:off x="1739631" y="6507884"/>
            <a:ext cx="561798" cy="188469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6" name="Rectangle 865">
            <a:hlinkClick r:id="rId4" action="ppaction://hlinksldjump" tooltip="iOS 5: 44 @ +13.1%"/>
          </p:cNvPr>
          <p:cNvSpPr/>
          <p:nvPr/>
        </p:nvSpPr>
        <p:spPr>
          <a:xfrm>
            <a:off x="1739631" y="6696353"/>
            <a:ext cx="561798" cy="136247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7" name="Rectangle 866">
            <a:hlinkClick r:id="rId4" action="ppaction://hlinksldjump" tooltip="Android 3: 43 @ +15.4%"/>
          </p:cNvPr>
          <p:cNvSpPr/>
          <p:nvPr/>
        </p:nvSpPr>
        <p:spPr>
          <a:xfrm>
            <a:off x="2301429" y="6287512"/>
            <a:ext cx="309224" cy="245861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8" name="Rectangle 867">
            <a:hlinkClick r:id="rId4" action="ppaction://hlinksldjump" tooltip="iOS 3: 37 @ -7.7%"/>
          </p:cNvPr>
          <p:cNvSpPr/>
          <p:nvPr/>
        </p:nvSpPr>
        <p:spPr>
          <a:xfrm>
            <a:off x="2610652" y="6287512"/>
            <a:ext cx="262334" cy="245861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9" name="Rectangle 868">
            <a:hlinkClick r:id="rId4" action="ppaction://hlinksldjump" tooltip="Java ME: 30 @ -4.8%"/>
          </p:cNvPr>
          <p:cNvSpPr/>
          <p:nvPr/>
        </p:nvSpPr>
        <p:spPr>
          <a:xfrm>
            <a:off x="2301429" y="6533373"/>
            <a:ext cx="299756" cy="173347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Rectangle 869">
            <a:hlinkClick r:id="rId4" action="ppaction://hlinksldjump" tooltip="Windows: 27 @ +42.4%"/>
          </p:cNvPr>
          <p:cNvSpPr/>
          <p:nvPr/>
        </p:nvSpPr>
        <p:spPr>
          <a:xfrm>
            <a:off x="2601185" y="6533373"/>
            <a:ext cx="271801" cy="173347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Rectangle 870">
            <a:hlinkClick r:id="rId4" action="ppaction://hlinksldjump" tooltip="Android 2: 15 @ -4.7%"/>
          </p:cNvPr>
          <p:cNvSpPr/>
          <p:nvPr/>
        </p:nvSpPr>
        <p:spPr>
          <a:xfrm>
            <a:off x="2301429" y="6706720"/>
            <a:ext cx="213523" cy="125880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Rectangle 871">
            <a:hlinkClick r:id="rId4" action="ppaction://hlinksldjump" tooltip="Black berry: 12 @ -39.9%"/>
          </p:cNvPr>
          <p:cNvSpPr/>
          <p:nvPr/>
        </p:nvSpPr>
        <p:spPr>
          <a:xfrm>
            <a:off x="2514952" y="6706720"/>
            <a:ext cx="163931" cy="125880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Rectangle 872">
            <a:hlinkClick r:id="rId4" action="ppaction://hlinksldjump" tooltip="Symbian: 10 @ -9.5%"/>
          </p:cNvPr>
          <p:cNvSpPr/>
          <p:nvPr/>
        </p:nvSpPr>
        <p:spPr>
          <a:xfrm>
            <a:off x="2678883" y="6706720"/>
            <a:ext cx="194103" cy="94953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4" name="Rectangle 873">
            <a:hlinkClick r:id="rId4" action="ppaction://hlinksldjump" tooltip="Android 1: 3 @ -45.3%"/>
          </p:cNvPr>
          <p:cNvSpPr/>
          <p:nvPr/>
        </p:nvSpPr>
        <p:spPr>
          <a:xfrm>
            <a:off x="2678883" y="6801673"/>
            <a:ext cx="149998" cy="30927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5" name="Rectangle 874">
            <a:hlinkClick r:id="rId4" action="ppaction://hlinksldjump" tooltip="Other: 1 @ -28.1%"/>
          </p:cNvPr>
          <p:cNvSpPr/>
          <p:nvPr/>
        </p:nvSpPr>
        <p:spPr>
          <a:xfrm>
            <a:off x="2828881" y="6801673"/>
            <a:ext cx="44105" cy="30927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6" name="Rectangle 875">
            <a:hlinkClick r:id="rId4" action="ppaction://hlinksldjump" tooltip="Music + Video: 29 @ -0.7%"/>
          </p:cNvPr>
          <p:cNvSpPr/>
          <p:nvPr/>
        </p:nvSpPr>
        <p:spPr>
          <a:xfrm>
            <a:off x="1726931" y="6274812"/>
            <a:ext cx="1158755" cy="570488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77" name="Rectangle 876">
            <a:hlinkClick r:id="rId4" action="ppaction://hlinksldjump" tooltip="Android 4: 63 @ -7.3%"/>
          </p:cNvPr>
          <p:cNvSpPr/>
          <p:nvPr/>
        </p:nvSpPr>
        <p:spPr>
          <a:xfrm>
            <a:off x="2898386" y="5692832"/>
            <a:ext cx="464599" cy="233748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8" name="Rectangle 877">
            <a:hlinkClick r:id="rId4" action="ppaction://hlinksldjump" tooltip="Android 3: 49 @ -32.0%"/>
          </p:cNvPr>
          <p:cNvSpPr/>
          <p:nvPr/>
        </p:nvSpPr>
        <p:spPr>
          <a:xfrm>
            <a:off x="2898386" y="5926580"/>
            <a:ext cx="464599" cy="182822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9" name="Rectangle 878">
            <a:hlinkClick r:id="rId4" action="ppaction://hlinksldjump" tooltip="iOS 5: 42 @ +1.3%"/>
          </p:cNvPr>
          <p:cNvSpPr/>
          <p:nvPr/>
        </p:nvSpPr>
        <p:spPr>
          <a:xfrm>
            <a:off x="3362985" y="5692832"/>
            <a:ext cx="391651" cy="187648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0" name="Rectangle 879">
            <a:hlinkClick r:id="rId4" action="ppaction://hlinksldjump" tooltip="iOS 4: 34 @ -32.3%"/>
          </p:cNvPr>
          <p:cNvSpPr/>
          <p:nvPr/>
        </p:nvSpPr>
        <p:spPr>
          <a:xfrm>
            <a:off x="3754636" y="5692832"/>
            <a:ext cx="318113" cy="187648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1" name="Rectangle 880">
            <a:hlinkClick r:id="rId4" action="ppaction://hlinksldjump" tooltip="iOS 3: 28 @ -41.8%"/>
          </p:cNvPr>
          <p:cNvSpPr/>
          <p:nvPr/>
        </p:nvSpPr>
        <p:spPr>
          <a:xfrm>
            <a:off x="3362985" y="5880480"/>
            <a:ext cx="386828" cy="123608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2" name="Rectangle 881">
            <a:hlinkClick r:id="rId4" action="ppaction://hlinksldjump" tooltip="Java ME: 23 @ -38.3%"/>
          </p:cNvPr>
          <p:cNvSpPr/>
          <p:nvPr/>
        </p:nvSpPr>
        <p:spPr>
          <a:xfrm>
            <a:off x="3362985" y="6004088"/>
            <a:ext cx="386828" cy="105314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3" name="Rectangle 882">
            <a:hlinkClick r:id="rId4" action="ppaction://hlinksldjump" tooltip="Black berry: 13 @ -30.6%"/>
          </p:cNvPr>
          <p:cNvSpPr/>
          <p:nvPr/>
        </p:nvSpPr>
        <p:spPr>
          <a:xfrm>
            <a:off x="3749813" y="5880480"/>
            <a:ext cx="178889" cy="129491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Rectangle 883">
            <a:hlinkClick r:id="rId4" action="ppaction://hlinksldjump" tooltip="Android 2: 11 @ -33.9%"/>
          </p:cNvPr>
          <p:cNvSpPr/>
          <p:nvPr/>
        </p:nvSpPr>
        <p:spPr>
          <a:xfrm>
            <a:off x="3928702" y="5880480"/>
            <a:ext cx="144047" cy="129491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Rectangle 884">
            <a:hlinkClick r:id="rId4" action="ppaction://hlinksldjump" tooltip="Windows: 10 @ -46.7%"/>
          </p:cNvPr>
          <p:cNvSpPr/>
          <p:nvPr/>
        </p:nvSpPr>
        <p:spPr>
          <a:xfrm>
            <a:off x="3749813" y="6009971"/>
            <a:ext cx="165873" cy="99431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Rectangle 885">
            <a:hlinkClick r:id="rId4" action="ppaction://hlinksldjump" tooltip="Symbian: 7 @ -19.3%"/>
          </p:cNvPr>
          <p:cNvSpPr/>
          <p:nvPr/>
        </p:nvSpPr>
        <p:spPr>
          <a:xfrm>
            <a:off x="3915687" y="6009971"/>
            <a:ext cx="157062" cy="81416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7" name="Rectangle 886">
            <a:hlinkClick r:id="rId4" action="ppaction://hlinksldjump" tooltip="Android 1: 1 @ -44.5%"/>
          </p:cNvPr>
          <p:cNvSpPr/>
          <p:nvPr/>
        </p:nvSpPr>
        <p:spPr>
          <a:xfrm>
            <a:off x="3915687" y="6091387"/>
            <a:ext cx="78621" cy="18015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8" name="Rectangle 887">
            <a:hlinkClick r:id="rId4" action="ppaction://hlinksldjump" tooltip="Other: 1 @ +110.6%"/>
          </p:cNvPr>
          <p:cNvSpPr/>
          <p:nvPr/>
        </p:nvSpPr>
        <p:spPr>
          <a:xfrm>
            <a:off x="3994308" y="6091387"/>
            <a:ext cx="78441" cy="180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9" name="Rectangle 888">
            <a:hlinkClick r:id="rId4" action="ppaction://hlinksldjump" tooltip="Photo: 24 @ -26.2%"/>
          </p:cNvPr>
          <p:cNvSpPr/>
          <p:nvPr/>
        </p:nvSpPr>
        <p:spPr>
          <a:xfrm>
            <a:off x="2885686" y="5680132"/>
            <a:ext cx="1199763" cy="441970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90" name="Rectangle 889">
            <a:hlinkClick r:id="rId4" action="ppaction://hlinksldjump" tooltip="iOS 4: 35 @ +8.7%"/>
          </p:cNvPr>
          <p:cNvSpPr/>
          <p:nvPr/>
        </p:nvSpPr>
        <p:spPr>
          <a:xfrm>
            <a:off x="4098149" y="5692832"/>
            <a:ext cx="298738" cy="201996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1" name="Rectangle 890">
            <a:hlinkClick r:id="rId4" action="ppaction://hlinksldjump" tooltip="Android 4: 34 @ +10.9%"/>
          </p:cNvPr>
          <p:cNvSpPr/>
          <p:nvPr/>
        </p:nvSpPr>
        <p:spPr>
          <a:xfrm>
            <a:off x="4396887" y="5692832"/>
            <a:ext cx="291779" cy="201996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2" name="Rectangle 891">
            <a:hlinkClick r:id="rId4" action="ppaction://hlinksldjump" tooltip="Java ME: 28 @ +73.9%"/>
          </p:cNvPr>
          <p:cNvSpPr/>
          <p:nvPr/>
        </p:nvSpPr>
        <p:spPr>
          <a:xfrm>
            <a:off x="4688666" y="5692832"/>
            <a:ext cx="237903" cy="201996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3" name="Rectangle 892">
            <a:hlinkClick r:id="rId4" action="ppaction://hlinksldjump" tooltip="iOS 5: 26 @ -22.7%"/>
          </p:cNvPr>
          <p:cNvSpPr/>
          <p:nvPr/>
        </p:nvSpPr>
        <p:spPr>
          <a:xfrm>
            <a:off x="4098149" y="5894827"/>
            <a:ext cx="403894" cy="110527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4" name="Rectangle 893">
            <a:hlinkClick r:id="rId4" action="ppaction://hlinksldjump" tooltip="iOS 3: 24 @ +7.8%"/>
          </p:cNvPr>
          <p:cNvSpPr/>
          <p:nvPr/>
        </p:nvSpPr>
        <p:spPr>
          <a:xfrm>
            <a:off x="4098149" y="6005354"/>
            <a:ext cx="403894" cy="104048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5" name="Rectangle 894">
            <a:hlinkClick r:id="rId4" action="ppaction://hlinksldjump" tooltip="Android 3: 20 @ -56.9%"/>
          </p:cNvPr>
          <p:cNvSpPr/>
          <p:nvPr/>
        </p:nvSpPr>
        <p:spPr>
          <a:xfrm>
            <a:off x="4502043" y="5894827"/>
            <a:ext cx="281021" cy="125321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6" name="Rectangle 895">
            <a:hlinkClick r:id="rId4" action="ppaction://hlinksldjump" tooltip="Windows: 10 @ -36.2%"/>
          </p:cNvPr>
          <p:cNvSpPr/>
          <p:nvPr/>
        </p:nvSpPr>
        <p:spPr>
          <a:xfrm>
            <a:off x="4783065" y="5894827"/>
            <a:ext cx="143504" cy="125321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Rectangle 896">
            <a:hlinkClick r:id="rId4" action="ppaction://hlinksldjump" tooltip="Symbian: 7 @ -26.2%"/>
          </p:cNvPr>
          <p:cNvSpPr/>
          <p:nvPr/>
        </p:nvSpPr>
        <p:spPr>
          <a:xfrm>
            <a:off x="4502043" y="6020148"/>
            <a:ext cx="126930" cy="89254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>
            <a:hlinkClick r:id="rId4" action="ppaction://hlinksldjump" tooltip="Android 2: 6 @ -64.4%"/>
          </p:cNvPr>
          <p:cNvSpPr/>
          <p:nvPr/>
        </p:nvSpPr>
        <p:spPr>
          <a:xfrm>
            <a:off x="4628974" y="6020148"/>
            <a:ext cx="114739" cy="89254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Rectangle 898">
            <a:hlinkClick r:id="rId4" action="ppaction://hlinksldjump" tooltip="Black berry: 6 @ -9.8%"/>
          </p:cNvPr>
          <p:cNvSpPr/>
          <p:nvPr/>
        </p:nvSpPr>
        <p:spPr>
          <a:xfrm>
            <a:off x="4743713" y="6020148"/>
            <a:ext cx="166232" cy="60576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0" name="Rectangle 899">
            <a:hlinkClick r:id="rId4" action="ppaction://hlinksldjump" tooltip="Android 1: 3 @ +23.3%"/>
          </p:cNvPr>
          <p:cNvSpPr/>
          <p:nvPr/>
        </p:nvSpPr>
        <p:spPr>
          <a:xfrm>
            <a:off x="4743713" y="6080724"/>
            <a:ext cx="166232" cy="28678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1" name="Rectangle 900">
            <a:hlinkClick r:id="rId4" action="ppaction://hlinksldjump" tooltip="Other: 1 @ +90.1%"/>
          </p:cNvPr>
          <p:cNvSpPr/>
          <p:nvPr/>
        </p:nvSpPr>
        <p:spPr>
          <a:xfrm>
            <a:off x="4909946" y="6020148"/>
            <a:ext cx="16623" cy="89254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2" name="Rectangle 901">
            <a:hlinkClick r:id="rId4" action="ppaction://hlinksldjump" tooltip="Business: 17 @ -14.3%"/>
          </p:cNvPr>
          <p:cNvSpPr/>
          <p:nvPr/>
        </p:nvSpPr>
        <p:spPr>
          <a:xfrm>
            <a:off x="4085449" y="5680132"/>
            <a:ext cx="853820" cy="441970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03" name="Rectangle 902">
            <a:hlinkClick r:id="rId4" action="ppaction://hlinksldjump" tooltip="Android 4: 34 @ +60.0%"/>
          </p:cNvPr>
          <p:cNvSpPr/>
          <p:nvPr/>
        </p:nvSpPr>
        <p:spPr>
          <a:xfrm>
            <a:off x="2898386" y="6134802"/>
            <a:ext cx="298910" cy="194832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4" name="Rectangle 903">
            <a:hlinkClick r:id="rId4" action="ppaction://hlinksldjump" tooltip="Android 3: 30 @ -8.8%"/>
          </p:cNvPr>
          <p:cNvSpPr/>
          <p:nvPr/>
        </p:nvSpPr>
        <p:spPr>
          <a:xfrm>
            <a:off x="3197296" y="6134802"/>
            <a:ext cx="266033" cy="194832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Rectangle 904">
            <a:hlinkClick r:id="rId4" action="ppaction://hlinksldjump" tooltip="iOS 5: 24 @ -16.5%"/>
          </p:cNvPr>
          <p:cNvSpPr/>
          <p:nvPr/>
        </p:nvSpPr>
        <p:spPr>
          <a:xfrm>
            <a:off x="3463329" y="6134802"/>
            <a:ext cx="207194" cy="194832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Rectangle 905">
            <a:hlinkClick r:id="rId4" action="ppaction://hlinksldjump" tooltip="iOS 3: 23 @ -5.3%"/>
          </p:cNvPr>
          <p:cNvSpPr/>
          <p:nvPr/>
        </p:nvSpPr>
        <p:spPr>
          <a:xfrm>
            <a:off x="2898386" y="6329634"/>
            <a:ext cx="372534" cy="10619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7" name="Rectangle 906">
            <a:hlinkClick r:id="rId4" action="ppaction://hlinksldjump" tooltip="iOS 4: 22 @ -46.3%"/>
          </p:cNvPr>
          <p:cNvSpPr/>
          <p:nvPr/>
        </p:nvSpPr>
        <p:spPr>
          <a:xfrm>
            <a:off x="2898386" y="6435829"/>
            <a:ext cx="372534" cy="103318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8" name="Rectangle 907">
            <a:hlinkClick r:id="rId4" action="ppaction://hlinksldjump" tooltip="Windows: 15 @ +72.3%"/>
          </p:cNvPr>
          <p:cNvSpPr/>
          <p:nvPr/>
        </p:nvSpPr>
        <p:spPr>
          <a:xfrm>
            <a:off x="3270920" y="6329634"/>
            <a:ext cx="217618" cy="118304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Rectangle 908">
            <a:hlinkClick r:id="rId4" action="ppaction://hlinksldjump" tooltip="Java ME: 13 @ -50.5%"/>
          </p:cNvPr>
          <p:cNvSpPr/>
          <p:nvPr/>
        </p:nvSpPr>
        <p:spPr>
          <a:xfrm>
            <a:off x="3488538" y="6329634"/>
            <a:ext cx="181985" cy="118304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Rectangle 909">
            <a:hlinkClick r:id="rId4" action="ppaction://hlinksldjump" tooltip="Black berry: 10 @ +83.6%"/>
          </p:cNvPr>
          <p:cNvSpPr/>
          <p:nvPr/>
        </p:nvSpPr>
        <p:spPr>
          <a:xfrm>
            <a:off x="3270920" y="6447938"/>
            <a:ext cx="190605" cy="91209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Rectangle 910">
            <a:hlinkClick r:id="rId4" action="ppaction://hlinksldjump" tooltip="Android 2: 6 @ -16.2%"/>
          </p:cNvPr>
          <p:cNvSpPr/>
          <p:nvPr/>
        </p:nvSpPr>
        <p:spPr>
          <a:xfrm>
            <a:off x="3461525" y="6447938"/>
            <a:ext cx="169615" cy="5819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Rectangle 911">
            <a:hlinkClick r:id="rId4" action="ppaction://hlinksldjump" tooltip="Symbian: 3 @ -49.2%"/>
          </p:cNvPr>
          <p:cNvSpPr/>
          <p:nvPr/>
        </p:nvSpPr>
        <p:spPr>
          <a:xfrm>
            <a:off x="3461525" y="6506136"/>
            <a:ext cx="169615" cy="33011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3" name="Rectangle 912">
            <a:hlinkClick r:id="rId4" action="ppaction://hlinksldjump" tooltip="Android 1: 1 @ -6.0%"/>
          </p:cNvPr>
          <p:cNvSpPr/>
          <p:nvPr/>
        </p:nvSpPr>
        <p:spPr>
          <a:xfrm>
            <a:off x="3631140" y="6447938"/>
            <a:ext cx="39383" cy="58769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Rectangle 913">
            <a:hlinkClick r:id="rId4" action="ppaction://hlinksldjump" tooltip="Other: 1 @ -27.3%"/>
          </p:cNvPr>
          <p:cNvSpPr/>
          <p:nvPr/>
        </p:nvSpPr>
        <p:spPr>
          <a:xfrm>
            <a:off x="3631140" y="6506707"/>
            <a:ext cx="39383" cy="32440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Rectangle 914">
            <a:hlinkClick r:id="rId4" action="ppaction://hlinksldjump" tooltip="Entertainment: 15 @ -10.8%"/>
          </p:cNvPr>
          <p:cNvSpPr/>
          <p:nvPr/>
        </p:nvSpPr>
        <p:spPr>
          <a:xfrm>
            <a:off x="2885686" y="6122102"/>
            <a:ext cx="797537" cy="429745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16" name="Rectangle 915">
            <a:hlinkClick r:id="rId4" action="ppaction://hlinksldjump" tooltip="Java ME: 21 @ -16.9%"/>
          </p:cNvPr>
          <p:cNvSpPr/>
          <p:nvPr/>
        </p:nvSpPr>
        <p:spPr>
          <a:xfrm>
            <a:off x="2898386" y="6564547"/>
            <a:ext cx="236915" cy="144259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4" action="ppaction://hlinksldjump" tooltip="Android 4: 18 @ -16.2%"/>
          </p:cNvPr>
          <p:cNvSpPr/>
          <p:nvPr/>
        </p:nvSpPr>
        <p:spPr>
          <a:xfrm>
            <a:off x="2898386" y="6708806"/>
            <a:ext cx="236915" cy="123794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4" action="ppaction://hlinksldjump" tooltip="iOS 4: 17 @ -40.0%"/>
          </p:cNvPr>
          <p:cNvSpPr/>
          <p:nvPr/>
        </p:nvSpPr>
        <p:spPr>
          <a:xfrm>
            <a:off x="3135301" y="6564547"/>
            <a:ext cx="268162" cy="106165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4" action="ppaction://hlinksldjump" tooltip="iOS 3: 17 @ +8.6%"/>
          </p:cNvPr>
          <p:cNvSpPr/>
          <p:nvPr/>
        </p:nvSpPr>
        <p:spPr>
          <a:xfrm>
            <a:off x="3403462" y="6564547"/>
            <a:ext cx="267061" cy="106165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Rectangle 919">
            <a:hlinkClick r:id="rId4" action="ppaction://hlinksldjump" tooltip="Android 3: 16 @ -48.4%"/>
          </p:cNvPr>
          <p:cNvSpPr/>
          <p:nvPr/>
        </p:nvSpPr>
        <p:spPr>
          <a:xfrm>
            <a:off x="3135301" y="6670712"/>
            <a:ext cx="298942" cy="87855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4" action="ppaction://hlinksldjump" tooltip="iOS 5: 13 @ -17.5%"/>
          </p:cNvPr>
          <p:cNvSpPr/>
          <p:nvPr/>
        </p:nvSpPr>
        <p:spPr>
          <a:xfrm>
            <a:off x="3135301" y="6758567"/>
            <a:ext cx="298942" cy="74033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4" action="ppaction://hlinksldjump" tooltip="Black berry: 7 @ +71.7%"/>
          </p:cNvPr>
          <p:cNvSpPr/>
          <p:nvPr/>
        </p:nvSpPr>
        <p:spPr>
          <a:xfrm>
            <a:off x="3434243" y="6670712"/>
            <a:ext cx="136919" cy="89072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4" action="ppaction://hlinksldjump" tooltip="Windows: 5 @ -27.9%"/>
          </p:cNvPr>
          <p:cNvSpPr/>
          <p:nvPr/>
        </p:nvSpPr>
        <p:spPr>
          <a:xfrm>
            <a:off x="3571162" y="6670712"/>
            <a:ext cx="99361" cy="89072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4" action="ppaction://hlinksldjump" tooltip="Android 2: 5 @ -30.7%"/>
          </p:cNvPr>
          <p:cNvSpPr/>
          <p:nvPr/>
        </p:nvSpPr>
        <p:spPr>
          <a:xfrm>
            <a:off x="3434243" y="6759784"/>
            <a:ext cx="108083" cy="72816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Rectangle 924">
            <a:hlinkClick r:id="rId4" action="ppaction://hlinksldjump" tooltip="Symbian: 4 @ +25.3%"/>
          </p:cNvPr>
          <p:cNvSpPr/>
          <p:nvPr/>
        </p:nvSpPr>
        <p:spPr>
          <a:xfrm>
            <a:off x="3542326" y="6759784"/>
            <a:ext cx="92557" cy="63751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" name="Rectangle 925">
            <a:hlinkClick r:id="rId4" action="ppaction://hlinksldjump" tooltip="Android 1: 1 @ -19.2%"/>
          </p:cNvPr>
          <p:cNvSpPr/>
          <p:nvPr/>
        </p:nvSpPr>
        <p:spPr>
          <a:xfrm>
            <a:off x="3634883" y="6759784"/>
            <a:ext cx="35640" cy="63751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Rectangle 926">
            <a:hlinkClick r:id="rId4" action="ppaction://hlinksldjump" tooltip="Other: 1 @ +481.2%"/>
          </p:cNvPr>
          <p:cNvSpPr/>
          <p:nvPr/>
        </p:nvSpPr>
        <p:spPr>
          <a:xfrm>
            <a:off x="3542326" y="6823534"/>
            <a:ext cx="128197" cy="90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4" action="ppaction://hlinksldjump" tooltip="Travel: 10 @ -22.2%"/>
          </p:cNvPr>
          <p:cNvSpPr/>
          <p:nvPr/>
        </p:nvSpPr>
        <p:spPr>
          <a:xfrm>
            <a:off x="2885686" y="6551847"/>
            <a:ext cx="797537" cy="293453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9" name="Rectangle 928">
            <a:hlinkClick r:id="rId4" action="ppaction://hlinksldjump" tooltip="iOS 4: 23 @ -4.9%"/>
          </p:cNvPr>
          <p:cNvSpPr/>
          <p:nvPr/>
        </p:nvSpPr>
        <p:spPr>
          <a:xfrm>
            <a:off x="3695923" y="6134802"/>
            <a:ext cx="247189" cy="156524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Rectangle 929">
            <a:hlinkClick r:id="rId4" action="ppaction://hlinksldjump" tooltip="Android 4: 18 @ +65.9%"/>
          </p:cNvPr>
          <p:cNvSpPr/>
          <p:nvPr/>
        </p:nvSpPr>
        <p:spPr>
          <a:xfrm>
            <a:off x="3695923" y="6291326"/>
            <a:ext cx="247189" cy="12434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Rectangle 930">
            <a:hlinkClick r:id="rId4" action="ppaction://hlinksldjump" tooltip="iOS 5: 17 @ -12.5%"/>
          </p:cNvPr>
          <p:cNvSpPr/>
          <p:nvPr/>
        </p:nvSpPr>
        <p:spPr>
          <a:xfrm>
            <a:off x="3943112" y="6134802"/>
            <a:ext cx="253281" cy="111092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4" action="ppaction://hlinksldjump" tooltip="Java ME: 13 @ -24.4%"/>
          </p:cNvPr>
          <p:cNvSpPr/>
          <p:nvPr/>
        </p:nvSpPr>
        <p:spPr>
          <a:xfrm>
            <a:off x="4196393" y="6134802"/>
            <a:ext cx="199253" cy="111092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Rectangle 932">
            <a:hlinkClick r:id="rId4" action="ppaction://hlinksldjump" tooltip="Android 3: 13 @ -34.8%"/>
          </p:cNvPr>
          <p:cNvSpPr/>
          <p:nvPr/>
        </p:nvSpPr>
        <p:spPr>
          <a:xfrm>
            <a:off x="3943112" y="6245894"/>
            <a:ext cx="239182" cy="91670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4" action="ppaction://hlinksldjump" tooltip="Android 2: 11 @ -20.1%"/>
          </p:cNvPr>
          <p:cNvSpPr/>
          <p:nvPr/>
        </p:nvSpPr>
        <p:spPr>
          <a:xfrm>
            <a:off x="3943112" y="6337564"/>
            <a:ext cx="239182" cy="78103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4" action="ppaction://hlinksldjump" tooltip="iOS 3: 8 @ -36.0%"/>
          </p:cNvPr>
          <p:cNvSpPr/>
          <p:nvPr/>
        </p:nvSpPr>
        <p:spPr>
          <a:xfrm>
            <a:off x="4182294" y="6245894"/>
            <a:ext cx="213352" cy="62185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4" action="ppaction://hlinksldjump" tooltip="Black berry: 7 @ +72.6%"/>
          </p:cNvPr>
          <p:cNvSpPr/>
          <p:nvPr/>
        </p:nvSpPr>
        <p:spPr>
          <a:xfrm>
            <a:off x="4182294" y="6308079"/>
            <a:ext cx="118518" cy="94814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4" action="ppaction://hlinksldjump" tooltip="Windows: 5 @ -46.6%"/>
          </p:cNvPr>
          <p:cNvSpPr/>
          <p:nvPr/>
        </p:nvSpPr>
        <p:spPr>
          <a:xfrm>
            <a:off x="4300812" y="6308079"/>
            <a:ext cx="94834" cy="94814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4" action="ppaction://hlinksldjump" tooltip="Symbian: 1 @ -66.1%"/>
          </p:cNvPr>
          <p:cNvSpPr/>
          <p:nvPr/>
        </p:nvSpPr>
        <p:spPr>
          <a:xfrm>
            <a:off x="4182294" y="6402893"/>
            <a:ext cx="189970" cy="12773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9" name="Rectangle 938">
            <a:hlinkClick r:id="rId4" action="ppaction://hlinksldjump" tooltip="Android 1: 0 @ -83.3%"/>
          </p:cNvPr>
          <p:cNvSpPr/>
          <p:nvPr/>
        </p:nvSpPr>
        <p:spPr>
          <a:xfrm>
            <a:off x="4372265" y="6402893"/>
            <a:ext cx="23381" cy="12773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Rectangle 939">
            <a:hlinkClick r:id="rId4" action="ppaction://hlinksldjump" tooltip="Family: 10 @ -14.9%"/>
          </p:cNvPr>
          <p:cNvSpPr/>
          <p:nvPr/>
        </p:nvSpPr>
        <p:spPr>
          <a:xfrm>
            <a:off x="3683223" y="6122102"/>
            <a:ext cx="725123" cy="306264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41" name="Rectangle 940">
            <a:hlinkClick r:id="rId4" action="ppaction://hlinksldjump" tooltip="Android 3: 14 @ +32.9%"/>
          </p:cNvPr>
          <p:cNvSpPr/>
          <p:nvPr/>
        </p:nvSpPr>
        <p:spPr>
          <a:xfrm>
            <a:off x="4421046" y="6134802"/>
            <a:ext cx="256672" cy="9227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>
            <a:hlinkClick r:id="rId4" action="ppaction://hlinksldjump" tooltip="iOS 4: 14 @ -30.4%"/>
          </p:cNvPr>
          <p:cNvSpPr/>
          <p:nvPr/>
        </p:nvSpPr>
        <p:spPr>
          <a:xfrm>
            <a:off x="4677718" y="6134802"/>
            <a:ext cx="248851" cy="92271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4" action="ppaction://hlinksldjump" tooltip="Android 4: 14 @ +22.8%"/>
          </p:cNvPr>
          <p:cNvSpPr/>
          <p:nvPr/>
        </p:nvSpPr>
        <p:spPr>
          <a:xfrm>
            <a:off x="4421046" y="6227073"/>
            <a:ext cx="233781" cy="97781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4" action="ppaction://hlinksldjump" tooltip="iOS 5: 13 @ +37.6%"/>
          </p:cNvPr>
          <p:cNvSpPr/>
          <p:nvPr/>
        </p:nvSpPr>
        <p:spPr>
          <a:xfrm>
            <a:off x="4421046" y="6324854"/>
            <a:ext cx="233781" cy="90812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4" action="ppaction://hlinksldjump" tooltip="iOS 3: 8 @ +5.9%"/>
          </p:cNvPr>
          <p:cNvSpPr/>
          <p:nvPr/>
        </p:nvSpPr>
        <p:spPr>
          <a:xfrm>
            <a:off x="4654827" y="6227073"/>
            <a:ext cx="156137" cy="85039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Rectangle 945">
            <a:hlinkClick r:id="rId4" action="ppaction://hlinksldjump" tooltip="Java ME: 6 @ -45.8%"/>
          </p:cNvPr>
          <p:cNvSpPr/>
          <p:nvPr/>
        </p:nvSpPr>
        <p:spPr>
          <a:xfrm>
            <a:off x="4810964" y="6227073"/>
            <a:ext cx="115605" cy="85039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4" action="ppaction://hlinksldjump" tooltip="Black berry: 5 @ +33.5%"/>
          </p:cNvPr>
          <p:cNvSpPr/>
          <p:nvPr/>
        </p:nvSpPr>
        <p:spPr>
          <a:xfrm>
            <a:off x="4654827" y="6312112"/>
            <a:ext cx="161991" cy="54028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4" action="ppaction://hlinksldjump" tooltip="Windows: 5 @ -13.5%"/>
          </p:cNvPr>
          <p:cNvSpPr/>
          <p:nvPr/>
        </p:nvSpPr>
        <p:spPr>
          <a:xfrm>
            <a:off x="4654827" y="6366140"/>
            <a:ext cx="161991" cy="49526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4" action="ppaction://hlinksldjump" tooltip="Android 2: 4 @ -44.4%"/>
          </p:cNvPr>
          <p:cNvSpPr/>
          <p:nvPr/>
        </p:nvSpPr>
        <p:spPr>
          <a:xfrm>
            <a:off x="4816818" y="6312112"/>
            <a:ext cx="109750" cy="52554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0" name="Rectangle 949">
            <a:hlinkClick r:id="rId4" action="ppaction://hlinksldjump" tooltip="Symbian: 3 @ +46.8%"/>
          </p:cNvPr>
          <p:cNvSpPr/>
          <p:nvPr/>
        </p:nvSpPr>
        <p:spPr>
          <a:xfrm>
            <a:off x="4816818" y="6364666"/>
            <a:ext cx="101129" cy="44191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1" name="Rectangle 950">
            <a:hlinkClick r:id="rId4" action="ppaction://hlinksldjump" tooltip="Android 1: 0 @ -74.0%"/>
          </p:cNvPr>
          <p:cNvSpPr/>
          <p:nvPr/>
        </p:nvSpPr>
        <p:spPr>
          <a:xfrm>
            <a:off x="4816818" y="6408857"/>
            <a:ext cx="101129" cy="6810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2" name="Rectangle 951">
            <a:hlinkClick r:id="rId4" action="ppaction://hlinksldjump" tooltip="Other: 0 @ -40.9%"/>
          </p:cNvPr>
          <p:cNvSpPr/>
          <p:nvPr/>
        </p:nvSpPr>
        <p:spPr>
          <a:xfrm>
            <a:off x="4917947" y="6364666"/>
            <a:ext cx="8622" cy="51001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4" action="ppaction://hlinksldjump" tooltip="Weather: 7 @ -4.2%"/>
          </p:cNvPr>
          <p:cNvSpPr/>
          <p:nvPr/>
        </p:nvSpPr>
        <p:spPr>
          <a:xfrm>
            <a:off x="4408346" y="6122102"/>
            <a:ext cx="530923" cy="306264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4" name="Rectangle 953">
            <a:hlinkClick r:id="rId4" action="ppaction://hlinksldjump" tooltip="iOS 5: 13 @ -0.1%"/>
          </p:cNvPr>
          <p:cNvSpPr/>
          <p:nvPr/>
        </p:nvSpPr>
        <p:spPr>
          <a:xfrm>
            <a:off x="3695923" y="6441066"/>
            <a:ext cx="195779" cy="105651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5" name="Rectangle 954">
            <a:hlinkClick r:id="rId4" action="ppaction://hlinksldjump" tooltip="Java ME: 10 @ -1.4%"/>
          </p:cNvPr>
          <p:cNvSpPr/>
          <p:nvPr/>
        </p:nvSpPr>
        <p:spPr>
          <a:xfrm>
            <a:off x="3695923" y="6546717"/>
            <a:ext cx="195779" cy="84515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4" action="ppaction://hlinksldjump" tooltip="iOS 4: 9 @ -2.9%"/>
          </p:cNvPr>
          <p:cNvSpPr/>
          <p:nvPr/>
        </p:nvSpPr>
        <p:spPr>
          <a:xfrm>
            <a:off x="3891702" y="6441066"/>
            <a:ext cx="170187" cy="86824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4" action="ppaction://hlinksldjump" tooltip="Android 3: 9 @ -7.6%"/>
          </p:cNvPr>
          <p:cNvSpPr/>
          <p:nvPr/>
        </p:nvSpPr>
        <p:spPr>
          <a:xfrm>
            <a:off x="4061889" y="6441066"/>
            <a:ext cx="159974" cy="86824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4" action="ppaction://hlinksldjump" tooltip="iOS 3: 7 @ -50.0%"/>
          </p:cNvPr>
          <p:cNvSpPr/>
          <p:nvPr/>
        </p:nvSpPr>
        <p:spPr>
          <a:xfrm>
            <a:off x="3891702" y="6527890"/>
            <a:ext cx="172342" cy="60328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>
            <a:hlinkClick r:id="rId4" action="ppaction://hlinksldjump" tooltip="Android 4: 5 @ -36.5%"/>
          </p:cNvPr>
          <p:cNvSpPr/>
          <p:nvPr/>
        </p:nvSpPr>
        <p:spPr>
          <a:xfrm>
            <a:off x="3891702" y="6588218"/>
            <a:ext cx="172342" cy="4301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4" action="ppaction://hlinksldjump" tooltip="Android 2: 5 @ -26.4%"/>
          </p:cNvPr>
          <p:cNvSpPr/>
          <p:nvPr/>
        </p:nvSpPr>
        <p:spPr>
          <a:xfrm>
            <a:off x="4064044" y="6527890"/>
            <a:ext cx="95128" cy="76208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4" action="ppaction://hlinksldjump" tooltip="Windows: 3 @ +1.8%"/>
          </p:cNvPr>
          <p:cNvSpPr/>
          <p:nvPr/>
        </p:nvSpPr>
        <p:spPr>
          <a:xfrm>
            <a:off x="4159172" y="6527890"/>
            <a:ext cx="62690" cy="76208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4" action="ppaction://hlinksldjump" tooltip="Black berry: 1 @ -75.1%"/>
          </p:cNvPr>
          <p:cNvSpPr/>
          <p:nvPr/>
        </p:nvSpPr>
        <p:spPr>
          <a:xfrm>
            <a:off x="4064044" y="6604098"/>
            <a:ext cx="77331" cy="27135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3" name="Rectangle 962">
            <a:hlinkClick r:id="rId4" action="ppaction://hlinksldjump" tooltip="Symbian: 1 @ -45.1%"/>
          </p:cNvPr>
          <p:cNvSpPr/>
          <p:nvPr/>
        </p:nvSpPr>
        <p:spPr>
          <a:xfrm>
            <a:off x="4141375" y="6604098"/>
            <a:ext cx="53975" cy="27135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4" name="Rectangle 963">
            <a:hlinkClick r:id="rId4" action="ppaction://hlinksldjump" tooltip="Android 1: 0 @ +55.0%"/>
          </p:cNvPr>
          <p:cNvSpPr/>
          <p:nvPr/>
        </p:nvSpPr>
        <p:spPr>
          <a:xfrm>
            <a:off x="4195350" y="6604098"/>
            <a:ext cx="26512" cy="17442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5" name="Rectangle 964">
            <a:hlinkClick r:id="rId4" action="ppaction://hlinksldjump" tooltip="Other: 0 @ -45.1%"/>
          </p:cNvPr>
          <p:cNvSpPr/>
          <p:nvPr/>
        </p:nvSpPr>
        <p:spPr>
          <a:xfrm>
            <a:off x="4195350" y="6621540"/>
            <a:ext cx="26512" cy="9693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6" name="Rectangle 965">
            <a:hlinkClick r:id="rId4" action="ppaction://hlinksldjump" tooltip="Social: 5 @ -21.0%"/>
          </p:cNvPr>
          <p:cNvSpPr/>
          <p:nvPr/>
        </p:nvSpPr>
        <p:spPr>
          <a:xfrm>
            <a:off x="3683223" y="6428366"/>
            <a:ext cx="551340" cy="215567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67" name="Rectangle 966">
            <a:hlinkClick r:id="rId4" action="ppaction://hlinksldjump" tooltip="iOS 5: 12 @ -15.1%"/>
          </p:cNvPr>
          <p:cNvSpPr/>
          <p:nvPr/>
        </p:nvSpPr>
        <p:spPr>
          <a:xfrm>
            <a:off x="3695923" y="6656633"/>
            <a:ext cx="214794" cy="90353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8" name="Rectangle 967">
            <a:hlinkClick r:id="rId4" action="ppaction://hlinksldjump" tooltip="Android 3: 12 @ +21.3%"/>
          </p:cNvPr>
          <p:cNvSpPr/>
          <p:nvPr/>
        </p:nvSpPr>
        <p:spPr>
          <a:xfrm>
            <a:off x="3695923" y="6746986"/>
            <a:ext cx="214794" cy="85614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9" name="Rectangle 968">
            <a:hlinkClick r:id="rId4" action="ppaction://hlinksldjump" tooltip="Android 4: 7 @ -46.9%"/>
          </p:cNvPr>
          <p:cNvSpPr/>
          <p:nvPr/>
        </p:nvSpPr>
        <p:spPr>
          <a:xfrm>
            <a:off x="3910717" y="6656633"/>
            <a:ext cx="157080" cy="73247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0" name="Rectangle 969">
            <a:hlinkClick r:id="rId4" action="ppaction://hlinksldjump" tooltip="Java ME: 7 @ -14.9%"/>
          </p:cNvPr>
          <p:cNvSpPr/>
          <p:nvPr/>
        </p:nvSpPr>
        <p:spPr>
          <a:xfrm>
            <a:off x="4067797" y="6656633"/>
            <a:ext cx="154066" cy="73247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1" name="Rectangle 970">
            <a:hlinkClick r:id="rId4" action="ppaction://hlinksldjump" tooltip="iOS 4: 7 @ -51.2%"/>
          </p:cNvPr>
          <p:cNvSpPr/>
          <p:nvPr/>
        </p:nvSpPr>
        <p:spPr>
          <a:xfrm>
            <a:off x="3910717" y="6729880"/>
            <a:ext cx="169056" cy="61824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>
            <a:hlinkClick r:id="rId4" action="ppaction://hlinksldjump" tooltip="iOS 3: 4 @ -19.7%"/>
          </p:cNvPr>
          <p:cNvSpPr/>
          <p:nvPr/>
        </p:nvSpPr>
        <p:spPr>
          <a:xfrm>
            <a:off x="3910717" y="6791703"/>
            <a:ext cx="169056" cy="4089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4" action="ppaction://hlinksldjump" tooltip="Windows: 3 @ -1.2%"/>
          </p:cNvPr>
          <p:cNvSpPr/>
          <p:nvPr/>
        </p:nvSpPr>
        <p:spPr>
          <a:xfrm>
            <a:off x="4079773" y="6729880"/>
            <a:ext cx="78002" cy="66257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4" action="ppaction://hlinksldjump" tooltip="Android 2: 3 @ -43.7%"/>
          </p:cNvPr>
          <p:cNvSpPr/>
          <p:nvPr/>
        </p:nvSpPr>
        <p:spPr>
          <a:xfrm>
            <a:off x="4157775" y="6729880"/>
            <a:ext cx="64087" cy="66257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4" action="ppaction://hlinksldjump" tooltip="Black berry: 2 @ -2.1%"/>
          </p:cNvPr>
          <p:cNvSpPr/>
          <p:nvPr/>
        </p:nvSpPr>
        <p:spPr>
          <a:xfrm>
            <a:off x="4079773" y="6796137"/>
            <a:ext cx="78338" cy="36463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>
            <a:hlinkClick r:id="rId4" action="ppaction://hlinksldjump" tooltip="Symbian: 1 @ +4.5%"/>
          </p:cNvPr>
          <p:cNvSpPr/>
          <p:nvPr/>
        </p:nvSpPr>
        <p:spPr>
          <a:xfrm>
            <a:off x="4158111" y="6796137"/>
            <a:ext cx="63752" cy="32897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7" name="Rectangle 976">
            <a:hlinkClick r:id="rId4" action="ppaction://hlinksldjump" tooltip="Android 1: 0 @ -75.2%"/>
          </p:cNvPr>
          <p:cNvSpPr/>
          <p:nvPr/>
        </p:nvSpPr>
        <p:spPr>
          <a:xfrm>
            <a:off x="4158111" y="6829034"/>
            <a:ext cx="63752" cy="3566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Rectangle 977">
            <a:hlinkClick r:id="rId4" action="ppaction://hlinksldjump" tooltip="Lifestyle: 5 @ -23.9%"/>
          </p:cNvPr>
          <p:cNvSpPr/>
          <p:nvPr/>
        </p:nvSpPr>
        <p:spPr>
          <a:xfrm>
            <a:off x="3683223" y="6643933"/>
            <a:ext cx="551340" cy="201367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79" name="Rectangle 978">
            <a:hlinkClick r:id="rId4" action="ppaction://hlinksldjump" tooltip="iOS 5: 10 @ +48.4%"/>
          </p:cNvPr>
          <p:cNvSpPr/>
          <p:nvPr/>
        </p:nvSpPr>
        <p:spPr>
          <a:xfrm>
            <a:off x="4247262" y="6441066"/>
            <a:ext cx="151249" cy="97957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0" name="Rectangle 979">
            <a:hlinkClick r:id="rId4" action="ppaction://hlinksldjump" tooltip="iOS 4: 7 @ -22.1%"/>
          </p:cNvPr>
          <p:cNvSpPr/>
          <p:nvPr/>
        </p:nvSpPr>
        <p:spPr>
          <a:xfrm>
            <a:off x="4247262" y="6539023"/>
            <a:ext cx="151249" cy="76024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1" name="Rectangle 980">
            <a:hlinkClick r:id="rId4" action="ppaction://hlinksldjump" tooltip="Android 3: 6 @ -9.4%"/>
          </p:cNvPr>
          <p:cNvSpPr/>
          <p:nvPr/>
        </p:nvSpPr>
        <p:spPr>
          <a:xfrm>
            <a:off x="4398511" y="6441066"/>
            <a:ext cx="111522" cy="76671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2" name="Rectangle 981">
            <a:hlinkClick r:id="rId4" action="ppaction://hlinksldjump" tooltip="Android 4: 5 @ -48.6%"/>
          </p:cNvPr>
          <p:cNvSpPr/>
          <p:nvPr/>
        </p:nvSpPr>
        <p:spPr>
          <a:xfrm>
            <a:off x="4510032" y="6441066"/>
            <a:ext cx="106613" cy="76671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3" name="Rectangle 982">
            <a:hlinkClick r:id="rId4" action="ppaction://hlinksldjump" tooltip="Java ME: 4 @ -19.6%"/>
          </p:cNvPr>
          <p:cNvSpPr/>
          <p:nvPr/>
        </p:nvSpPr>
        <p:spPr>
          <a:xfrm>
            <a:off x="4398511" y="6517737"/>
            <a:ext cx="109076" cy="5459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Rectangle 983">
            <a:hlinkClick r:id="rId4" action="ppaction://hlinksldjump" tooltip="iOS 3: 3 @ -59.2%"/>
          </p:cNvPr>
          <p:cNvSpPr/>
          <p:nvPr/>
        </p:nvSpPr>
        <p:spPr>
          <a:xfrm>
            <a:off x="4398511" y="6572335"/>
            <a:ext cx="109076" cy="42712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5" name="Rectangle 984">
            <a:hlinkClick r:id="rId4" action="ppaction://hlinksldjump" tooltip="Symbian: 2 @ +13.2%"/>
          </p:cNvPr>
          <p:cNvSpPr/>
          <p:nvPr/>
        </p:nvSpPr>
        <p:spPr>
          <a:xfrm>
            <a:off x="4507587" y="6517737"/>
            <a:ext cx="109058" cy="30973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4" action="ppaction://hlinksldjump" tooltip="Windows: 2 @ +1.7%"/>
          </p:cNvPr>
          <p:cNvSpPr/>
          <p:nvPr/>
        </p:nvSpPr>
        <p:spPr>
          <a:xfrm>
            <a:off x="4507587" y="6548710"/>
            <a:ext cx="62303" cy="49933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4" action="ppaction://hlinksldjump" tooltip="Android 2: 2 @ +0.3%"/>
          </p:cNvPr>
          <p:cNvSpPr/>
          <p:nvPr/>
        </p:nvSpPr>
        <p:spPr>
          <a:xfrm>
            <a:off x="4569890" y="6548710"/>
            <a:ext cx="46755" cy="49933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4" action="ppaction://hlinksldjump" tooltip="Black berry: 1 @ -59.3%"/>
          </p:cNvPr>
          <p:cNvSpPr/>
          <p:nvPr/>
        </p:nvSpPr>
        <p:spPr>
          <a:xfrm>
            <a:off x="4507587" y="6598643"/>
            <a:ext cx="83679" cy="16404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9" name="Rectangle 988">
            <a:hlinkClick r:id="rId4" action="ppaction://hlinksldjump" tooltip="Other: 0 @ +inf%"/>
          </p:cNvPr>
          <p:cNvSpPr/>
          <p:nvPr/>
        </p:nvSpPr>
        <p:spPr>
          <a:xfrm>
            <a:off x="4591266" y="6598643"/>
            <a:ext cx="25379" cy="88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0" name="Rectangle 989">
            <a:hlinkClick r:id="rId4" action="ppaction://hlinksldjump" tooltip="Android 1: 0 @ -40.5%"/>
          </p:cNvPr>
          <p:cNvSpPr/>
          <p:nvPr/>
        </p:nvSpPr>
        <p:spPr>
          <a:xfrm>
            <a:off x="4591266" y="6607501"/>
            <a:ext cx="25379" cy="7546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1" name="Rectangle 990">
            <a:hlinkClick r:id="rId4" action="ppaction://hlinksldjump" tooltip="Sports: 3 @ -20.6%"/>
          </p:cNvPr>
          <p:cNvSpPr/>
          <p:nvPr/>
        </p:nvSpPr>
        <p:spPr>
          <a:xfrm>
            <a:off x="4234562" y="6428366"/>
            <a:ext cx="394783" cy="19938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92" name="Rectangle 991">
            <a:hlinkClick r:id="rId4" action="ppaction://hlinksldjump" tooltip="iOS 4: 9 @ +110.6%"/>
          </p:cNvPr>
          <p:cNvSpPr/>
          <p:nvPr/>
        </p:nvSpPr>
        <p:spPr>
          <a:xfrm>
            <a:off x="4642045" y="6441066"/>
            <a:ext cx="169072" cy="813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3" name="Rectangle 992">
            <a:hlinkClick r:id="rId4" action="ppaction://hlinksldjump" tooltip="Android 3: 6 @ -46.4%"/>
          </p:cNvPr>
          <p:cNvSpPr/>
          <p:nvPr/>
        </p:nvSpPr>
        <p:spPr>
          <a:xfrm>
            <a:off x="4811117" y="6441066"/>
            <a:ext cx="115452" cy="81301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4" action="ppaction://hlinksldjump" tooltip="Android 4: 4 @ -27.1%"/>
          </p:cNvPr>
          <p:cNvSpPr/>
          <p:nvPr/>
        </p:nvSpPr>
        <p:spPr>
          <a:xfrm>
            <a:off x="4642045" y="6522367"/>
            <a:ext cx="127935" cy="51436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5" name="Rectangle 994">
            <a:hlinkClick r:id="rId4" action="ppaction://hlinksldjump" tooltip="Java ME: 4 @ -19.9%"/>
          </p:cNvPr>
          <p:cNvSpPr/>
          <p:nvPr/>
        </p:nvSpPr>
        <p:spPr>
          <a:xfrm>
            <a:off x="4642045" y="6573803"/>
            <a:ext cx="127935" cy="41244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6" name="Rectangle 995">
            <a:hlinkClick r:id="rId4" action="ppaction://hlinksldjump" tooltip="iOS 3: 3 @ +35.9%"/>
          </p:cNvPr>
          <p:cNvSpPr/>
          <p:nvPr/>
        </p:nvSpPr>
        <p:spPr>
          <a:xfrm>
            <a:off x="4769980" y="6522367"/>
            <a:ext cx="87750" cy="56490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7" name="Rectangle 996">
            <a:hlinkClick r:id="rId4" action="ppaction://hlinksldjump" tooltip="Black berry: 3 @ +111.4%"/>
          </p:cNvPr>
          <p:cNvSpPr/>
          <p:nvPr/>
        </p:nvSpPr>
        <p:spPr>
          <a:xfrm>
            <a:off x="4857730" y="6522367"/>
            <a:ext cx="68839" cy="564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8" name="Rectangle 997">
            <a:hlinkClick r:id="rId4" action="ppaction://hlinksldjump" tooltip="iOS 5: 1 @ -55.2%"/>
          </p:cNvPr>
          <p:cNvSpPr/>
          <p:nvPr/>
        </p:nvSpPr>
        <p:spPr>
          <a:xfrm>
            <a:off x="4769980" y="6578857"/>
            <a:ext cx="61243" cy="36190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4" action="ppaction://hlinksldjump" tooltip="Windows: 1 @ -51.1%"/>
          </p:cNvPr>
          <p:cNvSpPr/>
          <p:nvPr/>
        </p:nvSpPr>
        <p:spPr>
          <a:xfrm>
            <a:off x="4831223" y="6578857"/>
            <a:ext cx="57613" cy="36190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4" action="ppaction://hlinksldjump" tooltip="Android 2: 0 @ -83.9%"/>
          </p:cNvPr>
          <p:cNvSpPr/>
          <p:nvPr/>
        </p:nvSpPr>
        <p:spPr>
          <a:xfrm>
            <a:off x="4888836" y="6578857"/>
            <a:ext cx="37733" cy="19854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4" action="ppaction://hlinksldjump" tooltip="Symbian: 0 @ -76.7%"/>
          </p:cNvPr>
          <p:cNvSpPr/>
          <p:nvPr/>
        </p:nvSpPr>
        <p:spPr>
          <a:xfrm>
            <a:off x="4888836" y="6598711"/>
            <a:ext cx="37733" cy="16336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2" name="Rectangle 1001">
            <a:hlinkClick r:id="rId4" action="ppaction://hlinksldjump" tooltip="Politics: 3 @ -20.3%"/>
          </p:cNvPr>
          <p:cNvSpPr/>
          <p:nvPr/>
        </p:nvSpPr>
        <p:spPr>
          <a:xfrm>
            <a:off x="4629345" y="6428366"/>
            <a:ext cx="309924" cy="199381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Rectangle 1002">
            <a:hlinkClick r:id="rId4" action="ppaction://hlinksldjump" tooltip="Android 4: 6 @ -7.4%"/>
          </p:cNvPr>
          <p:cNvSpPr/>
          <p:nvPr/>
        </p:nvSpPr>
        <p:spPr>
          <a:xfrm>
            <a:off x="4247262" y="6640447"/>
            <a:ext cx="153429" cy="54193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4" name="Rectangle 1003">
            <a:hlinkClick r:id="rId4" action="ppaction://hlinksldjump" tooltip="iOS 5: 4 @ -28.5%"/>
          </p:cNvPr>
          <p:cNvSpPr/>
          <p:nvPr/>
        </p:nvSpPr>
        <p:spPr>
          <a:xfrm>
            <a:off x="4247262" y="6694640"/>
            <a:ext cx="153429" cy="37883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5" name="Rectangle 1004">
            <a:hlinkClick r:id="rId4" action="ppaction://hlinksldjump" tooltip="iOS 3: 3 @ -26.2%"/>
          </p:cNvPr>
          <p:cNvSpPr/>
          <p:nvPr/>
        </p:nvSpPr>
        <p:spPr>
          <a:xfrm>
            <a:off x="4400691" y="6640447"/>
            <a:ext cx="83929" cy="46401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4" action="ppaction://hlinksldjump" tooltip="Android 3: 3 @ -60.4%"/>
          </p:cNvPr>
          <p:cNvSpPr/>
          <p:nvPr/>
        </p:nvSpPr>
        <p:spPr>
          <a:xfrm>
            <a:off x="4400691" y="6686848"/>
            <a:ext cx="83929" cy="45676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4" action="ppaction://hlinksldjump" tooltip="iOS 4: 2 @ +17.1%"/>
          </p:cNvPr>
          <p:cNvSpPr/>
          <p:nvPr/>
        </p:nvSpPr>
        <p:spPr>
          <a:xfrm>
            <a:off x="4484620" y="6640447"/>
            <a:ext cx="72354" cy="41661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8" name="Rectangle 1007">
            <a:hlinkClick r:id="rId4" action="ppaction://hlinksldjump" tooltip="Windows: 2 @ -23.2%"/>
          </p:cNvPr>
          <p:cNvSpPr/>
          <p:nvPr/>
        </p:nvSpPr>
        <p:spPr>
          <a:xfrm>
            <a:off x="4556974" y="6640447"/>
            <a:ext cx="68546" cy="41661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4" action="ppaction://hlinksldjump" tooltip="Android 2: 2 @ +28.1%"/>
          </p:cNvPr>
          <p:cNvSpPr/>
          <p:nvPr/>
        </p:nvSpPr>
        <p:spPr>
          <a:xfrm>
            <a:off x="4484620" y="6682108"/>
            <a:ext cx="81673" cy="33495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4" action="ppaction://hlinksldjump" tooltip="Black berry: 1 @ -41.9%"/>
          </p:cNvPr>
          <p:cNvSpPr/>
          <p:nvPr/>
        </p:nvSpPr>
        <p:spPr>
          <a:xfrm>
            <a:off x="4484620" y="6715602"/>
            <a:ext cx="81673" cy="16921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1" name="Rectangle 1010">
            <a:hlinkClick r:id="rId4" action="ppaction://hlinksldjump" tooltip="Java ME: 1 @ -50.7%"/>
          </p:cNvPr>
          <p:cNvSpPr/>
          <p:nvPr/>
        </p:nvSpPr>
        <p:spPr>
          <a:xfrm>
            <a:off x="4566293" y="6682108"/>
            <a:ext cx="59227" cy="21891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4" action="ppaction://hlinksldjump" tooltip="Symbian: 1 @ +31.1%"/>
          </p:cNvPr>
          <p:cNvSpPr/>
          <p:nvPr/>
        </p:nvSpPr>
        <p:spPr>
          <a:xfrm>
            <a:off x="4566293" y="6703999"/>
            <a:ext cx="48902" cy="18012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4" action="ppaction://hlinksldjump" tooltip="Android 1: 0 @ +122.2%"/>
          </p:cNvPr>
          <p:cNvSpPr/>
          <p:nvPr/>
        </p:nvSpPr>
        <p:spPr>
          <a:xfrm>
            <a:off x="4566293" y="6722011"/>
            <a:ext cx="48902" cy="105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4" action="ppaction://hlinksldjump" tooltip="Other: 0 @ +11.0%"/>
          </p:cNvPr>
          <p:cNvSpPr/>
          <p:nvPr/>
        </p:nvSpPr>
        <p:spPr>
          <a:xfrm>
            <a:off x="4615195" y="6703999"/>
            <a:ext cx="10325" cy="28524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Rectangle 1014">
            <a:hlinkClick r:id="rId4" action="ppaction://hlinksldjump" tooltip="Health: 2 @ -25.4%"/>
          </p:cNvPr>
          <p:cNvSpPr/>
          <p:nvPr/>
        </p:nvSpPr>
        <p:spPr>
          <a:xfrm>
            <a:off x="4234562" y="6627747"/>
            <a:ext cx="403658" cy="117476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16" name="Rectangle 1015">
            <a:hlinkClick r:id="rId4" action="ppaction://hlinksldjump" tooltip="Android 4: 6 @ +32.3%"/>
          </p:cNvPr>
          <p:cNvSpPr/>
          <p:nvPr/>
        </p:nvSpPr>
        <p:spPr>
          <a:xfrm>
            <a:off x="4247262" y="6757923"/>
            <a:ext cx="96977" cy="74677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7" name="Rectangle 1016">
            <a:hlinkClick r:id="rId4" action="ppaction://hlinksldjump" tooltip="iOS 5: 4 @ -39.0%"/>
          </p:cNvPr>
          <p:cNvSpPr/>
          <p:nvPr/>
        </p:nvSpPr>
        <p:spPr>
          <a:xfrm>
            <a:off x="4344239" y="6757923"/>
            <a:ext cx="119779" cy="42010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8" name="Rectangle 1017">
            <a:hlinkClick r:id="rId4" action="ppaction://hlinksldjump" tooltip="iOS 4: 3 @ +4.6%"/>
          </p:cNvPr>
          <p:cNvSpPr/>
          <p:nvPr/>
        </p:nvSpPr>
        <p:spPr>
          <a:xfrm>
            <a:off x="4344239" y="6799934"/>
            <a:ext cx="119779" cy="32666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4" action="ppaction://hlinksldjump" tooltip="iOS 3: 3 @ -32.8%"/>
          </p:cNvPr>
          <p:cNvSpPr/>
          <p:nvPr/>
        </p:nvSpPr>
        <p:spPr>
          <a:xfrm>
            <a:off x="4464018" y="6757923"/>
            <a:ext cx="92987" cy="38285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4" action="ppaction://hlinksldjump" tooltip="Android 3: 3 @ +6.6%"/>
          </p:cNvPr>
          <p:cNvSpPr/>
          <p:nvPr/>
        </p:nvSpPr>
        <p:spPr>
          <a:xfrm>
            <a:off x="4464018" y="6796209"/>
            <a:ext cx="92987" cy="36391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1" name="Rectangle 1020">
            <a:hlinkClick r:id="rId4" action="ppaction://hlinksldjump" tooltip="Java ME: 2 @ -70.5%"/>
          </p:cNvPr>
          <p:cNvSpPr/>
          <p:nvPr/>
        </p:nvSpPr>
        <p:spPr>
          <a:xfrm>
            <a:off x="4557005" y="6757923"/>
            <a:ext cx="68515" cy="29674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4" action="ppaction://hlinksldjump" tooltip="Windows: 1 @ -44.7%"/>
          </p:cNvPr>
          <p:cNvSpPr/>
          <p:nvPr/>
        </p:nvSpPr>
        <p:spPr>
          <a:xfrm>
            <a:off x="4557005" y="6787597"/>
            <a:ext cx="68515" cy="21044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4" action="ppaction://hlinksldjump" tooltip="Android 2: 1 @ -74.3%"/>
          </p:cNvPr>
          <p:cNvSpPr/>
          <p:nvPr/>
        </p:nvSpPr>
        <p:spPr>
          <a:xfrm>
            <a:off x="4557005" y="6808641"/>
            <a:ext cx="41936" cy="23959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4" action="ppaction://hlinksldjump" tooltip="Symbian: 0 @ -67.4%"/>
          </p:cNvPr>
          <p:cNvSpPr/>
          <p:nvPr/>
        </p:nvSpPr>
        <p:spPr>
          <a:xfrm>
            <a:off x="4598941" y="6808641"/>
            <a:ext cx="26579" cy="16041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4" action="ppaction://hlinksldjump" tooltip="Black berry: 0 @ -84.1%"/>
          </p:cNvPr>
          <p:cNvSpPr/>
          <p:nvPr/>
        </p:nvSpPr>
        <p:spPr>
          <a:xfrm>
            <a:off x="4598941" y="6824681"/>
            <a:ext cx="26579" cy="7919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4" action="ppaction://hlinksldjump" tooltip="Personal finance: 2 @ -33.0%"/>
          </p:cNvPr>
          <p:cNvSpPr/>
          <p:nvPr/>
        </p:nvSpPr>
        <p:spPr>
          <a:xfrm>
            <a:off x="4234562" y="6745223"/>
            <a:ext cx="403658" cy="100077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27" name="Rectangle 1026">
            <a:hlinkClick r:id="rId4" action="ppaction://hlinksldjump" tooltip="Android 3: 4 @ +85.2%"/>
          </p:cNvPr>
          <p:cNvSpPr/>
          <p:nvPr/>
        </p:nvSpPr>
        <p:spPr>
          <a:xfrm>
            <a:off x="4650920" y="6640447"/>
            <a:ext cx="126335" cy="46345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Rectangle 1027">
            <a:hlinkClick r:id="rId4" action="ppaction://hlinksldjump" tooltip="Android 4: 4 @ +132.0%"/>
          </p:cNvPr>
          <p:cNvSpPr/>
          <p:nvPr/>
        </p:nvSpPr>
        <p:spPr>
          <a:xfrm>
            <a:off x="4650920" y="6686792"/>
            <a:ext cx="126335" cy="390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9" name="Rectangle 1028">
            <a:hlinkClick r:id="rId4" action="ppaction://hlinksldjump" tooltip="iOS 4: 3 @ -14.1%"/>
          </p:cNvPr>
          <p:cNvSpPr/>
          <p:nvPr/>
        </p:nvSpPr>
        <p:spPr>
          <a:xfrm>
            <a:off x="4777255" y="6640447"/>
            <a:ext cx="82386" cy="43242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4" action="ppaction://hlinksldjump" tooltip="Java ME: 2 @ -34.0%"/>
          </p:cNvPr>
          <p:cNvSpPr/>
          <p:nvPr/>
        </p:nvSpPr>
        <p:spPr>
          <a:xfrm>
            <a:off x="4859641" y="6640447"/>
            <a:ext cx="66928" cy="43242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Rectangle 1030">
            <a:hlinkClick r:id="rId4" action="ppaction://hlinksldjump" tooltip="iOS 3: 1 @ -39.4%"/>
          </p:cNvPr>
          <p:cNvSpPr/>
          <p:nvPr/>
        </p:nvSpPr>
        <p:spPr>
          <a:xfrm>
            <a:off x="4777255" y="6683689"/>
            <a:ext cx="71928" cy="25092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4" action="ppaction://hlinksldjump" tooltip="iOS 5: 1 @ -73.4%"/>
          </p:cNvPr>
          <p:cNvSpPr/>
          <p:nvPr/>
        </p:nvSpPr>
        <p:spPr>
          <a:xfrm>
            <a:off x="4777255" y="6708781"/>
            <a:ext cx="71928" cy="17046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4" action="ppaction://hlinksldjump" tooltip="Windows: 1 @ -9.9%"/>
          </p:cNvPr>
          <p:cNvSpPr/>
          <p:nvPr/>
        </p:nvSpPr>
        <p:spPr>
          <a:xfrm>
            <a:off x="4849183" y="6683689"/>
            <a:ext cx="42841" cy="27046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Rectangle 1033">
            <a:hlinkClick r:id="rId4" action="ppaction://hlinksldjump" tooltip="Symbian: 1 @ +5.9%"/>
          </p:cNvPr>
          <p:cNvSpPr/>
          <p:nvPr/>
        </p:nvSpPr>
        <p:spPr>
          <a:xfrm>
            <a:off x="4892024" y="6683689"/>
            <a:ext cx="34545" cy="27046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4" action="ppaction://hlinksldjump" tooltip="Android 2: 1 @ +23.3%"/>
          </p:cNvPr>
          <p:cNvSpPr/>
          <p:nvPr/>
        </p:nvSpPr>
        <p:spPr>
          <a:xfrm>
            <a:off x="4849183" y="6710735"/>
            <a:ext cx="50699" cy="15092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4" action="ppaction://hlinksldjump" tooltip="Other: 0 @ +106.5%"/>
          </p:cNvPr>
          <p:cNvSpPr/>
          <p:nvPr/>
        </p:nvSpPr>
        <p:spPr>
          <a:xfrm>
            <a:off x="4899882" y="6710735"/>
            <a:ext cx="26687" cy="150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4" action="ppaction://hlinksldjump" tooltip="News: 1 @ -7.7%"/>
          </p:cNvPr>
          <p:cNvSpPr/>
          <p:nvPr/>
        </p:nvSpPr>
        <p:spPr>
          <a:xfrm>
            <a:off x="4638220" y="6627747"/>
            <a:ext cx="301049" cy="110780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4" action="ppaction://hlinksldjump" tooltip="iOS 4: 4 @ -17.0%"/>
          </p:cNvPr>
          <p:cNvSpPr/>
          <p:nvPr/>
        </p:nvSpPr>
        <p:spPr>
          <a:xfrm>
            <a:off x="4650920" y="6751227"/>
            <a:ext cx="112518" cy="50347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4" action="ppaction://hlinksldjump" tooltip="Android 4: 3 @ -13.8%"/>
          </p:cNvPr>
          <p:cNvSpPr/>
          <p:nvPr/>
        </p:nvSpPr>
        <p:spPr>
          <a:xfrm>
            <a:off x="4650920" y="6801574"/>
            <a:ext cx="112518" cy="31026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4" action="ppaction://hlinksldjump" tooltip="iOS 5: 3 @ -34.2%"/>
          </p:cNvPr>
          <p:cNvSpPr/>
          <p:nvPr/>
        </p:nvSpPr>
        <p:spPr>
          <a:xfrm>
            <a:off x="4763439" y="6751227"/>
            <a:ext cx="92019" cy="36311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1" name="Rectangle 1040">
            <a:hlinkClick r:id="rId4" action="ppaction://hlinksldjump" tooltip="Android 3: 2 @ -34.9%"/>
          </p:cNvPr>
          <p:cNvSpPr/>
          <p:nvPr/>
        </p:nvSpPr>
        <p:spPr>
          <a:xfrm>
            <a:off x="4763439" y="6787538"/>
            <a:ext cx="92019" cy="2277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2" name="Rectangle 1041">
            <a:hlinkClick r:id="rId4" action="ppaction://hlinksldjump" tooltip="iOS 3: 2 @ -29.4%"/>
          </p:cNvPr>
          <p:cNvSpPr/>
          <p:nvPr/>
        </p:nvSpPr>
        <p:spPr>
          <a:xfrm>
            <a:off x="4763439" y="6810315"/>
            <a:ext cx="92019" cy="22285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3" name="Rectangle 1042">
            <a:hlinkClick r:id="rId4" action="ppaction://hlinksldjump" tooltip="Windows: 2 @ +31.2%"/>
          </p:cNvPr>
          <p:cNvSpPr/>
          <p:nvPr/>
        </p:nvSpPr>
        <p:spPr>
          <a:xfrm>
            <a:off x="4855458" y="6751227"/>
            <a:ext cx="71111" cy="28772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4" action="ppaction://hlinksldjump" tooltip="Black berry: 1 @ -21.2%"/>
          </p:cNvPr>
          <p:cNvSpPr/>
          <p:nvPr/>
        </p:nvSpPr>
        <p:spPr>
          <a:xfrm>
            <a:off x="4855458" y="6779999"/>
            <a:ext cx="35884" cy="3428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4" action="ppaction://hlinksldjump" tooltip="Android 2: 1 @ +100.0%"/>
          </p:cNvPr>
          <p:cNvSpPr/>
          <p:nvPr/>
        </p:nvSpPr>
        <p:spPr>
          <a:xfrm>
            <a:off x="4891342" y="6779999"/>
            <a:ext cx="35227" cy="342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4" action="ppaction://hlinksldjump" tooltip="Java ME: 1 @ -78.1%"/>
          </p:cNvPr>
          <p:cNvSpPr/>
          <p:nvPr/>
        </p:nvSpPr>
        <p:spPr>
          <a:xfrm>
            <a:off x="4855458" y="6814278"/>
            <a:ext cx="40063" cy="18322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7" name="Rectangle 1046">
            <a:hlinkClick r:id="rId4" action="ppaction://hlinksldjump" tooltip="Symbian: 0 @ +95.0%"/>
          </p:cNvPr>
          <p:cNvSpPr/>
          <p:nvPr/>
        </p:nvSpPr>
        <p:spPr>
          <a:xfrm>
            <a:off x="4895521" y="6814278"/>
            <a:ext cx="31048" cy="11367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4" action="ppaction://hlinksldjump" tooltip="Android 1: 0 @ -32.5%"/>
          </p:cNvPr>
          <p:cNvSpPr/>
          <p:nvPr/>
        </p:nvSpPr>
        <p:spPr>
          <a:xfrm>
            <a:off x="4895521" y="6825645"/>
            <a:ext cx="31048" cy="695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4" action="ppaction://hlinksldjump" tooltip="Books: 1 @ -24.4%"/>
          </p:cNvPr>
          <p:cNvSpPr/>
          <p:nvPr/>
        </p:nvSpPr>
        <p:spPr>
          <a:xfrm>
            <a:off x="4638220" y="6738527"/>
            <a:ext cx="301049" cy="106773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0" name="Rectangle 1049">
            <a:hlinkClick r:id="rId4" action="ppaction://hlinksldjump" tooltip="Listener: 14 @ -21.7%"/>
          </p:cNvPr>
          <p:cNvSpPr/>
          <p:nvPr/>
        </p:nvSpPr>
        <p:spPr>
          <a:xfrm>
            <a:off x="0" y="5667432"/>
            <a:ext cx="4951969" cy="1190568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Listener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51" name="Rectangle 1050">
            <a:hlinkClick r:id="rId4" action="ppaction://hlinksldjump" tooltip="Android 4: 93 @ +119.6%"/>
          </p:cNvPr>
          <p:cNvSpPr/>
          <p:nvPr/>
        </p:nvSpPr>
        <p:spPr>
          <a:xfrm>
            <a:off x="4977369" y="4110255"/>
            <a:ext cx="530968" cy="3085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52" name="Rectangle 1051">
            <a:hlinkClick r:id="rId4" action="ppaction://hlinksldjump" tooltip="Android 3: 80 @ +18.9%"/>
          </p:cNvPr>
          <p:cNvSpPr/>
          <p:nvPr/>
        </p:nvSpPr>
        <p:spPr>
          <a:xfrm>
            <a:off x="4977369" y="4418828"/>
            <a:ext cx="530968" cy="267069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53" name="Rectangle 1052">
            <a:hlinkClick r:id="rId4" action="ppaction://hlinksldjump" tooltip="iOS 3: 59 @ +27.7%"/>
          </p:cNvPr>
          <p:cNvSpPr/>
          <p:nvPr/>
        </p:nvSpPr>
        <p:spPr>
          <a:xfrm>
            <a:off x="5508337" y="4110255"/>
            <a:ext cx="479976" cy="218712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54" name="Rectangle 1053">
            <a:hlinkClick r:id="rId4" action="ppaction://hlinksldjump" tooltip="iOS 5: 54 @ -25.7%"/>
          </p:cNvPr>
          <p:cNvSpPr/>
          <p:nvPr/>
        </p:nvSpPr>
        <p:spPr>
          <a:xfrm>
            <a:off x="5988313" y="4110255"/>
            <a:ext cx="436646" cy="218712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55" name="Rectangle 1054">
            <a:hlinkClick r:id="rId4" action="ppaction://hlinksldjump" tooltip="iOS 4: 51 @ -32.1%"/>
          </p:cNvPr>
          <p:cNvSpPr/>
          <p:nvPr/>
        </p:nvSpPr>
        <p:spPr>
          <a:xfrm>
            <a:off x="5508337" y="4328967"/>
            <a:ext cx="451541" cy="200697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56" name="Rectangle 1055">
            <a:hlinkClick r:id="rId4" action="ppaction://hlinksldjump" tooltip="Java ME: 40 @ +11.6%"/>
          </p:cNvPr>
          <p:cNvSpPr/>
          <p:nvPr/>
        </p:nvSpPr>
        <p:spPr>
          <a:xfrm>
            <a:off x="5508337" y="4529664"/>
            <a:ext cx="451541" cy="156233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57" name="Rectangle 1056">
            <a:hlinkClick r:id="rId4" action="ppaction://hlinksldjump" tooltip="Windows: 35 @ +12.3%"/>
          </p:cNvPr>
          <p:cNvSpPr/>
          <p:nvPr/>
        </p:nvSpPr>
        <p:spPr>
          <a:xfrm>
            <a:off x="5959878" y="4328967"/>
            <a:ext cx="270904" cy="228069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4" action="ppaction://hlinksldjump" tooltip="Android 2: 25 @ -35.4%"/>
          </p:cNvPr>
          <p:cNvSpPr/>
          <p:nvPr/>
        </p:nvSpPr>
        <p:spPr>
          <a:xfrm>
            <a:off x="6230782" y="4328967"/>
            <a:ext cx="194177" cy="228069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4" action="ppaction://hlinksldjump" tooltip="Black berry: 16 @ -13.3%"/>
          </p:cNvPr>
          <p:cNvSpPr/>
          <p:nvPr/>
        </p:nvSpPr>
        <p:spPr>
          <a:xfrm>
            <a:off x="5959878" y="4557036"/>
            <a:ext cx="212944" cy="128861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0" name="Rectangle 1059">
            <a:hlinkClick r:id="rId4" action="ppaction://hlinksldjump" tooltip="Symbian: 15 @ +10.2%"/>
          </p:cNvPr>
          <p:cNvSpPr/>
          <p:nvPr/>
        </p:nvSpPr>
        <p:spPr>
          <a:xfrm>
            <a:off x="6172822" y="4557036"/>
            <a:ext cx="221697" cy="120335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4" action="ppaction://hlinksldjump" tooltip="Android 1: 2 @ -15.9%"/>
          </p:cNvPr>
          <p:cNvSpPr/>
          <p:nvPr/>
        </p:nvSpPr>
        <p:spPr>
          <a:xfrm>
            <a:off x="6394519" y="4557036"/>
            <a:ext cx="30440" cy="120335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Rectangle 1061">
            <a:hlinkClick r:id="rId4" action="ppaction://hlinksldjump" tooltip="Other: 1 @ +3.9%"/>
          </p:cNvPr>
          <p:cNvSpPr/>
          <p:nvPr/>
        </p:nvSpPr>
        <p:spPr>
          <a:xfrm>
            <a:off x="6172822" y="4677371"/>
            <a:ext cx="252137" cy="852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4" action="ppaction://hlinksldjump" tooltip="Games: 39 @ +5.9%"/>
          </p:cNvPr>
          <p:cNvSpPr/>
          <p:nvPr/>
        </p:nvSpPr>
        <p:spPr>
          <a:xfrm>
            <a:off x="4964669" y="4097555"/>
            <a:ext cx="1472990" cy="601042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64" name="Rectangle 1063">
            <a:hlinkClick r:id="rId4" action="ppaction://hlinksldjump" tooltip="iOS 4: 62 @ +28.2%"/>
          </p:cNvPr>
          <p:cNvSpPr/>
          <p:nvPr/>
        </p:nvSpPr>
        <p:spPr>
          <a:xfrm>
            <a:off x="6450359" y="4110255"/>
            <a:ext cx="479982" cy="225702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65" name="Rectangle 1064">
            <a:hlinkClick r:id="rId4" action="ppaction://hlinksldjump" tooltip="Android 3: 49 @ -39.6%"/>
          </p:cNvPr>
          <p:cNvSpPr/>
          <p:nvPr/>
        </p:nvSpPr>
        <p:spPr>
          <a:xfrm>
            <a:off x="6930341" y="4110255"/>
            <a:ext cx="377306" cy="225702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66" name="Rectangle 1065">
            <a:hlinkClick r:id="rId4" action="ppaction://hlinksldjump" tooltip="Android 4: 42 @ -3.0%"/>
          </p:cNvPr>
          <p:cNvSpPr/>
          <p:nvPr/>
        </p:nvSpPr>
        <p:spPr>
          <a:xfrm>
            <a:off x="6450359" y="4335957"/>
            <a:ext cx="366486" cy="199002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67" name="Rectangle 1066">
            <a:hlinkClick r:id="rId4" action="ppaction://hlinksldjump" tooltip="iOS 5: 32 @ -9.7%"/>
          </p:cNvPr>
          <p:cNvSpPr/>
          <p:nvPr/>
        </p:nvSpPr>
        <p:spPr>
          <a:xfrm>
            <a:off x="6450359" y="4534959"/>
            <a:ext cx="366486" cy="150938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68" name="Rectangle 1067">
            <a:hlinkClick r:id="rId4" action="ppaction://hlinksldjump" tooltip="Java ME: 28 @ -15.1%"/>
          </p:cNvPr>
          <p:cNvSpPr/>
          <p:nvPr/>
        </p:nvSpPr>
        <p:spPr>
          <a:xfrm>
            <a:off x="6816845" y="4335957"/>
            <a:ext cx="282699" cy="174132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9" name="Rectangle 1068">
            <a:hlinkClick r:id="rId4" action="ppaction://hlinksldjump" tooltip="Windows: 21 @ -4.5%"/>
          </p:cNvPr>
          <p:cNvSpPr/>
          <p:nvPr/>
        </p:nvSpPr>
        <p:spPr>
          <a:xfrm>
            <a:off x="7099544" y="4335957"/>
            <a:ext cx="208103" cy="174132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0" name="Rectangle 1069">
            <a:hlinkClick r:id="rId4" action="ppaction://hlinksldjump" tooltip="iOS 3: 21 @ -59.5%"/>
          </p:cNvPr>
          <p:cNvSpPr/>
          <p:nvPr/>
        </p:nvSpPr>
        <p:spPr>
          <a:xfrm>
            <a:off x="6816845" y="4510088"/>
            <a:ext cx="342828" cy="104969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1" name="Rectangle 1070">
            <a:hlinkClick r:id="rId4" action="ppaction://hlinksldjump" tooltip="Android 2: 14 @ -38.1%"/>
          </p:cNvPr>
          <p:cNvSpPr/>
          <p:nvPr/>
        </p:nvSpPr>
        <p:spPr>
          <a:xfrm>
            <a:off x="6816845" y="4615058"/>
            <a:ext cx="342828" cy="70839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2" name="Rectangle 1071">
            <a:hlinkClick r:id="rId4" action="ppaction://hlinksldjump" tooltip="Black berry: 7 @ -55.1%"/>
          </p:cNvPr>
          <p:cNvSpPr/>
          <p:nvPr/>
        </p:nvSpPr>
        <p:spPr>
          <a:xfrm>
            <a:off x="7159673" y="4510088"/>
            <a:ext cx="147974" cy="79452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3" name="Rectangle 1072">
            <a:hlinkClick r:id="rId4" action="ppaction://hlinksldjump" tooltip="Symbian: 6 @ -39.0%"/>
          </p:cNvPr>
          <p:cNvSpPr/>
          <p:nvPr/>
        </p:nvSpPr>
        <p:spPr>
          <a:xfrm>
            <a:off x="7159673" y="4589540"/>
            <a:ext cx="147974" cy="69443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4" action="ppaction://hlinksldjump" tooltip="Android 1: 2 @ -21.1%"/>
          </p:cNvPr>
          <p:cNvSpPr/>
          <p:nvPr/>
        </p:nvSpPr>
        <p:spPr>
          <a:xfrm>
            <a:off x="7159673" y="4658983"/>
            <a:ext cx="138090" cy="26914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4" action="ppaction://hlinksldjump" tooltip="Other: 0 @ -84.4%"/>
          </p:cNvPr>
          <p:cNvSpPr/>
          <p:nvPr/>
        </p:nvSpPr>
        <p:spPr>
          <a:xfrm>
            <a:off x="7297763" y="4658983"/>
            <a:ext cx="9884" cy="26914"/>
          </a:xfrm>
          <a:prstGeom prst="rect">
            <a:avLst/>
          </a:prstGeom>
          <a:solidFill>
            <a:srgbClr val="FF2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6" name="Rectangle 1075">
            <a:hlinkClick r:id="rId4" action="ppaction://hlinksldjump" tooltip="Education: 24 @ -22.3%"/>
          </p:cNvPr>
          <p:cNvSpPr/>
          <p:nvPr/>
        </p:nvSpPr>
        <p:spPr>
          <a:xfrm>
            <a:off x="6437659" y="4097555"/>
            <a:ext cx="882688" cy="601042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77" name="Rectangle 1076">
            <a:hlinkClick r:id="rId4" action="ppaction://hlinksldjump" tooltip="Android 4: 43 @ -31.2%"/>
          </p:cNvPr>
          <p:cNvSpPr/>
          <p:nvPr/>
        </p:nvSpPr>
        <p:spPr>
          <a:xfrm>
            <a:off x="4977369" y="4711297"/>
            <a:ext cx="369306" cy="199381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8" name="Rectangle 1077">
            <a:hlinkClick r:id="rId4" action="ppaction://hlinksldjump" tooltip="iOS 4: 39 @ -46.9%"/>
          </p:cNvPr>
          <p:cNvSpPr/>
          <p:nvPr/>
        </p:nvSpPr>
        <p:spPr>
          <a:xfrm>
            <a:off x="4977369" y="4910678"/>
            <a:ext cx="369306" cy="179431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9" name="Rectangle 1078">
            <a:hlinkClick r:id="rId4" action="ppaction://hlinksldjump" tooltip="iOS 5: 33 @ -16.9%"/>
          </p:cNvPr>
          <p:cNvSpPr/>
          <p:nvPr/>
        </p:nvSpPr>
        <p:spPr>
          <a:xfrm>
            <a:off x="5346675" y="4711297"/>
            <a:ext cx="374056" cy="151403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0" name="Rectangle 1079">
            <a:hlinkClick r:id="rId4" action="ppaction://hlinksldjump" tooltip="Android 3: 27 @ -58.2%"/>
          </p:cNvPr>
          <p:cNvSpPr/>
          <p:nvPr/>
        </p:nvSpPr>
        <p:spPr>
          <a:xfrm>
            <a:off x="5720731" y="4711297"/>
            <a:ext cx="305309" cy="151403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1" name="Rectangle 1080">
            <a:hlinkClick r:id="rId4" action="ppaction://hlinksldjump" tooltip="Java ME: 22 @ -47.4%"/>
          </p:cNvPr>
          <p:cNvSpPr/>
          <p:nvPr/>
        </p:nvSpPr>
        <p:spPr>
          <a:xfrm>
            <a:off x="5346675" y="4862700"/>
            <a:ext cx="317926" cy="121488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2" name="Rectangle 1081">
            <a:hlinkClick r:id="rId4" action="ppaction://hlinksldjump" tooltip="Windows: 20 @ -5.2%"/>
          </p:cNvPr>
          <p:cNvSpPr/>
          <p:nvPr/>
        </p:nvSpPr>
        <p:spPr>
          <a:xfrm>
            <a:off x="5346675" y="4984188"/>
            <a:ext cx="317926" cy="105920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3" name="Rectangle 1082">
            <a:hlinkClick r:id="rId4" action="ppaction://hlinksldjump" tooltip="iOS 3: 17 @ -65.6%"/>
          </p:cNvPr>
          <p:cNvSpPr/>
          <p:nvPr/>
        </p:nvSpPr>
        <p:spPr>
          <a:xfrm>
            <a:off x="5664601" y="4862700"/>
            <a:ext cx="183397" cy="155757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4" name="Rectangle 1083">
            <a:hlinkClick r:id="rId4" action="ppaction://hlinksldjump" tooltip="Android 2: 16 @ +92.1%"/>
          </p:cNvPr>
          <p:cNvSpPr/>
          <p:nvPr/>
        </p:nvSpPr>
        <p:spPr>
          <a:xfrm>
            <a:off x="5847998" y="4862700"/>
            <a:ext cx="178042" cy="155757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5" name="Rectangle 1084">
            <a:hlinkClick r:id="rId4" action="ppaction://hlinksldjump" tooltip="Black berry: 7 @ -12.4%"/>
          </p:cNvPr>
          <p:cNvSpPr/>
          <p:nvPr/>
        </p:nvSpPr>
        <p:spPr>
          <a:xfrm>
            <a:off x="5664601" y="5018457"/>
            <a:ext cx="177800" cy="71651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6" name="Rectangle 1085">
            <a:hlinkClick r:id="rId4" action="ppaction://hlinksldjump" tooltip="Symbian: 3 @ -66.0%"/>
          </p:cNvPr>
          <p:cNvSpPr/>
          <p:nvPr/>
        </p:nvSpPr>
        <p:spPr>
          <a:xfrm>
            <a:off x="5842401" y="5018457"/>
            <a:ext cx="140784" cy="41723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7" name="Rectangle 1086">
            <a:hlinkClick r:id="rId4" action="ppaction://hlinksldjump" tooltip="Other: 2 @ +366.1%"/>
          </p:cNvPr>
          <p:cNvSpPr/>
          <p:nvPr/>
        </p:nvSpPr>
        <p:spPr>
          <a:xfrm>
            <a:off x="5842401" y="5060180"/>
            <a:ext cx="140784" cy="29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8" name="Rectangle 1087">
            <a:hlinkClick r:id="rId4" action="ppaction://hlinksldjump" tooltip="Android 1: 2 @ -31.0%"/>
          </p:cNvPr>
          <p:cNvSpPr/>
          <p:nvPr/>
        </p:nvSpPr>
        <p:spPr>
          <a:xfrm>
            <a:off x="5983185" y="5018457"/>
            <a:ext cx="42855" cy="71651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9" name="Rectangle 1088">
            <a:hlinkClick r:id="rId4" action="ppaction://hlinksldjump" tooltip="Tools: 19 @ -39.3%"/>
          </p:cNvPr>
          <p:cNvSpPr/>
          <p:nvPr/>
        </p:nvSpPr>
        <p:spPr>
          <a:xfrm>
            <a:off x="4964669" y="4698597"/>
            <a:ext cx="1074071" cy="404212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90" name="Rectangle 1089">
            <a:hlinkClick r:id="rId4" action="ppaction://hlinksldjump" tooltip="iOS 5: 30 @ -5.2%"/>
          </p:cNvPr>
          <p:cNvSpPr/>
          <p:nvPr/>
        </p:nvSpPr>
        <p:spPr>
          <a:xfrm>
            <a:off x="4977369" y="5115509"/>
            <a:ext cx="346624" cy="14352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1" name="Rectangle 1090">
            <a:hlinkClick r:id="rId4" action="ppaction://hlinksldjump" tooltip="iOS 4: 26 @ -30.7%"/>
          </p:cNvPr>
          <p:cNvSpPr/>
          <p:nvPr/>
        </p:nvSpPr>
        <p:spPr>
          <a:xfrm>
            <a:off x="4977369" y="5259033"/>
            <a:ext cx="346624" cy="123450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2" name="Rectangle 1091">
            <a:hlinkClick r:id="rId4" action="ppaction://hlinksldjump" tooltip="Android 3: 24 @ -24.4%"/>
          </p:cNvPr>
          <p:cNvSpPr/>
          <p:nvPr/>
        </p:nvSpPr>
        <p:spPr>
          <a:xfrm>
            <a:off x="5323993" y="5115509"/>
            <a:ext cx="284566" cy="140094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3" name="Rectangle 1092">
            <a:hlinkClick r:id="rId4" action="ppaction://hlinksldjump" tooltip="Android 4: 22 @ -33.7%"/>
          </p:cNvPr>
          <p:cNvSpPr/>
          <p:nvPr/>
        </p:nvSpPr>
        <p:spPr>
          <a:xfrm>
            <a:off x="5323993" y="5255603"/>
            <a:ext cx="284566" cy="126880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4" name="Rectangle 1093">
            <a:hlinkClick r:id="rId4" action="ppaction://hlinksldjump" tooltip="Java ME: 20 @ -26.0%"/>
          </p:cNvPr>
          <p:cNvSpPr/>
          <p:nvPr/>
        </p:nvSpPr>
        <p:spPr>
          <a:xfrm>
            <a:off x="5608560" y="5115509"/>
            <a:ext cx="237370" cy="141965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5" name="Rectangle 1094">
            <a:hlinkClick r:id="rId4" action="ppaction://hlinksldjump" tooltip="iOS 3: 15 @ -56.1%"/>
          </p:cNvPr>
          <p:cNvSpPr/>
          <p:nvPr/>
        </p:nvSpPr>
        <p:spPr>
          <a:xfrm>
            <a:off x="5845929" y="5115509"/>
            <a:ext cx="180111" cy="141965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6" name="Rectangle 1095">
            <a:hlinkClick r:id="rId4" action="ppaction://hlinksldjump" tooltip="Android 2: 13 @ -24.5%"/>
          </p:cNvPr>
          <p:cNvSpPr/>
          <p:nvPr/>
        </p:nvSpPr>
        <p:spPr>
          <a:xfrm>
            <a:off x="5608560" y="5257473"/>
            <a:ext cx="168939" cy="125010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7" name="Rectangle 1096">
            <a:hlinkClick r:id="rId4" action="ppaction://hlinksldjump" tooltip="Black berry: 8 @ -17.6%"/>
          </p:cNvPr>
          <p:cNvSpPr/>
          <p:nvPr/>
        </p:nvSpPr>
        <p:spPr>
          <a:xfrm>
            <a:off x="5777499" y="5257473"/>
            <a:ext cx="131938" cy="104081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Rectangle 1097">
            <a:hlinkClick r:id="rId4" action="ppaction://hlinksldjump" tooltip="Windows: 7 @ -55.7%"/>
          </p:cNvPr>
          <p:cNvSpPr/>
          <p:nvPr/>
        </p:nvSpPr>
        <p:spPr>
          <a:xfrm>
            <a:off x="5909437" y="5257473"/>
            <a:ext cx="116603" cy="104081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9" name="Rectangle 1098">
            <a:hlinkClick r:id="rId4" action="ppaction://hlinksldjump" tooltip="Symbian: 2 @ -12.4%"/>
          </p:cNvPr>
          <p:cNvSpPr/>
          <p:nvPr/>
        </p:nvSpPr>
        <p:spPr>
          <a:xfrm>
            <a:off x="5777499" y="5361554"/>
            <a:ext cx="177256" cy="20929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0" name="Rectangle 1099">
            <a:hlinkClick r:id="rId4" action="ppaction://hlinksldjump" tooltip="Android 1: 1 @ -72.6%"/>
          </p:cNvPr>
          <p:cNvSpPr/>
          <p:nvPr/>
        </p:nvSpPr>
        <p:spPr>
          <a:xfrm>
            <a:off x="5954754" y="5361554"/>
            <a:ext cx="59684" cy="20929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1" name="Rectangle 1100">
            <a:hlinkClick r:id="rId4" action="ppaction://hlinksldjump" tooltip="Other: 0 @ -78.3%"/>
          </p:cNvPr>
          <p:cNvSpPr/>
          <p:nvPr/>
        </p:nvSpPr>
        <p:spPr>
          <a:xfrm>
            <a:off x="6014438" y="5361554"/>
            <a:ext cx="11602" cy="20929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2" name="Rectangle 1101">
            <a:hlinkClick r:id="rId4" action="ppaction://hlinksldjump" tooltip="Music + Video: 14 @ -31.2%"/>
          </p:cNvPr>
          <p:cNvSpPr/>
          <p:nvPr/>
        </p:nvSpPr>
        <p:spPr>
          <a:xfrm>
            <a:off x="4964669" y="5102809"/>
            <a:ext cx="1074071" cy="292374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3" name="Rectangle 1102">
            <a:hlinkClick r:id="rId4" action="ppaction://hlinksldjump" tooltip="Android 4: 26 @ +10.8%"/>
          </p:cNvPr>
          <p:cNvSpPr/>
          <p:nvPr/>
        </p:nvSpPr>
        <p:spPr>
          <a:xfrm>
            <a:off x="4977369" y="5407883"/>
            <a:ext cx="368836" cy="117644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4" name="Rectangle 1103">
            <a:hlinkClick r:id="rId4" action="ppaction://hlinksldjump" tooltip="iOS 5: 25 @ +22.3%"/>
          </p:cNvPr>
          <p:cNvSpPr/>
          <p:nvPr/>
        </p:nvSpPr>
        <p:spPr>
          <a:xfrm>
            <a:off x="4977369" y="5525527"/>
            <a:ext cx="368836" cy="111505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5" name="Rectangle 1104">
            <a:hlinkClick r:id="rId4" action="ppaction://hlinksldjump" tooltip="Android 3: 21 @ -25.3%"/>
          </p:cNvPr>
          <p:cNvSpPr/>
          <p:nvPr/>
        </p:nvSpPr>
        <p:spPr>
          <a:xfrm>
            <a:off x="5346205" y="5407883"/>
            <a:ext cx="291049" cy="121448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6" name="Rectangle 1105">
            <a:hlinkClick r:id="rId4" action="ppaction://hlinksldjump" tooltip="iOS 3: 19 @ -3.7%"/>
          </p:cNvPr>
          <p:cNvSpPr/>
          <p:nvPr/>
        </p:nvSpPr>
        <p:spPr>
          <a:xfrm>
            <a:off x="5346205" y="5529331"/>
            <a:ext cx="291049" cy="107701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7" name="Rectangle 1106">
            <a:hlinkClick r:id="rId4" action="ppaction://hlinksldjump" tooltip="Java ME: 17 @ -23.1%"/>
          </p:cNvPr>
          <p:cNvSpPr/>
          <p:nvPr/>
        </p:nvSpPr>
        <p:spPr>
          <a:xfrm>
            <a:off x="5637254" y="5407883"/>
            <a:ext cx="232860" cy="12309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8" name="Rectangle 1107">
            <a:hlinkClick r:id="rId4" action="ppaction://hlinksldjump" tooltip="iOS 4: 12 @ -54.7%"/>
          </p:cNvPr>
          <p:cNvSpPr/>
          <p:nvPr/>
        </p:nvSpPr>
        <p:spPr>
          <a:xfrm>
            <a:off x="5870114" y="5407883"/>
            <a:ext cx="155926" cy="123090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9" name="Rectangle 1108">
            <a:hlinkClick r:id="rId4" action="ppaction://hlinksldjump" tooltip="Android 2: 8 @ -32.7%"/>
          </p:cNvPr>
          <p:cNvSpPr/>
          <p:nvPr/>
        </p:nvSpPr>
        <p:spPr>
          <a:xfrm>
            <a:off x="5637254" y="5530973"/>
            <a:ext cx="125254" cy="106059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0" name="Rectangle 1109">
            <a:hlinkClick r:id="rId4" action="ppaction://hlinksldjump" tooltip="Black berry: 6 @ -57.9%"/>
          </p:cNvPr>
          <p:cNvSpPr/>
          <p:nvPr/>
        </p:nvSpPr>
        <p:spPr>
          <a:xfrm>
            <a:off x="5762508" y="5530973"/>
            <a:ext cx="166249" cy="59569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1" name="Rectangle 1110">
            <a:hlinkClick r:id="rId4" action="ppaction://hlinksldjump" tooltip="Symbian: 5 @ +3.9%"/>
          </p:cNvPr>
          <p:cNvSpPr/>
          <p:nvPr/>
        </p:nvSpPr>
        <p:spPr>
          <a:xfrm>
            <a:off x="5762508" y="5590541"/>
            <a:ext cx="166249" cy="46491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2" name="Rectangle 1111">
            <a:hlinkClick r:id="rId4" action="ppaction://hlinksldjump" tooltip="Windows: 4 @ -72.9%"/>
          </p:cNvPr>
          <p:cNvSpPr/>
          <p:nvPr/>
        </p:nvSpPr>
        <p:spPr>
          <a:xfrm>
            <a:off x="5928757" y="5530973"/>
            <a:ext cx="97283" cy="72566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3" name="Rectangle 1112">
            <a:hlinkClick r:id="rId4" action="ppaction://hlinksldjump" tooltip="Android 1: 2 @ +39.4%"/>
          </p:cNvPr>
          <p:cNvSpPr/>
          <p:nvPr/>
        </p:nvSpPr>
        <p:spPr>
          <a:xfrm>
            <a:off x="5928757" y="5603539"/>
            <a:ext cx="76191" cy="33493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4" name="Rectangle 1113">
            <a:hlinkClick r:id="rId4" action="ppaction://hlinksldjump" tooltip="Other: 0 @ -34.7%"/>
          </p:cNvPr>
          <p:cNvSpPr/>
          <p:nvPr/>
        </p:nvSpPr>
        <p:spPr>
          <a:xfrm>
            <a:off x="6004948" y="5603539"/>
            <a:ext cx="21092" cy="33493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5" name="Rectangle 1114">
            <a:hlinkClick r:id="rId4" action="ppaction://hlinksldjump" tooltip="Photo: 12 @ -23.0%"/>
          </p:cNvPr>
          <p:cNvSpPr/>
          <p:nvPr/>
        </p:nvSpPr>
        <p:spPr>
          <a:xfrm>
            <a:off x="4964669" y="5395183"/>
            <a:ext cx="1074071" cy="254549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16" name="Rectangle 1115">
            <a:hlinkClick r:id="rId4" action="ppaction://hlinksldjump" tooltip="Android 3: 24 @ +17.0%"/>
          </p:cNvPr>
          <p:cNvSpPr/>
          <p:nvPr/>
        </p:nvSpPr>
        <p:spPr>
          <a:xfrm>
            <a:off x="6051440" y="4711297"/>
            <a:ext cx="334597" cy="119593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7" name="Rectangle 1116">
            <a:hlinkClick r:id="rId4" action="ppaction://hlinksldjump" tooltip="iOS 5: 23 @ -14.4%"/>
          </p:cNvPr>
          <p:cNvSpPr/>
          <p:nvPr/>
        </p:nvSpPr>
        <p:spPr>
          <a:xfrm>
            <a:off x="6386037" y="4711297"/>
            <a:ext cx="323114" cy="119593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8" name="Rectangle 1117">
            <a:hlinkClick r:id="rId4" action="ppaction://hlinksldjump" tooltip="iOS 4: 23 @ -6.3%"/>
          </p:cNvPr>
          <p:cNvSpPr/>
          <p:nvPr/>
        </p:nvSpPr>
        <p:spPr>
          <a:xfrm>
            <a:off x="6051440" y="4830890"/>
            <a:ext cx="327522" cy="117618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9" name="Rectangle 1118">
            <a:hlinkClick r:id="rId4" action="ppaction://hlinksldjump" tooltip="Android 4: 22 @ +4.4%"/>
          </p:cNvPr>
          <p:cNvSpPr/>
          <p:nvPr/>
        </p:nvSpPr>
        <p:spPr>
          <a:xfrm>
            <a:off x="6051440" y="4948508"/>
            <a:ext cx="327522" cy="114367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20" name="Rectangle 1119">
            <a:hlinkClick r:id="rId4" action="ppaction://hlinksldjump" tooltip="iOS 3: 12 @ -29.3%"/>
          </p:cNvPr>
          <p:cNvSpPr/>
          <p:nvPr/>
        </p:nvSpPr>
        <p:spPr>
          <a:xfrm>
            <a:off x="6378962" y="4830890"/>
            <a:ext cx="187165" cy="106124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4" action="ppaction://hlinksldjump" tooltip="Java ME: 9 @ -49.4%"/>
          </p:cNvPr>
          <p:cNvSpPr/>
          <p:nvPr/>
        </p:nvSpPr>
        <p:spPr>
          <a:xfrm>
            <a:off x="6566127" y="4830890"/>
            <a:ext cx="143024" cy="106124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2" name="Rectangle 1121">
            <a:hlinkClick r:id="rId4" action="ppaction://hlinksldjump" tooltip="Black berry: 8 @ +27.1%"/>
          </p:cNvPr>
          <p:cNvSpPr/>
          <p:nvPr/>
        </p:nvSpPr>
        <p:spPr>
          <a:xfrm>
            <a:off x="6378962" y="4937014"/>
            <a:ext cx="211737" cy="63478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3" name="Rectangle 1122">
            <a:hlinkClick r:id="rId4" action="ppaction://hlinksldjump" tooltip="Windows: 8 @ -39.5%"/>
          </p:cNvPr>
          <p:cNvSpPr/>
          <p:nvPr/>
        </p:nvSpPr>
        <p:spPr>
          <a:xfrm>
            <a:off x="6378962" y="5000492"/>
            <a:ext cx="211737" cy="62384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4" name="Rectangle 1123">
            <a:hlinkClick r:id="rId4" action="ppaction://hlinksldjump" tooltip="Android 2: 4 @ -36.4%"/>
          </p:cNvPr>
          <p:cNvSpPr/>
          <p:nvPr/>
        </p:nvSpPr>
        <p:spPr>
          <a:xfrm>
            <a:off x="6590699" y="4937014"/>
            <a:ext cx="118452" cy="61054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4" action="ppaction://hlinksldjump" tooltip="Symbian: 3 @ +4.8%"/>
          </p:cNvPr>
          <p:cNvSpPr/>
          <p:nvPr/>
        </p:nvSpPr>
        <p:spPr>
          <a:xfrm>
            <a:off x="6590699" y="4998068"/>
            <a:ext cx="118452" cy="4907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6" name="Rectangle 1125">
            <a:hlinkClick r:id="rId4" action="ppaction://hlinksldjump" tooltip="Other: 1 @ +97.6%"/>
          </p:cNvPr>
          <p:cNvSpPr/>
          <p:nvPr/>
        </p:nvSpPr>
        <p:spPr>
          <a:xfrm>
            <a:off x="6590699" y="5047144"/>
            <a:ext cx="94702" cy="15731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7" name="Rectangle 1126">
            <a:hlinkClick r:id="rId4" action="ppaction://hlinksldjump" tooltip="Android 1: 0 @ -84.2%"/>
          </p:cNvPr>
          <p:cNvSpPr/>
          <p:nvPr/>
        </p:nvSpPr>
        <p:spPr>
          <a:xfrm>
            <a:off x="6685401" y="5047144"/>
            <a:ext cx="23750" cy="15731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8" name="Rectangle 1127">
            <a:hlinkClick r:id="rId4" action="ppaction://hlinksldjump" tooltip="Business: 11 @ -13.4%"/>
          </p:cNvPr>
          <p:cNvSpPr/>
          <p:nvPr/>
        </p:nvSpPr>
        <p:spPr>
          <a:xfrm>
            <a:off x="6038740" y="4698597"/>
            <a:ext cx="683111" cy="376979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29" name="Rectangle 1128">
            <a:hlinkClick r:id="rId4" action="ppaction://hlinksldjump" tooltip="iOS 5: 22 @ +15.8%"/>
          </p:cNvPr>
          <p:cNvSpPr/>
          <p:nvPr/>
        </p:nvSpPr>
        <p:spPr>
          <a:xfrm>
            <a:off x="6734551" y="4711297"/>
            <a:ext cx="295663" cy="124028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0" name="Rectangle 1129">
            <a:hlinkClick r:id="rId4" action="ppaction://hlinksldjump" tooltip="Android 4: 21 @ +5.6%"/>
          </p:cNvPr>
          <p:cNvSpPr/>
          <p:nvPr/>
        </p:nvSpPr>
        <p:spPr>
          <a:xfrm>
            <a:off x="7030214" y="4711297"/>
            <a:ext cx="277433" cy="124028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4" action="ppaction://hlinksldjump" tooltip="iOS 4: 19 @ -20.4%"/>
          </p:cNvPr>
          <p:cNvSpPr/>
          <p:nvPr/>
        </p:nvSpPr>
        <p:spPr>
          <a:xfrm>
            <a:off x="6734551" y="4835325"/>
            <a:ext cx="266196" cy="119302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2" name="Rectangle 1131">
            <a:hlinkClick r:id="rId4" action="ppaction://hlinksldjump" tooltip="Android 3: 17 @ -33.2%"/>
          </p:cNvPr>
          <p:cNvSpPr/>
          <p:nvPr/>
        </p:nvSpPr>
        <p:spPr>
          <a:xfrm>
            <a:off x="6734551" y="4954627"/>
            <a:ext cx="266196" cy="108249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4" action="ppaction://hlinksldjump" tooltip="Java ME: 10 @ +20.3%"/>
          </p:cNvPr>
          <p:cNvSpPr/>
          <p:nvPr/>
        </p:nvSpPr>
        <p:spPr>
          <a:xfrm>
            <a:off x="7000748" y="4835325"/>
            <a:ext cx="155273" cy="112917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4" action="ppaction://hlinksldjump" tooltip="iOS 3: 10 @ -43.0%"/>
          </p:cNvPr>
          <p:cNvSpPr/>
          <p:nvPr/>
        </p:nvSpPr>
        <p:spPr>
          <a:xfrm>
            <a:off x="7156021" y="4835325"/>
            <a:ext cx="151627" cy="112917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5" name="Rectangle 1134">
            <a:hlinkClick r:id="rId4" action="ppaction://hlinksldjump" tooltip="Android 2: 8 @ +16.5%"/>
          </p:cNvPr>
          <p:cNvSpPr/>
          <p:nvPr/>
        </p:nvSpPr>
        <p:spPr>
          <a:xfrm>
            <a:off x="7000748" y="4948242"/>
            <a:ext cx="178301" cy="73528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6" name="Rectangle 1135">
            <a:hlinkClick r:id="rId4" action="ppaction://hlinksldjump" tooltip="Black berry: 4 @ +51.8%"/>
          </p:cNvPr>
          <p:cNvSpPr/>
          <p:nvPr/>
        </p:nvSpPr>
        <p:spPr>
          <a:xfrm>
            <a:off x="7000748" y="5021770"/>
            <a:ext cx="178301" cy="41106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7" name="Rectangle 1136">
            <a:hlinkClick r:id="rId4" action="ppaction://hlinksldjump" tooltip="Symbian: 4 @ +36.1%"/>
          </p:cNvPr>
          <p:cNvSpPr/>
          <p:nvPr/>
        </p:nvSpPr>
        <p:spPr>
          <a:xfrm>
            <a:off x="7179049" y="4948242"/>
            <a:ext cx="128598" cy="5361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4" action="ppaction://hlinksldjump" tooltip="Windows: 4 @ -19.3%"/>
          </p:cNvPr>
          <p:cNvSpPr/>
          <p:nvPr/>
        </p:nvSpPr>
        <p:spPr>
          <a:xfrm>
            <a:off x="7179049" y="5001860"/>
            <a:ext cx="107785" cy="61015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9" name="Rectangle 1138">
            <a:hlinkClick r:id="rId4" action="ppaction://hlinksldjump" tooltip="Android 1: 1 @ -57.1%"/>
          </p:cNvPr>
          <p:cNvSpPr/>
          <p:nvPr/>
        </p:nvSpPr>
        <p:spPr>
          <a:xfrm>
            <a:off x="7286834" y="5001860"/>
            <a:ext cx="20813" cy="56532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4" action="ppaction://hlinksldjump" tooltip="Other: 0 @ -49.5%"/>
          </p:cNvPr>
          <p:cNvSpPr/>
          <p:nvPr/>
        </p:nvSpPr>
        <p:spPr>
          <a:xfrm>
            <a:off x="7286834" y="5058392"/>
            <a:ext cx="20813" cy="4484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1" name="Rectangle 1140">
            <a:hlinkClick r:id="rId4" action="ppaction://hlinksldjump" tooltip="Entertainment: 10 @ -10.1%"/>
          </p:cNvPr>
          <p:cNvSpPr/>
          <p:nvPr/>
        </p:nvSpPr>
        <p:spPr>
          <a:xfrm>
            <a:off x="6721851" y="4698597"/>
            <a:ext cx="598496" cy="376979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42" name="Rectangle 1141">
            <a:hlinkClick r:id="rId4" action="ppaction://hlinksldjump" tooltip="Android 4: 16 @ +23.6%"/>
          </p:cNvPr>
          <p:cNvSpPr/>
          <p:nvPr/>
        </p:nvSpPr>
        <p:spPr>
          <a:xfrm>
            <a:off x="6051440" y="5088275"/>
            <a:ext cx="240320" cy="109305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3" name="Rectangle 1142">
            <a:hlinkClick r:id="rId4" action="ppaction://hlinksldjump" tooltip="Android 3: 15 @ -12.1%"/>
          </p:cNvPr>
          <p:cNvSpPr/>
          <p:nvPr/>
        </p:nvSpPr>
        <p:spPr>
          <a:xfrm>
            <a:off x="6291760" y="5088275"/>
            <a:ext cx="232021" cy="109305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4" action="ppaction://hlinksldjump" tooltip="iOS 4: 12 @ -13.2%"/>
          </p:cNvPr>
          <p:cNvSpPr/>
          <p:nvPr/>
        </p:nvSpPr>
        <p:spPr>
          <a:xfrm>
            <a:off x="6051440" y="5197580"/>
            <a:ext cx="210975" cy="95965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5" name="Rectangle 1144">
            <a:hlinkClick r:id="rId4" action="ppaction://hlinksldjump" tooltip="iOS 5: 12 @ -50.6%"/>
          </p:cNvPr>
          <p:cNvSpPr/>
          <p:nvPr/>
        </p:nvSpPr>
        <p:spPr>
          <a:xfrm>
            <a:off x="6051440" y="5293545"/>
            <a:ext cx="210975" cy="90434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4" action="ppaction://hlinksldjump" tooltip="iOS 3: 7 @ -41.9%"/>
          </p:cNvPr>
          <p:cNvSpPr/>
          <p:nvPr/>
        </p:nvSpPr>
        <p:spPr>
          <a:xfrm>
            <a:off x="6262415" y="5197580"/>
            <a:ext cx="130927" cy="88252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4" action="ppaction://hlinksldjump" tooltip="Java ME: 7 @ -38.8%"/>
          </p:cNvPr>
          <p:cNvSpPr/>
          <p:nvPr/>
        </p:nvSpPr>
        <p:spPr>
          <a:xfrm>
            <a:off x="6393343" y="5197580"/>
            <a:ext cx="130438" cy="88252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8" name="Rectangle 1147">
            <a:hlinkClick r:id="rId4" action="ppaction://hlinksldjump" tooltip="Windows: 6 @ +42.7%"/>
          </p:cNvPr>
          <p:cNvSpPr/>
          <p:nvPr/>
        </p:nvSpPr>
        <p:spPr>
          <a:xfrm>
            <a:off x="6262415" y="5285832"/>
            <a:ext cx="161597" cy="62308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9" name="Rectangle 1148">
            <a:hlinkClick r:id="rId4" action="ppaction://hlinksldjump" tooltip="Black berry: 4 @ -45.4%"/>
          </p:cNvPr>
          <p:cNvSpPr/>
          <p:nvPr/>
        </p:nvSpPr>
        <p:spPr>
          <a:xfrm>
            <a:off x="6262415" y="5348140"/>
            <a:ext cx="161597" cy="35839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4" action="ppaction://hlinksldjump" tooltip="Android 2: 3 @ -67.3%"/>
          </p:cNvPr>
          <p:cNvSpPr/>
          <p:nvPr/>
        </p:nvSpPr>
        <p:spPr>
          <a:xfrm>
            <a:off x="6424012" y="5285832"/>
            <a:ext cx="99769" cy="51422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4" action="ppaction://hlinksldjump" tooltip="Symbian: 2 @ +7.7%"/>
          </p:cNvPr>
          <p:cNvSpPr/>
          <p:nvPr/>
        </p:nvSpPr>
        <p:spPr>
          <a:xfrm>
            <a:off x="6424012" y="5337254"/>
            <a:ext cx="87674" cy="46725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hlinkClick r:id="rId4" action="ppaction://hlinksldjump" tooltip="Android 1: 0 @ -59.8%"/>
          </p:cNvPr>
          <p:cNvSpPr/>
          <p:nvPr/>
        </p:nvSpPr>
        <p:spPr>
          <a:xfrm>
            <a:off x="6511686" y="5337254"/>
            <a:ext cx="12094" cy="46725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4" action="ppaction://hlinksldjump" tooltip="Travel: 7 @ -26.4%"/>
          </p:cNvPr>
          <p:cNvSpPr/>
          <p:nvPr/>
        </p:nvSpPr>
        <p:spPr>
          <a:xfrm>
            <a:off x="6038740" y="5075575"/>
            <a:ext cx="497741" cy="321104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54" name="Rectangle 1153">
            <a:hlinkClick r:id="rId4" action="ppaction://hlinksldjump" tooltip="Android 4: 14 @ +3.9%"/>
          </p:cNvPr>
          <p:cNvSpPr/>
          <p:nvPr/>
        </p:nvSpPr>
        <p:spPr>
          <a:xfrm>
            <a:off x="6051440" y="5409379"/>
            <a:ext cx="249859" cy="90070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4" action="ppaction://hlinksldjump" tooltip="Android 3: 11 @ -5.5%"/>
          </p:cNvPr>
          <p:cNvSpPr/>
          <p:nvPr/>
        </p:nvSpPr>
        <p:spPr>
          <a:xfrm>
            <a:off x="6051440" y="5499449"/>
            <a:ext cx="249859" cy="72217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hlinkClick r:id="rId4" action="ppaction://hlinksldjump" tooltip="iOS 5: 10 @ -35.5%"/>
          </p:cNvPr>
          <p:cNvSpPr/>
          <p:nvPr/>
        </p:nvSpPr>
        <p:spPr>
          <a:xfrm>
            <a:off x="6051440" y="5571667"/>
            <a:ext cx="249859" cy="65365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4" action="ppaction://hlinksldjump" tooltip="iOS 4: 10 @ -18.1%"/>
          </p:cNvPr>
          <p:cNvSpPr/>
          <p:nvPr/>
        </p:nvSpPr>
        <p:spPr>
          <a:xfrm>
            <a:off x="6301299" y="5409379"/>
            <a:ext cx="222482" cy="71657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8" name="Rectangle 1157">
            <a:hlinkClick r:id="rId4" action="ppaction://hlinksldjump" tooltip="Java ME: 7 @ -7.4%"/>
          </p:cNvPr>
          <p:cNvSpPr/>
          <p:nvPr/>
        </p:nvSpPr>
        <p:spPr>
          <a:xfrm>
            <a:off x="6301299" y="5481036"/>
            <a:ext cx="128173" cy="84550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4" action="ppaction://hlinksldjump" tooltip="Android 2: 5 @ +9.7%"/>
          </p:cNvPr>
          <p:cNvSpPr/>
          <p:nvPr/>
        </p:nvSpPr>
        <p:spPr>
          <a:xfrm>
            <a:off x="6429472" y="5481036"/>
            <a:ext cx="94309" cy="84550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4" action="ppaction://hlinksldjump" tooltip="iOS 3: 4 @ -51.6%"/>
          </p:cNvPr>
          <p:cNvSpPr/>
          <p:nvPr/>
        </p:nvSpPr>
        <p:spPr>
          <a:xfrm>
            <a:off x="6301299" y="5565586"/>
            <a:ext cx="93784" cy="71446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1" name="Rectangle 1160">
            <a:hlinkClick r:id="rId4" action="ppaction://hlinksldjump" tooltip="Windows: 2 @ -5.4%"/>
          </p:cNvPr>
          <p:cNvSpPr/>
          <p:nvPr/>
        </p:nvSpPr>
        <p:spPr>
          <a:xfrm>
            <a:off x="6395083" y="5565586"/>
            <a:ext cx="65354" cy="57724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4" action="ppaction://hlinksldjump" tooltip="Black berry: 2 @ -45.2%"/>
          </p:cNvPr>
          <p:cNvSpPr/>
          <p:nvPr/>
        </p:nvSpPr>
        <p:spPr>
          <a:xfrm>
            <a:off x="6460437" y="5565586"/>
            <a:ext cx="63344" cy="57724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4" action="ppaction://hlinksldjump" tooltip="Android 1: 1 @ +78.7%"/>
          </p:cNvPr>
          <p:cNvSpPr/>
          <p:nvPr/>
        </p:nvSpPr>
        <p:spPr>
          <a:xfrm>
            <a:off x="6395083" y="5623310"/>
            <a:ext cx="96187" cy="13722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4" action="ppaction://hlinksldjump" tooltip="Other: 0 @ -57.5%"/>
          </p:cNvPr>
          <p:cNvSpPr/>
          <p:nvPr/>
        </p:nvSpPr>
        <p:spPr>
          <a:xfrm>
            <a:off x="6491269" y="5623310"/>
            <a:ext cx="20885" cy="13722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5" name="Rectangle 1164">
            <a:hlinkClick r:id="rId4" action="ppaction://hlinksldjump" tooltip="Symbian: 0 @ -95.0%"/>
          </p:cNvPr>
          <p:cNvSpPr/>
          <p:nvPr/>
        </p:nvSpPr>
        <p:spPr>
          <a:xfrm>
            <a:off x="6512155" y="5623310"/>
            <a:ext cx="11626" cy="13722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4" action="ppaction://hlinksldjump" tooltip="Family: 6 @ -19.5%"/>
          </p:cNvPr>
          <p:cNvSpPr/>
          <p:nvPr/>
        </p:nvSpPr>
        <p:spPr>
          <a:xfrm>
            <a:off x="6038740" y="5396679"/>
            <a:ext cx="497741" cy="253053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67" name="Rectangle 1166">
            <a:hlinkClick r:id="rId4" action="ppaction://hlinksldjump" tooltip="Android 3: 10 @ -7.8%"/>
          </p:cNvPr>
          <p:cNvSpPr/>
          <p:nvPr/>
        </p:nvSpPr>
        <p:spPr>
          <a:xfrm>
            <a:off x="6549181" y="5088275"/>
            <a:ext cx="193111" cy="80603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8" name="Rectangle 1167">
            <a:hlinkClick r:id="rId4" action="ppaction://hlinksldjump" tooltip="Android 4: 9 @ +0.9%"/>
          </p:cNvPr>
          <p:cNvSpPr/>
          <p:nvPr/>
        </p:nvSpPr>
        <p:spPr>
          <a:xfrm>
            <a:off x="6742292" y="5088275"/>
            <a:ext cx="174412" cy="80603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4" action="ppaction://hlinksldjump" tooltip="iOS 4: 8 @ -29.9%"/>
          </p:cNvPr>
          <p:cNvSpPr/>
          <p:nvPr/>
        </p:nvSpPr>
        <p:spPr>
          <a:xfrm>
            <a:off x="6549181" y="5168878"/>
            <a:ext cx="166591" cy="76990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0" name="Rectangle 1169">
            <a:hlinkClick r:id="rId4" action="ppaction://hlinksldjump" tooltip="iOS 3: 7 @ +16.1%"/>
          </p:cNvPr>
          <p:cNvSpPr/>
          <p:nvPr/>
        </p:nvSpPr>
        <p:spPr>
          <a:xfrm>
            <a:off x="6549181" y="5245868"/>
            <a:ext cx="166591" cy="67678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1" name="Rectangle 1170">
            <a:hlinkClick r:id="rId4" action="ppaction://hlinksldjump" tooltip="Java ME: 7 @ -0.9%"/>
          </p:cNvPr>
          <p:cNvSpPr/>
          <p:nvPr/>
        </p:nvSpPr>
        <p:spPr>
          <a:xfrm>
            <a:off x="6715771" y="5168878"/>
            <a:ext cx="124243" cy="90350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4" action="ppaction://hlinksldjump" tooltip="iOS 5: 4 @ -36.4%"/>
          </p:cNvPr>
          <p:cNvSpPr/>
          <p:nvPr/>
        </p:nvSpPr>
        <p:spPr>
          <a:xfrm>
            <a:off x="6840014" y="5168878"/>
            <a:ext cx="76690" cy="90350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4" action="ppaction://hlinksldjump" tooltip="Windows: 3 @ -37.2%"/>
          </p:cNvPr>
          <p:cNvSpPr/>
          <p:nvPr/>
        </p:nvSpPr>
        <p:spPr>
          <a:xfrm>
            <a:off x="6715771" y="5259228"/>
            <a:ext cx="99993" cy="54318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4" name="Rectangle 1173">
            <a:hlinkClick r:id="rId4" action="ppaction://hlinksldjump" tooltip="Android 2: 2 @ -70.7%"/>
          </p:cNvPr>
          <p:cNvSpPr/>
          <p:nvPr/>
        </p:nvSpPr>
        <p:spPr>
          <a:xfrm>
            <a:off x="6815764" y="5259228"/>
            <a:ext cx="61467" cy="40435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4" action="ppaction://hlinksldjump" tooltip="Symbian: 1 @ -76.3%"/>
          </p:cNvPr>
          <p:cNvSpPr/>
          <p:nvPr/>
        </p:nvSpPr>
        <p:spPr>
          <a:xfrm>
            <a:off x="6877231" y="5259228"/>
            <a:ext cx="39473" cy="40435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4" action="ppaction://hlinksldjump" tooltip="Black berry: 0 @ -90.8%"/>
          </p:cNvPr>
          <p:cNvSpPr/>
          <p:nvPr/>
        </p:nvSpPr>
        <p:spPr>
          <a:xfrm>
            <a:off x="6815764" y="5299662"/>
            <a:ext cx="47133" cy="13883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4" action="ppaction://hlinksldjump" tooltip="Other: 0 @ +inf%"/>
          </p:cNvPr>
          <p:cNvSpPr/>
          <p:nvPr/>
        </p:nvSpPr>
        <p:spPr>
          <a:xfrm>
            <a:off x="6862897" y="5299662"/>
            <a:ext cx="33466" cy="138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8" name="Rectangle 1177">
            <a:hlinkClick r:id="rId4" action="ppaction://hlinksldjump" tooltip="Android 1: 0 @ -11.3%"/>
          </p:cNvPr>
          <p:cNvSpPr/>
          <p:nvPr/>
        </p:nvSpPr>
        <p:spPr>
          <a:xfrm>
            <a:off x="6896363" y="5299662"/>
            <a:ext cx="20341" cy="1388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9" name="Rectangle 1178">
            <a:hlinkClick r:id="rId4" action="ppaction://hlinksldjump" tooltip="Weather: 4 @ -26.3%"/>
          </p:cNvPr>
          <p:cNvSpPr/>
          <p:nvPr/>
        </p:nvSpPr>
        <p:spPr>
          <a:xfrm>
            <a:off x="6536481" y="5075575"/>
            <a:ext cx="392923" cy="250670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80" name="Rectangle 1179">
            <a:hlinkClick r:id="rId4" action="ppaction://hlinksldjump" tooltip="Android 4: 12 @ -3.6%"/>
          </p:cNvPr>
          <p:cNvSpPr/>
          <p:nvPr/>
        </p:nvSpPr>
        <p:spPr>
          <a:xfrm>
            <a:off x="6942104" y="5088275"/>
            <a:ext cx="214190" cy="87209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1" name="Rectangle 1180">
            <a:hlinkClick r:id="rId4" action="ppaction://hlinksldjump" tooltip="Android 3: 8 @ +71.8%"/>
          </p:cNvPr>
          <p:cNvSpPr/>
          <p:nvPr/>
        </p:nvSpPr>
        <p:spPr>
          <a:xfrm>
            <a:off x="7156294" y="5088275"/>
            <a:ext cx="151353" cy="87209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4" action="ppaction://hlinksldjump" tooltip="iOS 5: 6 @ -42.7%"/>
          </p:cNvPr>
          <p:cNvSpPr/>
          <p:nvPr/>
        </p:nvSpPr>
        <p:spPr>
          <a:xfrm>
            <a:off x="6942104" y="5175484"/>
            <a:ext cx="138913" cy="69475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3" name="Rectangle 1182">
            <a:hlinkClick r:id="rId4" action="ppaction://hlinksldjump" tooltip="iOS 3: 6 @ +18.9%"/>
          </p:cNvPr>
          <p:cNvSpPr/>
          <p:nvPr/>
        </p:nvSpPr>
        <p:spPr>
          <a:xfrm>
            <a:off x="6942104" y="5244959"/>
            <a:ext cx="138913" cy="68586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Rectangle 1183">
            <a:hlinkClick r:id="rId4" action="ppaction://hlinksldjump" tooltip="Java ME: 6 @ +29.1%"/>
          </p:cNvPr>
          <p:cNvSpPr/>
          <p:nvPr/>
        </p:nvSpPr>
        <p:spPr>
          <a:xfrm>
            <a:off x="7081017" y="5175484"/>
            <a:ext cx="114474" cy="80860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4" action="ppaction://hlinksldjump" tooltip="iOS 4: 6 @ -43.9%"/>
          </p:cNvPr>
          <p:cNvSpPr/>
          <p:nvPr/>
        </p:nvSpPr>
        <p:spPr>
          <a:xfrm>
            <a:off x="7195491" y="5175484"/>
            <a:ext cx="112156" cy="80860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4" action="ppaction://hlinksldjump" tooltip="Black berry: 3 @ -15.3%"/>
          </p:cNvPr>
          <p:cNvSpPr/>
          <p:nvPr/>
        </p:nvSpPr>
        <p:spPr>
          <a:xfrm>
            <a:off x="7081017" y="5256344"/>
            <a:ext cx="92560" cy="57202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7" name="Rectangle 1186">
            <a:hlinkClick r:id="rId4" action="ppaction://hlinksldjump" tooltip="Windows: 2 @ +98.7%"/>
          </p:cNvPr>
          <p:cNvSpPr/>
          <p:nvPr/>
        </p:nvSpPr>
        <p:spPr>
          <a:xfrm>
            <a:off x="7173577" y="5256344"/>
            <a:ext cx="62431" cy="57202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4" action="ppaction://hlinksldjump" tooltip="Android 2: 2 @ +134.9%"/>
          </p:cNvPr>
          <p:cNvSpPr/>
          <p:nvPr/>
        </p:nvSpPr>
        <p:spPr>
          <a:xfrm>
            <a:off x="7236009" y="5256344"/>
            <a:ext cx="71638" cy="491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4" action="ppaction://hlinksldjump" tooltip="Symbian: 0 @ -70.8%"/>
          </p:cNvPr>
          <p:cNvSpPr/>
          <p:nvPr/>
        </p:nvSpPr>
        <p:spPr>
          <a:xfrm>
            <a:off x="7236009" y="5305521"/>
            <a:ext cx="71638" cy="8025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4" action="ppaction://hlinksldjump" tooltip="Social: 4 @ -5.1%"/>
          </p:cNvPr>
          <p:cNvSpPr/>
          <p:nvPr/>
        </p:nvSpPr>
        <p:spPr>
          <a:xfrm>
            <a:off x="6929404" y="5075575"/>
            <a:ext cx="390943" cy="250670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91" name="Rectangle 1190">
            <a:hlinkClick r:id="rId4" action="ppaction://hlinksldjump" tooltip="Android 4: 8 @ -20.6%"/>
          </p:cNvPr>
          <p:cNvSpPr/>
          <p:nvPr/>
        </p:nvSpPr>
        <p:spPr>
          <a:xfrm>
            <a:off x="6549181" y="5338945"/>
            <a:ext cx="134175" cy="9089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2" name="Rectangle 1191">
            <a:hlinkClick r:id="rId4" action="ppaction://hlinksldjump" tooltip="Android 3: 7 @ +29.6%"/>
          </p:cNvPr>
          <p:cNvSpPr/>
          <p:nvPr/>
        </p:nvSpPr>
        <p:spPr>
          <a:xfrm>
            <a:off x="6549181" y="5429844"/>
            <a:ext cx="134175" cy="85006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3" name="Rectangle 1192">
            <a:hlinkClick r:id="rId4" action="ppaction://hlinksldjump" tooltip="iOS 3: 6 @ +29.6%"/>
          </p:cNvPr>
          <p:cNvSpPr/>
          <p:nvPr/>
        </p:nvSpPr>
        <p:spPr>
          <a:xfrm>
            <a:off x="6683355" y="5338945"/>
            <a:ext cx="111895" cy="75959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4" name="Rectangle 1193">
            <a:hlinkClick r:id="rId4" action="ppaction://hlinksldjump" tooltip="iOS 4: 5 @ +11.2%"/>
          </p:cNvPr>
          <p:cNvSpPr/>
          <p:nvPr/>
        </p:nvSpPr>
        <p:spPr>
          <a:xfrm>
            <a:off x="6795250" y="5338945"/>
            <a:ext cx="109711" cy="75959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5" name="Rectangle 1194">
            <a:hlinkClick r:id="rId4" action="ppaction://hlinksldjump" tooltip="iOS 5: 5 @ +48.1%"/>
          </p:cNvPr>
          <p:cNvSpPr/>
          <p:nvPr/>
        </p:nvSpPr>
        <p:spPr>
          <a:xfrm>
            <a:off x="6683355" y="5414904"/>
            <a:ext cx="138720" cy="59992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6" name="Rectangle 1195">
            <a:hlinkClick r:id="rId4" action="ppaction://hlinksldjump" tooltip="Java ME: 4 @ -13.2%"/>
          </p:cNvPr>
          <p:cNvSpPr/>
          <p:nvPr/>
        </p:nvSpPr>
        <p:spPr>
          <a:xfrm>
            <a:off x="6683355" y="5474896"/>
            <a:ext cx="138720" cy="39954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4" action="ppaction://hlinksldjump" tooltip="Windows: 2 @ +107.0%"/>
          </p:cNvPr>
          <p:cNvSpPr/>
          <p:nvPr/>
        </p:nvSpPr>
        <p:spPr>
          <a:xfrm>
            <a:off x="6822076" y="5414904"/>
            <a:ext cx="82885" cy="438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4" action="ppaction://hlinksldjump" tooltip="Android 2: 1 @ +8.1%"/>
          </p:cNvPr>
          <p:cNvSpPr/>
          <p:nvPr/>
        </p:nvSpPr>
        <p:spPr>
          <a:xfrm>
            <a:off x="6822076" y="5458791"/>
            <a:ext cx="82885" cy="26643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4" action="ppaction://hlinksldjump" tooltip="Black berry: 1 @ -52.7%"/>
          </p:cNvPr>
          <p:cNvSpPr/>
          <p:nvPr/>
        </p:nvSpPr>
        <p:spPr>
          <a:xfrm>
            <a:off x="6822076" y="5485434"/>
            <a:ext cx="47570" cy="29416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0" name="Rectangle 1199">
            <a:hlinkClick r:id="rId4" action="ppaction://hlinksldjump" tooltip="Other: 0 @ +145.4%"/>
          </p:cNvPr>
          <p:cNvSpPr/>
          <p:nvPr/>
        </p:nvSpPr>
        <p:spPr>
          <a:xfrm>
            <a:off x="6869646" y="5485434"/>
            <a:ext cx="35314" cy="152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4" action="ppaction://hlinksldjump" tooltip="Symbian: 0 @ -74.8%"/>
          </p:cNvPr>
          <p:cNvSpPr/>
          <p:nvPr/>
        </p:nvSpPr>
        <p:spPr>
          <a:xfrm>
            <a:off x="6869646" y="5500677"/>
            <a:ext cx="35314" cy="14173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4" action="ppaction://hlinksldjump" tooltip="Lifestyle: 3 @ +4.8%"/>
          </p:cNvPr>
          <p:cNvSpPr/>
          <p:nvPr/>
        </p:nvSpPr>
        <p:spPr>
          <a:xfrm>
            <a:off x="6536481" y="5326245"/>
            <a:ext cx="381180" cy="201305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03" name="Rectangle 1202">
            <a:hlinkClick r:id="rId4" action="ppaction://hlinksldjump" tooltip="iOS 5: 4 @ -8.1%"/>
          </p:cNvPr>
          <p:cNvSpPr/>
          <p:nvPr/>
        </p:nvSpPr>
        <p:spPr>
          <a:xfrm>
            <a:off x="6549181" y="5540250"/>
            <a:ext cx="123780" cy="49979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4" action="ppaction://hlinksldjump" tooltip="iOS 4: 4 @ -47.7%"/>
          </p:cNvPr>
          <p:cNvSpPr/>
          <p:nvPr/>
        </p:nvSpPr>
        <p:spPr>
          <a:xfrm>
            <a:off x="6549181" y="5590229"/>
            <a:ext cx="123780" cy="46803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5" name="Rectangle 1204">
            <a:hlinkClick r:id="rId4" action="ppaction://hlinksldjump" tooltip="Android 4: 4 @ -38.5%"/>
          </p:cNvPr>
          <p:cNvSpPr/>
          <p:nvPr/>
        </p:nvSpPr>
        <p:spPr>
          <a:xfrm>
            <a:off x="6672961" y="5540250"/>
            <a:ext cx="102887" cy="52891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6" name="Rectangle 1205">
            <a:hlinkClick r:id="rId4" action="ppaction://hlinksldjump" tooltip="Android 3: 3 @ -38.5%"/>
          </p:cNvPr>
          <p:cNvSpPr/>
          <p:nvPr/>
        </p:nvSpPr>
        <p:spPr>
          <a:xfrm>
            <a:off x="6672961" y="5593141"/>
            <a:ext cx="102887" cy="43891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7" name="Rectangle 1206">
            <a:hlinkClick r:id="rId4" action="ppaction://hlinksldjump" tooltip="Java ME: 2 @ -30.1%"/>
          </p:cNvPr>
          <p:cNvSpPr/>
          <p:nvPr/>
        </p:nvSpPr>
        <p:spPr>
          <a:xfrm>
            <a:off x="6775848" y="5540250"/>
            <a:ext cx="65910" cy="44684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4" action="ppaction://hlinksldjump" tooltip="iOS 3: 2 @ -61.5%"/>
          </p:cNvPr>
          <p:cNvSpPr/>
          <p:nvPr/>
        </p:nvSpPr>
        <p:spPr>
          <a:xfrm>
            <a:off x="6841758" y="5540250"/>
            <a:ext cx="63202" cy="44684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9" name="Rectangle 1208">
            <a:hlinkClick r:id="rId4" action="ppaction://hlinksldjump" tooltip="Windows: 2 @ -28.4%"/>
          </p:cNvPr>
          <p:cNvSpPr/>
          <p:nvPr/>
        </p:nvSpPr>
        <p:spPr>
          <a:xfrm>
            <a:off x="6775848" y="5584935"/>
            <a:ext cx="87450" cy="29244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4" action="ppaction://hlinksldjump" tooltip="Android 2: 1 @ +10.5%"/>
          </p:cNvPr>
          <p:cNvSpPr/>
          <p:nvPr/>
        </p:nvSpPr>
        <p:spPr>
          <a:xfrm>
            <a:off x="6775848" y="5614178"/>
            <a:ext cx="87450" cy="22854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4" action="ppaction://hlinksldjump" tooltip="Symbian: 1 @ +201.6%"/>
          </p:cNvPr>
          <p:cNvSpPr/>
          <p:nvPr/>
        </p:nvSpPr>
        <p:spPr>
          <a:xfrm>
            <a:off x="6863298" y="5584935"/>
            <a:ext cx="41662" cy="304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4" action="ppaction://hlinksldjump" tooltip="Black berry: 1 @ -34.1%"/>
          </p:cNvPr>
          <p:cNvSpPr/>
          <p:nvPr/>
        </p:nvSpPr>
        <p:spPr>
          <a:xfrm>
            <a:off x="6863298" y="5615365"/>
            <a:ext cx="41662" cy="21667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3" name="Rectangle 1212">
            <a:hlinkClick r:id="rId4" action="ppaction://hlinksldjump" tooltip="Sports: 2 @ -36.0%"/>
          </p:cNvPr>
          <p:cNvSpPr/>
          <p:nvPr/>
        </p:nvSpPr>
        <p:spPr>
          <a:xfrm>
            <a:off x="6536481" y="5527550"/>
            <a:ext cx="381180" cy="122182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14" name="Rectangle 1213">
            <a:hlinkClick r:id="rId4" action="ppaction://hlinksldjump" tooltip="iOS 4: 4 @ +35.9%"/>
          </p:cNvPr>
          <p:cNvSpPr/>
          <p:nvPr/>
        </p:nvSpPr>
        <p:spPr>
          <a:xfrm>
            <a:off x="6930360" y="5338945"/>
            <a:ext cx="104711" cy="56927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4" action="ppaction://hlinksldjump" tooltip="Android 3: 4 @ -36.7%"/>
          </p:cNvPr>
          <p:cNvSpPr/>
          <p:nvPr/>
        </p:nvSpPr>
        <p:spPr>
          <a:xfrm>
            <a:off x="7035071" y="5338945"/>
            <a:ext cx="93225" cy="56927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4" action="ppaction://hlinksldjump" tooltip="Android 4: 3 @ +26.5%"/>
          </p:cNvPr>
          <p:cNvSpPr/>
          <p:nvPr/>
        </p:nvSpPr>
        <p:spPr>
          <a:xfrm>
            <a:off x="6930360" y="5395872"/>
            <a:ext cx="85245" cy="54352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4" action="ppaction://hlinksldjump" tooltip="iOS 5: 2 @ -48.9%"/>
          </p:cNvPr>
          <p:cNvSpPr/>
          <p:nvPr/>
        </p:nvSpPr>
        <p:spPr>
          <a:xfrm>
            <a:off x="6930360" y="5450224"/>
            <a:ext cx="85245" cy="34642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8" name="Rectangle 1217">
            <a:hlinkClick r:id="rId4" action="ppaction://hlinksldjump" tooltip="iOS 3: 2 @ +46.0%"/>
          </p:cNvPr>
          <p:cNvSpPr/>
          <p:nvPr/>
        </p:nvSpPr>
        <p:spPr>
          <a:xfrm>
            <a:off x="7015605" y="5395872"/>
            <a:ext cx="69104" cy="42461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9" name="Rectangle 1218">
            <a:hlinkClick r:id="rId4" action="ppaction://hlinksldjump" tooltip="Java ME: 1 @ -62.9%"/>
          </p:cNvPr>
          <p:cNvSpPr/>
          <p:nvPr/>
        </p:nvSpPr>
        <p:spPr>
          <a:xfrm>
            <a:off x="7084709" y="5395872"/>
            <a:ext cx="43586" cy="42461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0" name="Rectangle 1219">
            <a:hlinkClick r:id="rId4" action="ppaction://hlinksldjump" tooltip="Windows: 1 @ -62.6%"/>
          </p:cNvPr>
          <p:cNvSpPr/>
          <p:nvPr/>
        </p:nvSpPr>
        <p:spPr>
          <a:xfrm>
            <a:off x="7015605" y="5438333"/>
            <a:ext cx="63373" cy="27867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1" name="Rectangle 1220">
            <a:hlinkClick r:id="rId4" action="ppaction://hlinksldjump" tooltip="Black berry: 1 @ -14.4%"/>
          </p:cNvPr>
          <p:cNvSpPr/>
          <p:nvPr/>
        </p:nvSpPr>
        <p:spPr>
          <a:xfrm>
            <a:off x="7015605" y="5466200"/>
            <a:ext cx="63373" cy="18666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4" action="ppaction://hlinksldjump" tooltip="Android 2: 1 @ -15.3%"/>
          </p:cNvPr>
          <p:cNvSpPr/>
          <p:nvPr/>
        </p:nvSpPr>
        <p:spPr>
          <a:xfrm>
            <a:off x="7078978" y="5438333"/>
            <a:ext cx="49317" cy="22847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4" action="ppaction://hlinksldjump" tooltip="Symbian: 1 @ -4.0%"/>
          </p:cNvPr>
          <p:cNvSpPr/>
          <p:nvPr/>
        </p:nvSpPr>
        <p:spPr>
          <a:xfrm>
            <a:off x="7078978" y="5461180"/>
            <a:ext cx="31147" cy="23686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4" action="ppaction://hlinksldjump" tooltip="Other: 0 @ +inf%"/>
          </p:cNvPr>
          <p:cNvSpPr/>
          <p:nvPr/>
        </p:nvSpPr>
        <p:spPr>
          <a:xfrm>
            <a:off x="7110126" y="5461180"/>
            <a:ext cx="18170" cy="236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4" action="ppaction://hlinksldjump" tooltip="Politics: 2 @ -22.8%"/>
          </p:cNvPr>
          <p:cNvSpPr/>
          <p:nvPr/>
        </p:nvSpPr>
        <p:spPr>
          <a:xfrm>
            <a:off x="6917660" y="5326245"/>
            <a:ext cx="223335" cy="171321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6" name="Rectangle 1225">
            <a:hlinkClick r:id="rId4" action="ppaction://hlinksldjump" tooltip="iOS 5: 4 @ -18.2%"/>
          </p:cNvPr>
          <p:cNvSpPr/>
          <p:nvPr/>
        </p:nvSpPr>
        <p:spPr>
          <a:xfrm>
            <a:off x="7153696" y="5338945"/>
            <a:ext cx="89579" cy="55330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4" action="ppaction://hlinksldjump" tooltip="Android 3: 3 @ -13.3%"/>
          </p:cNvPr>
          <p:cNvSpPr/>
          <p:nvPr/>
        </p:nvSpPr>
        <p:spPr>
          <a:xfrm>
            <a:off x="7243274" y="5338945"/>
            <a:ext cx="64373" cy="55330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4" action="ppaction://hlinksldjump" tooltip="iOS 4: 2 @ -9.3%"/>
          </p:cNvPr>
          <p:cNvSpPr/>
          <p:nvPr/>
        </p:nvSpPr>
        <p:spPr>
          <a:xfrm>
            <a:off x="7153696" y="5394275"/>
            <a:ext cx="89863" cy="35090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4" action="ppaction://hlinksldjump" tooltip="Java ME: 2 @ +21.0%"/>
          </p:cNvPr>
          <p:cNvSpPr/>
          <p:nvPr/>
        </p:nvSpPr>
        <p:spPr>
          <a:xfrm>
            <a:off x="7243558" y="5394275"/>
            <a:ext cx="64089" cy="35090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4" action="ppaction://hlinksldjump" tooltip="Android 4: 1 @ -15.1%"/>
          </p:cNvPr>
          <p:cNvSpPr/>
          <p:nvPr/>
        </p:nvSpPr>
        <p:spPr>
          <a:xfrm>
            <a:off x="7153696" y="5429365"/>
            <a:ext cx="62262" cy="29872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1" name="Rectangle 1230">
            <a:hlinkClick r:id="rId4" action="ppaction://hlinksldjump" tooltip="Windows: 1 @ -11.5%"/>
          </p:cNvPr>
          <p:cNvSpPr/>
          <p:nvPr/>
        </p:nvSpPr>
        <p:spPr>
          <a:xfrm>
            <a:off x="7153696" y="5459236"/>
            <a:ext cx="62262" cy="25630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2" name="Rectangle 1231">
            <a:hlinkClick r:id="rId4" action="ppaction://hlinksldjump" tooltip="iOS 3: 1 @ -11.0%"/>
          </p:cNvPr>
          <p:cNvSpPr/>
          <p:nvPr/>
        </p:nvSpPr>
        <p:spPr>
          <a:xfrm>
            <a:off x="7215957" y="5429365"/>
            <a:ext cx="48676" cy="32773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3" name="Rectangle 1232">
            <a:hlinkClick r:id="rId4" action="ppaction://hlinksldjump" tooltip="Android 2: 1 @ +12.0%"/>
          </p:cNvPr>
          <p:cNvSpPr/>
          <p:nvPr/>
        </p:nvSpPr>
        <p:spPr>
          <a:xfrm>
            <a:off x="7264633" y="5429365"/>
            <a:ext cx="43014" cy="3277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4" action="ppaction://hlinksldjump" tooltip="Black berry: 1 @ +44.5%"/>
          </p:cNvPr>
          <p:cNvSpPr/>
          <p:nvPr/>
        </p:nvSpPr>
        <p:spPr>
          <a:xfrm>
            <a:off x="7215957" y="5462138"/>
            <a:ext cx="55421" cy="22728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4" action="ppaction://hlinksldjump" tooltip="Symbian: 0 @ +inf%"/>
          </p:cNvPr>
          <p:cNvSpPr/>
          <p:nvPr/>
        </p:nvSpPr>
        <p:spPr>
          <a:xfrm>
            <a:off x="7271379" y="5462138"/>
            <a:ext cx="36268" cy="122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4" action="ppaction://hlinksldjump" tooltip="Android 1: 0 @ -37.3%"/>
          </p:cNvPr>
          <p:cNvSpPr/>
          <p:nvPr/>
        </p:nvSpPr>
        <p:spPr>
          <a:xfrm>
            <a:off x="7271379" y="5474396"/>
            <a:ext cx="21803" cy="10470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4" action="ppaction://hlinksldjump" tooltip="Other: 0 @ +inf%"/>
          </p:cNvPr>
          <p:cNvSpPr/>
          <p:nvPr/>
        </p:nvSpPr>
        <p:spPr>
          <a:xfrm>
            <a:off x="7293182" y="5474396"/>
            <a:ext cx="14465" cy="104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4" action="ppaction://hlinksldjump" tooltip="Personal finance: 1 @ -5.5%"/>
          </p:cNvPr>
          <p:cNvSpPr/>
          <p:nvPr/>
        </p:nvSpPr>
        <p:spPr>
          <a:xfrm>
            <a:off x="7140996" y="5326245"/>
            <a:ext cx="179351" cy="171321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9" name="Rectangle 1238">
            <a:hlinkClick r:id="rId4" action="ppaction://hlinksldjump" tooltip="Java ME: 3 @ +50.4%"/>
          </p:cNvPr>
          <p:cNvSpPr/>
          <p:nvPr/>
        </p:nvSpPr>
        <p:spPr>
          <a:xfrm>
            <a:off x="6930360" y="5510266"/>
            <a:ext cx="80907" cy="56199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4" action="ppaction://hlinksldjump" tooltip="Android 4: 3 @ +23.0%"/>
          </p:cNvPr>
          <p:cNvSpPr/>
          <p:nvPr/>
        </p:nvSpPr>
        <p:spPr>
          <a:xfrm>
            <a:off x="7011267" y="5510266"/>
            <a:ext cx="71649" cy="56199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4" action="ppaction://hlinksldjump" tooltip="iOS 5: 3 @ -38.8%"/>
          </p:cNvPr>
          <p:cNvSpPr/>
          <p:nvPr/>
        </p:nvSpPr>
        <p:spPr>
          <a:xfrm>
            <a:off x="6930360" y="5566465"/>
            <a:ext cx="81627" cy="47384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4" action="ppaction://hlinksldjump" tooltip="Android 3: 1 @ +45.5%"/>
          </p:cNvPr>
          <p:cNvSpPr/>
          <p:nvPr/>
        </p:nvSpPr>
        <p:spPr>
          <a:xfrm>
            <a:off x="6930360" y="5613849"/>
            <a:ext cx="81627" cy="23183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4" action="ppaction://hlinksldjump" tooltip="iOS 3: 1 @ -34.3%"/>
          </p:cNvPr>
          <p:cNvSpPr/>
          <p:nvPr/>
        </p:nvSpPr>
        <p:spPr>
          <a:xfrm>
            <a:off x="7011987" y="5566465"/>
            <a:ext cx="70929" cy="25547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4" name="Rectangle 1243">
            <a:hlinkClick r:id="rId4" action="ppaction://hlinksldjump" tooltip="Windows: 1 @ +38.6%"/>
          </p:cNvPr>
          <p:cNvSpPr/>
          <p:nvPr/>
        </p:nvSpPr>
        <p:spPr>
          <a:xfrm>
            <a:off x="7011987" y="5592012"/>
            <a:ext cx="37004" cy="33821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1244">
            <a:hlinkClick r:id="rId4" action="ppaction://hlinksldjump" tooltip="Black berry: 1 @ +114.9%"/>
          </p:cNvPr>
          <p:cNvSpPr/>
          <p:nvPr/>
        </p:nvSpPr>
        <p:spPr>
          <a:xfrm>
            <a:off x="7048991" y="5592012"/>
            <a:ext cx="33926" cy="338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6" name="Rectangle 1245">
            <a:hlinkClick r:id="rId4" action="ppaction://hlinksldjump" tooltip="iOS 4: 0 @ -86.4%"/>
          </p:cNvPr>
          <p:cNvSpPr/>
          <p:nvPr/>
        </p:nvSpPr>
        <p:spPr>
          <a:xfrm>
            <a:off x="7011987" y="5625833"/>
            <a:ext cx="55605" cy="11199"/>
          </a:xfrm>
          <a:prstGeom prst="rect">
            <a:avLst/>
          </a:prstGeom>
          <a:solidFill>
            <a:srgbClr val="FF2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4" action="ppaction://hlinksldjump" tooltip="Android 1: 0 @ +inf%"/>
          </p:cNvPr>
          <p:cNvSpPr/>
          <p:nvPr/>
        </p:nvSpPr>
        <p:spPr>
          <a:xfrm>
            <a:off x="7067592" y="5625833"/>
            <a:ext cx="15324" cy="111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4" action="ppaction://hlinksldjump" tooltip="Health: 1 @ -20.7%"/>
          </p:cNvPr>
          <p:cNvSpPr/>
          <p:nvPr/>
        </p:nvSpPr>
        <p:spPr>
          <a:xfrm>
            <a:off x="6917660" y="5497566"/>
            <a:ext cx="177957" cy="152166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4" action="ppaction://hlinksldjump" tooltip="Android 3: 2 @ -2.7%"/>
          </p:cNvPr>
          <p:cNvSpPr/>
          <p:nvPr/>
        </p:nvSpPr>
        <p:spPr>
          <a:xfrm>
            <a:off x="7108317" y="5510266"/>
            <a:ext cx="60590" cy="39901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4" action="ppaction://hlinksldjump" tooltip="iOS 4: 2 @ -16.9%"/>
          </p:cNvPr>
          <p:cNvSpPr/>
          <p:nvPr/>
        </p:nvSpPr>
        <p:spPr>
          <a:xfrm>
            <a:off x="7108317" y="5550167"/>
            <a:ext cx="60590" cy="36760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4" action="ppaction://hlinksldjump" tooltip="Android 4: 2 @ -62.9%"/>
          </p:cNvPr>
          <p:cNvSpPr/>
          <p:nvPr/>
        </p:nvSpPr>
        <p:spPr>
          <a:xfrm>
            <a:off x="7168907" y="5510266"/>
            <a:ext cx="70538" cy="28342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4" action="ppaction://hlinksldjump" tooltip="iOS 5: 2 @ -51.3%"/>
          </p:cNvPr>
          <p:cNvSpPr/>
          <p:nvPr/>
        </p:nvSpPr>
        <p:spPr>
          <a:xfrm>
            <a:off x="7239446" y="5510266"/>
            <a:ext cx="68202" cy="28342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4" action="ppaction://hlinksldjump" tooltip="iOS 3: 1 @ -23.7%"/>
          </p:cNvPr>
          <p:cNvSpPr/>
          <p:nvPr/>
        </p:nvSpPr>
        <p:spPr>
          <a:xfrm>
            <a:off x="7168907" y="5538608"/>
            <a:ext cx="72541" cy="25022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4" action="ppaction://hlinksldjump" tooltip="Java ME: 1 @ -36.6%"/>
          </p:cNvPr>
          <p:cNvSpPr/>
          <p:nvPr/>
        </p:nvSpPr>
        <p:spPr>
          <a:xfrm>
            <a:off x="7168907" y="5563630"/>
            <a:ext cx="72541" cy="23297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5" name="Rectangle 1254">
            <a:hlinkClick r:id="rId4" action="ppaction://hlinksldjump" tooltip="Windows: 1 @ -49.9%"/>
          </p:cNvPr>
          <p:cNvSpPr/>
          <p:nvPr/>
        </p:nvSpPr>
        <p:spPr>
          <a:xfrm>
            <a:off x="7241448" y="5538608"/>
            <a:ext cx="40810" cy="31936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4" action="ppaction://hlinksldjump" tooltip="Symbian: 1 @ +10.8%"/>
          </p:cNvPr>
          <p:cNvSpPr/>
          <p:nvPr/>
        </p:nvSpPr>
        <p:spPr>
          <a:xfrm>
            <a:off x="7282257" y="5538608"/>
            <a:ext cx="25390" cy="31936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7" name="Rectangle 1256">
            <a:hlinkClick r:id="rId4" action="ppaction://hlinksldjump" tooltip="Android 2: 0 @ +133.6%"/>
          </p:cNvPr>
          <p:cNvSpPr/>
          <p:nvPr/>
        </p:nvSpPr>
        <p:spPr>
          <a:xfrm>
            <a:off x="7241448" y="5570544"/>
            <a:ext cx="25514" cy="163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4" action="ppaction://hlinksldjump" tooltip="Android 1: 0 @ +7.0%"/>
          </p:cNvPr>
          <p:cNvSpPr/>
          <p:nvPr/>
        </p:nvSpPr>
        <p:spPr>
          <a:xfrm>
            <a:off x="7266962" y="5570544"/>
            <a:ext cx="21240" cy="16383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9" name="Rectangle 1258">
            <a:hlinkClick r:id="rId4" action="ppaction://hlinksldjump" tooltip="Black berry: 0 @ -75.7%"/>
          </p:cNvPr>
          <p:cNvSpPr/>
          <p:nvPr/>
        </p:nvSpPr>
        <p:spPr>
          <a:xfrm>
            <a:off x="7288202" y="5570544"/>
            <a:ext cx="19445" cy="16383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4" action="ppaction://hlinksldjump" tooltip="Books: 1 @ -38.2%"/>
          </p:cNvPr>
          <p:cNvSpPr/>
          <p:nvPr/>
        </p:nvSpPr>
        <p:spPr>
          <a:xfrm>
            <a:off x="7095617" y="5497566"/>
            <a:ext cx="224730" cy="102061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4" action="ppaction://hlinksldjump" tooltip="iOS 3: 2 @ +52.3%"/>
          </p:cNvPr>
          <p:cNvSpPr/>
          <p:nvPr/>
        </p:nvSpPr>
        <p:spPr>
          <a:xfrm>
            <a:off x="7108317" y="5612327"/>
            <a:ext cx="50014" cy="24705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4" action="ppaction://hlinksldjump" tooltip="iOS 4: 1 @ +11.9%"/>
          </p:cNvPr>
          <p:cNvSpPr/>
          <p:nvPr/>
        </p:nvSpPr>
        <p:spPr>
          <a:xfrm>
            <a:off x="7158331" y="5612327"/>
            <a:ext cx="36972" cy="24705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4" action="ppaction://hlinksldjump" tooltip="Java ME: 1 @ +34.8%"/>
          </p:cNvPr>
          <p:cNvSpPr/>
          <p:nvPr/>
        </p:nvSpPr>
        <p:spPr>
          <a:xfrm>
            <a:off x="7195303" y="5612327"/>
            <a:ext cx="43003" cy="12645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4" action="ppaction://hlinksldjump" tooltip="Android 4: 1 @ -57.3%"/>
          </p:cNvPr>
          <p:cNvSpPr/>
          <p:nvPr/>
        </p:nvSpPr>
        <p:spPr>
          <a:xfrm>
            <a:off x="7195303" y="5624972"/>
            <a:ext cx="43003" cy="12060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4" action="ppaction://hlinksldjump" tooltip="Android 3: 1 @ -63.7%"/>
          </p:cNvPr>
          <p:cNvSpPr/>
          <p:nvPr/>
        </p:nvSpPr>
        <p:spPr>
          <a:xfrm>
            <a:off x="7238306" y="5612327"/>
            <a:ext cx="35059" cy="13550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4" action="ppaction://hlinksldjump" tooltip="iOS 5: 0 @ -48.6%"/>
          </p:cNvPr>
          <p:cNvSpPr/>
          <p:nvPr/>
        </p:nvSpPr>
        <p:spPr>
          <a:xfrm>
            <a:off x="7238306" y="5625878"/>
            <a:ext cx="35059" cy="11154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4" action="ppaction://hlinksldjump" tooltip="Windows: 0 @ -55.8%"/>
          </p:cNvPr>
          <p:cNvSpPr/>
          <p:nvPr/>
        </p:nvSpPr>
        <p:spPr>
          <a:xfrm>
            <a:off x="7273365" y="5612327"/>
            <a:ext cx="20970" cy="16027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4" action="ppaction://hlinksldjump" tooltip="Symbian: 0 @ -56.1%"/>
          </p:cNvPr>
          <p:cNvSpPr/>
          <p:nvPr/>
        </p:nvSpPr>
        <p:spPr>
          <a:xfrm>
            <a:off x="7294335" y="5612327"/>
            <a:ext cx="13312" cy="16027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4" action="ppaction://hlinksldjump" tooltip="Black berry: 0 @ +21.1%"/>
          </p:cNvPr>
          <p:cNvSpPr/>
          <p:nvPr/>
        </p:nvSpPr>
        <p:spPr>
          <a:xfrm>
            <a:off x="7273365" y="5628354"/>
            <a:ext cx="23508" cy="8678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0" name="Rectangle 1269">
            <a:hlinkClick r:id="rId4" action="ppaction://hlinksldjump" tooltip="Android 1: 0 @ -58.8%"/>
          </p:cNvPr>
          <p:cNvSpPr/>
          <p:nvPr/>
        </p:nvSpPr>
        <p:spPr>
          <a:xfrm>
            <a:off x="7296873" y="5628354"/>
            <a:ext cx="10774" cy="8678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4" action="ppaction://hlinksldjump" tooltip="News: 0 @ -34.3%"/>
          </p:cNvPr>
          <p:cNvSpPr/>
          <p:nvPr/>
        </p:nvSpPr>
        <p:spPr>
          <a:xfrm>
            <a:off x="7095617" y="5599627"/>
            <a:ext cx="224730" cy="50105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4" action="ppaction://hlinksldjump" tooltip="Browser: 9 @ -19.1%"/>
          </p:cNvPr>
          <p:cNvSpPr/>
          <p:nvPr/>
        </p:nvSpPr>
        <p:spPr>
          <a:xfrm>
            <a:off x="4951969" y="4084855"/>
            <a:ext cx="2381078" cy="1577577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Browser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273" name="Rectangle 1272">
            <a:hlinkClick r:id="rId4" action="ppaction://hlinksldjump" tooltip="iOS 4: 50 @ -36.9%"/>
          </p:cNvPr>
          <p:cNvSpPr/>
          <p:nvPr/>
        </p:nvSpPr>
        <p:spPr>
          <a:xfrm>
            <a:off x="7358447" y="4110255"/>
            <a:ext cx="463078" cy="187667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74" name="Rectangle 1273">
            <a:hlinkClick r:id="rId4" action="ppaction://hlinksldjump" tooltip="Android 3: 47 @ +15.0%"/>
          </p:cNvPr>
          <p:cNvSpPr/>
          <p:nvPr/>
        </p:nvSpPr>
        <p:spPr>
          <a:xfrm>
            <a:off x="7821525" y="4110255"/>
            <a:ext cx="439332" cy="187667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75" name="Rectangle 1274">
            <a:hlinkClick r:id="rId4" action="ppaction://hlinksldjump" tooltip="Android 4: 38 @ -48.3%"/>
          </p:cNvPr>
          <p:cNvSpPr/>
          <p:nvPr/>
        </p:nvSpPr>
        <p:spPr>
          <a:xfrm>
            <a:off x="7358447" y="4297921"/>
            <a:ext cx="369836" cy="176127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76" name="Rectangle 1275">
            <a:hlinkClick r:id="rId4" action="ppaction://hlinksldjump" tooltip="iOS 3: 33 @ -32.0%"/>
          </p:cNvPr>
          <p:cNvSpPr/>
          <p:nvPr/>
        </p:nvSpPr>
        <p:spPr>
          <a:xfrm>
            <a:off x="7358447" y="4474048"/>
            <a:ext cx="369836" cy="155661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77" name="Rectangle 1276">
            <a:hlinkClick r:id="rId4" action="ppaction://hlinksldjump" tooltip="iOS 5: 26 @ -55.8%"/>
          </p:cNvPr>
          <p:cNvSpPr/>
          <p:nvPr/>
        </p:nvSpPr>
        <p:spPr>
          <a:xfrm>
            <a:off x="7728283" y="4297921"/>
            <a:ext cx="276788" cy="163618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8" name="Rectangle 1277">
            <a:hlinkClick r:id="rId4" action="ppaction://hlinksldjump" tooltip="Java ME: 24 @ -29.7%"/>
          </p:cNvPr>
          <p:cNvSpPr/>
          <p:nvPr/>
        </p:nvSpPr>
        <p:spPr>
          <a:xfrm>
            <a:off x="8005071" y="4297921"/>
            <a:ext cx="255786" cy="163618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4" action="ppaction://hlinksldjump" tooltip="Windows: 17 @ -14.2%"/>
          </p:cNvPr>
          <p:cNvSpPr/>
          <p:nvPr/>
        </p:nvSpPr>
        <p:spPr>
          <a:xfrm>
            <a:off x="7728283" y="4461539"/>
            <a:ext cx="329000" cy="88615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80" name="Rectangle 1279">
            <a:hlinkClick r:id="rId4" action="ppaction://hlinksldjump" tooltip="Black berry: 15 @ -37.6%"/>
          </p:cNvPr>
          <p:cNvSpPr/>
          <p:nvPr/>
        </p:nvSpPr>
        <p:spPr>
          <a:xfrm>
            <a:off x="7728283" y="4550154"/>
            <a:ext cx="329000" cy="79556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81" name="Rectangle 1280">
            <a:hlinkClick r:id="rId4" action="ppaction://hlinksldjump" tooltip="Android 2: 9 @ -25.6%"/>
          </p:cNvPr>
          <p:cNvSpPr/>
          <p:nvPr/>
        </p:nvSpPr>
        <p:spPr>
          <a:xfrm>
            <a:off x="8057283" y="4461539"/>
            <a:ext cx="203573" cy="79004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2" name="Rectangle 1281">
            <a:hlinkClick r:id="rId4" action="ppaction://hlinksldjump" tooltip="Symbian: 7 @ -25.5%"/>
          </p:cNvPr>
          <p:cNvSpPr/>
          <p:nvPr/>
        </p:nvSpPr>
        <p:spPr>
          <a:xfrm>
            <a:off x="8057283" y="4540543"/>
            <a:ext cx="145097" cy="89166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4" action="ppaction://hlinksldjump" tooltip="Android 1: 2 @ -16.5%"/>
          </p:cNvPr>
          <p:cNvSpPr/>
          <p:nvPr/>
        </p:nvSpPr>
        <p:spPr>
          <a:xfrm>
            <a:off x="8202381" y="4540543"/>
            <a:ext cx="58476" cy="63665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4" action="ppaction://hlinksldjump" tooltip="Other: 1 @ -57.9%"/>
          </p:cNvPr>
          <p:cNvSpPr/>
          <p:nvPr/>
        </p:nvSpPr>
        <p:spPr>
          <a:xfrm>
            <a:off x="8202381" y="4604207"/>
            <a:ext cx="58476" cy="25502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4" action="ppaction://hlinksldjump" tooltip="Games: 22 @ -33.5%"/>
          </p:cNvPr>
          <p:cNvSpPr/>
          <p:nvPr/>
        </p:nvSpPr>
        <p:spPr>
          <a:xfrm>
            <a:off x="7345747" y="4097555"/>
            <a:ext cx="927809" cy="544855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86" name="Rectangle 1285">
            <a:hlinkClick r:id="rId4" action="ppaction://hlinksldjump" tooltip="Android 3: 44 @ +57.2%"/>
          </p:cNvPr>
          <p:cNvSpPr/>
          <p:nvPr/>
        </p:nvSpPr>
        <p:spPr>
          <a:xfrm>
            <a:off x="8286257" y="4110255"/>
            <a:ext cx="445863" cy="169661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87" name="Rectangle 1286">
            <a:hlinkClick r:id="rId4" action="ppaction://hlinksldjump" tooltip="Android 4: 38 @ -32.6%"/>
          </p:cNvPr>
          <p:cNvSpPr/>
          <p:nvPr/>
        </p:nvSpPr>
        <p:spPr>
          <a:xfrm>
            <a:off x="8732120" y="4110255"/>
            <a:ext cx="386480" cy="169661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88" name="Rectangle 1287">
            <a:hlinkClick r:id="rId4" action="ppaction://hlinksldjump" tooltip="iOS 5: 37 @ -5.3%"/>
          </p:cNvPr>
          <p:cNvSpPr/>
          <p:nvPr/>
        </p:nvSpPr>
        <p:spPr>
          <a:xfrm>
            <a:off x="8286257" y="4279916"/>
            <a:ext cx="340320" cy="189312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89" name="Rectangle 1288">
            <a:hlinkClick r:id="rId4" action="ppaction://hlinksldjump" tooltip="iOS 4: 32 @ -49.5%"/>
          </p:cNvPr>
          <p:cNvSpPr/>
          <p:nvPr/>
        </p:nvSpPr>
        <p:spPr>
          <a:xfrm>
            <a:off x="8286257" y="4469228"/>
            <a:ext cx="340320" cy="160481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90" name="Rectangle 1289">
            <a:hlinkClick r:id="rId4" action="ppaction://hlinksldjump" tooltip="Java ME: 25 @ -7.4%"/>
          </p:cNvPr>
          <p:cNvSpPr/>
          <p:nvPr/>
        </p:nvSpPr>
        <p:spPr>
          <a:xfrm>
            <a:off x="8626577" y="4279916"/>
            <a:ext cx="250815" cy="169246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4" action="ppaction://hlinksldjump" tooltip="iOS 3: 24 @ +0.0%"/>
          </p:cNvPr>
          <p:cNvSpPr/>
          <p:nvPr/>
        </p:nvSpPr>
        <p:spPr>
          <a:xfrm>
            <a:off x="8877392" y="4279916"/>
            <a:ext cx="241208" cy="169246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4" action="ppaction://hlinksldjump" tooltip="Android 2: 19 @ -29.2%"/>
          </p:cNvPr>
          <p:cNvSpPr/>
          <p:nvPr/>
        </p:nvSpPr>
        <p:spPr>
          <a:xfrm>
            <a:off x="8626577" y="4449162"/>
            <a:ext cx="183373" cy="180547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4" action="ppaction://hlinksldjump" tooltip="Windows: 19 @ +122.6%"/>
          </p:cNvPr>
          <p:cNvSpPr/>
          <p:nvPr/>
        </p:nvSpPr>
        <p:spPr>
          <a:xfrm>
            <a:off x="8809950" y="4449162"/>
            <a:ext cx="234482" cy="1406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4" action="ppaction://hlinksldjump" tooltip="Black berry: 6 @ -54.8%"/>
          </p:cNvPr>
          <p:cNvSpPr/>
          <p:nvPr/>
        </p:nvSpPr>
        <p:spPr>
          <a:xfrm>
            <a:off x="9044432" y="4449162"/>
            <a:ext cx="74168" cy="140617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5" name="Rectangle 1294">
            <a:hlinkClick r:id="rId4" action="ppaction://hlinksldjump" tooltip="Symbian: 5 @ -38.6%"/>
          </p:cNvPr>
          <p:cNvSpPr/>
          <p:nvPr/>
        </p:nvSpPr>
        <p:spPr>
          <a:xfrm>
            <a:off x="8809950" y="4589779"/>
            <a:ext cx="228772" cy="39931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6" name="Rectangle 1295">
            <a:hlinkClick r:id="rId4" action="ppaction://hlinksldjump" tooltip="Android 1: 1 @ -42.2%"/>
          </p:cNvPr>
          <p:cNvSpPr/>
          <p:nvPr/>
        </p:nvSpPr>
        <p:spPr>
          <a:xfrm>
            <a:off x="9038722" y="4589779"/>
            <a:ext cx="47221" cy="39931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7" name="Rectangle 1296">
            <a:hlinkClick r:id="rId4" action="ppaction://hlinksldjump" tooltip="Other: 1 @ -47.7%"/>
          </p:cNvPr>
          <p:cNvSpPr/>
          <p:nvPr/>
        </p:nvSpPr>
        <p:spPr>
          <a:xfrm>
            <a:off x="9085944" y="4589779"/>
            <a:ext cx="32656" cy="39931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8" name="Rectangle 1297">
            <a:hlinkClick r:id="rId4" action="ppaction://hlinksldjump" tooltip="Education: 21 @ -15.8%"/>
          </p:cNvPr>
          <p:cNvSpPr/>
          <p:nvPr/>
        </p:nvSpPr>
        <p:spPr>
          <a:xfrm>
            <a:off x="8273557" y="4097555"/>
            <a:ext cx="857743" cy="544855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99" name="Rectangle 1298">
            <a:hlinkClick r:id="rId4" action="ppaction://hlinksldjump" tooltip="iOS 4: 44 @ +54.5%"/>
          </p:cNvPr>
          <p:cNvSpPr/>
          <p:nvPr/>
        </p:nvSpPr>
        <p:spPr>
          <a:xfrm>
            <a:off x="7358447" y="4655109"/>
            <a:ext cx="383656" cy="198448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0" name="Rectangle 1299">
            <a:hlinkClick r:id="rId4" action="ppaction://hlinksldjump" tooltip="Android 4: 41 @ -13.8%"/>
          </p:cNvPr>
          <p:cNvSpPr/>
          <p:nvPr/>
        </p:nvSpPr>
        <p:spPr>
          <a:xfrm>
            <a:off x="7742103" y="4655109"/>
            <a:ext cx="353262" cy="198448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1" name="Rectangle 1300">
            <a:hlinkClick r:id="rId4" action="ppaction://hlinksldjump" tooltip="iOS 5: 31 @ -30.6%"/>
          </p:cNvPr>
          <p:cNvSpPr/>
          <p:nvPr/>
        </p:nvSpPr>
        <p:spPr>
          <a:xfrm>
            <a:off x="7358447" y="4853557"/>
            <a:ext cx="327168" cy="161290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2" name="Rectangle 1301">
            <a:hlinkClick r:id="rId4" action="ppaction://hlinksldjump" tooltip="Android 3: 26 @ -32.5%"/>
          </p:cNvPr>
          <p:cNvSpPr/>
          <p:nvPr/>
        </p:nvSpPr>
        <p:spPr>
          <a:xfrm>
            <a:off x="7358447" y="5014847"/>
            <a:ext cx="327168" cy="13433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3" name="Rectangle 1302">
            <a:hlinkClick r:id="rId4" action="ppaction://hlinksldjump" tooltip="Java ME: 23 @ +63.0%"/>
          </p:cNvPr>
          <p:cNvSpPr/>
          <p:nvPr/>
        </p:nvSpPr>
        <p:spPr>
          <a:xfrm>
            <a:off x="7685615" y="4853557"/>
            <a:ext cx="243179" cy="164146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4" action="ppaction://hlinksldjump" tooltip="iOS 3: 16 @ -42.2%"/>
          </p:cNvPr>
          <p:cNvSpPr/>
          <p:nvPr/>
        </p:nvSpPr>
        <p:spPr>
          <a:xfrm>
            <a:off x="7928794" y="4853557"/>
            <a:ext cx="166572" cy="164146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4" action="ppaction://hlinksldjump" tooltip="Android 2: 11 @ -31.0%"/>
          </p:cNvPr>
          <p:cNvSpPr/>
          <p:nvPr/>
        </p:nvSpPr>
        <p:spPr>
          <a:xfrm>
            <a:off x="7685615" y="5017703"/>
            <a:ext cx="144530" cy="131478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6" name="Rectangle 1305">
            <a:hlinkClick r:id="rId4" action="ppaction://hlinksldjump" tooltip="Windows: 9 @ -58.8%"/>
          </p:cNvPr>
          <p:cNvSpPr/>
          <p:nvPr/>
        </p:nvSpPr>
        <p:spPr>
          <a:xfrm>
            <a:off x="7830145" y="5017703"/>
            <a:ext cx="207130" cy="76776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7" name="Rectangle 1306">
            <a:hlinkClick r:id="rId4" action="ppaction://hlinksldjump" tooltip="Black berry: 7 @ -59.0%"/>
          </p:cNvPr>
          <p:cNvSpPr/>
          <p:nvPr/>
        </p:nvSpPr>
        <p:spPr>
          <a:xfrm>
            <a:off x="7830145" y="5094479"/>
            <a:ext cx="207130" cy="54702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8" name="Rectangle 1307">
            <a:hlinkClick r:id="rId4" action="ppaction://hlinksldjump" tooltip="Symbian: 2 @ -71.2%"/>
          </p:cNvPr>
          <p:cNvSpPr/>
          <p:nvPr/>
        </p:nvSpPr>
        <p:spPr>
          <a:xfrm>
            <a:off x="8037275" y="5017703"/>
            <a:ext cx="58091" cy="67895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9" name="Rectangle 1308">
            <a:hlinkClick r:id="rId4" action="ppaction://hlinksldjump" tooltip="Android 1: 2 @ +106.7%"/>
          </p:cNvPr>
          <p:cNvSpPr/>
          <p:nvPr/>
        </p:nvSpPr>
        <p:spPr>
          <a:xfrm>
            <a:off x="8037275" y="5085598"/>
            <a:ext cx="58091" cy="483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0" name="Rectangle 1309">
            <a:hlinkClick r:id="rId4" action="ppaction://hlinksldjump" tooltip="Other: 1 @ -29.5%"/>
          </p:cNvPr>
          <p:cNvSpPr/>
          <p:nvPr/>
        </p:nvSpPr>
        <p:spPr>
          <a:xfrm>
            <a:off x="8037275" y="5133958"/>
            <a:ext cx="58091" cy="15223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1" name="Rectangle 1310">
            <a:hlinkClick r:id="rId4" action="ppaction://hlinksldjump" tooltip="Tools: 18 @ -19.7%"/>
          </p:cNvPr>
          <p:cNvSpPr/>
          <p:nvPr/>
        </p:nvSpPr>
        <p:spPr>
          <a:xfrm>
            <a:off x="7345747" y="4642409"/>
            <a:ext cx="762319" cy="51947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12" name="Rectangle 1311">
            <a:hlinkClick r:id="rId4" action="ppaction://hlinksldjump" tooltip="iOS 5: 30 @ +9.5%"/>
          </p:cNvPr>
          <p:cNvSpPr/>
          <p:nvPr/>
        </p:nvSpPr>
        <p:spPr>
          <a:xfrm>
            <a:off x="8120766" y="4655109"/>
            <a:ext cx="276684" cy="184624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3" name="Rectangle 1312">
            <a:hlinkClick r:id="rId4" action="ppaction://hlinksldjump" tooltip="Android 3: 25 @ +8.7%"/>
          </p:cNvPr>
          <p:cNvSpPr/>
          <p:nvPr/>
        </p:nvSpPr>
        <p:spPr>
          <a:xfrm>
            <a:off x="8397450" y="4655109"/>
            <a:ext cx="232093" cy="184624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4" action="ppaction://hlinksldjump" tooltip="iOS 4: 24 @ +1.1%"/>
          </p:cNvPr>
          <p:cNvSpPr/>
          <p:nvPr/>
        </p:nvSpPr>
        <p:spPr>
          <a:xfrm>
            <a:off x="8120766" y="4839733"/>
            <a:ext cx="312829" cy="129459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4" action="ppaction://hlinksldjump" tooltip="Android 4: 15 @ -49.5%"/>
          </p:cNvPr>
          <p:cNvSpPr/>
          <p:nvPr/>
        </p:nvSpPr>
        <p:spPr>
          <a:xfrm>
            <a:off x="8433595" y="4839733"/>
            <a:ext cx="195948" cy="129459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4" action="ppaction://hlinksldjump" tooltip="Java ME: 15 @ -33.4%"/>
          </p:cNvPr>
          <p:cNvSpPr/>
          <p:nvPr/>
        </p:nvSpPr>
        <p:spPr>
          <a:xfrm>
            <a:off x="8120766" y="4969192"/>
            <a:ext cx="249737" cy="100109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7" name="Rectangle 1316">
            <a:hlinkClick r:id="rId4" action="ppaction://hlinksldjump" tooltip="iOS 3: 12 @ -43.0%"/>
          </p:cNvPr>
          <p:cNvSpPr/>
          <p:nvPr/>
        </p:nvSpPr>
        <p:spPr>
          <a:xfrm>
            <a:off x="8120766" y="5069301"/>
            <a:ext cx="249737" cy="79880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8" name="Rectangle 1317">
            <a:hlinkClick r:id="rId4" action="ppaction://hlinksldjump" tooltip="Android 2: 9 @ +17.2%"/>
          </p:cNvPr>
          <p:cNvSpPr/>
          <p:nvPr/>
        </p:nvSpPr>
        <p:spPr>
          <a:xfrm>
            <a:off x="8370503" y="4969192"/>
            <a:ext cx="129834" cy="118040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9" name="Rectangle 1318">
            <a:hlinkClick r:id="rId4" action="ppaction://hlinksldjump" tooltip="Windows: 9 @ -18.3%"/>
          </p:cNvPr>
          <p:cNvSpPr/>
          <p:nvPr/>
        </p:nvSpPr>
        <p:spPr>
          <a:xfrm>
            <a:off x="8500337" y="4969192"/>
            <a:ext cx="129205" cy="118040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0" name="Rectangle 1319">
            <a:hlinkClick r:id="rId4" action="ppaction://hlinksldjump" tooltip="Black berry: 5 @ -51.7%"/>
          </p:cNvPr>
          <p:cNvSpPr/>
          <p:nvPr/>
        </p:nvSpPr>
        <p:spPr>
          <a:xfrm>
            <a:off x="8370503" y="5087232"/>
            <a:ext cx="132337" cy="61949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1" name="Rectangle 1320">
            <a:hlinkClick r:id="rId4" action="ppaction://hlinksldjump" tooltip="Symbian: 3 @ -29.4%"/>
          </p:cNvPr>
          <p:cNvSpPr/>
          <p:nvPr/>
        </p:nvSpPr>
        <p:spPr>
          <a:xfrm>
            <a:off x="8502841" y="5087232"/>
            <a:ext cx="112144" cy="45689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2" name="Rectangle 1321">
            <a:hlinkClick r:id="rId4" action="ppaction://hlinksldjump" tooltip="Android 1: 1 @ -14.6%"/>
          </p:cNvPr>
          <p:cNvSpPr/>
          <p:nvPr/>
        </p:nvSpPr>
        <p:spPr>
          <a:xfrm>
            <a:off x="8502841" y="5132921"/>
            <a:ext cx="112144" cy="16260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3" name="Rectangle 1322">
            <a:hlinkClick r:id="rId4" action="ppaction://hlinksldjump" tooltip="Other: 1 @ +147.1%"/>
          </p:cNvPr>
          <p:cNvSpPr/>
          <p:nvPr/>
        </p:nvSpPr>
        <p:spPr>
          <a:xfrm>
            <a:off x="8614984" y="5087232"/>
            <a:ext cx="14558" cy="619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4" action="ppaction://hlinksldjump" tooltip="Music + Video: 12 @ -18.2%"/>
          </p:cNvPr>
          <p:cNvSpPr/>
          <p:nvPr/>
        </p:nvSpPr>
        <p:spPr>
          <a:xfrm>
            <a:off x="8108066" y="4642409"/>
            <a:ext cx="534177" cy="519472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25" name="Rectangle 1324">
            <a:hlinkClick r:id="rId4" action="ppaction://hlinksldjump" tooltip="Android 4: 27 @ -24.4%"/>
          </p:cNvPr>
          <p:cNvSpPr/>
          <p:nvPr/>
        </p:nvSpPr>
        <p:spPr>
          <a:xfrm>
            <a:off x="8654943" y="4655109"/>
            <a:ext cx="239797" cy="186949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6" name="Rectangle 1325">
            <a:hlinkClick r:id="rId4" action="ppaction://hlinksldjump" tooltip="iOS 5: 25 @ -16.7%"/>
          </p:cNvPr>
          <p:cNvSpPr/>
          <p:nvPr/>
        </p:nvSpPr>
        <p:spPr>
          <a:xfrm>
            <a:off x="8894740" y="4655109"/>
            <a:ext cx="223860" cy="186949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4" action="ppaction://hlinksldjump" tooltip="iOS 4: 18 @ -36.4%"/>
          </p:cNvPr>
          <p:cNvSpPr/>
          <p:nvPr/>
        </p:nvSpPr>
        <p:spPr>
          <a:xfrm>
            <a:off x="8654943" y="4842059"/>
            <a:ext cx="237596" cy="124465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4" action="ppaction://hlinksldjump" tooltip="Android 3: 17 @ -55.8%"/>
          </p:cNvPr>
          <p:cNvSpPr/>
          <p:nvPr/>
        </p:nvSpPr>
        <p:spPr>
          <a:xfrm>
            <a:off x="8892539" y="4842059"/>
            <a:ext cx="226061" cy="124465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4" action="ppaction://hlinksldjump" tooltip="iOS 3: 16 @ +25.6%"/>
          </p:cNvPr>
          <p:cNvSpPr/>
          <p:nvPr/>
        </p:nvSpPr>
        <p:spPr>
          <a:xfrm>
            <a:off x="8654943" y="4966524"/>
            <a:ext cx="241711" cy="109765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4" action="ppaction://hlinksldjump" tooltip="Java ME: 10 @ -42.3%"/>
          </p:cNvPr>
          <p:cNvSpPr/>
          <p:nvPr/>
        </p:nvSpPr>
        <p:spPr>
          <a:xfrm>
            <a:off x="8654943" y="5076289"/>
            <a:ext cx="241711" cy="72892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1" name="Rectangle 1330">
            <a:hlinkClick r:id="rId4" action="ppaction://hlinksldjump" tooltip="Android 2: 8 @ +13.0%"/>
          </p:cNvPr>
          <p:cNvSpPr/>
          <p:nvPr/>
        </p:nvSpPr>
        <p:spPr>
          <a:xfrm>
            <a:off x="8896654" y="4966524"/>
            <a:ext cx="221946" cy="62167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2" name="Rectangle 1331">
            <a:hlinkClick r:id="rId4" action="ppaction://hlinksldjump" tooltip="Windows: 8 @ +2.4%"/>
          </p:cNvPr>
          <p:cNvSpPr/>
          <p:nvPr/>
        </p:nvSpPr>
        <p:spPr>
          <a:xfrm>
            <a:off x="8896654" y="5028691"/>
            <a:ext cx="155009" cy="87343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3" name="Rectangle 1332">
            <a:hlinkClick r:id="rId4" action="ppaction://hlinksldjump" tooltip="Black berry: 3 @ -50.8%"/>
          </p:cNvPr>
          <p:cNvSpPr/>
          <p:nvPr/>
        </p:nvSpPr>
        <p:spPr>
          <a:xfrm>
            <a:off x="9051663" y="5028691"/>
            <a:ext cx="66937" cy="87343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4" name="Rectangle 1333">
            <a:hlinkClick r:id="rId4" action="ppaction://hlinksldjump" tooltip="Symbian: 3 @ -35.2%"/>
          </p:cNvPr>
          <p:cNvSpPr/>
          <p:nvPr/>
        </p:nvSpPr>
        <p:spPr>
          <a:xfrm>
            <a:off x="8896654" y="5116035"/>
            <a:ext cx="174143" cy="33146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5" name="Rectangle 1334">
            <a:hlinkClick r:id="rId4" action="ppaction://hlinksldjump" tooltip="Android 1: 1 @ +12.9%"/>
          </p:cNvPr>
          <p:cNvSpPr/>
          <p:nvPr/>
        </p:nvSpPr>
        <p:spPr>
          <a:xfrm>
            <a:off x="9070797" y="5116035"/>
            <a:ext cx="47803" cy="33146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6" name="Rectangle 1335">
            <a:hlinkClick r:id="rId4" action="ppaction://hlinksldjump" tooltip="Photo: 11 @ -28.5%"/>
          </p:cNvPr>
          <p:cNvSpPr/>
          <p:nvPr/>
        </p:nvSpPr>
        <p:spPr>
          <a:xfrm>
            <a:off x="8642243" y="4642409"/>
            <a:ext cx="489057" cy="519472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7" name="Rectangle 1336">
            <a:hlinkClick r:id="rId4" action="ppaction://hlinksldjump" tooltip="Android 3: 19 @ -27.2%"/>
          </p:cNvPr>
          <p:cNvSpPr/>
          <p:nvPr/>
        </p:nvSpPr>
        <p:spPr>
          <a:xfrm>
            <a:off x="7358447" y="5174581"/>
            <a:ext cx="254895" cy="120740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4" action="ppaction://hlinksldjump" tooltip="iOS 4: 17 @ -34.8%"/>
          </p:cNvPr>
          <p:cNvSpPr/>
          <p:nvPr/>
        </p:nvSpPr>
        <p:spPr>
          <a:xfrm>
            <a:off x="7358447" y="5295321"/>
            <a:ext cx="254895" cy="105850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4" action="ppaction://hlinksldjump" tooltip="Android 4: 16 @ -24.6%"/>
          </p:cNvPr>
          <p:cNvSpPr/>
          <p:nvPr/>
        </p:nvSpPr>
        <p:spPr>
          <a:xfrm>
            <a:off x="7613342" y="5174581"/>
            <a:ext cx="252769" cy="102938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4" action="ppaction://hlinksldjump" tooltip="iOS 3: 8 @ -15.0%"/>
          </p:cNvPr>
          <p:cNvSpPr/>
          <p:nvPr/>
        </p:nvSpPr>
        <p:spPr>
          <a:xfrm>
            <a:off x="7866111" y="5174581"/>
            <a:ext cx="128760" cy="102938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4" action="ppaction://hlinksldjump" tooltip="Java ME: 7 @ -48.1%"/>
          </p:cNvPr>
          <p:cNvSpPr/>
          <p:nvPr/>
        </p:nvSpPr>
        <p:spPr>
          <a:xfrm>
            <a:off x="7613342" y="5277519"/>
            <a:ext cx="190184" cy="62116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4" action="ppaction://hlinksldjump" tooltip="Windows: 7 @ +59.6%"/>
          </p:cNvPr>
          <p:cNvSpPr/>
          <p:nvPr/>
        </p:nvSpPr>
        <p:spPr>
          <a:xfrm>
            <a:off x="7613342" y="5339635"/>
            <a:ext cx="190184" cy="61536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4" action="ppaction://hlinksldjump" tooltip="iOS 5: 6 @ -78.1%"/>
          </p:cNvPr>
          <p:cNvSpPr/>
          <p:nvPr/>
        </p:nvSpPr>
        <p:spPr>
          <a:xfrm>
            <a:off x="7803526" y="5277519"/>
            <a:ext cx="106670" cy="83562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4" name="Rectangle 1343">
            <a:hlinkClick r:id="rId4" action="ppaction://hlinksldjump" tooltip="Android 2: 4 @ +6.0%"/>
          </p:cNvPr>
          <p:cNvSpPr/>
          <p:nvPr/>
        </p:nvSpPr>
        <p:spPr>
          <a:xfrm>
            <a:off x="7910196" y="5277519"/>
            <a:ext cx="84675" cy="83562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5" name="Rectangle 1344">
            <a:hlinkClick r:id="rId4" action="ppaction://hlinksldjump" tooltip="Black berry: 3 @ -42.8%"/>
          </p:cNvPr>
          <p:cNvSpPr/>
          <p:nvPr/>
        </p:nvSpPr>
        <p:spPr>
          <a:xfrm>
            <a:off x="7803526" y="5361082"/>
            <a:ext cx="110073" cy="40089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Rectangle 1345">
            <a:hlinkClick r:id="rId4" action="ppaction://hlinksldjump" tooltip="Symbian: 2 @ -49.3%"/>
          </p:cNvPr>
          <p:cNvSpPr/>
          <p:nvPr/>
        </p:nvSpPr>
        <p:spPr>
          <a:xfrm>
            <a:off x="7913599" y="5361082"/>
            <a:ext cx="76209" cy="36539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7" name="Rectangle 1346">
            <a:hlinkClick r:id="rId4" action="ppaction://hlinksldjump" tooltip="Other: 0 @ -74.5%"/>
          </p:cNvPr>
          <p:cNvSpPr/>
          <p:nvPr/>
        </p:nvSpPr>
        <p:spPr>
          <a:xfrm>
            <a:off x="7913599" y="5397621"/>
            <a:ext cx="76209" cy="3550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Rectangle 1347">
            <a:hlinkClick r:id="rId4" action="ppaction://hlinksldjump" tooltip="Android 1: 0 @ -87.2%"/>
          </p:cNvPr>
          <p:cNvSpPr/>
          <p:nvPr/>
        </p:nvSpPr>
        <p:spPr>
          <a:xfrm>
            <a:off x="7989808" y="5361082"/>
            <a:ext cx="5064" cy="40089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Rectangle 1348">
            <a:hlinkClick r:id="rId4" action="ppaction://hlinksldjump" tooltip="Business: 7 @ -36.5%"/>
          </p:cNvPr>
          <p:cNvSpPr/>
          <p:nvPr/>
        </p:nvSpPr>
        <p:spPr>
          <a:xfrm>
            <a:off x="7345747" y="5161881"/>
            <a:ext cx="661824" cy="251990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50" name="Rectangle 1349">
            <a:hlinkClick r:id="rId4" action="ppaction://hlinksldjump" tooltip="iOS 4: 20 @ +1.3%"/>
          </p:cNvPr>
          <p:cNvSpPr/>
          <p:nvPr/>
        </p:nvSpPr>
        <p:spPr>
          <a:xfrm>
            <a:off x="7358447" y="5426571"/>
            <a:ext cx="245232" cy="128153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4" action="ppaction://hlinksldjump" tooltip="Android 4: 13 @ -15.7%"/>
          </p:cNvPr>
          <p:cNvSpPr/>
          <p:nvPr/>
        </p:nvSpPr>
        <p:spPr>
          <a:xfrm>
            <a:off x="7358447" y="5554724"/>
            <a:ext cx="245232" cy="8230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4" action="ppaction://hlinksldjump" tooltip="iOS 3: 12 @ -8.4%"/>
          </p:cNvPr>
          <p:cNvSpPr/>
          <p:nvPr/>
        </p:nvSpPr>
        <p:spPr>
          <a:xfrm>
            <a:off x="7603679" y="5426571"/>
            <a:ext cx="221923" cy="88710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4" action="ppaction://hlinksldjump" tooltip="Android 3: 9 @ -49.3%"/>
          </p:cNvPr>
          <p:cNvSpPr/>
          <p:nvPr/>
        </p:nvSpPr>
        <p:spPr>
          <a:xfrm>
            <a:off x="7825602" y="5426571"/>
            <a:ext cx="169269" cy="88710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4" action="ppaction://hlinksldjump" tooltip="iOS 5: 8 @ -35.1%"/>
          </p:cNvPr>
          <p:cNvSpPr/>
          <p:nvPr/>
        </p:nvSpPr>
        <p:spPr>
          <a:xfrm>
            <a:off x="7603679" y="5515280"/>
            <a:ext cx="210131" cy="6246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4" action="ppaction://hlinksldjump" tooltip="Java ME: 8 @ -27.2%"/>
          </p:cNvPr>
          <p:cNvSpPr/>
          <p:nvPr/>
        </p:nvSpPr>
        <p:spPr>
          <a:xfrm>
            <a:off x="7603679" y="5577747"/>
            <a:ext cx="210131" cy="59285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4" action="ppaction://hlinksldjump" tooltip="Windows: 6 @ -28.6%"/>
          </p:cNvPr>
          <p:cNvSpPr/>
          <p:nvPr/>
        </p:nvSpPr>
        <p:spPr>
          <a:xfrm>
            <a:off x="7813810" y="5515280"/>
            <a:ext cx="126066" cy="72015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7" name="Rectangle 1356">
            <a:hlinkClick r:id="rId4" action="ppaction://hlinksldjump" tooltip="Black berry: 2 @ -55.1%"/>
          </p:cNvPr>
          <p:cNvSpPr/>
          <p:nvPr/>
        </p:nvSpPr>
        <p:spPr>
          <a:xfrm>
            <a:off x="7939876" y="5515280"/>
            <a:ext cx="54995" cy="72015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4" action="ppaction://hlinksldjump" tooltip="Symbian: 2 @ +53.7%"/>
          </p:cNvPr>
          <p:cNvSpPr/>
          <p:nvPr/>
        </p:nvSpPr>
        <p:spPr>
          <a:xfrm>
            <a:off x="7813810" y="5587295"/>
            <a:ext cx="77322" cy="49737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4" action="ppaction://hlinksldjump" tooltip="Android 2: 2 @ -63.1%"/>
          </p:cNvPr>
          <p:cNvSpPr/>
          <p:nvPr/>
        </p:nvSpPr>
        <p:spPr>
          <a:xfrm>
            <a:off x="7891132" y="5587295"/>
            <a:ext cx="89586" cy="36207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0" name="Rectangle 1359">
            <a:hlinkClick r:id="rId4" action="ppaction://hlinksldjump" tooltip="Android 1: 1 @ +47.0%"/>
          </p:cNvPr>
          <p:cNvSpPr/>
          <p:nvPr/>
        </p:nvSpPr>
        <p:spPr>
          <a:xfrm>
            <a:off x="7891132" y="5623502"/>
            <a:ext cx="89586" cy="13530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4" action="ppaction://hlinksldjump" tooltip="Other: 0 @ +inf%"/>
          </p:cNvPr>
          <p:cNvSpPr/>
          <p:nvPr/>
        </p:nvSpPr>
        <p:spPr>
          <a:xfrm>
            <a:off x="7980719" y="5587295"/>
            <a:ext cx="14152" cy="497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2" name="Rectangle 1361">
            <a:hlinkClick r:id="rId4" action="ppaction://hlinksldjump" tooltip="Entertainment: 7 @ -24.3%"/>
          </p:cNvPr>
          <p:cNvSpPr/>
          <p:nvPr/>
        </p:nvSpPr>
        <p:spPr>
          <a:xfrm>
            <a:off x="7345747" y="5413871"/>
            <a:ext cx="661824" cy="235861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63" name="Rectangle 1362">
            <a:hlinkClick r:id="rId4" action="ppaction://hlinksldjump" tooltip="Android 3: 13 @ +91.5%"/>
          </p:cNvPr>
          <p:cNvSpPr/>
          <p:nvPr/>
        </p:nvSpPr>
        <p:spPr>
          <a:xfrm>
            <a:off x="8020271" y="5174581"/>
            <a:ext cx="222393" cy="95601"/>
          </a:xfrm>
          <a:prstGeom prst="rect">
            <a:avLst/>
          </a:prstGeom>
          <a:solidFill>
            <a:srgbClr val="1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4" action="ppaction://hlinksldjump" tooltip="iOS 5: 11 @ -29.1%"/>
          </p:cNvPr>
          <p:cNvSpPr/>
          <p:nvPr/>
        </p:nvSpPr>
        <p:spPr>
          <a:xfrm>
            <a:off x="8242664" y="5174581"/>
            <a:ext cx="189966" cy="95601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4" action="ppaction://hlinksldjump" tooltip="Android 4: 9 @ -36.4%"/>
          </p:cNvPr>
          <p:cNvSpPr/>
          <p:nvPr/>
        </p:nvSpPr>
        <p:spPr>
          <a:xfrm>
            <a:off x="8020271" y="5270182"/>
            <a:ext cx="168058" cy="87240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4" action="ppaction://hlinksldjump" tooltip="Java ME: 9 @ +8.0%"/>
          </p:cNvPr>
          <p:cNvSpPr/>
          <p:nvPr/>
        </p:nvSpPr>
        <p:spPr>
          <a:xfrm>
            <a:off x="8020271" y="5357422"/>
            <a:ext cx="168058" cy="84764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4" action="ppaction://hlinksldjump" tooltip="iOS 3: 7 @ +45.2%"/>
          </p:cNvPr>
          <p:cNvSpPr/>
          <p:nvPr/>
        </p:nvSpPr>
        <p:spPr>
          <a:xfrm>
            <a:off x="8188329" y="5270182"/>
            <a:ext cx="138423" cy="81916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4" action="ppaction://hlinksldjump" tooltip="iOS 4: 5 @ -67.2%"/>
          </p:cNvPr>
          <p:cNvSpPr/>
          <p:nvPr/>
        </p:nvSpPr>
        <p:spPr>
          <a:xfrm>
            <a:off x="8326752" y="5270182"/>
            <a:ext cx="105878" cy="81916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9" name="Rectangle 1368">
            <a:hlinkClick r:id="rId4" action="ppaction://hlinksldjump" tooltip="Windows: 5 @ -43.7%"/>
          </p:cNvPr>
          <p:cNvSpPr/>
          <p:nvPr/>
        </p:nvSpPr>
        <p:spPr>
          <a:xfrm>
            <a:off x="8188329" y="5352098"/>
            <a:ext cx="144519" cy="53754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0" name="Rectangle 1369">
            <a:hlinkClick r:id="rId4" action="ppaction://hlinksldjump" tooltip="Android 2: 3 @ -0.8%"/>
          </p:cNvPr>
          <p:cNvSpPr/>
          <p:nvPr/>
        </p:nvSpPr>
        <p:spPr>
          <a:xfrm>
            <a:off x="8188329" y="5405852"/>
            <a:ext cx="144519" cy="36334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1" name="Rectangle 1370">
            <a:hlinkClick r:id="rId4" action="ppaction://hlinksldjump" tooltip="Black berry: 3 @ -34.6%"/>
          </p:cNvPr>
          <p:cNvSpPr/>
          <p:nvPr/>
        </p:nvSpPr>
        <p:spPr>
          <a:xfrm>
            <a:off x="8332848" y="5352098"/>
            <a:ext cx="99782" cy="41972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2" name="Rectangle 1371">
            <a:hlinkClick r:id="rId4" action="ppaction://hlinksldjump" tooltip="Symbian: 2 @ +117.2%"/>
          </p:cNvPr>
          <p:cNvSpPr/>
          <p:nvPr/>
        </p:nvSpPr>
        <p:spPr>
          <a:xfrm>
            <a:off x="8332848" y="5394070"/>
            <a:ext cx="95248" cy="387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3" name="Rectangle 1372">
            <a:hlinkClick r:id="rId4" action="ppaction://hlinksldjump" tooltip="Android 1: 1 @ +783.4%"/>
          </p:cNvPr>
          <p:cNvSpPr/>
          <p:nvPr/>
        </p:nvSpPr>
        <p:spPr>
          <a:xfrm>
            <a:off x="8332848" y="5432839"/>
            <a:ext cx="95248" cy="93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4" action="ppaction://hlinksldjump" tooltip="Other: 0 @ -39.8%"/>
          </p:cNvPr>
          <p:cNvSpPr/>
          <p:nvPr/>
        </p:nvSpPr>
        <p:spPr>
          <a:xfrm>
            <a:off x="8428096" y="5394070"/>
            <a:ext cx="4534" cy="48116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5" name="Rectangle 1374">
            <a:hlinkClick r:id="rId4" action="ppaction://hlinksldjump" tooltip="Travel: 6 @ -18.2%"/>
          </p:cNvPr>
          <p:cNvSpPr/>
          <p:nvPr/>
        </p:nvSpPr>
        <p:spPr>
          <a:xfrm>
            <a:off x="8007571" y="5161881"/>
            <a:ext cx="437758" cy="293005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76" name="Rectangle 1375">
            <a:hlinkClick r:id="rId4" action="ppaction://hlinksldjump" tooltip="iOS 5: 8 @ -40.0%"/>
          </p:cNvPr>
          <p:cNvSpPr/>
          <p:nvPr/>
        </p:nvSpPr>
        <p:spPr>
          <a:xfrm>
            <a:off x="8020271" y="5467586"/>
            <a:ext cx="175883" cy="67232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4" action="ppaction://hlinksldjump" tooltip="iOS 4: 6 @ -49.5%"/>
          </p:cNvPr>
          <p:cNvSpPr/>
          <p:nvPr/>
        </p:nvSpPr>
        <p:spPr>
          <a:xfrm>
            <a:off x="8020271" y="5534818"/>
            <a:ext cx="175883" cy="53073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4" action="ppaction://hlinksldjump" tooltip="Android 3: 6 @ +5.0%"/>
          </p:cNvPr>
          <p:cNvSpPr/>
          <p:nvPr/>
        </p:nvSpPr>
        <p:spPr>
          <a:xfrm>
            <a:off x="8020271" y="5587891"/>
            <a:ext cx="175883" cy="49141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4" action="ppaction://hlinksldjump" tooltip="Java ME: 5 @ -59.9%"/>
          </p:cNvPr>
          <p:cNvSpPr/>
          <p:nvPr/>
        </p:nvSpPr>
        <p:spPr>
          <a:xfrm>
            <a:off x="8196154" y="5467586"/>
            <a:ext cx="120110" cy="63727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4" action="ppaction://hlinksldjump" tooltip="Android 4: 5 @ -35.0%"/>
          </p:cNvPr>
          <p:cNvSpPr/>
          <p:nvPr/>
        </p:nvSpPr>
        <p:spPr>
          <a:xfrm>
            <a:off x="8316264" y="5467586"/>
            <a:ext cx="116365" cy="6372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1" name="Rectangle 1380">
            <a:hlinkClick r:id="rId4" action="ppaction://hlinksldjump" tooltip="Android 2: 5 @ +24.6%"/>
          </p:cNvPr>
          <p:cNvSpPr/>
          <p:nvPr/>
        </p:nvSpPr>
        <p:spPr>
          <a:xfrm>
            <a:off x="8196154" y="5531313"/>
            <a:ext cx="124995" cy="56158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4" action="ppaction://hlinksldjump" tooltip="iOS 3: 4 @ -51.4%"/>
          </p:cNvPr>
          <p:cNvSpPr/>
          <p:nvPr/>
        </p:nvSpPr>
        <p:spPr>
          <a:xfrm>
            <a:off x="8196154" y="5587471"/>
            <a:ext cx="124995" cy="49561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Rectangle 1382">
            <a:hlinkClick r:id="rId4" action="ppaction://hlinksldjump" tooltip="Windows: 3 @ -24.9%"/>
          </p:cNvPr>
          <p:cNvSpPr/>
          <p:nvPr/>
        </p:nvSpPr>
        <p:spPr>
          <a:xfrm>
            <a:off x="8321149" y="5531313"/>
            <a:ext cx="111480" cy="4664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4" name="Rectangle 1383">
            <a:hlinkClick r:id="rId4" action="ppaction://hlinksldjump" tooltip="Symbian: 2 @ +0.3%"/>
          </p:cNvPr>
          <p:cNvSpPr/>
          <p:nvPr/>
        </p:nvSpPr>
        <p:spPr>
          <a:xfrm>
            <a:off x="8321149" y="5577963"/>
            <a:ext cx="68244" cy="4775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Rectangle 1384">
            <a:hlinkClick r:id="rId4" action="ppaction://hlinksldjump" tooltip="Black berry: 1 @ -57.0%"/>
          </p:cNvPr>
          <p:cNvSpPr/>
          <p:nvPr/>
        </p:nvSpPr>
        <p:spPr>
          <a:xfrm>
            <a:off x="8389393" y="5577963"/>
            <a:ext cx="43236" cy="47757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6" name="Rectangle 1385">
            <a:hlinkClick r:id="rId4" action="ppaction://hlinksldjump" tooltip="Android 1: 1 @ +106.1%"/>
          </p:cNvPr>
          <p:cNvSpPr/>
          <p:nvPr/>
        </p:nvSpPr>
        <p:spPr>
          <a:xfrm>
            <a:off x="8321149" y="5625720"/>
            <a:ext cx="103276" cy="11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4" action="ppaction://hlinksldjump" tooltip="Other: 0 @ +inf%"/>
          </p:cNvPr>
          <p:cNvSpPr/>
          <p:nvPr/>
        </p:nvSpPr>
        <p:spPr>
          <a:xfrm>
            <a:off x="8424425" y="5625720"/>
            <a:ext cx="8205" cy="11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8" name="Rectangle 1387">
            <a:hlinkClick r:id="rId4" action="ppaction://hlinksldjump" tooltip="Family: 4 @ -37.0%"/>
          </p:cNvPr>
          <p:cNvSpPr/>
          <p:nvPr/>
        </p:nvSpPr>
        <p:spPr>
          <a:xfrm>
            <a:off x="8007571" y="5454886"/>
            <a:ext cx="437758" cy="194846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9" name="Rectangle 1388">
            <a:hlinkClick r:id="rId4" action="ppaction://hlinksldjump" tooltip="iOS 5: 9 @ +146.6%"/>
          </p:cNvPr>
          <p:cNvSpPr/>
          <p:nvPr/>
        </p:nvSpPr>
        <p:spPr>
          <a:xfrm>
            <a:off x="8458030" y="5174581"/>
            <a:ext cx="181750" cy="725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4" action="ppaction://hlinksldjump" tooltip="Android 4: 6 @ -32.8%"/>
          </p:cNvPr>
          <p:cNvSpPr/>
          <p:nvPr/>
        </p:nvSpPr>
        <p:spPr>
          <a:xfrm>
            <a:off x="8458030" y="5247082"/>
            <a:ext cx="181750" cy="52561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4" action="ppaction://hlinksldjump" tooltip="iOS 4: 5 @ -33.9%"/>
          </p:cNvPr>
          <p:cNvSpPr/>
          <p:nvPr/>
        </p:nvSpPr>
        <p:spPr>
          <a:xfrm>
            <a:off x="8458030" y="5299643"/>
            <a:ext cx="181750" cy="43498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4" action="ppaction://hlinksldjump" tooltip="Java ME: 5 @ +44.5%"/>
          </p:cNvPr>
          <p:cNvSpPr/>
          <p:nvPr/>
        </p:nvSpPr>
        <p:spPr>
          <a:xfrm>
            <a:off x="8639779" y="5174581"/>
            <a:ext cx="89670" cy="78186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4" action="ppaction://hlinksldjump" tooltip="Android 3: 4 @ -24.4%"/>
          </p:cNvPr>
          <p:cNvSpPr/>
          <p:nvPr/>
        </p:nvSpPr>
        <p:spPr>
          <a:xfrm>
            <a:off x="8729449" y="5174581"/>
            <a:ext cx="83180" cy="78186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4" action="ppaction://hlinksldjump" tooltip="Windows: 4 @ +128.2%"/>
          </p:cNvPr>
          <p:cNvSpPr/>
          <p:nvPr/>
        </p:nvSpPr>
        <p:spPr>
          <a:xfrm>
            <a:off x="8639779" y="5252767"/>
            <a:ext cx="91576" cy="663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4" action="ppaction://hlinksldjump" tooltip="iOS 3: 4 @ +11.0%"/>
          </p:cNvPr>
          <p:cNvSpPr/>
          <p:nvPr/>
        </p:nvSpPr>
        <p:spPr>
          <a:xfrm>
            <a:off x="8731355" y="5252767"/>
            <a:ext cx="81274" cy="66364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Rectangle 1395">
            <a:hlinkClick r:id="rId4" action="ppaction://hlinksldjump" tooltip="Black berry: 2 @ +32.6%"/>
          </p:cNvPr>
          <p:cNvSpPr/>
          <p:nvPr/>
        </p:nvSpPr>
        <p:spPr>
          <a:xfrm>
            <a:off x="8639779" y="5319131"/>
            <a:ext cx="99695" cy="24010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Rectangle 1396">
            <a:hlinkClick r:id="rId4" action="ppaction://hlinksldjump" tooltip="Symbian: 0 @ -64.8%"/>
          </p:cNvPr>
          <p:cNvSpPr/>
          <p:nvPr/>
        </p:nvSpPr>
        <p:spPr>
          <a:xfrm>
            <a:off x="8739474" y="5319131"/>
            <a:ext cx="29749" cy="24010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Rectangle 1397">
            <a:hlinkClick r:id="rId4" action="ppaction://hlinksldjump" tooltip="Android 2: 0 @ -79.5%"/>
          </p:cNvPr>
          <p:cNvSpPr/>
          <p:nvPr/>
        </p:nvSpPr>
        <p:spPr>
          <a:xfrm>
            <a:off x="8769223" y="5319131"/>
            <a:ext cx="43406" cy="16002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Rectangle 1398">
            <a:hlinkClick r:id="rId4" action="ppaction://hlinksldjump" tooltip="Android 1: 0 @ +15.1%"/>
          </p:cNvPr>
          <p:cNvSpPr/>
          <p:nvPr/>
        </p:nvSpPr>
        <p:spPr>
          <a:xfrm>
            <a:off x="8769223" y="5335133"/>
            <a:ext cx="43406" cy="8008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4" action="ppaction://hlinksldjump" tooltip="Weather: 3 @ -0.4%"/>
          </p:cNvPr>
          <p:cNvSpPr/>
          <p:nvPr/>
        </p:nvSpPr>
        <p:spPr>
          <a:xfrm>
            <a:off x="8445330" y="5161881"/>
            <a:ext cx="379999" cy="193960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01" name="Rectangle 1400">
            <a:hlinkClick r:id="rId4" action="ppaction://hlinksldjump" tooltip="iOS 3: 6 @ +7.6%"/>
          </p:cNvPr>
          <p:cNvSpPr/>
          <p:nvPr/>
        </p:nvSpPr>
        <p:spPr>
          <a:xfrm>
            <a:off x="8838029" y="5174581"/>
            <a:ext cx="148566" cy="65020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4" action="ppaction://hlinksldjump" tooltip="iOS 5: 6 @ -42.9%"/>
          </p:cNvPr>
          <p:cNvSpPr/>
          <p:nvPr/>
        </p:nvSpPr>
        <p:spPr>
          <a:xfrm>
            <a:off x="8986594" y="5174581"/>
            <a:ext cx="132006" cy="65020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4" action="ppaction://hlinksldjump" tooltip="Android 4: 5 @ -45.3%"/>
          </p:cNvPr>
          <p:cNvSpPr/>
          <p:nvPr/>
        </p:nvSpPr>
        <p:spPr>
          <a:xfrm>
            <a:off x="8838029" y="5239601"/>
            <a:ext cx="117870" cy="57179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4" action="ppaction://hlinksldjump" tooltip="Android 3: 4 @ -36.8%"/>
          </p:cNvPr>
          <p:cNvSpPr/>
          <p:nvPr/>
        </p:nvSpPr>
        <p:spPr>
          <a:xfrm>
            <a:off x="8838029" y="5296780"/>
            <a:ext cx="117870" cy="46361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4" action="ppaction://hlinksldjump" tooltip="Windows: 3 @ -0.4%"/>
          </p:cNvPr>
          <p:cNvSpPr/>
          <p:nvPr/>
        </p:nvSpPr>
        <p:spPr>
          <a:xfrm>
            <a:off x="8955899" y="5239601"/>
            <a:ext cx="87334" cy="51318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4" action="ppaction://hlinksldjump" tooltip="Java ME: 3 @ -34.3%"/>
          </p:cNvPr>
          <p:cNvSpPr/>
          <p:nvPr/>
        </p:nvSpPr>
        <p:spPr>
          <a:xfrm>
            <a:off x="9043233" y="5239601"/>
            <a:ext cx="75367" cy="51318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4" action="ppaction://hlinksldjump" tooltip="iOS 4: 2 @ -77.7%"/>
          </p:cNvPr>
          <p:cNvSpPr/>
          <p:nvPr/>
        </p:nvSpPr>
        <p:spPr>
          <a:xfrm>
            <a:off x="8955899" y="5290919"/>
            <a:ext cx="69859" cy="52222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4" action="ppaction://hlinksldjump" tooltip="Black berry: 2 @ +11.6%"/>
          </p:cNvPr>
          <p:cNvSpPr/>
          <p:nvPr/>
        </p:nvSpPr>
        <p:spPr>
          <a:xfrm>
            <a:off x="9025758" y="5290919"/>
            <a:ext cx="92842" cy="24657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Rectangle 1408">
            <a:hlinkClick r:id="rId4" action="ppaction://hlinksldjump" tooltip="Android 2: 1 @ -41.3%"/>
          </p:cNvPr>
          <p:cNvSpPr/>
          <p:nvPr/>
        </p:nvSpPr>
        <p:spPr>
          <a:xfrm>
            <a:off x="9025758" y="5315576"/>
            <a:ext cx="73352" cy="27565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4" action="ppaction://hlinksldjump" tooltip="Symbian: 0 @ -78.1%"/>
          </p:cNvPr>
          <p:cNvSpPr/>
          <p:nvPr/>
        </p:nvSpPr>
        <p:spPr>
          <a:xfrm>
            <a:off x="9099110" y="5315576"/>
            <a:ext cx="19490" cy="13869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Rectangle 1410">
            <a:hlinkClick r:id="rId4" action="ppaction://hlinksldjump" tooltip="Other: 0 @ -36.4%"/>
          </p:cNvPr>
          <p:cNvSpPr/>
          <p:nvPr/>
        </p:nvSpPr>
        <p:spPr>
          <a:xfrm>
            <a:off x="9099110" y="5329445"/>
            <a:ext cx="19490" cy="13696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2" name="Rectangle 1411">
            <a:hlinkClick r:id="rId4" action="ppaction://hlinksldjump" tooltip="Social: 3 @ -40.3%"/>
          </p:cNvPr>
          <p:cNvSpPr/>
          <p:nvPr/>
        </p:nvSpPr>
        <p:spPr>
          <a:xfrm>
            <a:off x="8825329" y="5161881"/>
            <a:ext cx="305971" cy="193960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4" action="ppaction://hlinksldjump" tooltip="Android 4: 8 @ +83.8%"/>
          </p:cNvPr>
          <p:cNvSpPr/>
          <p:nvPr/>
        </p:nvSpPr>
        <p:spPr>
          <a:xfrm>
            <a:off x="8458030" y="5368541"/>
            <a:ext cx="164317" cy="71641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4" name="Rectangle 1413">
            <a:hlinkClick r:id="rId4" action="ppaction://hlinksldjump" tooltip="iOS 4: 7 @ +39.5%"/>
          </p:cNvPr>
          <p:cNvSpPr/>
          <p:nvPr/>
        </p:nvSpPr>
        <p:spPr>
          <a:xfrm>
            <a:off x="8622346" y="5368541"/>
            <a:ext cx="135669" cy="71641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4" action="ppaction://hlinksldjump" tooltip="iOS 5: 4 @ -3.0%"/>
          </p:cNvPr>
          <p:cNvSpPr/>
          <p:nvPr/>
        </p:nvSpPr>
        <p:spPr>
          <a:xfrm>
            <a:off x="8458030" y="5440182"/>
            <a:ext cx="82068" cy="78806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4" action="ppaction://hlinksldjump" tooltip="Android 3: 4 @ -17.7%"/>
          </p:cNvPr>
          <p:cNvSpPr/>
          <p:nvPr/>
        </p:nvSpPr>
        <p:spPr>
          <a:xfrm>
            <a:off x="8540097" y="5440182"/>
            <a:ext cx="114722" cy="52983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4" action="ppaction://hlinksldjump" tooltip="Java ME: 2 @ -52.3%"/>
          </p:cNvPr>
          <p:cNvSpPr/>
          <p:nvPr/>
        </p:nvSpPr>
        <p:spPr>
          <a:xfrm>
            <a:off x="8540097" y="5493166"/>
            <a:ext cx="114722" cy="25822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Rectangle 1417">
            <a:hlinkClick r:id="rId4" action="ppaction://hlinksldjump" tooltip="Android 2: 1 @ -38.4%"/>
          </p:cNvPr>
          <p:cNvSpPr/>
          <p:nvPr/>
        </p:nvSpPr>
        <p:spPr>
          <a:xfrm>
            <a:off x="8654819" y="5440182"/>
            <a:ext cx="53981" cy="40431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4" action="ppaction://hlinksldjump" tooltip="iOS 3: 1 @ -55.6%"/>
          </p:cNvPr>
          <p:cNvSpPr/>
          <p:nvPr/>
        </p:nvSpPr>
        <p:spPr>
          <a:xfrm>
            <a:off x="8708800" y="5440182"/>
            <a:ext cx="49215" cy="40431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4" action="ppaction://hlinksldjump" tooltip="Windows: 1 @ -68.8%"/>
          </p:cNvPr>
          <p:cNvSpPr/>
          <p:nvPr/>
        </p:nvSpPr>
        <p:spPr>
          <a:xfrm>
            <a:off x="8654819" y="5480613"/>
            <a:ext cx="76244" cy="19994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1" name="Rectangle 1420">
            <a:hlinkClick r:id="rId4" action="ppaction://hlinksldjump" tooltip="Black berry: 1 @ -24.0%"/>
          </p:cNvPr>
          <p:cNvSpPr/>
          <p:nvPr/>
        </p:nvSpPr>
        <p:spPr>
          <a:xfrm>
            <a:off x="8654819" y="5500607"/>
            <a:ext cx="76244" cy="1838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2" name="Rectangle 1421">
            <a:hlinkClick r:id="rId4" action="ppaction://hlinksldjump" tooltip="Symbian: 1 @ +92.5%"/>
          </p:cNvPr>
          <p:cNvSpPr/>
          <p:nvPr/>
        </p:nvSpPr>
        <p:spPr>
          <a:xfrm>
            <a:off x="8731063" y="5480613"/>
            <a:ext cx="26953" cy="38375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3" name="Rectangle 1422">
            <a:hlinkClick r:id="rId4" action="ppaction://hlinksldjump" tooltip="Lifestyle: 3 @ -8.0%"/>
          </p:cNvPr>
          <p:cNvSpPr/>
          <p:nvPr/>
        </p:nvSpPr>
        <p:spPr>
          <a:xfrm>
            <a:off x="8445330" y="5355841"/>
            <a:ext cx="325386" cy="175847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24" name="Rectangle 1423">
            <a:hlinkClick r:id="rId4" action="ppaction://hlinksldjump" tooltip="Android 4: 4 @ -2.5%"/>
          </p:cNvPr>
          <p:cNvSpPr/>
          <p:nvPr/>
        </p:nvSpPr>
        <p:spPr>
          <a:xfrm>
            <a:off x="8458030" y="5544388"/>
            <a:ext cx="115722" cy="52157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5" name="Rectangle 1424">
            <a:hlinkClick r:id="rId4" action="ppaction://hlinksldjump" tooltip="iOS 5: 3 @ +94.3%"/>
          </p:cNvPr>
          <p:cNvSpPr/>
          <p:nvPr/>
        </p:nvSpPr>
        <p:spPr>
          <a:xfrm>
            <a:off x="8458030" y="5596545"/>
            <a:ext cx="115722" cy="40487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Rectangle 1425">
            <a:hlinkClick r:id="rId4" action="ppaction://hlinksldjump" tooltip="Android 3: 3 @ -47.4%"/>
          </p:cNvPr>
          <p:cNvSpPr/>
          <p:nvPr/>
        </p:nvSpPr>
        <p:spPr>
          <a:xfrm>
            <a:off x="8573752" y="5544388"/>
            <a:ext cx="92221" cy="48804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4" action="ppaction://hlinksldjump" tooltip="iOS 4: 3 @ -27.4%"/>
          </p:cNvPr>
          <p:cNvSpPr/>
          <p:nvPr/>
        </p:nvSpPr>
        <p:spPr>
          <a:xfrm>
            <a:off x="8665973" y="5544388"/>
            <a:ext cx="92043" cy="48804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4" action="ppaction://hlinksldjump" tooltip="iOS 3: 2 @ -24.3%"/>
          </p:cNvPr>
          <p:cNvSpPr/>
          <p:nvPr/>
        </p:nvSpPr>
        <p:spPr>
          <a:xfrm>
            <a:off x="8573752" y="5593192"/>
            <a:ext cx="54007" cy="43840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4" action="ppaction://hlinksldjump" tooltip="Java ME: 1 @ -54.1%"/>
          </p:cNvPr>
          <p:cNvSpPr/>
          <p:nvPr/>
        </p:nvSpPr>
        <p:spPr>
          <a:xfrm>
            <a:off x="8627759" y="5593192"/>
            <a:ext cx="73952" cy="24001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4" action="ppaction://hlinksldjump" tooltip="Windows: 1 @ -1.7%"/>
          </p:cNvPr>
          <p:cNvSpPr/>
          <p:nvPr/>
        </p:nvSpPr>
        <p:spPr>
          <a:xfrm>
            <a:off x="8627759" y="5617193"/>
            <a:ext cx="73952" cy="19839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1" name="Rectangle 1430">
            <a:hlinkClick r:id="rId4" action="ppaction://hlinksldjump" tooltip="Black berry: 1 @ +173.4%"/>
          </p:cNvPr>
          <p:cNvSpPr/>
          <p:nvPr/>
        </p:nvSpPr>
        <p:spPr>
          <a:xfrm>
            <a:off x="8701711" y="5593192"/>
            <a:ext cx="56305" cy="256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4" action="ppaction://hlinksldjump" tooltip="Android 2: 1 @ -73.5%"/>
          </p:cNvPr>
          <p:cNvSpPr/>
          <p:nvPr/>
        </p:nvSpPr>
        <p:spPr>
          <a:xfrm>
            <a:off x="8701711" y="5618822"/>
            <a:ext cx="51066" cy="18210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4" action="ppaction://hlinksldjump" tooltip="Symbian: 0 @ -87.2%"/>
          </p:cNvPr>
          <p:cNvSpPr/>
          <p:nvPr/>
        </p:nvSpPr>
        <p:spPr>
          <a:xfrm>
            <a:off x="8752777" y="5618822"/>
            <a:ext cx="5239" cy="18210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4" action="ppaction://hlinksldjump" tooltip="Sports: 2 @ -25.2%"/>
          </p:cNvPr>
          <p:cNvSpPr/>
          <p:nvPr/>
        </p:nvSpPr>
        <p:spPr>
          <a:xfrm>
            <a:off x="8445330" y="5531688"/>
            <a:ext cx="325386" cy="118044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35" name="Rectangle 1434">
            <a:hlinkClick r:id="rId4" action="ppaction://hlinksldjump" tooltip="iOS 5: 3 @ +134.7%"/>
          </p:cNvPr>
          <p:cNvSpPr/>
          <p:nvPr/>
        </p:nvSpPr>
        <p:spPr>
          <a:xfrm>
            <a:off x="8783416" y="5368541"/>
            <a:ext cx="88670" cy="502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" name="Rectangle 1435">
            <a:hlinkClick r:id="rId4" action="ppaction://hlinksldjump" tooltip="Android 4: 3 @ +68.9%"/>
          </p:cNvPr>
          <p:cNvSpPr/>
          <p:nvPr/>
        </p:nvSpPr>
        <p:spPr>
          <a:xfrm>
            <a:off x="8872086" y="5368541"/>
            <a:ext cx="73549" cy="50265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4" action="ppaction://hlinksldjump" tooltip="Java ME: 2 @ +96.1%"/>
          </p:cNvPr>
          <p:cNvSpPr/>
          <p:nvPr/>
        </p:nvSpPr>
        <p:spPr>
          <a:xfrm>
            <a:off x="8783416" y="5418806"/>
            <a:ext cx="84016" cy="34997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8" name="Rectangle 1437">
            <a:hlinkClick r:id="rId4" action="ppaction://hlinksldjump" tooltip="Android 3: 2 @ +120.8%"/>
          </p:cNvPr>
          <p:cNvSpPr/>
          <p:nvPr/>
        </p:nvSpPr>
        <p:spPr>
          <a:xfrm>
            <a:off x="8867432" y="5418806"/>
            <a:ext cx="78203" cy="349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9" name="Rectangle 1438">
            <a:hlinkClick r:id="rId4" action="ppaction://hlinksldjump" tooltip="iOS 3: 2 @ +17.2%"/>
          </p:cNvPr>
          <p:cNvSpPr/>
          <p:nvPr/>
        </p:nvSpPr>
        <p:spPr>
          <a:xfrm>
            <a:off x="8783416" y="5453803"/>
            <a:ext cx="77938" cy="34941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0" name="Rectangle 1439">
            <a:hlinkClick r:id="rId4" action="ppaction://hlinksldjump" tooltip="Windows: 1 @ +17.5%"/>
          </p:cNvPr>
          <p:cNvSpPr/>
          <p:nvPr/>
        </p:nvSpPr>
        <p:spPr>
          <a:xfrm>
            <a:off x="8783416" y="5488744"/>
            <a:ext cx="77938" cy="26117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4" action="ppaction://hlinksldjump" tooltip="iOS 4: 1 @ -66.6%"/>
          </p:cNvPr>
          <p:cNvSpPr/>
          <p:nvPr/>
        </p:nvSpPr>
        <p:spPr>
          <a:xfrm>
            <a:off x="8861353" y="5453803"/>
            <a:ext cx="51252" cy="37200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4" action="ppaction://hlinksldjump" tooltip="Black berry: 1 @ +inf%"/>
          </p:cNvPr>
          <p:cNvSpPr/>
          <p:nvPr/>
        </p:nvSpPr>
        <p:spPr>
          <a:xfrm>
            <a:off x="8912605" y="5453803"/>
            <a:ext cx="33030" cy="372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4" action="ppaction://hlinksldjump" tooltip="Android 2: 1 @ -52.1%"/>
          </p:cNvPr>
          <p:cNvSpPr/>
          <p:nvPr/>
        </p:nvSpPr>
        <p:spPr>
          <a:xfrm>
            <a:off x="8861353" y="5491003"/>
            <a:ext cx="34341" cy="23859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>
            <a:hlinkClick r:id="rId4" action="ppaction://hlinksldjump" tooltip="Symbian: 1 @ +19.4%"/>
          </p:cNvPr>
          <p:cNvSpPr/>
          <p:nvPr/>
        </p:nvSpPr>
        <p:spPr>
          <a:xfrm>
            <a:off x="8895694" y="5491003"/>
            <a:ext cx="45655" cy="17224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4" action="ppaction://hlinksldjump" tooltip="Other: 0 @ +inf%"/>
          </p:cNvPr>
          <p:cNvSpPr/>
          <p:nvPr/>
        </p:nvSpPr>
        <p:spPr>
          <a:xfrm>
            <a:off x="8895694" y="5508227"/>
            <a:ext cx="45655" cy="66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4" action="ppaction://hlinksldjump" tooltip="Android 1: 0 @ +inf%"/>
          </p:cNvPr>
          <p:cNvSpPr/>
          <p:nvPr/>
        </p:nvSpPr>
        <p:spPr>
          <a:xfrm>
            <a:off x="8941349" y="5491003"/>
            <a:ext cx="4286" cy="238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4" action="ppaction://hlinksldjump" tooltip="Politics: 1 @ +25.2%"/>
          </p:cNvPr>
          <p:cNvSpPr/>
          <p:nvPr/>
        </p:nvSpPr>
        <p:spPr>
          <a:xfrm>
            <a:off x="8770716" y="5355841"/>
            <a:ext cx="187619" cy="171720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8" name="Rectangle 1447">
            <a:hlinkClick r:id="rId4" action="ppaction://hlinksldjump" tooltip="Android 4: 3 @ +47.0%"/>
          </p:cNvPr>
          <p:cNvSpPr/>
          <p:nvPr/>
        </p:nvSpPr>
        <p:spPr>
          <a:xfrm>
            <a:off x="8971035" y="5368541"/>
            <a:ext cx="75238" cy="54553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4" action="ppaction://hlinksldjump" tooltip="Android 3: 3 @ -10.2%"/>
          </p:cNvPr>
          <p:cNvSpPr/>
          <p:nvPr/>
        </p:nvSpPr>
        <p:spPr>
          <a:xfrm>
            <a:off x="9046273" y="5368541"/>
            <a:ext cx="72327" cy="54553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4" action="ppaction://hlinksldjump" tooltip="iOS 4: 2 @ -2.3%"/>
          </p:cNvPr>
          <p:cNvSpPr/>
          <p:nvPr/>
        </p:nvSpPr>
        <p:spPr>
          <a:xfrm>
            <a:off x="8971035" y="5423094"/>
            <a:ext cx="80303" cy="3872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4" action="ppaction://hlinksldjump" tooltip="iOS 3: 2 @ +94.7%"/>
          </p:cNvPr>
          <p:cNvSpPr/>
          <p:nvPr/>
        </p:nvSpPr>
        <p:spPr>
          <a:xfrm>
            <a:off x="9051338" y="5423094"/>
            <a:ext cx="67262" cy="38721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4" action="ppaction://hlinksldjump" tooltip="Java ME: 2 @ +41.0%"/>
          </p:cNvPr>
          <p:cNvSpPr/>
          <p:nvPr/>
        </p:nvSpPr>
        <p:spPr>
          <a:xfrm>
            <a:off x="8971035" y="5461815"/>
            <a:ext cx="79978" cy="31560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3" name="Rectangle 1452">
            <a:hlinkClick r:id="rId4" action="ppaction://hlinksldjump" tooltip="iOS 5: 1 @ -70.9%"/>
          </p:cNvPr>
          <p:cNvSpPr/>
          <p:nvPr/>
        </p:nvSpPr>
        <p:spPr>
          <a:xfrm>
            <a:off x="8971035" y="5493375"/>
            <a:ext cx="79978" cy="21486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4" action="ppaction://hlinksldjump" tooltip="Windows: 1 @ -58.2%"/>
          </p:cNvPr>
          <p:cNvSpPr/>
          <p:nvPr/>
        </p:nvSpPr>
        <p:spPr>
          <a:xfrm>
            <a:off x="9051013" y="5461815"/>
            <a:ext cx="67587" cy="20424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4" action="ppaction://hlinksldjump" tooltip="Black berry: 1 @ +115.6%"/>
          </p:cNvPr>
          <p:cNvSpPr/>
          <p:nvPr/>
        </p:nvSpPr>
        <p:spPr>
          <a:xfrm>
            <a:off x="9051013" y="5482239"/>
            <a:ext cx="39129" cy="326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4" action="ppaction://hlinksldjump" tooltip="Symbian: 1 @ +34.5%"/>
          </p:cNvPr>
          <p:cNvSpPr/>
          <p:nvPr/>
        </p:nvSpPr>
        <p:spPr>
          <a:xfrm>
            <a:off x="9090143" y="5482239"/>
            <a:ext cx="28457" cy="32622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7" name="Rectangle 1456">
            <a:hlinkClick r:id="rId4" action="ppaction://hlinksldjump" tooltip="Personal finance: 1 @ -10.3%"/>
          </p:cNvPr>
          <p:cNvSpPr/>
          <p:nvPr/>
        </p:nvSpPr>
        <p:spPr>
          <a:xfrm>
            <a:off x="8958335" y="5355841"/>
            <a:ext cx="172965" cy="171720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4" action="ppaction://hlinksldjump" tooltip="iOS 4: 3 @ +163.4%"/>
          </p:cNvPr>
          <p:cNvSpPr/>
          <p:nvPr/>
        </p:nvSpPr>
        <p:spPr>
          <a:xfrm>
            <a:off x="8783416" y="5540261"/>
            <a:ext cx="85124" cy="409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4" action="ppaction://hlinksldjump" tooltip="Android 3: 2 @ -48.4%"/>
          </p:cNvPr>
          <p:cNvSpPr/>
          <p:nvPr/>
        </p:nvSpPr>
        <p:spPr>
          <a:xfrm>
            <a:off x="8868540" y="5540261"/>
            <a:ext cx="50326" cy="40909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0" name="Rectangle 1459">
            <a:hlinkClick r:id="rId4" action="ppaction://hlinksldjump" tooltip="iOS 5: 2 @ +1.1%"/>
          </p:cNvPr>
          <p:cNvSpPr/>
          <p:nvPr/>
        </p:nvSpPr>
        <p:spPr>
          <a:xfrm>
            <a:off x="8783416" y="5581170"/>
            <a:ext cx="65664" cy="28880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1" name="Rectangle 1460">
            <a:hlinkClick r:id="rId4" action="ppaction://hlinksldjump" tooltip="iOS 3: 1 @ -26.4%"/>
          </p:cNvPr>
          <p:cNvSpPr/>
          <p:nvPr/>
        </p:nvSpPr>
        <p:spPr>
          <a:xfrm>
            <a:off x="8783416" y="5610050"/>
            <a:ext cx="65664" cy="26982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4" action="ppaction://hlinksldjump" tooltip="Android 2: 1 @ +423.3%"/>
          </p:cNvPr>
          <p:cNvSpPr/>
          <p:nvPr/>
        </p:nvSpPr>
        <p:spPr>
          <a:xfrm>
            <a:off x="8849080" y="5581170"/>
            <a:ext cx="45538" cy="336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4" action="ppaction://hlinksldjump" tooltip="Android 4: 1 @ -80.6%"/>
          </p:cNvPr>
          <p:cNvSpPr/>
          <p:nvPr/>
        </p:nvSpPr>
        <p:spPr>
          <a:xfrm>
            <a:off x="8894618" y="5581170"/>
            <a:ext cx="24247" cy="33601"/>
          </a:xfrm>
          <a:prstGeom prst="rect">
            <a:avLst/>
          </a:prstGeom>
          <a:solidFill>
            <a:srgbClr val="FF3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4" name="Rectangle 1463">
            <a:hlinkClick r:id="rId4" action="ppaction://hlinksldjump" tooltip="Windows: 1 @ -21.4%"/>
          </p:cNvPr>
          <p:cNvSpPr/>
          <p:nvPr/>
        </p:nvSpPr>
        <p:spPr>
          <a:xfrm>
            <a:off x="8849080" y="5614772"/>
            <a:ext cx="32274" cy="2226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4" action="ppaction://hlinksldjump" tooltip="Java ME: 1 @ -52.7%"/>
          </p:cNvPr>
          <p:cNvSpPr/>
          <p:nvPr/>
        </p:nvSpPr>
        <p:spPr>
          <a:xfrm>
            <a:off x="8881354" y="5614772"/>
            <a:ext cx="37511" cy="18904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6" name="Rectangle 1465">
            <a:hlinkClick r:id="rId4" action="ppaction://hlinksldjump" tooltip="Symbian: 0 @ -83.9%"/>
          </p:cNvPr>
          <p:cNvSpPr/>
          <p:nvPr/>
        </p:nvSpPr>
        <p:spPr>
          <a:xfrm>
            <a:off x="8881354" y="5633676"/>
            <a:ext cx="37511" cy="3356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4" action="ppaction://hlinksldjump" tooltip="Health: 1 @ -29.7%"/>
          </p:cNvPr>
          <p:cNvSpPr/>
          <p:nvPr/>
        </p:nvSpPr>
        <p:spPr>
          <a:xfrm>
            <a:off x="8770716" y="5527561"/>
            <a:ext cx="160850" cy="122171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4" action="ppaction://hlinksldjump" tooltip="iOS 3: 2 @ +50.2%"/>
          </p:cNvPr>
          <p:cNvSpPr/>
          <p:nvPr/>
        </p:nvSpPr>
        <p:spPr>
          <a:xfrm>
            <a:off x="8944265" y="5540261"/>
            <a:ext cx="76031" cy="34758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9" name="Rectangle 1468">
            <a:hlinkClick r:id="rId4" action="ppaction://hlinksldjump" tooltip="Windows: 2 @ +9.4%"/>
          </p:cNvPr>
          <p:cNvSpPr/>
          <p:nvPr/>
        </p:nvSpPr>
        <p:spPr>
          <a:xfrm>
            <a:off x="8944265" y="5575019"/>
            <a:ext cx="76031" cy="22741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4" action="ppaction://hlinksldjump" tooltip="iOS 5: 1 @ +84.0%"/>
          </p:cNvPr>
          <p:cNvSpPr/>
          <p:nvPr/>
        </p:nvSpPr>
        <p:spPr>
          <a:xfrm>
            <a:off x="9020296" y="5540261"/>
            <a:ext cx="53690" cy="23964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4" action="ppaction://hlinksldjump" tooltip="iOS 4: 1 @ -63.0%"/>
          </p:cNvPr>
          <p:cNvSpPr/>
          <p:nvPr/>
        </p:nvSpPr>
        <p:spPr>
          <a:xfrm>
            <a:off x="9073986" y="5540261"/>
            <a:ext cx="44614" cy="23964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2" name="Rectangle 1471">
            <a:hlinkClick r:id="rId4" action="ppaction://hlinksldjump" tooltip="Android 3: 1 @ -60.6%"/>
          </p:cNvPr>
          <p:cNvSpPr/>
          <p:nvPr/>
        </p:nvSpPr>
        <p:spPr>
          <a:xfrm>
            <a:off x="9020296" y="5564225"/>
            <a:ext cx="52551" cy="17689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4" action="ppaction://hlinksldjump" tooltip="Android 4: 1 @ -52.5%"/>
          </p:cNvPr>
          <p:cNvSpPr/>
          <p:nvPr/>
        </p:nvSpPr>
        <p:spPr>
          <a:xfrm>
            <a:off x="9020296" y="5581914"/>
            <a:ext cx="52551" cy="15846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4" name="Rectangle 1473">
            <a:hlinkClick r:id="rId4" action="ppaction://hlinksldjump" tooltip="Java ME: 1 @ -44.8%"/>
          </p:cNvPr>
          <p:cNvSpPr/>
          <p:nvPr/>
        </p:nvSpPr>
        <p:spPr>
          <a:xfrm>
            <a:off x="9072847" y="5564225"/>
            <a:ext cx="45753" cy="17175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4" action="ppaction://hlinksldjump" tooltip="Android 2: 0 @ +29.0%"/>
          </p:cNvPr>
          <p:cNvSpPr/>
          <p:nvPr/>
        </p:nvSpPr>
        <p:spPr>
          <a:xfrm>
            <a:off x="9072847" y="5581399"/>
            <a:ext cx="26684" cy="16361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6" name="Rectangle 1475">
            <a:hlinkClick r:id="rId4" action="ppaction://hlinksldjump" tooltip="Black berry: 0 @ +inf%"/>
          </p:cNvPr>
          <p:cNvSpPr/>
          <p:nvPr/>
        </p:nvSpPr>
        <p:spPr>
          <a:xfrm>
            <a:off x="9099531" y="5581399"/>
            <a:ext cx="19069" cy="163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4" action="ppaction://hlinksldjump" tooltip="Books: 1 @ -27.1%"/>
          </p:cNvPr>
          <p:cNvSpPr/>
          <p:nvPr/>
        </p:nvSpPr>
        <p:spPr>
          <a:xfrm>
            <a:off x="8931565" y="5527561"/>
            <a:ext cx="199735" cy="82899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4" action="ppaction://hlinksldjump" tooltip="Android 3: 1 @ -45.1%"/>
          </p:cNvPr>
          <p:cNvSpPr/>
          <p:nvPr/>
        </p:nvSpPr>
        <p:spPr>
          <a:xfrm>
            <a:off x="8944265" y="5623160"/>
            <a:ext cx="31129" cy="13872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9" name="Rectangle 1478">
            <a:hlinkClick r:id="rId4" action="ppaction://hlinksldjump" tooltip="iOS 5: 1 @ -19.7%"/>
          </p:cNvPr>
          <p:cNvSpPr/>
          <p:nvPr/>
        </p:nvSpPr>
        <p:spPr>
          <a:xfrm>
            <a:off x="8975394" y="5623160"/>
            <a:ext cx="28546" cy="1387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4" action="ppaction://hlinksldjump" tooltip="Windows: 1 @ +114.5%"/>
          </p:cNvPr>
          <p:cNvSpPr/>
          <p:nvPr/>
        </p:nvSpPr>
        <p:spPr>
          <a:xfrm>
            <a:off x="9003940" y="5623160"/>
            <a:ext cx="26548" cy="138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4" action="ppaction://hlinksldjump" tooltip="Java ME: 1 @ +275.1%"/>
          </p:cNvPr>
          <p:cNvSpPr/>
          <p:nvPr/>
        </p:nvSpPr>
        <p:spPr>
          <a:xfrm>
            <a:off x="9030488" y="5623160"/>
            <a:ext cx="25639" cy="138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4" action="ppaction://hlinksldjump" tooltip="iOS 3: 0 @ -44.7%"/>
          </p:cNvPr>
          <p:cNvSpPr/>
          <p:nvPr/>
        </p:nvSpPr>
        <p:spPr>
          <a:xfrm>
            <a:off x="9056127" y="5623160"/>
            <a:ext cx="15593" cy="13872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4" action="ppaction://hlinksldjump" tooltip="Symbian: 0 @ +25.7%"/>
          </p:cNvPr>
          <p:cNvSpPr/>
          <p:nvPr/>
        </p:nvSpPr>
        <p:spPr>
          <a:xfrm>
            <a:off x="9071721" y="5623160"/>
            <a:ext cx="26134" cy="7834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4" action="ppaction://hlinksldjump" tooltip="Android 4: 0 @ -83.5%"/>
          </p:cNvPr>
          <p:cNvSpPr/>
          <p:nvPr/>
        </p:nvSpPr>
        <p:spPr>
          <a:xfrm>
            <a:off x="9071721" y="5630994"/>
            <a:ext cx="26134" cy="6038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4" action="ppaction://hlinksldjump" tooltip="iOS 4: 0 @ -75.3%"/>
          </p:cNvPr>
          <p:cNvSpPr/>
          <p:nvPr/>
        </p:nvSpPr>
        <p:spPr>
          <a:xfrm>
            <a:off x="9097854" y="5623160"/>
            <a:ext cx="20746" cy="6161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hlinkClick r:id="rId4" action="ppaction://hlinksldjump" tooltip="Black berry: 0 @ -68.5%"/>
          </p:cNvPr>
          <p:cNvSpPr/>
          <p:nvPr/>
        </p:nvSpPr>
        <p:spPr>
          <a:xfrm>
            <a:off x="9097854" y="5629321"/>
            <a:ext cx="14873" cy="7711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hlinkClick r:id="rId4" action="ppaction://hlinksldjump" tooltip="Android 2: 0 @ -55.2%"/>
          </p:cNvPr>
          <p:cNvSpPr/>
          <p:nvPr/>
        </p:nvSpPr>
        <p:spPr>
          <a:xfrm>
            <a:off x="9112727" y="5629321"/>
            <a:ext cx="5873" cy="7711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4" action="ppaction://hlinksldjump" tooltip="News: 0 @ -40.8%"/>
          </p:cNvPr>
          <p:cNvSpPr/>
          <p:nvPr/>
        </p:nvSpPr>
        <p:spPr>
          <a:xfrm>
            <a:off x="8931565" y="5610460"/>
            <a:ext cx="199735" cy="39272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4" action="ppaction://hlinksldjump" tooltip="Cameraman: 7 @ -24.6%"/>
          </p:cNvPr>
          <p:cNvSpPr/>
          <p:nvPr/>
        </p:nvSpPr>
        <p:spPr>
          <a:xfrm>
            <a:off x="7333047" y="4084855"/>
            <a:ext cx="1810953" cy="1577577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Cameraman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490" name="Rectangle 1489">
            <a:hlinkClick r:id="rId4" action="ppaction://hlinksldjump" tooltip="Android 3: 35 @ -5.2%"/>
          </p:cNvPr>
          <p:cNvSpPr/>
          <p:nvPr/>
        </p:nvSpPr>
        <p:spPr>
          <a:xfrm>
            <a:off x="4977369" y="5687832"/>
            <a:ext cx="301968" cy="19666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4" action="ppaction://hlinksldjump" tooltip="Java ME: 34 @ +112.1%"/>
          </p:cNvPr>
          <p:cNvSpPr/>
          <p:nvPr/>
        </p:nvSpPr>
        <p:spPr>
          <a:xfrm>
            <a:off x="4977369" y="5884497"/>
            <a:ext cx="301968" cy="1906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2" name="Rectangle 1491">
            <a:hlinkClick r:id="rId4" action="ppaction://hlinksldjump" tooltip="Android 4: 32 @ -22.9%"/>
          </p:cNvPr>
          <p:cNvSpPr/>
          <p:nvPr/>
        </p:nvSpPr>
        <p:spPr>
          <a:xfrm>
            <a:off x="5279337" y="5687832"/>
            <a:ext cx="356502" cy="154297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3" name="Rectangle 1492">
            <a:hlinkClick r:id="rId4" action="ppaction://hlinksldjump" tooltip="iOS 5: 32 @ -19.7%"/>
          </p:cNvPr>
          <p:cNvSpPr/>
          <p:nvPr/>
        </p:nvSpPr>
        <p:spPr>
          <a:xfrm>
            <a:off x="5635839" y="5687832"/>
            <a:ext cx="348802" cy="15429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4" name="Rectangle 1493">
            <a:hlinkClick r:id="rId4" action="ppaction://hlinksldjump" tooltip="iOS 4: 29 @ -52.5%"/>
          </p:cNvPr>
          <p:cNvSpPr/>
          <p:nvPr/>
        </p:nvSpPr>
        <p:spPr>
          <a:xfrm>
            <a:off x="5279337" y="5842129"/>
            <a:ext cx="348567" cy="141691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5" name="Rectangle 1494">
            <a:hlinkClick r:id="rId4" action="ppaction://hlinksldjump" tooltip="Windows: 19 @ +0.1%"/>
          </p:cNvPr>
          <p:cNvSpPr/>
          <p:nvPr/>
        </p:nvSpPr>
        <p:spPr>
          <a:xfrm>
            <a:off x="5279337" y="5983820"/>
            <a:ext cx="348567" cy="91324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6" name="Rectangle 1495">
            <a:hlinkClick r:id="rId4" action="ppaction://hlinksldjump" tooltip="iOS 3: 19 @ -40.4%"/>
          </p:cNvPr>
          <p:cNvSpPr/>
          <p:nvPr/>
        </p:nvSpPr>
        <p:spPr>
          <a:xfrm>
            <a:off x="5627904" y="5842129"/>
            <a:ext cx="214429" cy="147264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4" action="ppaction://hlinksldjump" tooltip="Android 2: 12 @ -5.4%"/>
          </p:cNvPr>
          <p:cNvSpPr/>
          <p:nvPr/>
        </p:nvSpPr>
        <p:spPr>
          <a:xfrm>
            <a:off x="5842333" y="5842129"/>
            <a:ext cx="142308" cy="147264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8" name="Rectangle 1497">
            <a:hlinkClick r:id="rId4" action="ppaction://hlinksldjump" tooltip="Black berry: 11 @ -30.1%"/>
          </p:cNvPr>
          <p:cNvSpPr/>
          <p:nvPr/>
        </p:nvSpPr>
        <p:spPr>
          <a:xfrm>
            <a:off x="5627904" y="5989393"/>
            <a:ext cx="221565" cy="85751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4" action="ppaction://hlinksldjump" tooltip="Symbian: 6 @ -37.3%"/>
          </p:cNvPr>
          <p:cNvSpPr/>
          <p:nvPr/>
        </p:nvSpPr>
        <p:spPr>
          <a:xfrm>
            <a:off x="5849469" y="5989393"/>
            <a:ext cx="135172" cy="75060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0" name="Rectangle 1499">
            <a:hlinkClick r:id="rId4" action="ppaction://hlinksldjump" tooltip="Android 1: 1 @ -63.7%"/>
          </p:cNvPr>
          <p:cNvSpPr/>
          <p:nvPr/>
        </p:nvSpPr>
        <p:spPr>
          <a:xfrm>
            <a:off x="5849469" y="6064453"/>
            <a:ext cx="96110" cy="10691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4" action="ppaction://hlinksldjump" tooltip="Other: 0 @ -53.0%"/>
          </p:cNvPr>
          <p:cNvSpPr/>
          <p:nvPr/>
        </p:nvSpPr>
        <p:spPr>
          <a:xfrm>
            <a:off x="5945579" y="6064453"/>
            <a:ext cx="39062" cy="10691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4" action="ppaction://hlinksldjump" tooltip="Games: 19 @ -19.8%"/>
          </p:cNvPr>
          <p:cNvSpPr/>
          <p:nvPr/>
        </p:nvSpPr>
        <p:spPr>
          <a:xfrm>
            <a:off x="4964669" y="5675132"/>
            <a:ext cx="1032672" cy="41271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03" name="Rectangle 1502">
            <a:hlinkClick r:id="rId4" action="ppaction://hlinksldjump" tooltip="Android 3: 34 @ +63.5%"/>
          </p:cNvPr>
          <p:cNvSpPr/>
          <p:nvPr/>
        </p:nvSpPr>
        <p:spPr>
          <a:xfrm>
            <a:off x="6010041" y="5687832"/>
            <a:ext cx="378526" cy="152235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4" name="Rectangle 1503">
            <a:hlinkClick r:id="rId4" action="ppaction://hlinksldjump" tooltip="Android 4: 31 @ +7.6%"/>
          </p:cNvPr>
          <p:cNvSpPr/>
          <p:nvPr/>
        </p:nvSpPr>
        <p:spPr>
          <a:xfrm>
            <a:off x="6388567" y="5687832"/>
            <a:ext cx="348656" cy="152235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5" name="Rectangle 1504">
            <a:hlinkClick r:id="rId4" action="ppaction://hlinksldjump" tooltip="iOS 4: 24 @ -48.8%"/>
          </p:cNvPr>
          <p:cNvSpPr/>
          <p:nvPr/>
        </p:nvSpPr>
        <p:spPr>
          <a:xfrm>
            <a:off x="6010041" y="5840067"/>
            <a:ext cx="330927" cy="122633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6" name="Rectangle 1505">
            <a:hlinkClick r:id="rId4" action="ppaction://hlinksldjump" tooltip="iOS 5: 22 @ +12.5%"/>
          </p:cNvPr>
          <p:cNvSpPr/>
          <p:nvPr/>
        </p:nvSpPr>
        <p:spPr>
          <a:xfrm>
            <a:off x="6010041" y="5962700"/>
            <a:ext cx="330927" cy="112444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7" name="Rectangle 1506">
            <a:hlinkClick r:id="rId4" action="ppaction://hlinksldjump" tooltip="Java ME: 18 @ -33.3%"/>
          </p:cNvPr>
          <p:cNvSpPr/>
          <p:nvPr/>
        </p:nvSpPr>
        <p:spPr>
          <a:xfrm>
            <a:off x="6340968" y="5840067"/>
            <a:ext cx="233133" cy="131722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4" action="ppaction://hlinksldjump" tooltip="iOS 3: 13 @ -33.3%"/>
          </p:cNvPr>
          <p:cNvSpPr/>
          <p:nvPr/>
        </p:nvSpPr>
        <p:spPr>
          <a:xfrm>
            <a:off x="6574101" y="5840067"/>
            <a:ext cx="163122" cy="131722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4" action="ppaction://hlinksldjump" tooltip="Windows: 10 @ -20.1%"/>
          </p:cNvPr>
          <p:cNvSpPr/>
          <p:nvPr/>
        </p:nvSpPr>
        <p:spPr>
          <a:xfrm>
            <a:off x="6340968" y="5971789"/>
            <a:ext cx="169887" cy="103355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4" action="ppaction://hlinksldjump" tooltip="Android 2: 5 @ -49.6%"/>
          </p:cNvPr>
          <p:cNvSpPr/>
          <p:nvPr/>
        </p:nvSpPr>
        <p:spPr>
          <a:xfrm>
            <a:off x="6510855" y="5971789"/>
            <a:ext cx="149482" cy="52294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1" name="Rectangle 1510">
            <a:hlinkClick r:id="rId4" action="ppaction://hlinksldjump" tooltip="Black berry: 5 @ -54.1%"/>
          </p:cNvPr>
          <p:cNvSpPr/>
          <p:nvPr/>
        </p:nvSpPr>
        <p:spPr>
          <a:xfrm>
            <a:off x="6510855" y="6024083"/>
            <a:ext cx="149482" cy="51061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4" action="ppaction://hlinksldjump" tooltip="Android 1: 2 @ +201.8%"/>
          </p:cNvPr>
          <p:cNvSpPr/>
          <p:nvPr/>
        </p:nvSpPr>
        <p:spPr>
          <a:xfrm>
            <a:off x="6660338" y="5971789"/>
            <a:ext cx="76885" cy="444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4" action="ppaction://hlinksldjump" tooltip="Symbian: 2 @ -27.9%"/>
          </p:cNvPr>
          <p:cNvSpPr/>
          <p:nvPr/>
        </p:nvSpPr>
        <p:spPr>
          <a:xfrm>
            <a:off x="6660338" y="6016202"/>
            <a:ext cx="76885" cy="42401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4" action="ppaction://hlinksldjump" tooltip="Other: 1 @ +inf%"/>
          </p:cNvPr>
          <p:cNvSpPr/>
          <p:nvPr/>
        </p:nvSpPr>
        <p:spPr>
          <a:xfrm>
            <a:off x="6660338" y="6058603"/>
            <a:ext cx="76885" cy="165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4" action="ppaction://hlinksldjump" tooltip="Education: 14 @ -15.9%"/>
          </p:cNvPr>
          <p:cNvSpPr/>
          <p:nvPr/>
        </p:nvSpPr>
        <p:spPr>
          <a:xfrm>
            <a:off x="5997341" y="5675132"/>
            <a:ext cx="752582" cy="41271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16" name="Rectangle 1515">
            <a:hlinkClick r:id="rId4" action="ppaction://hlinksldjump" tooltip="iOS 5: 24 @ +34.1%"/>
          </p:cNvPr>
          <p:cNvSpPr/>
          <p:nvPr/>
        </p:nvSpPr>
        <p:spPr>
          <a:xfrm>
            <a:off x="4977369" y="6100544"/>
            <a:ext cx="312286" cy="130264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Rectangle 1516">
            <a:hlinkClick r:id="rId4" action="ppaction://hlinksldjump" tooltip="iOS 4: 22 @ -32.4%"/>
          </p:cNvPr>
          <p:cNvSpPr/>
          <p:nvPr/>
        </p:nvSpPr>
        <p:spPr>
          <a:xfrm>
            <a:off x="5289655" y="6100544"/>
            <a:ext cx="282798" cy="13026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8" name="Rectangle 1517">
            <a:hlinkClick r:id="rId4" action="ppaction://hlinksldjump" tooltip="Android 4: 20 @ +3.7%"/>
          </p:cNvPr>
          <p:cNvSpPr/>
          <p:nvPr/>
        </p:nvSpPr>
        <p:spPr>
          <a:xfrm>
            <a:off x="4977369" y="6230808"/>
            <a:ext cx="270935" cy="12485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9" name="Rectangle 1518">
            <a:hlinkClick r:id="rId4" action="ppaction://hlinksldjump" tooltip="Android 3: 19 @ -1.9%"/>
          </p:cNvPr>
          <p:cNvSpPr/>
          <p:nvPr/>
        </p:nvSpPr>
        <p:spPr>
          <a:xfrm>
            <a:off x="4977369" y="6355664"/>
            <a:ext cx="270935" cy="114872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4" action="ppaction://hlinksldjump" tooltip="iOS 3: 14 @ -47.5%"/>
          </p:cNvPr>
          <p:cNvSpPr/>
          <p:nvPr/>
        </p:nvSpPr>
        <p:spPr>
          <a:xfrm>
            <a:off x="5248304" y="6230808"/>
            <a:ext cx="182289" cy="129369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4" action="ppaction://hlinksldjump" tooltip="Windows: 11 @ +30.8%"/>
          </p:cNvPr>
          <p:cNvSpPr/>
          <p:nvPr/>
        </p:nvSpPr>
        <p:spPr>
          <a:xfrm>
            <a:off x="5430593" y="6230808"/>
            <a:ext cx="141860" cy="129369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4" action="ppaction://hlinksldjump" tooltip="Java ME: 8 @ -43.4%"/>
          </p:cNvPr>
          <p:cNvSpPr/>
          <p:nvPr/>
        </p:nvSpPr>
        <p:spPr>
          <a:xfrm>
            <a:off x="5248304" y="6360177"/>
            <a:ext cx="206615" cy="67545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4" action="ppaction://hlinksldjump" tooltip="Android 2: 5 @ -35.2%"/>
          </p:cNvPr>
          <p:cNvSpPr/>
          <p:nvPr/>
        </p:nvSpPr>
        <p:spPr>
          <a:xfrm>
            <a:off x="5248304" y="6427722"/>
            <a:ext cx="206615" cy="42814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4" action="ppaction://hlinksldjump" tooltip="Symbian: 4 @ -33.1%"/>
          </p:cNvPr>
          <p:cNvSpPr/>
          <p:nvPr/>
        </p:nvSpPr>
        <p:spPr>
          <a:xfrm>
            <a:off x="5454919" y="6360177"/>
            <a:ext cx="117534" cy="51209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4" action="ppaction://hlinksldjump" tooltip="Black berry: 3 @ -56.7%"/>
          </p:cNvPr>
          <p:cNvSpPr/>
          <p:nvPr/>
        </p:nvSpPr>
        <p:spPr>
          <a:xfrm>
            <a:off x="5454919" y="6411386"/>
            <a:ext cx="84326" cy="55792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4" action="ppaction://hlinksldjump" tooltip="Android 1: 1 @ -13.9%"/>
          </p:cNvPr>
          <p:cNvSpPr/>
          <p:nvPr/>
        </p:nvSpPr>
        <p:spPr>
          <a:xfrm>
            <a:off x="5539244" y="6411386"/>
            <a:ext cx="33209" cy="55792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Rectangle 1526">
            <a:hlinkClick r:id="rId4" action="ppaction://hlinksldjump" tooltip="Other: 0 @ -26.4%"/>
          </p:cNvPr>
          <p:cNvSpPr/>
          <p:nvPr/>
        </p:nvSpPr>
        <p:spPr>
          <a:xfrm>
            <a:off x="5454919" y="6467179"/>
            <a:ext cx="117534" cy="3357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4" action="ppaction://hlinksldjump" tooltip="Tools: 11 @ -18.1%"/>
          </p:cNvPr>
          <p:cNvSpPr/>
          <p:nvPr/>
        </p:nvSpPr>
        <p:spPr>
          <a:xfrm>
            <a:off x="4964669" y="6087844"/>
            <a:ext cx="620484" cy="395392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29" name="Rectangle 1528">
            <a:hlinkClick r:id="rId4" action="ppaction://hlinksldjump" tooltip="iOS 4: 28 @ +49.8%"/>
          </p:cNvPr>
          <p:cNvSpPr/>
          <p:nvPr/>
        </p:nvSpPr>
        <p:spPr>
          <a:xfrm>
            <a:off x="4977369" y="6495936"/>
            <a:ext cx="346296" cy="134552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30" name="Rectangle 1529">
            <a:hlinkClick r:id="rId4" action="ppaction://hlinksldjump" tooltip="Android 3: 20 @ -19.6%"/>
          </p:cNvPr>
          <p:cNvSpPr/>
          <p:nvPr/>
        </p:nvSpPr>
        <p:spPr>
          <a:xfrm>
            <a:off x="5323665" y="6495936"/>
            <a:ext cx="248788" cy="13455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4" action="ppaction://hlinksldjump" tooltip="Android 4: 17 @ -47.1%"/>
          </p:cNvPr>
          <p:cNvSpPr/>
          <p:nvPr/>
        </p:nvSpPr>
        <p:spPr>
          <a:xfrm>
            <a:off x="4977369" y="6630488"/>
            <a:ext cx="251572" cy="114935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4" action="ppaction://hlinksldjump" tooltip="Java ME: 13 @ +13.0%"/>
          </p:cNvPr>
          <p:cNvSpPr/>
          <p:nvPr/>
        </p:nvSpPr>
        <p:spPr>
          <a:xfrm>
            <a:off x="4977369" y="6745422"/>
            <a:ext cx="251572" cy="87178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Rectangle 1532">
            <a:hlinkClick r:id="rId4" action="ppaction://hlinksldjump" tooltip="iOS 5: 11 @ -34.2%"/>
          </p:cNvPr>
          <p:cNvSpPr/>
          <p:nvPr/>
        </p:nvSpPr>
        <p:spPr>
          <a:xfrm>
            <a:off x="5228941" y="6630488"/>
            <a:ext cx="184451" cy="102561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4" action="ppaction://hlinksldjump" tooltip="iOS 3: 10 @ -24.3%"/>
          </p:cNvPr>
          <p:cNvSpPr/>
          <p:nvPr/>
        </p:nvSpPr>
        <p:spPr>
          <a:xfrm>
            <a:off x="5413392" y="6630488"/>
            <a:ext cx="159061" cy="10256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Rectangle 1534">
            <a:hlinkClick r:id="rId4" action="ppaction://hlinksldjump" tooltip="Android 2: 7 @ -14.6%"/>
          </p:cNvPr>
          <p:cNvSpPr/>
          <p:nvPr/>
        </p:nvSpPr>
        <p:spPr>
          <a:xfrm>
            <a:off x="5228941" y="6733049"/>
            <a:ext cx="198518" cy="59102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4" action="ppaction://hlinksldjump" tooltip="Black berry: 5 @ +67.1%"/>
          </p:cNvPr>
          <p:cNvSpPr/>
          <p:nvPr/>
        </p:nvSpPr>
        <p:spPr>
          <a:xfrm>
            <a:off x="5228941" y="6792151"/>
            <a:ext cx="198518" cy="40449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4" action="ppaction://hlinksldjump" tooltip="Symbian: 4 @ +108.5%"/>
          </p:cNvPr>
          <p:cNvSpPr/>
          <p:nvPr/>
        </p:nvSpPr>
        <p:spPr>
          <a:xfrm>
            <a:off x="5427458" y="6733049"/>
            <a:ext cx="144995" cy="503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Rectangle 1537">
            <a:hlinkClick r:id="rId4" action="ppaction://hlinksldjump" tooltip="Windows: 3 @ -59.3%"/>
          </p:cNvPr>
          <p:cNvSpPr/>
          <p:nvPr/>
        </p:nvSpPr>
        <p:spPr>
          <a:xfrm>
            <a:off x="5427458" y="6783377"/>
            <a:ext cx="100682" cy="49223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Rectangle 1538">
            <a:hlinkClick r:id="rId4" action="ppaction://hlinksldjump" tooltip="Android 1: 1 @ +80.7%"/>
          </p:cNvPr>
          <p:cNvSpPr/>
          <p:nvPr/>
        </p:nvSpPr>
        <p:spPr>
          <a:xfrm>
            <a:off x="5528140" y="6783377"/>
            <a:ext cx="44313" cy="42926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4" action="ppaction://hlinksldjump" tooltip="Other: 0 @ -69.3%"/>
          </p:cNvPr>
          <p:cNvSpPr/>
          <p:nvPr/>
        </p:nvSpPr>
        <p:spPr>
          <a:xfrm>
            <a:off x="5528140" y="6826303"/>
            <a:ext cx="44313" cy="6297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Rectangle 1540">
            <a:hlinkClick r:id="rId4" action="ppaction://hlinksldjump" tooltip="Music + Video: 10 @ -14.1%"/>
          </p:cNvPr>
          <p:cNvSpPr/>
          <p:nvPr/>
        </p:nvSpPr>
        <p:spPr>
          <a:xfrm>
            <a:off x="4964669" y="6483236"/>
            <a:ext cx="620484" cy="362064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42" name="Rectangle 1541">
            <a:hlinkClick r:id="rId4" action="ppaction://hlinksldjump" tooltip="Android 3: 15 @ +7.7%"/>
          </p:cNvPr>
          <p:cNvSpPr/>
          <p:nvPr/>
        </p:nvSpPr>
        <p:spPr>
          <a:xfrm>
            <a:off x="5597853" y="6100544"/>
            <a:ext cx="184379" cy="136086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Rectangle 1542">
            <a:hlinkClick r:id="rId4" action="ppaction://hlinksldjump" tooltip="iOS 3: 15 @ +57.8%"/>
          </p:cNvPr>
          <p:cNvSpPr/>
          <p:nvPr/>
        </p:nvSpPr>
        <p:spPr>
          <a:xfrm>
            <a:off x="5597853" y="6236630"/>
            <a:ext cx="184379" cy="129466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Rectangle 1543">
            <a:hlinkClick r:id="rId4" action="ppaction://hlinksldjump" tooltip="Android 4: 14 @ +1.4%"/>
          </p:cNvPr>
          <p:cNvSpPr/>
          <p:nvPr/>
        </p:nvSpPr>
        <p:spPr>
          <a:xfrm>
            <a:off x="5782232" y="6100544"/>
            <a:ext cx="218537" cy="107785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4" action="ppaction://hlinksldjump" tooltip="iOS 5: 14 @ -29.8%"/>
          </p:cNvPr>
          <p:cNvSpPr/>
          <p:nvPr/>
        </p:nvSpPr>
        <p:spPr>
          <a:xfrm>
            <a:off x="6000769" y="6100544"/>
            <a:ext cx="208960" cy="107785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4" action="ppaction://hlinksldjump" tooltip="iOS 4: 9 @ -45.2%"/>
          </p:cNvPr>
          <p:cNvSpPr/>
          <p:nvPr/>
        </p:nvSpPr>
        <p:spPr>
          <a:xfrm>
            <a:off x="5782232" y="6208329"/>
            <a:ext cx="182876" cy="81885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Rectangle 1546">
            <a:hlinkClick r:id="rId4" action="ppaction://hlinksldjump" tooltip="Java ME: 9 @ -41.3%"/>
          </p:cNvPr>
          <p:cNvSpPr/>
          <p:nvPr/>
        </p:nvSpPr>
        <p:spPr>
          <a:xfrm>
            <a:off x="5782232" y="6290214"/>
            <a:ext cx="182876" cy="75882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4" action="ppaction://hlinksldjump" tooltip="Android 2: 8 @ +49.1%"/>
          </p:cNvPr>
          <p:cNvSpPr/>
          <p:nvPr/>
        </p:nvSpPr>
        <p:spPr>
          <a:xfrm>
            <a:off x="5965108" y="6208329"/>
            <a:ext cx="125197" cy="103795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4" action="ppaction://hlinksldjump" tooltip="Black berry: 8 @ +54.6%"/>
          </p:cNvPr>
          <p:cNvSpPr/>
          <p:nvPr/>
        </p:nvSpPr>
        <p:spPr>
          <a:xfrm>
            <a:off x="6090305" y="6208329"/>
            <a:ext cx="119424" cy="103795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4" action="ppaction://hlinksldjump" tooltip="Windows: 5 @ -54.4%"/>
          </p:cNvPr>
          <p:cNvSpPr/>
          <p:nvPr/>
        </p:nvSpPr>
        <p:spPr>
          <a:xfrm>
            <a:off x="5965108" y="6312124"/>
            <a:ext cx="151114" cy="53972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Rectangle 1550">
            <a:hlinkClick r:id="rId4" action="ppaction://hlinksldjump" tooltip="Symbian: 2 @ -9.2%"/>
          </p:cNvPr>
          <p:cNvSpPr/>
          <p:nvPr/>
        </p:nvSpPr>
        <p:spPr>
          <a:xfrm>
            <a:off x="6116222" y="6312124"/>
            <a:ext cx="93507" cy="33941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Rectangle 1551">
            <a:hlinkClick r:id="rId4" action="ppaction://hlinksldjump" tooltip="Other: 1 @ +15.6%"/>
          </p:cNvPr>
          <p:cNvSpPr/>
          <p:nvPr/>
        </p:nvSpPr>
        <p:spPr>
          <a:xfrm>
            <a:off x="6116222" y="6346065"/>
            <a:ext cx="61732" cy="20031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Rectangle 1552">
            <a:hlinkClick r:id="rId4" action="ppaction://hlinksldjump" tooltip="Android 1: 0 @ +64.2%"/>
          </p:cNvPr>
          <p:cNvSpPr/>
          <p:nvPr/>
        </p:nvSpPr>
        <p:spPr>
          <a:xfrm>
            <a:off x="6177954" y="6346065"/>
            <a:ext cx="31775" cy="20031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Rectangle 1553">
            <a:hlinkClick r:id="rId4" action="ppaction://hlinksldjump" tooltip="Photo: 8 @ -11.8%"/>
          </p:cNvPr>
          <p:cNvSpPr/>
          <p:nvPr/>
        </p:nvSpPr>
        <p:spPr>
          <a:xfrm>
            <a:off x="5585153" y="6087844"/>
            <a:ext cx="637276" cy="290952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55" name="Rectangle 1554">
            <a:hlinkClick r:id="rId4" action="ppaction://hlinksldjump" tooltip="Android 3: 15 @ -11.7%"/>
          </p:cNvPr>
          <p:cNvSpPr/>
          <p:nvPr/>
        </p:nvSpPr>
        <p:spPr>
          <a:xfrm>
            <a:off x="6235129" y="6100544"/>
            <a:ext cx="252800" cy="96350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Rectangle 1555">
            <a:hlinkClick r:id="rId4" action="ppaction://hlinksldjump" tooltip="Android 4: 15 @ +2.3%"/>
          </p:cNvPr>
          <p:cNvSpPr/>
          <p:nvPr/>
        </p:nvSpPr>
        <p:spPr>
          <a:xfrm>
            <a:off x="6487929" y="6100544"/>
            <a:ext cx="249294" cy="96350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Rectangle 1556">
            <a:hlinkClick r:id="rId4" action="ppaction://hlinksldjump" tooltip="iOS 3: 11 @ -1.8%"/>
          </p:cNvPr>
          <p:cNvSpPr/>
          <p:nvPr/>
        </p:nvSpPr>
        <p:spPr>
          <a:xfrm>
            <a:off x="6235129" y="6196894"/>
            <a:ext cx="203884" cy="87896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Rectangle 1557">
            <a:hlinkClick r:id="rId4" action="ppaction://hlinksldjump" tooltip="Java ME: 10 @ -24.8%"/>
          </p:cNvPr>
          <p:cNvSpPr/>
          <p:nvPr/>
        </p:nvSpPr>
        <p:spPr>
          <a:xfrm>
            <a:off x="6235129" y="6284790"/>
            <a:ext cx="203884" cy="8130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Rectangle 1558">
            <a:hlinkClick r:id="rId4" action="ppaction://hlinksldjump" tooltip="iOS 4: 8 @ -65.7%"/>
          </p:cNvPr>
          <p:cNvSpPr/>
          <p:nvPr/>
        </p:nvSpPr>
        <p:spPr>
          <a:xfrm>
            <a:off x="6439013" y="6196894"/>
            <a:ext cx="172292" cy="73629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Rectangle 1559">
            <a:hlinkClick r:id="rId4" action="ppaction://hlinksldjump" tooltip="iOS 5: 6 @ -57.6%"/>
          </p:cNvPr>
          <p:cNvSpPr/>
          <p:nvPr/>
        </p:nvSpPr>
        <p:spPr>
          <a:xfrm>
            <a:off x="6611305" y="6196894"/>
            <a:ext cx="125918" cy="73629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4" action="ppaction://hlinksldjump" tooltip="Windows: 5 @ -41.0%"/>
          </p:cNvPr>
          <p:cNvSpPr/>
          <p:nvPr/>
        </p:nvSpPr>
        <p:spPr>
          <a:xfrm>
            <a:off x="6439013" y="6270523"/>
            <a:ext cx="178714" cy="48027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4" action="ppaction://hlinksldjump" tooltip="Android 2: 5 @ -21.9%"/>
          </p:cNvPr>
          <p:cNvSpPr/>
          <p:nvPr/>
        </p:nvSpPr>
        <p:spPr>
          <a:xfrm>
            <a:off x="6439013" y="6318550"/>
            <a:ext cx="178714" cy="47546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Rectangle 1562">
            <a:hlinkClick r:id="rId4" action="ppaction://hlinksldjump" tooltip="Black berry: 3 @ +46.6%"/>
          </p:cNvPr>
          <p:cNvSpPr/>
          <p:nvPr/>
        </p:nvSpPr>
        <p:spPr>
          <a:xfrm>
            <a:off x="6617727" y="6270523"/>
            <a:ext cx="119496" cy="44467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4" name="Rectangle 1563">
            <a:hlinkClick r:id="rId4" action="ppaction://hlinksldjump" tooltip="Symbian: 3 @ +84.7%"/>
          </p:cNvPr>
          <p:cNvSpPr/>
          <p:nvPr/>
        </p:nvSpPr>
        <p:spPr>
          <a:xfrm>
            <a:off x="6617727" y="6314990"/>
            <a:ext cx="100594" cy="51106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5" name="Rectangle 1564">
            <a:hlinkClick r:id="rId4" action="ppaction://hlinksldjump" tooltip="Android 1: 0 @ -3.1%"/>
          </p:cNvPr>
          <p:cNvSpPr/>
          <p:nvPr/>
        </p:nvSpPr>
        <p:spPr>
          <a:xfrm>
            <a:off x="6718321" y="6314990"/>
            <a:ext cx="18902" cy="41896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6" name="Rectangle 1565">
            <a:hlinkClick r:id="rId4" action="ppaction://hlinksldjump" tooltip="Other: 0 @ +inf%"/>
          </p:cNvPr>
          <p:cNvSpPr/>
          <p:nvPr/>
        </p:nvSpPr>
        <p:spPr>
          <a:xfrm>
            <a:off x="6718321" y="6356886"/>
            <a:ext cx="18902" cy="92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Rectangle 1566">
            <a:hlinkClick r:id="rId4" action="ppaction://hlinksldjump" tooltip="Business: 7 @ -27.1%"/>
          </p:cNvPr>
          <p:cNvSpPr/>
          <p:nvPr/>
        </p:nvSpPr>
        <p:spPr>
          <a:xfrm>
            <a:off x="6222429" y="6087844"/>
            <a:ext cx="527494" cy="290952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8" name="Rectangle 1567">
            <a:hlinkClick r:id="rId4" action="ppaction://hlinksldjump" tooltip="Android 3: 15 @ -15.8%"/>
          </p:cNvPr>
          <p:cNvSpPr/>
          <p:nvPr/>
        </p:nvSpPr>
        <p:spPr>
          <a:xfrm>
            <a:off x="5597853" y="6391496"/>
            <a:ext cx="247360" cy="96416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9" name="Rectangle 1568">
            <a:hlinkClick r:id="rId4" action="ppaction://hlinksldjump" tooltip="iOS 4: 13 @ +6.8%"/>
          </p:cNvPr>
          <p:cNvSpPr/>
          <p:nvPr/>
        </p:nvSpPr>
        <p:spPr>
          <a:xfrm>
            <a:off x="5845213" y="6391496"/>
            <a:ext cx="215428" cy="96416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0" name="Rectangle 1569">
            <a:hlinkClick r:id="rId4" action="ppaction://hlinksldjump" tooltip="Android 4: 11 @ -44.7%"/>
          </p:cNvPr>
          <p:cNvSpPr/>
          <p:nvPr/>
        </p:nvSpPr>
        <p:spPr>
          <a:xfrm>
            <a:off x="5597853" y="6487912"/>
            <a:ext cx="192619" cy="92143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1" name="Rectangle 1570">
            <a:hlinkClick r:id="rId4" action="ppaction://hlinksldjump" tooltip="Java ME: 8 @ -3.7%"/>
          </p:cNvPr>
          <p:cNvSpPr/>
          <p:nvPr/>
        </p:nvSpPr>
        <p:spPr>
          <a:xfrm>
            <a:off x="5597853" y="6580055"/>
            <a:ext cx="192619" cy="65167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Rectangle 1571">
            <a:hlinkClick r:id="rId4" action="ppaction://hlinksldjump" tooltip="iOS 5: 8 @ -29.8%"/>
          </p:cNvPr>
          <p:cNvSpPr/>
          <p:nvPr/>
        </p:nvSpPr>
        <p:spPr>
          <a:xfrm>
            <a:off x="5790472" y="6487912"/>
            <a:ext cx="142396" cy="87426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4" action="ppaction://hlinksldjump" tooltip="iOS 3: 7 @ -21.4%"/>
          </p:cNvPr>
          <p:cNvSpPr/>
          <p:nvPr/>
        </p:nvSpPr>
        <p:spPr>
          <a:xfrm>
            <a:off x="5932868" y="6487912"/>
            <a:ext cx="127773" cy="87426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4" action="ppaction://hlinksldjump" tooltip="Android 2: 4 @ -23.7%"/>
          </p:cNvPr>
          <p:cNvSpPr/>
          <p:nvPr/>
        </p:nvSpPr>
        <p:spPr>
          <a:xfrm>
            <a:off x="5790472" y="6575338"/>
            <a:ext cx="82218" cy="69884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4" action="ppaction://hlinksldjump" tooltip="Windows: 3 @ -36.3%"/>
          </p:cNvPr>
          <p:cNvSpPr/>
          <p:nvPr/>
        </p:nvSpPr>
        <p:spPr>
          <a:xfrm>
            <a:off x="5872690" y="6575338"/>
            <a:ext cx="129040" cy="35148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6" name="Rectangle 1575">
            <a:hlinkClick r:id="rId4" action="ppaction://hlinksldjump" tooltip="Symbian: 3 @ +106.2%"/>
          </p:cNvPr>
          <p:cNvSpPr/>
          <p:nvPr/>
        </p:nvSpPr>
        <p:spPr>
          <a:xfrm>
            <a:off x="5872690" y="6610486"/>
            <a:ext cx="129040" cy="347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Rectangle 1576">
            <a:hlinkClick r:id="rId4" action="ppaction://hlinksldjump" tooltip="Black berry: 1 @ -57.4%"/>
          </p:cNvPr>
          <p:cNvSpPr/>
          <p:nvPr/>
        </p:nvSpPr>
        <p:spPr>
          <a:xfrm>
            <a:off x="6001730" y="6575338"/>
            <a:ext cx="58912" cy="40119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8" name="Rectangle 1577">
            <a:hlinkClick r:id="rId4" action="ppaction://hlinksldjump" tooltip="Android 1: 1 @ -35.8%"/>
          </p:cNvPr>
          <p:cNvSpPr/>
          <p:nvPr/>
        </p:nvSpPr>
        <p:spPr>
          <a:xfrm>
            <a:off x="6001730" y="6615457"/>
            <a:ext cx="58912" cy="19891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9" name="Rectangle 1578">
            <a:hlinkClick r:id="rId4" action="ppaction://hlinksldjump" tooltip="Other: 0 @ -4.9%"/>
          </p:cNvPr>
          <p:cNvSpPr/>
          <p:nvPr/>
        </p:nvSpPr>
        <p:spPr>
          <a:xfrm>
            <a:off x="6001730" y="6635348"/>
            <a:ext cx="58912" cy="9874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0" name="Rectangle 1579">
            <a:hlinkClick r:id="rId4" action="ppaction://hlinksldjump" tooltip="Entertainment: 6 @ -21.5%"/>
          </p:cNvPr>
          <p:cNvSpPr/>
          <p:nvPr/>
        </p:nvSpPr>
        <p:spPr>
          <a:xfrm>
            <a:off x="5585153" y="6378796"/>
            <a:ext cx="488188" cy="279126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81" name="Rectangle 1580">
            <a:hlinkClick r:id="rId4" action="ppaction://hlinksldjump" tooltip="iOS 3: 7 @ +81.2%"/>
          </p:cNvPr>
          <p:cNvSpPr/>
          <p:nvPr/>
        </p:nvSpPr>
        <p:spPr>
          <a:xfrm>
            <a:off x="5597853" y="6670622"/>
            <a:ext cx="139452" cy="81495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Rectangle 1581">
            <a:hlinkClick r:id="rId4" action="ppaction://hlinksldjump" tooltip="Android 4: 7 @ -49.8%"/>
          </p:cNvPr>
          <p:cNvSpPr/>
          <p:nvPr/>
        </p:nvSpPr>
        <p:spPr>
          <a:xfrm>
            <a:off x="5597853" y="6752117"/>
            <a:ext cx="139452" cy="80483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Rectangle 1582">
            <a:hlinkClick r:id="rId4" action="ppaction://hlinksldjump" tooltip="iOS 5: 6 @ -11.4%"/>
          </p:cNvPr>
          <p:cNvSpPr/>
          <p:nvPr/>
        </p:nvSpPr>
        <p:spPr>
          <a:xfrm>
            <a:off x="5737305" y="6670622"/>
            <a:ext cx="162009" cy="61021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Rectangle 1583">
            <a:hlinkClick r:id="rId4" action="ppaction://hlinksldjump" tooltip="Android 3: 6 @ -24.8%"/>
          </p:cNvPr>
          <p:cNvSpPr/>
          <p:nvPr/>
        </p:nvSpPr>
        <p:spPr>
          <a:xfrm>
            <a:off x="5899314" y="6670622"/>
            <a:ext cx="161327" cy="61021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4" action="ppaction://hlinksldjump" tooltip="iOS 4: 6 @ -55.1%"/>
          </p:cNvPr>
          <p:cNvSpPr/>
          <p:nvPr/>
        </p:nvSpPr>
        <p:spPr>
          <a:xfrm>
            <a:off x="5737305" y="6731643"/>
            <a:ext cx="164275" cy="53099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4" action="ppaction://hlinksldjump" tooltip="Java ME: 5 @ -14.7%"/>
          </p:cNvPr>
          <p:cNvSpPr/>
          <p:nvPr/>
        </p:nvSpPr>
        <p:spPr>
          <a:xfrm>
            <a:off x="5737305" y="6784742"/>
            <a:ext cx="164275" cy="47858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7" name="Rectangle 1586">
            <a:hlinkClick r:id="rId4" action="ppaction://hlinksldjump" tooltip="Android 2: 4 @ +61.1%"/>
          </p:cNvPr>
          <p:cNvSpPr/>
          <p:nvPr/>
        </p:nvSpPr>
        <p:spPr>
          <a:xfrm>
            <a:off x="5901580" y="6731643"/>
            <a:ext cx="89333" cy="71670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4" action="ppaction://hlinksldjump" tooltip="Windows: 3 @ -3.8%"/>
          </p:cNvPr>
          <p:cNvSpPr/>
          <p:nvPr/>
        </p:nvSpPr>
        <p:spPr>
          <a:xfrm>
            <a:off x="5990913" y="6731643"/>
            <a:ext cx="69728" cy="71670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4" action="ppaction://hlinksldjump" tooltip="Black berry: 1 @ -20.5%"/>
          </p:cNvPr>
          <p:cNvSpPr/>
          <p:nvPr/>
        </p:nvSpPr>
        <p:spPr>
          <a:xfrm>
            <a:off x="5901580" y="6803313"/>
            <a:ext cx="69344" cy="29287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0" name="Rectangle 1589">
            <a:hlinkClick r:id="rId4" action="ppaction://hlinksldjump" tooltip="Android 1: 1 @ +276.5%"/>
          </p:cNvPr>
          <p:cNvSpPr/>
          <p:nvPr/>
        </p:nvSpPr>
        <p:spPr>
          <a:xfrm>
            <a:off x="5970924" y="6803313"/>
            <a:ext cx="57389" cy="292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1" name="Rectangle 1590">
            <a:hlinkClick r:id="rId4" action="ppaction://hlinksldjump" tooltip="Symbian: 1 @ -67.8%"/>
          </p:cNvPr>
          <p:cNvSpPr/>
          <p:nvPr/>
        </p:nvSpPr>
        <p:spPr>
          <a:xfrm>
            <a:off x="6028313" y="6803313"/>
            <a:ext cx="32328" cy="26131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2" name="Rectangle 1591">
            <a:hlinkClick r:id="rId4" action="ppaction://hlinksldjump" tooltip="Other: 0 @ -60.1%"/>
          </p:cNvPr>
          <p:cNvSpPr/>
          <p:nvPr/>
        </p:nvSpPr>
        <p:spPr>
          <a:xfrm>
            <a:off x="6028313" y="6829444"/>
            <a:ext cx="32328" cy="3156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Rectangle 1592">
            <a:hlinkClick r:id="rId4" action="ppaction://hlinksldjump" tooltip="Travel: 4 @ -22.4%"/>
          </p:cNvPr>
          <p:cNvSpPr/>
          <p:nvPr/>
        </p:nvSpPr>
        <p:spPr>
          <a:xfrm>
            <a:off x="5585153" y="6657922"/>
            <a:ext cx="488188" cy="187378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94" name="Rectangle 1593">
            <a:hlinkClick r:id="rId4" action="ppaction://hlinksldjump" tooltip="iOS 5: 8 @ +6.0%"/>
          </p:cNvPr>
          <p:cNvSpPr/>
          <p:nvPr/>
        </p:nvSpPr>
        <p:spPr>
          <a:xfrm>
            <a:off x="6086041" y="6391496"/>
            <a:ext cx="173828" cy="65956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5" name="Rectangle 1594">
            <a:hlinkClick r:id="rId4" action="ppaction://hlinksldjump" tooltip="Android 4: 6 @ -33.6%"/>
          </p:cNvPr>
          <p:cNvSpPr/>
          <p:nvPr/>
        </p:nvSpPr>
        <p:spPr>
          <a:xfrm>
            <a:off x="6086041" y="6457452"/>
            <a:ext cx="173828" cy="49986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Rectangle 1595">
            <a:hlinkClick r:id="rId4" action="ppaction://hlinksldjump" tooltip="Android 3: 5 @ -17.1%"/>
          </p:cNvPr>
          <p:cNvSpPr/>
          <p:nvPr/>
        </p:nvSpPr>
        <p:spPr>
          <a:xfrm>
            <a:off x="6086041" y="6507438"/>
            <a:ext cx="173828" cy="43957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4" action="ppaction://hlinksldjump" tooltip="iOS 4: 4 @ -42.5%"/>
          </p:cNvPr>
          <p:cNvSpPr/>
          <p:nvPr/>
        </p:nvSpPr>
        <p:spPr>
          <a:xfrm>
            <a:off x="6259869" y="6391496"/>
            <a:ext cx="89307" cy="73897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8" name="Rectangle 1597">
            <a:hlinkClick r:id="rId4" action="ppaction://hlinksldjump" tooltip="Android 2: 4 @ +109.4%"/>
          </p:cNvPr>
          <p:cNvSpPr/>
          <p:nvPr/>
        </p:nvSpPr>
        <p:spPr>
          <a:xfrm>
            <a:off x="6349176" y="6391496"/>
            <a:ext cx="80584" cy="738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4" action="ppaction://hlinksldjump" tooltip="Windows: 4 @ +99.0%"/>
          </p:cNvPr>
          <p:cNvSpPr/>
          <p:nvPr/>
        </p:nvSpPr>
        <p:spPr>
          <a:xfrm>
            <a:off x="6259869" y="6465393"/>
            <a:ext cx="88118" cy="60925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4" action="ppaction://hlinksldjump" tooltip="Java ME: 3 @ -35.6%"/>
          </p:cNvPr>
          <p:cNvSpPr/>
          <p:nvPr/>
        </p:nvSpPr>
        <p:spPr>
          <a:xfrm>
            <a:off x="6347987" y="6465393"/>
            <a:ext cx="81773" cy="60925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4" action="ppaction://hlinksldjump" tooltip="iOS 3: 1 @ -76.6%"/>
          </p:cNvPr>
          <p:cNvSpPr/>
          <p:nvPr/>
        </p:nvSpPr>
        <p:spPr>
          <a:xfrm>
            <a:off x="6259869" y="6526318"/>
            <a:ext cx="85609" cy="25077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4" action="ppaction://hlinksldjump" tooltip="Black berry: 1 @ -53.1%"/>
          </p:cNvPr>
          <p:cNvSpPr/>
          <p:nvPr/>
        </p:nvSpPr>
        <p:spPr>
          <a:xfrm>
            <a:off x="6345478" y="6526318"/>
            <a:ext cx="44752" cy="25077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3" name="Rectangle 1602">
            <a:hlinkClick r:id="rId4" action="ppaction://hlinksldjump" tooltip="Symbian: 0 @ -77.0%"/>
          </p:cNvPr>
          <p:cNvSpPr/>
          <p:nvPr/>
        </p:nvSpPr>
        <p:spPr>
          <a:xfrm>
            <a:off x="6390229" y="6526318"/>
            <a:ext cx="39531" cy="17042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4" name="Rectangle 1603">
            <a:hlinkClick r:id="rId4" action="ppaction://hlinksldjump" tooltip="Android 1: 0 @ +1.4%"/>
          </p:cNvPr>
          <p:cNvSpPr/>
          <p:nvPr/>
        </p:nvSpPr>
        <p:spPr>
          <a:xfrm>
            <a:off x="6390229" y="6543360"/>
            <a:ext cx="39531" cy="8036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5" name="Rectangle 1604">
            <a:hlinkClick r:id="rId4" action="ppaction://hlinksldjump" tooltip="Family: 3 @ -24.4%"/>
          </p:cNvPr>
          <p:cNvSpPr/>
          <p:nvPr/>
        </p:nvSpPr>
        <p:spPr>
          <a:xfrm>
            <a:off x="6073341" y="6378796"/>
            <a:ext cx="369119" cy="185299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06" name="Rectangle 1605">
            <a:hlinkClick r:id="rId4" action="ppaction://hlinksldjump" tooltip="Android 4: 6 @ -24.1%"/>
          </p:cNvPr>
          <p:cNvSpPr/>
          <p:nvPr/>
        </p:nvSpPr>
        <p:spPr>
          <a:xfrm>
            <a:off x="6455160" y="6391496"/>
            <a:ext cx="141906" cy="58298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4" action="ppaction://hlinksldjump" tooltip="Android 3: 6 @ -3.2%"/>
          </p:cNvPr>
          <p:cNvSpPr/>
          <p:nvPr/>
        </p:nvSpPr>
        <p:spPr>
          <a:xfrm>
            <a:off x="6597066" y="6391496"/>
            <a:ext cx="140157" cy="58298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Rectangle 1607">
            <a:hlinkClick r:id="rId4" action="ppaction://hlinksldjump" tooltip="iOS 5: 5 @ +3.6%"/>
          </p:cNvPr>
          <p:cNvSpPr/>
          <p:nvPr/>
        </p:nvSpPr>
        <p:spPr>
          <a:xfrm>
            <a:off x="6455160" y="6449794"/>
            <a:ext cx="134655" cy="52324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9" name="Rectangle 1608">
            <a:hlinkClick r:id="rId4" action="ppaction://hlinksldjump" tooltip="iOS 4: 4 @ -53.6%"/>
          </p:cNvPr>
          <p:cNvSpPr/>
          <p:nvPr/>
        </p:nvSpPr>
        <p:spPr>
          <a:xfrm>
            <a:off x="6455160" y="6502119"/>
            <a:ext cx="134655" cy="49277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0" name="Rectangle 1609">
            <a:hlinkClick r:id="rId4" action="ppaction://hlinksldjump" tooltip="iOS 3: 4 @ +25.1%"/>
          </p:cNvPr>
          <p:cNvSpPr/>
          <p:nvPr/>
        </p:nvSpPr>
        <p:spPr>
          <a:xfrm>
            <a:off x="6589814" y="6449794"/>
            <a:ext cx="97982" cy="53526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4" action="ppaction://hlinksldjump" tooltip="Black berry: 2 @ +52.3%"/>
          </p:cNvPr>
          <p:cNvSpPr/>
          <p:nvPr/>
        </p:nvSpPr>
        <p:spPr>
          <a:xfrm>
            <a:off x="6687797" y="6449794"/>
            <a:ext cx="49426" cy="53526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4" action="ppaction://hlinksldjump" tooltip="Android 2: 2 @ +24.5%"/>
          </p:cNvPr>
          <p:cNvSpPr/>
          <p:nvPr/>
        </p:nvSpPr>
        <p:spPr>
          <a:xfrm>
            <a:off x="6589814" y="6503320"/>
            <a:ext cx="54457" cy="48075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4" action="ppaction://hlinksldjump" tooltip="Java ME: 1 @ -80.3%"/>
          </p:cNvPr>
          <p:cNvSpPr/>
          <p:nvPr/>
        </p:nvSpPr>
        <p:spPr>
          <a:xfrm>
            <a:off x="6644272" y="6503320"/>
            <a:ext cx="55166" cy="38080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4" action="ppaction://hlinksldjump" tooltip="Windows: 1 @ -45.7%"/>
          </p:cNvPr>
          <p:cNvSpPr/>
          <p:nvPr/>
        </p:nvSpPr>
        <p:spPr>
          <a:xfrm>
            <a:off x="6699438" y="6503320"/>
            <a:ext cx="37785" cy="38080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4" action="ppaction://hlinksldjump" tooltip="Symbian: 0 @ -61.8%"/>
          </p:cNvPr>
          <p:cNvSpPr/>
          <p:nvPr/>
        </p:nvSpPr>
        <p:spPr>
          <a:xfrm>
            <a:off x="6644272" y="6541401"/>
            <a:ext cx="46981" cy="9995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Rectangle 1615">
            <a:hlinkClick r:id="rId4" action="ppaction://hlinksldjump" tooltip="Other: 0 @ +40.9%"/>
          </p:cNvPr>
          <p:cNvSpPr/>
          <p:nvPr/>
        </p:nvSpPr>
        <p:spPr>
          <a:xfrm>
            <a:off x="6691253" y="6541401"/>
            <a:ext cx="45970" cy="9995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7" name="Rectangle 1616">
            <a:hlinkClick r:id="rId4" action="ppaction://hlinksldjump" tooltip="Weather: 3 @ -29.1%"/>
          </p:cNvPr>
          <p:cNvSpPr/>
          <p:nvPr/>
        </p:nvSpPr>
        <p:spPr>
          <a:xfrm>
            <a:off x="6442460" y="6378796"/>
            <a:ext cx="307463" cy="185299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8" name="Rectangle 1617">
            <a:hlinkClick r:id="rId4" action="ppaction://hlinksldjump" tooltip="iOS 3: 5 @ +189.0%"/>
          </p:cNvPr>
          <p:cNvSpPr/>
          <p:nvPr/>
        </p:nvSpPr>
        <p:spPr>
          <a:xfrm>
            <a:off x="6086041" y="6576795"/>
            <a:ext cx="102075" cy="711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Rectangle 1618">
            <a:hlinkClick r:id="rId4" action="ppaction://hlinksldjump" tooltip="Android 4: 5 @ -51.3%"/>
          </p:cNvPr>
          <p:cNvSpPr/>
          <p:nvPr/>
        </p:nvSpPr>
        <p:spPr>
          <a:xfrm>
            <a:off x="6086041" y="6647967"/>
            <a:ext cx="102075" cy="68166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4" action="ppaction://hlinksldjump" tooltip="iOS 5: 5 @ -25.9%"/>
          </p:cNvPr>
          <p:cNvSpPr/>
          <p:nvPr/>
        </p:nvSpPr>
        <p:spPr>
          <a:xfrm>
            <a:off x="6188116" y="6576795"/>
            <a:ext cx="103139" cy="64988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1" name="Rectangle 1620">
            <a:hlinkClick r:id="rId4" action="ppaction://hlinksldjump" tooltip="iOS 4: 4 @ +171.9%"/>
          </p:cNvPr>
          <p:cNvSpPr/>
          <p:nvPr/>
        </p:nvSpPr>
        <p:spPr>
          <a:xfrm>
            <a:off x="6291255" y="6576795"/>
            <a:ext cx="90286" cy="649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2" name="Rectangle 1621">
            <a:hlinkClick r:id="rId4" action="ppaction://hlinksldjump" tooltip="Android 3: 2 @ -32.5%"/>
          </p:cNvPr>
          <p:cNvSpPr/>
          <p:nvPr/>
        </p:nvSpPr>
        <p:spPr>
          <a:xfrm>
            <a:off x="6188116" y="6641783"/>
            <a:ext cx="84734" cy="3821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4" action="ppaction://hlinksldjump" tooltip="Android 2: 2 @ +22.0%"/>
          </p:cNvPr>
          <p:cNvSpPr/>
          <p:nvPr/>
        </p:nvSpPr>
        <p:spPr>
          <a:xfrm>
            <a:off x="6188116" y="6679998"/>
            <a:ext cx="84734" cy="36135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4" action="ppaction://hlinksldjump" tooltip="Java ME: 2 @ -48.0%"/>
          </p:cNvPr>
          <p:cNvSpPr/>
          <p:nvPr/>
        </p:nvSpPr>
        <p:spPr>
          <a:xfrm>
            <a:off x="6272850" y="6641783"/>
            <a:ext cx="54799" cy="53136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4" action="ppaction://hlinksldjump" tooltip="Windows: 2 @ -39.0%"/>
          </p:cNvPr>
          <p:cNvSpPr/>
          <p:nvPr/>
        </p:nvSpPr>
        <p:spPr>
          <a:xfrm>
            <a:off x="6327650" y="6641783"/>
            <a:ext cx="53891" cy="53136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4" action="ppaction://hlinksldjump" tooltip="Black berry: 1 @ +6.9%"/>
          </p:cNvPr>
          <p:cNvSpPr/>
          <p:nvPr/>
        </p:nvSpPr>
        <p:spPr>
          <a:xfrm>
            <a:off x="6272850" y="6694920"/>
            <a:ext cx="87019" cy="21213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4" action="ppaction://hlinksldjump" tooltip="Symbian: 0 @ -73.5%"/>
          </p:cNvPr>
          <p:cNvSpPr/>
          <p:nvPr/>
        </p:nvSpPr>
        <p:spPr>
          <a:xfrm>
            <a:off x="6359869" y="6694920"/>
            <a:ext cx="21672" cy="9782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4" action="ppaction://hlinksldjump" tooltip="Other: 0 @ +inf%"/>
          </p:cNvPr>
          <p:cNvSpPr/>
          <p:nvPr/>
        </p:nvSpPr>
        <p:spPr>
          <a:xfrm>
            <a:off x="6359869" y="6704702"/>
            <a:ext cx="21672" cy="80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9" name="Rectangle 1628">
            <a:hlinkClick r:id="rId4" action="ppaction://hlinksldjump" tooltip="Android 1: 0 @ -59.1%"/>
          </p:cNvPr>
          <p:cNvSpPr/>
          <p:nvPr/>
        </p:nvSpPr>
        <p:spPr>
          <a:xfrm>
            <a:off x="6359869" y="6712738"/>
            <a:ext cx="21672" cy="3395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0" name="Rectangle 1629">
            <a:hlinkClick r:id="rId4" action="ppaction://hlinksldjump" tooltip="Social: 2 @ -14.8%"/>
          </p:cNvPr>
          <p:cNvSpPr/>
          <p:nvPr/>
        </p:nvSpPr>
        <p:spPr>
          <a:xfrm>
            <a:off x="6073341" y="6564095"/>
            <a:ext cx="320900" cy="164737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31" name="Rectangle 1630">
            <a:hlinkClick r:id="rId4" action="ppaction://hlinksldjump" tooltip="Android 3: 5 @ +5.5%"/>
          </p:cNvPr>
          <p:cNvSpPr/>
          <p:nvPr/>
        </p:nvSpPr>
        <p:spPr>
          <a:xfrm>
            <a:off x="6086041" y="6741533"/>
            <a:ext cx="131400" cy="47289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4" action="ppaction://hlinksldjump" tooltip="iOS 4: 4 @ -13.2%"/>
          </p:cNvPr>
          <p:cNvSpPr/>
          <p:nvPr/>
        </p:nvSpPr>
        <p:spPr>
          <a:xfrm>
            <a:off x="6086041" y="6788822"/>
            <a:ext cx="131400" cy="43778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4" action="ppaction://hlinksldjump" tooltip="Android 4: 3 @ -47.3%"/>
          </p:cNvPr>
          <p:cNvSpPr/>
          <p:nvPr/>
        </p:nvSpPr>
        <p:spPr>
          <a:xfrm>
            <a:off x="6217441" y="6741533"/>
            <a:ext cx="101987" cy="41359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4" action="ppaction://hlinksldjump" tooltip="iOS 3: 2 @ -25.1%"/>
          </p:cNvPr>
          <p:cNvSpPr/>
          <p:nvPr/>
        </p:nvSpPr>
        <p:spPr>
          <a:xfrm>
            <a:off x="6319428" y="6741533"/>
            <a:ext cx="62113" cy="4135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5" name="Rectangle 1634">
            <a:hlinkClick r:id="rId4" action="ppaction://hlinksldjump" tooltip="Windows: 2 @ +54.5%"/>
          </p:cNvPr>
          <p:cNvSpPr/>
          <p:nvPr/>
        </p:nvSpPr>
        <p:spPr>
          <a:xfrm>
            <a:off x="6217441" y="6782892"/>
            <a:ext cx="90381" cy="25006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4" action="ppaction://hlinksldjump" tooltip="Java ME: 2 @ -24.1%"/>
          </p:cNvPr>
          <p:cNvSpPr/>
          <p:nvPr/>
        </p:nvSpPr>
        <p:spPr>
          <a:xfrm>
            <a:off x="6217441" y="6807898"/>
            <a:ext cx="90381" cy="24702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4" action="ppaction://hlinksldjump" tooltip="iOS 5: 1 @ -72.5%"/>
          </p:cNvPr>
          <p:cNvSpPr/>
          <p:nvPr/>
        </p:nvSpPr>
        <p:spPr>
          <a:xfrm>
            <a:off x="6307822" y="6782892"/>
            <a:ext cx="39710" cy="33921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4" action="ppaction://hlinksldjump" tooltip="Android 2: 1 @ -43.5%"/>
          </p:cNvPr>
          <p:cNvSpPr/>
          <p:nvPr/>
        </p:nvSpPr>
        <p:spPr>
          <a:xfrm>
            <a:off x="6347532" y="6782892"/>
            <a:ext cx="34009" cy="33921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4" action="ppaction://hlinksldjump" tooltip="Black berry: 1 @ -33.0%"/>
          </p:cNvPr>
          <p:cNvSpPr/>
          <p:nvPr/>
        </p:nvSpPr>
        <p:spPr>
          <a:xfrm>
            <a:off x="6307822" y="6816813"/>
            <a:ext cx="45416" cy="15787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4" action="ppaction://hlinksldjump" tooltip="Symbian: 0 @ +48.8%"/>
          </p:cNvPr>
          <p:cNvSpPr/>
          <p:nvPr/>
        </p:nvSpPr>
        <p:spPr>
          <a:xfrm>
            <a:off x="6353238" y="6816813"/>
            <a:ext cx="28303" cy="15787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1" name="Rectangle 1640">
            <a:hlinkClick r:id="rId4" action="ppaction://hlinksldjump" tooltip="Lifestyle: 2 @ -26.6%"/>
          </p:cNvPr>
          <p:cNvSpPr/>
          <p:nvPr/>
        </p:nvSpPr>
        <p:spPr>
          <a:xfrm>
            <a:off x="6073341" y="6728833"/>
            <a:ext cx="320900" cy="116467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42" name="Rectangle 1641">
            <a:hlinkClick r:id="rId4" action="ppaction://hlinksldjump" tooltip="iOS 4: 4 @ +104.9%"/>
          </p:cNvPr>
          <p:cNvSpPr/>
          <p:nvPr/>
        </p:nvSpPr>
        <p:spPr>
          <a:xfrm>
            <a:off x="6406941" y="6576795"/>
            <a:ext cx="97630" cy="558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3" name="Rectangle 1642">
            <a:hlinkClick r:id="rId4" action="ppaction://hlinksldjump" tooltip="Android 4: 3 @ -14.5%"/>
          </p:cNvPr>
          <p:cNvSpPr/>
          <p:nvPr/>
        </p:nvSpPr>
        <p:spPr>
          <a:xfrm>
            <a:off x="6504571" y="6576795"/>
            <a:ext cx="82401" cy="55897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4" name="Rectangle 1643">
            <a:hlinkClick r:id="rId4" action="ppaction://hlinksldjump" tooltip="Windows: 2 @ +58.8%"/>
          </p:cNvPr>
          <p:cNvSpPr/>
          <p:nvPr/>
        </p:nvSpPr>
        <p:spPr>
          <a:xfrm>
            <a:off x="6406941" y="6632693"/>
            <a:ext cx="78215" cy="34283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5" name="Rectangle 1644">
            <a:hlinkClick r:id="rId4" action="ppaction://hlinksldjump" tooltip="Android 3: 2 @ -46.8%"/>
          </p:cNvPr>
          <p:cNvSpPr/>
          <p:nvPr/>
        </p:nvSpPr>
        <p:spPr>
          <a:xfrm>
            <a:off x="6406941" y="6666975"/>
            <a:ext cx="78215" cy="33004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4" action="ppaction://hlinksldjump" tooltip="iOS 5: 2 @ -54.4%"/>
          </p:cNvPr>
          <p:cNvSpPr/>
          <p:nvPr/>
        </p:nvSpPr>
        <p:spPr>
          <a:xfrm>
            <a:off x="6485156" y="6632693"/>
            <a:ext cx="63614" cy="36121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4" action="ppaction://hlinksldjump" tooltip="iOS 3: 1 @ -71.0%"/>
          </p:cNvPr>
          <p:cNvSpPr/>
          <p:nvPr/>
        </p:nvSpPr>
        <p:spPr>
          <a:xfrm>
            <a:off x="6548771" y="6632693"/>
            <a:ext cx="38202" cy="36121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4" action="ppaction://hlinksldjump" tooltip="Java ME: 1 @ -33.1%"/>
          </p:cNvPr>
          <p:cNvSpPr/>
          <p:nvPr/>
        </p:nvSpPr>
        <p:spPr>
          <a:xfrm>
            <a:off x="6485156" y="6668814"/>
            <a:ext cx="40472" cy="31166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4" action="ppaction://hlinksldjump" tooltip="Black berry: 1 @ -8.1%"/>
          </p:cNvPr>
          <p:cNvSpPr/>
          <p:nvPr/>
        </p:nvSpPr>
        <p:spPr>
          <a:xfrm>
            <a:off x="6525628" y="6668814"/>
            <a:ext cx="36275" cy="22869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4" action="ppaction://hlinksldjump" tooltip="Android 2: 0 @ -62.0%"/>
          </p:cNvPr>
          <p:cNvSpPr/>
          <p:nvPr/>
        </p:nvSpPr>
        <p:spPr>
          <a:xfrm>
            <a:off x="6561903" y="6668814"/>
            <a:ext cx="25070" cy="22869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4" action="ppaction://hlinksldjump" tooltip="Android 1: 0 @ +inf%"/>
          </p:cNvPr>
          <p:cNvSpPr/>
          <p:nvPr/>
        </p:nvSpPr>
        <p:spPr>
          <a:xfrm>
            <a:off x="6525628" y="6691683"/>
            <a:ext cx="61344" cy="82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4" action="ppaction://hlinksldjump" tooltip="Sports: 1 @ -25.6%"/>
          </p:cNvPr>
          <p:cNvSpPr/>
          <p:nvPr/>
        </p:nvSpPr>
        <p:spPr>
          <a:xfrm>
            <a:off x="6394241" y="6564095"/>
            <a:ext cx="205431" cy="148585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4" action="ppaction://hlinksldjump" tooltip="Android 3: 3 @ +122.3%"/>
          </p:cNvPr>
          <p:cNvSpPr/>
          <p:nvPr/>
        </p:nvSpPr>
        <p:spPr>
          <a:xfrm>
            <a:off x="6612372" y="6576795"/>
            <a:ext cx="80830" cy="551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4" name="Rectangle 1653">
            <a:hlinkClick r:id="rId4" action="ppaction://hlinksldjump" tooltip="iOS 3: 2 @ +10.5%"/>
          </p:cNvPr>
          <p:cNvSpPr/>
          <p:nvPr/>
        </p:nvSpPr>
        <p:spPr>
          <a:xfrm>
            <a:off x="6693202" y="6576795"/>
            <a:ext cx="44021" cy="55137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4" action="ppaction://hlinksldjump" tooltip="iOS 4: 1 @ -56.7%"/>
          </p:cNvPr>
          <p:cNvSpPr/>
          <p:nvPr/>
        </p:nvSpPr>
        <p:spPr>
          <a:xfrm>
            <a:off x="6612372" y="6631932"/>
            <a:ext cx="65672" cy="29232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6" name="Rectangle 1655">
            <a:hlinkClick r:id="rId4" action="ppaction://hlinksldjump" tooltip="Java ME: 1 @ +81.0%"/>
          </p:cNvPr>
          <p:cNvSpPr/>
          <p:nvPr/>
        </p:nvSpPr>
        <p:spPr>
          <a:xfrm>
            <a:off x="6678044" y="6631932"/>
            <a:ext cx="59179" cy="29232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7" name="Rectangle 1656">
            <a:hlinkClick r:id="rId4" action="ppaction://hlinksldjump" tooltip="iOS 5: 1 @ -41.8%"/>
          </p:cNvPr>
          <p:cNvSpPr/>
          <p:nvPr/>
        </p:nvSpPr>
        <p:spPr>
          <a:xfrm>
            <a:off x="6612372" y="6661164"/>
            <a:ext cx="44204" cy="38816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8" name="Rectangle 1657">
            <a:hlinkClick r:id="rId4" action="ppaction://hlinksldjump" tooltip="Android 4: 1 @ -64.6%"/>
          </p:cNvPr>
          <p:cNvSpPr/>
          <p:nvPr/>
        </p:nvSpPr>
        <p:spPr>
          <a:xfrm>
            <a:off x="6656576" y="6661164"/>
            <a:ext cx="51256" cy="26354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4" action="ppaction://hlinksldjump" tooltip="Symbian: 0 @ +12.6%"/>
          </p:cNvPr>
          <p:cNvSpPr/>
          <p:nvPr/>
        </p:nvSpPr>
        <p:spPr>
          <a:xfrm>
            <a:off x="6656576" y="6687518"/>
            <a:ext cx="51256" cy="12462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4" action="ppaction://hlinksldjump" tooltip="Android 2: 0 @ -59.8%"/>
          </p:cNvPr>
          <p:cNvSpPr/>
          <p:nvPr/>
        </p:nvSpPr>
        <p:spPr>
          <a:xfrm>
            <a:off x="6707832" y="6661164"/>
            <a:ext cx="29391" cy="19593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4" action="ppaction://hlinksldjump" tooltip="Windows: 0 @ -70.6%"/>
          </p:cNvPr>
          <p:cNvSpPr/>
          <p:nvPr/>
        </p:nvSpPr>
        <p:spPr>
          <a:xfrm>
            <a:off x="6707832" y="6680757"/>
            <a:ext cx="29391" cy="19223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4" action="ppaction://hlinksldjump" tooltip="Politics: 1 @ -26.0%"/>
          </p:cNvPr>
          <p:cNvSpPr/>
          <p:nvPr/>
        </p:nvSpPr>
        <p:spPr>
          <a:xfrm>
            <a:off x="6599672" y="6564095"/>
            <a:ext cx="150251" cy="148585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4" action="ppaction://hlinksldjump" tooltip="iOS 3: 2 @ +31.6%"/>
          </p:cNvPr>
          <p:cNvSpPr/>
          <p:nvPr/>
        </p:nvSpPr>
        <p:spPr>
          <a:xfrm>
            <a:off x="6406941" y="6725380"/>
            <a:ext cx="81827" cy="26438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4" action="ppaction://hlinksldjump" tooltip="iOS 4: 1 @ -32.4%"/>
          </p:cNvPr>
          <p:cNvSpPr/>
          <p:nvPr/>
        </p:nvSpPr>
        <p:spPr>
          <a:xfrm>
            <a:off x="6406941" y="6751818"/>
            <a:ext cx="81827" cy="1529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4" action="ppaction://hlinksldjump" tooltip="Android 4: 1 @ -23.2%"/>
          </p:cNvPr>
          <p:cNvSpPr/>
          <p:nvPr/>
        </p:nvSpPr>
        <p:spPr>
          <a:xfrm>
            <a:off x="6488768" y="6725380"/>
            <a:ext cx="51630" cy="23531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4" action="ppaction://hlinksldjump" tooltip="Android 3: 1 @ -53.9%"/>
          </p:cNvPr>
          <p:cNvSpPr/>
          <p:nvPr/>
        </p:nvSpPr>
        <p:spPr>
          <a:xfrm>
            <a:off x="6488768" y="6748911"/>
            <a:ext cx="51630" cy="18201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7" name="Rectangle 1666">
            <a:hlinkClick r:id="rId4" action="ppaction://hlinksldjump" tooltip="Windows: 1 @ +20.5%"/>
          </p:cNvPr>
          <p:cNvSpPr/>
          <p:nvPr/>
        </p:nvSpPr>
        <p:spPr>
          <a:xfrm>
            <a:off x="6540398" y="6725380"/>
            <a:ext cx="26093" cy="22107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4" action="ppaction://hlinksldjump" tooltip="Android 2: 0 @ +inf%"/>
          </p:cNvPr>
          <p:cNvSpPr/>
          <p:nvPr/>
        </p:nvSpPr>
        <p:spPr>
          <a:xfrm>
            <a:off x="6566491" y="6725380"/>
            <a:ext cx="21092" cy="221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9" name="Rectangle 1668">
            <a:hlinkClick r:id="rId4" action="ppaction://hlinksldjump" tooltip="Black berry: 0 @ +1.8%"/>
          </p:cNvPr>
          <p:cNvSpPr/>
          <p:nvPr/>
        </p:nvSpPr>
        <p:spPr>
          <a:xfrm>
            <a:off x="6540398" y="6747487"/>
            <a:ext cx="35988" cy="12372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0" name="Rectangle 1669">
            <a:hlinkClick r:id="rId4" action="ppaction://hlinksldjump" tooltip="Java ME: 0 @ -75.7%"/>
          </p:cNvPr>
          <p:cNvSpPr/>
          <p:nvPr/>
        </p:nvSpPr>
        <p:spPr>
          <a:xfrm>
            <a:off x="6540398" y="6759858"/>
            <a:ext cx="35988" cy="7254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1" name="Rectangle 1670">
            <a:hlinkClick r:id="rId4" action="ppaction://hlinksldjump" tooltip="iOS 5: 0 @ -88.8%"/>
          </p:cNvPr>
          <p:cNvSpPr/>
          <p:nvPr/>
        </p:nvSpPr>
        <p:spPr>
          <a:xfrm>
            <a:off x="6576386" y="6747487"/>
            <a:ext cx="11197" cy="19625"/>
          </a:xfrm>
          <a:prstGeom prst="rect">
            <a:avLst/>
          </a:prstGeom>
          <a:solidFill>
            <a:srgbClr val="FF1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4" action="ppaction://hlinksldjump" tooltip="Personal finance: 1 @ -31.9%"/>
          </p:cNvPr>
          <p:cNvSpPr/>
          <p:nvPr/>
        </p:nvSpPr>
        <p:spPr>
          <a:xfrm>
            <a:off x="6394241" y="6712680"/>
            <a:ext cx="206041" cy="67132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4" action="ppaction://hlinksldjump" tooltip="Android 3: 3 @ +10.8%"/>
          </p:cNvPr>
          <p:cNvSpPr/>
          <p:nvPr/>
        </p:nvSpPr>
        <p:spPr>
          <a:xfrm>
            <a:off x="6406941" y="6792512"/>
            <a:ext cx="69272" cy="40088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4" name="Rectangle 1673">
            <a:hlinkClick r:id="rId4" action="ppaction://hlinksldjump" tooltip="iOS 5: 1 @ -53.2%"/>
          </p:cNvPr>
          <p:cNvSpPr/>
          <p:nvPr/>
        </p:nvSpPr>
        <p:spPr>
          <a:xfrm>
            <a:off x="6476213" y="6792512"/>
            <a:ext cx="52151" cy="20962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4" action="ppaction://hlinksldjump" tooltip="iOS 4: 1 @ -59.2%"/>
          </p:cNvPr>
          <p:cNvSpPr/>
          <p:nvPr/>
        </p:nvSpPr>
        <p:spPr>
          <a:xfrm>
            <a:off x="6476213" y="6813474"/>
            <a:ext cx="52151" cy="19126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4" action="ppaction://hlinksldjump" tooltip="Android 4: 1 @ -33.6%"/>
          </p:cNvPr>
          <p:cNvSpPr/>
          <p:nvPr/>
        </p:nvSpPr>
        <p:spPr>
          <a:xfrm>
            <a:off x="6528363" y="6792512"/>
            <a:ext cx="36884" cy="24258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4" action="ppaction://hlinksldjump" tooltip="Java ME: 1 @ -69.7%"/>
          </p:cNvPr>
          <p:cNvSpPr/>
          <p:nvPr/>
        </p:nvSpPr>
        <p:spPr>
          <a:xfrm>
            <a:off x="6565248" y="6792512"/>
            <a:ext cx="22334" cy="24258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4" action="ppaction://hlinksldjump" tooltip="iOS 3: 0 @ -48.3%"/>
          </p:cNvPr>
          <p:cNvSpPr/>
          <p:nvPr/>
        </p:nvSpPr>
        <p:spPr>
          <a:xfrm>
            <a:off x="6528363" y="6816770"/>
            <a:ext cx="31500" cy="15830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4" action="ppaction://hlinksldjump" tooltip="Android 2: 0 @ +333.4%"/>
          </p:cNvPr>
          <p:cNvSpPr/>
          <p:nvPr/>
        </p:nvSpPr>
        <p:spPr>
          <a:xfrm>
            <a:off x="6559863" y="6816770"/>
            <a:ext cx="27719" cy="86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0" name="Rectangle 1679">
            <a:hlinkClick r:id="rId4" action="ppaction://hlinksldjump" tooltip="Black berry: 0 @ -74.5%"/>
          </p:cNvPr>
          <p:cNvSpPr/>
          <p:nvPr/>
        </p:nvSpPr>
        <p:spPr>
          <a:xfrm>
            <a:off x="6559863" y="6825446"/>
            <a:ext cx="27719" cy="7154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4" action="ppaction://hlinksldjump" tooltip="Health: 1 @ -43.6%"/>
          </p:cNvPr>
          <p:cNvSpPr/>
          <p:nvPr/>
        </p:nvSpPr>
        <p:spPr>
          <a:xfrm>
            <a:off x="6394241" y="6779812"/>
            <a:ext cx="206041" cy="65488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4" action="ppaction://hlinksldjump" tooltip="iOS 5: 1 @ -25.2%"/>
          </p:cNvPr>
          <p:cNvSpPr/>
          <p:nvPr/>
        </p:nvSpPr>
        <p:spPr>
          <a:xfrm>
            <a:off x="6612982" y="6725380"/>
            <a:ext cx="45572" cy="29143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3" name="Rectangle 1682">
            <a:hlinkClick r:id="rId4" action="ppaction://hlinksldjump" tooltip="Windows: 1 @ +36.9%"/>
          </p:cNvPr>
          <p:cNvSpPr/>
          <p:nvPr/>
        </p:nvSpPr>
        <p:spPr>
          <a:xfrm>
            <a:off x="6612982" y="6754523"/>
            <a:ext cx="45572" cy="22656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4" name="Rectangle 1683">
            <a:hlinkClick r:id="rId4" action="ppaction://hlinksldjump" tooltip="Android 2: 1 @ +76.3%"/>
          </p:cNvPr>
          <p:cNvSpPr/>
          <p:nvPr/>
        </p:nvSpPr>
        <p:spPr>
          <a:xfrm>
            <a:off x="6658554" y="6725380"/>
            <a:ext cx="42728" cy="22022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4" action="ppaction://hlinksldjump" tooltip="Java ME: 1 @ -51.2%"/>
          </p:cNvPr>
          <p:cNvSpPr/>
          <p:nvPr/>
        </p:nvSpPr>
        <p:spPr>
          <a:xfrm>
            <a:off x="6701283" y="6725380"/>
            <a:ext cx="35940" cy="22022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4" action="ppaction://hlinksldjump" tooltip="Android 3: 1 @ -72.2%"/>
          </p:cNvPr>
          <p:cNvSpPr/>
          <p:nvPr/>
        </p:nvSpPr>
        <p:spPr>
          <a:xfrm>
            <a:off x="6658554" y="6747402"/>
            <a:ext cx="41558" cy="15937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7" name="Rectangle 1686">
            <a:hlinkClick r:id="rId4" action="ppaction://hlinksldjump" tooltip="iOS 4: 1 @ -34.0%"/>
          </p:cNvPr>
          <p:cNvSpPr/>
          <p:nvPr/>
        </p:nvSpPr>
        <p:spPr>
          <a:xfrm>
            <a:off x="6658554" y="6763339"/>
            <a:ext cx="41558" cy="13840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4" action="ppaction://hlinksldjump" tooltip="Black berry: 0 @ +11.6%"/>
          </p:cNvPr>
          <p:cNvSpPr/>
          <p:nvPr/>
        </p:nvSpPr>
        <p:spPr>
          <a:xfrm>
            <a:off x="6700113" y="6747402"/>
            <a:ext cx="37110" cy="12164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4" action="ppaction://hlinksldjump" tooltip="Android 4: 0 @ -37.6%"/>
          </p:cNvPr>
          <p:cNvSpPr/>
          <p:nvPr/>
        </p:nvSpPr>
        <p:spPr>
          <a:xfrm>
            <a:off x="6700113" y="6759566"/>
            <a:ext cx="33816" cy="10998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4" action="ppaction://hlinksldjump" tooltip="iOS 3: 0 @ -77.1%"/>
          </p:cNvPr>
          <p:cNvSpPr/>
          <p:nvPr/>
        </p:nvSpPr>
        <p:spPr>
          <a:xfrm>
            <a:off x="6700113" y="6770564"/>
            <a:ext cx="33816" cy="6615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4" action="ppaction://hlinksldjump" tooltip="Symbian: 0 @ +inf%"/>
          </p:cNvPr>
          <p:cNvSpPr/>
          <p:nvPr/>
        </p:nvSpPr>
        <p:spPr>
          <a:xfrm>
            <a:off x="6733928" y="6759566"/>
            <a:ext cx="3295" cy="176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4" action="ppaction://hlinksldjump" tooltip="Books: 1 @ -35.1%"/>
          </p:cNvPr>
          <p:cNvSpPr/>
          <p:nvPr/>
        </p:nvSpPr>
        <p:spPr>
          <a:xfrm>
            <a:off x="6600282" y="6712680"/>
            <a:ext cx="149641" cy="77199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3" name="Rectangle 1692">
            <a:hlinkClick r:id="rId4" action="ppaction://hlinksldjump" tooltip="Android 3: 2 @ +7.1%"/>
          </p:cNvPr>
          <p:cNvSpPr/>
          <p:nvPr/>
        </p:nvSpPr>
        <p:spPr>
          <a:xfrm>
            <a:off x="6612982" y="6802579"/>
            <a:ext cx="55127" cy="30021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4" action="ppaction://hlinksldjump" tooltip="iOS 5: 1 @ +inf%"/>
          </p:cNvPr>
          <p:cNvSpPr/>
          <p:nvPr/>
        </p:nvSpPr>
        <p:spPr>
          <a:xfrm>
            <a:off x="6668109" y="6802579"/>
            <a:ext cx="42326" cy="170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4" action="ppaction://hlinksldjump" tooltip="Java ME: 1 @ -12.0%"/>
          </p:cNvPr>
          <p:cNvSpPr/>
          <p:nvPr/>
        </p:nvSpPr>
        <p:spPr>
          <a:xfrm>
            <a:off x="6668109" y="6819650"/>
            <a:ext cx="42326" cy="12950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6" name="Rectangle 1695">
            <a:hlinkClick r:id="rId4" action="ppaction://hlinksldjump" tooltip="iOS 3: 0 @ -34.2%"/>
          </p:cNvPr>
          <p:cNvSpPr/>
          <p:nvPr/>
        </p:nvSpPr>
        <p:spPr>
          <a:xfrm>
            <a:off x="6710435" y="6802579"/>
            <a:ext cx="26788" cy="1109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7" name="Rectangle 1696">
            <a:hlinkClick r:id="rId4" action="ppaction://hlinksldjump" tooltip="Android 4: 0 @ -65.0%"/>
          </p:cNvPr>
          <p:cNvSpPr/>
          <p:nvPr/>
        </p:nvSpPr>
        <p:spPr>
          <a:xfrm>
            <a:off x="6710435" y="6813672"/>
            <a:ext cx="26788" cy="10096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4" action="ppaction://hlinksldjump" tooltip="Android 2: 0 @ -73.1%"/>
          </p:cNvPr>
          <p:cNvSpPr/>
          <p:nvPr/>
        </p:nvSpPr>
        <p:spPr>
          <a:xfrm>
            <a:off x="6710435" y="6823768"/>
            <a:ext cx="16669" cy="8832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4" action="ppaction://hlinksldjump" tooltip="iOS 4: 0 @ -95.2%"/>
          </p:cNvPr>
          <p:cNvSpPr/>
          <p:nvPr/>
        </p:nvSpPr>
        <p:spPr>
          <a:xfrm>
            <a:off x="6727104" y="6823768"/>
            <a:ext cx="10119" cy="8832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0" name="Rectangle 1699">
            <a:hlinkClick r:id="rId4" action="ppaction://hlinksldjump" tooltip="News: 0 @ -41.1%"/>
          </p:cNvPr>
          <p:cNvSpPr/>
          <p:nvPr/>
        </p:nvSpPr>
        <p:spPr>
          <a:xfrm>
            <a:off x="6600282" y="6789879"/>
            <a:ext cx="149641" cy="55421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4" action="ppaction://hlinksldjump" tooltip="Traveller: 5 @ -19.8%"/>
          </p:cNvPr>
          <p:cNvSpPr/>
          <p:nvPr/>
        </p:nvSpPr>
        <p:spPr>
          <a:xfrm>
            <a:off x="4951969" y="5662432"/>
            <a:ext cx="1810654" cy="119556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Traveller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02" name="Rectangle 1701">
            <a:hlinkClick r:id="rId4" action="ppaction://hlinksldjump" tooltip="iOS 4: 35 @ -2.7%"/>
          </p:cNvPr>
          <p:cNvSpPr/>
          <p:nvPr/>
        </p:nvSpPr>
        <p:spPr>
          <a:xfrm>
            <a:off x="6788023" y="5687832"/>
            <a:ext cx="311171" cy="186293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4" action="ppaction://hlinksldjump" tooltip="iOS 3: 31 @ +9.4%"/>
          </p:cNvPr>
          <p:cNvSpPr/>
          <p:nvPr/>
        </p:nvSpPr>
        <p:spPr>
          <a:xfrm>
            <a:off x="6788023" y="5874125"/>
            <a:ext cx="311171" cy="165394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4" action="ppaction://hlinksldjump" tooltip="iOS 5: 24 @ +7.6%"/>
          </p:cNvPr>
          <p:cNvSpPr/>
          <p:nvPr/>
        </p:nvSpPr>
        <p:spPr>
          <a:xfrm>
            <a:off x="7099194" y="5687832"/>
            <a:ext cx="297003" cy="133524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4" action="ppaction://hlinksldjump" tooltip="Java ME: 18 @ -33.1%"/>
          </p:cNvPr>
          <p:cNvSpPr/>
          <p:nvPr/>
        </p:nvSpPr>
        <p:spPr>
          <a:xfrm>
            <a:off x="7396196" y="5687832"/>
            <a:ext cx="220710" cy="133524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Rectangle 1705">
            <a:hlinkClick r:id="rId4" action="ppaction://hlinksldjump" tooltip="Android 4: 16 @ -62.4%"/>
          </p:cNvPr>
          <p:cNvSpPr/>
          <p:nvPr/>
        </p:nvSpPr>
        <p:spPr>
          <a:xfrm>
            <a:off x="7099194" y="5821356"/>
            <a:ext cx="243159" cy="109774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4" action="ppaction://hlinksldjump" tooltip="Android 2: 16 @ +56.3%"/>
          </p:cNvPr>
          <p:cNvSpPr/>
          <p:nvPr/>
        </p:nvSpPr>
        <p:spPr>
          <a:xfrm>
            <a:off x="7099194" y="5931131"/>
            <a:ext cx="243159" cy="108388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4" action="ppaction://hlinksldjump" tooltip="Android 3: 13 @ -65.7%"/>
          </p:cNvPr>
          <p:cNvSpPr/>
          <p:nvPr/>
        </p:nvSpPr>
        <p:spPr>
          <a:xfrm>
            <a:off x="7342353" y="5821356"/>
            <a:ext cx="274553" cy="78639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9" name="Rectangle 1708">
            <a:hlinkClick r:id="rId4" action="ppaction://hlinksldjump" tooltip="Windows: 11 @ -19.3%"/>
          </p:cNvPr>
          <p:cNvSpPr/>
          <p:nvPr/>
        </p:nvSpPr>
        <p:spPr>
          <a:xfrm>
            <a:off x="7342353" y="5899996"/>
            <a:ext cx="172467" cy="1109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4" action="ppaction://hlinksldjump" tooltip="Symbian: 7 @ -7.8%"/>
          </p:cNvPr>
          <p:cNvSpPr/>
          <p:nvPr/>
        </p:nvSpPr>
        <p:spPr>
          <a:xfrm>
            <a:off x="7514820" y="5899996"/>
            <a:ext cx="102086" cy="110987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4" action="ppaction://hlinksldjump" tooltip="Black berry: 3 @ -76.3%"/>
          </p:cNvPr>
          <p:cNvSpPr/>
          <p:nvPr/>
        </p:nvSpPr>
        <p:spPr>
          <a:xfrm>
            <a:off x="7342353" y="6010983"/>
            <a:ext cx="183975" cy="28536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4" action="ppaction://hlinksldjump" tooltip="Android 1: 1 @ +33.3%"/>
          </p:cNvPr>
          <p:cNvSpPr/>
          <p:nvPr/>
        </p:nvSpPr>
        <p:spPr>
          <a:xfrm>
            <a:off x="7526329" y="6010983"/>
            <a:ext cx="86078" cy="28536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3" name="Rectangle 1712">
            <a:hlinkClick r:id="rId4" action="ppaction://hlinksldjump" tooltip="Other: 0 @ -90.0%"/>
          </p:cNvPr>
          <p:cNvSpPr/>
          <p:nvPr/>
        </p:nvSpPr>
        <p:spPr>
          <a:xfrm>
            <a:off x="7612407" y="6010983"/>
            <a:ext cx="4499" cy="28536"/>
          </a:xfrm>
          <a:prstGeom prst="rect">
            <a:avLst/>
          </a:prstGeom>
          <a:solidFill>
            <a:srgbClr val="FF1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4" action="ppaction://hlinksldjump" tooltip="Games: 15 @ -27.0%"/>
          </p:cNvPr>
          <p:cNvSpPr/>
          <p:nvPr/>
        </p:nvSpPr>
        <p:spPr>
          <a:xfrm>
            <a:off x="6775323" y="5675132"/>
            <a:ext cx="854283" cy="377087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15" name="Rectangle 1714">
            <a:hlinkClick r:id="rId4" action="ppaction://hlinksldjump" tooltip="Android 3: 31 @ +12.0%"/>
          </p:cNvPr>
          <p:cNvSpPr/>
          <p:nvPr/>
        </p:nvSpPr>
        <p:spPr>
          <a:xfrm>
            <a:off x="6788023" y="6064919"/>
            <a:ext cx="301992" cy="16887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4" action="ppaction://hlinksldjump" tooltip="iOS 4: 23 @ -22.6%"/>
          </p:cNvPr>
          <p:cNvSpPr/>
          <p:nvPr/>
        </p:nvSpPr>
        <p:spPr>
          <a:xfrm>
            <a:off x="6788023" y="6233792"/>
            <a:ext cx="301992" cy="12269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4" action="ppaction://hlinksldjump" tooltip="iOS 5: 22 @ +7.3%"/>
          </p:cNvPr>
          <p:cNvSpPr/>
          <p:nvPr/>
        </p:nvSpPr>
        <p:spPr>
          <a:xfrm>
            <a:off x="7090015" y="6064919"/>
            <a:ext cx="287983" cy="126862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4" action="ppaction://hlinksldjump" tooltip="iOS 3: 18 @ +29.1%"/>
          </p:cNvPr>
          <p:cNvSpPr/>
          <p:nvPr/>
        </p:nvSpPr>
        <p:spPr>
          <a:xfrm>
            <a:off x="7377998" y="6064919"/>
            <a:ext cx="238908" cy="126862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4" action="ppaction://hlinksldjump" tooltip="Java ME: 17 @ -11.2%"/>
          </p:cNvPr>
          <p:cNvSpPr/>
          <p:nvPr/>
        </p:nvSpPr>
        <p:spPr>
          <a:xfrm>
            <a:off x="7090015" y="6191781"/>
            <a:ext cx="290958" cy="94302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4" action="ppaction://hlinksldjump" tooltip="Android 4: 12 @ -46.3%"/>
          </p:cNvPr>
          <p:cNvSpPr/>
          <p:nvPr/>
        </p:nvSpPr>
        <p:spPr>
          <a:xfrm>
            <a:off x="7090015" y="6286083"/>
            <a:ext cx="290958" cy="70402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4" action="ppaction://hlinksldjump" tooltip="Android 2: 8 @ -33.8%"/>
          </p:cNvPr>
          <p:cNvSpPr/>
          <p:nvPr/>
        </p:nvSpPr>
        <p:spPr>
          <a:xfrm>
            <a:off x="7380972" y="6191781"/>
            <a:ext cx="119696" cy="103465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4" action="ppaction://hlinksldjump" tooltip="Black berry: 7 @ -3.3%"/>
          </p:cNvPr>
          <p:cNvSpPr/>
          <p:nvPr/>
        </p:nvSpPr>
        <p:spPr>
          <a:xfrm>
            <a:off x="7500668" y="6191781"/>
            <a:ext cx="116238" cy="103465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4" action="ppaction://hlinksldjump" tooltip="Windows: 5 @ -68.9%"/>
          </p:cNvPr>
          <p:cNvSpPr/>
          <p:nvPr/>
        </p:nvSpPr>
        <p:spPr>
          <a:xfrm>
            <a:off x="7380972" y="6295246"/>
            <a:ext cx="121908" cy="61239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4" action="ppaction://hlinksldjump" tooltip="Symbian: 3 @ -60.3%"/>
          </p:cNvPr>
          <p:cNvSpPr/>
          <p:nvPr/>
        </p:nvSpPr>
        <p:spPr>
          <a:xfrm>
            <a:off x="7502881" y="6295246"/>
            <a:ext cx="114025" cy="43156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4" action="ppaction://hlinksldjump" tooltip="Android 1: 1 @ +56.7%"/>
          </p:cNvPr>
          <p:cNvSpPr/>
          <p:nvPr/>
        </p:nvSpPr>
        <p:spPr>
          <a:xfrm>
            <a:off x="7502881" y="6338402"/>
            <a:ext cx="109292" cy="18083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Rectangle 1725">
            <a:hlinkClick r:id="rId4" action="ppaction://hlinksldjump" tooltip="Other: 0 @ +inf%"/>
          </p:cNvPr>
          <p:cNvSpPr/>
          <p:nvPr/>
        </p:nvSpPr>
        <p:spPr>
          <a:xfrm>
            <a:off x="7612173" y="6338402"/>
            <a:ext cx="4733" cy="180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4" action="ppaction://hlinksldjump" tooltip="Education: 12 @ -16.3%"/>
          </p:cNvPr>
          <p:cNvSpPr/>
          <p:nvPr/>
        </p:nvSpPr>
        <p:spPr>
          <a:xfrm>
            <a:off x="6775323" y="6052219"/>
            <a:ext cx="854283" cy="31696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28" name="Rectangle 1727">
            <a:hlinkClick r:id="rId4" action="ppaction://hlinksldjump" tooltip="iOS 4: 21 @ +45.8%"/>
          </p:cNvPr>
          <p:cNvSpPr/>
          <p:nvPr/>
        </p:nvSpPr>
        <p:spPr>
          <a:xfrm>
            <a:off x="7642306" y="5687832"/>
            <a:ext cx="253805" cy="129953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4" action="ppaction://hlinksldjump" tooltip="Android 3: 17 @ +9.3%"/>
          </p:cNvPr>
          <p:cNvSpPr/>
          <p:nvPr/>
        </p:nvSpPr>
        <p:spPr>
          <a:xfrm>
            <a:off x="7642306" y="5817785"/>
            <a:ext cx="253805" cy="106763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4" action="ppaction://hlinksldjump" tooltip="Android 4: 12 @ -13.7%"/>
          </p:cNvPr>
          <p:cNvSpPr/>
          <p:nvPr/>
        </p:nvSpPr>
        <p:spPr>
          <a:xfrm>
            <a:off x="7896111" y="5687832"/>
            <a:ext cx="225782" cy="88882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4" action="ppaction://hlinksldjump" tooltip="Java ME: 12 @ -16.1%"/>
          </p:cNvPr>
          <p:cNvSpPr/>
          <p:nvPr/>
        </p:nvSpPr>
        <p:spPr>
          <a:xfrm>
            <a:off x="8121893" y="5687832"/>
            <a:ext cx="222998" cy="88882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4" action="ppaction://hlinksldjump" tooltip="iOS 3: 12 @ -28.1%"/>
          </p:cNvPr>
          <p:cNvSpPr/>
          <p:nvPr/>
        </p:nvSpPr>
        <p:spPr>
          <a:xfrm>
            <a:off x="7896111" y="5776714"/>
            <a:ext cx="227100" cy="86031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4" action="ppaction://hlinksldjump" tooltip="Windows: 9 @ -13.2%"/>
          </p:cNvPr>
          <p:cNvSpPr/>
          <p:nvPr/>
        </p:nvSpPr>
        <p:spPr>
          <a:xfrm>
            <a:off x="7896111" y="5862745"/>
            <a:ext cx="227100" cy="61803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4" action="ppaction://hlinksldjump" tooltip="iOS 5: 7 @ -59.3%"/>
          </p:cNvPr>
          <p:cNvSpPr/>
          <p:nvPr/>
        </p:nvSpPr>
        <p:spPr>
          <a:xfrm>
            <a:off x="8123211" y="5776714"/>
            <a:ext cx="117071" cy="100152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4" action="ppaction://hlinksldjump" tooltip="Android 2: 7 @ +35.0%"/>
          </p:cNvPr>
          <p:cNvSpPr/>
          <p:nvPr/>
        </p:nvSpPr>
        <p:spPr>
          <a:xfrm>
            <a:off x="8240282" y="5776714"/>
            <a:ext cx="104609" cy="100152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4" action="ppaction://hlinksldjump" tooltip="Black berry: 4 @ -5.5%"/>
          </p:cNvPr>
          <p:cNvSpPr/>
          <p:nvPr/>
        </p:nvSpPr>
        <p:spPr>
          <a:xfrm>
            <a:off x="8123211" y="5876866"/>
            <a:ext cx="118772" cy="47682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7" name="Rectangle 1736">
            <a:hlinkClick r:id="rId4" action="ppaction://hlinksldjump" tooltip="Symbian: 3 @ -15.7%"/>
          </p:cNvPr>
          <p:cNvSpPr/>
          <p:nvPr/>
        </p:nvSpPr>
        <p:spPr>
          <a:xfrm>
            <a:off x="8241983" y="5876866"/>
            <a:ext cx="90701" cy="4768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8" name="Rectangle 1737">
            <a:hlinkClick r:id="rId4" action="ppaction://hlinksldjump" tooltip="Other: 0 @ +6.8%"/>
          </p:cNvPr>
          <p:cNvSpPr/>
          <p:nvPr/>
        </p:nvSpPr>
        <p:spPr>
          <a:xfrm>
            <a:off x="8332684" y="5876866"/>
            <a:ext cx="12207" cy="36854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4" action="ppaction://hlinksldjump" tooltip="Android 1: 0 @ -94.2%"/>
          </p:cNvPr>
          <p:cNvSpPr/>
          <p:nvPr/>
        </p:nvSpPr>
        <p:spPr>
          <a:xfrm>
            <a:off x="8332684" y="5913720"/>
            <a:ext cx="12207" cy="10828"/>
          </a:xfrm>
          <a:prstGeom prst="rect">
            <a:avLst/>
          </a:prstGeom>
          <a:solidFill>
            <a:srgbClr val="FF0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4" action="ppaction://hlinksldjump" tooltip="Music + Video: 9 @ -11.5%"/>
          </p:cNvPr>
          <p:cNvSpPr/>
          <p:nvPr/>
        </p:nvSpPr>
        <p:spPr>
          <a:xfrm>
            <a:off x="7629606" y="5675132"/>
            <a:ext cx="727985" cy="26211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41" name="Rectangle 1740">
            <a:hlinkClick r:id="rId4" action="ppaction://hlinksldjump" tooltip="iOS 4: 18 @ -30.8%"/>
          </p:cNvPr>
          <p:cNvSpPr/>
          <p:nvPr/>
        </p:nvSpPr>
        <p:spPr>
          <a:xfrm>
            <a:off x="7642306" y="5949948"/>
            <a:ext cx="247291" cy="118091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4" action="ppaction://hlinksldjump" tooltip="Android 4: 14 @ -40.0%"/>
          </p:cNvPr>
          <p:cNvSpPr/>
          <p:nvPr/>
        </p:nvSpPr>
        <p:spPr>
          <a:xfrm>
            <a:off x="7642306" y="6068039"/>
            <a:ext cx="247291" cy="92064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4" action="ppaction://hlinksldjump" tooltip="Android 3: 14 @ -17.3%"/>
          </p:cNvPr>
          <p:cNvSpPr/>
          <p:nvPr/>
        </p:nvSpPr>
        <p:spPr>
          <a:xfrm>
            <a:off x="7889597" y="5949948"/>
            <a:ext cx="189581" cy="116397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4" action="ppaction://hlinksldjump" tooltip="iOS 5: 11 @ -1.0%"/>
          </p:cNvPr>
          <p:cNvSpPr/>
          <p:nvPr/>
        </p:nvSpPr>
        <p:spPr>
          <a:xfrm>
            <a:off x="7889597" y="6066346"/>
            <a:ext cx="189581" cy="9375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4" action="ppaction://hlinksldjump" tooltip="Java ME: 9 @ -35.2%"/>
          </p:cNvPr>
          <p:cNvSpPr/>
          <p:nvPr/>
        </p:nvSpPr>
        <p:spPr>
          <a:xfrm>
            <a:off x="8079178" y="5949948"/>
            <a:ext cx="136298" cy="105980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4" action="ppaction://hlinksldjump" tooltip="iOS 3: 9 @ -36.5%"/>
          </p:cNvPr>
          <p:cNvSpPr/>
          <p:nvPr/>
        </p:nvSpPr>
        <p:spPr>
          <a:xfrm>
            <a:off x="8215476" y="5949948"/>
            <a:ext cx="129415" cy="105980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4" action="ppaction://hlinksldjump" tooltip="Windows: 6 @ -40.5%"/>
          </p:cNvPr>
          <p:cNvSpPr/>
          <p:nvPr/>
        </p:nvSpPr>
        <p:spPr>
          <a:xfrm>
            <a:off x="8079178" y="6055928"/>
            <a:ext cx="151553" cy="57566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4" action="ppaction://hlinksldjump" tooltip="Android 2: 4 @ -65.8%"/>
          </p:cNvPr>
          <p:cNvSpPr/>
          <p:nvPr/>
        </p:nvSpPr>
        <p:spPr>
          <a:xfrm>
            <a:off x="8079178" y="6113494"/>
            <a:ext cx="151553" cy="46609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9" name="Rectangle 1748">
            <a:hlinkClick r:id="rId4" action="ppaction://hlinksldjump" tooltip="Symbian: 3 @ -50.5%"/>
          </p:cNvPr>
          <p:cNvSpPr/>
          <p:nvPr/>
        </p:nvSpPr>
        <p:spPr>
          <a:xfrm>
            <a:off x="8230731" y="6055928"/>
            <a:ext cx="114160" cy="36881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0" name="Rectangle 1749">
            <a:hlinkClick r:id="rId4" action="ppaction://hlinksldjump" tooltip="Black berry: 3 @ -14.0%"/>
          </p:cNvPr>
          <p:cNvSpPr/>
          <p:nvPr/>
        </p:nvSpPr>
        <p:spPr>
          <a:xfrm>
            <a:off x="8230731" y="6092809"/>
            <a:ext cx="76618" cy="51820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1" name="Rectangle 1750">
            <a:hlinkClick r:id="rId4" action="ppaction://hlinksldjump" tooltip="Android 1: 1 @ +86.0%"/>
          </p:cNvPr>
          <p:cNvSpPr/>
          <p:nvPr/>
        </p:nvSpPr>
        <p:spPr>
          <a:xfrm>
            <a:off x="8307349" y="6092809"/>
            <a:ext cx="37542" cy="51820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4" action="ppaction://hlinksldjump" tooltip="Other: 1 @ +473.4%"/>
          </p:cNvPr>
          <p:cNvSpPr/>
          <p:nvPr/>
        </p:nvSpPr>
        <p:spPr>
          <a:xfrm>
            <a:off x="8230731" y="6144629"/>
            <a:ext cx="114160" cy="154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4" action="ppaction://hlinksldjump" tooltip="Tools: 8 @ -32.4%"/>
          </p:cNvPr>
          <p:cNvSpPr/>
          <p:nvPr/>
        </p:nvSpPr>
        <p:spPr>
          <a:xfrm>
            <a:off x="7629606" y="5937248"/>
            <a:ext cx="727985" cy="23555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54" name="Rectangle 1753">
            <a:hlinkClick r:id="rId4" action="ppaction://hlinksldjump" tooltip="Android 3: 15 @ +25.1%"/>
          </p:cNvPr>
          <p:cNvSpPr/>
          <p:nvPr/>
        </p:nvSpPr>
        <p:spPr>
          <a:xfrm>
            <a:off x="7642306" y="6185503"/>
            <a:ext cx="254883" cy="93473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4" action="ppaction://hlinksldjump" tooltip="iOS 5: 13 @ +10.3%"/>
          </p:cNvPr>
          <p:cNvSpPr/>
          <p:nvPr/>
        </p:nvSpPr>
        <p:spPr>
          <a:xfrm>
            <a:off x="7642306" y="6278976"/>
            <a:ext cx="254883" cy="7750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6" name="Rectangle 1755">
            <a:hlinkClick r:id="rId4" action="ppaction://hlinksldjump" tooltip="Android 4: 12 @ -1.2%"/>
          </p:cNvPr>
          <p:cNvSpPr/>
          <p:nvPr/>
        </p:nvSpPr>
        <p:spPr>
          <a:xfrm>
            <a:off x="7897189" y="6185503"/>
            <a:ext cx="178592" cy="10766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4" action="ppaction://hlinksldjump" tooltip="iOS 4: 7 @ -37.1%"/>
          </p:cNvPr>
          <p:cNvSpPr/>
          <p:nvPr/>
        </p:nvSpPr>
        <p:spPr>
          <a:xfrm>
            <a:off x="7897189" y="6293169"/>
            <a:ext cx="178592" cy="63316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4" action="ppaction://hlinksldjump" tooltip="iOS 3: 7 @ -43.1%"/>
          </p:cNvPr>
          <p:cNvSpPr/>
          <p:nvPr/>
        </p:nvSpPr>
        <p:spPr>
          <a:xfrm>
            <a:off x="8075781" y="6185503"/>
            <a:ext cx="141542" cy="74072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4" action="ppaction://hlinksldjump" tooltip="Android 2: 6 @ -42.3%"/>
          </p:cNvPr>
          <p:cNvSpPr/>
          <p:nvPr/>
        </p:nvSpPr>
        <p:spPr>
          <a:xfrm>
            <a:off x="8217323" y="6185503"/>
            <a:ext cx="127568" cy="74072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0" name="Rectangle 1759">
            <a:hlinkClick r:id="rId4" action="ppaction://hlinksldjump" tooltip="Java ME: 5 @ -2.8%"/>
          </p:cNvPr>
          <p:cNvSpPr/>
          <p:nvPr/>
        </p:nvSpPr>
        <p:spPr>
          <a:xfrm>
            <a:off x="8075781" y="6259575"/>
            <a:ext cx="152969" cy="51087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4" action="ppaction://hlinksldjump" tooltip="Windows: 5 @ -13.8%"/>
          </p:cNvPr>
          <p:cNvSpPr/>
          <p:nvPr/>
        </p:nvSpPr>
        <p:spPr>
          <a:xfrm>
            <a:off x="8075781" y="6310662"/>
            <a:ext cx="152969" cy="45823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4" action="ppaction://hlinksldjump" tooltip="Black berry: 5 @ +33.8%"/>
          </p:cNvPr>
          <p:cNvSpPr/>
          <p:nvPr/>
        </p:nvSpPr>
        <p:spPr>
          <a:xfrm>
            <a:off x="8228750" y="6259575"/>
            <a:ext cx="116141" cy="60238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3" name="Rectangle 1762">
            <a:hlinkClick r:id="rId4" action="ppaction://hlinksldjump" tooltip="Symbian: 2 @ +3.9%"/>
          </p:cNvPr>
          <p:cNvSpPr/>
          <p:nvPr/>
        </p:nvSpPr>
        <p:spPr>
          <a:xfrm>
            <a:off x="8228750" y="6319813"/>
            <a:ext cx="87357" cy="36672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4" name="Rectangle 1763">
            <a:hlinkClick r:id="rId4" action="ppaction://hlinksldjump" tooltip="Android 1: 0 @ -23.3%"/>
          </p:cNvPr>
          <p:cNvSpPr/>
          <p:nvPr/>
        </p:nvSpPr>
        <p:spPr>
          <a:xfrm>
            <a:off x="8316106" y="6319813"/>
            <a:ext cx="28785" cy="22721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4" action="ppaction://hlinksldjump" tooltip="Other: 0 @ -40.9%"/>
          </p:cNvPr>
          <p:cNvSpPr/>
          <p:nvPr/>
        </p:nvSpPr>
        <p:spPr>
          <a:xfrm>
            <a:off x="8316106" y="6342533"/>
            <a:ext cx="28785" cy="13952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6" name="Rectangle 1765">
            <a:hlinkClick r:id="rId4" action="ppaction://hlinksldjump" tooltip="Photo: 6 @ -11.2%"/>
          </p:cNvPr>
          <p:cNvSpPr/>
          <p:nvPr/>
        </p:nvSpPr>
        <p:spPr>
          <a:xfrm>
            <a:off x="7629606" y="6172803"/>
            <a:ext cx="727985" cy="196382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67" name="Rectangle 1766">
            <a:hlinkClick r:id="rId4" action="ppaction://hlinksldjump" tooltip="iOS 5: 11 @ -25.0%"/>
          </p:cNvPr>
          <p:cNvSpPr/>
          <p:nvPr/>
        </p:nvSpPr>
        <p:spPr>
          <a:xfrm>
            <a:off x="8370291" y="5687832"/>
            <a:ext cx="204282" cy="80675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4" action="ppaction://hlinksldjump" tooltip="Android 3: 10 @ +17.1%"/>
          </p:cNvPr>
          <p:cNvSpPr/>
          <p:nvPr/>
        </p:nvSpPr>
        <p:spPr>
          <a:xfrm>
            <a:off x="8574574" y="5687832"/>
            <a:ext cx="196850" cy="80675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9" name="Rectangle 1768">
            <a:hlinkClick r:id="rId4" action="ppaction://hlinksldjump" tooltip="Android 4: 9 @ -43.5%"/>
          </p:cNvPr>
          <p:cNvSpPr/>
          <p:nvPr/>
        </p:nvSpPr>
        <p:spPr>
          <a:xfrm>
            <a:off x="8370291" y="5768507"/>
            <a:ext cx="174724" cy="82799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4" action="ppaction://hlinksldjump" tooltip="iOS 4: 6 @ -63.9%"/>
          </p:cNvPr>
          <p:cNvSpPr/>
          <p:nvPr/>
        </p:nvSpPr>
        <p:spPr>
          <a:xfrm>
            <a:off x="8370291" y="5851306"/>
            <a:ext cx="174724" cy="48848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1" name="Rectangle 1770">
            <a:hlinkClick r:id="rId4" action="ppaction://hlinksldjump" tooltip="iOS 3: 5 @ -39.5%"/>
          </p:cNvPr>
          <p:cNvSpPr/>
          <p:nvPr/>
        </p:nvSpPr>
        <p:spPr>
          <a:xfrm>
            <a:off x="8545015" y="5768507"/>
            <a:ext cx="116746" cy="63072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4" action="ppaction://hlinksldjump" tooltip="Windows: 4 @ +28.0%"/>
          </p:cNvPr>
          <p:cNvSpPr/>
          <p:nvPr/>
        </p:nvSpPr>
        <p:spPr>
          <a:xfrm>
            <a:off x="8661761" y="5768507"/>
            <a:ext cx="109664" cy="63072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4" action="ppaction://hlinksldjump" tooltip="Java ME: 4 @ -31.4%"/>
          </p:cNvPr>
          <p:cNvSpPr/>
          <p:nvPr/>
        </p:nvSpPr>
        <p:spPr>
          <a:xfrm>
            <a:off x="8545015" y="5831579"/>
            <a:ext cx="135209" cy="43625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4" action="ppaction://hlinksldjump" tooltip="Android 2: 2 @ +54.6%"/>
          </p:cNvPr>
          <p:cNvSpPr/>
          <p:nvPr/>
        </p:nvSpPr>
        <p:spPr>
          <a:xfrm>
            <a:off x="8545015" y="5875204"/>
            <a:ext cx="135209" cy="24950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4" action="ppaction://hlinksldjump" tooltip="Black berry: 2 @ -39.9%"/>
          </p:cNvPr>
          <p:cNvSpPr/>
          <p:nvPr/>
        </p:nvSpPr>
        <p:spPr>
          <a:xfrm>
            <a:off x="8680223" y="5831579"/>
            <a:ext cx="91201" cy="28333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6" name="Rectangle 1775">
            <a:hlinkClick r:id="rId4" action="ppaction://hlinksldjump" tooltip="Symbian: 1 @ -34.2%"/>
          </p:cNvPr>
          <p:cNvSpPr/>
          <p:nvPr/>
        </p:nvSpPr>
        <p:spPr>
          <a:xfrm>
            <a:off x="8680223" y="5859912"/>
            <a:ext cx="78090" cy="2909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7" name="Rectangle 1776">
            <a:hlinkClick r:id="rId4" action="ppaction://hlinksldjump" tooltip="Other: 1 @ -11.2%"/>
          </p:cNvPr>
          <p:cNvSpPr/>
          <p:nvPr/>
        </p:nvSpPr>
        <p:spPr>
          <a:xfrm>
            <a:off x="8680223" y="5889005"/>
            <a:ext cx="78090" cy="11149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4" action="ppaction://hlinksldjump" tooltip="Android 1: 0 @ -72.3%"/>
          </p:cNvPr>
          <p:cNvSpPr/>
          <p:nvPr/>
        </p:nvSpPr>
        <p:spPr>
          <a:xfrm>
            <a:off x="8758313" y="5859912"/>
            <a:ext cx="13111" cy="40242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9" name="Rectangle 1778">
            <a:hlinkClick r:id="rId4" action="ppaction://hlinksldjump" tooltip="Business: 5 @ -31.2%"/>
          </p:cNvPr>
          <p:cNvSpPr/>
          <p:nvPr/>
        </p:nvSpPr>
        <p:spPr>
          <a:xfrm>
            <a:off x="8357591" y="5675132"/>
            <a:ext cx="426533" cy="237722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80" name="Rectangle 1779">
            <a:hlinkClick r:id="rId4" action="ppaction://hlinksldjump" tooltip="Android 4: 8 @ +75.6%"/>
          </p:cNvPr>
          <p:cNvSpPr/>
          <p:nvPr/>
        </p:nvSpPr>
        <p:spPr>
          <a:xfrm>
            <a:off x="8796824" y="5687832"/>
            <a:ext cx="164095" cy="78181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4" action="ppaction://hlinksldjump" tooltip="iOS 5: 8 @ +125.1%"/>
          </p:cNvPr>
          <p:cNvSpPr/>
          <p:nvPr/>
        </p:nvSpPr>
        <p:spPr>
          <a:xfrm>
            <a:off x="8960919" y="5687832"/>
            <a:ext cx="157681" cy="781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4" action="ppaction://hlinksldjump" tooltip="iOS 3: 8 @ +38.6%"/>
          </p:cNvPr>
          <p:cNvSpPr/>
          <p:nvPr/>
        </p:nvSpPr>
        <p:spPr>
          <a:xfrm>
            <a:off x="8796824" y="5766013"/>
            <a:ext cx="150064" cy="77705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3" name="Rectangle 1782">
            <a:hlinkClick r:id="rId4" action="ppaction://hlinksldjump" tooltip="iOS 4: 6 @ +10.9%"/>
          </p:cNvPr>
          <p:cNvSpPr/>
          <p:nvPr/>
        </p:nvSpPr>
        <p:spPr>
          <a:xfrm>
            <a:off x="8796824" y="5843718"/>
            <a:ext cx="150064" cy="56436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4" name="Rectangle 1783">
            <a:hlinkClick r:id="rId4" action="ppaction://hlinksldjump" tooltip="Java ME: 4 @ -3.6%"/>
          </p:cNvPr>
          <p:cNvSpPr/>
          <p:nvPr/>
        </p:nvSpPr>
        <p:spPr>
          <a:xfrm>
            <a:off x="8946888" y="5766013"/>
            <a:ext cx="88914" cy="71959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5" name="Rectangle 1784">
            <a:hlinkClick r:id="rId4" action="ppaction://hlinksldjump" tooltip="Android 3: 4 @ -51.9%"/>
          </p:cNvPr>
          <p:cNvSpPr/>
          <p:nvPr/>
        </p:nvSpPr>
        <p:spPr>
          <a:xfrm>
            <a:off x="9035803" y="5766013"/>
            <a:ext cx="82797" cy="71959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6" name="Rectangle 1785">
            <a:hlinkClick r:id="rId4" action="ppaction://hlinksldjump" tooltip="Windows: 3 @ +9.0%"/>
          </p:cNvPr>
          <p:cNvSpPr/>
          <p:nvPr/>
        </p:nvSpPr>
        <p:spPr>
          <a:xfrm>
            <a:off x="8946888" y="5837972"/>
            <a:ext cx="83827" cy="62182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4" action="ppaction://hlinksldjump" tooltip="Black berry: 2 @ -32.8%"/>
          </p:cNvPr>
          <p:cNvSpPr/>
          <p:nvPr/>
        </p:nvSpPr>
        <p:spPr>
          <a:xfrm>
            <a:off x="9030716" y="5837972"/>
            <a:ext cx="87884" cy="32980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8" name="Rectangle 1787">
            <a:hlinkClick r:id="rId4" action="ppaction://hlinksldjump" tooltip="Android 2: 1 @ -50.1%"/>
          </p:cNvPr>
          <p:cNvSpPr/>
          <p:nvPr/>
        </p:nvSpPr>
        <p:spPr>
          <a:xfrm>
            <a:off x="9030716" y="5870952"/>
            <a:ext cx="63585" cy="29202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9" name="Rectangle 1788">
            <a:hlinkClick r:id="rId4" action="ppaction://hlinksldjump" tooltip="Symbian: 0 @ -57.4%"/>
          </p:cNvPr>
          <p:cNvSpPr/>
          <p:nvPr/>
        </p:nvSpPr>
        <p:spPr>
          <a:xfrm>
            <a:off x="9094301" y="5870952"/>
            <a:ext cx="24299" cy="22736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0" name="Rectangle 1789">
            <a:hlinkClick r:id="rId4" action="ppaction://hlinksldjump" tooltip="Android 1: 0 @ -79.4%"/>
          </p:cNvPr>
          <p:cNvSpPr/>
          <p:nvPr/>
        </p:nvSpPr>
        <p:spPr>
          <a:xfrm>
            <a:off x="9094301" y="5893688"/>
            <a:ext cx="24299" cy="6466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1" name="Rectangle 1790">
            <a:hlinkClick r:id="rId4" action="ppaction://hlinksldjump" tooltip="Travel: 4 @ +8.9%"/>
          </p:cNvPr>
          <p:cNvSpPr/>
          <p:nvPr/>
        </p:nvSpPr>
        <p:spPr>
          <a:xfrm>
            <a:off x="8784124" y="5675132"/>
            <a:ext cx="347176" cy="237722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92" name="Rectangle 1791">
            <a:hlinkClick r:id="rId4" action="ppaction://hlinksldjump" tooltip="iOS 5: 9 @ -4.5%"/>
          </p:cNvPr>
          <p:cNvSpPr/>
          <p:nvPr/>
        </p:nvSpPr>
        <p:spPr>
          <a:xfrm>
            <a:off x="8370291" y="5925554"/>
            <a:ext cx="157340" cy="85081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4" action="ppaction://hlinksldjump" tooltip="iOS 4: 7 @ -18.8%"/>
          </p:cNvPr>
          <p:cNvSpPr/>
          <p:nvPr/>
        </p:nvSpPr>
        <p:spPr>
          <a:xfrm>
            <a:off x="8370291" y="6010634"/>
            <a:ext cx="157340" cy="70712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4" action="ppaction://hlinksldjump" tooltip="Java ME: 7 @ -6.4%"/>
          </p:cNvPr>
          <p:cNvSpPr/>
          <p:nvPr/>
        </p:nvSpPr>
        <p:spPr>
          <a:xfrm>
            <a:off x="8527631" y="5925554"/>
            <a:ext cx="140046" cy="72299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5" name="Rectangle 1794">
            <a:hlinkClick r:id="rId4" action="ppaction://hlinksldjump" tooltip="iOS 3: 6 @ -15.2%"/>
          </p:cNvPr>
          <p:cNvSpPr/>
          <p:nvPr/>
        </p:nvSpPr>
        <p:spPr>
          <a:xfrm>
            <a:off x="8667678" y="5925554"/>
            <a:ext cx="120863" cy="72299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6" name="Rectangle 1795">
            <a:hlinkClick r:id="rId4" action="ppaction://hlinksldjump" tooltip="Android 4: 5 @ -61.9%"/>
          </p:cNvPr>
          <p:cNvSpPr/>
          <p:nvPr/>
        </p:nvSpPr>
        <p:spPr>
          <a:xfrm>
            <a:off x="8527631" y="5997852"/>
            <a:ext cx="142815" cy="50041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4" action="ppaction://hlinksldjump" tooltip="Android 2: 3 @ +130.5%"/>
          </p:cNvPr>
          <p:cNvSpPr/>
          <p:nvPr/>
        </p:nvSpPr>
        <p:spPr>
          <a:xfrm>
            <a:off x="8527631" y="6047893"/>
            <a:ext cx="142815" cy="334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4" action="ppaction://hlinksldjump" tooltip="Black berry: 2 @ -3.6%"/>
          </p:cNvPr>
          <p:cNvSpPr/>
          <p:nvPr/>
        </p:nvSpPr>
        <p:spPr>
          <a:xfrm>
            <a:off x="8670446" y="5997852"/>
            <a:ext cx="60489" cy="57511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4" action="ppaction://hlinksldjump" tooltip="Android 3: 2 @ -71.4%"/>
          </p:cNvPr>
          <p:cNvSpPr/>
          <p:nvPr/>
        </p:nvSpPr>
        <p:spPr>
          <a:xfrm>
            <a:off x="8730935" y="5997852"/>
            <a:ext cx="57606" cy="57511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4" action="ppaction://hlinksldjump" tooltip="Windows: 1 @ -41.3%"/>
          </p:cNvPr>
          <p:cNvSpPr/>
          <p:nvPr/>
        </p:nvSpPr>
        <p:spPr>
          <a:xfrm>
            <a:off x="8670446" y="6055363"/>
            <a:ext cx="74209" cy="25983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1" name="Rectangle 1800">
            <a:hlinkClick r:id="rId4" action="ppaction://hlinksldjump" tooltip="Symbian: 1 @ -49.1%"/>
          </p:cNvPr>
          <p:cNvSpPr/>
          <p:nvPr/>
        </p:nvSpPr>
        <p:spPr>
          <a:xfrm>
            <a:off x="8744655" y="6055363"/>
            <a:ext cx="43886" cy="17985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Rectangle 1801">
            <a:hlinkClick r:id="rId4" action="ppaction://hlinksldjump" tooltip="Other: 0 @ +inf%"/>
          </p:cNvPr>
          <p:cNvSpPr/>
          <p:nvPr/>
        </p:nvSpPr>
        <p:spPr>
          <a:xfrm>
            <a:off x="8744655" y="6073348"/>
            <a:ext cx="43886" cy="79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Rectangle 1802">
            <a:hlinkClick r:id="rId4" action="ppaction://hlinksldjump" tooltip="Entertainment: 4 @ -27.7%"/>
          </p:cNvPr>
          <p:cNvSpPr/>
          <p:nvPr/>
        </p:nvSpPr>
        <p:spPr>
          <a:xfrm>
            <a:off x="8357591" y="5912854"/>
            <a:ext cx="443649" cy="181192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04" name="Rectangle 1803">
            <a:hlinkClick r:id="rId4" action="ppaction://hlinksldjump" tooltip="Android 4: 10 @ +58.0%"/>
          </p:cNvPr>
          <p:cNvSpPr/>
          <p:nvPr/>
        </p:nvSpPr>
        <p:spPr>
          <a:xfrm>
            <a:off x="8813941" y="5925554"/>
            <a:ext cx="184063" cy="76968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Rectangle 1804">
            <a:hlinkClick r:id="rId4" action="ppaction://hlinksldjump" tooltip="iOS 5: 6 @ +61.9%"/>
          </p:cNvPr>
          <p:cNvSpPr/>
          <p:nvPr/>
        </p:nvSpPr>
        <p:spPr>
          <a:xfrm>
            <a:off x="8998004" y="5925554"/>
            <a:ext cx="120596" cy="76968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4" action="ppaction://hlinksldjump" tooltip="Android 3: 3 @ +0.7%"/>
          </p:cNvPr>
          <p:cNvSpPr/>
          <p:nvPr/>
        </p:nvSpPr>
        <p:spPr>
          <a:xfrm>
            <a:off x="8813941" y="6002521"/>
            <a:ext cx="123487" cy="39773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4" action="ppaction://hlinksldjump" tooltip="iOS 4: 3 @ -62.1%"/>
          </p:cNvPr>
          <p:cNvSpPr/>
          <p:nvPr/>
        </p:nvSpPr>
        <p:spPr>
          <a:xfrm>
            <a:off x="8813941" y="6042294"/>
            <a:ext cx="123487" cy="39052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Rectangle 1807">
            <a:hlinkClick r:id="rId4" action="ppaction://hlinksldjump" tooltip="iOS 3: 3 @ -55.4%"/>
          </p:cNvPr>
          <p:cNvSpPr/>
          <p:nvPr/>
        </p:nvSpPr>
        <p:spPr>
          <a:xfrm>
            <a:off x="8937428" y="6002521"/>
            <a:ext cx="87520" cy="45358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Rectangle 1808">
            <a:hlinkClick r:id="rId4" action="ppaction://hlinksldjump" tooltip="Java ME: 2 @ -38.5%"/>
          </p:cNvPr>
          <p:cNvSpPr/>
          <p:nvPr/>
        </p:nvSpPr>
        <p:spPr>
          <a:xfrm>
            <a:off x="8937428" y="6047879"/>
            <a:ext cx="87520" cy="33467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4" action="ppaction://hlinksldjump" tooltip="Windows: 1 @ -46.1%"/>
          </p:cNvPr>
          <p:cNvSpPr/>
          <p:nvPr/>
        </p:nvSpPr>
        <p:spPr>
          <a:xfrm>
            <a:off x="9024948" y="6002521"/>
            <a:ext cx="47633" cy="42982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4" action="ppaction://hlinksldjump" tooltip="Symbian: 1 @ +130.7%"/>
          </p:cNvPr>
          <p:cNvSpPr/>
          <p:nvPr/>
        </p:nvSpPr>
        <p:spPr>
          <a:xfrm>
            <a:off x="9072581" y="6002521"/>
            <a:ext cx="46019" cy="429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4" action="ppaction://hlinksldjump" tooltip="Black berry: 1 @ -27.7%"/>
          </p:cNvPr>
          <p:cNvSpPr/>
          <p:nvPr/>
        </p:nvSpPr>
        <p:spPr>
          <a:xfrm>
            <a:off x="9024948" y="6045503"/>
            <a:ext cx="44067" cy="35843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4" action="ppaction://hlinksldjump" tooltip="Android 2: 1 @ -39.2%"/>
          </p:cNvPr>
          <p:cNvSpPr/>
          <p:nvPr/>
        </p:nvSpPr>
        <p:spPr>
          <a:xfrm>
            <a:off x="9069015" y="6045503"/>
            <a:ext cx="49585" cy="29423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4" name="Rectangle 1813">
            <a:hlinkClick r:id="rId4" action="ppaction://hlinksldjump" tooltip="Android 1: 0 @ -66.9%"/>
          </p:cNvPr>
          <p:cNvSpPr/>
          <p:nvPr/>
        </p:nvSpPr>
        <p:spPr>
          <a:xfrm>
            <a:off x="9069015" y="6074926"/>
            <a:ext cx="24962" cy="6420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5" name="Rectangle 1814">
            <a:hlinkClick r:id="rId4" action="ppaction://hlinksldjump" tooltip="Other: 0 @ +inf%"/>
          </p:cNvPr>
          <p:cNvSpPr/>
          <p:nvPr/>
        </p:nvSpPr>
        <p:spPr>
          <a:xfrm>
            <a:off x="9093977" y="6074926"/>
            <a:ext cx="24623" cy="64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6" name="Rectangle 1815">
            <a:hlinkClick r:id="rId4" action="ppaction://hlinksldjump" tooltip="Family: 3 @ -14.8%"/>
          </p:cNvPr>
          <p:cNvSpPr/>
          <p:nvPr/>
        </p:nvSpPr>
        <p:spPr>
          <a:xfrm>
            <a:off x="8801241" y="5912854"/>
            <a:ext cx="330059" cy="181192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17" name="Rectangle 1816">
            <a:hlinkClick r:id="rId4" action="ppaction://hlinksldjump" tooltip="Java ME: 5 @ +7.5%"/>
          </p:cNvPr>
          <p:cNvSpPr/>
          <p:nvPr/>
        </p:nvSpPr>
        <p:spPr>
          <a:xfrm>
            <a:off x="8370291" y="6106746"/>
            <a:ext cx="104669" cy="66575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8" name="Rectangle 1817">
            <a:hlinkClick r:id="rId4" action="ppaction://hlinksldjump" tooltip="Android 3: 5 @ +36.4%"/>
          </p:cNvPr>
          <p:cNvSpPr/>
          <p:nvPr/>
        </p:nvSpPr>
        <p:spPr>
          <a:xfrm>
            <a:off x="8370291" y="6173321"/>
            <a:ext cx="104669" cy="65292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4" action="ppaction://hlinksldjump" tooltip="iOS 5: 4 @ +90.1%"/>
          </p:cNvPr>
          <p:cNvSpPr/>
          <p:nvPr/>
        </p:nvSpPr>
        <p:spPr>
          <a:xfrm>
            <a:off x="8474960" y="6106746"/>
            <a:ext cx="100762" cy="53415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4" action="ppaction://hlinksldjump" tooltip="iOS 4: 4 @ +22.1%"/>
          </p:cNvPr>
          <p:cNvSpPr/>
          <p:nvPr/>
        </p:nvSpPr>
        <p:spPr>
          <a:xfrm>
            <a:off x="8575722" y="6106746"/>
            <a:ext cx="97547" cy="53415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4" action="ppaction://hlinksldjump" tooltip="iOS 3: 3 @ +90.1%"/>
          </p:cNvPr>
          <p:cNvSpPr/>
          <p:nvPr/>
        </p:nvSpPr>
        <p:spPr>
          <a:xfrm>
            <a:off x="8474960" y="6160161"/>
            <a:ext cx="107573" cy="45365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2" name="Rectangle 1821">
            <a:hlinkClick r:id="rId4" action="ppaction://hlinksldjump" tooltip="Android 4: 2 @ -50.8%"/>
          </p:cNvPr>
          <p:cNvSpPr/>
          <p:nvPr/>
        </p:nvSpPr>
        <p:spPr>
          <a:xfrm>
            <a:off x="8474960" y="6205526"/>
            <a:ext cx="107573" cy="33087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4" action="ppaction://hlinksldjump" tooltip="Windows: 2 @ -32.4%"/>
          </p:cNvPr>
          <p:cNvSpPr/>
          <p:nvPr/>
        </p:nvSpPr>
        <p:spPr>
          <a:xfrm>
            <a:off x="8582532" y="6160161"/>
            <a:ext cx="90736" cy="36699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4" action="ppaction://hlinksldjump" tooltip="Android 2: 2 @ +110.2%"/>
          </p:cNvPr>
          <p:cNvSpPr/>
          <p:nvPr/>
        </p:nvSpPr>
        <p:spPr>
          <a:xfrm>
            <a:off x="8582532" y="6196860"/>
            <a:ext cx="80356" cy="334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4" action="ppaction://hlinksldjump" tooltip="Android 1: 0 @ +41.7%"/>
          </p:cNvPr>
          <p:cNvSpPr/>
          <p:nvPr/>
        </p:nvSpPr>
        <p:spPr>
          <a:xfrm>
            <a:off x="8582532" y="6230302"/>
            <a:ext cx="80356" cy="8311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4" action="ppaction://hlinksldjump" tooltip="Black berry: 0 @ -63.1%"/>
          </p:cNvPr>
          <p:cNvSpPr/>
          <p:nvPr/>
        </p:nvSpPr>
        <p:spPr>
          <a:xfrm>
            <a:off x="8662888" y="6196860"/>
            <a:ext cx="10380" cy="32972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7" name="Rectangle 1826">
            <a:hlinkClick r:id="rId4" action="ppaction://hlinksldjump" tooltip="Other: 0 @ -74.9%"/>
          </p:cNvPr>
          <p:cNvSpPr/>
          <p:nvPr/>
        </p:nvSpPr>
        <p:spPr>
          <a:xfrm>
            <a:off x="8662888" y="6229832"/>
            <a:ext cx="10380" cy="8781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4" action="ppaction://hlinksldjump" tooltip="Weather: 2 @ +3.5%"/>
          </p:cNvPr>
          <p:cNvSpPr/>
          <p:nvPr/>
        </p:nvSpPr>
        <p:spPr>
          <a:xfrm>
            <a:off x="8357591" y="6094046"/>
            <a:ext cx="328378" cy="157267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9" name="Rectangle 1828">
            <a:hlinkClick r:id="rId4" action="ppaction://hlinksldjump" tooltip="iOS 4: 4 @ -28.4%"/>
          </p:cNvPr>
          <p:cNvSpPr/>
          <p:nvPr/>
        </p:nvSpPr>
        <p:spPr>
          <a:xfrm>
            <a:off x="8370291" y="6264013"/>
            <a:ext cx="100058" cy="48349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4" action="ppaction://hlinksldjump" tooltip="Android 4: 3 @ +77.3%"/>
          </p:cNvPr>
          <p:cNvSpPr/>
          <p:nvPr/>
        </p:nvSpPr>
        <p:spPr>
          <a:xfrm>
            <a:off x="8370291" y="6312362"/>
            <a:ext cx="100058" cy="44123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1" name="Rectangle 1830">
            <a:hlinkClick r:id="rId4" action="ppaction://hlinksldjump" tooltip="iOS 5: 3 @ +9.5%"/>
          </p:cNvPr>
          <p:cNvSpPr/>
          <p:nvPr/>
        </p:nvSpPr>
        <p:spPr>
          <a:xfrm>
            <a:off x="8470349" y="6264013"/>
            <a:ext cx="82155" cy="47865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4" action="ppaction://hlinksldjump" tooltip="Java ME: 3 @ +66.5%"/>
          </p:cNvPr>
          <p:cNvSpPr/>
          <p:nvPr/>
        </p:nvSpPr>
        <p:spPr>
          <a:xfrm>
            <a:off x="8470349" y="6311878"/>
            <a:ext cx="82155" cy="44607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4" action="ppaction://hlinksldjump" tooltip="Android 3: 3 @ -23.2%"/>
          </p:cNvPr>
          <p:cNvSpPr/>
          <p:nvPr/>
        </p:nvSpPr>
        <p:spPr>
          <a:xfrm>
            <a:off x="8552504" y="6264013"/>
            <a:ext cx="65633" cy="54100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4" action="ppaction://hlinksldjump" tooltip="Android 2: 2 @ +86.6%"/>
          </p:cNvPr>
          <p:cNvSpPr/>
          <p:nvPr/>
        </p:nvSpPr>
        <p:spPr>
          <a:xfrm>
            <a:off x="8618137" y="6264013"/>
            <a:ext cx="55132" cy="54100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5" name="Rectangle 1834">
            <a:hlinkClick r:id="rId4" action="ppaction://hlinksldjump" tooltip="Symbian: 1 @ +368.1%"/>
          </p:cNvPr>
          <p:cNvSpPr/>
          <p:nvPr/>
        </p:nvSpPr>
        <p:spPr>
          <a:xfrm>
            <a:off x="8552504" y="6318113"/>
            <a:ext cx="46558" cy="383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4" action="ppaction://hlinksldjump" tooltip="Windows: 1 @ -49.2%"/>
          </p:cNvPr>
          <p:cNvSpPr/>
          <p:nvPr/>
        </p:nvSpPr>
        <p:spPr>
          <a:xfrm>
            <a:off x="8599062" y="6318113"/>
            <a:ext cx="41247" cy="36247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7" name="Rectangle 1836">
            <a:hlinkClick r:id="rId4" action="ppaction://hlinksldjump" tooltip="iOS 3: 1 @ -66.7%"/>
          </p:cNvPr>
          <p:cNvSpPr/>
          <p:nvPr/>
        </p:nvSpPr>
        <p:spPr>
          <a:xfrm>
            <a:off x="8640309" y="6318113"/>
            <a:ext cx="32960" cy="36247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8" name="Rectangle 1837">
            <a:hlinkClick r:id="rId4" action="ppaction://hlinksldjump" tooltip="Black berry: 0 @ -93.9%"/>
          </p:cNvPr>
          <p:cNvSpPr/>
          <p:nvPr/>
        </p:nvSpPr>
        <p:spPr>
          <a:xfrm>
            <a:off x="8599062" y="6354360"/>
            <a:ext cx="39663" cy="2125"/>
          </a:xfrm>
          <a:prstGeom prst="rect">
            <a:avLst/>
          </a:prstGeom>
          <a:solidFill>
            <a:srgbClr val="FF0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4" action="ppaction://hlinksldjump" tooltip="Android 1: 0 @ -30.0%"/>
          </p:cNvPr>
          <p:cNvSpPr/>
          <p:nvPr/>
        </p:nvSpPr>
        <p:spPr>
          <a:xfrm>
            <a:off x="8638725" y="6354360"/>
            <a:ext cx="34544" cy="2125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0" name="Rectangle 1839">
            <a:hlinkClick r:id="rId4" action="ppaction://hlinksldjump" tooltip="Social: 2 @ -5.5%"/>
          </p:cNvPr>
          <p:cNvSpPr/>
          <p:nvPr/>
        </p:nvSpPr>
        <p:spPr>
          <a:xfrm>
            <a:off x="8357591" y="6251313"/>
            <a:ext cx="328378" cy="117872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41" name="Rectangle 1840">
            <a:hlinkClick r:id="rId4" action="ppaction://hlinksldjump" tooltip="iOS 5: 3 @ +11.4%"/>
          </p:cNvPr>
          <p:cNvSpPr/>
          <p:nvPr/>
        </p:nvSpPr>
        <p:spPr>
          <a:xfrm>
            <a:off x="8698669" y="6106746"/>
            <a:ext cx="72186" cy="46620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4" action="ppaction://hlinksldjump" tooltip="Android 3: 2 @ -4.0%"/>
          </p:cNvPr>
          <p:cNvSpPr/>
          <p:nvPr/>
        </p:nvSpPr>
        <p:spPr>
          <a:xfrm>
            <a:off x="8698669" y="6153367"/>
            <a:ext cx="72186" cy="43731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4" action="ppaction://hlinksldjump" tooltip="Android 4: 2 @ -64.9%"/>
          </p:cNvPr>
          <p:cNvSpPr/>
          <p:nvPr/>
        </p:nvSpPr>
        <p:spPr>
          <a:xfrm>
            <a:off x="8770855" y="6106746"/>
            <a:ext cx="70158" cy="33277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4" name="Rectangle 1843">
            <a:hlinkClick r:id="rId4" action="ppaction://hlinksldjump" tooltip="iOS 3: 2 @ -16.6%"/>
          </p:cNvPr>
          <p:cNvSpPr/>
          <p:nvPr/>
        </p:nvSpPr>
        <p:spPr>
          <a:xfrm>
            <a:off x="8841012" y="6106746"/>
            <a:ext cx="67816" cy="33277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4" action="ppaction://hlinksldjump" tooltip="iOS 4: 1 @ -32.3%"/>
          </p:cNvPr>
          <p:cNvSpPr/>
          <p:nvPr/>
        </p:nvSpPr>
        <p:spPr>
          <a:xfrm>
            <a:off x="8770855" y="6140023"/>
            <a:ext cx="63659" cy="29806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4" action="ppaction://hlinksldjump" tooltip="Java ME: 1 @ +20.5%"/>
          </p:cNvPr>
          <p:cNvSpPr/>
          <p:nvPr/>
        </p:nvSpPr>
        <p:spPr>
          <a:xfrm>
            <a:off x="8770855" y="6169830"/>
            <a:ext cx="63659" cy="27268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4" action="ppaction://hlinksldjump" tooltip="Windows: 1 @ -37.2%"/>
          </p:cNvPr>
          <p:cNvSpPr/>
          <p:nvPr/>
        </p:nvSpPr>
        <p:spPr>
          <a:xfrm>
            <a:off x="8834514" y="6140023"/>
            <a:ext cx="47531" cy="34505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8" name="Rectangle 1847">
            <a:hlinkClick r:id="rId4" action="ppaction://hlinksldjump" tooltip="Black berry: 1 @ +240.6%"/>
          </p:cNvPr>
          <p:cNvSpPr/>
          <p:nvPr/>
        </p:nvSpPr>
        <p:spPr>
          <a:xfrm>
            <a:off x="8882044" y="6140023"/>
            <a:ext cx="26784" cy="345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4" action="ppaction://hlinksldjump" tooltip="Symbian: 1 @ +41.9%"/>
          </p:cNvPr>
          <p:cNvSpPr/>
          <p:nvPr/>
        </p:nvSpPr>
        <p:spPr>
          <a:xfrm>
            <a:off x="8834514" y="6174528"/>
            <a:ext cx="39533" cy="22570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0" name="Rectangle 1849">
            <a:hlinkClick r:id="rId4" action="ppaction://hlinksldjump" tooltip="Android 2: 1 @ -25.8%"/>
          </p:cNvPr>
          <p:cNvSpPr/>
          <p:nvPr/>
        </p:nvSpPr>
        <p:spPr>
          <a:xfrm>
            <a:off x="8874047" y="6174528"/>
            <a:ext cx="34781" cy="19464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4" action="ppaction://hlinksldjump" tooltip="Android 1: 0 @ -72.6%"/>
          </p:cNvPr>
          <p:cNvSpPr/>
          <p:nvPr/>
        </p:nvSpPr>
        <p:spPr>
          <a:xfrm>
            <a:off x="8874047" y="6193992"/>
            <a:ext cx="34781" cy="3106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4" action="ppaction://hlinksldjump" tooltip="Lifestyle: 1 @ -23.2%"/>
          </p:cNvPr>
          <p:cNvSpPr/>
          <p:nvPr/>
        </p:nvSpPr>
        <p:spPr>
          <a:xfrm>
            <a:off x="8685969" y="6094046"/>
            <a:ext cx="235560" cy="115752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3" name="Rectangle 1852">
            <a:hlinkClick r:id="rId4" action="ppaction://hlinksldjump" tooltip="Android 3: 3 @ +28.9%"/>
          </p:cNvPr>
          <p:cNvSpPr/>
          <p:nvPr/>
        </p:nvSpPr>
        <p:spPr>
          <a:xfrm>
            <a:off x="8934228" y="6106746"/>
            <a:ext cx="81474" cy="52946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4" action="ppaction://hlinksldjump" tooltip="iOS 5: 2 @ -1.6%"/>
          </p:cNvPr>
          <p:cNvSpPr/>
          <p:nvPr/>
        </p:nvSpPr>
        <p:spPr>
          <a:xfrm>
            <a:off x="8934228" y="6159692"/>
            <a:ext cx="81474" cy="37406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4" action="ppaction://hlinksldjump" tooltip="Android 4: 2 @ +22.6%"/>
          </p:cNvPr>
          <p:cNvSpPr/>
          <p:nvPr/>
        </p:nvSpPr>
        <p:spPr>
          <a:xfrm>
            <a:off x="9015702" y="6106746"/>
            <a:ext cx="63739" cy="40245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4" action="ppaction://hlinksldjump" tooltip="Java ME: 1 @ +5.4%"/>
          </p:cNvPr>
          <p:cNvSpPr/>
          <p:nvPr/>
        </p:nvSpPr>
        <p:spPr>
          <a:xfrm>
            <a:off x="9079441" y="6106746"/>
            <a:ext cx="39159" cy="40245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Rectangle 1856">
            <a:hlinkClick r:id="rId4" action="ppaction://hlinksldjump" tooltip="iOS 4: 1 @ -13.9%"/>
          </p:cNvPr>
          <p:cNvSpPr/>
          <p:nvPr/>
        </p:nvSpPr>
        <p:spPr>
          <a:xfrm>
            <a:off x="9015702" y="6146991"/>
            <a:ext cx="51846" cy="26727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4" action="ppaction://hlinksldjump" tooltip="Android 2: 1 @ -28.6%"/>
          </p:cNvPr>
          <p:cNvSpPr/>
          <p:nvPr/>
        </p:nvSpPr>
        <p:spPr>
          <a:xfrm>
            <a:off x="9015702" y="6173718"/>
            <a:ext cx="51846" cy="23380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4" action="ppaction://hlinksldjump" tooltip="Windows: 1 @ -46.9%"/>
          </p:cNvPr>
          <p:cNvSpPr/>
          <p:nvPr/>
        </p:nvSpPr>
        <p:spPr>
          <a:xfrm>
            <a:off x="9067549" y="6146991"/>
            <a:ext cx="51051" cy="22932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0" name="Rectangle 1859">
            <a:hlinkClick r:id="rId4" action="ppaction://hlinksldjump" tooltip="iOS 3: 1 @ -63.0%"/>
          </p:cNvPr>
          <p:cNvSpPr/>
          <p:nvPr/>
        </p:nvSpPr>
        <p:spPr>
          <a:xfrm>
            <a:off x="9067549" y="6169923"/>
            <a:ext cx="51051" cy="18037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1" name="Rectangle 1860">
            <a:hlinkClick r:id="rId4" action="ppaction://hlinksldjump" tooltip="Black berry: 0 @ -10.5%"/>
          </p:cNvPr>
          <p:cNvSpPr/>
          <p:nvPr/>
        </p:nvSpPr>
        <p:spPr>
          <a:xfrm>
            <a:off x="9067549" y="6187960"/>
            <a:ext cx="51051" cy="9138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4" action="ppaction://hlinksldjump" tooltip="Sports: 1 @ -15.8%"/>
          </p:cNvPr>
          <p:cNvSpPr/>
          <p:nvPr/>
        </p:nvSpPr>
        <p:spPr>
          <a:xfrm>
            <a:off x="8921528" y="6094046"/>
            <a:ext cx="209772" cy="11575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4" action="ppaction://hlinksldjump" tooltip="Java ME: 2 @ +17.9%"/>
          </p:cNvPr>
          <p:cNvSpPr/>
          <p:nvPr/>
        </p:nvSpPr>
        <p:spPr>
          <a:xfrm>
            <a:off x="8698669" y="6222498"/>
            <a:ext cx="89522" cy="30779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4" action="ppaction://hlinksldjump" tooltip="Android 4: 2 @ +12.3%"/>
          </p:cNvPr>
          <p:cNvSpPr/>
          <p:nvPr/>
        </p:nvSpPr>
        <p:spPr>
          <a:xfrm>
            <a:off x="8698669" y="6253277"/>
            <a:ext cx="89522" cy="27762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4" action="ppaction://hlinksldjump" tooltip="iOS 3: 2 @ +24.6%"/>
          </p:cNvPr>
          <p:cNvSpPr/>
          <p:nvPr/>
        </p:nvSpPr>
        <p:spPr>
          <a:xfrm>
            <a:off x="8788190" y="6222498"/>
            <a:ext cx="60400" cy="29357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6" name="Rectangle 1865">
            <a:hlinkClick r:id="rId4" action="ppaction://hlinksldjump" tooltip="Windows: 1 @ +852.5%"/>
          </p:cNvPr>
          <p:cNvSpPr/>
          <p:nvPr/>
        </p:nvSpPr>
        <p:spPr>
          <a:xfrm>
            <a:off x="8848590" y="6222498"/>
            <a:ext cx="55539" cy="293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4" action="ppaction://hlinksldjump" tooltip="iOS 4: 1 @ +254.3%"/>
          </p:cNvPr>
          <p:cNvSpPr/>
          <p:nvPr/>
        </p:nvSpPr>
        <p:spPr>
          <a:xfrm>
            <a:off x="8788190" y="6251855"/>
            <a:ext cx="37274" cy="29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4" action="ppaction://hlinksldjump" tooltip="Android 3: 1 @ -48.3%"/>
          </p:cNvPr>
          <p:cNvSpPr/>
          <p:nvPr/>
        </p:nvSpPr>
        <p:spPr>
          <a:xfrm>
            <a:off x="8825465" y="6251855"/>
            <a:ext cx="34512" cy="29184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4" action="ppaction://hlinksldjump" tooltip="iOS 5: 1 @ +7.9%"/>
          </p:cNvPr>
          <p:cNvSpPr/>
          <p:nvPr/>
        </p:nvSpPr>
        <p:spPr>
          <a:xfrm>
            <a:off x="8859977" y="6251855"/>
            <a:ext cx="44152" cy="18134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0" name="Rectangle 1869">
            <a:hlinkClick r:id="rId4" action="ppaction://hlinksldjump" tooltip="Symbian: 0 @ +309.3%"/>
          </p:cNvPr>
          <p:cNvSpPr/>
          <p:nvPr/>
        </p:nvSpPr>
        <p:spPr>
          <a:xfrm>
            <a:off x="8859977" y="6269989"/>
            <a:ext cx="28777" cy="110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4" action="ppaction://hlinksldjump" tooltip="Other: 0 @ +inf%"/>
          </p:cNvPr>
          <p:cNvSpPr/>
          <p:nvPr/>
        </p:nvSpPr>
        <p:spPr>
          <a:xfrm>
            <a:off x="8888754" y="6269989"/>
            <a:ext cx="15375" cy="110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2" name="Rectangle 1871">
            <a:hlinkClick r:id="rId4" action="ppaction://hlinksldjump" tooltip="Health: 1 @ +18.6%"/>
          </p:cNvPr>
          <p:cNvSpPr/>
          <p:nvPr/>
        </p:nvSpPr>
        <p:spPr>
          <a:xfrm>
            <a:off x="8685969" y="6209798"/>
            <a:ext cx="230860" cy="8394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4" action="ppaction://hlinksldjump" tooltip="iOS 5: 2 @ +27.2%"/>
          </p:cNvPr>
          <p:cNvSpPr/>
          <p:nvPr/>
        </p:nvSpPr>
        <p:spPr>
          <a:xfrm>
            <a:off x="8698669" y="6306439"/>
            <a:ext cx="83668" cy="25973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4" name="Rectangle 1873">
            <a:hlinkClick r:id="rId4" action="ppaction://hlinksldjump" tooltip="iOS 4: 2 @ +42.6%"/>
          </p:cNvPr>
          <p:cNvSpPr/>
          <p:nvPr/>
        </p:nvSpPr>
        <p:spPr>
          <a:xfrm>
            <a:off x="8698669" y="6332412"/>
            <a:ext cx="83668" cy="24073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4" action="ppaction://hlinksldjump" tooltip="Android 4: 1 @ -25.4%"/>
          </p:cNvPr>
          <p:cNvSpPr/>
          <p:nvPr/>
        </p:nvSpPr>
        <p:spPr>
          <a:xfrm>
            <a:off x="8782336" y="6306439"/>
            <a:ext cx="48716" cy="25940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4" action="ppaction://hlinksldjump" tooltip="iOS 3: 1 @ -26.5%"/>
          </p:cNvPr>
          <p:cNvSpPr/>
          <p:nvPr/>
        </p:nvSpPr>
        <p:spPr>
          <a:xfrm>
            <a:off x="8782336" y="6332379"/>
            <a:ext cx="48716" cy="24106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4" action="ppaction://hlinksldjump" tooltip="Android 3: 1 @ -19.2%"/>
          </p:cNvPr>
          <p:cNvSpPr/>
          <p:nvPr/>
        </p:nvSpPr>
        <p:spPr>
          <a:xfrm>
            <a:off x="8831052" y="6306439"/>
            <a:ext cx="39772" cy="24905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4" action="ppaction://hlinksldjump" tooltip="Java ME: 1 @ -54.1%"/>
          </p:cNvPr>
          <p:cNvSpPr/>
          <p:nvPr/>
        </p:nvSpPr>
        <p:spPr>
          <a:xfrm>
            <a:off x="8870824" y="6306439"/>
            <a:ext cx="33305" cy="24905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9" name="Rectangle 1878">
            <a:hlinkClick r:id="rId4" action="ppaction://hlinksldjump" tooltip="Android 2: 1 @ -2.8%"/>
          </p:cNvPr>
          <p:cNvSpPr/>
          <p:nvPr/>
        </p:nvSpPr>
        <p:spPr>
          <a:xfrm>
            <a:off x="8831052" y="6331344"/>
            <a:ext cx="32895" cy="25141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4" action="ppaction://hlinksldjump" tooltip="Windows: 1 @ -18.6%"/>
          </p:cNvPr>
          <p:cNvSpPr/>
          <p:nvPr/>
        </p:nvSpPr>
        <p:spPr>
          <a:xfrm>
            <a:off x="8863947" y="6331344"/>
            <a:ext cx="40182" cy="18896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4" action="ppaction://hlinksldjump" tooltip="Black berry: 0 @ +inf%"/>
          </p:cNvPr>
          <p:cNvSpPr/>
          <p:nvPr/>
        </p:nvSpPr>
        <p:spPr>
          <a:xfrm>
            <a:off x="8863947" y="6350240"/>
            <a:ext cx="40182" cy="62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2" name="Rectangle 1881">
            <a:hlinkClick r:id="rId4" action="ppaction://hlinksldjump" tooltip="Politics: 1 @ -15.9%"/>
          </p:cNvPr>
          <p:cNvSpPr/>
          <p:nvPr/>
        </p:nvSpPr>
        <p:spPr>
          <a:xfrm>
            <a:off x="8685969" y="6293739"/>
            <a:ext cx="230860" cy="75446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4" action="ppaction://hlinksldjump" tooltip="Android 3: 2 @ +98.0%"/>
          </p:cNvPr>
          <p:cNvSpPr/>
          <p:nvPr/>
        </p:nvSpPr>
        <p:spPr>
          <a:xfrm>
            <a:off x="8929529" y="6222498"/>
            <a:ext cx="79400" cy="22089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4" name="Rectangle 1883">
            <a:hlinkClick r:id="rId4" action="ppaction://hlinksldjump" tooltip="Android 4: 1 @ +50.3%"/>
          </p:cNvPr>
          <p:cNvSpPr/>
          <p:nvPr/>
        </p:nvSpPr>
        <p:spPr>
          <a:xfrm>
            <a:off x="8929529" y="6244587"/>
            <a:ext cx="79400" cy="18207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4" action="ppaction://hlinksldjump" tooltip="iOS 5: 1 @ +39.8%"/>
          </p:cNvPr>
          <p:cNvSpPr/>
          <p:nvPr/>
        </p:nvSpPr>
        <p:spPr>
          <a:xfrm>
            <a:off x="9008930" y="6222498"/>
            <a:ext cx="62026" cy="21603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4" action="ppaction://hlinksldjump" tooltip="Java ME: 1 @ +42.2%"/>
          </p:cNvPr>
          <p:cNvSpPr/>
          <p:nvPr/>
        </p:nvSpPr>
        <p:spPr>
          <a:xfrm>
            <a:off x="9008930" y="6244101"/>
            <a:ext cx="62026" cy="18694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7" name="Rectangle 1886">
            <a:hlinkClick r:id="rId4" action="ppaction://hlinksldjump" tooltip="Android 2: 1 @ +42.7%"/>
          </p:cNvPr>
          <p:cNvSpPr/>
          <p:nvPr/>
        </p:nvSpPr>
        <p:spPr>
          <a:xfrm>
            <a:off x="9070956" y="6222498"/>
            <a:ext cx="47644" cy="16104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4" action="ppaction://hlinksldjump" tooltip="iOS 3: 1 @ +13.5%"/>
          </p:cNvPr>
          <p:cNvSpPr/>
          <p:nvPr/>
        </p:nvSpPr>
        <p:spPr>
          <a:xfrm>
            <a:off x="9070956" y="6238602"/>
            <a:ext cx="25730" cy="22975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4" action="ppaction://hlinksldjump" tooltip="iOS 4: 1 @ -72.5%"/>
          </p:cNvPr>
          <p:cNvSpPr/>
          <p:nvPr/>
        </p:nvSpPr>
        <p:spPr>
          <a:xfrm>
            <a:off x="9096687" y="6238602"/>
            <a:ext cx="21913" cy="22975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4" action="ppaction://hlinksldjump" tooltip="Symbian: 0 @ -65.3%"/>
          </p:cNvPr>
          <p:cNvSpPr/>
          <p:nvPr/>
        </p:nvSpPr>
        <p:spPr>
          <a:xfrm>
            <a:off x="9070956" y="6261576"/>
            <a:ext cx="47644" cy="1218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4" action="ppaction://hlinksldjump" tooltip="Books: 1 @ +4.6%"/>
          </p:cNvPr>
          <p:cNvSpPr/>
          <p:nvPr/>
        </p:nvSpPr>
        <p:spPr>
          <a:xfrm>
            <a:off x="8916829" y="6209798"/>
            <a:ext cx="214471" cy="65696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2" name="Rectangle 1891">
            <a:hlinkClick r:id="rId4" action="ppaction://hlinksldjump" tooltip="Android 3: 1 @ +34.2%"/>
          </p:cNvPr>
          <p:cNvSpPr/>
          <p:nvPr/>
        </p:nvSpPr>
        <p:spPr>
          <a:xfrm>
            <a:off x="8929529" y="6288194"/>
            <a:ext cx="62516" cy="23424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4" action="ppaction://hlinksldjump" tooltip="Java ME: 1 @ +132.4%"/>
          </p:cNvPr>
          <p:cNvSpPr/>
          <p:nvPr/>
        </p:nvSpPr>
        <p:spPr>
          <a:xfrm>
            <a:off x="8992045" y="6288194"/>
            <a:ext cx="61757" cy="234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4" action="ppaction://hlinksldjump" tooltip="Android 4: 1 @ +11.6%"/>
          </p:cNvPr>
          <p:cNvSpPr/>
          <p:nvPr/>
        </p:nvSpPr>
        <p:spPr>
          <a:xfrm>
            <a:off x="8929529" y="6311618"/>
            <a:ext cx="56770" cy="23302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4" action="ppaction://hlinksldjump" tooltip="iOS 4: 1 @ -51.8%"/>
          </p:cNvPr>
          <p:cNvSpPr/>
          <p:nvPr/>
        </p:nvSpPr>
        <p:spPr>
          <a:xfrm>
            <a:off x="8929529" y="6334920"/>
            <a:ext cx="56770" cy="21565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4" action="ppaction://hlinksldjump" tooltip="Black berry: 1 @ +36.0%"/>
          </p:cNvPr>
          <p:cNvSpPr/>
          <p:nvPr/>
        </p:nvSpPr>
        <p:spPr>
          <a:xfrm>
            <a:off x="8986299" y="6311618"/>
            <a:ext cx="34592" cy="29871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7" name="Rectangle 1896">
            <a:hlinkClick r:id="rId4" action="ppaction://hlinksldjump" tooltip="iOS 5: 1 @ -6.6%"/>
          </p:cNvPr>
          <p:cNvSpPr/>
          <p:nvPr/>
        </p:nvSpPr>
        <p:spPr>
          <a:xfrm>
            <a:off x="9020891" y="6311618"/>
            <a:ext cx="32911" cy="2987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4" action="ppaction://hlinksldjump" tooltip="Android 2: 1 @ -16.2%"/>
          </p:cNvPr>
          <p:cNvSpPr/>
          <p:nvPr/>
        </p:nvSpPr>
        <p:spPr>
          <a:xfrm>
            <a:off x="8986299" y="6341489"/>
            <a:ext cx="37605" cy="149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9" name="Rectangle 1898">
            <a:hlinkClick r:id="rId4" action="ppaction://hlinksldjump" tooltip="iOS 3: 0 @ -55.6%"/>
          </p:cNvPr>
          <p:cNvSpPr/>
          <p:nvPr/>
        </p:nvSpPr>
        <p:spPr>
          <a:xfrm>
            <a:off x="9023905" y="6341489"/>
            <a:ext cx="29897" cy="12996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4" action="ppaction://hlinksldjump" tooltip="Windows: 0 @ -95.3%"/>
          </p:cNvPr>
          <p:cNvSpPr/>
          <p:nvPr/>
        </p:nvSpPr>
        <p:spPr>
          <a:xfrm>
            <a:off x="9023905" y="6354485"/>
            <a:ext cx="29897" cy="2000"/>
          </a:xfrm>
          <a:prstGeom prst="rect">
            <a:avLst/>
          </a:prstGeom>
          <a:solidFill>
            <a:srgbClr val="FF0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4" action="ppaction://hlinksldjump" tooltip="Personal finance: 1 @ -15.9%"/>
          </p:cNvPr>
          <p:cNvSpPr/>
          <p:nvPr/>
        </p:nvSpPr>
        <p:spPr>
          <a:xfrm>
            <a:off x="8916829" y="6275494"/>
            <a:ext cx="149673" cy="93691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4" action="ppaction://hlinksldjump" tooltip="Java ME: 1 @ +598.5%"/>
          </p:cNvPr>
          <p:cNvSpPr/>
          <p:nvPr/>
        </p:nvSpPr>
        <p:spPr>
          <a:xfrm>
            <a:off x="9079202" y="6288194"/>
            <a:ext cx="39398" cy="159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4" action="ppaction://hlinksldjump" tooltip="Android 3: 1 @ -19.6%"/>
          </p:cNvPr>
          <p:cNvSpPr/>
          <p:nvPr/>
        </p:nvSpPr>
        <p:spPr>
          <a:xfrm>
            <a:off x="9079202" y="6304171"/>
            <a:ext cx="39398" cy="13930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4" action="ppaction://hlinksldjump" tooltip="iOS 5: 1 @ +37.4%"/>
          </p:cNvPr>
          <p:cNvSpPr/>
          <p:nvPr/>
        </p:nvSpPr>
        <p:spPr>
          <a:xfrm>
            <a:off x="9079202" y="6318101"/>
            <a:ext cx="39398" cy="1267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5" name="Rectangle 1904">
            <a:hlinkClick r:id="rId4" action="ppaction://hlinksldjump" tooltip="Symbian: 0 @ +inf%"/>
          </p:cNvPr>
          <p:cNvSpPr/>
          <p:nvPr/>
        </p:nvSpPr>
        <p:spPr>
          <a:xfrm>
            <a:off x="9079202" y="6330773"/>
            <a:ext cx="21491" cy="153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4" action="ppaction://hlinksldjump" tooltip="Android 4: 0 @ +0.5%"/>
          </p:cNvPr>
          <p:cNvSpPr/>
          <p:nvPr/>
        </p:nvSpPr>
        <p:spPr>
          <a:xfrm>
            <a:off x="9100692" y="6330773"/>
            <a:ext cx="17908" cy="15399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4" action="ppaction://hlinksldjump" tooltip="iOS 3: 0 @ -67.1%"/>
          </p:cNvPr>
          <p:cNvSpPr/>
          <p:nvPr/>
        </p:nvSpPr>
        <p:spPr>
          <a:xfrm>
            <a:off x="9079202" y="6346172"/>
            <a:ext cx="15373" cy="10313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8" name="Rectangle 1907">
            <a:hlinkClick r:id="rId4" action="ppaction://hlinksldjump" tooltip="iOS 4: 0 @ +inf%"/>
          </p:cNvPr>
          <p:cNvSpPr/>
          <p:nvPr/>
        </p:nvSpPr>
        <p:spPr>
          <a:xfrm>
            <a:off x="9094575" y="6346172"/>
            <a:ext cx="13983" cy="103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4" action="ppaction://hlinksldjump" tooltip="Black berry: 0 @ -58.8%"/>
          </p:cNvPr>
          <p:cNvSpPr/>
          <p:nvPr/>
        </p:nvSpPr>
        <p:spPr>
          <a:xfrm>
            <a:off x="9108558" y="6346172"/>
            <a:ext cx="10042" cy="10313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4" action="ppaction://hlinksldjump" tooltip="News: 0 @ +4.2%"/>
          </p:cNvPr>
          <p:cNvSpPr/>
          <p:nvPr/>
        </p:nvSpPr>
        <p:spPr>
          <a:xfrm>
            <a:off x="9066502" y="6275494"/>
            <a:ext cx="64798" cy="93691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4" action="ppaction://hlinksldjump" tooltip="Connected: 4 @ -19.4%"/>
          </p:cNvPr>
          <p:cNvSpPr/>
          <p:nvPr/>
        </p:nvSpPr>
        <p:spPr>
          <a:xfrm>
            <a:off x="6762623" y="5662432"/>
            <a:ext cx="2381377" cy="719453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Connected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912" name="Rectangle 1911">
            <a:hlinkClick r:id="rId4" action="ppaction://hlinksldjump" tooltip="Android 3: 23 @ -15.4%"/>
          </p:cNvPr>
          <p:cNvSpPr/>
          <p:nvPr/>
        </p:nvSpPr>
        <p:spPr>
          <a:xfrm>
            <a:off x="6788023" y="6407285"/>
            <a:ext cx="302651" cy="11976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4" action="ppaction://hlinksldjump" tooltip="iOS 4: 20 @ +25.6%"/>
          </p:cNvPr>
          <p:cNvSpPr/>
          <p:nvPr/>
        </p:nvSpPr>
        <p:spPr>
          <a:xfrm>
            <a:off x="6788023" y="6527046"/>
            <a:ext cx="302651" cy="104182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4" action="ppaction://hlinksldjump" tooltip="Android 4: 17 @ -39.8%"/>
          </p:cNvPr>
          <p:cNvSpPr/>
          <p:nvPr/>
        </p:nvSpPr>
        <p:spPr>
          <a:xfrm>
            <a:off x="7090674" y="6407285"/>
            <a:ext cx="209318" cy="12637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4" action="ppaction://hlinksldjump" tooltip="Java ME: 13 @ -31.8%"/>
          </p:cNvPr>
          <p:cNvSpPr/>
          <p:nvPr/>
        </p:nvSpPr>
        <p:spPr>
          <a:xfrm>
            <a:off x="7090674" y="6533662"/>
            <a:ext cx="209318" cy="97567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4" action="ppaction://hlinksldjump" tooltip="iOS 5: 11 @ -7.3%"/>
          </p:cNvPr>
          <p:cNvSpPr/>
          <p:nvPr/>
        </p:nvSpPr>
        <p:spPr>
          <a:xfrm>
            <a:off x="7299992" y="6407285"/>
            <a:ext cx="151445" cy="111192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4" action="ppaction://hlinksldjump" tooltip="iOS 3: 10 @ -43.7%"/>
          </p:cNvPr>
          <p:cNvSpPr/>
          <p:nvPr/>
        </p:nvSpPr>
        <p:spPr>
          <a:xfrm>
            <a:off x="7451437" y="6407285"/>
            <a:ext cx="144796" cy="111192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4" action="ppaction://hlinksldjump" tooltip="Windows: 8 @ -24.4%"/>
          </p:cNvPr>
          <p:cNvSpPr/>
          <p:nvPr/>
        </p:nvSpPr>
        <p:spPr>
          <a:xfrm>
            <a:off x="7299992" y="6518477"/>
            <a:ext cx="177214" cy="7384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4" action="ppaction://hlinksldjump" tooltip="Black berry: 4 @ -32.9%"/>
          </p:cNvPr>
          <p:cNvSpPr/>
          <p:nvPr/>
        </p:nvSpPr>
        <p:spPr>
          <a:xfrm>
            <a:off x="7299992" y="6592322"/>
            <a:ext cx="177214" cy="38907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4" action="ppaction://hlinksldjump" tooltip="Android 2: 4 @ -61.3%"/>
          </p:cNvPr>
          <p:cNvSpPr/>
          <p:nvPr/>
        </p:nvSpPr>
        <p:spPr>
          <a:xfrm>
            <a:off x="7477207" y="6518477"/>
            <a:ext cx="119026" cy="55771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1" name="Rectangle 1920">
            <a:hlinkClick r:id="rId4" action="ppaction://hlinksldjump" tooltip="Symbian: 2 @ -28.8%"/>
          </p:cNvPr>
          <p:cNvSpPr/>
          <p:nvPr/>
        </p:nvSpPr>
        <p:spPr>
          <a:xfrm>
            <a:off x="7477207" y="6574248"/>
            <a:ext cx="84587" cy="33402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4" action="ppaction://hlinksldjump" tooltip="Other: 1 @ +inf%"/>
          </p:cNvPr>
          <p:cNvSpPr/>
          <p:nvPr/>
        </p:nvSpPr>
        <p:spPr>
          <a:xfrm>
            <a:off x="7477207" y="6607650"/>
            <a:ext cx="84587" cy="235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4" action="ppaction://hlinksldjump" tooltip="Android 1: 1 @ +57.2%"/>
          </p:cNvPr>
          <p:cNvSpPr/>
          <p:nvPr/>
        </p:nvSpPr>
        <p:spPr>
          <a:xfrm>
            <a:off x="7561794" y="6574248"/>
            <a:ext cx="34439" cy="56981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4" action="ppaction://hlinksldjump" tooltip="Games: 10 @ -24.1%"/>
          </p:cNvPr>
          <p:cNvSpPr/>
          <p:nvPr/>
        </p:nvSpPr>
        <p:spPr>
          <a:xfrm>
            <a:off x="6775323" y="6394585"/>
            <a:ext cx="833610" cy="249344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25" name="Rectangle 1924">
            <a:hlinkClick r:id="rId4" action="ppaction://hlinksldjump" tooltip="iOS 5: 17 @ -30.7%"/>
          </p:cNvPr>
          <p:cNvSpPr/>
          <p:nvPr/>
        </p:nvSpPr>
        <p:spPr>
          <a:xfrm>
            <a:off x="6788023" y="6656629"/>
            <a:ext cx="264509" cy="99276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4" action="ppaction://hlinksldjump" tooltip="Android 4: 13 @ +44.9%"/>
          </p:cNvPr>
          <p:cNvSpPr/>
          <p:nvPr/>
        </p:nvSpPr>
        <p:spPr>
          <a:xfrm>
            <a:off x="6788023" y="6755905"/>
            <a:ext cx="264509" cy="76695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4" action="ppaction://hlinksldjump" tooltip="Android 3: 13 @ -5.8%"/>
          </p:cNvPr>
          <p:cNvSpPr/>
          <p:nvPr/>
        </p:nvSpPr>
        <p:spPr>
          <a:xfrm>
            <a:off x="7052532" y="6656629"/>
            <a:ext cx="216764" cy="89086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4" action="ppaction://hlinksldjump" tooltip="Java ME: 12 @ -10.9%"/>
          </p:cNvPr>
          <p:cNvSpPr/>
          <p:nvPr/>
        </p:nvSpPr>
        <p:spPr>
          <a:xfrm>
            <a:off x="7052532" y="6745715"/>
            <a:ext cx="216764" cy="86885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4" action="ppaction://hlinksldjump" tooltip="iOS 4: 10 @ -48.6%"/>
          </p:cNvPr>
          <p:cNvSpPr/>
          <p:nvPr/>
        </p:nvSpPr>
        <p:spPr>
          <a:xfrm>
            <a:off x="7269296" y="6656629"/>
            <a:ext cx="170986" cy="86631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4" action="ppaction://hlinksldjump" tooltip="iOS 3: 9 @ -32.5%"/>
          </p:cNvPr>
          <p:cNvSpPr/>
          <p:nvPr/>
        </p:nvSpPr>
        <p:spPr>
          <a:xfrm>
            <a:off x="7440282" y="6656629"/>
            <a:ext cx="155951" cy="86631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4" action="ppaction://hlinksldjump" tooltip="Android 2: 6 @ +31.0%"/>
          </p:cNvPr>
          <p:cNvSpPr/>
          <p:nvPr/>
        </p:nvSpPr>
        <p:spPr>
          <a:xfrm>
            <a:off x="7269296" y="6743260"/>
            <a:ext cx="108943" cy="89340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4" action="ppaction://hlinksldjump" tooltip="Black berry: 6 @ +123.9%"/>
          </p:cNvPr>
          <p:cNvSpPr/>
          <p:nvPr/>
        </p:nvSpPr>
        <p:spPr>
          <a:xfrm>
            <a:off x="7378240" y="6743260"/>
            <a:ext cx="165184" cy="535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4" action="ppaction://hlinksldjump" tooltip="Windows: 4 @ -40.0%"/>
          </p:cNvPr>
          <p:cNvSpPr/>
          <p:nvPr/>
        </p:nvSpPr>
        <p:spPr>
          <a:xfrm>
            <a:off x="7378240" y="6796780"/>
            <a:ext cx="165184" cy="35820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ectangle 1933">
            <a:hlinkClick r:id="rId4" action="ppaction://hlinksldjump" tooltip="Symbian: 2 @ -35.4%"/>
          </p:cNvPr>
          <p:cNvSpPr/>
          <p:nvPr/>
        </p:nvSpPr>
        <p:spPr>
          <a:xfrm>
            <a:off x="7543424" y="6743260"/>
            <a:ext cx="52809" cy="68255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4" action="ppaction://hlinksldjump" tooltip="Android 1: 1 @ -54.4%"/>
          </p:cNvPr>
          <p:cNvSpPr/>
          <p:nvPr/>
        </p:nvSpPr>
        <p:spPr>
          <a:xfrm>
            <a:off x="7543424" y="6811516"/>
            <a:ext cx="36523" cy="21084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hlinkClick r:id="rId4" action="ppaction://hlinksldjump" tooltip="Other: 0 @ -67.2%"/>
          </p:cNvPr>
          <p:cNvSpPr/>
          <p:nvPr/>
        </p:nvSpPr>
        <p:spPr>
          <a:xfrm>
            <a:off x="7579947" y="6811516"/>
            <a:ext cx="16286" cy="21084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4" action="ppaction://hlinksldjump" tooltip="Education: 8 @ -17.3%"/>
          </p:cNvPr>
          <p:cNvSpPr/>
          <p:nvPr/>
        </p:nvSpPr>
        <p:spPr>
          <a:xfrm>
            <a:off x="6775323" y="6643929"/>
            <a:ext cx="833610" cy="201371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38" name="Rectangle 1937">
            <a:hlinkClick r:id="rId4" action="ppaction://hlinksldjump" tooltip="iOS 5: 13 @ +17.1%"/>
          </p:cNvPr>
          <p:cNvSpPr/>
          <p:nvPr/>
        </p:nvSpPr>
        <p:spPr>
          <a:xfrm>
            <a:off x="7621633" y="6407285"/>
            <a:ext cx="228451" cy="90864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4" action="ppaction://hlinksldjump" tooltip="Android 4: 11 @ -39.9%"/>
          </p:cNvPr>
          <p:cNvSpPr/>
          <p:nvPr/>
        </p:nvSpPr>
        <p:spPr>
          <a:xfrm>
            <a:off x="7621633" y="6498149"/>
            <a:ext cx="228451" cy="7303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4" action="ppaction://hlinksldjump" tooltip="iOS 3: 10 @ +1.2%"/>
          </p:cNvPr>
          <p:cNvSpPr/>
          <p:nvPr/>
        </p:nvSpPr>
        <p:spPr>
          <a:xfrm>
            <a:off x="7621633" y="6571185"/>
            <a:ext cx="228451" cy="67729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4" action="ppaction://hlinksldjump" tooltip="Java ME: 10 @ +33.8%"/>
          </p:cNvPr>
          <p:cNvSpPr/>
          <p:nvPr/>
        </p:nvSpPr>
        <p:spPr>
          <a:xfrm>
            <a:off x="7850084" y="6407285"/>
            <a:ext cx="146622" cy="104227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4" action="ppaction://hlinksldjump" tooltip="iOS 4: 9 @ -55.8%"/>
          </p:cNvPr>
          <p:cNvSpPr/>
          <p:nvPr/>
        </p:nvSpPr>
        <p:spPr>
          <a:xfrm>
            <a:off x="7996706" y="6407285"/>
            <a:ext cx="135715" cy="104227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4" action="ppaction://hlinksldjump" tooltip="Android 3: 9 @ -37.6%"/>
          </p:cNvPr>
          <p:cNvSpPr/>
          <p:nvPr/>
        </p:nvSpPr>
        <p:spPr>
          <a:xfrm>
            <a:off x="7850084" y="6511512"/>
            <a:ext cx="165303" cy="84470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4" action="ppaction://hlinksldjump" tooltip="Android 2: 5 @ -49.2%"/>
          </p:cNvPr>
          <p:cNvSpPr/>
          <p:nvPr/>
        </p:nvSpPr>
        <p:spPr>
          <a:xfrm>
            <a:off x="7850084" y="6595981"/>
            <a:ext cx="165303" cy="42933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4" action="ppaction://hlinksldjump" tooltip="Windows: 4 @ -7.2%"/>
          </p:cNvPr>
          <p:cNvSpPr/>
          <p:nvPr/>
        </p:nvSpPr>
        <p:spPr>
          <a:xfrm>
            <a:off x="8015387" y="6511512"/>
            <a:ext cx="117034" cy="53609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4" action="ppaction://hlinksldjump" tooltip="Black berry: 3 @ -4.9%"/>
          </p:cNvPr>
          <p:cNvSpPr/>
          <p:nvPr/>
        </p:nvSpPr>
        <p:spPr>
          <a:xfrm>
            <a:off x="8015387" y="6565121"/>
            <a:ext cx="117034" cy="39765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7" name="Rectangle 1946">
            <a:hlinkClick r:id="rId4" action="ppaction://hlinksldjump" tooltip="Symbian: 2 @ -40.6%"/>
          </p:cNvPr>
          <p:cNvSpPr/>
          <p:nvPr/>
        </p:nvSpPr>
        <p:spPr>
          <a:xfrm>
            <a:off x="8015387" y="6604886"/>
            <a:ext cx="85140" cy="34029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8" name="Rectangle 1947">
            <a:hlinkClick r:id="rId4" action="ppaction://hlinksldjump" tooltip="Android 1: 1 @ -1.4%"/>
          </p:cNvPr>
          <p:cNvSpPr/>
          <p:nvPr/>
        </p:nvSpPr>
        <p:spPr>
          <a:xfrm>
            <a:off x="8100528" y="6604886"/>
            <a:ext cx="31893" cy="34029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4" action="ppaction://hlinksldjump" tooltip="Tools: 6 @ -25.2%"/>
          </p:cNvPr>
          <p:cNvSpPr/>
          <p:nvPr/>
        </p:nvSpPr>
        <p:spPr>
          <a:xfrm>
            <a:off x="7608933" y="6394585"/>
            <a:ext cx="536188" cy="257030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0" name="Rectangle 1949">
            <a:hlinkClick r:id="rId4" action="ppaction://hlinksldjump" tooltip="Android 4: 12 @ -28.4%"/>
          </p:cNvPr>
          <p:cNvSpPr/>
          <p:nvPr/>
        </p:nvSpPr>
        <p:spPr>
          <a:xfrm>
            <a:off x="7621633" y="6664315"/>
            <a:ext cx="191797" cy="89843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1" name="Rectangle 1950">
            <a:hlinkClick r:id="rId4" action="ppaction://hlinksldjump" tooltip="Android 3: 10 @ -4.0%"/>
          </p:cNvPr>
          <p:cNvSpPr/>
          <p:nvPr/>
        </p:nvSpPr>
        <p:spPr>
          <a:xfrm>
            <a:off x="7621633" y="6754158"/>
            <a:ext cx="191797" cy="78442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2" name="Rectangle 1951">
            <a:hlinkClick r:id="rId4" action="ppaction://hlinksldjump" tooltip="iOS 5: 10 @ +12.7%"/>
          </p:cNvPr>
          <p:cNvSpPr/>
          <p:nvPr/>
        </p:nvSpPr>
        <p:spPr>
          <a:xfrm>
            <a:off x="7813429" y="6664315"/>
            <a:ext cx="155071" cy="96790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3" name="Rectangle 1952">
            <a:hlinkClick r:id="rId4" action="ppaction://hlinksldjump" tooltip="iOS 4: 6 @ -53.6%"/>
          </p:cNvPr>
          <p:cNvSpPr/>
          <p:nvPr/>
        </p:nvSpPr>
        <p:spPr>
          <a:xfrm>
            <a:off x="7968501" y="6664315"/>
            <a:ext cx="85808" cy="96790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4" action="ppaction://hlinksldjump" tooltip="iOS 3: 5 @ +17.6%"/>
          </p:cNvPr>
          <p:cNvSpPr/>
          <p:nvPr/>
        </p:nvSpPr>
        <p:spPr>
          <a:xfrm>
            <a:off x="8054309" y="6664315"/>
            <a:ext cx="78112" cy="96790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4" action="ppaction://hlinksldjump" tooltip="Windows: 3 @ -35.7%"/>
          </p:cNvPr>
          <p:cNvSpPr/>
          <p:nvPr/>
        </p:nvSpPr>
        <p:spPr>
          <a:xfrm>
            <a:off x="7813429" y="6761104"/>
            <a:ext cx="135346" cy="36956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6" name="Rectangle 1955">
            <a:hlinkClick r:id="rId4" action="ppaction://hlinksldjump" tooltip="Black berry: 3 @ +15.9%"/>
          </p:cNvPr>
          <p:cNvSpPr/>
          <p:nvPr/>
        </p:nvSpPr>
        <p:spPr>
          <a:xfrm>
            <a:off x="7813429" y="6798060"/>
            <a:ext cx="135346" cy="34540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7" name="Rectangle 1956">
            <a:hlinkClick r:id="rId4" action="ppaction://hlinksldjump" tooltip="Android 2: 3 @ -11.6%"/>
          </p:cNvPr>
          <p:cNvSpPr/>
          <p:nvPr/>
        </p:nvSpPr>
        <p:spPr>
          <a:xfrm>
            <a:off x="7948776" y="6761104"/>
            <a:ext cx="110620" cy="37627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8" name="Rectangle 1957">
            <a:hlinkClick r:id="rId4" action="ppaction://hlinksldjump" tooltip="Java ME: 3 @ -73.2%"/>
          </p:cNvPr>
          <p:cNvSpPr/>
          <p:nvPr/>
        </p:nvSpPr>
        <p:spPr>
          <a:xfrm>
            <a:off x="7948776" y="6798731"/>
            <a:ext cx="110620" cy="33869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4" action="ppaction://hlinksldjump" tooltip="Symbian: 2 @ +79.4%"/>
          </p:cNvPr>
          <p:cNvSpPr/>
          <p:nvPr/>
        </p:nvSpPr>
        <p:spPr>
          <a:xfrm>
            <a:off x="8059396" y="6761104"/>
            <a:ext cx="73025" cy="50198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0" name="Rectangle 1959">
            <a:hlinkClick r:id="rId4" action="ppaction://hlinksldjump" tooltip="Android 1: 1 @ +222.6%"/>
          </p:cNvPr>
          <p:cNvSpPr/>
          <p:nvPr/>
        </p:nvSpPr>
        <p:spPr>
          <a:xfrm>
            <a:off x="8059396" y="6811302"/>
            <a:ext cx="64052" cy="212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4" action="ppaction://hlinksldjump" tooltip="Other: 0 @ -74.0%"/>
          </p:cNvPr>
          <p:cNvSpPr/>
          <p:nvPr/>
        </p:nvSpPr>
        <p:spPr>
          <a:xfrm>
            <a:off x="8123448" y="6811302"/>
            <a:ext cx="8973" cy="21298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2" name="Rectangle 1961">
            <a:hlinkClick r:id="rId4" action="ppaction://hlinksldjump" tooltip="Music + Video: 5 @ -22.6%"/>
          </p:cNvPr>
          <p:cNvSpPr/>
          <p:nvPr/>
        </p:nvSpPr>
        <p:spPr>
          <a:xfrm>
            <a:off x="7608933" y="6651615"/>
            <a:ext cx="536188" cy="193685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63" name="Rectangle 1962">
            <a:hlinkClick r:id="rId4" action="ppaction://hlinksldjump" tooltip="iOS 5: 8 @ -25.0%"/>
          </p:cNvPr>
          <p:cNvSpPr/>
          <p:nvPr/>
        </p:nvSpPr>
        <p:spPr>
          <a:xfrm>
            <a:off x="8157821" y="6407285"/>
            <a:ext cx="159768" cy="7005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4" name="Rectangle 1963">
            <a:hlinkClick r:id="rId4" action="ppaction://hlinksldjump" tooltip="Android 3: 7 @ -35.0%"/>
          </p:cNvPr>
          <p:cNvSpPr/>
          <p:nvPr/>
        </p:nvSpPr>
        <p:spPr>
          <a:xfrm>
            <a:off x="8317589" y="6407285"/>
            <a:ext cx="157294" cy="70056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4" action="ppaction://hlinksldjump" tooltip="iOS 4: 7 @ +48.8%"/>
          </p:cNvPr>
          <p:cNvSpPr/>
          <p:nvPr/>
        </p:nvSpPr>
        <p:spPr>
          <a:xfrm>
            <a:off x="8157821" y="6477341"/>
            <a:ext cx="146858" cy="69665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4" action="ppaction://hlinksldjump" tooltip="Android 4: 7 @ -43.3%"/>
          </p:cNvPr>
          <p:cNvSpPr/>
          <p:nvPr/>
        </p:nvSpPr>
        <p:spPr>
          <a:xfrm>
            <a:off x="8157821" y="6547006"/>
            <a:ext cx="146858" cy="68889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4" action="ppaction://hlinksldjump" tooltip="iOS 3: 6 @ -29.1%"/>
          </p:cNvPr>
          <p:cNvSpPr/>
          <p:nvPr/>
        </p:nvSpPr>
        <p:spPr>
          <a:xfrm>
            <a:off x="8304679" y="6477341"/>
            <a:ext cx="116371" cy="76504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4" action="ppaction://hlinksldjump" tooltip="Java ME: 3 @ -61.1%"/>
          </p:cNvPr>
          <p:cNvSpPr/>
          <p:nvPr/>
        </p:nvSpPr>
        <p:spPr>
          <a:xfrm>
            <a:off x="8421050" y="6477341"/>
            <a:ext cx="53832" cy="76504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9" name="Rectangle 1968">
            <a:hlinkClick r:id="rId4" action="ppaction://hlinksldjump" tooltip="Android 2: 2 @ -65.7%"/>
          </p:cNvPr>
          <p:cNvSpPr/>
          <p:nvPr/>
        </p:nvSpPr>
        <p:spPr>
          <a:xfrm>
            <a:off x="8304679" y="6553845"/>
            <a:ext cx="104418" cy="31064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0" name="Rectangle 1969">
            <a:hlinkClick r:id="rId4" action="ppaction://hlinksldjump" tooltip="Black berry: 2 @ +12.6%"/>
          </p:cNvPr>
          <p:cNvSpPr/>
          <p:nvPr/>
        </p:nvSpPr>
        <p:spPr>
          <a:xfrm>
            <a:off x="8304679" y="6584909"/>
            <a:ext cx="104418" cy="30986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4" action="ppaction://hlinksldjump" tooltip="Windows: 1 @ -78.2%"/>
          </p:cNvPr>
          <p:cNvSpPr/>
          <p:nvPr/>
        </p:nvSpPr>
        <p:spPr>
          <a:xfrm>
            <a:off x="8409098" y="6553845"/>
            <a:ext cx="65785" cy="32472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4" action="ppaction://hlinksldjump" tooltip="Symbian: 1 @ +73.1%"/>
          </p:cNvPr>
          <p:cNvSpPr/>
          <p:nvPr/>
        </p:nvSpPr>
        <p:spPr>
          <a:xfrm>
            <a:off x="8409098" y="6586317"/>
            <a:ext cx="50536" cy="29578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4" action="ppaction://hlinksldjump" tooltip="Other: 0 @ -56.4%"/>
          </p:cNvPr>
          <p:cNvSpPr/>
          <p:nvPr/>
        </p:nvSpPr>
        <p:spPr>
          <a:xfrm>
            <a:off x="8459634" y="6586317"/>
            <a:ext cx="15249" cy="29578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4" action="ppaction://hlinksldjump" tooltip="Photo: 4 @ -36.6%"/>
          </p:cNvPr>
          <p:cNvSpPr/>
          <p:nvPr/>
        </p:nvSpPr>
        <p:spPr>
          <a:xfrm>
            <a:off x="8145121" y="6394585"/>
            <a:ext cx="342462" cy="234010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75" name="Rectangle 1974">
            <a:hlinkClick r:id="rId4" action="ppaction://hlinksldjump" tooltip="Android 4: 8 @ -5.4%"/>
          </p:cNvPr>
          <p:cNvSpPr/>
          <p:nvPr/>
        </p:nvSpPr>
        <p:spPr>
          <a:xfrm>
            <a:off x="8157821" y="6641295"/>
            <a:ext cx="168972" cy="6727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4" action="ppaction://hlinksldjump" tooltip="Android 3: 7 @ +27.0%"/>
          </p:cNvPr>
          <p:cNvSpPr/>
          <p:nvPr/>
        </p:nvSpPr>
        <p:spPr>
          <a:xfrm>
            <a:off x="8326793" y="6641295"/>
            <a:ext cx="148090" cy="67275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7" name="Rectangle 1976">
            <a:hlinkClick r:id="rId4" action="ppaction://hlinksldjump" tooltip="iOS 4: 5 @ -17.5%"/>
          </p:cNvPr>
          <p:cNvSpPr/>
          <p:nvPr/>
        </p:nvSpPr>
        <p:spPr>
          <a:xfrm>
            <a:off x="8157821" y="6708570"/>
            <a:ext cx="111611" cy="64087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8" name="Rectangle 1977">
            <a:hlinkClick r:id="rId4" action="ppaction://hlinksldjump" tooltip="iOS 5: 5 @ +18.6%"/>
          </p:cNvPr>
          <p:cNvSpPr/>
          <p:nvPr/>
        </p:nvSpPr>
        <p:spPr>
          <a:xfrm>
            <a:off x="8157821" y="6772657"/>
            <a:ext cx="111611" cy="59943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4" action="ppaction://hlinksldjump" tooltip="iOS 3: 4 @ -11.3%"/>
          </p:cNvPr>
          <p:cNvSpPr/>
          <p:nvPr/>
        </p:nvSpPr>
        <p:spPr>
          <a:xfrm>
            <a:off x="8269432" y="6708570"/>
            <a:ext cx="116434" cy="55288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4" action="ppaction://hlinksldjump" tooltip="Windows: 3 @ -32.1%"/>
          </p:cNvPr>
          <p:cNvSpPr/>
          <p:nvPr/>
        </p:nvSpPr>
        <p:spPr>
          <a:xfrm>
            <a:off x="8385866" y="6708570"/>
            <a:ext cx="89016" cy="55288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4" action="ppaction://hlinksldjump" tooltip="Black berry: 3 @ +170.7%"/>
          </p:cNvPr>
          <p:cNvSpPr/>
          <p:nvPr/>
        </p:nvSpPr>
        <p:spPr>
          <a:xfrm>
            <a:off x="8269432" y="6763858"/>
            <a:ext cx="118090" cy="362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2" name="Rectangle 1981">
            <a:hlinkClick r:id="rId4" action="ppaction://hlinksldjump" tooltip="Android 2: 3 @ +36.1%"/>
          </p:cNvPr>
          <p:cNvSpPr/>
          <p:nvPr/>
        </p:nvSpPr>
        <p:spPr>
          <a:xfrm>
            <a:off x="8269432" y="6800097"/>
            <a:ext cx="118090" cy="32503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4" action="ppaction://hlinksldjump" tooltip="Java ME: 2 @ -55.5%"/>
          </p:cNvPr>
          <p:cNvSpPr/>
          <p:nvPr/>
        </p:nvSpPr>
        <p:spPr>
          <a:xfrm>
            <a:off x="8387522" y="6763858"/>
            <a:ext cx="87361" cy="41368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4" action="ppaction://hlinksldjump" tooltip="Symbian: 1 @ +118.9%"/>
          </p:cNvPr>
          <p:cNvSpPr/>
          <p:nvPr/>
        </p:nvSpPr>
        <p:spPr>
          <a:xfrm>
            <a:off x="8387522" y="6805226"/>
            <a:ext cx="73719" cy="273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4" action="ppaction://hlinksldjump" tooltip="Other: 0 @ +inf%"/>
          </p:cNvPr>
          <p:cNvSpPr/>
          <p:nvPr/>
        </p:nvSpPr>
        <p:spPr>
          <a:xfrm>
            <a:off x="8461241" y="6805226"/>
            <a:ext cx="13642" cy="157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6" name="Rectangle 1985">
            <a:hlinkClick r:id="rId4" action="ppaction://hlinksldjump" tooltip="Android 1: 0 @ +inf%"/>
          </p:cNvPr>
          <p:cNvSpPr/>
          <p:nvPr/>
        </p:nvSpPr>
        <p:spPr>
          <a:xfrm>
            <a:off x="8461241" y="6820927"/>
            <a:ext cx="13642" cy="116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4" action="ppaction://hlinksldjump" tooltip="Business: 3 @ -2.4%"/>
          </p:cNvPr>
          <p:cNvSpPr/>
          <p:nvPr/>
        </p:nvSpPr>
        <p:spPr>
          <a:xfrm>
            <a:off x="8145121" y="6628595"/>
            <a:ext cx="342462" cy="216705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88" name="Rectangle 1987">
            <a:hlinkClick r:id="rId4" action="ppaction://hlinksldjump" tooltip="iOS 5: 7 @ +151.9%"/>
          </p:cNvPr>
          <p:cNvSpPr/>
          <p:nvPr/>
        </p:nvSpPr>
        <p:spPr>
          <a:xfrm>
            <a:off x="8500283" y="6407285"/>
            <a:ext cx="128549" cy="771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4" action="ppaction://hlinksldjump" tooltip="iOS 4: 7 @ +11.8%"/>
          </p:cNvPr>
          <p:cNvSpPr/>
          <p:nvPr/>
        </p:nvSpPr>
        <p:spPr>
          <a:xfrm>
            <a:off x="8500283" y="6484429"/>
            <a:ext cx="128549" cy="74079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0" name="Rectangle 1989">
            <a:hlinkClick r:id="rId4" action="ppaction://hlinksldjump" tooltip="Android 4: 5 @ -26.0%"/>
          </p:cNvPr>
          <p:cNvSpPr/>
          <p:nvPr/>
        </p:nvSpPr>
        <p:spPr>
          <a:xfrm>
            <a:off x="8628832" y="6407285"/>
            <a:ext cx="108105" cy="73246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1" name="Rectangle 1990">
            <a:hlinkClick r:id="rId4" action="ppaction://hlinksldjump" tooltip="iOS 3: 5 @ +7.2%"/>
          </p:cNvPr>
          <p:cNvSpPr/>
          <p:nvPr/>
        </p:nvSpPr>
        <p:spPr>
          <a:xfrm>
            <a:off x="8736937" y="6407285"/>
            <a:ext cx="102927" cy="73246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4" action="ppaction://hlinksldjump" tooltip="Android 3: 3 @ -59.8%"/>
          </p:cNvPr>
          <p:cNvSpPr/>
          <p:nvPr/>
        </p:nvSpPr>
        <p:spPr>
          <a:xfrm>
            <a:off x="8628832" y="6480531"/>
            <a:ext cx="120596" cy="41565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3" name="Rectangle 1992">
            <a:hlinkClick r:id="rId4" action="ppaction://hlinksldjump" tooltip="Java ME: 3 @ -45.9%"/>
          </p:cNvPr>
          <p:cNvSpPr/>
          <p:nvPr/>
        </p:nvSpPr>
        <p:spPr>
          <a:xfrm>
            <a:off x="8628832" y="6522096"/>
            <a:ext cx="120596" cy="36412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4" name="Rectangle 1993">
            <a:hlinkClick r:id="rId4" action="ppaction://hlinksldjump" tooltip="Android 2: 2 @ -13.1%"/>
          </p:cNvPr>
          <p:cNvSpPr/>
          <p:nvPr/>
        </p:nvSpPr>
        <p:spPr>
          <a:xfrm>
            <a:off x="8749428" y="6480531"/>
            <a:ext cx="90436" cy="27946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4" action="ppaction://hlinksldjump" tooltip="Windows: 2 @ +5.3%"/>
          </p:cNvPr>
          <p:cNvSpPr/>
          <p:nvPr/>
        </p:nvSpPr>
        <p:spPr>
          <a:xfrm>
            <a:off x="8749428" y="6508476"/>
            <a:ext cx="59518" cy="38425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4" action="ppaction://hlinksldjump" tooltip="Symbian: 1 @ -58.6%"/>
          </p:cNvPr>
          <p:cNvSpPr/>
          <p:nvPr/>
        </p:nvSpPr>
        <p:spPr>
          <a:xfrm>
            <a:off x="8808946" y="6508476"/>
            <a:ext cx="30918" cy="38425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4" action="ppaction://hlinksldjump" tooltip="Black berry: 1 @ -77.8%"/>
          </p:cNvPr>
          <p:cNvSpPr/>
          <p:nvPr/>
        </p:nvSpPr>
        <p:spPr>
          <a:xfrm>
            <a:off x="8749428" y="6546902"/>
            <a:ext cx="66842" cy="11606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4" action="ppaction://hlinksldjump" tooltip="Other: 0 @ -37.8%"/>
          </p:cNvPr>
          <p:cNvSpPr/>
          <p:nvPr/>
        </p:nvSpPr>
        <p:spPr>
          <a:xfrm>
            <a:off x="8816270" y="6546902"/>
            <a:ext cx="23593" cy="11606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4" action="ppaction://hlinksldjump" tooltip="Entertainment: 3 @ -19.0%"/>
          </p:cNvPr>
          <p:cNvSpPr/>
          <p:nvPr/>
        </p:nvSpPr>
        <p:spPr>
          <a:xfrm>
            <a:off x="8487583" y="6394585"/>
            <a:ext cx="364981" cy="176623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00" name="Rectangle 1999">
            <a:hlinkClick r:id="rId4" action="ppaction://hlinksldjump" tooltip="Android 3: 8 @ +110.7%"/>
          </p:cNvPr>
          <p:cNvSpPr/>
          <p:nvPr/>
        </p:nvSpPr>
        <p:spPr>
          <a:xfrm>
            <a:off x="8865263" y="6407285"/>
            <a:ext cx="163178" cy="64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4" action="ppaction://hlinksldjump" tooltip="Android 4: 4 @ -15.5%"/>
          </p:cNvPr>
          <p:cNvSpPr/>
          <p:nvPr/>
        </p:nvSpPr>
        <p:spPr>
          <a:xfrm>
            <a:off x="9028441" y="6407285"/>
            <a:ext cx="90159" cy="6492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4" action="ppaction://hlinksldjump" tooltip="iOS 4: 4 @ -40.2%"/>
          </p:cNvPr>
          <p:cNvSpPr/>
          <p:nvPr/>
        </p:nvSpPr>
        <p:spPr>
          <a:xfrm>
            <a:off x="8865263" y="6472213"/>
            <a:ext cx="105168" cy="48272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3" name="Rectangle 2002">
            <a:hlinkClick r:id="rId4" action="ppaction://hlinksldjump" tooltip="Java ME: 3 @ -15.5%"/>
          </p:cNvPr>
          <p:cNvSpPr/>
          <p:nvPr/>
        </p:nvSpPr>
        <p:spPr>
          <a:xfrm>
            <a:off x="8865263" y="6520485"/>
            <a:ext cx="105168" cy="38023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4" name="Rectangle 2003">
            <a:hlinkClick r:id="rId4" action="ppaction://hlinksldjump" tooltip="iOS 3: 3 @ -20.8%"/>
          </p:cNvPr>
          <p:cNvSpPr/>
          <p:nvPr/>
        </p:nvSpPr>
        <p:spPr>
          <a:xfrm>
            <a:off x="8970432" y="6472213"/>
            <a:ext cx="81142" cy="4553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4" action="ppaction://hlinksldjump" tooltip="iOS 5: 2 @ -53.8%"/>
          </p:cNvPr>
          <p:cNvSpPr/>
          <p:nvPr/>
        </p:nvSpPr>
        <p:spPr>
          <a:xfrm>
            <a:off x="9051574" y="6472213"/>
            <a:ext cx="67026" cy="45539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6" name="Rectangle 2005">
            <a:hlinkClick r:id="rId4" action="ppaction://hlinksldjump" tooltip="Windows: 1 @ -46.4%"/>
          </p:cNvPr>
          <p:cNvSpPr/>
          <p:nvPr/>
        </p:nvSpPr>
        <p:spPr>
          <a:xfrm>
            <a:off x="8970432" y="6517752"/>
            <a:ext cx="46871" cy="40755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4" action="ppaction://hlinksldjump" tooltip="Black berry: 1 @ -24.0%"/>
          </p:cNvPr>
          <p:cNvSpPr/>
          <p:nvPr/>
        </p:nvSpPr>
        <p:spPr>
          <a:xfrm>
            <a:off x="9017302" y="6517752"/>
            <a:ext cx="67017" cy="2351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4" action="ppaction://hlinksldjump" tooltip="Android 2: 1 @ -74.2%"/>
          </p:cNvPr>
          <p:cNvSpPr/>
          <p:nvPr/>
        </p:nvSpPr>
        <p:spPr>
          <a:xfrm>
            <a:off x="9017302" y="6541263"/>
            <a:ext cx="67017" cy="17245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4" action="ppaction://hlinksldjump" tooltip="Symbian: 1 @ +inf%"/>
          </p:cNvPr>
          <p:cNvSpPr/>
          <p:nvPr/>
        </p:nvSpPr>
        <p:spPr>
          <a:xfrm>
            <a:off x="9084319" y="6517752"/>
            <a:ext cx="34281" cy="267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4" action="ppaction://hlinksldjump" tooltip="Android 1: 0 @ +inf%"/>
          </p:cNvPr>
          <p:cNvSpPr/>
          <p:nvPr/>
        </p:nvSpPr>
        <p:spPr>
          <a:xfrm>
            <a:off x="9084319" y="6544515"/>
            <a:ext cx="34281" cy="139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4" action="ppaction://hlinksldjump" tooltip="Travel: 2 @ -18.0%"/>
          </p:cNvPr>
          <p:cNvSpPr/>
          <p:nvPr/>
        </p:nvSpPr>
        <p:spPr>
          <a:xfrm>
            <a:off x="8852563" y="6394585"/>
            <a:ext cx="278737" cy="176623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4" action="ppaction://hlinksldjump" tooltip="iOS 3: 5 @ +30.6%"/>
          </p:cNvPr>
          <p:cNvSpPr/>
          <p:nvPr/>
        </p:nvSpPr>
        <p:spPr>
          <a:xfrm>
            <a:off x="8500283" y="6583908"/>
            <a:ext cx="116737" cy="56321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4" action="ppaction://hlinksldjump" tooltip="iOS 5: 4 @ +64.7%"/>
          </p:cNvPr>
          <p:cNvSpPr/>
          <p:nvPr/>
        </p:nvSpPr>
        <p:spPr>
          <a:xfrm>
            <a:off x="8500283" y="6640229"/>
            <a:ext cx="116737" cy="49264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4" action="ppaction://hlinksldjump" tooltip="iOS 4: 4 @ -23.0%"/>
          </p:cNvPr>
          <p:cNvSpPr/>
          <p:nvPr/>
        </p:nvSpPr>
        <p:spPr>
          <a:xfrm>
            <a:off x="8617020" y="6583908"/>
            <a:ext cx="110320" cy="51202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5" name="Rectangle 2014">
            <a:hlinkClick r:id="rId4" action="ppaction://hlinksldjump" tooltip="Android 4: 3 @ -31.8%"/>
          </p:cNvPr>
          <p:cNvSpPr/>
          <p:nvPr/>
        </p:nvSpPr>
        <p:spPr>
          <a:xfrm>
            <a:off x="8727340" y="6583908"/>
            <a:ext cx="91568" cy="51202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4" action="ppaction://hlinksldjump" tooltip="Android 3: 3 @ -30.6%"/>
          </p:cNvPr>
          <p:cNvSpPr/>
          <p:nvPr/>
        </p:nvSpPr>
        <p:spPr>
          <a:xfrm>
            <a:off x="8617020" y="6635109"/>
            <a:ext cx="72233" cy="54383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7" name="Rectangle 2016">
            <a:hlinkClick r:id="rId4" action="ppaction://hlinksldjump" tooltip="Java ME: 2 @ -13.4%"/>
          </p:cNvPr>
          <p:cNvSpPr/>
          <p:nvPr/>
        </p:nvSpPr>
        <p:spPr>
          <a:xfrm>
            <a:off x="8689253" y="6635109"/>
            <a:ext cx="79645" cy="29374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4" action="ppaction://hlinksldjump" tooltip="Windows: 1 @ -28.8%"/>
          </p:cNvPr>
          <p:cNvSpPr/>
          <p:nvPr/>
        </p:nvSpPr>
        <p:spPr>
          <a:xfrm>
            <a:off x="8689253" y="6664484"/>
            <a:ext cx="79645" cy="25009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9" name="Rectangle 2018">
            <a:hlinkClick r:id="rId4" action="ppaction://hlinksldjump" tooltip="Android 2: 1 @ -27.6%"/>
          </p:cNvPr>
          <p:cNvSpPr/>
          <p:nvPr/>
        </p:nvSpPr>
        <p:spPr>
          <a:xfrm>
            <a:off x="8768898" y="6635109"/>
            <a:ext cx="50010" cy="26029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4" action="ppaction://hlinksldjump" tooltip="Black berry: 1 @ +3.3%"/>
          </p:cNvPr>
          <p:cNvSpPr/>
          <p:nvPr/>
        </p:nvSpPr>
        <p:spPr>
          <a:xfrm>
            <a:off x="8768898" y="6661138"/>
            <a:ext cx="50010" cy="19057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4" action="ppaction://hlinksldjump" tooltip="Symbian: 0 @ +246.8%"/>
          </p:cNvPr>
          <p:cNvSpPr/>
          <p:nvPr/>
        </p:nvSpPr>
        <p:spPr>
          <a:xfrm>
            <a:off x="8768898" y="6680196"/>
            <a:ext cx="42622" cy="92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4" action="ppaction://hlinksldjump" tooltip="Other: 0 @ +inf%"/>
          </p:cNvPr>
          <p:cNvSpPr/>
          <p:nvPr/>
        </p:nvSpPr>
        <p:spPr>
          <a:xfrm>
            <a:off x="8811520" y="6680196"/>
            <a:ext cx="7388" cy="92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3" name="Rectangle 2022">
            <a:hlinkClick r:id="rId4" action="ppaction://hlinksldjump" tooltip="Family: 2 @ -11.0%"/>
          </p:cNvPr>
          <p:cNvSpPr/>
          <p:nvPr/>
        </p:nvSpPr>
        <p:spPr>
          <a:xfrm>
            <a:off x="8487583" y="6571208"/>
            <a:ext cx="344025" cy="130985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24" name="Rectangle 2023">
            <a:hlinkClick r:id="rId4" action="ppaction://hlinksldjump" tooltip="Android 4: 3 @ -15.2%"/>
          </p:cNvPr>
          <p:cNvSpPr/>
          <p:nvPr/>
        </p:nvSpPr>
        <p:spPr>
          <a:xfrm>
            <a:off x="8500283" y="6714892"/>
            <a:ext cx="73472" cy="5220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4" action="ppaction://hlinksldjump" tooltip="Java ME: 2 @ -14.5%"/>
          </p:cNvPr>
          <p:cNvSpPr/>
          <p:nvPr/>
        </p:nvSpPr>
        <p:spPr>
          <a:xfrm>
            <a:off x="8573755" y="6714892"/>
            <a:ext cx="53629" cy="52200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6" name="Rectangle 2025">
            <a:hlinkClick r:id="rId4" action="ppaction://hlinksldjump" tooltip="iOS 3: 2 @ -19.9%"/>
          </p:cNvPr>
          <p:cNvSpPr/>
          <p:nvPr/>
        </p:nvSpPr>
        <p:spPr>
          <a:xfrm>
            <a:off x="8627384" y="6714892"/>
            <a:ext cx="94174" cy="2843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4" action="ppaction://hlinksldjump" tooltip="iOS 5: 2 @ -34.0%"/>
          </p:cNvPr>
          <p:cNvSpPr/>
          <p:nvPr/>
        </p:nvSpPr>
        <p:spPr>
          <a:xfrm>
            <a:off x="8627384" y="6743325"/>
            <a:ext cx="94174" cy="23768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8" name="Rectangle 2027">
            <a:hlinkClick r:id="rId4" action="ppaction://hlinksldjump" tooltip="Android 3: 2 @ -15.5%"/>
          </p:cNvPr>
          <p:cNvSpPr/>
          <p:nvPr/>
        </p:nvSpPr>
        <p:spPr>
          <a:xfrm>
            <a:off x="8721558" y="6714892"/>
            <a:ext cx="57967" cy="32883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4" action="ppaction://hlinksldjump" tooltip="iOS 4: 1 @ -58.8%"/>
          </p:cNvPr>
          <p:cNvSpPr/>
          <p:nvPr/>
        </p:nvSpPr>
        <p:spPr>
          <a:xfrm>
            <a:off x="8779525" y="6714892"/>
            <a:ext cx="39383" cy="32883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0" name="Rectangle 2029">
            <a:hlinkClick r:id="rId4" action="ppaction://hlinksldjump" tooltip="Android 2: 1 @ -49.4%"/>
          </p:cNvPr>
          <p:cNvSpPr/>
          <p:nvPr/>
        </p:nvSpPr>
        <p:spPr>
          <a:xfrm>
            <a:off x="8721558" y="6747775"/>
            <a:ext cx="44593" cy="19318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1" name="Rectangle 2030">
            <a:hlinkClick r:id="rId4" action="ppaction://hlinksldjump" tooltip="Symbian: 0 @ +66.7%"/>
          </p:cNvPr>
          <p:cNvSpPr/>
          <p:nvPr/>
        </p:nvSpPr>
        <p:spPr>
          <a:xfrm>
            <a:off x="8766151" y="6747775"/>
            <a:ext cx="25465" cy="19318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4" action="ppaction://hlinksldjump" tooltip="Black berry: 0 @ -58.8%"/>
          </p:cNvPr>
          <p:cNvSpPr/>
          <p:nvPr/>
        </p:nvSpPr>
        <p:spPr>
          <a:xfrm>
            <a:off x="8791615" y="6747775"/>
            <a:ext cx="27293" cy="14440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3" name="Rectangle 2032">
            <a:hlinkClick r:id="rId4" action="ppaction://hlinksldjump" tooltip="Windows: 0 @ -87.7%"/>
          </p:cNvPr>
          <p:cNvSpPr/>
          <p:nvPr/>
        </p:nvSpPr>
        <p:spPr>
          <a:xfrm>
            <a:off x="8791615" y="6762215"/>
            <a:ext cx="27293" cy="4878"/>
          </a:xfrm>
          <a:prstGeom prst="rect">
            <a:avLst/>
          </a:prstGeom>
          <a:solidFill>
            <a:srgbClr val="FF1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4" action="ppaction://hlinksldjump" tooltip="Weather: 1 @ -31.6%"/>
          </p:cNvPr>
          <p:cNvSpPr/>
          <p:nvPr/>
        </p:nvSpPr>
        <p:spPr>
          <a:xfrm>
            <a:off x="8487583" y="6702192"/>
            <a:ext cx="344025" cy="77600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35" name="Rectangle 2034">
            <a:hlinkClick r:id="rId4" action="ppaction://hlinksldjump" tooltip="iOS 4: 2 @ -7.6%"/>
          </p:cNvPr>
          <p:cNvSpPr/>
          <p:nvPr/>
        </p:nvSpPr>
        <p:spPr>
          <a:xfrm>
            <a:off x="8500283" y="6792493"/>
            <a:ext cx="53516" cy="40107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Rectangle 2035">
            <a:hlinkClick r:id="rId4" action="ppaction://hlinksldjump" tooltip="iOS 5: 2 @ -55.6%"/>
          </p:cNvPr>
          <p:cNvSpPr/>
          <p:nvPr/>
        </p:nvSpPr>
        <p:spPr>
          <a:xfrm>
            <a:off x="8553798" y="6792493"/>
            <a:ext cx="44114" cy="40107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4" action="ppaction://hlinksldjump" tooltip="Java ME: 2 @ +7.0%"/>
          </p:cNvPr>
          <p:cNvSpPr/>
          <p:nvPr/>
        </p:nvSpPr>
        <p:spPr>
          <a:xfrm>
            <a:off x="8597912" y="6792493"/>
            <a:ext cx="76036" cy="2105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4" action="ppaction://hlinksldjump" tooltip="Android 4: 1 @ -3.6%"/>
          </p:cNvPr>
          <p:cNvSpPr/>
          <p:nvPr/>
        </p:nvSpPr>
        <p:spPr>
          <a:xfrm>
            <a:off x="8597912" y="6813543"/>
            <a:ext cx="76036" cy="19057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9" name="Rectangle 2038">
            <a:hlinkClick r:id="rId4" action="ppaction://hlinksldjump" tooltip="Android 3: 1 @ -25.5%"/>
          </p:cNvPr>
          <p:cNvSpPr/>
          <p:nvPr/>
        </p:nvSpPr>
        <p:spPr>
          <a:xfrm>
            <a:off x="8673949" y="6792493"/>
            <a:ext cx="63757" cy="22679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4" action="ppaction://hlinksldjump" tooltip="Android 2: 1 @ +383.4%"/>
          </p:cNvPr>
          <p:cNvSpPr/>
          <p:nvPr/>
        </p:nvSpPr>
        <p:spPr>
          <a:xfrm>
            <a:off x="8673949" y="6815172"/>
            <a:ext cx="63757" cy="174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Rectangle 2040">
            <a:hlinkClick r:id="rId4" action="ppaction://hlinksldjump" tooltip="iOS 3: 1 @ -26.6%"/>
          </p:cNvPr>
          <p:cNvSpPr/>
          <p:nvPr/>
        </p:nvSpPr>
        <p:spPr>
          <a:xfrm>
            <a:off x="8737706" y="6792493"/>
            <a:ext cx="47852" cy="20224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4" action="ppaction://hlinksldjump" tooltip="Windows: 1 @ +371.0%"/>
          </p:cNvPr>
          <p:cNvSpPr/>
          <p:nvPr/>
        </p:nvSpPr>
        <p:spPr>
          <a:xfrm>
            <a:off x="8737706" y="6812717"/>
            <a:ext cx="47852" cy="198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3" name="Rectangle 2042">
            <a:hlinkClick r:id="rId4" action="ppaction://hlinksldjump" tooltip="Black berry: 1 @ +inf%"/>
          </p:cNvPr>
          <p:cNvSpPr/>
          <p:nvPr/>
        </p:nvSpPr>
        <p:spPr>
          <a:xfrm>
            <a:off x="8785557" y="6792493"/>
            <a:ext cx="33351" cy="211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4" name="Rectangle 2043">
            <a:hlinkClick r:id="rId4" action="ppaction://hlinksldjump" tooltip="Symbian: 1 @ +3.3%"/>
          </p:cNvPr>
          <p:cNvSpPr/>
          <p:nvPr/>
        </p:nvSpPr>
        <p:spPr>
          <a:xfrm>
            <a:off x="8785557" y="6813659"/>
            <a:ext cx="33351" cy="18941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4" action="ppaction://hlinksldjump" tooltip="Lifestyle: 1 @ -6.6%"/>
          </p:cNvPr>
          <p:cNvSpPr/>
          <p:nvPr/>
        </p:nvSpPr>
        <p:spPr>
          <a:xfrm>
            <a:off x="8487583" y="6779793"/>
            <a:ext cx="344025" cy="65507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46" name="Rectangle 2045">
            <a:hlinkClick r:id="rId4" action="ppaction://hlinksldjump" tooltip="Android 3: 3 @ +22.2%"/>
          </p:cNvPr>
          <p:cNvSpPr/>
          <p:nvPr/>
        </p:nvSpPr>
        <p:spPr>
          <a:xfrm>
            <a:off x="8844308" y="6583908"/>
            <a:ext cx="74335" cy="42685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4" action="ppaction://hlinksldjump" tooltip="Android 4: 2 @ +181.6%"/>
          </p:cNvPr>
          <p:cNvSpPr/>
          <p:nvPr/>
        </p:nvSpPr>
        <p:spPr>
          <a:xfrm>
            <a:off x="8918643" y="6583908"/>
            <a:ext cx="67561" cy="426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4" action="ppaction://hlinksldjump" tooltip="iOS 4: 2 @ +10.4%"/>
          </p:cNvPr>
          <p:cNvSpPr/>
          <p:nvPr/>
        </p:nvSpPr>
        <p:spPr>
          <a:xfrm>
            <a:off x="8844308" y="6626593"/>
            <a:ext cx="84874" cy="27812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9" name="Rectangle 2048">
            <a:hlinkClick r:id="rId4" action="ppaction://hlinksldjump" tooltip="iOS 3: 1 @ +135.9%"/>
          </p:cNvPr>
          <p:cNvSpPr/>
          <p:nvPr/>
        </p:nvSpPr>
        <p:spPr>
          <a:xfrm>
            <a:off x="8844308" y="6654405"/>
            <a:ext cx="84874" cy="201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4" action="ppaction://hlinksldjump" tooltip="iOS 5: 1 @ -32.3%"/>
          </p:cNvPr>
          <p:cNvSpPr/>
          <p:nvPr/>
        </p:nvSpPr>
        <p:spPr>
          <a:xfrm>
            <a:off x="8929182" y="6626593"/>
            <a:ext cx="29556" cy="2086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4" action="ppaction://hlinksldjump" tooltip="Java ME: 0 @ +7.5%"/>
          </p:cNvPr>
          <p:cNvSpPr/>
          <p:nvPr/>
        </p:nvSpPr>
        <p:spPr>
          <a:xfrm>
            <a:off x="8958738" y="6626593"/>
            <a:ext cx="27467" cy="20865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2" name="Rectangle 2051">
            <a:hlinkClick r:id="rId4" action="ppaction://hlinksldjump" tooltip="Android 2: 0 @ -31.9%"/>
          </p:cNvPr>
          <p:cNvSpPr/>
          <p:nvPr/>
        </p:nvSpPr>
        <p:spPr>
          <a:xfrm>
            <a:off x="8929182" y="6647458"/>
            <a:ext cx="34769" cy="15624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4" action="ppaction://hlinksldjump" tooltip="Windows: 0 @ -59.1%"/>
          </p:cNvPr>
          <p:cNvSpPr/>
          <p:nvPr/>
        </p:nvSpPr>
        <p:spPr>
          <a:xfrm>
            <a:off x="8929182" y="6663081"/>
            <a:ext cx="34769" cy="11443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4" name="Rectangle 2053">
            <a:hlinkClick r:id="rId4" action="ppaction://hlinksldjump" tooltip="Symbian: 0 @ -19.6%"/>
          </p:cNvPr>
          <p:cNvSpPr/>
          <p:nvPr/>
        </p:nvSpPr>
        <p:spPr>
          <a:xfrm>
            <a:off x="8963951" y="6647458"/>
            <a:ext cx="22253" cy="17755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5" name="Rectangle 2054">
            <a:hlinkClick r:id="rId4" action="ppaction://hlinksldjump" tooltip="Black berry: 0 @ -64.0%"/>
          </p:cNvPr>
          <p:cNvSpPr/>
          <p:nvPr/>
        </p:nvSpPr>
        <p:spPr>
          <a:xfrm>
            <a:off x="8963951" y="6665212"/>
            <a:ext cx="22253" cy="9312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4" action="ppaction://hlinksldjump" tooltip="Sports: 1 @ +19.4%"/>
          </p:cNvPr>
          <p:cNvSpPr/>
          <p:nvPr/>
        </p:nvSpPr>
        <p:spPr>
          <a:xfrm>
            <a:off x="8831608" y="6571208"/>
            <a:ext cx="167296" cy="116017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4" action="ppaction://hlinksldjump" tooltip="Java ME: 2 @ +368.0%"/>
          </p:cNvPr>
          <p:cNvSpPr/>
          <p:nvPr/>
        </p:nvSpPr>
        <p:spPr>
          <a:xfrm>
            <a:off x="9011604" y="6583908"/>
            <a:ext cx="54863" cy="406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4" action="ppaction://hlinksldjump" tooltip="Android 4: 2 @ +11.5%"/>
          </p:cNvPr>
          <p:cNvSpPr/>
          <p:nvPr/>
        </p:nvSpPr>
        <p:spPr>
          <a:xfrm>
            <a:off x="9066468" y="6583908"/>
            <a:ext cx="52132" cy="40630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4" action="ppaction://hlinksldjump" tooltip="iOS 4: 2 @ +338.2%"/>
          </p:cNvPr>
          <p:cNvSpPr/>
          <p:nvPr/>
        </p:nvSpPr>
        <p:spPr>
          <a:xfrm>
            <a:off x="9011604" y="6624538"/>
            <a:ext cx="68590" cy="296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4" action="ppaction://hlinksldjump" tooltip="Android 3: 1 @ -14.3%"/>
          </p:cNvPr>
          <p:cNvSpPr/>
          <p:nvPr/>
        </p:nvSpPr>
        <p:spPr>
          <a:xfrm>
            <a:off x="9011604" y="6654158"/>
            <a:ext cx="68590" cy="20366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4" action="ppaction://hlinksldjump" tooltip="iOS 5: 0 @ +57.8%"/>
          </p:cNvPr>
          <p:cNvSpPr/>
          <p:nvPr/>
        </p:nvSpPr>
        <p:spPr>
          <a:xfrm>
            <a:off x="9080194" y="6624538"/>
            <a:ext cx="38406" cy="14782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>
            <a:hlinkClick r:id="rId4" action="ppaction://hlinksldjump" tooltip="Symbian: 0 @ +13.7%"/>
          </p:cNvPr>
          <p:cNvSpPr/>
          <p:nvPr/>
        </p:nvSpPr>
        <p:spPr>
          <a:xfrm>
            <a:off x="9080194" y="6639320"/>
            <a:ext cx="38406" cy="10106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4" action="ppaction://hlinksldjump" tooltip="iOS 3: 0 @ +inf%"/>
          </p:cNvPr>
          <p:cNvSpPr/>
          <p:nvPr/>
        </p:nvSpPr>
        <p:spPr>
          <a:xfrm>
            <a:off x="9080194" y="6649427"/>
            <a:ext cx="19913" cy="182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4" action="ppaction://hlinksldjump" tooltip="Windows: 0 @ +37.0%"/>
          </p:cNvPr>
          <p:cNvSpPr/>
          <p:nvPr/>
        </p:nvSpPr>
        <p:spPr>
          <a:xfrm>
            <a:off x="9100107" y="6649427"/>
            <a:ext cx="18493" cy="18279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>
            <a:hlinkClick r:id="rId4" action="ppaction://hlinksldjump" tooltip="Android 1: 0 @ +inf%"/>
          </p:cNvPr>
          <p:cNvSpPr/>
          <p:nvPr/>
        </p:nvSpPr>
        <p:spPr>
          <a:xfrm>
            <a:off x="9080194" y="6667706"/>
            <a:ext cx="38406" cy="68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4" action="ppaction://hlinksldjump" tooltip="Politics: 1 @ +44.7%"/>
          </p:cNvPr>
          <p:cNvSpPr/>
          <p:nvPr/>
        </p:nvSpPr>
        <p:spPr>
          <a:xfrm>
            <a:off x="8998904" y="6571208"/>
            <a:ext cx="132396" cy="116017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7" name="Rectangle 2066">
            <a:hlinkClick r:id="rId4" action="ppaction://hlinksldjump" tooltip="iOS 3: 2 @ -24.1%"/>
          </p:cNvPr>
          <p:cNvSpPr/>
          <p:nvPr/>
        </p:nvSpPr>
        <p:spPr>
          <a:xfrm>
            <a:off x="8844308" y="6699925"/>
            <a:ext cx="53476" cy="34522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>
            <a:hlinkClick r:id="rId4" action="ppaction://hlinksldjump" tooltip="Android 3: 2 @ -25.2%"/>
          </p:cNvPr>
          <p:cNvSpPr/>
          <p:nvPr/>
        </p:nvSpPr>
        <p:spPr>
          <a:xfrm>
            <a:off x="8844308" y="6734447"/>
            <a:ext cx="53476" cy="33321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4" action="ppaction://hlinksldjump" tooltip="Windows: 2 @ +41.4%"/>
          </p:cNvPr>
          <p:cNvSpPr/>
          <p:nvPr/>
        </p:nvSpPr>
        <p:spPr>
          <a:xfrm>
            <a:off x="8897784" y="6699925"/>
            <a:ext cx="51456" cy="34600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4" action="ppaction://hlinksldjump" tooltip="iOS 4: 1 @ -32.9%"/>
          </p:cNvPr>
          <p:cNvSpPr/>
          <p:nvPr/>
        </p:nvSpPr>
        <p:spPr>
          <a:xfrm>
            <a:off x="8949240" y="6699925"/>
            <a:ext cx="33583" cy="34600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4" action="ppaction://hlinksldjump" tooltip="iOS 5: 1 @ -56.5%"/>
          </p:cNvPr>
          <p:cNvSpPr/>
          <p:nvPr/>
        </p:nvSpPr>
        <p:spPr>
          <a:xfrm>
            <a:off x="8897784" y="6734525"/>
            <a:ext cx="35959" cy="18329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4" action="ppaction://hlinksldjump" tooltip="Android 4: 0 @ -80.2%"/>
          </p:cNvPr>
          <p:cNvSpPr/>
          <p:nvPr/>
        </p:nvSpPr>
        <p:spPr>
          <a:xfrm>
            <a:off x="8897784" y="6752854"/>
            <a:ext cx="35959" cy="14914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4" action="ppaction://hlinksldjump" tooltip="Android 2: 0 @ -43.2%"/>
          </p:cNvPr>
          <p:cNvSpPr/>
          <p:nvPr/>
        </p:nvSpPr>
        <p:spPr>
          <a:xfrm>
            <a:off x="8933742" y="6734525"/>
            <a:ext cx="25306" cy="18582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4" action="ppaction://hlinksldjump" tooltip="Java ME: 0 @ -45.7%"/>
          </p:cNvPr>
          <p:cNvSpPr/>
          <p:nvPr/>
        </p:nvSpPr>
        <p:spPr>
          <a:xfrm>
            <a:off x="8959048" y="6734525"/>
            <a:ext cx="23775" cy="18582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>
            <a:hlinkClick r:id="rId4" action="ppaction://hlinksldjump" tooltip="Black berry: 0 @ -77.3%"/>
          </p:cNvPr>
          <p:cNvSpPr/>
          <p:nvPr/>
        </p:nvSpPr>
        <p:spPr>
          <a:xfrm>
            <a:off x="8933742" y="6753107"/>
            <a:ext cx="28882" cy="14661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4" action="ppaction://hlinksldjump" tooltip="Symbian: 0 @ -83.2%"/>
          </p:cNvPr>
          <p:cNvSpPr/>
          <p:nvPr/>
        </p:nvSpPr>
        <p:spPr>
          <a:xfrm>
            <a:off x="8962624" y="6753107"/>
            <a:ext cx="20199" cy="14661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4" action="ppaction://hlinksldjump" tooltip="Social: 1 @ -46.5%"/>
          </p:cNvPr>
          <p:cNvSpPr/>
          <p:nvPr/>
        </p:nvSpPr>
        <p:spPr>
          <a:xfrm>
            <a:off x="8831608" y="6687225"/>
            <a:ext cx="163915" cy="93243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4" action="ppaction://hlinksldjump" tooltip="Android 4: 2 @ +162.2%"/>
          </p:cNvPr>
          <p:cNvSpPr/>
          <p:nvPr/>
        </p:nvSpPr>
        <p:spPr>
          <a:xfrm>
            <a:off x="9008223" y="6699925"/>
            <a:ext cx="63544" cy="298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4" action="ppaction://hlinksldjump" tooltip="iOS 3: 1 @ +592.2%"/>
          </p:cNvPr>
          <p:cNvSpPr/>
          <p:nvPr/>
        </p:nvSpPr>
        <p:spPr>
          <a:xfrm>
            <a:off x="9071767" y="6699925"/>
            <a:ext cx="46833" cy="298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>
            <a:hlinkClick r:id="rId4" action="ppaction://hlinksldjump" tooltip="iOS 4: 1 @ +8.5%"/>
          </p:cNvPr>
          <p:cNvSpPr/>
          <p:nvPr/>
        </p:nvSpPr>
        <p:spPr>
          <a:xfrm>
            <a:off x="9008223" y="6729773"/>
            <a:ext cx="56600" cy="22813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4" action="ppaction://hlinksldjump" tooltip="Java ME: 1 @ +152.6%"/>
          </p:cNvPr>
          <p:cNvSpPr/>
          <p:nvPr/>
        </p:nvSpPr>
        <p:spPr>
          <a:xfrm>
            <a:off x="9008223" y="6752586"/>
            <a:ext cx="56600" cy="151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4" action="ppaction://hlinksldjump" tooltip="iOS 5: 1 @ -41.6%"/>
          </p:cNvPr>
          <p:cNvSpPr/>
          <p:nvPr/>
        </p:nvSpPr>
        <p:spPr>
          <a:xfrm>
            <a:off x="9064823" y="6729773"/>
            <a:ext cx="36883" cy="21830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4" action="ppaction://hlinksldjump" tooltip="Black berry: 0 @ +3.1%"/>
          </p:cNvPr>
          <p:cNvSpPr/>
          <p:nvPr/>
        </p:nvSpPr>
        <p:spPr>
          <a:xfrm>
            <a:off x="9101706" y="6729773"/>
            <a:ext cx="16894" cy="21830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4" action="ppaction://hlinksldjump" tooltip="Android 3: 0 @ -57.8%"/>
          </p:cNvPr>
          <p:cNvSpPr/>
          <p:nvPr/>
        </p:nvSpPr>
        <p:spPr>
          <a:xfrm>
            <a:off x="9064823" y="6751603"/>
            <a:ext cx="22247" cy="16165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4" action="ppaction://hlinksldjump" tooltip="Windows: 0 @ -47.7%"/>
          </p:cNvPr>
          <p:cNvSpPr/>
          <p:nvPr/>
        </p:nvSpPr>
        <p:spPr>
          <a:xfrm>
            <a:off x="9087070" y="6751603"/>
            <a:ext cx="31530" cy="9278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4" action="ppaction://hlinksldjump" tooltip="Android 2: 0 @ +24.9%"/>
          </p:cNvPr>
          <p:cNvSpPr/>
          <p:nvPr/>
        </p:nvSpPr>
        <p:spPr>
          <a:xfrm>
            <a:off x="9087070" y="6760881"/>
            <a:ext cx="31530" cy="6887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4" action="ppaction://hlinksldjump" tooltip="Health: 1 @ +27.1%"/>
          </p:cNvPr>
          <p:cNvSpPr/>
          <p:nvPr/>
        </p:nvSpPr>
        <p:spPr>
          <a:xfrm>
            <a:off x="8995523" y="6687225"/>
            <a:ext cx="135777" cy="93243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8" name="Rectangle 2087">
            <a:hlinkClick r:id="rId4" action="ppaction://hlinksldjump" tooltip="iOS 4: 2 @ +inf%"/>
          </p:cNvPr>
          <p:cNvSpPr/>
          <p:nvPr/>
        </p:nvSpPr>
        <p:spPr>
          <a:xfrm>
            <a:off x="8844308" y="6793168"/>
            <a:ext cx="59055" cy="238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4" action="ppaction://hlinksldjump" tooltip="iOS 5: 1 @ +43.8%"/>
          </p:cNvPr>
          <p:cNvSpPr/>
          <p:nvPr/>
        </p:nvSpPr>
        <p:spPr>
          <a:xfrm>
            <a:off x="8844308" y="6817016"/>
            <a:ext cx="59055" cy="15584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4" action="ppaction://hlinksldjump" tooltip="Android 3: 1 @ -47.5%"/>
          </p:cNvPr>
          <p:cNvSpPr/>
          <p:nvPr/>
        </p:nvSpPr>
        <p:spPr>
          <a:xfrm>
            <a:off x="8903363" y="6793168"/>
            <a:ext cx="34516" cy="20723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4" action="ppaction://hlinksldjump" tooltip="iOS 3: 1 @ +29.2%"/>
          </p:cNvPr>
          <p:cNvSpPr/>
          <p:nvPr/>
        </p:nvSpPr>
        <p:spPr>
          <a:xfrm>
            <a:off x="8903363" y="6813891"/>
            <a:ext cx="34516" cy="18709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4" action="ppaction://hlinksldjump" tooltip="Windows: 1 @ +412.0%"/>
          </p:cNvPr>
          <p:cNvSpPr/>
          <p:nvPr/>
        </p:nvSpPr>
        <p:spPr>
          <a:xfrm>
            <a:off x="8937879" y="6793168"/>
            <a:ext cx="25208" cy="19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3" name="Rectangle 2092">
            <a:hlinkClick r:id="rId4" action="ppaction://hlinksldjump" tooltip="Symbian: 0 @ +185.7%"/>
          </p:cNvPr>
          <p:cNvSpPr/>
          <p:nvPr/>
        </p:nvSpPr>
        <p:spPr>
          <a:xfrm>
            <a:off x="8963087" y="6793168"/>
            <a:ext cx="22675" cy="19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4" action="ppaction://hlinksldjump" tooltip="Java ME: 0 @ +33.5%"/>
          </p:cNvPr>
          <p:cNvSpPr/>
          <p:nvPr/>
        </p:nvSpPr>
        <p:spPr>
          <a:xfrm>
            <a:off x="8937879" y="6812306"/>
            <a:ext cx="31887" cy="11737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4" action="ppaction://hlinksldjump" tooltip="Android 4: 0 @ -53.1%"/>
          </p:cNvPr>
          <p:cNvSpPr/>
          <p:nvPr/>
        </p:nvSpPr>
        <p:spPr>
          <a:xfrm>
            <a:off x="8937879" y="6824043"/>
            <a:ext cx="31887" cy="8557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4" action="ppaction://hlinksldjump" tooltip="Android 2: 0 @ +87.1%"/>
          </p:cNvPr>
          <p:cNvSpPr/>
          <p:nvPr/>
        </p:nvSpPr>
        <p:spPr>
          <a:xfrm>
            <a:off x="8969766" y="6812306"/>
            <a:ext cx="15996" cy="16520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4" action="ppaction://hlinksldjump" tooltip="Black berry: 0 @ -53.9%"/>
          </p:cNvPr>
          <p:cNvSpPr/>
          <p:nvPr/>
        </p:nvSpPr>
        <p:spPr>
          <a:xfrm>
            <a:off x="8969766" y="6828827"/>
            <a:ext cx="15996" cy="3773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4" action="ppaction://hlinksldjump" tooltip="Personal finance: 0 @ +43.7%"/>
          </p:cNvPr>
          <p:cNvSpPr/>
          <p:nvPr/>
        </p:nvSpPr>
        <p:spPr>
          <a:xfrm>
            <a:off x="8831608" y="6780468"/>
            <a:ext cx="166854" cy="64832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4" action="ppaction://hlinksldjump" tooltip="Android 3: 2 @ +inf%"/>
          </p:cNvPr>
          <p:cNvSpPr/>
          <p:nvPr/>
        </p:nvSpPr>
        <p:spPr>
          <a:xfrm>
            <a:off x="9011162" y="6793168"/>
            <a:ext cx="53447" cy="234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4" action="ppaction://hlinksldjump" tooltip="Android 4: 1 @ +129.4%"/>
          </p:cNvPr>
          <p:cNvSpPr/>
          <p:nvPr/>
        </p:nvSpPr>
        <p:spPr>
          <a:xfrm>
            <a:off x="9064608" y="6793168"/>
            <a:ext cx="24239" cy="234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1" name="Rectangle 2100">
            <a:hlinkClick r:id="rId4" action="ppaction://hlinksldjump" tooltip="iOS 5: 0 @ +87.9%"/>
          </p:cNvPr>
          <p:cNvSpPr/>
          <p:nvPr/>
        </p:nvSpPr>
        <p:spPr>
          <a:xfrm>
            <a:off x="9011162" y="6816629"/>
            <a:ext cx="24874" cy="15971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4" action="ppaction://hlinksldjump" tooltip="Java ME: 0 @ +inf%"/>
          </p:cNvPr>
          <p:cNvSpPr/>
          <p:nvPr/>
        </p:nvSpPr>
        <p:spPr>
          <a:xfrm>
            <a:off x="9036036" y="6816629"/>
            <a:ext cx="24386" cy="159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4" action="ppaction://hlinksldjump" tooltip="Android 2: 0 @ +inf%"/>
          </p:cNvPr>
          <p:cNvSpPr/>
          <p:nvPr/>
        </p:nvSpPr>
        <p:spPr>
          <a:xfrm>
            <a:off x="9060422" y="6816629"/>
            <a:ext cx="28425" cy="87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4" action="ppaction://hlinksldjump" tooltip="iOS 3: 0 @ +4.5%"/>
          </p:cNvPr>
          <p:cNvSpPr/>
          <p:nvPr/>
        </p:nvSpPr>
        <p:spPr>
          <a:xfrm>
            <a:off x="9060422" y="6825397"/>
            <a:ext cx="28425" cy="7203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4" action="ppaction://hlinksldjump" tooltip="Books: 0 @ +30.8%"/>
          </p:cNvPr>
          <p:cNvSpPr/>
          <p:nvPr/>
        </p:nvSpPr>
        <p:spPr>
          <a:xfrm>
            <a:off x="8998462" y="6780468"/>
            <a:ext cx="103085" cy="64832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6" name="Rectangle 2105">
            <a:hlinkClick r:id="rId4" action="ppaction://hlinksldjump" tooltip="iOS 3: 0 @ +30.0%"/>
          </p:cNvPr>
          <p:cNvSpPr/>
          <p:nvPr/>
        </p:nvSpPr>
        <p:spPr>
          <a:xfrm>
            <a:off x="9114247" y="6793168"/>
            <a:ext cx="4353" cy="12262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4" action="ppaction://hlinksldjump" tooltip="Android 4: 0 @ -18.3%"/>
          </p:cNvPr>
          <p:cNvSpPr/>
          <p:nvPr/>
        </p:nvSpPr>
        <p:spPr>
          <a:xfrm>
            <a:off x="9114247" y="6805430"/>
            <a:ext cx="4353" cy="11990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4" action="ppaction://hlinksldjump" tooltip="iOS 5: 0 @ -62.6%"/>
          </p:cNvPr>
          <p:cNvSpPr/>
          <p:nvPr/>
        </p:nvSpPr>
        <p:spPr>
          <a:xfrm>
            <a:off x="9114247" y="6817420"/>
            <a:ext cx="4353" cy="9349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4" action="ppaction://hlinksldjump" tooltip="Java ME: 0 @ +inf%"/>
          </p:cNvPr>
          <p:cNvSpPr/>
          <p:nvPr/>
        </p:nvSpPr>
        <p:spPr>
          <a:xfrm>
            <a:off x="9114247" y="6826770"/>
            <a:ext cx="4353" cy="58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4" action="ppaction://hlinksldjump" tooltip="News: 0 @ -46.2%"/>
          </p:cNvPr>
          <p:cNvSpPr/>
          <p:nvPr/>
        </p:nvSpPr>
        <p:spPr>
          <a:xfrm>
            <a:off x="9101547" y="6780468"/>
            <a:ext cx="29753" cy="64832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4" action="ppaction://hlinksldjump" tooltip="Picky: 3 @ -20.3%"/>
          </p:cNvPr>
          <p:cNvSpPr/>
          <p:nvPr/>
        </p:nvSpPr>
        <p:spPr>
          <a:xfrm>
            <a:off x="6762623" y="6381885"/>
            <a:ext cx="2381377" cy="476115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Picky</a:t>
            </a:r>
            <a:endParaRPr lang="en-US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4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2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0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3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5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8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0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1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2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5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3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8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1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4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7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3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6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9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2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5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5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7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4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5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5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6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5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7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0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3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6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9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2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5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6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8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7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4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7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9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2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4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7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7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8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8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0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8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2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3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4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7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0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3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6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8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9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9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2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9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5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8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0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3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6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9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8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9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1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0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2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10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5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6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7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9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0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3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0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6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0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9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2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5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8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1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3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6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9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0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2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2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3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2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5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8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8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2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0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2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1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2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2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2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5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2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8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3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1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4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6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9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3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2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3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5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3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8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4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0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4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2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4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3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4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7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4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7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4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7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4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7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4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8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4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9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5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2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5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5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8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5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1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5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4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5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7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5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0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5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3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6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5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6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7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6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0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6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1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6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2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6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2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6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2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1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6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2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7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0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7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1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7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4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7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7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7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0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7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3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7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6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7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9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7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1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8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3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8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6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8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8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8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0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8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2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8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2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8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2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8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2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8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1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19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1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19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0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19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1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19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24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19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7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19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9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19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2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19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4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19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7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19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9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20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1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20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3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20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4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2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5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6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20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6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0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7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0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7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0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8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5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0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1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1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72" grpId="0" animBg="1"/>
      <p:bldP spid="285" grpId="0" animBg="1"/>
      <p:bldP spid="298" grpId="0" animBg="1"/>
      <p:bldP spid="310" grpId="0" animBg="1"/>
      <p:bldP spid="323" grpId="0" animBg="1"/>
      <p:bldP spid="335" grpId="0" animBg="1"/>
      <p:bldP spid="348" grpId="0" animBg="1"/>
      <p:bldP spid="360" grpId="0" animBg="1"/>
      <p:bldP spid="371" grpId="0" animBg="1"/>
      <p:bldP spid="372" grpId="0" animBg="1"/>
      <p:bldP spid="385" grpId="0" animBg="1"/>
      <p:bldP spid="398" grpId="0" animBg="1"/>
      <p:bldP spid="411" grpId="0" animBg="1"/>
      <p:bldP spid="424" grpId="0" animBg="1"/>
      <p:bldP spid="437" grpId="0" animBg="1"/>
      <p:bldP spid="450" grpId="0" animBg="1"/>
      <p:bldP spid="463" grpId="0" animBg="1"/>
      <p:bldP spid="476" grpId="0" animBg="1"/>
      <p:bldP spid="489" grpId="0" animBg="1"/>
      <p:bldP spid="502" grpId="0" animBg="1"/>
      <p:bldP spid="515" grpId="0" animBg="1"/>
      <p:bldP spid="527" grpId="0" animBg="1"/>
      <p:bldP spid="540" grpId="0" animBg="1"/>
      <p:bldP spid="553" grpId="0" animBg="1"/>
      <p:bldP spid="564" grpId="0" animBg="1"/>
      <p:bldP spid="575" grpId="0" animBg="1"/>
      <p:bldP spid="586" grpId="0" animBg="1"/>
      <p:bldP spid="596" grpId="0" animBg="1"/>
      <p:bldP spid="597" grpId="0" animBg="1"/>
      <p:bldP spid="610" grpId="0" animBg="1"/>
      <p:bldP spid="623" grpId="0" animBg="1"/>
      <p:bldP spid="636" grpId="0" animBg="1"/>
      <p:bldP spid="649" grpId="0" animBg="1"/>
      <p:bldP spid="662" grpId="0" animBg="1"/>
      <p:bldP spid="675" grpId="0" animBg="1"/>
      <p:bldP spid="688" grpId="0" animBg="1"/>
      <p:bldP spid="701" grpId="0" animBg="1"/>
      <p:bldP spid="714" grpId="0" animBg="1"/>
      <p:bldP spid="727" grpId="0" animBg="1"/>
      <p:bldP spid="739" grpId="0" animBg="1"/>
      <p:bldP spid="752" grpId="0" animBg="1"/>
      <p:bldP spid="764" grpId="0" animBg="1"/>
      <p:bldP spid="777" grpId="0" animBg="1"/>
      <p:bldP spid="788" grpId="0" animBg="1"/>
      <p:bldP spid="800" grpId="0" animBg="1"/>
      <p:bldP spid="812" grpId="0" animBg="1"/>
      <p:bldP spid="823" grpId="0" animBg="1"/>
      <p:bldP spid="824" grpId="0" animBg="1"/>
      <p:bldP spid="837" grpId="0" animBg="1"/>
      <p:bldP spid="850" grpId="0" animBg="1"/>
      <p:bldP spid="863" grpId="0" animBg="1"/>
      <p:bldP spid="876" grpId="0" animBg="1"/>
      <p:bldP spid="889" grpId="0" animBg="1"/>
      <p:bldP spid="902" grpId="0" animBg="1"/>
      <p:bldP spid="915" grpId="0" animBg="1"/>
      <p:bldP spid="928" grpId="0" animBg="1"/>
      <p:bldP spid="940" grpId="0" animBg="1"/>
      <p:bldP spid="953" grpId="0" animBg="1"/>
      <p:bldP spid="966" grpId="0" animBg="1"/>
      <p:bldP spid="978" grpId="0" animBg="1"/>
      <p:bldP spid="991" grpId="0" animBg="1"/>
      <p:bldP spid="1002" grpId="0" animBg="1"/>
      <p:bldP spid="1015" grpId="0" animBg="1"/>
      <p:bldP spid="1026" grpId="0" animBg="1"/>
      <p:bldP spid="1037" grpId="0" animBg="1"/>
      <p:bldP spid="1049" grpId="0" animBg="1"/>
      <p:bldP spid="1050" grpId="0" animBg="1"/>
      <p:bldP spid="1063" grpId="0" animBg="1"/>
      <p:bldP spid="1076" grpId="0" animBg="1"/>
      <p:bldP spid="1089" grpId="0" animBg="1"/>
      <p:bldP spid="1102" grpId="0" animBg="1"/>
      <p:bldP spid="1115" grpId="0" animBg="1"/>
      <p:bldP spid="1128" grpId="0" animBg="1"/>
      <p:bldP spid="1141" grpId="0" animBg="1"/>
      <p:bldP spid="1153" grpId="0" animBg="1"/>
      <p:bldP spid="1166" grpId="0" animBg="1"/>
      <p:bldP spid="1179" grpId="0" animBg="1"/>
      <p:bldP spid="1190" grpId="0" animBg="1"/>
      <p:bldP spid="1202" grpId="0" animBg="1"/>
      <p:bldP spid="1213" grpId="0" animBg="1"/>
      <p:bldP spid="1225" grpId="0" animBg="1"/>
      <p:bldP spid="1238" grpId="0" animBg="1"/>
      <p:bldP spid="1248" grpId="0" animBg="1"/>
      <p:bldP spid="1260" grpId="0" animBg="1"/>
      <p:bldP spid="1271" grpId="0" animBg="1"/>
      <p:bldP spid="1272" grpId="0" animBg="1"/>
      <p:bldP spid="1285" grpId="0" animBg="1"/>
      <p:bldP spid="1298" grpId="0" animBg="1"/>
      <p:bldP spid="1311" grpId="0" animBg="1"/>
      <p:bldP spid="1324" grpId="0" animBg="1"/>
      <p:bldP spid="1336" grpId="0" animBg="1"/>
      <p:bldP spid="1349" grpId="0" animBg="1"/>
      <p:bldP spid="1362" grpId="0" animBg="1"/>
      <p:bldP spid="1375" grpId="0" animBg="1"/>
      <p:bldP spid="1388" grpId="0" animBg="1"/>
      <p:bldP spid="1400" grpId="0" animBg="1"/>
      <p:bldP spid="1412" grpId="0" animBg="1"/>
      <p:bldP spid="1423" grpId="0" animBg="1"/>
      <p:bldP spid="1434" grpId="0" animBg="1"/>
      <p:bldP spid="1447" grpId="0" animBg="1"/>
      <p:bldP spid="1457" grpId="0" animBg="1"/>
      <p:bldP spid="1467" grpId="0" animBg="1"/>
      <p:bldP spid="1477" grpId="0" animBg="1"/>
      <p:bldP spid="1488" grpId="0" animBg="1"/>
      <p:bldP spid="1489" grpId="0" animBg="1"/>
      <p:bldP spid="1502" grpId="0" animBg="1"/>
      <p:bldP spid="1515" grpId="0" animBg="1"/>
      <p:bldP spid="1528" grpId="0" animBg="1"/>
      <p:bldP spid="1541" grpId="0" animBg="1"/>
      <p:bldP spid="1554" grpId="0" animBg="1"/>
      <p:bldP spid="1567" grpId="0" animBg="1"/>
      <p:bldP spid="1580" grpId="0" animBg="1"/>
      <p:bldP spid="1593" grpId="0" animBg="1"/>
      <p:bldP spid="1605" grpId="0" animBg="1"/>
      <p:bldP spid="1617" grpId="0" animBg="1"/>
      <p:bldP spid="1630" grpId="0" animBg="1"/>
      <p:bldP spid="1641" grpId="0" animBg="1"/>
      <p:bldP spid="1652" grpId="0" animBg="1"/>
      <p:bldP spid="1662" grpId="0" animBg="1"/>
      <p:bldP spid="1672" grpId="0" animBg="1"/>
      <p:bldP spid="1681" grpId="0" animBg="1"/>
      <p:bldP spid="1692" grpId="0" animBg="1"/>
      <p:bldP spid="1700" grpId="0" animBg="1"/>
      <p:bldP spid="1701" grpId="0" animBg="1"/>
      <p:bldP spid="1714" grpId="0" animBg="1"/>
      <p:bldP spid="1727" grpId="0" animBg="1"/>
      <p:bldP spid="1740" grpId="0" animBg="1"/>
      <p:bldP spid="1753" grpId="0" animBg="1"/>
      <p:bldP spid="1766" grpId="0" animBg="1"/>
      <p:bldP spid="1779" grpId="0" animBg="1"/>
      <p:bldP spid="1791" grpId="0" animBg="1"/>
      <p:bldP spid="1803" grpId="0" animBg="1"/>
      <p:bldP spid="1816" grpId="0" animBg="1"/>
      <p:bldP spid="1828" grpId="0" animBg="1"/>
      <p:bldP spid="1840" grpId="0" animBg="1"/>
      <p:bldP spid="1852" grpId="0" animBg="1"/>
      <p:bldP spid="1862" grpId="0" animBg="1"/>
      <p:bldP spid="1872" grpId="0" animBg="1"/>
      <p:bldP spid="1882" grpId="0" animBg="1"/>
      <p:bldP spid="1891" grpId="0" animBg="1"/>
      <p:bldP spid="1901" grpId="0" animBg="1"/>
      <p:bldP spid="1910" grpId="0" animBg="1"/>
      <p:bldP spid="1911" grpId="0" animBg="1"/>
      <p:bldP spid="1924" grpId="0" animBg="1"/>
      <p:bldP spid="1937" grpId="0" animBg="1"/>
      <p:bldP spid="1949" grpId="0" animBg="1"/>
      <p:bldP spid="1962" grpId="0" animBg="1"/>
      <p:bldP spid="1974" grpId="0" animBg="1"/>
      <p:bldP spid="1987" grpId="0" animBg="1"/>
      <p:bldP spid="1999" grpId="0" animBg="1"/>
      <p:bldP spid="2011" grpId="0" animBg="1"/>
      <p:bldP spid="2023" grpId="0" animBg="1"/>
      <p:bldP spid="2034" grpId="0" animBg="1"/>
      <p:bldP spid="2045" grpId="0" animBg="1"/>
      <p:bldP spid="2056" grpId="0" animBg="1"/>
      <p:bldP spid="2066" grpId="0" animBg="1"/>
      <p:bldP spid="2077" grpId="0" animBg="1"/>
      <p:bldP spid="2087" grpId="0" animBg="1"/>
      <p:bldP spid="2098" grpId="0" animBg="1"/>
      <p:bldP spid="2105" grpId="0" animBg="1"/>
      <p:bldP spid="2110" grpId="0" animBg="1"/>
      <p:bldP spid="211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Week: 22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165K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F2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+4.8%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€168K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F2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€1.02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5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5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5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5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5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5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5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5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5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5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5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5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5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5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5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5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5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5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5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5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5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5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5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5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5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5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5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5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5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5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5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5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5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5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5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5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5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5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5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5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5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5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5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5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5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5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5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5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5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5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5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5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5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5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5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5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5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5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6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7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8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5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5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5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5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5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5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5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5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5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9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5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4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5" action="ppaction://hlinksldjump" tooltip="iOS 4: 272 @ +11.9%"/>
          </p:cNvPr>
          <p:cNvSpPr/>
          <p:nvPr/>
        </p:nvSpPr>
        <p:spPr>
          <a:xfrm>
            <a:off x="25400" y="1803400"/>
            <a:ext cx="738232" cy="490806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5" action="ppaction://hlinksldjump" tooltip="Android 4: 255 @ +6.4%"/>
          </p:cNvPr>
          <p:cNvSpPr/>
          <p:nvPr/>
        </p:nvSpPr>
        <p:spPr>
          <a:xfrm>
            <a:off x="25400" y="2294206"/>
            <a:ext cx="738232" cy="460649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5" action="ppaction://hlinksldjump" tooltip="Android 3: 246 @ +10.0%"/>
          </p:cNvPr>
          <p:cNvSpPr/>
          <p:nvPr/>
        </p:nvSpPr>
        <p:spPr>
          <a:xfrm>
            <a:off x="763632" y="1803400"/>
            <a:ext cx="791526" cy="413238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5" action="ppaction://hlinksldjump" tooltip="iOS 5: 225 @ +17.4%"/>
          </p:cNvPr>
          <p:cNvSpPr/>
          <p:nvPr/>
        </p:nvSpPr>
        <p:spPr>
          <a:xfrm>
            <a:off x="1555158" y="1803400"/>
            <a:ext cx="724747" cy="413238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5" action="ppaction://hlinksldjump" tooltip="Java ME: 158 @ +7.3%"/>
          </p:cNvPr>
          <p:cNvSpPr/>
          <p:nvPr/>
        </p:nvSpPr>
        <p:spPr>
          <a:xfrm>
            <a:off x="763632" y="2216638"/>
            <a:ext cx="768133" cy="274654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5" action="ppaction://hlinksldjump" tooltip="iOS 3: 152 @ -1.1%"/>
          </p:cNvPr>
          <p:cNvSpPr/>
          <p:nvPr/>
        </p:nvSpPr>
        <p:spPr>
          <a:xfrm>
            <a:off x="763632" y="2491292"/>
            <a:ext cx="768133" cy="263563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5" action="ppaction://hlinksldjump" tooltip="Android 2: 94 @ +6.2%"/>
          </p:cNvPr>
          <p:cNvSpPr/>
          <p:nvPr/>
        </p:nvSpPr>
        <p:spPr>
          <a:xfrm>
            <a:off x="1531765" y="2216638"/>
            <a:ext cx="387915" cy="321188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5" action="ppaction://hlinksldjump" tooltip="Windows: 87 @ -14.3%"/>
          </p:cNvPr>
          <p:cNvSpPr/>
          <p:nvPr/>
        </p:nvSpPr>
        <p:spPr>
          <a:xfrm>
            <a:off x="1919680" y="2216638"/>
            <a:ext cx="360225" cy="321188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5" action="ppaction://hlinksldjump" tooltip="Black berry: 71 @ +11.8%"/>
          </p:cNvPr>
          <p:cNvSpPr/>
          <p:nvPr/>
        </p:nvSpPr>
        <p:spPr>
          <a:xfrm>
            <a:off x="1531765" y="2537826"/>
            <a:ext cx="434534" cy="217029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5" action="ppaction://hlinksldjump" tooltip="Symbian: 34 @ +10.3%"/>
          </p:cNvPr>
          <p:cNvSpPr/>
          <p:nvPr/>
        </p:nvSpPr>
        <p:spPr>
          <a:xfrm>
            <a:off x="1966299" y="2537826"/>
            <a:ext cx="313606" cy="145226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>
            <a:hlinkClick r:id="rId5" action="ppaction://hlinksldjump" tooltip="Android 1: 11 @ -1.4%"/>
          </p:cNvPr>
          <p:cNvSpPr/>
          <p:nvPr/>
        </p:nvSpPr>
        <p:spPr>
          <a:xfrm>
            <a:off x="1966299" y="2683052"/>
            <a:ext cx="204921" cy="71803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5" action="ppaction://hlinksldjump" tooltip="Other: 6 @ +34.2%"/>
          </p:cNvPr>
          <p:cNvSpPr/>
          <p:nvPr/>
        </p:nvSpPr>
        <p:spPr>
          <a:xfrm>
            <a:off x="2171220" y="2683052"/>
            <a:ext cx="108685" cy="718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>
            <a:hlinkClick r:id="rId5" action="ppaction://hlinksldjump" tooltip="Newbie: 134 @ +7.5%"/>
          </p:cNvPr>
          <p:cNvSpPr/>
          <p:nvPr/>
        </p:nvSpPr>
        <p:spPr>
          <a:xfrm>
            <a:off x="12700" y="1790700"/>
            <a:ext cx="2279905" cy="976855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5" action="ppaction://hlinksldjump" tooltip="Android 4: 266 @ +22.7%"/>
          </p:cNvPr>
          <p:cNvSpPr/>
          <p:nvPr/>
        </p:nvSpPr>
        <p:spPr>
          <a:xfrm>
            <a:off x="25400" y="2780255"/>
            <a:ext cx="773438" cy="455959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5" action="ppaction://hlinksldjump" tooltip="iOS 4: 230 @ +41.7%"/>
          </p:cNvPr>
          <p:cNvSpPr/>
          <p:nvPr/>
        </p:nvSpPr>
        <p:spPr>
          <a:xfrm>
            <a:off x="25400" y="3236214"/>
            <a:ext cx="773438" cy="3943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5" action="ppaction://hlinksldjump" tooltip="Android 3: 215 @ +16.4%"/>
          </p:cNvPr>
          <p:cNvSpPr/>
          <p:nvPr/>
        </p:nvSpPr>
        <p:spPr>
          <a:xfrm>
            <a:off x="798838" y="2780255"/>
            <a:ext cx="813620" cy="350803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5" action="ppaction://hlinksldjump" tooltip="iOS 5: 176 @ +9.1%"/>
          </p:cNvPr>
          <p:cNvSpPr/>
          <p:nvPr/>
        </p:nvSpPr>
        <p:spPr>
          <a:xfrm>
            <a:off x="1612458" y="2780255"/>
            <a:ext cx="667447" cy="350803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5" action="ppaction://hlinksldjump" tooltip="Java ME: 147 @ +2.1%"/>
          </p:cNvPr>
          <p:cNvSpPr/>
          <p:nvPr/>
        </p:nvSpPr>
        <p:spPr>
          <a:xfrm>
            <a:off x="798838" y="3131058"/>
            <a:ext cx="772598" cy="251706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5" action="ppaction://hlinksldjump" tooltip="iOS 3: 144 @ -4.3%"/>
          </p:cNvPr>
          <p:cNvSpPr/>
          <p:nvPr/>
        </p:nvSpPr>
        <p:spPr>
          <a:xfrm>
            <a:off x="798838" y="3382764"/>
            <a:ext cx="772598" cy="247751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5" action="ppaction://hlinksldjump" tooltip="Windows: 79 @ +11.2%"/>
          </p:cNvPr>
          <p:cNvSpPr/>
          <p:nvPr/>
        </p:nvSpPr>
        <p:spPr>
          <a:xfrm>
            <a:off x="1571436" y="3131058"/>
            <a:ext cx="362895" cy="290165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5" action="ppaction://hlinksldjump" tooltip="Android 2: 76 @ -6.6%"/>
          </p:cNvPr>
          <p:cNvSpPr/>
          <p:nvPr/>
        </p:nvSpPr>
        <p:spPr>
          <a:xfrm>
            <a:off x="1934331" y="3131058"/>
            <a:ext cx="345574" cy="290165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5" action="ppaction://hlinksldjump" tooltip="Black berry: 58 @ +0.7%"/>
          </p:cNvPr>
          <p:cNvSpPr/>
          <p:nvPr/>
        </p:nvSpPr>
        <p:spPr>
          <a:xfrm>
            <a:off x="1571436" y="3421223"/>
            <a:ext cx="366636" cy="209292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5" action="ppaction://hlinksldjump" tooltip="Symbian: 40 @ +31.7%"/>
          </p:cNvPr>
          <p:cNvSpPr/>
          <p:nvPr/>
        </p:nvSpPr>
        <p:spPr>
          <a:xfrm>
            <a:off x="1938072" y="3421223"/>
            <a:ext cx="341833" cy="1565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6" name="Rectangle 165">
            <a:hlinkClick r:id="rId5" action="ppaction://hlinksldjump" tooltip="Android 1: 9 @ -9.3%"/>
          </p:cNvPr>
          <p:cNvSpPr/>
          <p:nvPr/>
        </p:nvSpPr>
        <p:spPr>
          <a:xfrm>
            <a:off x="1938072" y="3577779"/>
            <a:ext cx="232475" cy="52736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ectangle 166">
            <a:hlinkClick r:id="rId5" action="ppaction://hlinksldjump" tooltip="Other: 4 @ -5.7%"/>
          </p:cNvPr>
          <p:cNvSpPr/>
          <p:nvPr/>
        </p:nvSpPr>
        <p:spPr>
          <a:xfrm>
            <a:off x="2170547" y="3577779"/>
            <a:ext cx="109358" cy="52736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5" action="ppaction://hlinksldjump" tooltip="Retired: 120 @ +13.3%"/>
          </p:cNvPr>
          <p:cNvSpPr/>
          <p:nvPr/>
        </p:nvSpPr>
        <p:spPr>
          <a:xfrm>
            <a:off x="12700" y="2767555"/>
            <a:ext cx="2279905" cy="875660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5" action="ppaction://hlinksldjump" tooltip="Android 4: 201 @ +13.2%"/>
          </p:cNvPr>
          <p:cNvSpPr/>
          <p:nvPr/>
        </p:nvSpPr>
        <p:spPr>
          <a:xfrm>
            <a:off x="2305305" y="1803400"/>
            <a:ext cx="810212" cy="328768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5" action="ppaction://hlinksldjump" tooltip="iOS 4: 181 @ +8.4%"/>
          </p:cNvPr>
          <p:cNvSpPr/>
          <p:nvPr/>
        </p:nvSpPr>
        <p:spPr>
          <a:xfrm>
            <a:off x="3115517" y="1803400"/>
            <a:ext cx="729037" cy="328768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5" action="ppaction://hlinksldjump" tooltip="Android 3: 159 @ +1.3%"/>
          </p:cNvPr>
          <p:cNvSpPr/>
          <p:nvPr/>
        </p:nvSpPr>
        <p:spPr>
          <a:xfrm>
            <a:off x="2305305" y="2132167"/>
            <a:ext cx="629198" cy="334418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5" action="ppaction://hlinksldjump" tooltip="iOS 5: 156 @ -3.5%"/>
          </p:cNvPr>
          <p:cNvSpPr/>
          <p:nvPr/>
        </p:nvSpPr>
        <p:spPr>
          <a:xfrm>
            <a:off x="2305305" y="2466585"/>
            <a:ext cx="629198" cy="328315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5" action="ppaction://hlinksldjump" tooltip="iOS 3: 123 @ +30.7%"/>
          </p:cNvPr>
          <p:cNvSpPr/>
          <p:nvPr/>
        </p:nvSpPr>
        <p:spPr>
          <a:xfrm>
            <a:off x="2934503" y="2132167"/>
            <a:ext cx="474129" cy="3441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5" action="ppaction://hlinksldjump" tooltip="Java ME: 113 @ -7.1%"/>
          </p:cNvPr>
          <p:cNvSpPr/>
          <p:nvPr/>
        </p:nvSpPr>
        <p:spPr>
          <a:xfrm>
            <a:off x="3408631" y="2132167"/>
            <a:ext cx="435923" cy="344128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5" name="Rectangle 174">
            <a:hlinkClick r:id="rId5" action="ppaction://hlinksldjump" tooltip="Windows: 72 @ +16.7%"/>
          </p:cNvPr>
          <p:cNvSpPr/>
          <p:nvPr/>
        </p:nvSpPr>
        <p:spPr>
          <a:xfrm>
            <a:off x="2934503" y="2476295"/>
            <a:ext cx="567186" cy="168894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6" name="Rectangle 175">
            <a:hlinkClick r:id="rId5" action="ppaction://hlinksldjump" tooltip="Android 2: 64 @ -8.5%"/>
          </p:cNvPr>
          <p:cNvSpPr/>
          <p:nvPr/>
        </p:nvSpPr>
        <p:spPr>
          <a:xfrm>
            <a:off x="2934503" y="2645189"/>
            <a:ext cx="567186" cy="149711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7" name="Rectangle 176">
            <a:hlinkClick r:id="rId5" action="ppaction://hlinksldjump" tooltip="Black berry: 43 @ -2.2%"/>
          </p:cNvPr>
          <p:cNvSpPr/>
          <p:nvPr/>
        </p:nvSpPr>
        <p:spPr>
          <a:xfrm>
            <a:off x="3501689" y="2476295"/>
            <a:ext cx="342865" cy="166058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" name="Rectangle 177">
            <a:hlinkClick r:id="rId5" action="ppaction://hlinksldjump" tooltip="Symbian: 29 @ +8.3%"/>
          </p:cNvPr>
          <p:cNvSpPr/>
          <p:nvPr/>
        </p:nvSpPr>
        <p:spPr>
          <a:xfrm>
            <a:off x="3501689" y="2642353"/>
            <a:ext cx="253362" cy="152547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5" action="ppaction://hlinksldjump" tooltip="Android 1: 7 @ +12.6%"/>
          </p:cNvPr>
          <p:cNvSpPr/>
          <p:nvPr/>
        </p:nvSpPr>
        <p:spPr>
          <a:xfrm>
            <a:off x="3755050" y="2642353"/>
            <a:ext cx="89504" cy="108019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5" action="ppaction://hlinksldjump" tooltip="Other: 3 @ -13.1%"/>
          </p:cNvPr>
          <p:cNvSpPr/>
          <p:nvPr/>
        </p:nvSpPr>
        <p:spPr>
          <a:xfrm>
            <a:off x="3755050" y="2750372"/>
            <a:ext cx="89504" cy="44528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5" action="ppaction://hlinksldjump" tooltip="DINK: 96 @ +5.5%"/>
          </p:cNvPr>
          <p:cNvSpPr/>
          <p:nvPr/>
        </p:nvSpPr>
        <p:spPr>
          <a:xfrm>
            <a:off x="2292605" y="1790700"/>
            <a:ext cx="1564649" cy="1016900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5" action="ppaction://hlinksldjump" tooltip="Android 3: 148 @ +14.8%"/>
          </p:cNvPr>
          <p:cNvSpPr/>
          <p:nvPr/>
        </p:nvSpPr>
        <p:spPr>
          <a:xfrm>
            <a:off x="3869954" y="1803400"/>
            <a:ext cx="589482" cy="330284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5" action="ppaction://hlinksldjump" tooltip="Android 4: 137 @ -20.1%"/>
          </p:cNvPr>
          <p:cNvSpPr/>
          <p:nvPr/>
        </p:nvSpPr>
        <p:spPr>
          <a:xfrm>
            <a:off x="4459436" y="1803400"/>
            <a:ext cx="548384" cy="330284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5" action="ppaction://hlinksldjump" tooltip="iOS 4: 130 @ +2.5%"/>
          </p:cNvPr>
          <p:cNvSpPr/>
          <p:nvPr/>
        </p:nvSpPr>
        <p:spPr>
          <a:xfrm>
            <a:off x="3869954" y="2133684"/>
            <a:ext cx="612550" cy="280250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5" action="ppaction://hlinksldjump" tooltip="iOS 5: 112 @ +1.5%"/>
          </p:cNvPr>
          <p:cNvSpPr/>
          <p:nvPr/>
        </p:nvSpPr>
        <p:spPr>
          <a:xfrm>
            <a:off x="4482504" y="2133684"/>
            <a:ext cx="525316" cy="280250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5" action="ppaction://hlinksldjump" tooltip="Java ME: 86 @ +5.6%"/>
          </p:cNvPr>
          <p:cNvSpPr/>
          <p:nvPr/>
        </p:nvSpPr>
        <p:spPr>
          <a:xfrm>
            <a:off x="3869954" y="2413934"/>
            <a:ext cx="566576" cy="19933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5" action="ppaction://hlinksldjump" tooltip="iOS 3: 78 @ -1.3%"/>
          </p:cNvPr>
          <p:cNvSpPr/>
          <p:nvPr/>
        </p:nvSpPr>
        <p:spPr>
          <a:xfrm>
            <a:off x="3869954" y="2613265"/>
            <a:ext cx="566576" cy="181635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8" name="Rectangle 187">
            <a:hlinkClick r:id="rId5" action="ppaction://hlinksldjump" tooltip="Windows: 55 @ +13.5%"/>
          </p:cNvPr>
          <p:cNvSpPr/>
          <p:nvPr/>
        </p:nvSpPr>
        <p:spPr>
          <a:xfrm>
            <a:off x="4436530" y="2413934"/>
            <a:ext cx="321735" cy="224827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5" action="ppaction://hlinksldjump" tooltip="Android 2: 43 @ -7.0%"/>
          </p:cNvPr>
          <p:cNvSpPr/>
          <p:nvPr/>
        </p:nvSpPr>
        <p:spPr>
          <a:xfrm>
            <a:off x="4758265" y="2413934"/>
            <a:ext cx="249555" cy="224827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Rectangle 189">
            <a:hlinkClick r:id="rId5" action="ppaction://hlinksldjump" tooltip="Black berry: 38 @ +4.7%"/>
          </p:cNvPr>
          <p:cNvSpPr/>
          <p:nvPr/>
        </p:nvSpPr>
        <p:spPr>
          <a:xfrm>
            <a:off x="4436530" y="2638761"/>
            <a:ext cx="319368" cy="156139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1" name="Rectangle 190">
            <a:hlinkClick r:id="rId5" action="ppaction://hlinksldjump" tooltip="Symbian: 21 @ +15.6%"/>
          </p:cNvPr>
          <p:cNvSpPr/>
          <p:nvPr/>
        </p:nvSpPr>
        <p:spPr>
          <a:xfrm>
            <a:off x="4755898" y="2638761"/>
            <a:ext cx="251922" cy="108141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5" action="ppaction://hlinksldjump" tooltip="Android 1: 6 @ +30.8%"/>
          </p:cNvPr>
          <p:cNvSpPr/>
          <p:nvPr/>
        </p:nvSpPr>
        <p:spPr>
          <a:xfrm>
            <a:off x="4755898" y="2746902"/>
            <a:ext cx="176523" cy="479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5" action="ppaction://hlinksldjump" tooltip="Other: 3 @ -10.9%"/>
          </p:cNvPr>
          <p:cNvSpPr/>
          <p:nvPr/>
        </p:nvSpPr>
        <p:spPr>
          <a:xfrm>
            <a:off x="4932421" y="2746902"/>
            <a:ext cx="75399" cy="47998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5" action="ppaction://hlinksldjump" tooltip="Listener: 71 @ +0.2%"/>
          </p:cNvPr>
          <p:cNvSpPr/>
          <p:nvPr/>
        </p:nvSpPr>
        <p:spPr>
          <a:xfrm>
            <a:off x="3857254" y="1790700"/>
            <a:ext cx="1163266" cy="101690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5" action="ppaction://hlinksldjump" tooltip="iOS 4: 80 @ +7.1%"/>
          </p:cNvPr>
          <p:cNvSpPr/>
          <p:nvPr/>
        </p:nvSpPr>
        <p:spPr>
          <a:xfrm>
            <a:off x="2305305" y="2820300"/>
            <a:ext cx="463013" cy="221589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5" action="ppaction://hlinksldjump" tooltip="iOS 5: 79 @ +12.0%"/>
          </p:cNvPr>
          <p:cNvSpPr/>
          <p:nvPr/>
        </p:nvSpPr>
        <p:spPr>
          <a:xfrm>
            <a:off x="2305305" y="3041889"/>
            <a:ext cx="463013" cy="218088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5" action="ppaction://hlinksldjump" tooltip="Android 4: 77 @ +13.0%"/>
          </p:cNvPr>
          <p:cNvSpPr/>
          <p:nvPr/>
        </p:nvSpPr>
        <p:spPr>
          <a:xfrm>
            <a:off x="2768318" y="2820300"/>
            <a:ext cx="446617" cy="222026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5" action="ppaction://hlinksldjump" tooltip="Android 3: 76 @ +11.2%"/>
          </p:cNvPr>
          <p:cNvSpPr/>
          <p:nvPr/>
        </p:nvSpPr>
        <p:spPr>
          <a:xfrm>
            <a:off x="2768318" y="3042326"/>
            <a:ext cx="446617" cy="217651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5" action="ppaction://hlinksldjump" tooltip="iOS 3: 57 @ +4.6%"/>
          </p:cNvPr>
          <p:cNvSpPr/>
          <p:nvPr/>
        </p:nvSpPr>
        <p:spPr>
          <a:xfrm>
            <a:off x="3214935" y="2820300"/>
            <a:ext cx="342611" cy="214950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0" name="Rectangle 199">
            <a:hlinkClick r:id="rId5" action="ppaction://hlinksldjump" tooltip="Java ME: 41 @ -21.8%"/>
          </p:cNvPr>
          <p:cNvSpPr/>
          <p:nvPr/>
        </p:nvSpPr>
        <p:spPr>
          <a:xfrm>
            <a:off x="3557546" y="2820300"/>
            <a:ext cx="247901" cy="214950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Rectangle 200">
            <a:hlinkClick r:id="rId5" action="ppaction://hlinksldjump" tooltip="Windows: 31 @ -12.1%"/>
          </p:cNvPr>
          <p:cNvSpPr/>
          <p:nvPr/>
        </p:nvSpPr>
        <p:spPr>
          <a:xfrm>
            <a:off x="3214935" y="3035250"/>
            <a:ext cx="349081" cy="115684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2" name="Rectangle 201">
            <a:hlinkClick r:id="rId5" action="ppaction://hlinksldjump" tooltip="Android 2: 30 @ +14.4%"/>
          </p:cNvPr>
          <p:cNvSpPr/>
          <p:nvPr/>
        </p:nvSpPr>
        <p:spPr>
          <a:xfrm>
            <a:off x="3214935" y="3150933"/>
            <a:ext cx="349081" cy="109044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3" name="Rectangle 202">
            <a:hlinkClick r:id="rId5" action="ppaction://hlinksldjump" tooltip="Black berry: 24 @ +36.6%"/>
          </p:cNvPr>
          <p:cNvSpPr/>
          <p:nvPr/>
        </p:nvSpPr>
        <p:spPr>
          <a:xfrm>
            <a:off x="3564016" y="3035250"/>
            <a:ext cx="241431" cy="1284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5" action="ppaction://hlinksldjump" tooltip="Symbian: 12 @ -8.6%"/>
          </p:cNvPr>
          <p:cNvSpPr/>
          <p:nvPr/>
        </p:nvSpPr>
        <p:spPr>
          <a:xfrm>
            <a:off x="3564016" y="3163680"/>
            <a:ext cx="165321" cy="9629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5" action="ppaction://hlinksldjump" tooltip="Android 1: 4 @ +31.8%"/>
          </p:cNvPr>
          <p:cNvSpPr/>
          <p:nvPr/>
        </p:nvSpPr>
        <p:spPr>
          <a:xfrm>
            <a:off x="3729337" y="3163680"/>
            <a:ext cx="76111" cy="645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5" action="ppaction://hlinksldjump" tooltip="Other: 2 @ -9.8%"/>
          </p:cNvPr>
          <p:cNvSpPr/>
          <p:nvPr/>
        </p:nvSpPr>
        <p:spPr>
          <a:xfrm>
            <a:off x="3729337" y="3228266"/>
            <a:ext cx="76111" cy="31711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5" action="ppaction://hlinksldjump" tooltip="Browser: 43 @ +5.5%"/>
          </p:cNvPr>
          <p:cNvSpPr/>
          <p:nvPr/>
        </p:nvSpPr>
        <p:spPr>
          <a:xfrm>
            <a:off x="2292605" y="2807600"/>
            <a:ext cx="1525542" cy="46507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5" action="ppaction://hlinksldjump" tooltip="iOS 4: 68 @ +44.9%"/>
          </p:cNvPr>
          <p:cNvSpPr/>
          <p:nvPr/>
        </p:nvSpPr>
        <p:spPr>
          <a:xfrm>
            <a:off x="2305305" y="3285377"/>
            <a:ext cx="496284" cy="1734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5" action="ppaction://hlinksldjump" tooltip="Android 4: 67 @ +10.8%"/>
          </p:cNvPr>
          <p:cNvSpPr/>
          <p:nvPr/>
        </p:nvSpPr>
        <p:spPr>
          <a:xfrm>
            <a:off x="2305305" y="3458830"/>
            <a:ext cx="496284" cy="171686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0" name="Rectangle 209">
            <a:hlinkClick r:id="rId5" action="ppaction://hlinksldjump" tooltip="iOS 5: 63 @ +36.1%"/>
          </p:cNvPr>
          <p:cNvSpPr/>
          <p:nvPr/>
        </p:nvSpPr>
        <p:spPr>
          <a:xfrm>
            <a:off x="2801589" y="3285377"/>
            <a:ext cx="424802" cy="1870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5" action="ppaction://hlinksldjump" tooltip="Android 3: 53 @ -7.8%"/>
          </p:cNvPr>
          <p:cNvSpPr/>
          <p:nvPr/>
        </p:nvSpPr>
        <p:spPr>
          <a:xfrm>
            <a:off x="2801589" y="3472466"/>
            <a:ext cx="424802" cy="158050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2" name="Rectangle 211">
            <a:hlinkClick r:id="rId5" action="ppaction://hlinksldjump" tooltip="Java ME: 45 @ +14.7%"/>
          </p:cNvPr>
          <p:cNvSpPr/>
          <p:nvPr/>
        </p:nvSpPr>
        <p:spPr>
          <a:xfrm>
            <a:off x="3226391" y="3285377"/>
            <a:ext cx="324299" cy="176550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3" name="Rectangle 212">
            <a:hlinkClick r:id="rId5" action="ppaction://hlinksldjump" tooltip="iOS 3: 36 @ -16.2%"/>
          </p:cNvPr>
          <p:cNvSpPr/>
          <p:nvPr/>
        </p:nvSpPr>
        <p:spPr>
          <a:xfrm>
            <a:off x="3550690" y="3285377"/>
            <a:ext cx="254757" cy="176550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Rectangle 213">
            <a:hlinkClick r:id="rId5" action="ppaction://hlinksldjump" tooltip="Windows: 23 @ +10.0%"/>
          </p:cNvPr>
          <p:cNvSpPr/>
          <p:nvPr/>
        </p:nvSpPr>
        <p:spPr>
          <a:xfrm>
            <a:off x="3226391" y="3461927"/>
            <a:ext cx="320392" cy="91964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5" name="Rectangle 214">
            <a:hlinkClick r:id="rId5" action="ppaction://hlinksldjump" tooltip="Black berry: 19 @ +23.6%"/>
          </p:cNvPr>
          <p:cNvSpPr/>
          <p:nvPr/>
        </p:nvSpPr>
        <p:spPr>
          <a:xfrm>
            <a:off x="3226391" y="3553891"/>
            <a:ext cx="320392" cy="76624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6" name="Rectangle 215">
            <a:hlinkClick r:id="rId5" action="ppaction://hlinksldjump" tooltip="Android 2: 19 @ -25.2%"/>
          </p:cNvPr>
          <p:cNvSpPr/>
          <p:nvPr/>
        </p:nvSpPr>
        <p:spPr>
          <a:xfrm>
            <a:off x="3546783" y="3461927"/>
            <a:ext cx="258664" cy="93387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5" action="ppaction://hlinksldjump" tooltip="Symbian: 11 @ +21.4%"/>
          </p:cNvPr>
          <p:cNvSpPr/>
          <p:nvPr/>
        </p:nvSpPr>
        <p:spPr>
          <a:xfrm>
            <a:off x="3546783" y="3555314"/>
            <a:ext cx="191418" cy="75201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5" action="ppaction://hlinksldjump" tooltip="Android 1: 3 @ -18.4%"/>
          </p:cNvPr>
          <p:cNvSpPr/>
          <p:nvPr/>
        </p:nvSpPr>
        <p:spPr>
          <a:xfrm>
            <a:off x="3738201" y="3555314"/>
            <a:ext cx="67246" cy="47225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5" action="ppaction://hlinksldjump" tooltip="Other: 1 @ +24.2%"/>
          </p:cNvPr>
          <p:cNvSpPr/>
          <p:nvPr/>
        </p:nvSpPr>
        <p:spPr>
          <a:xfrm>
            <a:off x="3738201" y="3602539"/>
            <a:ext cx="67246" cy="27976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5" action="ppaction://hlinksldjump" tooltip="Cameraman: 34 @ +10.8%"/>
          </p:cNvPr>
          <p:cNvSpPr/>
          <p:nvPr/>
        </p:nvSpPr>
        <p:spPr>
          <a:xfrm>
            <a:off x="2292605" y="3272677"/>
            <a:ext cx="1525542" cy="37053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5" action="ppaction://hlinksldjump" tooltip="iOS 4: 49 @ +8.1%"/>
          </p:cNvPr>
          <p:cNvSpPr/>
          <p:nvPr/>
        </p:nvSpPr>
        <p:spPr>
          <a:xfrm>
            <a:off x="3830847" y="2820300"/>
            <a:ext cx="374713" cy="163099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5" action="ppaction://hlinksldjump" tooltip="Android 4: 48 @ +12.0%"/>
          </p:cNvPr>
          <p:cNvSpPr/>
          <p:nvPr/>
        </p:nvSpPr>
        <p:spPr>
          <a:xfrm>
            <a:off x="3830847" y="2983399"/>
            <a:ext cx="374713" cy="160818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3" name="Rectangle 222">
            <a:hlinkClick r:id="rId5" action="ppaction://hlinksldjump" tooltip="iOS 5: 45 @ +9.3%"/>
          </p:cNvPr>
          <p:cNvSpPr/>
          <p:nvPr/>
        </p:nvSpPr>
        <p:spPr>
          <a:xfrm>
            <a:off x="4205560" y="2820300"/>
            <a:ext cx="344010" cy="164678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4" name="Rectangle 223">
            <a:hlinkClick r:id="rId5" action="ppaction://hlinksldjump" tooltip="Android 3: 44 @ -4.0%"/>
          </p:cNvPr>
          <p:cNvSpPr/>
          <p:nvPr/>
        </p:nvSpPr>
        <p:spPr>
          <a:xfrm>
            <a:off x="4205560" y="2984978"/>
            <a:ext cx="344010" cy="159239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5" name="Rectangle 224">
            <a:hlinkClick r:id="rId5" action="ppaction://hlinksldjump" tooltip="Java ME: 33 @ +9.3%"/>
          </p:cNvPr>
          <p:cNvSpPr/>
          <p:nvPr/>
        </p:nvSpPr>
        <p:spPr>
          <a:xfrm>
            <a:off x="4549570" y="2820300"/>
            <a:ext cx="233350" cy="174941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Rectangle 225">
            <a:hlinkClick r:id="rId5" action="ppaction://hlinksldjump" tooltip="iOS 3: 31 @ +19.5%"/>
          </p:cNvPr>
          <p:cNvSpPr/>
          <p:nvPr/>
        </p:nvSpPr>
        <p:spPr>
          <a:xfrm>
            <a:off x="4782920" y="2820300"/>
            <a:ext cx="224900" cy="174941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Rectangle 226">
            <a:hlinkClick r:id="rId5" action="ppaction://hlinksldjump" tooltip="Windows: 19 @ +11.7%"/>
          </p:cNvPr>
          <p:cNvSpPr/>
          <p:nvPr/>
        </p:nvSpPr>
        <p:spPr>
          <a:xfrm>
            <a:off x="4549570" y="2995242"/>
            <a:ext cx="280589" cy="87022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Rectangle 227">
            <a:hlinkClick r:id="rId5" action="ppaction://hlinksldjump" tooltip="Black berry: 14 @ +29.0%"/>
          </p:cNvPr>
          <p:cNvSpPr/>
          <p:nvPr/>
        </p:nvSpPr>
        <p:spPr>
          <a:xfrm>
            <a:off x="4549570" y="3082264"/>
            <a:ext cx="280589" cy="61953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Rectangle 228">
            <a:hlinkClick r:id="rId5" action="ppaction://hlinksldjump" tooltip="Android 2: 13 @ -11.3%"/>
          </p:cNvPr>
          <p:cNvSpPr/>
          <p:nvPr/>
        </p:nvSpPr>
        <p:spPr>
          <a:xfrm>
            <a:off x="4830159" y="2995242"/>
            <a:ext cx="177661" cy="89087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Rectangle 229">
            <a:hlinkClick r:id="rId5" action="ppaction://hlinksldjump" tooltip="Symbian: 6 @ -13.7%"/>
          </p:cNvPr>
          <p:cNvSpPr/>
          <p:nvPr/>
        </p:nvSpPr>
        <p:spPr>
          <a:xfrm>
            <a:off x="4830159" y="3084329"/>
            <a:ext cx="129922" cy="59888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Rectangle 230">
            <a:hlinkClick r:id="rId5" action="ppaction://hlinksldjump" tooltip="Android 1: 2 @ -9.0%"/>
          </p:cNvPr>
          <p:cNvSpPr/>
          <p:nvPr/>
        </p:nvSpPr>
        <p:spPr>
          <a:xfrm>
            <a:off x="4960081" y="3084329"/>
            <a:ext cx="47739" cy="45105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5" action="ppaction://hlinksldjump" tooltip="Other: 1 @ -49.7%"/>
          </p:cNvPr>
          <p:cNvSpPr/>
          <p:nvPr/>
        </p:nvSpPr>
        <p:spPr>
          <a:xfrm>
            <a:off x="4960081" y="3129434"/>
            <a:ext cx="47739" cy="1478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5" action="ppaction://hlinksldjump" tooltip="Traveller: 25 @ +7.3%"/>
          </p:cNvPr>
          <p:cNvSpPr/>
          <p:nvPr/>
        </p:nvSpPr>
        <p:spPr>
          <a:xfrm>
            <a:off x="3818147" y="2807600"/>
            <a:ext cx="1202373" cy="349317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5" action="ppaction://hlinksldjump" tooltip="Android 3: 41 @ +14.0%"/>
          </p:cNvPr>
          <p:cNvSpPr/>
          <p:nvPr/>
        </p:nvSpPr>
        <p:spPr>
          <a:xfrm>
            <a:off x="3830847" y="3169617"/>
            <a:ext cx="366775" cy="140913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5" name="Rectangle 234">
            <a:hlinkClick r:id="rId5" action="ppaction://hlinksldjump" tooltip="Android 4: 40 @ +7.6%"/>
          </p:cNvPr>
          <p:cNvSpPr/>
          <p:nvPr/>
        </p:nvSpPr>
        <p:spPr>
          <a:xfrm>
            <a:off x="4197622" y="3169617"/>
            <a:ext cx="359476" cy="140913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6" name="Rectangle 235">
            <a:hlinkClick r:id="rId5" action="ppaction://hlinksldjump" tooltip="iOS 5: 39 @ +10.8%"/>
          </p:cNvPr>
          <p:cNvSpPr/>
          <p:nvPr/>
        </p:nvSpPr>
        <p:spPr>
          <a:xfrm>
            <a:off x="3830847" y="3310530"/>
            <a:ext cx="303160" cy="16107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ectangle 236">
            <a:hlinkClick r:id="rId5" action="ppaction://hlinksldjump" tooltip="iOS 4: 38 @ +5.3%"/>
          </p:cNvPr>
          <p:cNvSpPr/>
          <p:nvPr/>
        </p:nvSpPr>
        <p:spPr>
          <a:xfrm>
            <a:off x="3830847" y="3471607"/>
            <a:ext cx="303160" cy="158908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>
            <a:hlinkClick r:id="rId5" action="ppaction://hlinksldjump" tooltip="iOS 3: 36 @ +37.6%"/>
          </p:cNvPr>
          <p:cNvSpPr/>
          <p:nvPr/>
        </p:nvSpPr>
        <p:spPr>
          <a:xfrm>
            <a:off x="4134007" y="3310530"/>
            <a:ext cx="247947" cy="1820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>
            <a:hlinkClick r:id="rId5" action="ppaction://hlinksldjump" tooltip="Java ME: 25 @ -0.2%"/>
          </p:cNvPr>
          <p:cNvSpPr/>
          <p:nvPr/>
        </p:nvSpPr>
        <p:spPr>
          <a:xfrm>
            <a:off x="4381954" y="3310530"/>
            <a:ext cx="175144" cy="182030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Rectangle 239">
            <a:hlinkClick r:id="rId5" action="ppaction://hlinksldjump" tooltip="Windows: 15 @ +2.7%"/>
          </p:cNvPr>
          <p:cNvSpPr/>
          <p:nvPr/>
        </p:nvSpPr>
        <p:spPr>
          <a:xfrm>
            <a:off x="4134007" y="3492560"/>
            <a:ext cx="265802" cy="70674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>
            <a:hlinkClick r:id="rId5" action="ppaction://hlinksldjump" tooltip="Android 2: 14 @ +11.9%"/>
          </p:cNvPr>
          <p:cNvSpPr/>
          <p:nvPr/>
        </p:nvSpPr>
        <p:spPr>
          <a:xfrm>
            <a:off x="4134007" y="3563234"/>
            <a:ext cx="265802" cy="67281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>
            <a:hlinkClick r:id="rId5" action="ppaction://hlinksldjump" tooltip="Black berry: 8 @ -10.0%"/>
          </p:cNvPr>
          <p:cNvSpPr/>
          <p:nvPr/>
        </p:nvSpPr>
        <p:spPr>
          <a:xfrm>
            <a:off x="4399809" y="3492560"/>
            <a:ext cx="157289" cy="65956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5" action="ppaction://hlinksldjump" tooltip="Symbian: 7 @ +24.0%"/>
          </p:cNvPr>
          <p:cNvSpPr/>
          <p:nvPr/>
        </p:nvSpPr>
        <p:spPr>
          <a:xfrm>
            <a:off x="4399809" y="3558515"/>
            <a:ext cx="143233" cy="58764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5" action="ppaction://hlinksldjump" tooltip="Android 1: 1 @ +3.0%"/>
          </p:cNvPr>
          <p:cNvSpPr/>
          <p:nvPr/>
        </p:nvSpPr>
        <p:spPr>
          <a:xfrm>
            <a:off x="4399809" y="3617279"/>
            <a:ext cx="143233" cy="13236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5" action="ppaction://hlinksldjump" tooltip="Other: 1 @ +23.6%"/>
          </p:cNvPr>
          <p:cNvSpPr/>
          <p:nvPr/>
        </p:nvSpPr>
        <p:spPr>
          <a:xfrm>
            <a:off x="4543042" y="3558515"/>
            <a:ext cx="14057" cy="72000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5" action="ppaction://hlinksldjump" tooltip="Connected: 22 @ +10.8%"/>
          </p:cNvPr>
          <p:cNvSpPr/>
          <p:nvPr/>
        </p:nvSpPr>
        <p:spPr>
          <a:xfrm>
            <a:off x="3818147" y="3156917"/>
            <a:ext cx="751651" cy="48629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5" action="ppaction://hlinksldjump" tooltip="Android 4: 27 @ +2.0%"/>
          </p:cNvPr>
          <p:cNvSpPr/>
          <p:nvPr/>
        </p:nvSpPr>
        <p:spPr>
          <a:xfrm>
            <a:off x="4582499" y="3169617"/>
            <a:ext cx="216944" cy="156450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Rectangle 247">
            <a:hlinkClick r:id="rId5" action="ppaction://hlinksldjump" tooltip="iOS 4: 26 @ -0.3%"/>
          </p:cNvPr>
          <p:cNvSpPr/>
          <p:nvPr/>
        </p:nvSpPr>
        <p:spPr>
          <a:xfrm>
            <a:off x="4799442" y="3169617"/>
            <a:ext cx="208378" cy="156450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Rectangle 248">
            <a:hlinkClick r:id="rId5" action="ppaction://hlinksldjump" tooltip="iOS 5: 21 @ -9.8%"/>
          </p:cNvPr>
          <p:cNvSpPr/>
          <p:nvPr/>
        </p:nvSpPr>
        <p:spPr>
          <a:xfrm>
            <a:off x="4582499" y="3326067"/>
            <a:ext cx="215862" cy="119004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Rectangle 249">
            <a:hlinkClick r:id="rId5" action="ppaction://hlinksldjump" tooltip="Android 3: 20 @ -23.0%"/>
          </p:cNvPr>
          <p:cNvSpPr/>
          <p:nvPr/>
        </p:nvSpPr>
        <p:spPr>
          <a:xfrm>
            <a:off x="4798361" y="3326067"/>
            <a:ext cx="209459" cy="119004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5" action="ppaction://hlinksldjump" tooltip="iOS 3: 19 @ +2.2%"/>
          </p:cNvPr>
          <p:cNvSpPr/>
          <p:nvPr/>
        </p:nvSpPr>
        <p:spPr>
          <a:xfrm>
            <a:off x="4582499" y="3445071"/>
            <a:ext cx="236454" cy="98857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>
            <a:hlinkClick r:id="rId5" action="ppaction://hlinksldjump" tooltip="Java ME: 17 @ -6.5%"/>
          </p:cNvPr>
          <p:cNvSpPr/>
          <p:nvPr/>
        </p:nvSpPr>
        <p:spPr>
          <a:xfrm>
            <a:off x="4582499" y="3543928"/>
            <a:ext cx="236454" cy="86588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>
            <a:hlinkClick r:id="rId5" action="ppaction://hlinksldjump" tooltip="Windows: 10 @ +14.9%"/>
          </p:cNvPr>
          <p:cNvSpPr/>
          <p:nvPr/>
        </p:nvSpPr>
        <p:spPr>
          <a:xfrm>
            <a:off x="4818952" y="3445071"/>
            <a:ext cx="188868" cy="67442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5" action="ppaction://hlinksldjump" tooltip="Android 2: 7 @ -17.8%"/>
          </p:cNvPr>
          <p:cNvSpPr/>
          <p:nvPr/>
        </p:nvSpPr>
        <p:spPr>
          <a:xfrm>
            <a:off x="4818952" y="3512513"/>
            <a:ext cx="103688" cy="84379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5" action="ppaction://hlinksldjump" tooltip="Black berry: 6 @ -18.9%"/>
          </p:cNvPr>
          <p:cNvSpPr/>
          <p:nvPr/>
        </p:nvSpPr>
        <p:spPr>
          <a:xfrm>
            <a:off x="4922640" y="3512513"/>
            <a:ext cx="85180" cy="84379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5" action="ppaction://hlinksldjump" tooltip="Symbian: 3 @ -3.1%"/>
          </p:cNvPr>
          <p:cNvSpPr/>
          <p:nvPr/>
        </p:nvSpPr>
        <p:spPr>
          <a:xfrm>
            <a:off x="4818952" y="3596892"/>
            <a:ext cx="120651" cy="33624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5" action="ppaction://hlinksldjump" tooltip="Android 1: 1 @ +66.2%"/>
          </p:cNvPr>
          <p:cNvSpPr/>
          <p:nvPr/>
        </p:nvSpPr>
        <p:spPr>
          <a:xfrm>
            <a:off x="4939603" y="3596892"/>
            <a:ext cx="46836" cy="336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5" action="ppaction://hlinksldjump" tooltip="Other: 1 @ +25.5%"/>
          </p:cNvPr>
          <p:cNvSpPr/>
          <p:nvPr/>
        </p:nvSpPr>
        <p:spPr>
          <a:xfrm>
            <a:off x="4986439" y="3596892"/>
            <a:ext cx="21381" cy="33624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5" action="ppaction://hlinksldjump" tooltip="Picky: 13 @ -5.7%"/>
          </p:cNvPr>
          <p:cNvSpPr/>
          <p:nvPr/>
        </p:nvSpPr>
        <p:spPr>
          <a:xfrm>
            <a:off x="4569799" y="3156917"/>
            <a:ext cx="450721" cy="486298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5" action="ppaction://hlinksldjump" tooltip="Games: 62 @ +7.1%"/>
          </p:cNvPr>
          <p:cNvSpPr/>
          <p:nvPr/>
        </p:nvSpPr>
        <p:spPr>
          <a:xfrm>
            <a:off x="0" y="1778000"/>
            <a:ext cx="5033220" cy="1877916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Games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61" name="Rectangle 260">
            <a:hlinkClick r:id="rId5" action="ppaction://hlinksldjump" tooltip="iOS 4: 230 @ +10.8%"/>
          </p:cNvPr>
          <p:cNvSpPr/>
          <p:nvPr/>
        </p:nvSpPr>
        <p:spPr>
          <a:xfrm>
            <a:off x="5058620" y="1803400"/>
            <a:ext cx="681512" cy="447930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2" name="Rectangle 261">
            <a:hlinkClick r:id="rId5" action="ppaction://hlinksldjump" tooltip="iOS 5: 208 @ +14.1%"/>
          </p:cNvPr>
          <p:cNvSpPr/>
          <p:nvPr/>
        </p:nvSpPr>
        <p:spPr>
          <a:xfrm>
            <a:off x="5740132" y="1803400"/>
            <a:ext cx="615755" cy="447930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3" name="Rectangle 262">
            <a:hlinkClick r:id="rId5" action="ppaction://hlinksldjump" tooltip="Android 4: 191 @ -12.0%"/>
          </p:cNvPr>
          <p:cNvSpPr/>
          <p:nvPr/>
        </p:nvSpPr>
        <p:spPr>
          <a:xfrm>
            <a:off x="6355887" y="1803400"/>
            <a:ext cx="566012" cy="447930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4" name="Rectangle 263">
            <a:hlinkClick r:id="rId5" action="ppaction://hlinksldjump" tooltip="Android 3: 189 @ +10.2%"/>
          </p:cNvPr>
          <p:cNvSpPr/>
          <p:nvPr/>
        </p:nvSpPr>
        <p:spPr>
          <a:xfrm>
            <a:off x="5058620" y="2251330"/>
            <a:ext cx="851769" cy="294818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5" name="Rectangle 264">
            <a:hlinkClick r:id="rId5" action="ppaction://hlinksldjump" tooltip="Java ME: 140 @ +29.2%"/>
          </p:cNvPr>
          <p:cNvSpPr/>
          <p:nvPr/>
        </p:nvSpPr>
        <p:spPr>
          <a:xfrm>
            <a:off x="5058620" y="2546148"/>
            <a:ext cx="851769" cy="217717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6" name="Rectangle 265">
            <a:hlinkClick r:id="rId5" action="ppaction://hlinksldjump" tooltip="iOS 3: 130 @ -8.8%"/>
          </p:cNvPr>
          <p:cNvSpPr/>
          <p:nvPr/>
        </p:nvSpPr>
        <p:spPr>
          <a:xfrm>
            <a:off x="5910389" y="2251330"/>
            <a:ext cx="622814" cy="276772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7" name="Rectangle 266">
            <a:hlinkClick r:id="rId5" action="ppaction://hlinksldjump" tooltip="Android 2: 81 @ +22.8%"/>
          </p:cNvPr>
          <p:cNvSpPr/>
          <p:nvPr/>
        </p:nvSpPr>
        <p:spPr>
          <a:xfrm>
            <a:off x="6533203" y="2251330"/>
            <a:ext cx="388696" cy="276772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8" name="Rectangle 267">
            <a:hlinkClick r:id="rId5" action="ppaction://hlinksldjump" tooltip="Windows: 79 @ -2.9%"/>
          </p:cNvPr>
          <p:cNvSpPr/>
          <p:nvPr/>
        </p:nvSpPr>
        <p:spPr>
          <a:xfrm>
            <a:off x="5910389" y="2528102"/>
            <a:ext cx="444053" cy="235763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9" name="Rectangle 268">
            <a:hlinkClick r:id="rId5" action="ppaction://hlinksldjump" tooltip="Black berry: 54 @ +9.0%"/>
          </p:cNvPr>
          <p:cNvSpPr/>
          <p:nvPr/>
        </p:nvSpPr>
        <p:spPr>
          <a:xfrm>
            <a:off x="6354442" y="2528102"/>
            <a:ext cx="301608" cy="235763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ectangle 269">
            <a:hlinkClick r:id="rId5" action="ppaction://hlinksldjump" tooltip="Symbian: 36 @ +47.3%"/>
          </p:cNvPr>
          <p:cNvSpPr/>
          <p:nvPr/>
        </p:nvSpPr>
        <p:spPr>
          <a:xfrm>
            <a:off x="6656050" y="2528102"/>
            <a:ext cx="265849" cy="1794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5" action="ppaction://hlinksldjump" tooltip="Android 1: 7 @ -20.6%"/>
          </p:cNvPr>
          <p:cNvSpPr/>
          <p:nvPr/>
        </p:nvSpPr>
        <p:spPr>
          <a:xfrm>
            <a:off x="6656050" y="2707548"/>
            <a:ext cx="162535" cy="56317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5" action="ppaction://hlinksldjump" tooltip="Other: 4 @ +19.5%"/>
          </p:cNvPr>
          <p:cNvSpPr/>
          <p:nvPr/>
        </p:nvSpPr>
        <p:spPr>
          <a:xfrm>
            <a:off x="6818585" y="2707548"/>
            <a:ext cx="103314" cy="56317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ectangle 272">
            <a:hlinkClick r:id="rId5" action="ppaction://hlinksldjump" tooltip="Newbie: 112 @ +6.8%"/>
          </p:cNvPr>
          <p:cNvSpPr/>
          <p:nvPr/>
        </p:nvSpPr>
        <p:spPr>
          <a:xfrm>
            <a:off x="5045920" y="1790700"/>
            <a:ext cx="1888680" cy="985865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4" name="Rectangle 273">
            <a:hlinkClick r:id="rId5" action="ppaction://hlinksldjump" tooltip="Android 4: 203 @ +12.5%"/>
          </p:cNvPr>
          <p:cNvSpPr/>
          <p:nvPr/>
        </p:nvSpPr>
        <p:spPr>
          <a:xfrm>
            <a:off x="5058620" y="2789265"/>
            <a:ext cx="611508" cy="438984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5" name="Rectangle 274">
            <a:hlinkClick r:id="rId5" action="ppaction://hlinksldjump" tooltip="Android 3: 186 @ +12.3%"/>
          </p:cNvPr>
          <p:cNvSpPr/>
          <p:nvPr/>
        </p:nvSpPr>
        <p:spPr>
          <a:xfrm>
            <a:off x="5058620" y="3228249"/>
            <a:ext cx="611508" cy="402266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6" name="Rectangle 275">
            <a:hlinkClick r:id="rId5" action="ppaction://hlinksldjump" tooltip="iOS 4: 172 @ +5.7%"/>
          </p:cNvPr>
          <p:cNvSpPr/>
          <p:nvPr/>
        </p:nvSpPr>
        <p:spPr>
          <a:xfrm>
            <a:off x="5670128" y="2789265"/>
            <a:ext cx="649697" cy="350024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7" name="Rectangle 276">
            <a:hlinkClick r:id="rId5" action="ppaction://hlinksldjump" tooltip="iOS 5: 159 @ -11.4%"/>
          </p:cNvPr>
          <p:cNvSpPr/>
          <p:nvPr/>
        </p:nvSpPr>
        <p:spPr>
          <a:xfrm>
            <a:off x="6319825" y="2789265"/>
            <a:ext cx="602075" cy="350024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8" name="Rectangle 277">
            <a:hlinkClick r:id="rId5" action="ppaction://hlinksldjump" tooltip="iOS 3: 138 @ +22.9%"/>
          </p:cNvPr>
          <p:cNvSpPr/>
          <p:nvPr/>
        </p:nvSpPr>
        <p:spPr>
          <a:xfrm>
            <a:off x="5670128" y="3139289"/>
            <a:ext cx="714121" cy="255021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9" name="Rectangle 278">
            <a:hlinkClick r:id="rId5" action="ppaction://hlinksldjump" tooltip="Java ME: 128 @ +18.4%"/>
          </p:cNvPr>
          <p:cNvSpPr/>
          <p:nvPr/>
        </p:nvSpPr>
        <p:spPr>
          <a:xfrm>
            <a:off x="5670128" y="3394310"/>
            <a:ext cx="714121" cy="236206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0" name="Rectangle 279">
            <a:hlinkClick r:id="rId5" action="ppaction://hlinksldjump" tooltip="Windows: 65 @ +0.7%"/>
          </p:cNvPr>
          <p:cNvSpPr/>
          <p:nvPr/>
        </p:nvSpPr>
        <p:spPr>
          <a:xfrm>
            <a:off x="6384249" y="3139289"/>
            <a:ext cx="537650" cy="160605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1" name="Rectangle 280">
            <a:hlinkClick r:id="rId5" action="ppaction://hlinksldjump" tooltip="Android 2: 59 @ -18.9%"/>
          </p:cNvPr>
          <p:cNvSpPr/>
          <p:nvPr/>
        </p:nvSpPr>
        <p:spPr>
          <a:xfrm>
            <a:off x="6384249" y="3299894"/>
            <a:ext cx="322749" cy="240713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2" name="Rectangle 281">
            <a:hlinkClick r:id="rId5" action="ppaction://hlinksldjump" tooltip="Black berry: 39 @ -22.3%"/>
          </p:cNvPr>
          <p:cNvSpPr/>
          <p:nvPr/>
        </p:nvSpPr>
        <p:spPr>
          <a:xfrm>
            <a:off x="6706998" y="3299894"/>
            <a:ext cx="214902" cy="240713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>
            <a:hlinkClick r:id="rId5" action="ppaction://hlinksldjump" tooltip="Symbian: 25 @ -13.9%"/>
          </p:cNvPr>
          <p:cNvSpPr/>
          <p:nvPr/>
        </p:nvSpPr>
        <p:spPr>
          <a:xfrm>
            <a:off x="6384249" y="3540607"/>
            <a:ext cx="369220" cy="89908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4" name="Rectangle 283">
            <a:hlinkClick r:id="rId5" action="ppaction://hlinksldjump" tooltip="Android 1: 8 @ +4.6%"/>
          </p:cNvPr>
          <p:cNvSpPr/>
          <p:nvPr/>
        </p:nvSpPr>
        <p:spPr>
          <a:xfrm>
            <a:off x="6753469" y="3540607"/>
            <a:ext cx="168430" cy="65794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5" action="ppaction://hlinksldjump" tooltip="Other: 3 @ -17.8%"/>
          </p:cNvPr>
          <p:cNvSpPr/>
          <p:nvPr/>
        </p:nvSpPr>
        <p:spPr>
          <a:xfrm>
            <a:off x="6753469" y="3606401"/>
            <a:ext cx="168430" cy="24115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Rectangle 285">
            <a:hlinkClick r:id="rId5" action="ppaction://hlinksldjump" tooltip="Retired: 99 @ +4.3%"/>
          </p:cNvPr>
          <p:cNvSpPr/>
          <p:nvPr/>
        </p:nvSpPr>
        <p:spPr>
          <a:xfrm>
            <a:off x="5045920" y="2776565"/>
            <a:ext cx="1888680" cy="86665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7" name="Rectangle 286">
            <a:hlinkClick r:id="rId5" action="ppaction://hlinksldjump" tooltip="Android 4: 171 @ +34.4%"/>
          </p:cNvPr>
          <p:cNvSpPr/>
          <p:nvPr/>
        </p:nvSpPr>
        <p:spPr>
          <a:xfrm>
            <a:off x="6947299" y="1803400"/>
            <a:ext cx="656910" cy="3438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8" name="Rectangle 287">
            <a:hlinkClick r:id="rId5" action="ppaction://hlinksldjump" tooltip="Android 3: 143 @ +24.1%"/>
          </p:cNvPr>
          <p:cNvSpPr/>
          <p:nvPr/>
        </p:nvSpPr>
        <p:spPr>
          <a:xfrm>
            <a:off x="7604209" y="1803400"/>
            <a:ext cx="549993" cy="34388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9" name="Rectangle 288">
            <a:hlinkClick r:id="rId5" action="ppaction://hlinksldjump" tooltip="iOS 4: 133 @ +11.2%"/>
          </p:cNvPr>
          <p:cNvSpPr/>
          <p:nvPr/>
        </p:nvSpPr>
        <p:spPr>
          <a:xfrm>
            <a:off x="6947299" y="2147280"/>
            <a:ext cx="629141" cy="279688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0" name="Rectangle 289">
            <a:hlinkClick r:id="rId5" action="ppaction://hlinksldjump" tooltip="iOS 5: 122 @ -3.5%"/>
          </p:cNvPr>
          <p:cNvSpPr/>
          <p:nvPr/>
        </p:nvSpPr>
        <p:spPr>
          <a:xfrm>
            <a:off x="7576440" y="2147280"/>
            <a:ext cx="577762" cy="279688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1" name="Rectangle 290">
            <a:hlinkClick r:id="rId5" action="ppaction://hlinksldjump" tooltip="iOS 3: 90 @ -17.0%"/>
          </p:cNvPr>
          <p:cNvSpPr/>
          <p:nvPr/>
        </p:nvSpPr>
        <p:spPr>
          <a:xfrm>
            <a:off x="6947299" y="2426968"/>
            <a:ext cx="569406" cy="207408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2" name="Rectangle 291">
            <a:hlinkClick r:id="rId5" action="ppaction://hlinksldjump" tooltip="Java ME: 77 @ +9.7%"/>
          </p:cNvPr>
          <p:cNvSpPr/>
          <p:nvPr/>
        </p:nvSpPr>
        <p:spPr>
          <a:xfrm>
            <a:off x="6947299" y="2634376"/>
            <a:ext cx="569406" cy="178422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3" name="Rectangle 292">
            <a:hlinkClick r:id="rId5" action="ppaction://hlinksldjump" tooltip="Windows: 64 @ +24.3%"/>
          </p:cNvPr>
          <p:cNvSpPr/>
          <p:nvPr/>
        </p:nvSpPr>
        <p:spPr>
          <a:xfrm>
            <a:off x="7516706" y="2426968"/>
            <a:ext cx="339183" cy="250763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4" name="Rectangle 293">
            <a:hlinkClick r:id="rId5" action="ppaction://hlinksldjump" tooltip="Android 2: 57 @ +18.8%"/>
          </p:cNvPr>
          <p:cNvSpPr/>
          <p:nvPr/>
        </p:nvSpPr>
        <p:spPr>
          <a:xfrm>
            <a:off x="7855889" y="2426968"/>
            <a:ext cx="298313" cy="250763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>
            <a:hlinkClick r:id="rId5" action="ppaction://hlinksldjump" tooltip="Black berry: 34 @ -12.4%"/>
          </p:cNvPr>
          <p:cNvSpPr/>
          <p:nvPr/>
        </p:nvSpPr>
        <p:spPr>
          <a:xfrm>
            <a:off x="7516706" y="2677731"/>
            <a:ext cx="329855" cy="135067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6" name="Rectangle 295">
            <a:hlinkClick r:id="rId5" action="ppaction://hlinksldjump" tooltip="Symbian: 23 @ +5.7%"/>
          </p:cNvPr>
          <p:cNvSpPr/>
          <p:nvPr/>
        </p:nvSpPr>
        <p:spPr>
          <a:xfrm>
            <a:off x="7846560" y="2677731"/>
            <a:ext cx="226300" cy="135067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>
            <a:hlinkClick r:id="rId5" action="ppaction://hlinksldjump" tooltip="Android 1: 5 @ -0.6%"/>
          </p:cNvPr>
          <p:cNvSpPr/>
          <p:nvPr/>
        </p:nvSpPr>
        <p:spPr>
          <a:xfrm>
            <a:off x="8072860" y="2677731"/>
            <a:ext cx="81342" cy="8838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5" action="ppaction://hlinksldjump" tooltip="Other: 3 @ -8.7%"/>
          </p:cNvPr>
          <p:cNvSpPr/>
          <p:nvPr/>
        </p:nvSpPr>
        <p:spPr>
          <a:xfrm>
            <a:off x="8072860" y="2766111"/>
            <a:ext cx="81342" cy="46687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Rectangle 298">
            <a:hlinkClick r:id="rId5" action="ppaction://hlinksldjump" tooltip="DINK: 77 @ +10.4%"/>
          </p:cNvPr>
          <p:cNvSpPr/>
          <p:nvPr/>
        </p:nvSpPr>
        <p:spPr>
          <a:xfrm>
            <a:off x="6934599" y="1790700"/>
            <a:ext cx="1232303" cy="1034798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00" name="Rectangle 299">
            <a:hlinkClick r:id="rId5" action="ppaction://hlinksldjump" tooltip="iOS 4: 122 @ +26.9%"/>
          </p:cNvPr>
          <p:cNvSpPr/>
          <p:nvPr/>
        </p:nvSpPr>
        <p:spPr>
          <a:xfrm>
            <a:off x="8179602" y="1803400"/>
            <a:ext cx="488520" cy="328564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1" name="Rectangle 300">
            <a:hlinkClick r:id="rId5" action="ppaction://hlinksldjump" tooltip="Android 3: 113 @ +20.7%"/>
          </p:cNvPr>
          <p:cNvSpPr/>
          <p:nvPr/>
        </p:nvSpPr>
        <p:spPr>
          <a:xfrm>
            <a:off x="8668122" y="1803400"/>
            <a:ext cx="450478" cy="328564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2" name="Rectangle 301">
            <a:hlinkClick r:id="rId5" action="ppaction://hlinksldjump" tooltip="iOS 5: 104 @ -15.8%"/>
          </p:cNvPr>
          <p:cNvSpPr/>
          <p:nvPr/>
        </p:nvSpPr>
        <p:spPr>
          <a:xfrm>
            <a:off x="8179602" y="2131964"/>
            <a:ext cx="473879" cy="287650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3" name="Rectangle 302">
            <a:hlinkClick r:id="rId5" action="ppaction://hlinksldjump" tooltip="Android 4: 102 @ +6.3%"/>
          </p:cNvPr>
          <p:cNvSpPr/>
          <p:nvPr/>
        </p:nvSpPr>
        <p:spPr>
          <a:xfrm>
            <a:off x="8653482" y="2131964"/>
            <a:ext cx="465118" cy="287650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4" name="Rectangle 303">
            <a:hlinkClick r:id="rId5" action="ppaction://hlinksldjump" tooltip="iOS 3: 86 @ +32.3%"/>
          </p:cNvPr>
          <p:cNvSpPr/>
          <p:nvPr/>
        </p:nvSpPr>
        <p:spPr>
          <a:xfrm>
            <a:off x="8179602" y="2419614"/>
            <a:ext cx="495765" cy="2281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5" name="Rectangle 304">
            <a:hlinkClick r:id="rId5" action="ppaction://hlinksldjump" tooltip="Java ME: 62 @ -9.1%"/>
          </p:cNvPr>
          <p:cNvSpPr/>
          <p:nvPr/>
        </p:nvSpPr>
        <p:spPr>
          <a:xfrm>
            <a:off x="8179602" y="2647774"/>
            <a:ext cx="495765" cy="165024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6" name="Rectangle 305">
            <a:hlinkClick r:id="rId5" action="ppaction://hlinksldjump" tooltip="Windows: 44 @ +1.7%"/>
          </p:cNvPr>
          <p:cNvSpPr/>
          <p:nvPr/>
        </p:nvSpPr>
        <p:spPr>
          <a:xfrm>
            <a:off x="8675367" y="2419614"/>
            <a:ext cx="443233" cy="130988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7" name="Rectangle 306">
            <a:hlinkClick r:id="rId5" action="ppaction://hlinksldjump" tooltip="Android 2: 41 @ +27.3%"/>
          </p:cNvPr>
          <p:cNvSpPr/>
          <p:nvPr/>
        </p:nvSpPr>
        <p:spPr>
          <a:xfrm>
            <a:off x="8675367" y="2550602"/>
            <a:ext cx="278005" cy="193014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5" action="ppaction://hlinksldjump" tooltip="Black berry: 24 @ -12.2%"/>
          </p:cNvPr>
          <p:cNvSpPr/>
          <p:nvPr/>
        </p:nvSpPr>
        <p:spPr>
          <a:xfrm>
            <a:off x="8953372" y="2550602"/>
            <a:ext cx="165228" cy="193014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5" action="ppaction://hlinksldjump" tooltip="Symbian: 16 @ +16.4%"/>
          </p:cNvPr>
          <p:cNvSpPr/>
          <p:nvPr/>
        </p:nvSpPr>
        <p:spPr>
          <a:xfrm>
            <a:off x="8675367" y="2743616"/>
            <a:ext cx="307804" cy="69182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5" action="ppaction://hlinksldjump" tooltip="Android 1: 5 @ +5.1%"/>
          </p:cNvPr>
          <p:cNvSpPr/>
          <p:nvPr/>
        </p:nvSpPr>
        <p:spPr>
          <a:xfrm>
            <a:off x="8983171" y="2743616"/>
            <a:ext cx="135429" cy="45964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Rectangle 310">
            <a:hlinkClick r:id="rId5" action="ppaction://hlinksldjump" tooltip="Other: 2 @ +34.2%"/>
          </p:cNvPr>
          <p:cNvSpPr/>
          <p:nvPr/>
        </p:nvSpPr>
        <p:spPr>
          <a:xfrm>
            <a:off x="8983171" y="2789580"/>
            <a:ext cx="135429" cy="232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>
            <a:hlinkClick r:id="rId5" action="ppaction://hlinksldjump" tooltip="Listener: 60 @ +8.4%"/>
          </p:cNvPr>
          <p:cNvSpPr/>
          <p:nvPr/>
        </p:nvSpPr>
        <p:spPr>
          <a:xfrm>
            <a:off x="8166902" y="1790700"/>
            <a:ext cx="964398" cy="1034798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3" name="Rectangle 312">
            <a:hlinkClick r:id="rId5" action="ppaction://hlinksldjump" tooltip="Android 3: 69 @ +21.9%"/>
          </p:cNvPr>
          <p:cNvSpPr/>
          <p:nvPr/>
        </p:nvSpPr>
        <p:spPr>
          <a:xfrm>
            <a:off x="6947299" y="2838198"/>
            <a:ext cx="402606" cy="220425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4" name="Rectangle 313">
            <a:hlinkClick r:id="rId5" action="ppaction://hlinksldjump" tooltip="Android 4: 67 @ +2.9%"/>
          </p:cNvPr>
          <p:cNvSpPr/>
          <p:nvPr/>
        </p:nvSpPr>
        <p:spPr>
          <a:xfrm>
            <a:off x="6947299" y="3058623"/>
            <a:ext cx="402606" cy="213696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5" name="Rectangle 314">
            <a:hlinkClick r:id="rId5" action="ppaction://hlinksldjump" tooltip="iOS 4: 66 @ -1.5%"/>
          </p:cNvPr>
          <p:cNvSpPr/>
          <p:nvPr/>
        </p:nvSpPr>
        <p:spPr>
          <a:xfrm>
            <a:off x="7349906" y="2838198"/>
            <a:ext cx="453678" cy="186950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6" name="Rectangle 315">
            <a:hlinkClick r:id="rId5" action="ppaction://hlinksldjump" tooltip="iOS 5: 59 @ +1.6%"/>
          </p:cNvPr>
          <p:cNvSpPr/>
          <p:nvPr/>
        </p:nvSpPr>
        <p:spPr>
          <a:xfrm>
            <a:off x="7803584" y="2838198"/>
            <a:ext cx="403117" cy="186950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7" name="Rectangle 316">
            <a:hlinkClick r:id="rId5" action="ppaction://hlinksldjump" tooltip="iOS 3: 46 @ +3.4%"/>
          </p:cNvPr>
          <p:cNvSpPr/>
          <p:nvPr/>
        </p:nvSpPr>
        <p:spPr>
          <a:xfrm>
            <a:off x="7349906" y="3025148"/>
            <a:ext cx="442097" cy="131869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8" name="Rectangle 317">
            <a:hlinkClick r:id="rId5" action="ppaction://hlinksldjump" tooltip="Java ME: 40 @ -2.1%"/>
          </p:cNvPr>
          <p:cNvSpPr/>
          <p:nvPr/>
        </p:nvSpPr>
        <p:spPr>
          <a:xfrm>
            <a:off x="7349906" y="3157018"/>
            <a:ext cx="442097" cy="115301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9" name="Rectangle 318">
            <a:hlinkClick r:id="rId5" action="ppaction://hlinksldjump" tooltip="Android 2: 27 @ +15.5%"/>
          </p:cNvPr>
          <p:cNvSpPr/>
          <p:nvPr/>
        </p:nvSpPr>
        <p:spPr>
          <a:xfrm>
            <a:off x="7792003" y="3025148"/>
            <a:ext cx="216190" cy="159310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5" action="ppaction://hlinksldjump" tooltip="Windows: 25 @ -10.3%"/>
          </p:cNvPr>
          <p:cNvSpPr/>
          <p:nvPr/>
        </p:nvSpPr>
        <p:spPr>
          <a:xfrm>
            <a:off x="8008193" y="3025148"/>
            <a:ext cx="198509" cy="159310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5" action="ppaction://hlinksldjump" tooltip="Black berry: 15 @ +14.0%"/>
          </p:cNvPr>
          <p:cNvSpPr/>
          <p:nvPr/>
        </p:nvSpPr>
        <p:spPr>
          <a:xfrm>
            <a:off x="7792003" y="3184458"/>
            <a:ext cx="223643" cy="8786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5" action="ppaction://hlinksldjump" tooltip="Symbian: 9 @ +0.1%"/>
          </p:cNvPr>
          <p:cNvSpPr/>
          <p:nvPr/>
        </p:nvSpPr>
        <p:spPr>
          <a:xfrm>
            <a:off x="8015646" y="3184458"/>
            <a:ext cx="173329" cy="69731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5" action="ppaction://hlinksldjump" tooltip="Android 1: 2 @ +12.7%"/>
          </p:cNvPr>
          <p:cNvSpPr/>
          <p:nvPr/>
        </p:nvSpPr>
        <p:spPr>
          <a:xfrm>
            <a:off x="8015646" y="3254189"/>
            <a:ext cx="173329" cy="18130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Rectangle 323">
            <a:hlinkClick r:id="rId5" action="ppaction://hlinksldjump" tooltip="Other: 1 @ -5.7%"/>
          </p:cNvPr>
          <p:cNvSpPr/>
          <p:nvPr/>
        </p:nvSpPr>
        <p:spPr>
          <a:xfrm>
            <a:off x="8188975" y="3184458"/>
            <a:ext cx="17726" cy="87861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4">
            <a:hlinkClick r:id="rId5" action="ppaction://hlinksldjump" tooltip="Browser: 36 @ +4.3%"/>
          </p:cNvPr>
          <p:cNvSpPr/>
          <p:nvPr/>
        </p:nvSpPr>
        <p:spPr>
          <a:xfrm>
            <a:off x="6934599" y="2825498"/>
            <a:ext cx="1284802" cy="459521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6" name="Rectangle 325">
            <a:hlinkClick r:id="rId5" action="ppaction://hlinksldjump" tooltip="Android 4: 59 @ +3.4%"/>
          </p:cNvPr>
          <p:cNvSpPr/>
          <p:nvPr/>
        </p:nvSpPr>
        <p:spPr>
          <a:xfrm>
            <a:off x="6947299" y="3297719"/>
            <a:ext cx="416652" cy="179413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7" name="Rectangle 326">
            <a:hlinkClick r:id="rId5" action="ppaction://hlinksldjump" tooltip="Android 3: 51 @ +20.4%"/>
          </p:cNvPr>
          <p:cNvSpPr/>
          <p:nvPr/>
        </p:nvSpPr>
        <p:spPr>
          <a:xfrm>
            <a:off x="6947299" y="3477132"/>
            <a:ext cx="416652" cy="153384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8" name="Rectangle 327">
            <a:hlinkClick r:id="rId5" action="ppaction://hlinksldjump" tooltip="iOS 4: 47 @ -7.1%"/>
          </p:cNvPr>
          <p:cNvSpPr/>
          <p:nvPr/>
        </p:nvSpPr>
        <p:spPr>
          <a:xfrm>
            <a:off x="7363951" y="3297719"/>
            <a:ext cx="335519" cy="175300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9" name="Rectangle 328">
            <a:hlinkClick r:id="rId5" action="ppaction://hlinksldjump" tooltip="iOS 5: 42 @ +0.4%"/>
          </p:cNvPr>
          <p:cNvSpPr/>
          <p:nvPr/>
        </p:nvSpPr>
        <p:spPr>
          <a:xfrm>
            <a:off x="7363951" y="3473019"/>
            <a:ext cx="335519" cy="157496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30" name="Rectangle 329">
            <a:hlinkClick r:id="rId5" action="ppaction://hlinksldjump" tooltip="Java ME: 38 @ +9.0%"/>
          </p:cNvPr>
          <p:cNvSpPr/>
          <p:nvPr/>
        </p:nvSpPr>
        <p:spPr>
          <a:xfrm>
            <a:off x="7699470" y="3297719"/>
            <a:ext cx="272717" cy="177509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>
            <a:hlinkClick r:id="rId5" action="ppaction://hlinksldjump" tooltip="iOS 3: 33 @ -2.0%"/>
          </p:cNvPr>
          <p:cNvSpPr/>
          <p:nvPr/>
        </p:nvSpPr>
        <p:spPr>
          <a:xfrm>
            <a:off x="7972187" y="3297719"/>
            <a:ext cx="234514" cy="177509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>
            <a:hlinkClick r:id="rId5" action="ppaction://hlinksldjump" tooltip="Android 2: 22 @ +52.1%"/>
          </p:cNvPr>
          <p:cNvSpPr/>
          <p:nvPr/>
        </p:nvSpPr>
        <p:spPr>
          <a:xfrm>
            <a:off x="7699470" y="3475228"/>
            <a:ext cx="179312" cy="1552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5" action="ppaction://hlinksldjump" tooltip="Windows: 19 @ -5.5%"/>
          </p:cNvPr>
          <p:cNvSpPr/>
          <p:nvPr/>
        </p:nvSpPr>
        <p:spPr>
          <a:xfrm>
            <a:off x="7878781" y="3475228"/>
            <a:ext cx="237324" cy="98284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5" action="ppaction://hlinksldjump" tooltip="Black berry: 11 @ -13.4%"/>
          </p:cNvPr>
          <p:cNvSpPr/>
          <p:nvPr/>
        </p:nvSpPr>
        <p:spPr>
          <a:xfrm>
            <a:off x="7878781" y="3573512"/>
            <a:ext cx="237324" cy="57003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5" action="ppaction://hlinksldjump" tooltip="Symbian: 8 @ +4.9%"/>
          </p:cNvPr>
          <p:cNvSpPr/>
          <p:nvPr/>
        </p:nvSpPr>
        <p:spPr>
          <a:xfrm>
            <a:off x="8116105" y="3475228"/>
            <a:ext cx="90596" cy="106619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Rectangle 335">
            <a:hlinkClick r:id="rId5" action="ppaction://hlinksldjump" tooltip="Android 1: 2 @ +30.9%"/>
          </p:cNvPr>
          <p:cNvSpPr/>
          <p:nvPr/>
        </p:nvSpPr>
        <p:spPr>
          <a:xfrm>
            <a:off x="8116105" y="3581847"/>
            <a:ext cx="90596" cy="326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Rectangle 336">
            <a:hlinkClick r:id="rId5" action="ppaction://hlinksldjump" tooltip="Other: 1 @ +23.0%"/>
          </p:cNvPr>
          <p:cNvSpPr/>
          <p:nvPr/>
        </p:nvSpPr>
        <p:spPr>
          <a:xfrm>
            <a:off x="8116105" y="3614473"/>
            <a:ext cx="90596" cy="16042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>
            <a:hlinkClick r:id="rId5" action="ppaction://hlinksldjump" tooltip="Cameraman: 28 @ +4.9%"/>
          </p:cNvPr>
          <p:cNvSpPr/>
          <p:nvPr/>
        </p:nvSpPr>
        <p:spPr>
          <a:xfrm>
            <a:off x="6934599" y="3285019"/>
            <a:ext cx="1284802" cy="358196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9" name="Rectangle 338">
            <a:hlinkClick r:id="rId5" action="ppaction://hlinksldjump" tooltip="iOS 4: 38 @ +24.5%"/>
          </p:cNvPr>
          <p:cNvSpPr/>
          <p:nvPr/>
        </p:nvSpPr>
        <p:spPr>
          <a:xfrm>
            <a:off x="8232101" y="2838198"/>
            <a:ext cx="288151" cy="164917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>
            <a:hlinkClick r:id="rId5" action="ppaction://hlinksldjump" tooltip="Android 3: 36 @ +8.1%"/>
          </p:cNvPr>
          <p:cNvSpPr/>
          <p:nvPr/>
        </p:nvSpPr>
        <p:spPr>
          <a:xfrm>
            <a:off x="8232101" y="3003115"/>
            <a:ext cx="288151" cy="157203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>
            <a:hlinkClick r:id="rId5" action="ppaction://hlinksldjump" tooltip="iOS 5: 31 @ +0.1%"/>
          </p:cNvPr>
          <p:cNvSpPr/>
          <p:nvPr/>
        </p:nvSpPr>
        <p:spPr>
          <a:xfrm>
            <a:off x="8520253" y="2838198"/>
            <a:ext cx="302243" cy="12756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5" action="ppaction://hlinksldjump" tooltip="Android 4: 30 @ -31.7%"/>
          </p:cNvPr>
          <p:cNvSpPr/>
          <p:nvPr/>
        </p:nvSpPr>
        <p:spPr>
          <a:xfrm>
            <a:off x="8822496" y="2838198"/>
            <a:ext cx="296104" cy="1275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5" action="ppaction://hlinksldjump" tooltip="iOS 3: 27 @ +8.1%"/>
          </p:cNvPr>
          <p:cNvSpPr/>
          <p:nvPr/>
        </p:nvSpPr>
        <p:spPr>
          <a:xfrm>
            <a:off x="8520253" y="2965765"/>
            <a:ext cx="316754" cy="107081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5" action="ppaction://hlinksldjump" tooltip="Java ME: 22 @ +5.4%"/>
          </p:cNvPr>
          <p:cNvSpPr/>
          <p:nvPr/>
        </p:nvSpPr>
        <p:spPr>
          <a:xfrm>
            <a:off x="8520253" y="3072845"/>
            <a:ext cx="316754" cy="87473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5" action="ppaction://hlinksldjump" tooltip="Windows: 14 @ -14.5%"/>
          </p:cNvPr>
          <p:cNvSpPr/>
          <p:nvPr/>
        </p:nvSpPr>
        <p:spPr>
          <a:xfrm>
            <a:off x="8837007" y="2965765"/>
            <a:ext cx="154478" cy="113919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5" action="ppaction://hlinksldjump" tooltip="Android 2: 12 @ -1.6%"/>
          </p:cNvPr>
          <p:cNvSpPr/>
          <p:nvPr/>
        </p:nvSpPr>
        <p:spPr>
          <a:xfrm>
            <a:off x="8991485" y="2965765"/>
            <a:ext cx="127115" cy="113919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5" action="ppaction://hlinksldjump" tooltip="Black berry: 11 @ +20.2%"/>
          </p:cNvPr>
          <p:cNvSpPr/>
          <p:nvPr/>
        </p:nvSpPr>
        <p:spPr>
          <a:xfrm>
            <a:off x="8837007" y="3079684"/>
            <a:ext cx="163406" cy="80634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5" action="ppaction://hlinksldjump" tooltip="Symbian: 5 @ +28.2%"/>
          </p:cNvPr>
          <p:cNvSpPr/>
          <p:nvPr/>
        </p:nvSpPr>
        <p:spPr>
          <a:xfrm>
            <a:off x="9000413" y="3079684"/>
            <a:ext cx="118187" cy="57633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>
            <a:hlinkClick r:id="rId5" action="ppaction://hlinksldjump" tooltip="Android 1: 2 @ +21.7%"/>
          </p:cNvPr>
          <p:cNvSpPr/>
          <p:nvPr/>
        </p:nvSpPr>
        <p:spPr>
          <a:xfrm>
            <a:off x="9000413" y="3137317"/>
            <a:ext cx="89398" cy="23001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>
            <a:hlinkClick r:id="rId5" action="ppaction://hlinksldjump" tooltip="Other: 1 @ -39.3%"/>
          </p:cNvPr>
          <p:cNvSpPr/>
          <p:nvPr/>
        </p:nvSpPr>
        <p:spPr>
          <a:xfrm>
            <a:off x="9089811" y="3137317"/>
            <a:ext cx="28789" cy="2300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>
            <a:hlinkClick r:id="rId5" action="ppaction://hlinksldjump" tooltip="Traveller: 19 @ -0.1%"/>
          </p:cNvPr>
          <p:cNvSpPr/>
          <p:nvPr/>
        </p:nvSpPr>
        <p:spPr>
          <a:xfrm>
            <a:off x="8219401" y="2825498"/>
            <a:ext cx="911899" cy="347520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52" name="Rectangle 351">
            <a:hlinkClick r:id="rId5" action="ppaction://hlinksldjump" tooltip="iOS 4: 34 @ +13.8%"/>
          </p:cNvPr>
          <p:cNvSpPr/>
          <p:nvPr/>
        </p:nvSpPr>
        <p:spPr>
          <a:xfrm>
            <a:off x="8232101" y="3185718"/>
            <a:ext cx="305431" cy="137266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>
            <a:hlinkClick r:id="rId5" action="ppaction://hlinksldjump" tooltip="Android 3: 31 @ +4.3%"/>
          </p:cNvPr>
          <p:cNvSpPr/>
          <p:nvPr/>
        </p:nvSpPr>
        <p:spPr>
          <a:xfrm>
            <a:off x="8232101" y="3322984"/>
            <a:ext cx="305431" cy="123923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5" action="ppaction://hlinksldjump" tooltip="Android 4: 25 @ -29.3%"/>
          </p:cNvPr>
          <p:cNvSpPr/>
          <p:nvPr/>
        </p:nvSpPr>
        <p:spPr>
          <a:xfrm>
            <a:off x="8537533" y="3185718"/>
            <a:ext cx="224097" cy="136788"/>
          </a:xfrm>
          <a:prstGeom prst="rect">
            <a:avLst/>
          </a:prstGeom>
          <a:solidFill>
            <a:srgbClr val="FF0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5" action="ppaction://hlinksldjump" tooltip="iOS 5: 23 @ -25.7%"/>
          </p:cNvPr>
          <p:cNvSpPr/>
          <p:nvPr/>
        </p:nvSpPr>
        <p:spPr>
          <a:xfrm>
            <a:off x="8537533" y="3322506"/>
            <a:ext cx="224097" cy="124401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5" action="ppaction://hlinksldjump" tooltip="iOS 3: 21 @ +23.1%"/>
          </p:cNvPr>
          <p:cNvSpPr/>
          <p:nvPr/>
        </p:nvSpPr>
        <p:spPr>
          <a:xfrm>
            <a:off x="8761630" y="3185718"/>
            <a:ext cx="190097" cy="133018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5" action="ppaction://hlinksldjump" tooltip="Java ME: 18 @ -22.0%"/>
          </p:cNvPr>
          <p:cNvSpPr/>
          <p:nvPr/>
        </p:nvSpPr>
        <p:spPr>
          <a:xfrm>
            <a:off x="8951727" y="3185718"/>
            <a:ext cx="166873" cy="133018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5" action="ppaction://hlinksldjump" tooltip="Windows: 11 @ -0.5%"/>
          </p:cNvPr>
          <p:cNvSpPr/>
          <p:nvPr/>
        </p:nvSpPr>
        <p:spPr>
          <a:xfrm>
            <a:off x="8761630" y="3318736"/>
            <a:ext cx="206656" cy="65597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5" action="ppaction://hlinksldjump" tooltip="Android 2: 11 @ +12.9%"/>
          </p:cNvPr>
          <p:cNvSpPr/>
          <p:nvPr/>
        </p:nvSpPr>
        <p:spPr>
          <a:xfrm>
            <a:off x="8761630" y="3384333"/>
            <a:ext cx="206656" cy="62574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5" action="ppaction://hlinksldjump" tooltip="Black berry: 9 @ +20.9%"/>
          </p:cNvPr>
          <p:cNvSpPr/>
          <p:nvPr/>
        </p:nvSpPr>
        <p:spPr>
          <a:xfrm>
            <a:off x="8968286" y="3318736"/>
            <a:ext cx="150314" cy="70240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>
            <a:hlinkClick r:id="rId5" action="ppaction://hlinksldjump" tooltip="Symbian: 5 @ -10.7%"/>
          </p:cNvPr>
          <p:cNvSpPr/>
          <p:nvPr/>
        </p:nvSpPr>
        <p:spPr>
          <a:xfrm>
            <a:off x="8968286" y="3388976"/>
            <a:ext cx="111009" cy="57931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>
            <a:hlinkClick r:id="rId5" action="ppaction://hlinksldjump" tooltip="Android 1: 1 @ -3.5%"/>
          </p:cNvPr>
          <p:cNvSpPr/>
          <p:nvPr/>
        </p:nvSpPr>
        <p:spPr>
          <a:xfrm>
            <a:off x="9079295" y="3388976"/>
            <a:ext cx="39305" cy="43695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>
            <a:hlinkClick r:id="rId5" action="ppaction://hlinksldjump" tooltip="Other: 0 @ -30.3%"/>
          </p:cNvPr>
          <p:cNvSpPr/>
          <p:nvPr/>
        </p:nvSpPr>
        <p:spPr>
          <a:xfrm>
            <a:off x="9079295" y="3432671"/>
            <a:ext cx="39305" cy="142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>
            <a:hlinkClick r:id="rId5" action="ppaction://hlinksldjump" tooltip="Connected: 16 @ -6.1%"/>
          </p:cNvPr>
          <p:cNvSpPr/>
          <p:nvPr/>
        </p:nvSpPr>
        <p:spPr>
          <a:xfrm>
            <a:off x="8219401" y="3173018"/>
            <a:ext cx="911899" cy="28658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5" name="Rectangle 364">
            <a:hlinkClick r:id="rId5" action="ppaction://hlinksldjump" tooltip="iOS 5: 21 @ +14.6%"/>
          </p:cNvPr>
          <p:cNvSpPr/>
          <p:nvPr/>
        </p:nvSpPr>
        <p:spPr>
          <a:xfrm>
            <a:off x="8232101" y="3472307"/>
            <a:ext cx="282651" cy="86335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5" action="ppaction://hlinksldjump" tooltip="Android 3: 18 @ -9.2%"/>
          </p:cNvPr>
          <p:cNvSpPr/>
          <p:nvPr/>
        </p:nvSpPr>
        <p:spPr>
          <a:xfrm>
            <a:off x="8232101" y="3558641"/>
            <a:ext cx="282651" cy="71874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5" action="ppaction://hlinksldjump" tooltip="Android 4: 17 @ -13.1%"/>
          </p:cNvPr>
          <p:cNvSpPr/>
          <p:nvPr/>
        </p:nvSpPr>
        <p:spPr>
          <a:xfrm>
            <a:off x="8514752" y="3472307"/>
            <a:ext cx="246605" cy="79197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5" action="ppaction://hlinksldjump" tooltip="iOS 4: 17 @ -18.0%"/>
          </p:cNvPr>
          <p:cNvSpPr/>
          <p:nvPr/>
        </p:nvSpPr>
        <p:spPr>
          <a:xfrm>
            <a:off x="8514752" y="3551504"/>
            <a:ext cx="246605" cy="79011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5" action="ppaction://hlinksldjump" tooltip="Java ME: 14 @ +23.8%"/>
          </p:cNvPr>
          <p:cNvSpPr/>
          <p:nvPr/>
        </p:nvSpPr>
        <p:spPr>
          <a:xfrm>
            <a:off x="8761357" y="3472307"/>
            <a:ext cx="192103" cy="84510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5" action="ppaction://hlinksldjump" tooltip="iOS 3: 12 @ -9.8%"/>
          </p:cNvPr>
          <p:cNvSpPr/>
          <p:nvPr/>
        </p:nvSpPr>
        <p:spPr>
          <a:xfrm>
            <a:off x="8761357" y="3556817"/>
            <a:ext cx="192103" cy="73698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5" action="ppaction://hlinksldjump" tooltip="Windows: 8 @ -6.7%"/>
          </p:cNvPr>
          <p:cNvSpPr/>
          <p:nvPr/>
        </p:nvSpPr>
        <p:spPr>
          <a:xfrm>
            <a:off x="8953460" y="3472307"/>
            <a:ext cx="165140" cy="54189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ectangle 371">
            <a:hlinkClick r:id="rId5" action="ppaction://hlinksldjump" tooltip="Android 2: 6 @ -5.3%"/>
          </p:cNvPr>
          <p:cNvSpPr/>
          <p:nvPr/>
        </p:nvSpPr>
        <p:spPr>
          <a:xfrm>
            <a:off x="8953460" y="3526496"/>
            <a:ext cx="95257" cy="77001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ectangle 372">
            <a:hlinkClick r:id="rId5" action="ppaction://hlinksldjump" tooltip="Black berry: 5 @ -16.1%"/>
          </p:cNvPr>
          <p:cNvSpPr/>
          <p:nvPr/>
        </p:nvSpPr>
        <p:spPr>
          <a:xfrm>
            <a:off x="9048716" y="3526496"/>
            <a:ext cx="69884" cy="77001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ectangle 373">
            <a:hlinkClick r:id="rId5" action="ppaction://hlinksldjump" tooltip="Symbian: 3 @ +5.6%"/>
          </p:cNvPr>
          <p:cNvSpPr/>
          <p:nvPr/>
        </p:nvSpPr>
        <p:spPr>
          <a:xfrm>
            <a:off x="8953460" y="3603497"/>
            <a:ext cx="117417" cy="27018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Rectangle 374">
            <a:hlinkClick r:id="rId5" action="ppaction://hlinksldjump" tooltip="Android 1: 1 @ +71.9%"/>
          </p:cNvPr>
          <p:cNvSpPr/>
          <p:nvPr/>
        </p:nvSpPr>
        <p:spPr>
          <a:xfrm>
            <a:off x="9070877" y="3603497"/>
            <a:ext cx="47723" cy="188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Rectangle 375">
            <a:hlinkClick r:id="rId5" action="ppaction://hlinksldjump" tooltip="Other: 0 @ +11.0%"/>
          </p:cNvPr>
          <p:cNvSpPr/>
          <p:nvPr/>
        </p:nvSpPr>
        <p:spPr>
          <a:xfrm>
            <a:off x="9070877" y="3622329"/>
            <a:ext cx="47723" cy="8187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Rectangle 376">
            <a:hlinkClick r:id="rId5" action="ppaction://hlinksldjump" tooltip="Picky: 10 @ -4.2%"/>
          </p:cNvPr>
          <p:cNvSpPr/>
          <p:nvPr/>
        </p:nvSpPr>
        <p:spPr>
          <a:xfrm>
            <a:off x="8219401" y="3459607"/>
            <a:ext cx="911899" cy="183608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5" action="ppaction://hlinksldjump" tooltip="Education: 51 @ +5.6%"/>
          </p:cNvPr>
          <p:cNvSpPr/>
          <p:nvPr/>
        </p:nvSpPr>
        <p:spPr>
          <a:xfrm>
            <a:off x="5033220" y="1778000"/>
            <a:ext cx="4110780" cy="1877916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Education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5" action="ppaction://hlinksldjump" tooltip="Android 3: 170 @ +17.9%"/>
          </p:cNvPr>
          <p:cNvSpPr/>
          <p:nvPr/>
        </p:nvSpPr>
        <p:spPr>
          <a:xfrm>
            <a:off x="25400" y="3681315"/>
            <a:ext cx="595802" cy="375629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5" action="ppaction://hlinksldjump" tooltip="iOS 4: 170 @ +24.6%"/>
          </p:cNvPr>
          <p:cNvSpPr/>
          <p:nvPr/>
        </p:nvSpPr>
        <p:spPr>
          <a:xfrm>
            <a:off x="25400" y="4056944"/>
            <a:ext cx="595802" cy="373851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5" action="ppaction://hlinksldjump" tooltip="Android 4: 154 @ -5.7%"/>
          </p:cNvPr>
          <p:cNvSpPr/>
          <p:nvPr/>
        </p:nvSpPr>
        <p:spPr>
          <a:xfrm>
            <a:off x="621202" y="3681315"/>
            <a:ext cx="668317" cy="302631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5" action="ppaction://hlinksldjump" tooltip="iOS 5: 112 @ -16.1%"/>
          </p:cNvPr>
          <p:cNvSpPr/>
          <p:nvPr/>
        </p:nvSpPr>
        <p:spPr>
          <a:xfrm>
            <a:off x="1289519" y="3681315"/>
            <a:ext cx="486639" cy="302631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5" action="ppaction://hlinksldjump" tooltip="iOS 3: 106 @ +3.8%"/>
          </p:cNvPr>
          <p:cNvSpPr/>
          <p:nvPr/>
        </p:nvSpPr>
        <p:spPr>
          <a:xfrm>
            <a:off x="621202" y="3983946"/>
            <a:ext cx="582901" cy="237984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4" name="Rectangle 383">
            <a:hlinkClick r:id="rId5" action="ppaction://hlinksldjump" tooltip="Java ME: 93 @ -8.5%"/>
          </p:cNvPr>
          <p:cNvSpPr/>
          <p:nvPr/>
        </p:nvSpPr>
        <p:spPr>
          <a:xfrm>
            <a:off x="621202" y="4221930"/>
            <a:ext cx="582901" cy="208865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5" name="Rectangle 384">
            <a:hlinkClick r:id="rId5" action="ppaction://hlinksldjump" tooltip="Windows: 60 @ -16.4%"/>
          </p:cNvPr>
          <p:cNvSpPr/>
          <p:nvPr/>
        </p:nvSpPr>
        <p:spPr>
          <a:xfrm>
            <a:off x="1204103" y="3983946"/>
            <a:ext cx="291540" cy="271072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Rectangle 385">
            <a:hlinkClick r:id="rId5" action="ppaction://hlinksldjump" tooltip="Android 2: 58 @ +26.1%"/>
          </p:cNvPr>
          <p:cNvSpPr/>
          <p:nvPr/>
        </p:nvSpPr>
        <p:spPr>
          <a:xfrm>
            <a:off x="1495643" y="3983946"/>
            <a:ext cx="280514" cy="271072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Rectangle 386">
            <a:hlinkClick r:id="rId5" action="ppaction://hlinksldjump" tooltip="Black berry: 42 @ -7.0%"/>
          </p:cNvPr>
          <p:cNvSpPr/>
          <p:nvPr/>
        </p:nvSpPr>
        <p:spPr>
          <a:xfrm>
            <a:off x="1204103" y="4255018"/>
            <a:ext cx="315681" cy="175777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Rectangle 387">
            <a:hlinkClick r:id="rId5" action="ppaction://hlinksldjump" tooltip="Symbian: 25 @ -1.6%"/>
          </p:cNvPr>
          <p:cNvSpPr/>
          <p:nvPr/>
        </p:nvSpPr>
        <p:spPr>
          <a:xfrm>
            <a:off x="1519784" y="4255018"/>
            <a:ext cx="256373" cy="128236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Rectangle 388">
            <a:hlinkClick r:id="rId5" action="ppaction://hlinksldjump" tooltip="Android 1: 6 @ +4.2%"/>
          </p:cNvPr>
          <p:cNvSpPr/>
          <p:nvPr/>
        </p:nvSpPr>
        <p:spPr>
          <a:xfrm>
            <a:off x="1519784" y="4383254"/>
            <a:ext cx="179080" cy="47541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Rectangle 389">
            <a:hlinkClick r:id="rId5" action="ppaction://hlinksldjump" tooltip="Other: 3 @ -2.0%"/>
          </p:cNvPr>
          <p:cNvSpPr/>
          <p:nvPr/>
        </p:nvSpPr>
        <p:spPr>
          <a:xfrm>
            <a:off x="1698864" y="4383254"/>
            <a:ext cx="77294" cy="4754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Rectangle 390">
            <a:hlinkClick r:id="rId5" action="ppaction://hlinksldjump" tooltip="Newbie: 83 @ +2.1%"/>
          </p:cNvPr>
          <p:cNvSpPr/>
          <p:nvPr/>
        </p:nvSpPr>
        <p:spPr>
          <a:xfrm>
            <a:off x="12700" y="3668615"/>
            <a:ext cx="1776158" cy="77488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5" action="ppaction://hlinksldjump" tooltip="iOS 4: 141 @ +13.8%"/>
          </p:cNvPr>
          <p:cNvSpPr/>
          <p:nvPr/>
        </p:nvSpPr>
        <p:spPr>
          <a:xfrm>
            <a:off x="1801558" y="3681315"/>
            <a:ext cx="704582" cy="262936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5" action="ppaction://hlinksldjump" tooltip="Android 4: 138 @ +4.6%"/>
          </p:cNvPr>
          <p:cNvSpPr/>
          <p:nvPr/>
        </p:nvSpPr>
        <p:spPr>
          <a:xfrm>
            <a:off x="1801558" y="3944251"/>
            <a:ext cx="704582" cy="257070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5" action="ppaction://hlinksldjump" tooltip="iOS 5: 123 @ -7.4%"/>
          </p:cNvPr>
          <p:cNvSpPr/>
          <p:nvPr/>
        </p:nvSpPr>
        <p:spPr>
          <a:xfrm>
            <a:off x="1801558" y="4201321"/>
            <a:ext cx="704582" cy="229474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5" name="Rectangle 394">
            <a:hlinkClick r:id="rId5" action="ppaction://hlinksldjump" tooltip="Android 3: 121 @ +6.7%"/>
          </p:cNvPr>
          <p:cNvSpPr/>
          <p:nvPr/>
        </p:nvSpPr>
        <p:spPr>
          <a:xfrm>
            <a:off x="2506139" y="3681315"/>
            <a:ext cx="448883" cy="354028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6" name="Rectangle 395">
            <a:hlinkClick r:id="rId5" action="ppaction://hlinksldjump" tooltip="iOS 3: 108 @ +2.3%"/>
          </p:cNvPr>
          <p:cNvSpPr/>
          <p:nvPr/>
        </p:nvSpPr>
        <p:spPr>
          <a:xfrm>
            <a:off x="2955022" y="3681315"/>
            <a:ext cx="398548" cy="354028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7" name="Rectangle 396">
            <a:hlinkClick r:id="rId5" action="ppaction://hlinksldjump" tooltip="Java ME: 84 @ +18.3%"/>
          </p:cNvPr>
          <p:cNvSpPr/>
          <p:nvPr/>
        </p:nvSpPr>
        <p:spPr>
          <a:xfrm>
            <a:off x="2506139" y="4035343"/>
            <a:ext cx="455471" cy="241632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8" name="Rectangle 397">
            <a:hlinkClick r:id="rId5" action="ppaction://hlinksldjump" tooltip="Android 2: 53 @ +36.6%"/>
          </p:cNvPr>
          <p:cNvSpPr/>
          <p:nvPr/>
        </p:nvSpPr>
        <p:spPr>
          <a:xfrm>
            <a:off x="2506139" y="4276975"/>
            <a:ext cx="455471" cy="1538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9" name="Rectangle 398">
            <a:hlinkClick r:id="rId5" action="ppaction://hlinksldjump" tooltip="Windows: 52 @ -2.6%"/>
          </p:cNvPr>
          <p:cNvSpPr/>
          <p:nvPr/>
        </p:nvSpPr>
        <p:spPr>
          <a:xfrm>
            <a:off x="2961610" y="4035343"/>
            <a:ext cx="391960" cy="175321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0" name="Rectangle 399">
            <a:hlinkClick r:id="rId5" action="ppaction://hlinksldjump" tooltip="Black berry: 39 @ +0.0%"/>
          </p:cNvPr>
          <p:cNvSpPr/>
          <p:nvPr/>
        </p:nvSpPr>
        <p:spPr>
          <a:xfrm>
            <a:off x="2961610" y="4210664"/>
            <a:ext cx="269374" cy="19142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Rectangle 400">
            <a:hlinkClick r:id="rId5" action="ppaction://hlinksldjump" tooltip="Symbian: 18 @ -17.2%"/>
          </p:cNvPr>
          <p:cNvSpPr/>
          <p:nvPr/>
        </p:nvSpPr>
        <p:spPr>
          <a:xfrm>
            <a:off x="3230984" y="4210664"/>
            <a:ext cx="122586" cy="191427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Rectangle 401">
            <a:hlinkClick r:id="rId5" action="ppaction://hlinksldjump" tooltip="Android 1: 6 @ +13.5%"/>
          </p:cNvPr>
          <p:cNvSpPr/>
          <p:nvPr/>
        </p:nvSpPr>
        <p:spPr>
          <a:xfrm>
            <a:off x="2961610" y="4402091"/>
            <a:ext cx="259562" cy="28704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3" name="Rectangle 402">
            <a:hlinkClick r:id="rId5" action="ppaction://hlinksldjump" tooltip="Other: 3 @ +16.7%"/>
          </p:cNvPr>
          <p:cNvSpPr/>
          <p:nvPr/>
        </p:nvSpPr>
        <p:spPr>
          <a:xfrm>
            <a:off x="3221172" y="4402091"/>
            <a:ext cx="132398" cy="28704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" name="Rectangle 403">
            <a:hlinkClick r:id="rId5" action="ppaction://hlinksldjump" tooltip="Retired: 74 @ +5.6%"/>
          </p:cNvPr>
          <p:cNvSpPr/>
          <p:nvPr/>
        </p:nvSpPr>
        <p:spPr>
          <a:xfrm>
            <a:off x="1788858" y="3668615"/>
            <a:ext cx="1577412" cy="774880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5" action="ppaction://hlinksldjump" tooltip="Android 3: 117 @ +15.5%"/>
          </p:cNvPr>
          <p:cNvSpPr/>
          <p:nvPr/>
        </p:nvSpPr>
        <p:spPr>
          <a:xfrm>
            <a:off x="25400" y="4456195"/>
            <a:ext cx="583816" cy="258520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5" action="ppaction://hlinksldjump" tooltip="iOS 4: 116 @ +11.2%"/>
          </p:cNvPr>
          <p:cNvSpPr/>
          <p:nvPr/>
        </p:nvSpPr>
        <p:spPr>
          <a:xfrm>
            <a:off x="25400" y="4714715"/>
            <a:ext cx="583816" cy="256287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7" name="Rectangle 406">
            <a:hlinkClick r:id="rId5" action="ppaction://hlinksldjump" tooltip="Android 4: 115 @ +22.3%"/>
          </p:cNvPr>
          <p:cNvSpPr/>
          <p:nvPr/>
        </p:nvSpPr>
        <p:spPr>
          <a:xfrm>
            <a:off x="609216" y="4456195"/>
            <a:ext cx="541420" cy="276009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8" name="Rectangle 407">
            <a:hlinkClick r:id="rId5" action="ppaction://hlinksldjump" tooltip="iOS 5: 100 @ +7.1%"/>
          </p:cNvPr>
          <p:cNvSpPr/>
          <p:nvPr/>
        </p:nvSpPr>
        <p:spPr>
          <a:xfrm>
            <a:off x="609216" y="4732204"/>
            <a:ext cx="541420" cy="238799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9" name="Rectangle 408">
            <a:hlinkClick r:id="rId5" action="ppaction://hlinksldjump" tooltip="iOS 3: 79 @ +8.6%"/>
          </p:cNvPr>
          <p:cNvSpPr/>
          <p:nvPr/>
        </p:nvSpPr>
        <p:spPr>
          <a:xfrm>
            <a:off x="1150636" y="4456195"/>
            <a:ext cx="381777" cy="266311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0" name="Rectangle 409">
            <a:hlinkClick r:id="rId5" action="ppaction://hlinksldjump" tooltip="Java ME: 63 @ -17.8%"/>
          </p:cNvPr>
          <p:cNvSpPr/>
          <p:nvPr/>
        </p:nvSpPr>
        <p:spPr>
          <a:xfrm>
            <a:off x="1532413" y="4456195"/>
            <a:ext cx="305494" cy="266311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Rectangle 410">
            <a:hlinkClick r:id="rId5" action="ppaction://hlinksldjump" tooltip="Windows: 43 @ -1.0%"/>
          </p:cNvPr>
          <p:cNvSpPr/>
          <p:nvPr/>
        </p:nvSpPr>
        <p:spPr>
          <a:xfrm>
            <a:off x="1150636" y="4722506"/>
            <a:ext cx="418628" cy="133091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2" name="Rectangle 411">
            <a:hlinkClick r:id="rId5" action="ppaction://hlinksldjump" tooltip="Android 2: 37 @ -0.6%"/>
          </p:cNvPr>
          <p:cNvSpPr/>
          <p:nvPr/>
        </p:nvSpPr>
        <p:spPr>
          <a:xfrm>
            <a:off x="1150636" y="4855597"/>
            <a:ext cx="418628" cy="115405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3" name="Rectangle 412">
            <a:hlinkClick r:id="rId5" action="ppaction://hlinksldjump" tooltip="Black berry: 25 @ +4.2%"/>
          </p:cNvPr>
          <p:cNvSpPr/>
          <p:nvPr/>
        </p:nvSpPr>
        <p:spPr>
          <a:xfrm>
            <a:off x="1569264" y="4722506"/>
            <a:ext cx="268643" cy="122544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Rectangle 413">
            <a:hlinkClick r:id="rId5" action="ppaction://hlinksldjump" tooltip="Symbian: 19 @ +21.1%"/>
          </p:cNvPr>
          <p:cNvSpPr/>
          <p:nvPr/>
        </p:nvSpPr>
        <p:spPr>
          <a:xfrm>
            <a:off x="1569264" y="4845050"/>
            <a:ext cx="248388" cy="100311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Rectangle 414">
            <a:hlinkClick r:id="rId5" action="ppaction://hlinksldjump" tooltip="Android 1: 5 @ -4.3%"/>
          </p:cNvPr>
          <p:cNvSpPr/>
          <p:nvPr/>
        </p:nvSpPr>
        <p:spPr>
          <a:xfrm>
            <a:off x="1569264" y="4945361"/>
            <a:ext cx="248388" cy="25642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Rectangle 415">
            <a:hlinkClick r:id="rId5" action="ppaction://hlinksldjump" tooltip="Other: 2 @ -14.6%"/>
          </p:cNvPr>
          <p:cNvSpPr/>
          <p:nvPr/>
        </p:nvSpPr>
        <p:spPr>
          <a:xfrm>
            <a:off x="1817652" y="4845050"/>
            <a:ext cx="20255" cy="125952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" name="Rectangle 416">
            <a:hlinkClick r:id="rId5" action="ppaction://hlinksldjump" tooltip="DINK: 60 @ +7.6%"/>
          </p:cNvPr>
          <p:cNvSpPr/>
          <p:nvPr/>
        </p:nvSpPr>
        <p:spPr>
          <a:xfrm>
            <a:off x="12700" y="4443495"/>
            <a:ext cx="1837907" cy="54020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5" action="ppaction://hlinksldjump" tooltip="iOS 5: 96 @ +10.7%"/>
          </p:cNvPr>
          <p:cNvSpPr/>
          <p:nvPr/>
        </p:nvSpPr>
        <p:spPr>
          <a:xfrm>
            <a:off x="25400" y="4996402"/>
            <a:ext cx="578354" cy="212323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9" name="Rectangle 418">
            <a:hlinkClick r:id="rId5" action="ppaction://hlinksldjump" tooltip="iOS 4: 87 @ +9.5%"/>
          </p:cNvPr>
          <p:cNvSpPr/>
          <p:nvPr/>
        </p:nvSpPr>
        <p:spPr>
          <a:xfrm>
            <a:off x="25400" y="5208725"/>
            <a:ext cx="578354" cy="192112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0" name="Rectangle 419">
            <a:hlinkClick r:id="rId5" action="ppaction://hlinksldjump" tooltip="Android 4: 86 @ +2.7%"/>
          </p:cNvPr>
          <p:cNvSpPr/>
          <p:nvPr/>
        </p:nvSpPr>
        <p:spPr>
          <a:xfrm>
            <a:off x="603754" y="4996402"/>
            <a:ext cx="527283" cy="207737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5" action="ppaction://hlinksldjump" tooltip="Android 3: 81 @ +18.1%"/>
          </p:cNvPr>
          <p:cNvSpPr/>
          <p:nvPr/>
        </p:nvSpPr>
        <p:spPr>
          <a:xfrm>
            <a:off x="603754" y="5204139"/>
            <a:ext cx="527283" cy="196698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2" name="Rectangle 421">
            <a:hlinkClick r:id="rId5" action="ppaction://hlinksldjump" tooltip="iOS 3: 64 @ +10.5%"/>
          </p:cNvPr>
          <p:cNvSpPr/>
          <p:nvPr/>
        </p:nvSpPr>
        <p:spPr>
          <a:xfrm>
            <a:off x="1131037" y="4996402"/>
            <a:ext cx="383767" cy="213839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3" name="Rectangle 422">
            <a:hlinkClick r:id="rId5" action="ppaction://hlinksldjump" tooltip="Java ME: 54 @ +0.7%"/>
          </p:cNvPr>
          <p:cNvSpPr/>
          <p:nvPr/>
        </p:nvSpPr>
        <p:spPr>
          <a:xfrm>
            <a:off x="1514804" y="4996402"/>
            <a:ext cx="323103" cy="213839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4" name="Rectangle 423">
            <a:hlinkClick r:id="rId5" action="ppaction://hlinksldjump" tooltip="Windows: 32 @ -11.1%"/>
          </p:cNvPr>
          <p:cNvSpPr/>
          <p:nvPr/>
        </p:nvSpPr>
        <p:spPr>
          <a:xfrm>
            <a:off x="1131037" y="5210241"/>
            <a:ext cx="216782" cy="190596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Rectangle 424">
            <a:hlinkClick r:id="rId5" action="ppaction://hlinksldjump" tooltip="Android 2: 32 @ -5.1%"/>
          </p:cNvPr>
          <p:cNvSpPr/>
          <p:nvPr/>
        </p:nvSpPr>
        <p:spPr>
          <a:xfrm>
            <a:off x="1347819" y="5210241"/>
            <a:ext cx="371536" cy="109026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6" name="Rectangle 425">
            <a:hlinkClick r:id="rId5" action="ppaction://hlinksldjump" tooltip="Black berry: 24 @ +17.2%"/>
          </p:cNvPr>
          <p:cNvSpPr/>
          <p:nvPr/>
        </p:nvSpPr>
        <p:spPr>
          <a:xfrm>
            <a:off x="1347819" y="5319267"/>
            <a:ext cx="371536" cy="81570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7" name="Rectangle 426">
            <a:hlinkClick r:id="rId5" action="ppaction://hlinksldjump" tooltip="Symbian: 13 @ +37.4%"/>
          </p:cNvPr>
          <p:cNvSpPr/>
          <p:nvPr/>
        </p:nvSpPr>
        <p:spPr>
          <a:xfrm>
            <a:off x="1719355" y="5210241"/>
            <a:ext cx="118552" cy="1450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Rectangle 427">
            <a:hlinkClick r:id="rId5" action="ppaction://hlinksldjump" tooltip="Android 1: 3 @ -31.9%"/>
          </p:cNvPr>
          <p:cNvSpPr/>
          <p:nvPr/>
        </p:nvSpPr>
        <p:spPr>
          <a:xfrm>
            <a:off x="1719355" y="5355280"/>
            <a:ext cx="70899" cy="455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Rectangle 428">
            <a:hlinkClick r:id="rId5" action="ppaction://hlinksldjump" tooltip="Other: 2 @ -0.6%"/>
          </p:cNvPr>
          <p:cNvSpPr/>
          <p:nvPr/>
        </p:nvSpPr>
        <p:spPr>
          <a:xfrm>
            <a:off x="1790254" y="5355280"/>
            <a:ext cx="47653" cy="45557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0" name="Rectangle 429">
            <a:hlinkClick r:id="rId5" action="ppaction://hlinksldjump" tooltip="Listener: 48 @ +7.1%"/>
          </p:cNvPr>
          <p:cNvSpPr/>
          <p:nvPr/>
        </p:nvSpPr>
        <p:spPr>
          <a:xfrm>
            <a:off x="12700" y="4983702"/>
            <a:ext cx="1837907" cy="429835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31" name="Rectangle 430">
            <a:hlinkClick r:id="rId5" action="ppaction://hlinksldjump" tooltip="Android 4: 63 @ +19.0%"/>
          </p:cNvPr>
          <p:cNvSpPr/>
          <p:nvPr/>
        </p:nvSpPr>
        <p:spPr>
          <a:xfrm>
            <a:off x="1863307" y="4456195"/>
            <a:ext cx="442422" cy="182799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5" action="ppaction://hlinksldjump" tooltip="iOS 4: 57 @ +17.4%"/>
          </p:cNvPr>
          <p:cNvSpPr/>
          <p:nvPr/>
        </p:nvSpPr>
        <p:spPr>
          <a:xfrm>
            <a:off x="2305729" y="4456195"/>
            <a:ext cx="397303" cy="182799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3" name="Rectangle 432">
            <a:hlinkClick r:id="rId5" action="ppaction://hlinksldjump" tooltip="iOS 5: 52 @ +59.1%"/>
          </p:cNvPr>
          <p:cNvSpPr/>
          <p:nvPr/>
        </p:nvSpPr>
        <p:spPr>
          <a:xfrm>
            <a:off x="1863307" y="4638994"/>
            <a:ext cx="347768" cy="1919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4" name="Rectangle 433">
            <a:hlinkClick r:id="rId5" action="ppaction://hlinksldjump" tooltip="Android 3: 44 @ +8.8%"/>
          </p:cNvPr>
          <p:cNvSpPr/>
          <p:nvPr/>
        </p:nvSpPr>
        <p:spPr>
          <a:xfrm>
            <a:off x="1863307" y="4830899"/>
            <a:ext cx="347768" cy="163058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5" name="Rectangle 434">
            <a:hlinkClick r:id="rId5" action="ppaction://hlinksldjump" tooltip="Java ME: 38 @ -5.0%"/>
          </p:cNvPr>
          <p:cNvSpPr/>
          <p:nvPr/>
        </p:nvSpPr>
        <p:spPr>
          <a:xfrm>
            <a:off x="2211075" y="4638994"/>
            <a:ext cx="254149" cy="189742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Rectangle 435">
            <a:hlinkClick r:id="rId5" action="ppaction://hlinksldjump" tooltip="iOS 3: 35 @ +28.7%"/>
          </p:cNvPr>
          <p:cNvSpPr/>
          <p:nvPr/>
        </p:nvSpPr>
        <p:spPr>
          <a:xfrm>
            <a:off x="2465224" y="4638994"/>
            <a:ext cx="237808" cy="189742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Rectangle 436">
            <a:hlinkClick r:id="rId5" action="ppaction://hlinksldjump" tooltip="Windows: 24 @ +7.6%"/>
          </p:cNvPr>
          <p:cNvSpPr/>
          <p:nvPr/>
        </p:nvSpPr>
        <p:spPr>
          <a:xfrm>
            <a:off x="2211075" y="4828735"/>
            <a:ext cx="313384" cy="98814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Rectangle 437">
            <a:hlinkClick r:id="rId5" action="ppaction://hlinksldjump" tooltip="Android 2: 16 @ +22.7%"/>
          </p:cNvPr>
          <p:cNvSpPr/>
          <p:nvPr/>
        </p:nvSpPr>
        <p:spPr>
          <a:xfrm>
            <a:off x="2211075" y="4927549"/>
            <a:ext cx="313384" cy="66408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>
            <a:hlinkClick r:id="rId5" action="ppaction://hlinksldjump" tooltip="Black berry: 12 @ -20.4%"/>
          </p:cNvPr>
          <p:cNvSpPr/>
          <p:nvPr/>
        </p:nvSpPr>
        <p:spPr>
          <a:xfrm>
            <a:off x="2524459" y="4828735"/>
            <a:ext cx="178573" cy="82617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>
            <a:hlinkClick r:id="rId5" action="ppaction://hlinksldjump" tooltip="Symbian: 8 @ +9.2%"/>
          </p:cNvPr>
          <p:cNvSpPr/>
          <p:nvPr/>
        </p:nvSpPr>
        <p:spPr>
          <a:xfrm>
            <a:off x="2524459" y="4911352"/>
            <a:ext cx="161290" cy="63478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Rectangle 440">
            <a:hlinkClick r:id="rId5" action="ppaction://hlinksldjump" tooltip="Android 1: 2 @ +28.9%"/>
          </p:cNvPr>
          <p:cNvSpPr/>
          <p:nvPr/>
        </p:nvSpPr>
        <p:spPr>
          <a:xfrm>
            <a:off x="2524459" y="4974830"/>
            <a:ext cx="161290" cy="19127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Rectangle 441">
            <a:hlinkClick r:id="rId5" action="ppaction://hlinksldjump" tooltip="Other: 1 @ +18.1%"/>
          </p:cNvPr>
          <p:cNvSpPr/>
          <p:nvPr/>
        </p:nvSpPr>
        <p:spPr>
          <a:xfrm>
            <a:off x="2685749" y="4911352"/>
            <a:ext cx="17283" cy="82605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Rectangle 442">
            <a:hlinkClick r:id="rId5" action="ppaction://hlinksldjump" tooltip="Browser: 29 @ +16.7%"/>
          </p:cNvPr>
          <p:cNvSpPr/>
          <p:nvPr/>
        </p:nvSpPr>
        <p:spPr>
          <a:xfrm>
            <a:off x="1850607" y="4443495"/>
            <a:ext cx="865125" cy="563162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44" name="Rectangle 443">
            <a:hlinkClick r:id="rId5" action="ppaction://hlinksldjump" tooltip="iOS 4: 44 @ +10.0%"/>
          </p:cNvPr>
          <p:cNvSpPr/>
          <p:nvPr/>
        </p:nvSpPr>
        <p:spPr>
          <a:xfrm>
            <a:off x="2728432" y="4456195"/>
            <a:ext cx="326497" cy="168457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5" name="Rectangle 444">
            <a:hlinkClick r:id="rId5" action="ppaction://hlinksldjump" tooltip="Android 4: 40 @ +0.5%"/>
          </p:cNvPr>
          <p:cNvSpPr/>
          <p:nvPr/>
        </p:nvSpPr>
        <p:spPr>
          <a:xfrm>
            <a:off x="3054929" y="4456195"/>
            <a:ext cx="298641" cy="168457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6" name="Rectangle 445">
            <a:hlinkClick r:id="rId5" action="ppaction://hlinksldjump" tooltip="iOS 5: 39 @ +4.9%"/>
          </p:cNvPr>
          <p:cNvSpPr/>
          <p:nvPr/>
        </p:nvSpPr>
        <p:spPr>
          <a:xfrm>
            <a:off x="2728432" y="4624652"/>
            <a:ext cx="321623" cy="155222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7" name="Rectangle 446">
            <a:hlinkClick r:id="rId5" action="ppaction://hlinksldjump" tooltip="Android 3: 37 @ -3.1%"/>
          </p:cNvPr>
          <p:cNvSpPr/>
          <p:nvPr/>
        </p:nvSpPr>
        <p:spPr>
          <a:xfrm>
            <a:off x="3050055" y="4624652"/>
            <a:ext cx="303515" cy="155222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Rectangle 447">
            <a:hlinkClick r:id="rId5" action="ppaction://hlinksldjump" tooltip="iOS 3: 30 @ +0.2%"/>
          </p:cNvPr>
          <p:cNvSpPr/>
          <p:nvPr/>
        </p:nvSpPr>
        <p:spPr>
          <a:xfrm>
            <a:off x="2728432" y="4779874"/>
            <a:ext cx="309932" cy="121574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Rectangle 448">
            <a:hlinkClick r:id="rId5" action="ppaction://hlinksldjump" tooltip="Java ME: 23 @ -16.7%"/>
          </p:cNvPr>
          <p:cNvSpPr/>
          <p:nvPr/>
        </p:nvSpPr>
        <p:spPr>
          <a:xfrm>
            <a:off x="2728432" y="4901448"/>
            <a:ext cx="309932" cy="92509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Rectangle 449">
            <a:hlinkClick r:id="rId5" action="ppaction://hlinksldjump" tooltip="Windows: 18 @ +42.0%"/>
          </p:cNvPr>
          <p:cNvSpPr/>
          <p:nvPr/>
        </p:nvSpPr>
        <p:spPr>
          <a:xfrm>
            <a:off x="3038364" y="4779874"/>
            <a:ext cx="174393" cy="1303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Rectangle 450">
            <a:hlinkClick r:id="rId5" action="ppaction://hlinksldjump" tooltip="Android 2: 15 @ -4.5%"/>
          </p:cNvPr>
          <p:cNvSpPr/>
          <p:nvPr/>
        </p:nvSpPr>
        <p:spPr>
          <a:xfrm>
            <a:off x="3212757" y="4779874"/>
            <a:ext cx="140813" cy="130368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ectangle 451">
            <a:hlinkClick r:id="rId5" action="ppaction://hlinksldjump" tooltip="Black berry: 12 @ -3.4%"/>
          </p:cNvPr>
          <p:cNvSpPr/>
          <p:nvPr/>
        </p:nvSpPr>
        <p:spPr>
          <a:xfrm>
            <a:off x="3038364" y="4910242"/>
            <a:ext cx="173742" cy="83715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Rectangle 452">
            <a:hlinkClick r:id="rId5" action="ppaction://hlinksldjump" tooltip="Symbian: 7 @ +27.5%"/>
          </p:cNvPr>
          <p:cNvSpPr/>
          <p:nvPr/>
        </p:nvSpPr>
        <p:spPr>
          <a:xfrm>
            <a:off x="3212106" y="4910242"/>
            <a:ext cx="141464" cy="65625"/>
          </a:xfrm>
          <a:prstGeom prst="rect">
            <a:avLst/>
          </a:prstGeom>
          <a:solidFill>
            <a:srgbClr val="1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Rectangle 453">
            <a:hlinkClick r:id="rId5" action="ppaction://hlinksldjump" tooltip="Android 1: 1 @ -16.0%"/>
          </p:cNvPr>
          <p:cNvSpPr/>
          <p:nvPr/>
        </p:nvSpPr>
        <p:spPr>
          <a:xfrm>
            <a:off x="3212106" y="4975867"/>
            <a:ext cx="92355" cy="18090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Rectangle 454">
            <a:hlinkClick r:id="rId5" action="ppaction://hlinksldjump" tooltip="Other: 1 @ -1.7%"/>
          </p:cNvPr>
          <p:cNvSpPr/>
          <p:nvPr/>
        </p:nvSpPr>
        <p:spPr>
          <a:xfrm>
            <a:off x="3304461" y="4975867"/>
            <a:ext cx="49109" cy="18090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Rectangle 455">
            <a:hlinkClick r:id="rId5" action="ppaction://hlinksldjump" tooltip="Cameraman: 22 @ +2.3%"/>
          </p:cNvPr>
          <p:cNvSpPr/>
          <p:nvPr/>
        </p:nvSpPr>
        <p:spPr>
          <a:xfrm>
            <a:off x="2715732" y="4443495"/>
            <a:ext cx="650538" cy="563162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7" name="Rectangle 456">
            <a:hlinkClick r:id="rId5" action="ppaction://hlinksldjump" tooltip="iOS 4: 32 @ +12.0%"/>
          </p:cNvPr>
          <p:cNvSpPr/>
          <p:nvPr/>
        </p:nvSpPr>
        <p:spPr>
          <a:xfrm>
            <a:off x="1863307" y="5019357"/>
            <a:ext cx="322288" cy="123229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8" name="Rectangle 457">
            <a:hlinkClick r:id="rId5" action="ppaction://hlinksldjump" tooltip="Android 4: 30 @ -11.2%"/>
          </p:cNvPr>
          <p:cNvSpPr/>
          <p:nvPr/>
        </p:nvSpPr>
        <p:spPr>
          <a:xfrm>
            <a:off x="2185595" y="5019357"/>
            <a:ext cx="305778" cy="123229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9" name="Rectangle 458">
            <a:hlinkClick r:id="rId5" action="ppaction://hlinksldjump" tooltip="Android 3: 28 @ -4.4%"/>
          </p:cNvPr>
          <p:cNvSpPr/>
          <p:nvPr/>
        </p:nvSpPr>
        <p:spPr>
          <a:xfrm>
            <a:off x="1863307" y="5142586"/>
            <a:ext cx="258044" cy="133880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Rectangle 459">
            <a:hlinkClick r:id="rId5" action="ppaction://hlinksldjump" tooltip="iOS 5: 26 @ -7.0%"/>
          </p:cNvPr>
          <p:cNvSpPr/>
          <p:nvPr/>
        </p:nvSpPr>
        <p:spPr>
          <a:xfrm>
            <a:off x="1863307" y="5276466"/>
            <a:ext cx="258044" cy="124371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>
            <a:hlinkClick r:id="rId5" action="ppaction://hlinksldjump" tooltip="iOS 3: 26 @ +6.1%"/>
          </p:cNvPr>
          <p:cNvSpPr/>
          <p:nvPr/>
        </p:nvSpPr>
        <p:spPr>
          <a:xfrm>
            <a:off x="2121351" y="5142586"/>
            <a:ext cx="217657" cy="14718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>
            <a:hlinkClick r:id="rId5" action="ppaction://hlinksldjump" tooltip="Java ME: 18 @ -1.1%"/>
          </p:cNvPr>
          <p:cNvSpPr/>
          <p:nvPr/>
        </p:nvSpPr>
        <p:spPr>
          <a:xfrm>
            <a:off x="2339008" y="5142586"/>
            <a:ext cx="152365" cy="147185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hlinkClick r:id="rId5" action="ppaction://hlinksldjump" tooltip="Windows: 11 @ +15.7%"/>
          </p:cNvPr>
          <p:cNvSpPr/>
          <p:nvPr/>
        </p:nvSpPr>
        <p:spPr>
          <a:xfrm>
            <a:off x="2121351" y="5289772"/>
            <a:ext cx="123496" cy="111065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hlinkClick r:id="rId5" action="ppaction://hlinksldjump" tooltip="Android 2: 10 @ -4.5%"/>
          </p:cNvPr>
          <p:cNvSpPr/>
          <p:nvPr/>
        </p:nvSpPr>
        <p:spPr>
          <a:xfrm>
            <a:off x="2244847" y="5289772"/>
            <a:ext cx="172415" cy="71892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hlinkClick r:id="rId5" action="ppaction://hlinksldjump" tooltip="Symbian: 5 @ +15.8%"/>
          </p:cNvPr>
          <p:cNvSpPr/>
          <p:nvPr/>
        </p:nvSpPr>
        <p:spPr>
          <a:xfrm>
            <a:off x="2244847" y="5361664"/>
            <a:ext cx="172415" cy="39173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Rectangle 465">
            <a:hlinkClick r:id="rId5" action="ppaction://hlinksldjump" tooltip="Black berry: 5 @ -33.7%"/>
          </p:cNvPr>
          <p:cNvSpPr/>
          <p:nvPr/>
        </p:nvSpPr>
        <p:spPr>
          <a:xfrm>
            <a:off x="2417262" y="5289772"/>
            <a:ext cx="74111" cy="8677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Rectangle 466">
            <a:hlinkClick r:id="rId5" action="ppaction://hlinksldjump" tooltip="Android 1: 1 @ -36.3%"/>
          </p:cNvPr>
          <p:cNvSpPr/>
          <p:nvPr/>
        </p:nvSpPr>
        <p:spPr>
          <a:xfrm>
            <a:off x="2417262" y="5376544"/>
            <a:ext cx="50906" cy="2429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" name="Rectangle 467">
            <a:hlinkClick r:id="rId5" action="ppaction://hlinksldjump" tooltip="Other: 0 @ -23.9%"/>
          </p:cNvPr>
          <p:cNvSpPr/>
          <p:nvPr/>
        </p:nvSpPr>
        <p:spPr>
          <a:xfrm>
            <a:off x="2468168" y="5376544"/>
            <a:ext cx="23205" cy="24293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" name="Rectangle 468">
            <a:hlinkClick r:id="rId5" action="ppaction://hlinksldjump" tooltip="Traveller: 16 @ -2.0%"/>
          </p:cNvPr>
          <p:cNvSpPr/>
          <p:nvPr/>
        </p:nvSpPr>
        <p:spPr>
          <a:xfrm>
            <a:off x="1850607" y="5006657"/>
            <a:ext cx="653466" cy="406880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70" name="Rectangle 469">
            <a:hlinkClick r:id="rId5" action="ppaction://hlinksldjump" tooltip="iOS 4: 26 @ +17.1%"/>
          </p:cNvPr>
          <p:cNvSpPr/>
          <p:nvPr/>
        </p:nvSpPr>
        <p:spPr>
          <a:xfrm>
            <a:off x="2516773" y="5019357"/>
            <a:ext cx="252866" cy="126201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 470">
            <a:hlinkClick r:id="rId5" action="ppaction://hlinksldjump" tooltip="Android 4: 25 @ +7.8%"/>
          </p:cNvPr>
          <p:cNvSpPr/>
          <p:nvPr/>
        </p:nvSpPr>
        <p:spPr>
          <a:xfrm>
            <a:off x="2769639" y="5019357"/>
            <a:ext cx="241130" cy="126201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Rectangle 471">
            <a:hlinkClick r:id="rId5" action="ppaction://hlinksldjump" tooltip="iOS 5: 21 @ -2.2%"/>
          </p:cNvPr>
          <p:cNvSpPr/>
          <p:nvPr/>
        </p:nvSpPr>
        <p:spPr>
          <a:xfrm>
            <a:off x="2516773" y="5145558"/>
            <a:ext cx="253404" cy="101805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5" action="ppaction://hlinksldjump" tooltip="Android 3: 20 @ -25.2%"/>
          </p:cNvPr>
          <p:cNvSpPr/>
          <p:nvPr/>
        </p:nvSpPr>
        <p:spPr>
          <a:xfrm>
            <a:off x="2770177" y="5145558"/>
            <a:ext cx="240592" cy="101805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5" action="ppaction://hlinksldjump" tooltip="iOS 3: 16 @ -6.8%"/>
          </p:cNvPr>
          <p:cNvSpPr/>
          <p:nvPr/>
        </p:nvSpPr>
        <p:spPr>
          <a:xfrm>
            <a:off x="2516773" y="5247363"/>
            <a:ext cx="234761" cy="81560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5" action="ppaction://hlinksldjump" tooltip="Java ME: 14 @ -14.2%"/>
          </p:cNvPr>
          <p:cNvSpPr/>
          <p:nvPr/>
        </p:nvSpPr>
        <p:spPr>
          <a:xfrm>
            <a:off x="2516773" y="5328923"/>
            <a:ext cx="234761" cy="71914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5" action="ppaction://hlinksldjump" tooltip="Windows: 10 @ +1.6%"/>
          </p:cNvPr>
          <p:cNvSpPr/>
          <p:nvPr/>
        </p:nvSpPr>
        <p:spPr>
          <a:xfrm>
            <a:off x="2751534" y="5247363"/>
            <a:ext cx="133833" cy="93081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Rectangle 476">
            <a:hlinkClick r:id="rId5" action="ppaction://hlinksldjump" tooltip="Android 2: 10 @ +1.6%"/>
          </p:cNvPr>
          <p:cNvSpPr/>
          <p:nvPr/>
        </p:nvSpPr>
        <p:spPr>
          <a:xfrm>
            <a:off x="2885367" y="5247363"/>
            <a:ext cx="125402" cy="93081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>
            <a:hlinkClick r:id="rId5" action="ppaction://hlinksldjump" tooltip="Black berry: 8 @ +32.6%"/>
          </p:cNvPr>
          <p:cNvSpPr/>
          <p:nvPr/>
        </p:nvSpPr>
        <p:spPr>
          <a:xfrm>
            <a:off x="2751534" y="5340444"/>
            <a:ext cx="157385" cy="603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478">
            <a:hlinkClick r:id="rId5" action="ppaction://hlinksldjump" tooltip="Symbian: 3 @ -7.8%"/>
          </p:cNvPr>
          <p:cNvSpPr/>
          <p:nvPr/>
        </p:nvSpPr>
        <p:spPr>
          <a:xfrm>
            <a:off x="2908919" y="5340444"/>
            <a:ext cx="101850" cy="41460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479">
            <a:hlinkClick r:id="rId5" action="ppaction://hlinksldjump" tooltip="Android 1: 1 @ +3.6%"/>
          </p:cNvPr>
          <p:cNvSpPr/>
          <p:nvPr/>
        </p:nvSpPr>
        <p:spPr>
          <a:xfrm>
            <a:off x="2908919" y="5381904"/>
            <a:ext cx="77951" cy="1893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Rectangle 480">
            <a:hlinkClick r:id="rId5" action="ppaction://hlinksldjump" tooltip="Other: 0 @ -31.9%"/>
          </p:cNvPr>
          <p:cNvSpPr/>
          <p:nvPr/>
        </p:nvSpPr>
        <p:spPr>
          <a:xfrm>
            <a:off x="2986871" y="5381904"/>
            <a:ext cx="23898" cy="1893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Rectangle 481">
            <a:hlinkClick r:id="rId5" action="ppaction://hlinksldjump" tooltip="Connected: 13 @ -2.1%"/>
          </p:cNvPr>
          <p:cNvSpPr/>
          <p:nvPr/>
        </p:nvSpPr>
        <p:spPr>
          <a:xfrm>
            <a:off x="2504073" y="5006657"/>
            <a:ext cx="519396" cy="406880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83" name="Rectangle 482">
            <a:hlinkClick r:id="rId5" action="ppaction://hlinksldjump" tooltip="Android 4: 17 @ +2.0%"/>
          </p:cNvPr>
          <p:cNvSpPr/>
          <p:nvPr/>
        </p:nvSpPr>
        <p:spPr>
          <a:xfrm>
            <a:off x="3036169" y="5019357"/>
            <a:ext cx="165974" cy="120349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Rectangle 483">
            <a:hlinkClick r:id="rId5" action="ppaction://hlinksldjump" tooltip="iOS 5: 15 @ -12.5%"/>
          </p:cNvPr>
          <p:cNvSpPr/>
          <p:nvPr/>
        </p:nvSpPr>
        <p:spPr>
          <a:xfrm>
            <a:off x="3202143" y="5019357"/>
            <a:ext cx="151427" cy="120349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>
            <a:hlinkClick r:id="rId5" action="ppaction://hlinksldjump" tooltip="Android 3: 15 @ -8.4%"/>
          </p:cNvPr>
          <p:cNvSpPr/>
          <p:nvPr/>
        </p:nvSpPr>
        <p:spPr>
          <a:xfrm>
            <a:off x="3036169" y="5139707"/>
            <a:ext cx="168642" cy="106959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5" action="ppaction://hlinksldjump" tooltip="iOS 4: 13 @ -24.2%"/>
          </p:cNvPr>
          <p:cNvSpPr/>
          <p:nvPr/>
        </p:nvSpPr>
        <p:spPr>
          <a:xfrm>
            <a:off x="3204811" y="5139707"/>
            <a:ext cx="148759" cy="106959"/>
          </a:xfrm>
          <a:prstGeom prst="rect">
            <a:avLst/>
          </a:prstGeom>
          <a:solidFill>
            <a:srgbClr val="FF3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5" action="ppaction://hlinksldjump" tooltip="iOS 3: 11 @ -8.7%"/>
          </p:cNvPr>
          <p:cNvSpPr/>
          <p:nvPr/>
        </p:nvSpPr>
        <p:spPr>
          <a:xfrm>
            <a:off x="3036169" y="5246666"/>
            <a:ext cx="162760" cy="80917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5" action="ppaction://hlinksldjump" tooltip="Java ME: 10 @ -13.3%"/>
          </p:cNvPr>
          <p:cNvSpPr/>
          <p:nvPr/>
        </p:nvSpPr>
        <p:spPr>
          <a:xfrm>
            <a:off x="3036169" y="5327583"/>
            <a:ext cx="162760" cy="73254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5" action="ppaction://hlinksldjump" tooltip="Windows: 6 @ -17.4%"/>
          </p:cNvPr>
          <p:cNvSpPr/>
          <p:nvPr/>
        </p:nvSpPr>
        <p:spPr>
          <a:xfrm>
            <a:off x="3198929" y="5246666"/>
            <a:ext cx="154641" cy="48280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Rectangle 489">
            <a:hlinkClick r:id="rId5" action="ppaction://hlinksldjump" tooltip="Android 2: 5 @ +19.4%"/>
          </p:cNvPr>
          <p:cNvSpPr/>
          <p:nvPr/>
        </p:nvSpPr>
        <p:spPr>
          <a:xfrm>
            <a:off x="3198929" y="5294946"/>
            <a:ext cx="154641" cy="42309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5" action="ppaction://hlinksldjump" tooltip="Black berry: 5 @ -16.3%"/>
          </p:cNvPr>
          <p:cNvSpPr/>
          <p:nvPr/>
        </p:nvSpPr>
        <p:spPr>
          <a:xfrm>
            <a:off x="3198929" y="5337255"/>
            <a:ext cx="88355" cy="63582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Rectangle 491">
            <a:hlinkClick r:id="rId5" action="ppaction://hlinksldjump" tooltip="Symbian: 3 @ +45.3%"/>
          </p:cNvPr>
          <p:cNvSpPr/>
          <p:nvPr/>
        </p:nvSpPr>
        <p:spPr>
          <a:xfrm>
            <a:off x="3287284" y="5337255"/>
            <a:ext cx="66286" cy="457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Rectangle 492">
            <a:hlinkClick r:id="rId5" action="ppaction://hlinksldjump" tooltip="Android 1: 1 @ +8.4%"/>
          </p:cNvPr>
          <p:cNvSpPr/>
          <p:nvPr/>
        </p:nvSpPr>
        <p:spPr>
          <a:xfrm>
            <a:off x="3287284" y="5383032"/>
            <a:ext cx="42255" cy="17805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Rectangle 493">
            <a:hlinkClick r:id="rId5" action="ppaction://hlinksldjump" tooltip="Other: 0 @ +0.0%"/>
          </p:cNvPr>
          <p:cNvSpPr/>
          <p:nvPr/>
        </p:nvSpPr>
        <p:spPr>
          <a:xfrm>
            <a:off x="3329539" y="5383032"/>
            <a:ext cx="24031" cy="17805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Rectangle 494">
            <a:hlinkClick r:id="rId5" action="ppaction://hlinksldjump" tooltip="Picky: 8 @ -9.5%"/>
          </p:cNvPr>
          <p:cNvSpPr/>
          <p:nvPr/>
        </p:nvSpPr>
        <p:spPr>
          <a:xfrm>
            <a:off x="3023469" y="5006657"/>
            <a:ext cx="342801" cy="406880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6" name="Rectangle 495">
            <a:hlinkClick r:id="rId5" action="ppaction://hlinksldjump" tooltip="Tools: 39 @ +4.8%"/>
          </p:cNvPr>
          <p:cNvSpPr/>
          <p:nvPr/>
        </p:nvSpPr>
        <p:spPr>
          <a:xfrm>
            <a:off x="0" y="3655915"/>
            <a:ext cx="3378970" cy="1770322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Tools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497" name="Rectangle 496">
            <a:hlinkClick r:id="rId5" action="ppaction://hlinksldjump" tooltip="Android 4: 140 @ +19.5%"/>
          </p:cNvPr>
          <p:cNvSpPr/>
          <p:nvPr/>
        </p:nvSpPr>
        <p:spPr>
          <a:xfrm>
            <a:off x="25400" y="5451637"/>
            <a:ext cx="716512" cy="254292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8" name="Rectangle 497">
            <a:hlinkClick r:id="rId5" action="ppaction://hlinksldjump" tooltip="Android 3: 134 @ +23.6%"/>
          </p:cNvPr>
          <p:cNvSpPr/>
          <p:nvPr/>
        </p:nvSpPr>
        <p:spPr>
          <a:xfrm>
            <a:off x="25400" y="5705929"/>
            <a:ext cx="716512" cy="244505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9" name="Rectangle 498">
            <a:hlinkClick r:id="rId5" action="ppaction://hlinksldjump" tooltip="iOS 4: 114 @ -2.9%"/>
          </p:cNvPr>
          <p:cNvSpPr/>
          <p:nvPr/>
        </p:nvSpPr>
        <p:spPr>
          <a:xfrm>
            <a:off x="25400" y="5950434"/>
            <a:ext cx="716512" cy="206891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0" name="Rectangle 499">
            <a:hlinkClick r:id="rId5" action="ppaction://hlinksldjump" tooltip="iOS 5: 112 @ -10.3%"/>
          </p:cNvPr>
          <p:cNvSpPr/>
          <p:nvPr/>
        </p:nvSpPr>
        <p:spPr>
          <a:xfrm>
            <a:off x="741912" y="5451637"/>
            <a:ext cx="465923" cy="312345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1" name="Rectangle 500">
            <a:hlinkClick r:id="rId5" action="ppaction://hlinksldjump" tooltip="Java ME: 79 @ +13.5%"/>
          </p:cNvPr>
          <p:cNvSpPr/>
          <p:nvPr/>
        </p:nvSpPr>
        <p:spPr>
          <a:xfrm>
            <a:off x="1207835" y="5451637"/>
            <a:ext cx="331537" cy="312345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2" name="Rectangle 501">
            <a:hlinkClick r:id="rId5" action="ppaction://hlinksldjump" tooltip="iOS 3: 79 @ -9.4%"/>
          </p:cNvPr>
          <p:cNvSpPr/>
          <p:nvPr/>
        </p:nvSpPr>
        <p:spPr>
          <a:xfrm>
            <a:off x="741912" y="5763982"/>
            <a:ext cx="431582" cy="237424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3" name="Rectangle 502">
            <a:hlinkClick r:id="rId5" action="ppaction://hlinksldjump" tooltip="Windows: 52 @ +1.6%"/>
          </p:cNvPr>
          <p:cNvSpPr/>
          <p:nvPr/>
        </p:nvSpPr>
        <p:spPr>
          <a:xfrm>
            <a:off x="741912" y="6001406"/>
            <a:ext cx="431582" cy="155919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4" name="Rectangle 503">
            <a:hlinkClick r:id="rId5" action="ppaction://hlinksldjump" tooltip="Android 2: 47 @ +14.3%"/>
          </p:cNvPr>
          <p:cNvSpPr/>
          <p:nvPr/>
        </p:nvSpPr>
        <p:spPr>
          <a:xfrm>
            <a:off x="1173494" y="5763982"/>
            <a:ext cx="365878" cy="166254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5" name="Rectangle 504">
            <a:hlinkClick r:id="rId5" action="ppaction://hlinksldjump" tooltip="Black berry: 35 @ +26.0%"/>
          </p:cNvPr>
          <p:cNvSpPr/>
          <p:nvPr/>
        </p:nvSpPr>
        <p:spPr>
          <a:xfrm>
            <a:off x="1173494" y="5930235"/>
            <a:ext cx="365878" cy="126211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6" name="Rectangle 505">
            <a:hlinkClick r:id="rId5" action="ppaction://hlinksldjump" tooltip="Symbian: 19 @ +4.7%"/>
          </p:cNvPr>
          <p:cNvSpPr/>
          <p:nvPr/>
        </p:nvSpPr>
        <p:spPr>
          <a:xfrm>
            <a:off x="1173494" y="6056446"/>
            <a:ext cx="251689" cy="100879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Rectangle 506">
            <a:hlinkClick r:id="rId5" action="ppaction://hlinksldjump" tooltip="Android 1: 6 @ +12.9%"/>
          </p:cNvPr>
          <p:cNvSpPr/>
          <p:nvPr/>
        </p:nvSpPr>
        <p:spPr>
          <a:xfrm>
            <a:off x="1425183" y="6056446"/>
            <a:ext cx="114189" cy="68187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Rectangle 507">
            <a:hlinkClick r:id="rId5" action="ppaction://hlinksldjump" tooltip="Other: 3 @ +6.8%"/>
          </p:cNvPr>
          <p:cNvSpPr/>
          <p:nvPr/>
        </p:nvSpPr>
        <p:spPr>
          <a:xfrm>
            <a:off x="1425183" y="6124633"/>
            <a:ext cx="114189" cy="32692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Rectangle 508">
            <a:hlinkClick r:id="rId5" action="ppaction://hlinksldjump" tooltip="Newbie: 68 @ +6.4%"/>
          </p:cNvPr>
          <p:cNvSpPr/>
          <p:nvPr/>
        </p:nvSpPr>
        <p:spPr>
          <a:xfrm>
            <a:off x="12700" y="5438937"/>
            <a:ext cx="1539372" cy="731088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10" name="Rectangle 509">
            <a:hlinkClick r:id="rId5" action="ppaction://hlinksldjump" tooltip="Android 3: 128 @ +26.4%"/>
          </p:cNvPr>
          <p:cNvSpPr/>
          <p:nvPr/>
        </p:nvSpPr>
        <p:spPr>
          <a:xfrm>
            <a:off x="25400" y="6182725"/>
            <a:ext cx="494892" cy="334986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1" name="Rectangle 510">
            <a:hlinkClick r:id="rId5" action="ppaction://hlinksldjump" tooltip="Android 4: 120 @ +5.3%"/>
          </p:cNvPr>
          <p:cNvSpPr/>
          <p:nvPr/>
        </p:nvSpPr>
        <p:spPr>
          <a:xfrm>
            <a:off x="25400" y="6517711"/>
            <a:ext cx="494892" cy="314889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2" name="Rectangle 511">
            <a:hlinkClick r:id="rId5" action="ppaction://hlinksldjump" tooltip="iOS 4: 117 @ +7.9%"/>
          </p:cNvPr>
          <p:cNvSpPr/>
          <p:nvPr/>
        </p:nvSpPr>
        <p:spPr>
          <a:xfrm>
            <a:off x="520292" y="6182725"/>
            <a:ext cx="526128" cy="289073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3" name="Rectangle 512">
            <a:hlinkClick r:id="rId5" action="ppaction://hlinksldjump" tooltip="iOS 5: 110 @ +4.9%"/>
          </p:cNvPr>
          <p:cNvSpPr/>
          <p:nvPr/>
        </p:nvSpPr>
        <p:spPr>
          <a:xfrm>
            <a:off x="1046420" y="6182725"/>
            <a:ext cx="492952" cy="289073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4" name="Rectangle 513">
            <a:hlinkClick r:id="rId5" action="ppaction://hlinksldjump" tooltip="Java ME: 73 @ +15.9%"/>
          </p:cNvPr>
          <p:cNvSpPr/>
          <p:nvPr/>
        </p:nvSpPr>
        <p:spPr>
          <a:xfrm>
            <a:off x="520292" y="6471798"/>
            <a:ext cx="507017" cy="187393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5" name="Rectangle 514">
            <a:hlinkClick r:id="rId5" action="ppaction://hlinksldjump" tooltip="iOS 3: 68 @ -3.0%"/>
          </p:cNvPr>
          <p:cNvSpPr/>
          <p:nvPr/>
        </p:nvSpPr>
        <p:spPr>
          <a:xfrm>
            <a:off x="520292" y="6659191"/>
            <a:ext cx="507017" cy="173409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6" name="Rectangle 515">
            <a:hlinkClick r:id="rId5" action="ppaction://hlinksldjump" tooltip="Android 2: 44 @ +14.8%"/>
          </p:cNvPr>
          <p:cNvSpPr/>
          <p:nvPr/>
        </p:nvSpPr>
        <p:spPr>
          <a:xfrm>
            <a:off x="1027309" y="6471798"/>
            <a:ext cx="269200" cy="214386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Rectangle 516">
            <a:hlinkClick r:id="rId5" action="ppaction://hlinksldjump" tooltip="Windows: 40 @ -17.5%"/>
          </p:cNvPr>
          <p:cNvSpPr/>
          <p:nvPr/>
        </p:nvSpPr>
        <p:spPr>
          <a:xfrm>
            <a:off x="1296509" y="6471798"/>
            <a:ext cx="242863" cy="214386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Rectangle 517">
            <a:hlinkClick r:id="rId5" action="ppaction://hlinksldjump" tooltip="Black berry: 32 @ +30.1%"/>
          </p:cNvPr>
          <p:cNvSpPr/>
          <p:nvPr/>
        </p:nvSpPr>
        <p:spPr>
          <a:xfrm>
            <a:off x="1027309" y="6686184"/>
            <a:ext cx="285091" cy="1464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Rectangle 518">
            <a:hlinkClick r:id="rId5" action="ppaction://hlinksldjump" tooltip="Symbian: 19 @ +22.5%"/>
          </p:cNvPr>
          <p:cNvSpPr/>
          <p:nvPr/>
        </p:nvSpPr>
        <p:spPr>
          <a:xfrm>
            <a:off x="1312400" y="6686184"/>
            <a:ext cx="226972" cy="107093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Rectangle 519">
            <a:hlinkClick r:id="rId5" action="ppaction://hlinksldjump" tooltip="Android 1: 5 @ +28.8%"/>
          </p:cNvPr>
          <p:cNvSpPr/>
          <p:nvPr/>
        </p:nvSpPr>
        <p:spPr>
          <a:xfrm>
            <a:off x="1312400" y="6793277"/>
            <a:ext cx="151455" cy="39323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Rectangle 520">
            <a:hlinkClick r:id="rId5" action="ppaction://hlinksldjump" tooltip="Other: 2 @ -14.4%"/>
          </p:cNvPr>
          <p:cNvSpPr/>
          <p:nvPr/>
        </p:nvSpPr>
        <p:spPr>
          <a:xfrm>
            <a:off x="1463855" y="6793277"/>
            <a:ext cx="75517" cy="39323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Rectangle 521">
            <a:hlinkClick r:id="rId5" action="ppaction://hlinksldjump" tooltip="Retired: 63 @ +9.1%"/>
          </p:cNvPr>
          <p:cNvSpPr/>
          <p:nvPr/>
        </p:nvSpPr>
        <p:spPr>
          <a:xfrm>
            <a:off x="12700" y="6170025"/>
            <a:ext cx="1539372" cy="675275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23" name="Rectangle 522">
            <a:hlinkClick r:id="rId5" action="ppaction://hlinksldjump" tooltip="Android 4: 101 @ +1.7%"/>
          </p:cNvPr>
          <p:cNvSpPr/>
          <p:nvPr/>
        </p:nvSpPr>
        <p:spPr>
          <a:xfrm>
            <a:off x="1564772" y="5451637"/>
            <a:ext cx="538377" cy="242272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4" name="Rectangle 523">
            <a:hlinkClick r:id="rId5" action="ppaction://hlinksldjump" tooltip="Android 3: 88 @ +8.8%"/>
          </p:cNvPr>
          <p:cNvSpPr/>
          <p:nvPr/>
        </p:nvSpPr>
        <p:spPr>
          <a:xfrm>
            <a:off x="2103149" y="5451637"/>
            <a:ext cx="469967" cy="242272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5" name="Rectangle 524">
            <a:hlinkClick r:id="rId5" action="ppaction://hlinksldjump" tooltip="iOS 5: 85 @ +29.7%"/>
          </p:cNvPr>
          <p:cNvSpPr/>
          <p:nvPr/>
        </p:nvSpPr>
        <p:spPr>
          <a:xfrm>
            <a:off x="1564772" y="5693909"/>
            <a:ext cx="505612" cy="217939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6" name="Rectangle 525">
            <a:hlinkClick r:id="rId5" action="ppaction://hlinksldjump" tooltip="iOS 4: 85 @ -4.3%"/>
          </p:cNvPr>
          <p:cNvSpPr/>
          <p:nvPr/>
        </p:nvSpPr>
        <p:spPr>
          <a:xfrm>
            <a:off x="2070384" y="5693909"/>
            <a:ext cx="502732" cy="217939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7" name="Rectangle 526">
            <a:hlinkClick r:id="rId5" action="ppaction://hlinksldjump" tooltip="iOS 3: 57 @ -10.0%"/>
          </p:cNvPr>
          <p:cNvSpPr/>
          <p:nvPr/>
        </p:nvSpPr>
        <p:spPr>
          <a:xfrm>
            <a:off x="1564772" y="5911848"/>
            <a:ext cx="481023" cy="154043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8" name="Rectangle 527">
            <a:hlinkClick r:id="rId5" action="ppaction://hlinksldjump" tooltip="Java ME: 50 @ -18.2%"/>
          </p:cNvPr>
          <p:cNvSpPr/>
          <p:nvPr/>
        </p:nvSpPr>
        <p:spPr>
          <a:xfrm>
            <a:off x="1564772" y="6065891"/>
            <a:ext cx="481023" cy="134553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9" name="Rectangle 528">
            <a:hlinkClick r:id="rId5" action="ppaction://hlinksldjump" tooltip="Windows: 43 @ +32.1%"/>
          </p:cNvPr>
          <p:cNvSpPr/>
          <p:nvPr/>
        </p:nvSpPr>
        <p:spPr>
          <a:xfrm>
            <a:off x="2045795" y="5911848"/>
            <a:ext cx="309461" cy="1785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Rectangle 529">
            <a:hlinkClick r:id="rId5" action="ppaction://hlinksldjump" tooltip="Android 2: 30 @ -4.1%"/>
          </p:cNvPr>
          <p:cNvSpPr/>
          <p:nvPr/>
        </p:nvSpPr>
        <p:spPr>
          <a:xfrm>
            <a:off x="2355256" y="5911848"/>
            <a:ext cx="217860" cy="178595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Rectangle 530">
            <a:hlinkClick r:id="rId5" action="ppaction://hlinksldjump" tooltip="Black berry: 24 @ -0.5%"/>
          </p:cNvPr>
          <p:cNvSpPr/>
          <p:nvPr/>
        </p:nvSpPr>
        <p:spPr>
          <a:xfrm>
            <a:off x="2045795" y="6090443"/>
            <a:ext cx="285781" cy="110001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Rectangle 531">
            <a:hlinkClick r:id="rId5" action="ppaction://hlinksldjump" tooltip="Symbian: 15 @ +26.9%"/>
          </p:cNvPr>
          <p:cNvSpPr/>
          <p:nvPr/>
        </p:nvSpPr>
        <p:spPr>
          <a:xfrm>
            <a:off x="2331576" y="6090443"/>
            <a:ext cx="171754" cy="110001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Rectangle 532">
            <a:hlinkClick r:id="rId5" action="ppaction://hlinksldjump" tooltip="Android 1: 4 @ +30.0%"/>
          </p:cNvPr>
          <p:cNvSpPr/>
          <p:nvPr/>
        </p:nvSpPr>
        <p:spPr>
          <a:xfrm>
            <a:off x="2503330" y="6090443"/>
            <a:ext cx="69786" cy="816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Rectangle 533">
            <a:hlinkClick r:id="rId5" action="ppaction://hlinksldjump" tooltip="Other: 2 @ -0.5%"/>
          </p:cNvPr>
          <p:cNvSpPr/>
          <p:nvPr/>
        </p:nvSpPr>
        <p:spPr>
          <a:xfrm>
            <a:off x="2503330" y="6172048"/>
            <a:ext cx="69786" cy="28396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Rectangle 534">
            <a:hlinkClick r:id="rId5" action="ppaction://hlinksldjump" tooltip="DINK: 49 @ +3.6%"/>
          </p:cNvPr>
          <p:cNvSpPr/>
          <p:nvPr/>
        </p:nvSpPr>
        <p:spPr>
          <a:xfrm>
            <a:off x="1552072" y="5438937"/>
            <a:ext cx="1033744" cy="774207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36" name="Rectangle 535">
            <a:hlinkClick r:id="rId5" action="ppaction://hlinksldjump" tooltip="Android 4: 82 @ +21.8%"/>
          </p:cNvPr>
          <p:cNvSpPr/>
          <p:nvPr/>
        </p:nvSpPr>
        <p:spPr>
          <a:xfrm>
            <a:off x="2598516" y="5451637"/>
            <a:ext cx="425185" cy="247671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7" name="Rectangle 536">
            <a:hlinkClick r:id="rId5" action="ppaction://hlinksldjump" tooltip="iOS 4: 64 @ -14.3%"/>
          </p:cNvPr>
          <p:cNvSpPr/>
          <p:nvPr/>
        </p:nvSpPr>
        <p:spPr>
          <a:xfrm>
            <a:off x="3023701" y="5451637"/>
            <a:ext cx="329869" cy="247671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8" name="Rectangle 537">
            <a:hlinkClick r:id="rId5" action="ppaction://hlinksldjump" tooltip="iOS 5: 64 @ -2.6%"/>
          </p:cNvPr>
          <p:cNvSpPr/>
          <p:nvPr/>
        </p:nvSpPr>
        <p:spPr>
          <a:xfrm>
            <a:off x="2598516" y="5699308"/>
            <a:ext cx="394863" cy="206900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9" name="Rectangle 538">
            <a:hlinkClick r:id="rId5" action="ppaction://hlinksldjump" tooltip="Android 3: 58 @ +21.8%"/>
          </p:cNvPr>
          <p:cNvSpPr/>
          <p:nvPr/>
        </p:nvSpPr>
        <p:spPr>
          <a:xfrm>
            <a:off x="2993379" y="5699308"/>
            <a:ext cx="360191" cy="206900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0" name="Rectangle 539">
            <a:hlinkClick r:id="rId5" action="ppaction://hlinksldjump" tooltip="iOS 3: 48 @ -3.9%"/>
          </p:cNvPr>
          <p:cNvSpPr/>
          <p:nvPr/>
        </p:nvSpPr>
        <p:spPr>
          <a:xfrm>
            <a:off x="2598516" y="5906209"/>
            <a:ext cx="392732" cy="155522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1" name="Rectangle 540">
            <a:hlinkClick r:id="rId5" action="ppaction://hlinksldjump" tooltip="Java ME: 42 @ +2.9%"/>
          </p:cNvPr>
          <p:cNvSpPr/>
          <p:nvPr/>
        </p:nvSpPr>
        <p:spPr>
          <a:xfrm>
            <a:off x="2598516" y="6061731"/>
            <a:ext cx="392732" cy="138713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2" name="Rectangle 541">
            <a:hlinkClick r:id="rId5" action="ppaction://hlinksldjump" tooltip="Windows: 27 @ +3.2%"/>
          </p:cNvPr>
          <p:cNvSpPr/>
          <p:nvPr/>
        </p:nvSpPr>
        <p:spPr>
          <a:xfrm>
            <a:off x="2991247" y="5906209"/>
            <a:ext cx="209171" cy="168595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5" action="ppaction://hlinksldjump" tooltip="Android 2: 20 @ -22.7%"/>
          </p:cNvPr>
          <p:cNvSpPr/>
          <p:nvPr/>
        </p:nvSpPr>
        <p:spPr>
          <a:xfrm>
            <a:off x="3200418" y="5906209"/>
            <a:ext cx="153152" cy="168595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Rectangle 543">
            <a:hlinkClick r:id="rId5" action="ppaction://hlinksldjump" tooltip="Black berry: 18 @ -6.2%"/>
          </p:cNvPr>
          <p:cNvSpPr/>
          <p:nvPr/>
        </p:nvSpPr>
        <p:spPr>
          <a:xfrm>
            <a:off x="2991247" y="6074804"/>
            <a:ext cx="184049" cy="125640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5" action="ppaction://hlinksldjump" tooltip="Symbian: 12 @ +9.1%"/>
          </p:cNvPr>
          <p:cNvSpPr/>
          <p:nvPr/>
        </p:nvSpPr>
        <p:spPr>
          <a:xfrm>
            <a:off x="3175296" y="6074804"/>
            <a:ext cx="178274" cy="90012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Rectangle 545">
            <a:hlinkClick r:id="rId5" action="ppaction://hlinksldjump" tooltip="Android 1: 3 @ +69.0%"/>
          </p:cNvPr>
          <p:cNvSpPr/>
          <p:nvPr/>
        </p:nvSpPr>
        <p:spPr>
          <a:xfrm>
            <a:off x="3175296" y="6164816"/>
            <a:ext cx="124645" cy="356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Rectangle 546">
            <a:hlinkClick r:id="rId5" action="ppaction://hlinksldjump" tooltip="Other: 1 @ +24.0%"/>
          </p:cNvPr>
          <p:cNvSpPr/>
          <p:nvPr/>
        </p:nvSpPr>
        <p:spPr>
          <a:xfrm>
            <a:off x="3299941" y="6164816"/>
            <a:ext cx="53629" cy="35628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Rectangle 547">
            <a:hlinkClick r:id="rId5" action="ppaction://hlinksldjump" tooltip="Listener: 37 @ +2.0%"/>
          </p:cNvPr>
          <p:cNvSpPr/>
          <p:nvPr/>
        </p:nvSpPr>
        <p:spPr>
          <a:xfrm>
            <a:off x="2585816" y="5438937"/>
            <a:ext cx="780454" cy="77420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9" name="Rectangle 548">
            <a:hlinkClick r:id="rId5" action="ppaction://hlinksldjump" tooltip="iOS 4: 44 @ +16.6%"/>
          </p:cNvPr>
          <p:cNvSpPr/>
          <p:nvPr/>
        </p:nvSpPr>
        <p:spPr>
          <a:xfrm>
            <a:off x="1564772" y="6225844"/>
            <a:ext cx="321920" cy="168962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50" name="Rectangle 549">
            <a:hlinkClick r:id="rId5" action="ppaction://hlinksldjump" tooltip="Android 4: 40 @ -2.3%"/>
          </p:cNvPr>
          <p:cNvSpPr/>
          <p:nvPr/>
        </p:nvSpPr>
        <p:spPr>
          <a:xfrm>
            <a:off x="1564772" y="6394806"/>
            <a:ext cx="321920" cy="155069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51" name="Rectangle 550">
            <a:hlinkClick r:id="rId5" action="ppaction://hlinksldjump" tooltip="Android 3: 37 @ -16.6%"/>
          </p:cNvPr>
          <p:cNvSpPr/>
          <p:nvPr/>
        </p:nvSpPr>
        <p:spPr>
          <a:xfrm>
            <a:off x="1886692" y="6225844"/>
            <a:ext cx="272325" cy="166912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Rectangle 551">
            <a:hlinkClick r:id="rId5" action="ppaction://hlinksldjump" tooltip="iOS 5: 34 @ -5.8%"/>
          </p:cNvPr>
          <p:cNvSpPr/>
          <p:nvPr/>
        </p:nvSpPr>
        <p:spPr>
          <a:xfrm>
            <a:off x="1886692" y="6392756"/>
            <a:ext cx="272325" cy="15711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5" action="ppaction://hlinksldjump" tooltip="iOS 3: 28 @ -15.8%"/>
          </p:cNvPr>
          <p:cNvSpPr/>
          <p:nvPr/>
        </p:nvSpPr>
        <p:spPr>
          <a:xfrm>
            <a:off x="2159017" y="6225844"/>
            <a:ext cx="203319" cy="168782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Rectangle 553">
            <a:hlinkClick r:id="rId5" action="ppaction://hlinksldjump" tooltip="Java ME: 27 @ +11.7%"/>
          </p:cNvPr>
          <p:cNvSpPr/>
          <p:nvPr/>
        </p:nvSpPr>
        <p:spPr>
          <a:xfrm>
            <a:off x="2362336" y="6225844"/>
            <a:ext cx="198731" cy="168782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5" action="ppaction://hlinksldjump" tooltip="Android 2: 17 @ +32.8%"/>
          </p:cNvPr>
          <p:cNvSpPr/>
          <p:nvPr/>
        </p:nvSpPr>
        <p:spPr>
          <a:xfrm>
            <a:off x="2159017" y="6394626"/>
            <a:ext cx="250345" cy="862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5" action="ppaction://hlinksldjump" tooltip="Windows: 14 @ -3.9%"/>
          </p:cNvPr>
          <p:cNvSpPr/>
          <p:nvPr/>
        </p:nvSpPr>
        <p:spPr>
          <a:xfrm>
            <a:off x="2159017" y="6480881"/>
            <a:ext cx="250345" cy="68994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Rectangle 556">
            <a:hlinkClick r:id="rId5" action="ppaction://hlinksldjump" tooltip="Black berry: 11 @ +7.8%"/>
          </p:cNvPr>
          <p:cNvSpPr/>
          <p:nvPr/>
        </p:nvSpPr>
        <p:spPr>
          <a:xfrm>
            <a:off x="2409362" y="6394626"/>
            <a:ext cx="151705" cy="87148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5" action="ppaction://hlinksldjump" tooltip="Symbian: 6 @ -10.2%"/>
          </p:cNvPr>
          <p:cNvSpPr/>
          <p:nvPr/>
        </p:nvSpPr>
        <p:spPr>
          <a:xfrm>
            <a:off x="2409362" y="6481774"/>
            <a:ext cx="103293" cy="68101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Rectangle 558">
            <a:hlinkClick r:id="rId5" action="ppaction://hlinksldjump" tooltip="Android 1: 2 @ +20.5%"/>
          </p:cNvPr>
          <p:cNvSpPr/>
          <p:nvPr/>
        </p:nvSpPr>
        <p:spPr>
          <a:xfrm>
            <a:off x="2512655" y="6481774"/>
            <a:ext cx="48412" cy="50486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Rectangle 559">
            <a:hlinkClick r:id="rId5" action="ppaction://hlinksldjump" tooltip="Other: 1 @ -47.8%"/>
          </p:cNvPr>
          <p:cNvSpPr/>
          <p:nvPr/>
        </p:nvSpPr>
        <p:spPr>
          <a:xfrm>
            <a:off x="2512655" y="6532260"/>
            <a:ext cx="48412" cy="1761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Rectangle 560">
            <a:hlinkClick r:id="rId5" action="ppaction://hlinksldjump" tooltip="Browser: 22 @ -1.1%"/>
          </p:cNvPr>
          <p:cNvSpPr/>
          <p:nvPr/>
        </p:nvSpPr>
        <p:spPr>
          <a:xfrm>
            <a:off x="1552072" y="6213144"/>
            <a:ext cx="1021695" cy="349431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62" name="Rectangle 561">
            <a:hlinkClick r:id="rId5" action="ppaction://hlinksldjump" tooltip="iOS 5: 32 @ +28.5%"/>
          </p:cNvPr>
          <p:cNvSpPr/>
          <p:nvPr/>
        </p:nvSpPr>
        <p:spPr>
          <a:xfrm>
            <a:off x="1564772" y="6575275"/>
            <a:ext cx="304090" cy="129821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Rectangle 562">
            <a:hlinkClick r:id="rId5" action="ppaction://hlinksldjump" tooltip="Android 3: 32 @ +16.4%"/>
          </p:cNvPr>
          <p:cNvSpPr/>
          <p:nvPr/>
        </p:nvSpPr>
        <p:spPr>
          <a:xfrm>
            <a:off x="1564772" y="6705096"/>
            <a:ext cx="304090" cy="127504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 563">
            <a:hlinkClick r:id="rId5" action="ppaction://hlinksldjump" tooltip="Android 4: 31 @ -5.8%"/>
          </p:cNvPr>
          <p:cNvSpPr/>
          <p:nvPr/>
        </p:nvSpPr>
        <p:spPr>
          <a:xfrm>
            <a:off x="1868862" y="6575275"/>
            <a:ext cx="279827" cy="136638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 564">
            <a:hlinkClick r:id="rId5" action="ppaction://hlinksldjump" tooltip="iOS 4: 28 @ -28.1%"/>
          </p:cNvPr>
          <p:cNvSpPr/>
          <p:nvPr/>
        </p:nvSpPr>
        <p:spPr>
          <a:xfrm>
            <a:off x="1868862" y="6711913"/>
            <a:ext cx="279827" cy="120687"/>
          </a:xfrm>
          <a:prstGeom prst="rect">
            <a:avLst/>
          </a:prstGeom>
          <a:solidFill>
            <a:srgbClr val="FF0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5" action="ppaction://hlinksldjump" tooltip="iOS 3: 25 @ +8.0%"/>
          </p:cNvPr>
          <p:cNvSpPr/>
          <p:nvPr/>
        </p:nvSpPr>
        <p:spPr>
          <a:xfrm>
            <a:off x="2148689" y="6575275"/>
            <a:ext cx="228448" cy="134091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5" action="ppaction://hlinksldjump" tooltip="Java ME: 20 @ +6.7%"/>
          </p:cNvPr>
          <p:cNvSpPr/>
          <p:nvPr/>
        </p:nvSpPr>
        <p:spPr>
          <a:xfrm>
            <a:off x="2377137" y="6575275"/>
            <a:ext cx="183930" cy="134091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5" action="ppaction://hlinksldjump" tooltip="Windows: 13 @ -4.7%"/>
          </p:cNvPr>
          <p:cNvSpPr/>
          <p:nvPr/>
        </p:nvSpPr>
        <p:spPr>
          <a:xfrm>
            <a:off x="2148689" y="6709366"/>
            <a:ext cx="131574" cy="12323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5" action="ppaction://hlinksldjump" tooltip="Android 2: 12 @ -0.5%"/>
          </p:cNvPr>
          <p:cNvSpPr/>
          <p:nvPr/>
        </p:nvSpPr>
        <p:spPr>
          <a:xfrm>
            <a:off x="2280263" y="6709366"/>
            <a:ext cx="209619" cy="67651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Rectangle 569">
            <a:hlinkClick r:id="rId5" action="ppaction://hlinksldjump" tooltip="Black berry: 10 @ +25.5%"/>
          </p:cNvPr>
          <p:cNvSpPr/>
          <p:nvPr/>
        </p:nvSpPr>
        <p:spPr>
          <a:xfrm>
            <a:off x="2280263" y="6777017"/>
            <a:ext cx="209619" cy="55583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5" action="ppaction://hlinksldjump" tooltip="Symbian: 5 @ +28.5%"/>
          </p:cNvPr>
          <p:cNvSpPr/>
          <p:nvPr/>
        </p:nvSpPr>
        <p:spPr>
          <a:xfrm>
            <a:off x="2489882" y="6709366"/>
            <a:ext cx="71185" cy="91006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Rectangle 571">
            <a:hlinkClick r:id="rId5" action="ppaction://hlinksldjump" tooltip="Android 1: 1 @ +17.4%"/>
          </p:cNvPr>
          <p:cNvSpPr/>
          <p:nvPr/>
        </p:nvSpPr>
        <p:spPr>
          <a:xfrm>
            <a:off x="2489882" y="6800372"/>
            <a:ext cx="51427" cy="32228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" name="Rectangle 572">
            <a:hlinkClick r:id="rId5" action="ppaction://hlinksldjump" tooltip="Other: 1 @ -34.1%"/>
          </p:cNvPr>
          <p:cNvSpPr/>
          <p:nvPr/>
        </p:nvSpPr>
        <p:spPr>
          <a:xfrm>
            <a:off x="2541309" y="6800372"/>
            <a:ext cx="19758" cy="3222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Rectangle 573">
            <a:hlinkClick r:id="rId5" action="ppaction://hlinksldjump" tooltip="Cameraman: 18 @ +2.1%"/>
          </p:cNvPr>
          <p:cNvSpPr/>
          <p:nvPr/>
        </p:nvSpPr>
        <p:spPr>
          <a:xfrm>
            <a:off x="1552072" y="6562575"/>
            <a:ext cx="1021695" cy="282725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5" name="Rectangle 574">
            <a:hlinkClick r:id="rId5" action="ppaction://hlinksldjump" tooltip="Android 3: 27 @ +25.9%"/>
          </p:cNvPr>
          <p:cNvSpPr/>
          <p:nvPr/>
        </p:nvSpPr>
        <p:spPr>
          <a:xfrm>
            <a:off x="2586467" y="6225844"/>
            <a:ext cx="259952" cy="125186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Rectangle 575">
            <a:hlinkClick r:id="rId5" action="ppaction://hlinksldjump" tooltip="Android 4: 27 @ +43.4%"/>
          </p:cNvPr>
          <p:cNvSpPr/>
          <p:nvPr/>
        </p:nvSpPr>
        <p:spPr>
          <a:xfrm>
            <a:off x="2586467" y="6351030"/>
            <a:ext cx="259952" cy="1241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5" action="ppaction://hlinksldjump" tooltip="iOS 4: 27 @ +23.6%"/>
          </p:cNvPr>
          <p:cNvSpPr/>
          <p:nvPr/>
        </p:nvSpPr>
        <p:spPr>
          <a:xfrm>
            <a:off x="2846419" y="6225844"/>
            <a:ext cx="229135" cy="140820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5" action="ppaction://hlinksldjump" tooltip="iOS 5: 21 @ -0.7%"/>
          </p:cNvPr>
          <p:cNvSpPr/>
          <p:nvPr/>
        </p:nvSpPr>
        <p:spPr>
          <a:xfrm>
            <a:off x="2846419" y="6366664"/>
            <a:ext cx="229135" cy="10850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5" action="ppaction://hlinksldjump" tooltip="Java ME: 16 @ -14.6%"/>
          </p:cNvPr>
          <p:cNvSpPr/>
          <p:nvPr/>
        </p:nvSpPr>
        <p:spPr>
          <a:xfrm>
            <a:off x="3075554" y="6225844"/>
            <a:ext cx="154746" cy="127230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5" action="ppaction://hlinksldjump" tooltip="iOS 3: 13 @ -7.5%"/>
          </p:cNvPr>
          <p:cNvSpPr/>
          <p:nvPr/>
        </p:nvSpPr>
        <p:spPr>
          <a:xfrm>
            <a:off x="3230300" y="6225844"/>
            <a:ext cx="123270" cy="127230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5" action="ppaction://hlinksldjump" tooltip="Android 2: 9 @ -2.1%"/>
          </p:cNvPr>
          <p:cNvSpPr/>
          <p:nvPr/>
        </p:nvSpPr>
        <p:spPr>
          <a:xfrm>
            <a:off x="3075554" y="6353074"/>
            <a:ext cx="176975" cy="61765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ectangle 581">
            <a:hlinkClick r:id="rId5" action="ppaction://hlinksldjump" tooltip="Windows: 9 @ -14.2%"/>
          </p:cNvPr>
          <p:cNvSpPr/>
          <p:nvPr/>
        </p:nvSpPr>
        <p:spPr>
          <a:xfrm>
            <a:off x="3075554" y="6414839"/>
            <a:ext cx="176975" cy="60325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5" action="ppaction://hlinksldjump" tooltip="Black berry: 6 @ -8.3%"/>
          </p:cNvPr>
          <p:cNvSpPr/>
          <p:nvPr/>
        </p:nvSpPr>
        <p:spPr>
          <a:xfrm>
            <a:off x="3252529" y="6353074"/>
            <a:ext cx="101041" cy="66172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5" action="ppaction://hlinksldjump" tooltip="Symbian: 3 @ -4.3%"/>
          </p:cNvPr>
          <p:cNvSpPr/>
          <p:nvPr/>
        </p:nvSpPr>
        <p:spPr>
          <a:xfrm>
            <a:off x="3252529" y="6419246"/>
            <a:ext cx="101041" cy="40714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Rectangle 584">
            <a:hlinkClick r:id="rId5" action="ppaction://hlinksldjump" tooltip="Android 1: 1 @ -18.0%"/>
          </p:cNvPr>
          <p:cNvSpPr/>
          <p:nvPr/>
        </p:nvSpPr>
        <p:spPr>
          <a:xfrm>
            <a:off x="3252529" y="6459960"/>
            <a:ext cx="67921" cy="15204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6" name="Rectangle 585">
            <a:hlinkClick r:id="rId5" action="ppaction://hlinksldjump" tooltip="Other: 0 @ -3.6%"/>
          </p:cNvPr>
          <p:cNvSpPr/>
          <p:nvPr/>
        </p:nvSpPr>
        <p:spPr>
          <a:xfrm>
            <a:off x="3320450" y="6459960"/>
            <a:ext cx="33120" cy="15204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Rectangle 586">
            <a:hlinkClick r:id="rId5" action="ppaction://hlinksldjump" tooltip="Traveller: 13 @ +8.4%"/>
          </p:cNvPr>
          <p:cNvSpPr/>
          <p:nvPr/>
        </p:nvSpPr>
        <p:spPr>
          <a:xfrm>
            <a:off x="2573767" y="6213144"/>
            <a:ext cx="792503" cy="274720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88" name="Rectangle 587">
            <a:hlinkClick r:id="rId5" action="ppaction://hlinksldjump" tooltip="iOS 4: 22 @ +26.5%"/>
          </p:cNvPr>
          <p:cNvSpPr/>
          <p:nvPr/>
        </p:nvSpPr>
        <p:spPr>
          <a:xfrm>
            <a:off x="2586467" y="6500564"/>
            <a:ext cx="241601" cy="108783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5" action="ppaction://hlinksldjump" tooltip="Android 3: 20 @ -1.7%"/>
          </p:cNvPr>
          <p:cNvSpPr/>
          <p:nvPr/>
        </p:nvSpPr>
        <p:spPr>
          <a:xfrm>
            <a:off x="2828067" y="6500564"/>
            <a:ext cx="217314" cy="108783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5" action="ppaction://hlinksldjump" tooltip="Android 4: 17 @ -6.1%"/>
          </p:cNvPr>
          <p:cNvSpPr/>
          <p:nvPr/>
        </p:nvSpPr>
        <p:spPr>
          <a:xfrm>
            <a:off x="2586467" y="6609347"/>
            <a:ext cx="171770" cy="121834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5" action="ppaction://hlinksldjump" tooltip="iOS 3: 14 @ -7.6%"/>
          </p:cNvPr>
          <p:cNvSpPr/>
          <p:nvPr/>
        </p:nvSpPr>
        <p:spPr>
          <a:xfrm>
            <a:off x="2586467" y="6731181"/>
            <a:ext cx="171770" cy="10141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5" action="ppaction://hlinksldjump" tooltip="iOS 5: 14 @ -24.7%"/>
          </p:cNvPr>
          <p:cNvSpPr/>
          <p:nvPr/>
        </p:nvSpPr>
        <p:spPr>
          <a:xfrm>
            <a:off x="2758237" y="6609347"/>
            <a:ext cx="148671" cy="115581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Rectangle 592">
            <a:hlinkClick r:id="rId5" action="ppaction://hlinksldjump" tooltip="Java ME: 13 @ +15.2%"/>
          </p:cNvPr>
          <p:cNvSpPr/>
          <p:nvPr/>
        </p:nvSpPr>
        <p:spPr>
          <a:xfrm>
            <a:off x="2906907" y="6609347"/>
            <a:ext cx="138474" cy="115581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5" action="ppaction://hlinksldjump" tooltip="Windows: 9 @ +17.5%"/>
          </p:cNvPr>
          <p:cNvSpPr/>
          <p:nvPr/>
        </p:nvSpPr>
        <p:spPr>
          <a:xfrm>
            <a:off x="2758237" y="6724928"/>
            <a:ext cx="191634" cy="58804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5" action="ppaction://hlinksldjump" tooltip="Android 2: 8 @ +31.9%"/>
          </p:cNvPr>
          <p:cNvSpPr/>
          <p:nvPr/>
        </p:nvSpPr>
        <p:spPr>
          <a:xfrm>
            <a:off x="2758237" y="6783732"/>
            <a:ext cx="191634" cy="488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5" action="ppaction://hlinksldjump" tooltip="Black berry: 5 @ +5.2%"/>
          </p:cNvPr>
          <p:cNvSpPr/>
          <p:nvPr/>
        </p:nvSpPr>
        <p:spPr>
          <a:xfrm>
            <a:off x="2949871" y="6724928"/>
            <a:ext cx="95510" cy="65387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5" action="ppaction://hlinksldjump" tooltip="Symbian: 2 @ -12.4%"/>
          </p:cNvPr>
          <p:cNvSpPr/>
          <p:nvPr/>
        </p:nvSpPr>
        <p:spPr>
          <a:xfrm>
            <a:off x="2949871" y="6790315"/>
            <a:ext cx="65288" cy="42285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Rectangle 597">
            <a:hlinkClick r:id="rId5" action="ppaction://hlinksldjump" tooltip="Android 1: 1 @ -16.8%"/>
          </p:cNvPr>
          <p:cNvSpPr/>
          <p:nvPr/>
        </p:nvSpPr>
        <p:spPr>
          <a:xfrm>
            <a:off x="3015159" y="6790315"/>
            <a:ext cx="30222" cy="31173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Rectangle 598">
            <a:hlinkClick r:id="rId5" action="ppaction://hlinksldjump" tooltip="Other: 0 @ -42.2%"/>
          </p:cNvPr>
          <p:cNvSpPr/>
          <p:nvPr/>
        </p:nvSpPr>
        <p:spPr>
          <a:xfrm>
            <a:off x="3015159" y="6821488"/>
            <a:ext cx="30222" cy="1111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Rectangle 599">
            <a:hlinkClick r:id="rId5" action="ppaction://hlinksldjump" tooltip="Connected: 11 @ +1.5%"/>
          </p:cNvPr>
          <p:cNvSpPr/>
          <p:nvPr/>
        </p:nvSpPr>
        <p:spPr>
          <a:xfrm>
            <a:off x="2573767" y="6487864"/>
            <a:ext cx="484314" cy="35743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01" name="Rectangle 600">
            <a:hlinkClick r:id="rId5" action="ppaction://hlinksldjump" tooltip="Android 4: 14 @ +7.3%"/>
          </p:cNvPr>
          <p:cNvSpPr/>
          <p:nvPr/>
        </p:nvSpPr>
        <p:spPr>
          <a:xfrm>
            <a:off x="3070781" y="6500564"/>
            <a:ext cx="146609" cy="114875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Rectangle 601">
            <a:hlinkClick r:id="rId5" action="ppaction://hlinksldjump" tooltip="iOS 5: 13 @ +24.0%"/>
          </p:cNvPr>
          <p:cNvSpPr/>
          <p:nvPr/>
        </p:nvSpPr>
        <p:spPr>
          <a:xfrm>
            <a:off x="3217390" y="6500564"/>
            <a:ext cx="136180" cy="114875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Rectangle 602">
            <a:hlinkClick r:id="rId5" action="ppaction://hlinksldjump" tooltip="iOS 4: 12 @ -6.3%"/>
          </p:cNvPr>
          <p:cNvSpPr/>
          <p:nvPr/>
        </p:nvSpPr>
        <p:spPr>
          <a:xfrm>
            <a:off x="3070781" y="6615439"/>
            <a:ext cx="151712" cy="91686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Rectangle 603">
            <a:hlinkClick r:id="rId5" action="ppaction://hlinksldjump" tooltip="Android 3: 10 @ -14.1%"/>
          </p:cNvPr>
          <p:cNvSpPr/>
          <p:nvPr/>
        </p:nvSpPr>
        <p:spPr>
          <a:xfrm>
            <a:off x="3222493" y="6615439"/>
            <a:ext cx="131077" cy="91686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Rectangle 604">
            <a:hlinkClick r:id="rId5" action="ppaction://hlinksldjump" tooltip="iOS 3: 8 @ -8.3%"/>
          </p:cNvPr>
          <p:cNvSpPr/>
          <p:nvPr/>
        </p:nvSpPr>
        <p:spPr>
          <a:xfrm>
            <a:off x="3070781" y="6707125"/>
            <a:ext cx="140357" cy="63978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Rectangle 605">
            <a:hlinkClick r:id="rId5" action="ppaction://hlinksldjump" tooltip="Java ME: 7 @ -3.8%"/>
          </p:cNvPr>
          <p:cNvSpPr/>
          <p:nvPr/>
        </p:nvSpPr>
        <p:spPr>
          <a:xfrm>
            <a:off x="3070781" y="6771103"/>
            <a:ext cx="140357" cy="61497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Rectangle 606">
            <a:hlinkClick r:id="rId5" action="ppaction://hlinksldjump" tooltip="Windows: 5 @ +15.2%"/>
          </p:cNvPr>
          <p:cNvSpPr/>
          <p:nvPr/>
        </p:nvSpPr>
        <p:spPr>
          <a:xfrm>
            <a:off x="3211138" y="6707125"/>
            <a:ext cx="142432" cy="41581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Rectangle 607">
            <a:hlinkClick r:id="rId5" action="ppaction://hlinksldjump" tooltip="Android 2: 4 @ -15.3%"/>
          </p:cNvPr>
          <p:cNvSpPr/>
          <p:nvPr/>
        </p:nvSpPr>
        <p:spPr>
          <a:xfrm>
            <a:off x="3211138" y="6748705"/>
            <a:ext cx="73122" cy="59531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Rectangle 608">
            <a:hlinkClick r:id="rId5" action="ppaction://hlinksldjump" tooltip="Black berry: 4 @ +15.4%"/>
          </p:cNvPr>
          <p:cNvSpPr/>
          <p:nvPr/>
        </p:nvSpPr>
        <p:spPr>
          <a:xfrm>
            <a:off x="3284260" y="6748705"/>
            <a:ext cx="69310" cy="59531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Rectangle 609">
            <a:hlinkClick r:id="rId5" action="ppaction://hlinksldjump" tooltip="Symbian: 2 @ +26.6%"/>
          </p:cNvPr>
          <p:cNvSpPr/>
          <p:nvPr/>
        </p:nvSpPr>
        <p:spPr>
          <a:xfrm>
            <a:off x="3211138" y="6808237"/>
            <a:ext cx="103816" cy="24363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Rectangle 610">
            <a:hlinkClick r:id="rId5" action="ppaction://hlinksldjump" tooltip="Android 1: 1 @ -9.6%"/>
          </p:cNvPr>
          <p:cNvSpPr/>
          <p:nvPr/>
        </p:nvSpPr>
        <p:spPr>
          <a:xfrm>
            <a:off x="3314954" y="6808237"/>
            <a:ext cx="38616" cy="15436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Rectangle 611">
            <a:hlinkClick r:id="rId5" action="ppaction://hlinksldjump" tooltip="Other: 0 @ +154.0%"/>
          </p:cNvPr>
          <p:cNvSpPr/>
          <p:nvPr/>
        </p:nvSpPr>
        <p:spPr>
          <a:xfrm>
            <a:off x="3314954" y="6823672"/>
            <a:ext cx="38616" cy="8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Rectangle 612">
            <a:hlinkClick r:id="rId5" action="ppaction://hlinksldjump" tooltip="Picky: 7 @ +1.4%"/>
          </p:cNvPr>
          <p:cNvSpPr/>
          <p:nvPr/>
        </p:nvSpPr>
        <p:spPr>
          <a:xfrm>
            <a:off x="3058081" y="6487864"/>
            <a:ext cx="308189" cy="35743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4" name="Rectangle 613">
            <a:hlinkClick r:id="rId5" action="ppaction://hlinksldjump" tooltip="Music + Video: 32 @ +4.8%"/>
          </p:cNvPr>
          <p:cNvSpPr/>
          <p:nvPr/>
        </p:nvSpPr>
        <p:spPr>
          <a:xfrm>
            <a:off x="0" y="5426237"/>
            <a:ext cx="3378970" cy="1431763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Music + Video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615" name="Rectangle 614">
            <a:hlinkClick r:id="rId5" action="ppaction://hlinksldjump" tooltip="Android 4: 111 @ +2.1%"/>
          </p:cNvPr>
          <p:cNvSpPr/>
          <p:nvPr/>
        </p:nvSpPr>
        <p:spPr>
          <a:xfrm>
            <a:off x="3404370" y="3681315"/>
            <a:ext cx="445449" cy="321419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6" name="Rectangle 615">
            <a:hlinkClick r:id="rId5" action="ppaction://hlinksldjump" tooltip="iOS 4: 103 @ -5.4%"/>
          </p:cNvPr>
          <p:cNvSpPr/>
          <p:nvPr/>
        </p:nvSpPr>
        <p:spPr>
          <a:xfrm>
            <a:off x="3404370" y="4002734"/>
            <a:ext cx="445449" cy="298826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7" name="Rectangle 616">
            <a:hlinkClick r:id="rId5" action="ppaction://hlinksldjump" tooltip="iOS 5: 103 @ -1.5%"/>
          </p:cNvPr>
          <p:cNvSpPr/>
          <p:nvPr/>
        </p:nvSpPr>
        <p:spPr>
          <a:xfrm>
            <a:off x="3849819" y="3681315"/>
            <a:ext cx="474317" cy="279560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8" name="Rectangle 617">
            <a:hlinkClick r:id="rId5" action="ppaction://hlinksldjump" tooltip="Android 3: 100 @ -0.9%"/>
          </p:cNvPr>
          <p:cNvSpPr/>
          <p:nvPr/>
        </p:nvSpPr>
        <p:spPr>
          <a:xfrm>
            <a:off x="4324136" y="3681315"/>
            <a:ext cx="459425" cy="27956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9" name="Rectangle 618">
            <a:hlinkClick r:id="rId5" action="ppaction://hlinksldjump" tooltip="Java ME: 62 @ -7.9%"/>
          </p:cNvPr>
          <p:cNvSpPr/>
          <p:nvPr/>
        </p:nvSpPr>
        <p:spPr>
          <a:xfrm>
            <a:off x="3849819" y="3960875"/>
            <a:ext cx="448002" cy="177911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0" name="Rectangle 619">
            <a:hlinkClick r:id="rId5" action="ppaction://hlinksldjump" tooltip="iOS 3: 57 @ -25.0%"/>
          </p:cNvPr>
          <p:cNvSpPr/>
          <p:nvPr/>
        </p:nvSpPr>
        <p:spPr>
          <a:xfrm>
            <a:off x="3849819" y="4138786"/>
            <a:ext cx="448002" cy="162774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1" name="Rectangle 620">
            <a:hlinkClick r:id="rId5" action="ppaction://hlinksldjump" tooltip="Android 2: 43 @ +28.2%"/>
          </p:cNvPr>
          <p:cNvSpPr/>
          <p:nvPr/>
        </p:nvSpPr>
        <p:spPr>
          <a:xfrm>
            <a:off x="4297822" y="3960875"/>
            <a:ext cx="268231" cy="207840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2" name="Rectangle 621">
            <a:hlinkClick r:id="rId5" action="ppaction://hlinksldjump" tooltip="Windows: 35 @ -10.4%"/>
          </p:cNvPr>
          <p:cNvSpPr/>
          <p:nvPr/>
        </p:nvSpPr>
        <p:spPr>
          <a:xfrm>
            <a:off x="4566053" y="3960875"/>
            <a:ext cx="217508" cy="207840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Rectangle 622">
            <a:hlinkClick r:id="rId5" action="ppaction://hlinksldjump" tooltip="Black berry: 27 @ +27.3%"/>
          </p:cNvPr>
          <p:cNvSpPr/>
          <p:nvPr/>
        </p:nvSpPr>
        <p:spPr>
          <a:xfrm>
            <a:off x="4297822" y="4168715"/>
            <a:ext cx="265714" cy="132845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Rectangle 623">
            <a:hlinkClick r:id="rId5" action="ppaction://hlinksldjump" tooltip="Symbian: 16 @ +4.8%"/>
          </p:cNvPr>
          <p:cNvSpPr/>
          <p:nvPr/>
        </p:nvSpPr>
        <p:spPr>
          <a:xfrm>
            <a:off x="4563536" y="4168715"/>
            <a:ext cx="220025" cy="91796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5" name="Rectangle 624">
            <a:hlinkClick r:id="rId5" action="ppaction://hlinksldjump" tooltip="Android 1: 4 @ +9.2%"/>
          </p:cNvPr>
          <p:cNvSpPr/>
          <p:nvPr/>
        </p:nvSpPr>
        <p:spPr>
          <a:xfrm>
            <a:off x="4563536" y="4260511"/>
            <a:ext cx="139710" cy="41049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Rectangle 625">
            <a:hlinkClick r:id="rId5" action="ppaction://hlinksldjump" tooltip="Other: 3 @ +41.6%"/>
          </p:cNvPr>
          <p:cNvSpPr/>
          <p:nvPr/>
        </p:nvSpPr>
        <p:spPr>
          <a:xfrm>
            <a:off x="4703246" y="4260511"/>
            <a:ext cx="80315" cy="410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7" name="Rectangle 626">
            <a:hlinkClick r:id="rId5" action="ppaction://hlinksldjump" tooltip="Newbie: 55 @ -2.5%"/>
          </p:cNvPr>
          <p:cNvSpPr/>
          <p:nvPr/>
        </p:nvSpPr>
        <p:spPr>
          <a:xfrm>
            <a:off x="3391670" y="3668615"/>
            <a:ext cx="1404591" cy="645645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28" name="Rectangle 627">
            <a:hlinkClick r:id="rId5" action="ppaction://hlinksldjump" tooltip="Android 4: 87 @ +25.7%"/>
          </p:cNvPr>
          <p:cNvSpPr/>
          <p:nvPr/>
        </p:nvSpPr>
        <p:spPr>
          <a:xfrm>
            <a:off x="3404370" y="4326960"/>
            <a:ext cx="422458" cy="264000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9" name="Rectangle 628">
            <a:hlinkClick r:id="rId5" action="ppaction://hlinksldjump" tooltip="iOS 4: 83 @ +1.6%"/>
          </p:cNvPr>
          <p:cNvSpPr/>
          <p:nvPr/>
        </p:nvSpPr>
        <p:spPr>
          <a:xfrm>
            <a:off x="3404370" y="4590960"/>
            <a:ext cx="422458" cy="252597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0" name="Rectangle 629">
            <a:hlinkClick r:id="rId5" action="ppaction://hlinksldjump" tooltip="Android 3: 78 @ +3.6%"/>
          </p:cNvPr>
          <p:cNvSpPr/>
          <p:nvPr/>
        </p:nvSpPr>
        <p:spPr>
          <a:xfrm>
            <a:off x="3826828" y="4326960"/>
            <a:ext cx="483261" cy="207847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1" name="Rectangle 630">
            <a:hlinkClick r:id="rId5" action="ppaction://hlinksldjump" tooltip="iOS 5: 77 @ +0.6%"/>
          </p:cNvPr>
          <p:cNvSpPr/>
          <p:nvPr/>
        </p:nvSpPr>
        <p:spPr>
          <a:xfrm>
            <a:off x="4310090" y="4326960"/>
            <a:ext cx="473472" cy="207847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2" name="Rectangle 631">
            <a:hlinkClick r:id="rId5" action="ppaction://hlinksldjump" tooltip="Java ME: 65 @ +20.8%"/>
          </p:cNvPr>
          <p:cNvSpPr/>
          <p:nvPr/>
        </p:nvSpPr>
        <p:spPr>
          <a:xfrm>
            <a:off x="3826828" y="4534807"/>
            <a:ext cx="502160" cy="165710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3" name="Rectangle 632">
            <a:hlinkClick r:id="rId5" action="ppaction://hlinksldjump" tooltip="iOS 3: 56 @ -16.8%"/>
          </p:cNvPr>
          <p:cNvSpPr/>
          <p:nvPr/>
        </p:nvSpPr>
        <p:spPr>
          <a:xfrm>
            <a:off x="3826828" y="4700517"/>
            <a:ext cx="502160" cy="143040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4" name="Rectangle 633">
            <a:hlinkClick r:id="rId5" action="ppaction://hlinksldjump" tooltip="Windows: 38 @ +16.1%"/>
          </p:cNvPr>
          <p:cNvSpPr/>
          <p:nvPr/>
        </p:nvSpPr>
        <p:spPr>
          <a:xfrm>
            <a:off x="4328989" y="4534807"/>
            <a:ext cx="245906" cy="198912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Rectangle 634">
            <a:hlinkClick r:id="rId5" action="ppaction://hlinksldjump" tooltip="Android 2: 32 @ +3.6%"/>
          </p:cNvPr>
          <p:cNvSpPr/>
          <p:nvPr/>
        </p:nvSpPr>
        <p:spPr>
          <a:xfrm>
            <a:off x="4574894" y="4534807"/>
            <a:ext cx="208667" cy="198912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Rectangle 635">
            <a:hlinkClick r:id="rId5" action="ppaction://hlinksldjump" tooltip="Black berry: 19 @ -17.1%"/>
          </p:cNvPr>
          <p:cNvSpPr/>
          <p:nvPr/>
        </p:nvSpPr>
        <p:spPr>
          <a:xfrm>
            <a:off x="4328989" y="4733719"/>
            <a:ext cx="218702" cy="109838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Rectangle 636">
            <a:hlinkClick r:id="rId5" action="ppaction://hlinksldjump" tooltip="Symbian: 15 @ +17.4%"/>
          </p:cNvPr>
          <p:cNvSpPr/>
          <p:nvPr/>
        </p:nvSpPr>
        <p:spPr>
          <a:xfrm>
            <a:off x="4547690" y="4733719"/>
            <a:ext cx="214547" cy="87956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Rectangle 637">
            <a:hlinkClick r:id="rId5" action="ppaction://hlinksldjump" tooltip="Android 1: 4 @ -2.8%"/>
          </p:cNvPr>
          <p:cNvSpPr/>
          <p:nvPr/>
        </p:nvSpPr>
        <p:spPr>
          <a:xfrm>
            <a:off x="4547690" y="4821675"/>
            <a:ext cx="214547" cy="21882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9" name="Rectangle 638">
            <a:hlinkClick r:id="rId5" action="ppaction://hlinksldjump" tooltip="Other: 2 @ +3.6%"/>
          </p:cNvPr>
          <p:cNvSpPr/>
          <p:nvPr/>
        </p:nvSpPr>
        <p:spPr>
          <a:xfrm>
            <a:off x="4762237" y="4733719"/>
            <a:ext cx="21325" cy="109838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0" name="Rectangle 639">
            <a:hlinkClick r:id="rId5" action="ppaction://hlinksldjump" tooltip="Retired: 46 @ +5.1%"/>
          </p:cNvPr>
          <p:cNvSpPr/>
          <p:nvPr/>
        </p:nvSpPr>
        <p:spPr>
          <a:xfrm>
            <a:off x="3391670" y="4314260"/>
            <a:ext cx="1404591" cy="541997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41" name="Rectangle 640">
            <a:hlinkClick r:id="rId5" action="ppaction://hlinksldjump" tooltip="iOS 4: 81 @ +44.1%"/>
          </p:cNvPr>
          <p:cNvSpPr/>
          <p:nvPr/>
        </p:nvSpPr>
        <p:spPr>
          <a:xfrm>
            <a:off x="4808961" y="3681315"/>
            <a:ext cx="492120" cy="2102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2" name="Rectangle 641">
            <a:hlinkClick r:id="rId5" action="ppaction://hlinksldjump" tooltip="Android 4: 80 @ +27.3%"/>
          </p:cNvPr>
          <p:cNvSpPr/>
          <p:nvPr/>
        </p:nvSpPr>
        <p:spPr>
          <a:xfrm>
            <a:off x="5301081" y="3681315"/>
            <a:ext cx="486032" cy="210204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3" name="Rectangle 642">
            <a:hlinkClick r:id="rId5" action="ppaction://hlinksldjump" tooltip="Android 3: 70 @ +11.3%"/>
          </p:cNvPr>
          <p:cNvSpPr/>
          <p:nvPr/>
        </p:nvSpPr>
        <p:spPr>
          <a:xfrm>
            <a:off x="4808961" y="3891519"/>
            <a:ext cx="413552" cy="217862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4" name="Rectangle 643">
            <a:hlinkClick r:id="rId5" action="ppaction://hlinksldjump" tooltip="iOS 5: 65 @ -8.5%"/>
          </p:cNvPr>
          <p:cNvSpPr/>
          <p:nvPr/>
        </p:nvSpPr>
        <p:spPr>
          <a:xfrm>
            <a:off x="4808961" y="4109381"/>
            <a:ext cx="413552" cy="201535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5" name="Rectangle 644">
            <a:hlinkClick r:id="rId5" action="ppaction://hlinksldjump" tooltip="iOS 3: 50 @ -3.5%"/>
          </p:cNvPr>
          <p:cNvSpPr/>
          <p:nvPr/>
        </p:nvSpPr>
        <p:spPr>
          <a:xfrm>
            <a:off x="5222513" y="3891519"/>
            <a:ext cx="287169" cy="221483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Rectangle 645">
            <a:hlinkClick r:id="rId5" action="ppaction://hlinksldjump" tooltip="Java ME: 48 @ -9.7%"/>
          </p:cNvPr>
          <p:cNvSpPr/>
          <p:nvPr/>
        </p:nvSpPr>
        <p:spPr>
          <a:xfrm>
            <a:off x="5509682" y="3891519"/>
            <a:ext cx="277431" cy="22148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Rectangle 646">
            <a:hlinkClick r:id="rId5" action="ppaction://hlinksldjump" tooltip="Windows: 25 @ -9.0%"/>
          </p:cNvPr>
          <p:cNvSpPr/>
          <p:nvPr/>
        </p:nvSpPr>
        <p:spPr>
          <a:xfrm>
            <a:off x="5222513" y="4113001"/>
            <a:ext cx="309836" cy="103306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8" name="Rectangle 647">
            <a:hlinkClick r:id="rId5" action="ppaction://hlinksldjump" tooltip="Android 2: 23 @ -0.9%"/>
          </p:cNvPr>
          <p:cNvSpPr/>
          <p:nvPr/>
        </p:nvSpPr>
        <p:spPr>
          <a:xfrm>
            <a:off x="5222513" y="4216307"/>
            <a:ext cx="309836" cy="9461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9" name="Rectangle 648">
            <a:hlinkClick r:id="rId5" action="ppaction://hlinksldjump" tooltip="Black berry: 21 @ +19.4%"/>
          </p:cNvPr>
          <p:cNvSpPr/>
          <p:nvPr/>
        </p:nvSpPr>
        <p:spPr>
          <a:xfrm>
            <a:off x="5532349" y="4113001"/>
            <a:ext cx="254764" cy="103336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0" name="Rectangle 649">
            <a:hlinkClick r:id="rId5" action="ppaction://hlinksldjump" tooltip="Symbian: 14 @ +23.7%"/>
          </p:cNvPr>
          <p:cNvSpPr/>
          <p:nvPr/>
        </p:nvSpPr>
        <p:spPr>
          <a:xfrm>
            <a:off x="5532349" y="4216337"/>
            <a:ext cx="184872" cy="94580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1" name="Rectangle 650">
            <a:hlinkClick r:id="rId5" action="ppaction://hlinksldjump" tooltip="Android 1: 4 @ +32.7%"/>
          </p:cNvPr>
          <p:cNvSpPr/>
          <p:nvPr/>
        </p:nvSpPr>
        <p:spPr>
          <a:xfrm>
            <a:off x="5717221" y="4216337"/>
            <a:ext cx="69892" cy="661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2" name="Rectangle 651">
            <a:hlinkClick r:id="rId5" action="ppaction://hlinksldjump" tooltip="Other: 2 @ -13.5%"/>
          </p:cNvPr>
          <p:cNvSpPr/>
          <p:nvPr/>
        </p:nvSpPr>
        <p:spPr>
          <a:xfrm>
            <a:off x="5717221" y="4282510"/>
            <a:ext cx="69892" cy="28407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Rectangle 652">
            <a:hlinkClick r:id="rId5" action="ppaction://hlinksldjump" tooltip="DINK: 40 @ +9.1%"/>
          </p:cNvPr>
          <p:cNvSpPr/>
          <p:nvPr/>
        </p:nvSpPr>
        <p:spPr>
          <a:xfrm>
            <a:off x="4796261" y="3668615"/>
            <a:ext cx="1003552" cy="655001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54" name="Rectangle 653">
            <a:hlinkClick r:id="rId5" action="ppaction://hlinksldjump" tooltip="Android 4: 67 @ -5.3%"/>
          </p:cNvPr>
          <p:cNvSpPr/>
          <p:nvPr/>
        </p:nvSpPr>
        <p:spPr>
          <a:xfrm>
            <a:off x="5812513" y="3681315"/>
            <a:ext cx="385717" cy="219211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5" name="Rectangle 654">
            <a:hlinkClick r:id="rId5" action="ppaction://hlinksldjump" tooltip="Android 3: 56 @ +15.6%"/>
          </p:cNvPr>
          <p:cNvSpPr/>
          <p:nvPr/>
        </p:nvSpPr>
        <p:spPr>
          <a:xfrm>
            <a:off x="6198230" y="3681315"/>
            <a:ext cx="326959" cy="219211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6" name="Rectangle 655">
            <a:hlinkClick r:id="rId5" action="ppaction://hlinksldjump" tooltip="iOS 4: 51 @ -14.1%"/>
          </p:cNvPr>
          <p:cNvSpPr/>
          <p:nvPr/>
        </p:nvSpPr>
        <p:spPr>
          <a:xfrm>
            <a:off x="5812513" y="3900527"/>
            <a:ext cx="361581" cy="179900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7" name="Rectangle 656">
            <a:hlinkClick r:id="rId5" action="ppaction://hlinksldjump" tooltip="iOS 5: 50 @ -1.2%"/>
          </p:cNvPr>
          <p:cNvSpPr/>
          <p:nvPr/>
        </p:nvSpPr>
        <p:spPr>
          <a:xfrm>
            <a:off x="6174094" y="3900527"/>
            <a:ext cx="351095" cy="179900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8" name="Rectangle 657">
            <a:hlinkClick r:id="rId5" action="ppaction://hlinksldjump" tooltip="iOS 3: 38 @ +12.4%"/>
          </p:cNvPr>
          <p:cNvSpPr/>
          <p:nvPr/>
        </p:nvSpPr>
        <p:spPr>
          <a:xfrm>
            <a:off x="5812513" y="4080427"/>
            <a:ext cx="369972" cy="131302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9" name="Rectangle 658">
            <a:hlinkClick r:id="rId5" action="ppaction://hlinksldjump" tooltip="Java ME: 29 @ -26.6%"/>
          </p:cNvPr>
          <p:cNvSpPr/>
          <p:nvPr/>
        </p:nvSpPr>
        <p:spPr>
          <a:xfrm>
            <a:off x="5812513" y="4211729"/>
            <a:ext cx="369972" cy="99188"/>
          </a:xfrm>
          <a:prstGeom prst="rect">
            <a:avLst/>
          </a:prstGeom>
          <a:solidFill>
            <a:srgbClr val="FF1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0" name="Rectangle 659">
            <a:hlinkClick r:id="rId5" action="ppaction://hlinksldjump" tooltip="Android 2: 20 @ +1.9%"/>
          </p:cNvPr>
          <p:cNvSpPr/>
          <p:nvPr/>
        </p:nvSpPr>
        <p:spPr>
          <a:xfrm>
            <a:off x="6182485" y="4080427"/>
            <a:ext cx="181898" cy="138784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Rectangle 660">
            <a:hlinkClick r:id="rId5" action="ppaction://hlinksldjump" tooltip="Windows: 18 @ -13.0%"/>
          </p:cNvPr>
          <p:cNvSpPr/>
          <p:nvPr/>
        </p:nvSpPr>
        <p:spPr>
          <a:xfrm>
            <a:off x="6364383" y="4080427"/>
            <a:ext cx="160806" cy="138784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" name="Rectangle 661">
            <a:hlinkClick r:id="rId5" action="ppaction://hlinksldjump" tooltip="Black berry: 12 @ -33.0%"/>
          </p:cNvPr>
          <p:cNvSpPr/>
          <p:nvPr/>
        </p:nvSpPr>
        <p:spPr>
          <a:xfrm>
            <a:off x="6182485" y="4219211"/>
            <a:ext cx="167582" cy="917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3" name="Rectangle 662">
            <a:hlinkClick r:id="rId5" action="ppaction://hlinksldjump" tooltip="Symbian: 10 @ +22.8%"/>
          </p:cNvPr>
          <p:cNvSpPr/>
          <p:nvPr/>
        </p:nvSpPr>
        <p:spPr>
          <a:xfrm>
            <a:off x="6350067" y="4219211"/>
            <a:ext cx="149530" cy="84402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4" name="Rectangle 663">
            <a:hlinkClick r:id="rId5" action="ppaction://hlinksldjump" tooltip="Android 1: 2 @ -10.0%"/>
          </p:cNvPr>
          <p:cNvSpPr/>
          <p:nvPr/>
        </p:nvSpPr>
        <p:spPr>
          <a:xfrm>
            <a:off x="6499597" y="4219211"/>
            <a:ext cx="25592" cy="84402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5" name="Rectangle 664">
            <a:hlinkClick r:id="rId5" action="ppaction://hlinksldjump" tooltip="Other: 1 @ +8.1%"/>
          </p:cNvPr>
          <p:cNvSpPr/>
          <p:nvPr/>
        </p:nvSpPr>
        <p:spPr>
          <a:xfrm>
            <a:off x="6350067" y="4303614"/>
            <a:ext cx="175122" cy="7303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6" name="Rectangle 665">
            <a:hlinkClick r:id="rId5" action="ppaction://hlinksldjump" tooltip="Listener: 29 @ -4.8%"/>
          </p:cNvPr>
          <p:cNvSpPr/>
          <p:nvPr/>
        </p:nvSpPr>
        <p:spPr>
          <a:xfrm>
            <a:off x="5799813" y="3668615"/>
            <a:ext cx="738076" cy="655001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67" name="Rectangle 666">
            <a:hlinkClick r:id="rId5" action="ppaction://hlinksldjump" tooltip="iOS 4: 33 @ -0.1%"/>
          </p:cNvPr>
          <p:cNvSpPr/>
          <p:nvPr/>
        </p:nvSpPr>
        <p:spPr>
          <a:xfrm>
            <a:off x="4808961" y="4336317"/>
            <a:ext cx="292449" cy="137343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8" name="Rectangle 667">
            <a:hlinkClick r:id="rId5" action="ppaction://hlinksldjump" tooltip="Android 4: 31 @ -15.7%"/>
          </p:cNvPr>
          <p:cNvSpPr/>
          <p:nvPr/>
        </p:nvSpPr>
        <p:spPr>
          <a:xfrm>
            <a:off x="4808961" y="4473660"/>
            <a:ext cx="292449" cy="129239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9" name="Rectangle 668">
            <a:hlinkClick r:id="rId5" action="ppaction://hlinksldjump" tooltip="Android 3: 29 @ -10.1%"/>
          </p:cNvPr>
          <p:cNvSpPr/>
          <p:nvPr/>
        </p:nvSpPr>
        <p:spPr>
          <a:xfrm>
            <a:off x="5101410" y="4336317"/>
            <a:ext cx="254238" cy="139270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Rectangle 669">
            <a:hlinkClick r:id="rId5" action="ppaction://hlinksldjump" tooltip="iOS 5: 27 @ -1.3%"/>
          </p:cNvPr>
          <p:cNvSpPr/>
          <p:nvPr/>
        </p:nvSpPr>
        <p:spPr>
          <a:xfrm>
            <a:off x="5101410" y="4475587"/>
            <a:ext cx="254238" cy="127312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Rectangle 670">
            <a:hlinkClick r:id="rId5" action="ppaction://hlinksldjump" tooltip="Java ME: 26 @ +40.1%"/>
          </p:cNvPr>
          <p:cNvSpPr/>
          <p:nvPr/>
        </p:nvSpPr>
        <p:spPr>
          <a:xfrm>
            <a:off x="5355648" y="4336317"/>
            <a:ext cx="227836" cy="1413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2" name="Rectangle 671">
            <a:hlinkClick r:id="rId5" action="ppaction://hlinksldjump" tooltip="iOS 3: 22 @ +9.0%"/>
          </p:cNvPr>
          <p:cNvSpPr/>
          <p:nvPr/>
        </p:nvSpPr>
        <p:spPr>
          <a:xfrm>
            <a:off x="5583484" y="4336317"/>
            <a:ext cx="192382" cy="141303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3" name="Rectangle 672">
            <a:hlinkClick r:id="rId5" action="ppaction://hlinksldjump" tooltip="Windows: 14 @ +22.7%"/>
          </p:cNvPr>
          <p:cNvSpPr/>
          <p:nvPr/>
        </p:nvSpPr>
        <p:spPr>
          <a:xfrm>
            <a:off x="5355648" y="4477620"/>
            <a:ext cx="135315" cy="125279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Rectangle 673">
            <a:hlinkClick r:id="rId5" action="ppaction://hlinksldjump" tooltip="Android 2: 13 @ +10.3%"/>
          </p:cNvPr>
          <p:cNvSpPr/>
          <p:nvPr/>
        </p:nvSpPr>
        <p:spPr>
          <a:xfrm>
            <a:off x="5490963" y="4477620"/>
            <a:ext cx="208636" cy="74558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5" name="Rectangle 674">
            <a:hlinkClick r:id="rId5" action="ppaction://hlinksldjump" tooltip="Black berry: 9 @ +6.3%"/>
          </p:cNvPr>
          <p:cNvSpPr/>
          <p:nvPr/>
        </p:nvSpPr>
        <p:spPr>
          <a:xfrm>
            <a:off x="5490963" y="4552178"/>
            <a:ext cx="208636" cy="50721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6" name="Rectangle 675">
            <a:hlinkClick r:id="rId5" action="ppaction://hlinksldjump" tooltip="Symbian: 6 @ +5.2%"/>
          </p:cNvPr>
          <p:cNvSpPr/>
          <p:nvPr/>
        </p:nvSpPr>
        <p:spPr>
          <a:xfrm>
            <a:off x="5699599" y="4477620"/>
            <a:ext cx="76267" cy="91910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7" name="Rectangle 676">
            <a:hlinkClick r:id="rId5" action="ppaction://hlinksldjump" tooltip="Android 1: 2 @ -3.0%"/>
          </p:cNvPr>
          <p:cNvSpPr/>
          <p:nvPr/>
        </p:nvSpPr>
        <p:spPr>
          <a:xfrm>
            <a:off x="5699599" y="4569530"/>
            <a:ext cx="55276" cy="33369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8" name="Rectangle 677">
            <a:hlinkClick r:id="rId5" action="ppaction://hlinksldjump" tooltip="Other: 1 @ +14.2%"/>
          </p:cNvPr>
          <p:cNvSpPr/>
          <p:nvPr/>
        </p:nvSpPr>
        <p:spPr>
          <a:xfrm>
            <a:off x="5754875" y="4569530"/>
            <a:ext cx="20991" cy="33369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9" name="Rectangle 678">
            <a:hlinkClick r:id="rId5" action="ppaction://hlinksldjump" tooltip="Browser: 18 @ +2.2%"/>
          </p:cNvPr>
          <p:cNvSpPr/>
          <p:nvPr/>
        </p:nvSpPr>
        <p:spPr>
          <a:xfrm>
            <a:off x="4796261" y="4323617"/>
            <a:ext cx="992305" cy="291982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80" name="Rectangle 679">
            <a:hlinkClick r:id="rId5" action="ppaction://hlinksldjump" tooltip="Android 4: 30 @ -5.4%"/>
          </p:cNvPr>
          <p:cNvSpPr/>
          <p:nvPr/>
        </p:nvSpPr>
        <p:spPr>
          <a:xfrm>
            <a:off x="4808961" y="4628299"/>
            <a:ext cx="317383" cy="114134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1" name="Rectangle 680">
            <a:hlinkClick r:id="rId5" action="ppaction://hlinksldjump" tooltip="iOS 4: 27 @ +33.4%"/>
          </p:cNvPr>
          <p:cNvSpPr/>
          <p:nvPr/>
        </p:nvSpPr>
        <p:spPr>
          <a:xfrm>
            <a:off x="4808961" y="4742433"/>
            <a:ext cx="317383" cy="1011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2" name="Rectangle 681">
            <a:hlinkClick r:id="rId5" action="ppaction://hlinksldjump" tooltip="Android 3: 26 @ +15.4%"/>
          </p:cNvPr>
          <p:cNvSpPr/>
          <p:nvPr/>
        </p:nvSpPr>
        <p:spPr>
          <a:xfrm>
            <a:off x="5126344" y="4628299"/>
            <a:ext cx="277331" cy="109753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5" action="ppaction://hlinksldjump" tooltip="iOS 5: 25 @ +15.4%"/>
          </p:cNvPr>
          <p:cNvSpPr/>
          <p:nvPr/>
        </p:nvSpPr>
        <p:spPr>
          <a:xfrm>
            <a:off x="5126344" y="4738052"/>
            <a:ext cx="277331" cy="105505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Rectangle 683">
            <a:hlinkClick r:id="rId5" action="ppaction://hlinksldjump" tooltip="iOS 3: 18 @ +31.7%"/>
          </p:cNvPr>
          <p:cNvSpPr/>
          <p:nvPr/>
        </p:nvSpPr>
        <p:spPr>
          <a:xfrm>
            <a:off x="5403675" y="4628299"/>
            <a:ext cx="190379" cy="1106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5" name="Rectangle 684">
            <a:hlinkClick r:id="rId5" action="ppaction://hlinksldjump" tooltip="Java ME: 17 @ -8.5%"/>
          </p:cNvPr>
          <p:cNvSpPr/>
          <p:nvPr/>
        </p:nvSpPr>
        <p:spPr>
          <a:xfrm>
            <a:off x="5594054" y="4628299"/>
            <a:ext cx="181812" cy="110621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6" name="Rectangle 685">
            <a:hlinkClick r:id="rId5" action="ppaction://hlinksldjump" tooltip="Windows: 11 @ -7.9%"/>
          </p:cNvPr>
          <p:cNvSpPr/>
          <p:nvPr/>
        </p:nvSpPr>
        <p:spPr>
          <a:xfrm>
            <a:off x="5403675" y="4738920"/>
            <a:ext cx="129664" cy="104637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7" name="Rectangle 686">
            <a:hlinkClick r:id="rId5" action="ppaction://hlinksldjump" tooltip="Android 2: 9 @ +4.7%"/>
          </p:cNvPr>
          <p:cNvSpPr/>
          <p:nvPr/>
        </p:nvSpPr>
        <p:spPr>
          <a:xfrm>
            <a:off x="5533339" y="4738920"/>
            <a:ext cx="181623" cy="59913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Rectangle 687">
            <a:hlinkClick r:id="rId5" action="ppaction://hlinksldjump" tooltip="Black berry: 7 @ +16.8%"/>
          </p:cNvPr>
          <p:cNvSpPr/>
          <p:nvPr/>
        </p:nvSpPr>
        <p:spPr>
          <a:xfrm>
            <a:off x="5533339" y="4798833"/>
            <a:ext cx="181623" cy="44724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9" name="Rectangle 688">
            <a:hlinkClick r:id="rId5" action="ppaction://hlinksldjump" tooltip="Symbian: 4 @ -0.8%"/>
          </p:cNvPr>
          <p:cNvSpPr/>
          <p:nvPr/>
        </p:nvSpPr>
        <p:spPr>
          <a:xfrm>
            <a:off x="5714962" y="4738920"/>
            <a:ext cx="60904" cy="77464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0" name="Rectangle 689">
            <a:hlinkClick r:id="rId5" action="ppaction://hlinksldjump" tooltip="Android 1: 1 @ +6.9%"/>
          </p:cNvPr>
          <p:cNvSpPr/>
          <p:nvPr/>
        </p:nvSpPr>
        <p:spPr>
          <a:xfrm>
            <a:off x="5714962" y="4816384"/>
            <a:ext cx="43340" cy="27173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1" name="Rectangle 690">
            <a:hlinkClick r:id="rId5" action="ppaction://hlinksldjump" tooltip="Other: 0 @ -19.5%"/>
          </p:cNvPr>
          <p:cNvSpPr/>
          <p:nvPr/>
        </p:nvSpPr>
        <p:spPr>
          <a:xfrm>
            <a:off x="5758302" y="4816384"/>
            <a:ext cx="17564" cy="27173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2" name="Rectangle 691">
            <a:hlinkClick r:id="rId5" action="ppaction://hlinksldjump" tooltip="Cameraman: 15 @ +9.2%"/>
          </p:cNvPr>
          <p:cNvSpPr/>
          <p:nvPr/>
        </p:nvSpPr>
        <p:spPr>
          <a:xfrm>
            <a:off x="4796261" y="4615599"/>
            <a:ext cx="992305" cy="240658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93" name="Rectangle 692">
            <a:hlinkClick r:id="rId5" action="ppaction://hlinksldjump" tooltip="Android 4: 23 @ +8.9%"/>
          </p:cNvPr>
          <p:cNvSpPr/>
          <p:nvPr/>
        </p:nvSpPr>
        <p:spPr>
          <a:xfrm>
            <a:off x="5801266" y="4336317"/>
            <a:ext cx="238932" cy="115285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4" name="Rectangle 693">
            <a:hlinkClick r:id="rId5" action="ppaction://hlinksldjump" tooltip="Android 3: 19 @ +18.1%"/>
          </p:cNvPr>
          <p:cNvSpPr/>
          <p:nvPr/>
        </p:nvSpPr>
        <p:spPr>
          <a:xfrm>
            <a:off x="5801266" y="4451601"/>
            <a:ext cx="238932" cy="93111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5" name="Rectangle 694">
            <a:hlinkClick r:id="rId5" action="ppaction://hlinksldjump" tooltip="iOS 5: 18 @ +7.4%"/>
          </p:cNvPr>
          <p:cNvSpPr/>
          <p:nvPr/>
        </p:nvSpPr>
        <p:spPr>
          <a:xfrm>
            <a:off x="6040198" y="4336317"/>
            <a:ext cx="195962" cy="110908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6" name="Rectangle 695">
            <a:hlinkClick r:id="rId5" action="ppaction://hlinksldjump" tooltip="iOS 4: 16 @ -18.4%"/>
          </p:cNvPr>
          <p:cNvSpPr/>
          <p:nvPr/>
        </p:nvSpPr>
        <p:spPr>
          <a:xfrm>
            <a:off x="6040198" y="4447225"/>
            <a:ext cx="195962" cy="97487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7" name="Rectangle 696">
            <a:hlinkClick r:id="rId5" action="ppaction://hlinksldjump" tooltip="iOS 3: 15 @ +5.6%"/>
          </p:cNvPr>
          <p:cNvSpPr/>
          <p:nvPr/>
        </p:nvSpPr>
        <p:spPr>
          <a:xfrm>
            <a:off x="6236160" y="4336317"/>
            <a:ext cx="156002" cy="10970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8" name="Rectangle 697">
            <a:hlinkClick r:id="rId5" action="ppaction://hlinksldjump" tooltip="Java ME: 12 @ -6.1%"/>
          </p:cNvPr>
          <p:cNvSpPr/>
          <p:nvPr/>
        </p:nvSpPr>
        <p:spPr>
          <a:xfrm>
            <a:off x="6392162" y="4336317"/>
            <a:ext cx="133027" cy="109702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Rectangle 698">
            <a:hlinkClick r:id="rId5" action="ppaction://hlinksldjump" tooltip="Windows: 8 @ +19.1%"/>
          </p:cNvPr>
          <p:cNvSpPr/>
          <p:nvPr/>
        </p:nvSpPr>
        <p:spPr>
          <a:xfrm>
            <a:off x="6236160" y="4446019"/>
            <a:ext cx="192019" cy="49384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5" action="ppaction://hlinksldjump" tooltip="Android 2: 8 @ +17.3%"/>
          </p:cNvPr>
          <p:cNvSpPr/>
          <p:nvPr/>
        </p:nvSpPr>
        <p:spPr>
          <a:xfrm>
            <a:off x="6236160" y="4495403"/>
            <a:ext cx="192019" cy="49309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hlinkClick r:id="rId5" action="ppaction://hlinksldjump" tooltip="Black berry: 5 @ -13.5%"/>
          </p:cNvPr>
          <p:cNvSpPr/>
          <p:nvPr/>
        </p:nvSpPr>
        <p:spPr>
          <a:xfrm>
            <a:off x="6428179" y="4446019"/>
            <a:ext cx="97010" cy="55010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>
            <a:hlinkClick r:id="rId5" action="ppaction://hlinksldjump" tooltip="Symbian: 3 @ -10.8%"/>
          </p:cNvPr>
          <p:cNvSpPr/>
          <p:nvPr/>
        </p:nvSpPr>
        <p:spPr>
          <a:xfrm>
            <a:off x="6428179" y="4501029"/>
            <a:ext cx="85329" cy="36535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Rectangle 702">
            <a:hlinkClick r:id="rId5" action="ppaction://hlinksldjump" tooltip="Android 1: 1 @ -33.5%"/>
          </p:cNvPr>
          <p:cNvSpPr/>
          <p:nvPr/>
        </p:nvSpPr>
        <p:spPr>
          <a:xfrm>
            <a:off x="6428179" y="4537564"/>
            <a:ext cx="85329" cy="71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4" name="Rectangle 703">
            <a:hlinkClick r:id="rId5" action="ppaction://hlinksldjump" tooltip="Other: 0 @ +3.9%"/>
          </p:cNvPr>
          <p:cNvSpPr/>
          <p:nvPr/>
        </p:nvSpPr>
        <p:spPr>
          <a:xfrm>
            <a:off x="6513508" y="4501029"/>
            <a:ext cx="11681" cy="43683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Rectangle 704">
            <a:hlinkClick r:id="rId5" action="ppaction://hlinksldjump" tooltip="Traveller: 11 @ +2.9%"/>
          </p:cNvPr>
          <p:cNvSpPr/>
          <p:nvPr/>
        </p:nvSpPr>
        <p:spPr>
          <a:xfrm>
            <a:off x="5788566" y="4323617"/>
            <a:ext cx="749323" cy="233796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06" name="Rectangle 705">
            <a:hlinkClick r:id="rId5" action="ppaction://hlinksldjump" tooltip="Android 3: 18 @ +20.0%"/>
          </p:cNvPr>
          <p:cNvSpPr/>
          <p:nvPr/>
        </p:nvSpPr>
        <p:spPr>
          <a:xfrm>
            <a:off x="5801266" y="4570112"/>
            <a:ext cx="232663" cy="8970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Rectangle 706">
            <a:hlinkClick r:id="rId5" action="ppaction://hlinksldjump" tooltip="iOS 5: 15 @ +16.5%"/>
          </p:cNvPr>
          <p:cNvSpPr/>
          <p:nvPr/>
        </p:nvSpPr>
        <p:spPr>
          <a:xfrm>
            <a:off x="6033929" y="4570112"/>
            <a:ext cx="197168" cy="89709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5" action="ppaction://hlinksldjump" tooltip="Android 4: 14 @ -1.0%"/>
          </p:cNvPr>
          <p:cNvSpPr/>
          <p:nvPr/>
        </p:nvSpPr>
        <p:spPr>
          <a:xfrm>
            <a:off x="5801266" y="4659821"/>
            <a:ext cx="177570" cy="94619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5" action="ppaction://hlinksldjump" tooltip="iOS 4: 13 @ -5.2%"/>
          </p:cNvPr>
          <p:cNvSpPr/>
          <p:nvPr/>
        </p:nvSpPr>
        <p:spPr>
          <a:xfrm>
            <a:off x="5801266" y="4754440"/>
            <a:ext cx="177570" cy="89117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Rectangle 709">
            <a:hlinkClick r:id="rId5" action="ppaction://hlinksldjump" tooltip="iOS 3: 11 @ -10.8%"/>
          </p:cNvPr>
          <p:cNvSpPr/>
          <p:nvPr/>
        </p:nvSpPr>
        <p:spPr>
          <a:xfrm>
            <a:off x="5978836" y="4659821"/>
            <a:ext cx="136582" cy="94845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1" name="Rectangle 710">
            <a:hlinkClick r:id="rId5" action="ppaction://hlinksldjump" tooltip="Java ME: 9 @ +13.7%"/>
          </p:cNvPr>
          <p:cNvSpPr/>
          <p:nvPr/>
        </p:nvSpPr>
        <p:spPr>
          <a:xfrm>
            <a:off x="6115417" y="4659821"/>
            <a:ext cx="115680" cy="94845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2" name="Rectangle 711">
            <a:hlinkClick r:id="rId5" action="ppaction://hlinksldjump" tooltip="Android 2: 6 @ +6.2%"/>
          </p:cNvPr>
          <p:cNvSpPr/>
          <p:nvPr/>
        </p:nvSpPr>
        <p:spPr>
          <a:xfrm>
            <a:off x="5978836" y="4754666"/>
            <a:ext cx="159246" cy="4578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Rectangle 712">
            <a:hlinkClick r:id="rId5" action="ppaction://hlinksldjump" tooltip="Windows: 6 @ -18.5%"/>
          </p:cNvPr>
          <p:cNvSpPr/>
          <p:nvPr/>
        </p:nvSpPr>
        <p:spPr>
          <a:xfrm>
            <a:off x="5978836" y="4800451"/>
            <a:ext cx="159246" cy="43106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4" name="Rectangle 713">
            <a:hlinkClick r:id="rId5" action="ppaction://hlinksldjump" tooltip="Black berry: 4 @ +15.1%"/>
          </p:cNvPr>
          <p:cNvSpPr/>
          <p:nvPr/>
        </p:nvSpPr>
        <p:spPr>
          <a:xfrm>
            <a:off x="6138082" y="4754666"/>
            <a:ext cx="93015" cy="46402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5" name="Rectangle 714">
            <a:hlinkClick r:id="rId5" action="ppaction://hlinksldjump" tooltip="Symbian: 2 @ -6.8%"/>
          </p:cNvPr>
          <p:cNvSpPr/>
          <p:nvPr/>
        </p:nvSpPr>
        <p:spPr>
          <a:xfrm>
            <a:off x="6138082" y="4801068"/>
            <a:ext cx="80277" cy="3149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Rectangle 715">
            <a:hlinkClick r:id="rId5" action="ppaction://hlinksldjump" tooltip="Android 1: 1 @ +116.9%"/>
          </p:cNvPr>
          <p:cNvSpPr/>
          <p:nvPr/>
        </p:nvSpPr>
        <p:spPr>
          <a:xfrm>
            <a:off x="6138082" y="4832561"/>
            <a:ext cx="80277" cy="109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7" name="Rectangle 716">
            <a:hlinkClick r:id="rId5" action="ppaction://hlinksldjump" tooltip="Other: 0 @ +43.0%"/>
          </p:cNvPr>
          <p:cNvSpPr/>
          <p:nvPr/>
        </p:nvSpPr>
        <p:spPr>
          <a:xfrm>
            <a:off x="6218359" y="4801068"/>
            <a:ext cx="12738" cy="424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5" action="ppaction://hlinksldjump" tooltip="Connected: 8 @ +4.1%"/>
          </p:cNvPr>
          <p:cNvSpPr/>
          <p:nvPr/>
        </p:nvSpPr>
        <p:spPr>
          <a:xfrm>
            <a:off x="5788566" y="4557412"/>
            <a:ext cx="455231" cy="298845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9" name="Rectangle 718">
            <a:hlinkClick r:id="rId5" action="ppaction://hlinksldjump" tooltip="Android 4: 10 @ +10.8%"/>
          </p:cNvPr>
          <p:cNvSpPr/>
          <p:nvPr/>
        </p:nvSpPr>
        <p:spPr>
          <a:xfrm>
            <a:off x="6256497" y="4570112"/>
            <a:ext cx="136475" cy="86167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5" action="ppaction://hlinksldjump" tooltip="Android 3: 10 @ +15.2%"/>
          </p:cNvPr>
          <p:cNvSpPr/>
          <p:nvPr/>
        </p:nvSpPr>
        <p:spPr>
          <a:xfrm>
            <a:off x="6392972" y="4570112"/>
            <a:ext cx="132217" cy="86167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5" action="ppaction://hlinksldjump" tooltip="iOS 4: 9 @ -14.6%"/>
          </p:cNvPr>
          <p:cNvSpPr/>
          <p:nvPr/>
        </p:nvSpPr>
        <p:spPr>
          <a:xfrm>
            <a:off x="6256497" y="4656279"/>
            <a:ext cx="135525" cy="76415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5" action="ppaction://hlinksldjump" tooltip="iOS 5: 9 @ +3.9%"/>
          </p:cNvPr>
          <p:cNvSpPr/>
          <p:nvPr/>
        </p:nvSpPr>
        <p:spPr>
          <a:xfrm>
            <a:off x="6392022" y="4656279"/>
            <a:ext cx="133167" cy="76415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Rectangle 722">
            <a:hlinkClick r:id="rId5" action="ppaction://hlinksldjump" tooltip="iOS 3: 6 @ -22.4%"/>
          </p:cNvPr>
          <p:cNvSpPr/>
          <p:nvPr/>
        </p:nvSpPr>
        <p:spPr>
          <a:xfrm>
            <a:off x="6256497" y="4732694"/>
            <a:ext cx="127760" cy="57556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Rectangle 723">
            <a:hlinkClick r:id="rId5" action="ppaction://hlinksldjump" tooltip="Java ME: 6 @ +7.1%"/>
          </p:cNvPr>
          <p:cNvSpPr/>
          <p:nvPr/>
        </p:nvSpPr>
        <p:spPr>
          <a:xfrm>
            <a:off x="6256497" y="4790250"/>
            <a:ext cx="127760" cy="53307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5" action="ppaction://hlinksldjump" tooltip="Windows: 5 @ +18.1%"/>
          </p:cNvPr>
          <p:cNvSpPr/>
          <p:nvPr/>
        </p:nvSpPr>
        <p:spPr>
          <a:xfrm>
            <a:off x="6384257" y="4732694"/>
            <a:ext cx="140933" cy="39192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5" action="ppaction://hlinksldjump" tooltip="Android 2: 4 @ +57.0%"/>
          </p:cNvPr>
          <p:cNvSpPr/>
          <p:nvPr/>
        </p:nvSpPr>
        <p:spPr>
          <a:xfrm>
            <a:off x="6384257" y="4771886"/>
            <a:ext cx="90893" cy="538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Rectangle 726">
            <a:hlinkClick r:id="rId5" action="ppaction://hlinksldjump" tooltip="Black berry: 2 @ -12.6%"/>
          </p:cNvPr>
          <p:cNvSpPr/>
          <p:nvPr/>
        </p:nvSpPr>
        <p:spPr>
          <a:xfrm>
            <a:off x="6475150" y="4771886"/>
            <a:ext cx="50039" cy="53859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8" name="Rectangle 727">
            <a:hlinkClick r:id="rId5" action="ppaction://hlinksldjump" tooltip="Symbian: 1 @ -0.2%"/>
          </p:cNvPr>
          <p:cNvSpPr/>
          <p:nvPr/>
        </p:nvSpPr>
        <p:spPr>
          <a:xfrm>
            <a:off x="6384257" y="4825745"/>
            <a:ext cx="95489" cy="17812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Rectangle 728">
            <a:hlinkClick r:id="rId5" action="ppaction://hlinksldjump" tooltip="Android 1: 0 @ -4.0%"/>
          </p:cNvPr>
          <p:cNvSpPr/>
          <p:nvPr/>
        </p:nvSpPr>
        <p:spPr>
          <a:xfrm>
            <a:off x="6479745" y="4825745"/>
            <a:ext cx="22856" cy="17812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0" name="Rectangle 729">
            <a:hlinkClick r:id="rId5" action="ppaction://hlinksldjump" tooltip="Other: 0 @ +130.9%"/>
          </p:cNvPr>
          <p:cNvSpPr/>
          <p:nvPr/>
        </p:nvSpPr>
        <p:spPr>
          <a:xfrm>
            <a:off x="6502601" y="4825745"/>
            <a:ext cx="22588" cy="178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1" name="Rectangle 730">
            <a:hlinkClick r:id="rId5" action="ppaction://hlinksldjump" tooltip="Picky: 5 @ +2.8%"/>
          </p:cNvPr>
          <p:cNvSpPr/>
          <p:nvPr/>
        </p:nvSpPr>
        <p:spPr>
          <a:xfrm>
            <a:off x="6243797" y="4557412"/>
            <a:ext cx="294092" cy="298845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2" name="Rectangle 731">
            <a:hlinkClick r:id="rId5" action="ppaction://hlinksldjump" tooltip="Photo: 25 @ +2.3%"/>
          </p:cNvPr>
          <p:cNvSpPr/>
          <p:nvPr/>
        </p:nvSpPr>
        <p:spPr>
          <a:xfrm>
            <a:off x="3378970" y="3655915"/>
            <a:ext cx="3171619" cy="1213042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Photo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733" name="Rectangle 732">
            <a:hlinkClick r:id="rId5" action="ppaction://hlinksldjump" tooltip="Android 3: 91 @ +26.0%"/>
          </p:cNvPr>
          <p:cNvSpPr/>
          <p:nvPr/>
        </p:nvSpPr>
        <p:spPr>
          <a:xfrm>
            <a:off x="6575989" y="3681315"/>
            <a:ext cx="425529" cy="274655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4" name="Rectangle 733">
            <a:hlinkClick r:id="rId5" action="ppaction://hlinksldjump" tooltip="iOS 4: 80 @ +20.4%"/>
          </p:cNvPr>
          <p:cNvSpPr/>
          <p:nvPr/>
        </p:nvSpPr>
        <p:spPr>
          <a:xfrm>
            <a:off x="7001518" y="3681315"/>
            <a:ext cx="371151" cy="274655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5" name="Rectangle 734">
            <a:hlinkClick r:id="rId5" action="ppaction://hlinksldjump" tooltip="Android 4: 72 @ -13.9%"/>
          </p:cNvPr>
          <p:cNvSpPr/>
          <p:nvPr/>
        </p:nvSpPr>
        <p:spPr>
          <a:xfrm>
            <a:off x="7372669" y="3681315"/>
            <a:ext cx="333443" cy="274655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6" name="Rectangle 735">
            <a:hlinkClick r:id="rId5" action="ppaction://hlinksldjump" tooltip="iOS 3: 65 @ +11.7%"/>
          </p:cNvPr>
          <p:cNvSpPr/>
          <p:nvPr/>
        </p:nvSpPr>
        <p:spPr>
          <a:xfrm>
            <a:off x="6575989" y="3955970"/>
            <a:ext cx="519300" cy="161163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7" name="Rectangle 736">
            <a:hlinkClick r:id="rId5" action="ppaction://hlinksldjump" tooltip="iOS 5: 64 @ -21.3%"/>
          </p:cNvPr>
          <p:cNvSpPr/>
          <p:nvPr/>
        </p:nvSpPr>
        <p:spPr>
          <a:xfrm>
            <a:off x="6575989" y="4117133"/>
            <a:ext cx="519300" cy="157511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8" name="Rectangle 737">
            <a:hlinkClick r:id="rId5" action="ppaction://hlinksldjump" tooltip="Java ME: 53 @ +9.6%"/>
          </p:cNvPr>
          <p:cNvSpPr/>
          <p:nvPr/>
        </p:nvSpPr>
        <p:spPr>
          <a:xfrm>
            <a:off x="7095289" y="3955970"/>
            <a:ext cx="376780" cy="180969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9" name="Rectangle 738">
            <a:hlinkClick r:id="rId5" action="ppaction://hlinksldjump" tooltip="Windows: 33 @ -11.3%"/>
          </p:cNvPr>
          <p:cNvSpPr/>
          <p:nvPr/>
        </p:nvSpPr>
        <p:spPr>
          <a:xfrm>
            <a:off x="7472069" y="3955970"/>
            <a:ext cx="234043" cy="180969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0" name="Rectangle 739">
            <a:hlinkClick r:id="rId5" action="ppaction://hlinksldjump" tooltip="Android 2: 30 @ -3.6%"/>
          </p:cNvPr>
          <p:cNvSpPr/>
          <p:nvPr/>
        </p:nvSpPr>
        <p:spPr>
          <a:xfrm>
            <a:off x="7095289" y="4136939"/>
            <a:ext cx="281648" cy="137705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5" action="ppaction://hlinksldjump" tooltip="Black berry: 20 @ -6.9%"/>
          </p:cNvPr>
          <p:cNvSpPr/>
          <p:nvPr/>
        </p:nvSpPr>
        <p:spPr>
          <a:xfrm>
            <a:off x="7376936" y="4136939"/>
            <a:ext cx="182327" cy="137705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Rectangle 741">
            <a:hlinkClick r:id="rId5" action="ppaction://hlinksldjump" tooltip="Symbian: 11 @ -9.2%"/>
          </p:cNvPr>
          <p:cNvSpPr/>
          <p:nvPr/>
        </p:nvSpPr>
        <p:spPr>
          <a:xfrm>
            <a:off x="7559263" y="4136939"/>
            <a:ext cx="146849" cy="94743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3" name="Rectangle 742">
            <a:hlinkClick r:id="rId5" action="ppaction://hlinksldjump" tooltip="Android 1: 3 @ +3.5%"/>
          </p:cNvPr>
          <p:cNvSpPr/>
          <p:nvPr/>
        </p:nvSpPr>
        <p:spPr>
          <a:xfrm>
            <a:off x="7559263" y="4231682"/>
            <a:ext cx="91823" cy="42962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4" name="Rectangle 743">
            <a:hlinkClick r:id="rId5" action="ppaction://hlinksldjump" tooltip="Other: 2 @ +6.2%"/>
          </p:cNvPr>
          <p:cNvSpPr/>
          <p:nvPr/>
        </p:nvSpPr>
        <p:spPr>
          <a:xfrm>
            <a:off x="7651086" y="4231682"/>
            <a:ext cx="55026" cy="42962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Rectangle 744">
            <a:hlinkClick r:id="rId5" action="ppaction://hlinksldjump" tooltip="Newbie: 44 @ +1.4%"/>
          </p:cNvPr>
          <p:cNvSpPr/>
          <p:nvPr/>
        </p:nvSpPr>
        <p:spPr>
          <a:xfrm>
            <a:off x="6563289" y="3668615"/>
            <a:ext cx="1155522" cy="618729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46" name="Rectangle 745">
            <a:hlinkClick r:id="rId5" action="ppaction://hlinksldjump" tooltip="Android 4: 82 @ +18.8%"/>
          </p:cNvPr>
          <p:cNvSpPr/>
          <p:nvPr/>
        </p:nvSpPr>
        <p:spPr>
          <a:xfrm>
            <a:off x="6575989" y="4300044"/>
            <a:ext cx="551085" cy="190775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7" name="Rectangle 746">
            <a:hlinkClick r:id="rId5" action="ppaction://hlinksldjump" tooltip="iOS 4: 79 @ +15.4%"/>
          </p:cNvPr>
          <p:cNvSpPr/>
          <p:nvPr/>
        </p:nvSpPr>
        <p:spPr>
          <a:xfrm>
            <a:off x="6575989" y="4490819"/>
            <a:ext cx="551085" cy="182873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8" name="Rectangle 747">
            <a:hlinkClick r:id="rId5" action="ppaction://hlinksldjump" tooltip="Android 3: 73 @ +20.6%"/>
          </p:cNvPr>
          <p:cNvSpPr/>
          <p:nvPr/>
        </p:nvSpPr>
        <p:spPr>
          <a:xfrm>
            <a:off x="6575989" y="4673691"/>
            <a:ext cx="551085" cy="169866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9" name="Rectangle 748">
            <a:hlinkClick r:id="rId5" action="ppaction://hlinksldjump" tooltip="iOS 5: 57 @ -7.3%"/>
          </p:cNvPr>
          <p:cNvSpPr/>
          <p:nvPr/>
        </p:nvSpPr>
        <p:spPr>
          <a:xfrm>
            <a:off x="7127075" y="4300044"/>
            <a:ext cx="298933" cy="24169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0" name="Rectangle 749">
            <a:hlinkClick r:id="rId5" action="ppaction://hlinksldjump" tooltip="iOS 3: 53 @ -14.2%"/>
          </p:cNvPr>
          <p:cNvSpPr/>
          <p:nvPr/>
        </p:nvSpPr>
        <p:spPr>
          <a:xfrm>
            <a:off x="7426008" y="4300044"/>
            <a:ext cx="280104" cy="241697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Rectangle 750">
            <a:hlinkClick r:id="rId5" action="ppaction://hlinksldjump" tooltip="Java ME: 44 @ +15.0%"/>
          </p:cNvPr>
          <p:cNvSpPr/>
          <p:nvPr/>
        </p:nvSpPr>
        <p:spPr>
          <a:xfrm>
            <a:off x="7127075" y="4541740"/>
            <a:ext cx="342896" cy="165113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2" name="Rectangle 751">
            <a:hlinkClick r:id="rId5" action="ppaction://hlinksldjump" tooltip="Windows: 31 @ -5.7%"/>
          </p:cNvPr>
          <p:cNvSpPr/>
          <p:nvPr/>
        </p:nvSpPr>
        <p:spPr>
          <a:xfrm>
            <a:off x="7469970" y="4541740"/>
            <a:ext cx="236142" cy="165113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Rectangle 752">
            <a:hlinkClick r:id="rId5" action="ppaction://hlinksldjump" tooltip="Android 2: 28 @ +15.4%"/>
          </p:cNvPr>
          <p:cNvSpPr/>
          <p:nvPr/>
        </p:nvSpPr>
        <p:spPr>
          <a:xfrm>
            <a:off x="7127075" y="4706853"/>
            <a:ext cx="264567" cy="136704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5" action="ppaction://hlinksldjump" tooltip="Black berry: 18 @ -7.3%"/>
          </p:cNvPr>
          <p:cNvSpPr/>
          <p:nvPr/>
        </p:nvSpPr>
        <p:spPr>
          <a:xfrm>
            <a:off x="7391641" y="4706853"/>
            <a:ext cx="169074" cy="136704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Rectangle 754">
            <a:hlinkClick r:id="rId5" action="ppaction://hlinksldjump" tooltip="Symbian: 11 @ -7.0%"/>
          </p:cNvPr>
          <p:cNvSpPr/>
          <p:nvPr/>
        </p:nvSpPr>
        <p:spPr>
          <a:xfrm>
            <a:off x="7560715" y="4706853"/>
            <a:ext cx="145397" cy="100071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6" name="Rectangle 755">
            <a:hlinkClick r:id="rId5" action="ppaction://hlinksldjump" tooltip="Android 1: 3 @ -19.6%"/>
          </p:cNvPr>
          <p:cNvSpPr/>
          <p:nvPr/>
        </p:nvSpPr>
        <p:spPr>
          <a:xfrm>
            <a:off x="7560715" y="4806924"/>
            <a:ext cx="87411" cy="36633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Rectangle 756">
            <a:hlinkClick r:id="rId5" action="ppaction://hlinksldjump" tooltip="Other: 2 @ +44.6%"/>
          </p:cNvPr>
          <p:cNvSpPr/>
          <p:nvPr/>
        </p:nvSpPr>
        <p:spPr>
          <a:xfrm>
            <a:off x="7648126" y="4806924"/>
            <a:ext cx="57986" cy="366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Rectangle 757">
            <a:hlinkClick r:id="rId5" action="ppaction://hlinksldjump" tooltip="Retired: 40 @ +6.2%"/>
          </p:cNvPr>
          <p:cNvSpPr/>
          <p:nvPr/>
        </p:nvSpPr>
        <p:spPr>
          <a:xfrm>
            <a:off x="6563289" y="4287344"/>
            <a:ext cx="1155522" cy="56891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59" name="Rectangle 758">
            <a:hlinkClick r:id="rId5" action="ppaction://hlinksldjump" tooltip="Android 3: 64 @ +16.3%"/>
          </p:cNvPr>
          <p:cNvSpPr/>
          <p:nvPr/>
        </p:nvSpPr>
        <p:spPr>
          <a:xfrm>
            <a:off x="7731512" y="3681315"/>
            <a:ext cx="409138" cy="198463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0" name="Rectangle 759">
            <a:hlinkClick r:id="rId5" action="ppaction://hlinksldjump" tooltip="iOS 4: 61 @ +45.9%"/>
          </p:cNvPr>
          <p:cNvSpPr/>
          <p:nvPr/>
        </p:nvSpPr>
        <p:spPr>
          <a:xfrm>
            <a:off x="8140650" y="3681315"/>
            <a:ext cx="389842" cy="1984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1" name="Rectangle 760">
            <a:hlinkClick r:id="rId5" action="ppaction://hlinksldjump" tooltip="Android 4: 58 @ +11.0%"/>
          </p:cNvPr>
          <p:cNvSpPr/>
          <p:nvPr/>
        </p:nvSpPr>
        <p:spPr>
          <a:xfrm>
            <a:off x="7731512" y="3879778"/>
            <a:ext cx="415778" cy="177182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2" name="Rectangle 761">
            <a:hlinkClick r:id="rId5" action="ppaction://hlinksldjump" tooltip="iOS 5: 53 @ +33.9%"/>
          </p:cNvPr>
          <p:cNvSpPr/>
          <p:nvPr/>
        </p:nvSpPr>
        <p:spPr>
          <a:xfrm>
            <a:off x="8147290" y="3879778"/>
            <a:ext cx="383202" cy="1771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3" name="Rectangle 762">
            <a:hlinkClick r:id="rId5" action="ppaction://hlinksldjump" tooltip="Java ME: 41 @ +7.1%"/>
          </p:cNvPr>
          <p:cNvSpPr/>
          <p:nvPr/>
        </p:nvSpPr>
        <p:spPr>
          <a:xfrm>
            <a:off x="7731512" y="4056961"/>
            <a:ext cx="412611" cy="127053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4" name="Rectangle 763">
            <a:hlinkClick r:id="rId5" action="ppaction://hlinksldjump" tooltip="iOS 3: 40 @ +0.3%"/>
          </p:cNvPr>
          <p:cNvSpPr/>
          <p:nvPr/>
        </p:nvSpPr>
        <p:spPr>
          <a:xfrm>
            <a:off x="7731512" y="4184013"/>
            <a:ext cx="412611" cy="124242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5" name="Rectangle 764">
            <a:hlinkClick r:id="rId5" action="ppaction://hlinksldjump" tooltip="Windows: 26 @ +19.3%"/>
          </p:cNvPr>
          <p:cNvSpPr/>
          <p:nvPr/>
        </p:nvSpPr>
        <p:spPr>
          <a:xfrm>
            <a:off x="8144123" y="4056961"/>
            <a:ext cx="211288" cy="156660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Rectangle 765">
            <a:hlinkClick r:id="rId5" action="ppaction://hlinksldjump" tooltip="Android 2: 22 @ +11.7%"/>
          </p:cNvPr>
          <p:cNvSpPr/>
          <p:nvPr/>
        </p:nvSpPr>
        <p:spPr>
          <a:xfrm>
            <a:off x="8355411" y="4056961"/>
            <a:ext cx="175081" cy="156660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5" action="ppaction://hlinksldjump" tooltip="Black berry: 16 @ +7.0%"/>
          </p:cNvPr>
          <p:cNvSpPr/>
          <p:nvPr/>
        </p:nvSpPr>
        <p:spPr>
          <a:xfrm>
            <a:off x="8144123" y="4213621"/>
            <a:ext cx="212149" cy="94634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Rectangle 767">
            <a:hlinkClick r:id="rId5" action="ppaction://hlinksldjump" tooltip="Symbian: 10 @ -0.7%"/>
          </p:cNvPr>
          <p:cNvSpPr/>
          <p:nvPr/>
        </p:nvSpPr>
        <p:spPr>
          <a:xfrm>
            <a:off x="8356272" y="4213621"/>
            <a:ext cx="142233" cy="86813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Rectangle 768">
            <a:hlinkClick r:id="rId5" action="ppaction://hlinksldjump" tooltip="Android 1: 2 @ +27.2%"/>
          </p:cNvPr>
          <p:cNvSpPr/>
          <p:nvPr/>
        </p:nvSpPr>
        <p:spPr>
          <a:xfrm>
            <a:off x="8498505" y="4213621"/>
            <a:ext cx="31987" cy="86813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0" name="Rectangle 769">
            <a:hlinkClick r:id="rId5" action="ppaction://hlinksldjump" tooltip="Other: 1 @ +37.5%"/>
          </p:cNvPr>
          <p:cNvSpPr/>
          <p:nvPr/>
        </p:nvSpPr>
        <p:spPr>
          <a:xfrm>
            <a:off x="8356272" y="4300435"/>
            <a:ext cx="174220" cy="78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1" name="Rectangle 770">
            <a:hlinkClick r:id="rId5" action="ppaction://hlinksldjump" tooltip="DINK: 33 @ +17.4%"/>
          </p:cNvPr>
          <p:cNvSpPr/>
          <p:nvPr/>
        </p:nvSpPr>
        <p:spPr>
          <a:xfrm>
            <a:off x="7718812" y="3668615"/>
            <a:ext cx="824380" cy="652340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72" name="Rectangle 771">
            <a:hlinkClick r:id="rId5" action="ppaction://hlinksldjump" tooltip="Android 3: 50 @ +38.2%"/>
          </p:cNvPr>
          <p:cNvSpPr/>
          <p:nvPr/>
        </p:nvSpPr>
        <p:spPr>
          <a:xfrm>
            <a:off x="8555892" y="3681315"/>
            <a:ext cx="289520" cy="2181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5" action="ppaction://hlinksldjump" tooltip="Android 4: 47 @ -5.0%"/>
          </p:cNvPr>
          <p:cNvSpPr/>
          <p:nvPr/>
        </p:nvSpPr>
        <p:spPr>
          <a:xfrm>
            <a:off x="8845412" y="3681315"/>
            <a:ext cx="273188" cy="218103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Rectangle 773">
            <a:hlinkClick r:id="rId5" action="ppaction://hlinksldjump" tooltip="iOS 4: 46 @ +13.2%"/>
          </p:cNvPr>
          <p:cNvSpPr/>
          <p:nvPr/>
        </p:nvSpPr>
        <p:spPr>
          <a:xfrm>
            <a:off x="8555892" y="3899418"/>
            <a:ext cx="317949" cy="183125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5" name="Rectangle 774">
            <a:hlinkClick r:id="rId5" action="ppaction://hlinksldjump" tooltip="iOS 5: 36 @ -13.2%"/>
          </p:cNvPr>
          <p:cNvSpPr/>
          <p:nvPr/>
        </p:nvSpPr>
        <p:spPr>
          <a:xfrm>
            <a:off x="8873842" y="3899418"/>
            <a:ext cx="244758" cy="183125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Rectangle 775">
            <a:hlinkClick r:id="rId5" action="ppaction://hlinksldjump" tooltip="iOS 3: 26 @ +6.1%"/>
          </p:cNvPr>
          <p:cNvSpPr/>
          <p:nvPr/>
        </p:nvSpPr>
        <p:spPr>
          <a:xfrm>
            <a:off x="8555892" y="4082543"/>
            <a:ext cx="268526" cy="123430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Rectangle 776">
            <a:hlinkClick r:id="rId5" action="ppaction://hlinksldjump" tooltip="Java ME: 22 @ -29.1%"/>
          </p:cNvPr>
          <p:cNvSpPr/>
          <p:nvPr/>
        </p:nvSpPr>
        <p:spPr>
          <a:xfrm>
            <a:off x="8555892" y="4205973"/>
            <a:ext cx="268526" cy="102282"/>
          </a:xfrm>
          <a:prstGeom prst="rect">
            <a:avLst/>
          </a:prstGeom>
          <a:solidFill>
            <a:srgbClr val="FF0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5" action="ppaction://hlinksldjump" tooltip="Windows: 18 @ +2.4%"/>
          </p:cNvPr>
          <p:cNvSpPr/>
          <p:nvPr/>
        </p:nvSpPr>
        <p:spPr>
          <a:xfrm>
            <a:off x="8824419" y="4082543"/>
            <a:ext cx="294181" cy="74933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Rectangle 778">
            <a:hlinkClick r:id="rId5" action="ppaction://hlinksldjump" tooltip="Android 2: 17 @ -1.7%"/>
          </p:cNvPr>
          <p:cNvSpPr/>
          <p:nvPr/>
        </p:nvSpPr>
        <p:spPr>
          <a:xfrm>
            <a:off x="8824419" y="4157476"/>
            <a:ext cx="197144" cy="107716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5" action="ppaction://hlinksldjump" tooltip="Black berry: 8 @ -24.0%"/>
          </p:cNvPr>
          <p:cNvSpPr/>
          <p:nvPr/>
        </p:nvSpPr>
        <p:spPr>
          <a:xfrm>
            <a:off x="9021563" y="4157476"/>
            <a:ext cx="97037" cy="107716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Rectangle 780">
            <a:hlinkClick r:id="rId5" action="ppaction://hlinksldjump" tooltip="Symbian: 7 @ -5.3%"/>
          </p:cNvPr>
          <p:cNvSpPr/>
          <p:nvPr/>
        </p:nvSpPr>
        <p:spPr>
          <a:xfrm>
            <a:off x="8824419" y="4265192"/>
            <a:ext cx="205341" cy="43063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Rectangle 781">
            <a:hlinkClick r:id="rId5" action="ppaction://hlinksldjump" tooltip="Android 1: 2 @ +36.0%"/>
          </p:cNvPr>
          <p:cNvSpPr/>
          <p:nvPr/>
        </p:nvSpPr>
        <p:spPr>
          <a:xfrm>
            <a:off x="9029760" y="4265192"/>
            <a:ext cx="61155" cy="430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5" action="ppaction://hlinksldjump" tooltip="Other: 1 @ +22.4%"/>
          </p:cNvPr>
          <p:cNvSpPr/>
          <p:nvPr/>
        </p:nvSpPr>
        <p:spPr>
          <a:xfrm>
            <a:off x="9090915" y="4265192"/>
            <a:ext cx="27685" cy="43063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Rectangle 783">
            <a:hlinkClick r:id="rId5" action="ppaction://hlinksldjump" tooltip="Listener: 23 @ +0.6%"/>
          </p:cNvPr>
          <p:cNvSpPr/>
          <p:nvPr/>
        </p:nvSpPr>
        <p:spPr>
          <a:xfrm>
            <a:off x="8543192" y="3668615"/>
            <a:ext cx="588108" cy="652340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85" name="Rectangle 784">
            <a:hlinkClick r:id="rId5" action="ppaction://hlinksldjump" tooltip="Android 4: 30 @ +26.1%"/>
          </p:cNvPr>
          <p:cNvSpPr/>
          <p:nvPr/>
        </p:nvSpPr>
        <p:spPr>
          <a:xfrm>
            <a:off x="7731512" y="4333655"/>
            <a:ext cx="248933" cy="144778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5" action="ppaction://hlinksldjump" tooltip="iOS 4: 27 @ -3.3%"/>
          </p:cNvPr>
          <p:cNvSpPr/>
          <p:nvPr/>
        </p:nvSpPr>
        <p:spPr>
          <a:xfrm>
            <a:off x="7731512" y="4478433"/>
            <a:ext cx="248933" cy="130295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5" action="ppaction://hlinksldjump" tooltip="iOS 5: 24 @ +27.8%"/>
          </p:cNvPr>
          <p:cNvSpPr/>
          <p:nvPr/>
        </p:nvSpPr>
        <p:spPr>
          <a:xfrm>
            <a:off x="7980444" y="4333655"/>
            <a:ext cx="260873" cy="109073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Rectangle 787">
            <a:hlinkClick r:id="rId5" action="ppaction://hlinksldjump" tooltip="Android 3: 24 @ -19.5%"/>
          </p:cNvPr>
          <p:cNvSpPr/>
          <p:nvPr/>
        </p:nvSpPr>
        <p:spPr>
          <a:xfrm>
            <a:off x="8241318" y="4333655"/>
            <a:ext cx="260810" cy="109073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5" action="ppaction://hlinksldjump" tooltip="iOS 3: 20 @ +8.3%"/>
          </p:cNvPr>
          <p:cNvSpPr/>
          <p:nvPr/>
        </p:nvSpPr>
        <p:spPr>
          <a:xfrm>
            <a:off x="7980444" y="4442728"/>
            <a:ext cx="280609" cy="88269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5" action="ppaction://hlinksldjump" tooltip="Java ME: 18 @ +11.5%"/>
          </p:cNvPr>
          <p:cNvSpPr/>
          <p:nvPr/>
        </p:nvSpPr>
        <p:spPr>
          <a:xfrm>
            <a:off x="7980444" y="4530997"/>
            <a:ext cx="280609" cy="77731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5" action="ppaction://hlinksldjump" tooltip="Windows: 12 @ +10.2%"/>
          </p:cNvPr>
          <p:cNvSpPr/>
          <p:nvPr/>
        </p:nvSpPr>
        <p:spPr>
          <a:xfrm>
            <a:off x="8261054" y="4442728"/>
            <a:ext cx="142893" cy="97455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Rectangle 791">
            <a:hlinkClick r:id="rId5" action="ppaction://hlinksldjump" tooltip="Android 2: 8 @ -2.8%"/>
          </p:cNvPr>
          <p:cNvSpPr/>
          <p:nvPr/>
        </p:nvSpPr>
        <p:spPr>
          <a:xfrm>
            <a:off x="8403947" y="4442728"/>
            <a:ext cx="98181" cy="97455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5" action="ppaction://hlinksldjump" tooltip="Black berry: 8 @ -9.2%"/>
          </p:cNvPr>
          <p:cNvSpPr/>
          <p:nvPr/>
        </p:nvSpPr>
        <p:spPr>
          <a:xfrm>
            <a:off x="8261054" y="4540183"/>
            <a:ext cx="133854" cy="68545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Rectangle 793">
            <a:hlinkClick r:id="rId5" action="ppaction://hlinksldjump" tooltip="Symbian: 4 @ -12.0%"/>
          </p:cNvPr>
          <p:cNvSpPr/>
          <p:nvPr/>
        </p:nvSpPr>
        <p:spPr>
          <a:xfrm>
            <a:off x="8394908" y="4540183"/>
            <a:ext cx="107220" cy="46882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5" name="Rectangle 794">
            <a:hlinkClick r:id="rId5" action="ppaction://hlinksldjump" tooltip="Android 1: 1 @ +2.8%"/>
          </p:cNvPr>
          <p:cNvSpPr/>
          <p:nvPr/>
        </p:nvSpPr>
        <p:spPr>
          <a:xfrm>
            <a:off x="8394908" y="4587065"/>
            <a:ext cx="70462" cy="21663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5" action="ppaction://hlinksldjump" tooltip="Other: 1 @ +4.5%"/>
          </p:cNvPr>
          <p:cNvSpPr/>
          <p:nvPr/>
        </p:nvSpPr>
        <p:spPr>
          <a:xfrm>
            <a:off x="8465370" y="4587065"/>
            <a:ext cx="36758" cy="21663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Rectangle 796">
            <a:hlinkClick r:id="rId5" action="ppaction://hlinksldjump" tooltip="Browser: 15 @ +4.6%"/>
          </p:cNvPr>
          <p:cNvSpPr/>
          <p:nvPr/>
        </p:nvSpPr>
        <p:spPr>
          <a:xfrm>
            <a:off x="7718812" y="4320955"/>
            <a:ext cx="796016" cy="300473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98" name="Rectangle 797">
            <a:hlinkClick r:id="rId5" action="ppaction://hlinksldjump" tooltip="Android 4: 23 @ +32.0%"/>
          </p:cNvPr>
          <p:cNvSpPr/>
          <p:nvPr/>
        </p:nvSpPr>
        <p:spPr>
          <a:xfrm>
            <a:off x="7731512" y="4634128"/>
            <a:ext cx="249632" cy="1102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5" action="ppaction://hlinksldjump" tooltip="iOS 4: 21 @ +3.8%"/>
          </p:cNvPr>
          <p:cNvSpPr/>
          <p:nvPr/>
        </p:nvSpPr>
        <p:spPr>
          <a:xfrm>
            <a:off x="7731512" y="4744330"/>
            <a:ext cx="249632" cy="99227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Rectangle 799">
            <a:hlinkClick r:id="rId5" action="ppaction://hlinksldjump" tooltip="iOS 5: 19 @ +0.1%"/>
          </p:cNvPr>
          <p:cNvSpPr/>
          <p:nvPr/>
        </p:nvSpPr>
        <p:spPr>
          <a:xfrm>
            <a:off x="7981144" y="4634128"/>
            <a:ext cx="214448" cy="10481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Rectangle 800">
            <a:hlinkClick r:id="rId5" action="ppaction://hlinksldjump" tooltip="Android 3: 19 @ -13.7%"/>
          </p:cNvPr>
          <p:cNvSpPr/>
          <p:nvPr/>
        </p:nvSpPr>
        <p:spPr>
          <a:xfrm>
            <a:off x="7981144" y="4738945"/>
            <a:ext cx="214448" cy="104612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5" action="ppaction://hlinksldjump" tooltip="iOS 3: 17 @ +31.9%"/>
          </p:cNvPr>
          <p:cNvSpPr/>
          <p:nvPr/>
        </p:nvSpPr>
        <p:spPr>
          <a:xfrm>
            <a:off x="8195591" y="4634128"/>
            <a:ext cx="174998" cy="1147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5" action="ppaction://hlinksldjump" tooltip="Java ME: 13 @ +8.8%"/>
          </p:cNvPr>
          <p:cNvSpPr/>
          <p:nvPr/>
        </p:nvSpPr>
        <p:spPr>
          <a:xfrm>
            <a:off x="8370590" y="4634128"/>
            <a:ext cx="131538" cy="114702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5" action="ppaction://hlinksldjump" tooltip="Windows: 8 @ +30.8%"/>
          </p:cNvPr>
          <p:cNvSpPr/>
          <p:nvPr/>
        </p:nvSpPr>
        <p:spPr>
          <a:xfrm>
            <a:off x="8195591" y="4748830"/>
            <a:ext cx="184788" cy="530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Rectangle 804">
            <a:hlinkClick r:id="rId5" action="ppaction://hlinksldjump" tooltip="Android 2: 7 @ +10.8%"/>
          </p:cNvPr>
          <p:cNvSpPr/>
          <p:nvPr/>
        </p:nvSpPr>
        <p:spPr>
          <a:xfrm>
            <a:off x="8195591" y="4801848"/>
            <a:ext cx="184788" cy="41709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5" action="ppaction://hlinksldjump" tooltip="Black berry: 5 @ +11.3%"/>
          </p:cNvPr>
          <p:cNvSpPr/>
          <p:nvPr/>
        </p:nvSpPr>
        <p:spPr>
          <a:xfrm>
            <a:off x="8380379" y="4748830"/>
            <a:ext cx="121749" cy="50550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Rectangle 806">
            <a:hlinkClick r:id="rId5" action="ppaction://hlinksldjump" tooltip="Symbian: 3 @ +13.4%"/>
          </p:cNvPr>
          <p:cNvSpPr/>
          <p:nvPr/>
        </p:nvSpPr>
        <p:spPr>
          <a:xfrm>
            <a:off x="8380379" y="4799380"/>
            <a:ext cx="92463" cy="44177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Rectangle 807">
            <a:hlinkClick r:id="rId5" action="ppaction://hlinksldjump" tooltip="Android 1: 1 @ -29.3%"/>
          </p:cNvPr>
          <p:cNvSpPr/>
          <p:nvPr/>
        </p:nvSpPr>
        <p:spPr>
          <a:xfrm>
            <a:off x="8472842" y="4799380"/>
            <a:ext cx="29286" cy="23610"/>
          </a:xfrm>
          <a:prstGeom prst="rect">
            <a:avLst/>
          </a:prstGeom>
          <a:solidFill>
            <a:srgbClr val="FF0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Rectangle 808">
            <a:hlinkClick r:id="rId5" action="ppaction://hlinksldjump" tooltip="Other: 1 @ +17.4%"/>
          </p:cNvPr>
          <p:cNvSpPr/>
          <p:nvPr/>
        </p:nvSpPr>
        <p:spPr>
          <a:xfrm>
            <a:off x="8472842" y="4822990"/>
            <a:ext cx="29286" cy="20567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5" action="ppaction://hlinksldjump" tooltip="Cameraman: 11 @ +9.6%"/>
          </p:cNvPr>
          <p:cNvSpPr/>
          <p:nvPr/>
        </p:nvSpPr>
        <p:spPr>
          <a:xfrm>
            <a:off x="7718812" y="4621428"/>
            <a:ext cx="796016" cy="234829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11" name="Rectangle 810">
            <a:hlinkClick r:id="rId5" action="ppaction://hlinksldjump" tooltip="Android 4: 18 @ +18.1%"/>
          </p:cNvPr>
          <p:cNvSpPr/>
          <p:nvPr/>
        </p:nvSpPr>
        <p:spPr>
          <a:xfrm>
            <a:off x="8527528" y="4333655"/>
            <a:ext cx="195219" cy="108714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Rectangle 811">
            <a:hlinkClick r:id="rId5" action="ppaction://hlinksldjump" tooltip="iOS 4: 18 @ +13.1%"/>
          </p:cNvPr>
          <p:cNvSpPr/>
          <p:nvPr/>
        </p:nvSpPr>
        <p:spPr>
          <a:xfrm>
            <a:off x="8527528" y="4442369"/>
            <a:ext cx="195219" cy="106824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Rectangle 812">
            <a:hlinkClick r:id="rId5" action="ppaction://hlinksldjump" tooltip="Android 3: 17 @ +12.6%"/>
          </p:cNvPr>
          <p:cNvSpPr/>
          <p:nvPr/>
        </p:nvSpPr>
        <p:spPr>
          <a:xfrm>
            <a:off x="8722747" y="4333655"/>
            <a:ext cx="214824" cy="90208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Rectangle 813">
            <a:hlinkClick r:id="rId5" action="ppaction://hlinksldjump" tooltip="iOS 5: 14 @ +23.2%"/>
          </p:cNvPr>
          <p:cNvSpPr/>
          <p:nvPr/>
        </p:nvSpPr>
        <p:spPr>
          <a:xfrm>
            <a:off x="8937571" y="4333655"/>
            <a:ext cx="181029" cy="90208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5" action="ppaction://hlinksldjump" tooltip="Java ME: 12 @ +29.3%"/>
          </p:cNvPr>
          <p:cNvSpPr/>
          <p:nvPr/>
        </p:nvSpPr>
        <p:spPr>
          <a:xfrm>
            <a:off x="8722747" y="4423863"/>
            <a:ext cx="209311" cy="66516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5" action="ppaction://hlinksldjump" tooltip="iOS 3: 11 @ -0.3%"/>
          </p:cNvPr>
          <p:cNvSpPr/>
          <p:nvPr/>
        </p:nvSpPr>
        <p:spPr>
          <a:xfrm>
            <a:off x="8722747" y="4490380"/>
            <a:ext cx="209311" cy="5881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5" action="ppaction://hlinksldjump" tooltip="Windows: 7 @ +13.4%"/>
          </p:cNvPr>
          <p:cNvSpPr/>
          <p:nvPr/>
        </p:nvSpPr>
        <p:spPr>
          <a:xfrm>
            <a:off x="8932058" y="4423863"/>
            <a:ext cx="95744" cy="83340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Rectangle 817">
            <a:hlinkClick r:id="rId5" action="ppaction://hlinksldjump" tooltip="Android 2: 6 @ +51.3%"/>
          </p:cNvPr>
          <p:cNvSpPr/>
          <p:nvPr/>
        </p:nvSpPr>
        <p:spPr>
          <a:xfrm>
            <a:off x="9027802" y="4423863"/>
            <a:ext cx="90798" cy="833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5" action="ppaction://hlinksldjump" tooltip="Black berry: 4 @ +6.3%"/>
          </p:cNvPr>
          <p:cNvSpPr/>
          <p:nvPr/>
        </p:nvSpPr>
        <p:spPr>
          <a:xfrm>
            <a:off x="8932058" y="4507203"/>
            <a:ext cx="102201" cy="41990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Rectangle 819">
            <a:hlinkClick r:id="rId5" action="ppaction://hlinksldjump" tooltip="Symbian: 2 @ -16.3%"/>
          </p:cNvPr>
          <p:cNvSpPr/>
          <p:nvPr/>
        </p:nvSpPr>
        <p:spPr>
          <a:xfrm>
            <a:off x="9034259" y="4507203"/>
            <a:ext cx="78065" cy="31770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1" name="Rectangle 820">
            <a:hlinkClick r:id="rId5" action="ppaction://hlinksldjump" tooltip="Android 1: 1 @ -16.4%"/>
          </p:cNvPr>
          <p:cNvSpPr/>
          <p:nvPr/>
        </p:nvSpPr>
        <p:spPr>
          <a:xfrm>
            <a:off x="9034259" y="4538973"/>
            <a:ext cx="78065" cy="10220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Rectangle 821">
            <a:hlinkClick r:id="rId5" action="ppaction://hlinksldjump" tooltip="Other: 0 @ -30.9%"/>
          </p:cNvPr>
          <p:cNvSpPr/>
          <p:nvPr/>
        </p:nvSpPr>
        <p:spPr>
          <a:xfrm>
            <a:off x="9112323" y="4507203"/>
            <a:ext cx="6277" cy="4199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5" action="ppaction://hlinksldjump" tooltip="Traveller: 9 @ +15.4%"/>
          </p:cNvPr>
          <p:cNvSpPr/>
          <p:nvPr/>
        </p:nvSpPr>
        <p:spPr>
          <a:xfrm>
            <a:off x="8514828" y="4320955"/>
            <a:ext cx="616472" cy="240938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24" name="Rectangle 823">
            <a:hlinkClick r:id="rId5" action="ppaction://hlinksldjump" tooltip="Android 3: 12 @ +3.9%"/>
          </p:cNvPr>
          <p:cNvSpPr/>
          <p:nvPr/>
        </p:nvSpPr>
        <p:spPr>
          <a:xfrm>
            <a:off x="8527528" y="4574593"/>
            <a:ext cx="167107" cy="84509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5" name="Rectangle 824">
            <a:hlinkClick r:id="rId5" action="ppaction://hlinksldjump" tooltip="iOS 5: 12 @ +19.8%"/>
          </p:cNvPr>
          <p:cNvSpPr/>
          <p:nvPr/>
        </p:nvSpPr>
        <p:spPr>
          <a:xfrm>
            <a:off x="8694635" y="4574593"/>
            <a:ext cx="161471" cy="84509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>
            <a:hlinkClick r:id="rId5" action="ppaction://hlinksldjump" tooltip="iOS 4: 11 @ -17.6%"/>
          </p:cNvPr>
          <p:cNvSpPr/>
          <p:nvPr/>
        </p:nvSpPr>
        <p:spPr>
          <a:xfrm>
            <a:off x="8527528" y="4659102"/>
            <a:ext cx="164635" cy="77102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Rectangle 826">
            <a:hlinkClick r:id="rId5" action="ppaction://hlinksldjump" tooltip="Android 4: 11 @ -14.6%"/>
          </p:cNvPr>
          <p:cNvSpPr/>
          <p:nvPr/>
        </p:nvSpPr>
        <p:spPr>
          <a:xfrm>
            <a:off x="8692163" y="4659102"/>
            <a:ext cx="163943" cy="77102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Rectangle 827">
            <a:hlinkClick r:id="rId5" action="ppaction://hlinksldjump" tooltip="iOS 3: 8 @ -7.5%"/>
          </p:cNvPr>
          <p:cNvSpPr/>
          <p:nvPr/>
        </p:nvSpPr>
        <p:spPr>
          <a:xfrm>
            <a:off x="8527528" y="4736204"/>
            <a:ext cx="163043" cy="57014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Rectangle 828">
            <a:hlinkClick r:id="rId5" action="ppaction://hlinksldjump" tooltip="Java ME: 7 @ -6.1%"/>
          </p:cNvPr>
          <p:cNvSpPr/>
          <p:nvPr/>
        </p:nvSpPr>
        <p:spPr>
          <a:xfrm>
            <a:off x="8527528" y="4793218"/>
            <a:ext cx="163043" cy="5033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Rectangle 829">
            <a:hlinkClick r:id="rId5" action="ppaction://hlinksldjump" tooltip="Windows: 5 @ +20.5%"/>
          </p:cNvPr>
          <p:cNvSpPr/>
          <p:nvPr/>
        </p:nvSpPr>
        <p:spPr>
          <a:xfrm>
            <a:off x="8690571" y="4736204"/>
            <a:ext cx="100440" cy="63415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>
            <a:hlinkClick r:id="rId5" action="ppaction://hlinksldjump" tooltip="Black berry: 4 @ +1.0%"/>
          </p:cNvPr>
          <p:cNvSpPr/>
          <p:nvPr/>
        </p:nvSpPr>
        <p:spPr>
          <a:xfrm>
            <a:off x="8791010" y="4736204"/>
            <a:ext cx="65096" cy="63415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5" action="ppaction://hlinksldjump" tooltip="Android 2: 3 @ -18.1%"/>
          </p:cNvPr>
          <p:cNvSpPr/>
          <p:nvPr/>
        </p:nvSpPr>
        <p:spPr>
          <a:xfrm>
            <a:off x="8690571" y="4799619"/>
            <a:ext cx="87787" cy="43938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>
            <a:hlinkClick r:id="rId5" action="ppaction://hlinksldjump" tooltip="Symbian: 2 @ +0.8%"/>
          </p:cNvPr>
          <p:cNvSpPr/>
          <p:nvPr/>
        </p:nvSpPr>
        <p:spPr>
          <a:xfrm>
            <a:off x="8778358" y="4799619"/>
            <a:ext cx="59576" cy="37340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Rectangle 833">
            <a:hlinkClick r:id="rId5" action="ppaction://hlinksldjump" tooltip="Android 1: 1 @ +7.8%"/>
          </p:cNvPr>
          <p:cNvSpPr/>
          <p:nvPr/>
        </p:nvSpPr>
        <p:spPr>
          <a:xfrm>
            <a:off x="8837934" y="4799619"/>
            <a:ext cx="18172" cy="37340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Rectangle 834">
            <a:hlinkClick r:id="rId5" action="ppaction://hlinksldjump" tooltip="Other: 0 @ +95.3%"/>
          </p:cNvPr>
          <p:cNvSpPr/>
          <p:nvPr/>
        </p:nvSpPr>
        <p:spPr>
          <a:xfrm>
            <a:off x="8778358" y="4836959"/>
            <a:ext cx="77748" cy="65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Rectangle 835">
            <a:hlinkClick r:id="rId5" action="ppaction://hlinksldjump" tooltip="Connected: 6 @ -3.1%"/>
          </p:cNvPr>
          <p:cNvSpPr/>
          <p:nvPr/>
        </p:nvSpPr>
        <p:spPr>
          <a:xfrm>
            <a:off x="8514828" y="4561893"/>
            <a:ext cx="353978" cy="294364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37" name="Rectangle 836">
            <a:hlinkClick r:id="rId5" action="ppaction://hlinksldjump" tooltip="Android 4: 10 @ +28.8%"/>
          </p:cNvPr>
          <p:cNvSpPr/>
          <p:nvPr/>
        </p:nvSpPr>
        <p:spPr>
          <a:xfrm>
            <a:off x="8881506" y="4574593"/>
            <a:ext cx="127273" cy="90748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Rectangle 837">
            <a:hlinkClick r:id="rId5" action="ppaction://hlinksldjump" tooltip="iOS 4: 9 @ +12.1%"/>
          </p:cNvPr>
          <p:cNvSpPr/>
          <p:nvPr/>
        </p:nvSpPr>
        <p:spPr>
          <a:xfrm>
            <a:off x="9008779" y="4574593"/>
            <a:ext cx="109821" cy="90748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Rectangle 838">
            <a:hlinkClick r:id="rId5" action="ppaction://hlinksldjump" tooltip="Android 3: 8 @ +7.7%"/>
          </p:cNvPr>
          <p:cNvSpPr/>
          <p:nvPr/>
        </p:nvSpPr>
        <p:spPr>
          <a:xfrm>
            <a:off x="8881506" y="4665341"/>
            <a:ext cx="126365" cy="70810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Rectangle 839">
            <a:hlinkClick r:id="rId5" action="ppaction://hlinksldjump" tooltip="iOS 5: 7 @ -18.7%"/>
          </p:cNvPr>
          <p:cNvSpPr/>
          <p:nvPr/>
        </p:nvSpPr>
        <p:spPr>
          <a:xfrm>
            <a:off x="9007871" y="4665341"/>
            <a:ext cx="110729" cy="70810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Rectangle 840">
            <a:hlinkClick r:id="rId5" action="ppaction://hlinksldjump" tooltip="iOS 3: 6 @ +11.9%"/>
          </p:cNvPr>
          <p:cNvSpPr/>
          <p:nvPr/>
        </p:nvSpPr>
        <p:spPr>
          <a:xfrm>
            <a:off x="8881506" y="4736151"/>
            <a:ext cx="127717" cy="54124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Rectangle 841">
            <a:hlinkClick r:id="rId5" action="ppaction://hlinksldjump" tooltip="Java ME: 6 @ +13.9%"/>
          </p:cNvPr>
          <p:cNvSpPr/>
          <p:nvPr/>
        </p:nvSpPr>
        <p:spPr>
          <a:xfrm>
            <a:off x="8881506" y="4790275"/>
            <a:ext cx="127717" cy="53282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3" name="Rectangle 842">
            <a:hlinkClick r:id="rId5" action="ppaction://hlinksldjump" tooltip="Windows: 4 @ -14.7%"/>
          </p:cNvPr>
          <p:cNvSpPr/>
          <p:nvPr/>
        </p:nvSpPr>
        <p:spPr>
          <a:xfrm>
            <a:off x="9009223" y="4736151"/>
            <a:ext cx="109377" cy="36919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Rectangle 843">
            <a:hlinkClick r:id="rId5" action="ppaction://hlinksldjump" tooltip="Android 2: 3 @ -5.8%"/>
          </p:cNvPr>
          <p:cNvSpPr/>
          <p:nvPr/>
        </p:nvSpPr>
        <p:spPr>
          <a:xfrm>
            <a:off x="9009223" y="4773070"/>
            <a:ext cx="109377" cy="33411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5" name="Rectangle 844">
            <a:hlinkClick r:id="rId5" action="ppaction://hlinksldjump" tooltip="Black berry: 2 @ +5.2%"/>
          </p:cNvPr>
          <p:cNvSpPr/>
          <p:nvPr/>
        </p:nvSpPr>
        <p:spPr>
          <a:xfrm>
            <a:off x="9009223" y="4806481"/>
            <a:ext cx="65555" cy="37076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6" name="Rectangle 845">
            <a:hlinkClick r:id="rId5" action="ppaction://hlinksldjump" tooltip="Symbian: 1 @ +2.8%"/>
          </p:cNvPr>
          <p:cNvSpPr/>
          <p:nvPr/>
        </p:nvSpPr>
        <p:spPr>
          <a:xfrm>
            <a:off x="9074777" y="4806481"/>
            <a:ext cx="43823" cy="26379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Rectangle 846">
            <a:hlinkClick r:id="rId5" action="ppaction://hlinksldjump" tooltip="Android 1: 0 @ -23.5%"/>
          </p:cNvPr>
          <p:cNvSpPr/>
          <p:nvPr/>
        </p:nvSpPr>
        <p:spPr>
          <a:xfrm>
            <a:off x="9074777" y="4832860"/>
            <a:ext cx="31700" cy="10697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8" name="Rectangle 847">
            <a:hlinkClick r:id="rId5" action="ppaction://hlinksldjump" tooltip="Other: 0 @ -23.2%"/>
          </p:cNvPr>
          <p:cNvSpPr/>
          <p:nvPr/>
        </p:nvSpPr>
        <p:spPr>
          <a:xfrm>
            <a:off x="9106477" y="4832860"/>
            <a:ext cx="12123" cy="10697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9" name="Rectangle 848">
            <a:hlinkClick r:id="rId5" action="ppaction://hlinksldjump" tooltip="Picky: 5 @ +5.2%"/>
          </p:cNvPr>
          <p:cNvSpPr/>
          <p:nvPr/>
        </p:nvSpPr>
        <p:spPr>
          <a:xfrm>
            <a:off x="8868806" y="4561893"/>
            <a:ext cx="262494" cy="294364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0" name="Rectangle 849">
            <a:hlinkClick r:id="rId5" action="ppaction://hlinksldjump" tooltip="Business: 21 @ +6.2%"/>
          </p:cNvPr>
          <p:cNvSpPr/>
          <p:nvPr/>
        </p:nvSpPr>
        <p:spPr>
          <a:xfrm>
            <a:off x="6550589" y="3655915"/>
            <a:ext cx="2593411" cy="1213042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Business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5" action="ppaction://hlinksldjump" tooltip="Android 4: 75 @ +6.1%"/>
          </p:cNvPr>
          <p:cNvSpPr/>
          <p:nvPr/>
        </p:nvSpPr>
        <p:spPr>
          <a:xfrm>
            <a:off x="3404370" y="4894357"/>
            <a:ext cx="515085" cy="183302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2" name="Rectangle 851">
            <a:hlinkClick r:id="rId5" action="ppaction://hlinksldjump" tooltip="Android 3: 65 @ +5.3%"/>
          </p:cNvPr>
          <p:cNvSpPr/>
          <p:nvPr/>
        </p:nvSpPr>
        <p:spPr>
          <a:xfrm>
            <a:off x="3919455" y="4894357"/>
            <a:ext cx="445888" cy="183302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3" name="Rectangle 852">
            <a:hlinkClick r:id="rId5" action="ppaction://hlinksldjump" tooltip="iOS 4: 62 @ +3.1%"/>
          </p:cNvPr>
          <p:cNvSpPr/>
          <p:nvPr/>
        </p:nvSpPr>
        <p:spPr>
          <a:xfrm>
            <a:off x="3404370" y="5077659"/>
            <a:ext cx="405460" cy="195036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4" name="Rectangle 853">
            <a:hlinkClick r:id="rId5" action="ppaction://hlinksldjump" tooltip="iOS 5: 52 @ -4.4%"/>
          </p:cNvPr>
          <p:cNvSpPr/>
          <p:nvPr/>
        </p:nvSpPr>
        <p:spPr>
          <a:xfrm>
            <a:off x="3404370" y="5272695"/>
            <a:ext cx="405460" cy="163349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5" name="Rectangle 854">
            <a:hlinkClick r:id="rId5" action="ppaction://hlinksldjump" tooltip="iOS 3: 45 @ -5.2%"/>
          </p:cNvPr>
          <p:cNvSpPr/>
          <p:nvPr/>
        </p:nvSpPr>
        <p:spPr>
          <a:xfrm>
            <a:off x="3809830" y="5077659"/>
            <a:ext cx="315050" cy="179653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Rectangle 855">
            <a:hlinkClick r:id="rId5" action="ppaction://hlinksldjump" tooltip="Java ME: 34 @ -13.3%"/>
          </p:cNvPr>
          <p:cNvSpPr/>
          <p:nvPr/>
        </p:nvSpPr>
        <p:spPr>
          <a:xfrm>
            <a:off x="4124880" y="5077659"/>
            <a:ext cx="240463" cy="179653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Rectangle 856">
            <a:hlinkClick r:id="rId5" action="ppaction://hlinksldjump" tooltip="Windows: 25 @ -6.7%"/>
          </p:cNvPr>
          <p:cNvSpPr/>
          <p:nvPr/>
        </p:nvSpPr>
        <p:spPr>
          <a:xfrm>
            <a:off x="3809830" y="5257311"/>
            <a:ext cx="333317" cy="96099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8" name="Rectangle 857">
            <a:hlinkClick r:id="rId5" action="ppaction://hlinksldjump" tooltip="Android 2: 22 @ -7.1%"/>
          </p:cNvPr>
          <p:cNvSpPr/>
          <p:nvPr/>
        </p:nvSpPr>
        <p:spPr>
          <a:xfrm>
            <a:off x="3809830" y="5353410"/>
            <a:ext cx="333317" cy="82634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9" name="Rectangle 858">
            <a:hlinkClick r:id="rId5" action="ppaction://hlinksldjump" tooltip="Black berry: 17 @ +32.0%"/>
          </p:cNvPr>
          <p:cNvSpPr/>
          <p:nvPr/>
        </p:nvSpPr>
        <p:spPr>
          <a:xfrm>
            <a:off x="4143147" y="5257311"/>
            <a:ext cx="222196" cy="975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Rectangle 859">
            <a:hlinkClick r:id="rId5" action="ppaction://hlinksldjump" tooltip="Symbian: 10 @ -9.8%"/>
          </p:cNvPr>
          <p:cNvSpPr/>
          <p:nvPr/>
        </p:nvSpPr>
        <p:spPr>
          <a:xfrm>
            <a:off x="4143147" y="5354859"/>
            <a:ext cx="155782" cy="8118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1" name="Rectangle 860">
            <a:hlinkClick r:id="rId5" action="ppaction://hlinksldjump" tooltip="Android 1: 3 @ +16.7%"/>
          </p:cNvPr>
          <p:cNvSpPr/>
          <p:nvPr/>
        </p:nvSpPr>
        <p:spPr>
          <a:xfrm>
            <a:off x="4298929" y="5354859"/>
            <a:ext cx="66414" cy="49593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2" name="Rectangle 861">
            <a:hlinkClick r:id="rId5" action="ppaction://hlinksldjump" tooltip="Other: 2 @ +19.8%"/>
          </p:cNvPr>
          <p:cNvSpPr/>
          <p:nvPr/>
        </p:nvSpPr>
        <p:spPr>
          <a:xfrm>
            <a:off x="4298929" y="5404452"/>
            <a:ext cx="66414" cy="31592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3" name="Rectangle 862">
            <a:hlinkClick r:id="rId5" action="ppaction://hlinksldjump" tooltip="Newbie: 34 @ -0.1%"/>
          </p:cNvPr>
          <p:cNvSpPr/>
          <p:nvPr/>
        </p:nvSpPr>
        <p:spPr>
          <a:xfrm>
            <a:off x="3391670" y="4881657"/>
            <a:ext cx="986373" cy="567087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4" name="Rectangle 863">
            <a:hlinkClick r:id="rId5" action="ppaction://hlinksldjump" tooltip="iOS 5: 65 @ +25.4%"/>
          </p:cNvPr>
          <p:cNvSpPr/>
          <p:nvPr/>
        </p:nvSpPr>
        <p:spPr>
          <a:xfrm>
            <a:off x="3404370" y="5461444"/>
            <a:ext cx="343073" cy="237972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5" name="Rectangle 864">
            <a:hlinkClick r:id="rId5" action="ppaction://hlinksldjump" tooltip="iOS 4: 61 @ +19.4%"/>
          </p:cNvPr>
          <p:cNvSpPr/>
          <p:nvPr/>
        </p:nvSpPr>
        <p:spPr>
          <a:xfrm>
            <a:off x="3747443" y="5461444"/>
            <a:ext cx="323351" cy="237972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6" name="Rectangle 865">
            <a:hlinkClick r:id="rId5" action="ppaction://hlinksldjump" tooltip="Android 3: 56 @ +16.6%"/>
          </p:cNvPr>
          <p:cNvSpPr/>
          <p:nvPr/>
        </p:nvSpPr>
        <p:spPr>
          <a:xfrm>
            <a:off x="4070794" y="5461444"/>
            <a:ext cx="294549" cy="237972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7" name="Rectangle 866">
            <a:hlinkClick r:id="rId5" action="ppaction://hlinksldjump" tooltip="Android 4: 50 @ -14.6%"/>
          </p:cNvPr>
          <p:cNvSpPr/>
          <p:nvPr/>
        </p:nvSpPr>
        <p:spPr>
          <a:xfrm>
            <a:off x="3404370" y="5699416"/>
            <a:ext cx="439493" cy="141941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8" name="Rectangle 867">
            <a:hlinkClick r:id="rId5" action="ppaction://hlinksldjump" tooltip="Java ME: 39 @ +6.5%"/>
          </p:cNvPr>
          <p:cNvSpPr/>
          <p:nvPr/>
        </p:nvSpPr>
        <p:spPr>
          <a:xfrm>
            <a:off x="3404370" y="5841357"/>
            <a:ext cx="439493" cy="110446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9" name="Rectangle 868">
            <a:hlinkClick r:id="rId5" action="ppaction://hlinksldjump" tooltip="iOS 3: 36 @ -12.8%"/>
          </p:cNvPr>
          <p:cNvSpPr/>
          <p:nvPr/>
        </p:nvSpPr>
        <p:spPr>
          <a:xfrm>
            <a:off x="3843863" y="5699416"/>
            <a:ext cx="284579" cy="158754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Rectangle 869">
            <a:hlinkClick r:id="rId5" action="ppaction://hlinksldjump" tooltip="Android 2: 21 @ +8.5%"/>
          </p:cNvPr>
          <p:cNvSpPr/>
          <p:nvPr/>
        </p:nvSpPr>
        <p:spPr>
          <a:xfrm>
            <a:off x="3843863" y="5858170"/>
            <a:ext cx="284579" cy="93633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Rectangle 870">
            <a:hlinkClick r:id="rId5" action="ppaction://hlinksldjump" tooltip="Windows: 21 @ -8.6%"/>
          </p:cNvPr>
          <p:cNvSpPr/>
          <p:nvPr/>
        </p:nvSpPr>
        <p:spPr>
          <a:xfrm>
            <a:off x="4128442" y="5699416"/>
            <a:ext cx="236901" cy="111535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Rectangle 871">
            <a:hlinkClick r:id="rId5" action="ppaction://hlinksldjump" tooltip="Black berry: 15 @ +20.3%"/>
          </p:cNvPr>
          <p:cNvSpPr/>
          <p:nvPr/>
        </p:nvSpPr>
        <p:spPr>
          <a:xfrm>
            <a:off x="4128442" y="5810951"/>
            <a:ext cx="236901" cy="80331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Rectangle 872">
            <a:hlinkClick r:id="rId5" action="ppaction://hlinksldjump" tooltip="Symbian: 8 @ -3.2%"/>
          </p:cNvPr>
          <p:cNvSpPr/>
          <p:nvPr/>
        </p:nvSpPr>
        <p:spPr>
          <a:xfrm>
            <a:off x="4128442" y="5891282"/>
            <a:ext cx="161983" cy="60521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4" name="Rectangle 873">
            <a:hlinkClick r:id="rId5" action="ppaction://hlinksldjump" tooltip="Android 1: 2 @ +13.3%"/>
          </p:cNvPr>
          <p:cNvSpPr/>
          <p:nvPr/>
        </p:nvSpPr>
        <p:spPr>
          <a:xfrm>
            <a:off x="4290425" y="5891282"/>
            <a:ext cx="74918" cy="40794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5" name="Rectangle 874">
            <a:hlinkClick r:id="rId5" action="ppaction://hlinksldjump" tooltip="Other: 1 @ -12.6%"/>
          </p:cNvPr>
          <p:cNvSpPr/>
          <p:nvPr/>
        </p:nvSpPr>
        <p:spPr>
          <a:xfrm>
            <a:off x="4290425" y="5932076"/>
            <a:ext cx="74918" cy="19727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6" name="Rectangle 875">
            <a:hlinkClick r:id="rId5" action="ppaction://hlinksldjump" tooltip="Retired: 31 @ +6.1%"/>
          </p:cNvPr>
          <p:cNvSpPr/>
          <p:nvPr/>
        </p:nvSpPr>
        <p:spPr>
          <a:xfrm>
            <a:off x="3391670" y="5448744"/>
            <a:ext cx="986373" cy="515759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77" name="Rectangle 876">
            <a:hlinkClick r:id="rId5" action="ppaction://hlinksldjump" tooltip="iOS 5: 50 @ +40.1%"/>
          </p:cNvPr>
          <p:cNvSpPr/>
          <p:nvPr/>
        </p:nvSpPr>
        <p:spPr>
          <a:xfrm>
            <a:off x="4390743" y="4894357"/>
            <a:ext cx="333402" cy="1876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8" name="Rectangle 877">
            <a:hlinkClick r:id="rId5" action="ppaction://hlinksldjump" tooltip="Android 4: 44 @ -13.1%"/>
          </p:cNvPr>
          <p:cNvSpPr/>
          <p:nvPr/>
        </p:nvSpPr>
        <p:spPr>
          <a:xfrm>
            <a:off x="4724145" y="4894357"/>
            <a:ext cx="295616" cy="187622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" name="Rectangle 878">
            <a:hlinkClick r:id="rId5" action="ppaction://hlinksldjump" tooltip="Android 3: 37 @ -15.7%"/>
          </p:cNvPr>
          <p:cNvSpPr/>
          <p:nvPr/>
        </p:nvSpPr>
        <p:spPr>
          <a:xfrm>
            <a:off x="4390743" y="5081979"/>
            <a:ext cx="319594" cy="145537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0" name="Rectangle 879">
            <a:hlinkClick r:id="rId5" action="ppaction://hlinksldjump" tooltip="iOS 4: 36 @ -22.8%"/>
          </p:cNvPr>
          <p:cNvSpPr/>
          <p:nvPr/>
        </p:nvSpPr>
        <p:spPr>
          <a:xfrm>
            <a:off x="4710337" y="5081979"/>
            <a:ext cx="309424" cy="145537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Rectangle 880">
            <a:hlinkClick r:id="rId5" action="ppaction://hlinksldjump" tooltip="Java ME: 32 @ +33.9%"/>
          </p:cNvPr>
          <p:cNvSpPr/>
          <p:nvPr/>
        </p:nvSpPr>
        <p:spPr>
          <a:xfrm>
            <a:off x="4390743" y="5227516"/>
            <a:ext cx="319779" cy="1233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2" name="Rectangle 881">
            <a:hlinkClick r:id="rId5" action="ppaction://hlinksldjump" tooltip="iOS 3: 26 @ -17.9%"/>
          </p:cNvPr>
          <p:cNvSpPr/>
          <p:nvPr/>
        </p:nvSpPr>
        <p:spPr>
          <a:xfrm>
            <a:off x="4390743" y="5350888"/>
            <a:ext cx="319779" cy="102250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3" name="Rectangle 882">
            <a:hlinkClick r:id="rId5" action="ppaction://hlinksldjump" tooltip="Android 2: 17 @ +10.8%"/>
          </p:cNvPr>
          <p:cNvSpPr/>
          <p:nvPr/>
        </p:nvSpPr>
        <p:spPr>
          <a:xfrm>
            <a:off x="4710523" y="5227516"/>
            <a:ext cx="158960" cy="134142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Rectangle 883">
            <a:hlinkClick r:id="rId5" action="ppaction://hlinksldjump" tooltip="Windows: 16 @ +2.8%"/>
          </p:cNvPr>
          <p:cNvSpPr/>
          <p:nvPr/>
        </p:nvSpPr>
        <p:spPr>
          <a:xfrm>
            <a:off x="4869483" y="5227516"/>
            <a:ext cx="150278" cy="134142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Rectangle 884">
            <a:hlinkClick r:id="rId5" action="ppaction://hlinksldjump" tooltip="Black berry: 13 @ +7.8%"/>
          </p:cNvPr>
          <p:cNvSpPr/>
          <p:nvPr/>
        </p:nvSpPr>
        <p:spPr>
          <a:xfrm>
            <a:off x="4710523" y="5361658"/>
            <a:ext cx="183736" cy="91480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Rectangle 885">
            <a:hlinkClick r:id="rId5" action="ppaction://hlinksldjump" tooltip="Symbian: 6 @ -2.1%"/>
          </p:cNvPr>
          <p:cNvSpPr/>
          <p:nvPr/>
        </p:nvSpPr>
        <p:spPr>
          <a:xfrm>
            <a:off x="4894258" y="5361658"/>
            <a:ext cx="125503" cy="59157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7" name="Rectangle 886">
            <a:hlinkClick r:id="rId5" action="ppaction://hlinksldjump" tooltip="Android 1: 2 @ +28.5%"/>
          </p:cNvPr>
          <p:cNvSpPr/>
          <p:nvPr/>
        </p:nvSpPr>
        <p:spPr>
          <a:xfrm>
            <a:off x="4894258" y="5420815"/>
            <a:ext cx="82864" cy="32323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8" name="Rectangle 887">
            <a:hlinkClick r:id="rId5" action="ppaction://hlinksldjump" tooltip="Other: 1 @ +134.1%"/>
          </p:cNvPr>
          <p:cNvSpPr/>
          <p:nvPr/>
        </p:nvSpPr>
        <p:spPr>
          <a:xfrm>
            <a:off x="4977122" y="5420815"/>
            <a:ext cx="42639" cy="323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9" name="Rectangle 888">
            <a:hlinkClick r:id="rId5" action="ppaction://hlinksldjump" tooltip="DINK: 23 @ -1.3%"/>
          </p:cNvPr>
          <p:cNvSpPr/>
          <p:nvPr/>
        </p:nvSpPr>
        <p:spPr>
          <a:xfrm>
            <a:off x="4378043" y="4881657"/>
            <a:ext cx="654418" cy="584181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90" name="Rectangle 889">
            <a:hlinkClick r:id="rId5" action="ppaction://hlinksldjump" tooltip="Android 3: 39 @ +33.8%"/>
          </p:cNvPr>
          <p:cNvSpPr/>
          <p:nvPr/>
        </p:nvSpPr>
        <p:spPr>
          <a:xfrm>
            <a:off x="5045161" y="4894357"/>
            <a:ext cx="271745" cy="1802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1" name="Rectangle 890">
            <a:hlinkClick r:id="rId5" action="ppaction://hlinksldjump" tooltip="Android 4: 37 @ -8.0%"/>
          </p:cNvPr>
          <p:cNvSpPr/>
          <p:nvPr/>
        </p:nvSpPr>
        <p:spPr>
          <a:xfrm>
            <a:off x="5316906" y="4894357"/>
            <a:ext cx="252296" cy="180206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2" name="Rectangle 891">
            <a:hlinkClick r:id="rId5" action="ppaction://hlinksldjump" tooltip="iOS 4: 36 @ +4.0%"/>
          </p:cNvPr>
          <p:cNvSpPr/>
          <p:nvPr/>
        </p:nvSpPr>
        <p:spPr>
          <a:xfrm>
            <a:off x="5045161" y="5074562"/>
            <a:ext cx="274378" cy="160953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3" name="Rectangle 892">
            <a:hlinkClick r:id="rId5" action="ppaction://hlinksldjump" tooltip="iOS 5: 32 @ -5.5%"/>
          </p:cNvPr>
          <p:cNvSpPr/>
          <p:nvPr/>
        </p:nvSpPr>
        <p:spPr>
          <a:xfrm>
            <a:off x="5319539" y="5074562"/>
            <a:ext cx="249663" cy="160953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Rectangle 893">
            <a:hlinkClick r:id="rId5" action="ppaction://hlinksldjump" tooltip="iOS 3: 24 @ -14.1%"/>
          </p:cNvPr>
          <p:cNvSpPr/>
          <p:nvPr/>
        </p:nvSpPr>
        <p:spPr>
          <a:xfrm>
            <a:off x="5045161" y="5235516"/>
            <a:ext cx="278449" cy="10892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5" name="Rectangle 894">
            <a:hlinkClick r:id="rId5" action="ppaction://hlinksldjump" tooltip="Java ME: 24 @ +10.5%"/>
          </p:cNvPr>
          <p:cNvSpPr/>
          <p:nvPr/>
        </p:nvSpPr>
        <p:spPr>
          <a:xfrm>
            <a:off x="5045161" y="5344436"/>
            <a:ext cx="278449" cy="108702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6" name="Rectangle 895">
            <a:hlinkClick r:id="rId5" action="ppaction://hlinksldjump" tooltip="Windows: 14 @ +20.7%"/>
          </p:cNvPr>
          <p:cNvSpPr/>
          <p:nvPr/>
        </p:nvSpPr>
        <p:spPr>
          <a:xfrm>
            <a:off x="5323610" y="5235516"/>
            <a:ext cx="245592" cy="71400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Rectangle 896">
            <a:hlinkClick r:id="rId5" action="ppaction://hlinksldjump" tooltip="Android 2: 11 @ -0.3%"/>
          </p:cNvPr>
          <p:cNvSpPr/>
          <p:nvPr/>
        </p:nvSpPr>
        <p:spPr>
          <a:xfrm>
            <a:off x="5323610" y="5306916"/>
            <a:ext cx="128076" cy="10484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>
            <a:hlinkClick r:id="rId5" action="ppaction://hlinksldjump" tooltip="Black berry: 10 @ +4.4%"/>
          </p:cNvPr>
          <p:cNvSpPr/>
          <p:nvPr/>
        </p:nvSpPr>
        <p:spPr>
          <a:xfrm>
            <a:off x="5451686" y="5306916"/>
            <a:ext cx="117516" cy="10484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Rectangle 898">
            <a:hlinkClick r:id="rId5" action="ppaction://hlinksldjump" tooltip="Symbian: 6 @ +20.6%"/>
          </p:cNvPr>
          <p:cNvSpPr/>
          <p:nvPr/>
        </p:nvSpPr>
        <p:spPr>
          <a:xfrm>
            <a:off x="5323610" y="5411765"/>
            <a:ext cx="183814" cy="41373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0" name="Rectangle 899">
            <a:hlinkClick r:id="rId5" action="ppaction://hlinksldjump" tooltip="Android 1: 1 @ +10.9%"/>
          </p:cNvPr>
          <p:cNvSpPr/>
          <p:nvPr/>
        </p:nvSpPr>
        <p:spPr>
          <a:xfrm>
            <a:off x="5507424" y="5411765"/>
            <a:ext cx="61778" cy="28923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1" name="Rectangle 900">
            <a:hlinkClick r:id="rId5" action="ppaction://hlinksldjump" tooltip="Other: 1 @ -26.6%"/>
          </p:cNvPr>
          <p:cNvSpPr/>
          <p:nvPr/>
        </p:nvSpPr>
        <p:spPr>
          <a:xfrm>
            <a:off x="5507424" y="5440688"/>
            <a:ext cx="61778" cy="12450"/>
          </a:xfrm>
          <a:prstGeom prst="rect">
            <a:avLst/>
          </a:prstGeom>
          <a:solidFill>
            <a:srgbClr val="FF1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2" name="Rectangle 901">
            <a:hlinkClick r:id="rId5" action="ppaction://hlinksldjump" tooltip="Listener: 20 @ +3.7%"/>
          </p:cNvPr>
          <p:cNvSpPr/>
          <p:nvPr/>
        </p:nvSpPr>
        <p:spPr>
          <a:xfrm>
            <a:off x="5032461" y="4881657"/>
            <a:ext cx="549442" cy="584181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03" name="Rectangle 902">
            <a:hlinkClick r:id="rId5" action="ppaction://hlinksldjump" tooltip="Android 4: 25 @ +26.1%"/>
          </p:cNvPr>
          <p:cNvSpPr/>
          <p:nvPr/>
        </p:nvSpPr>
        <p:spPr>
          <a:xfrm>
            <a:off x="4390743" y="5478538"/>
            <a:ext cx="219917" cy="136866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4" name="Rectangle 903">
            <a:hlinkClick r:id="rId5" action="ppaction://hlinksldjump" tooltip="Android 3: 23 @ +1.6%"/>
          </p:cNvPr>
          <p:cNvSpPr/>
          <p:nvPr/>
        </p:nvSpPr>
        <p:spPr>
          <a:xfrm>
            <a:off x="4390743" y="5615404"/>
            <a:ext cx="219917" cy="123772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Rectangle 904">
            <a:hlinkClick r:id="rId5" action="ppaction://hlinksldjump" tooltip="iOS 5: 21 @ +17.0%"/>
          </p:cNvPr>
          <p:cNvSpPr/>
          <p:nvPr/>
        </p:nvSpPr>
        <p:spPr>
          <a:xfrm>
            <a:off x="4610660" y="5478538"/>
            <a:ext cx="227650" cy="111984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Rectangle 905">
            <a:hlinkClick r:id="rId5" action="ppaction://hlinksldjump" tooltip="iOS 4: 19 @ -12.6%"/>
          </p:cNvPr>
          <p:cNvSpPr/>
          <p:nvPr/>
        </p:nvSpPr>
        <p:spPr>
          <a:xfrm>
            <a:off x="4838311" y="5478538"/>
            <a:ext cx="205522" cy="111984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7" name="Rectangle 906">
            <a:hlinkClick r:id="rId5" action="ppaction://hlinksldjump" tooltip="iOS 3: 17 @ +21.2%"/>
          </p:cNvPr>
          <p:cNvSpPr/>
          <p:nvPr/>
        </p:nvSpPr>
        <p:spPr>
          <a:xfrm>
            <a:off x="4610660" y="5590522"/>
            <a:ext cx="228942" cy="87170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Rectangle 907">
            <a:hlinkClick r:id="rId5" action="ppaction://hlinksldjump" tooltip="Java ME: 12 @ -17.1%"/>
          </p:cNvPr>
          <p:cNvSpPr/>
          <p:nvPr/>
        </p:nvSpPr>
        <p:spPr>
          <a:xfrm>
            <a:off x="4610660" y="5677692"/>
            <a:ext cx="228942" cy="61484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Rectangle 908">
            <a:hlinkClick r:id="rId5" action="ppaction://hlinksldjump" tooltip="Windows: 8 @ -1.8%"/>
          </p:cNvPr>
          <p:cNvSpPr/>
          <p:nvPr/>
        </p:nvSpPr>
        <p:spPr>
          <a:xfrm>
            <a:off x="4839602" y="5590522"/>
            <a:ext cx="107307" cy="91788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Rectangle 909">
            <a:hlinkClick r:id="rId5" action="ppaction://hlinksldjump" tooltip="Android 2: 7 @ -3.1%"/>
          </p:cNvPr>
          <p:cNvSpPr/>
          <p:nvPr/>
        </p:nvSpPr>
        <p:spPr>
          <a:xfrm>
            <a:off x="4946909" y="5590522"/>
            <a:ext cx="96924" cy="91788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Rectangle 910">
            <a:hlinkClick r:id="rId5" action="ppaction://hlinksldjump" tooltip="Black berry: 5 @ -4.6%"/>
          </p:cNvPr>
          <p:cNvSpPr/>
          <p:nvPr/>
        </p:nvSpPr>
        <p:spPr>
          <a:xfrm>
            <a:off x="4839602" y="5682310"/>
            <a:ext cx="106196" cy="5686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Rectangle 911">
            <a:hlinkClick r:id="rId5" action="ppaction://hlinksldjump" tooltip="Symbian: 3 @ +17.4%"/>
          </p:cNvPr>
          <p:cNvSpPr/>
          <p:nvPr/>
        </p:nvSpPr>
        <p:spPr>
          <a:xfrm>
            <a:off x="4945798" y="5682310"/>
            <a:ext cx="98034" cy="42071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3" name="Rectangle 912">
            <a:hlinkClick r:id="rId5" action="ppaction://hlinksldjump" tooltip="Android 1: 1 @ -15.7%"/>
          </p:cNvPr>
          <p:cNvSpPr/>
          <p:nvPr/>
        </p:nvSpPr>
        <p:spPr>
          <a:xfrm>
            <a:off x="4945798" y="5724381"/>
            <a:ext cx="67377" cy="14795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Rectangle 913">
            <a:hlinkClick r:id="rId5" action="ppaction://hlinksldjump" tooltip="Other: 0 @ -0.5%"/>
          </p:cNvPr>
          <p:cNvSpPr/>
          <p:nvPr/>
        </p:nvSpPr>
        <p:spPr>
          <a:xfrm>
            <a:off x="5013175" y="5724381"/>
            <a:ext cx="30657" cy="14795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Rectangle 914">
            <a:hlinkClick r:id="rId5" action="ppaction://hlinksldjump" tooltip="Browser: 12 @ +4.5%"/>
          </p:cNvPr>
          <p:cNvSpPr/>
          <p:nvPr/>
        </p:nvSpPr>
        <p:spPr>
          <a:xfrm>
            <a:off x="4378043" y="5465838"/>
            <a:ext cx="678490" cy="286038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16" name="Rectangle 915">
            <a:hlinkClick r:id="rId5" action="ppaction://hlinksldjump" tooltip="iOS 4: 19 @ +50.6%"/>
          </p:cNvPr>
          <p:cNvSpPr/>
          <p:nvPr/>
        </p:nvSpPr>
        <p:spPr>
          <a:xfrm>
            <a:off x="4390743" y="5764576"/>
            <a:ext cx="216312" cy="1032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5" action="ppaction://hlinksldjump" tooltip="Android 3: 16 @ -8.9%"/>
          </p:cNvPr>
          <p:cNvSpPr/>
          <p:nvPr/>
        </p:nvSpPr>
        <p:spPr>
          <a:xfrm>
            <a:off x="4390743" y="5867807"/>
            <a:ext cx="216312" cy="83996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5" action="ppaction://hlinksldjump" tooltip="Android 4: 15 @ -9.3%"/>
          </p:cNvPr>
          <p:cNvSpPr/>
          <p:nvPr/>
        </p:nvSpPr>
        <p:spPr>
          <a:xfrm>
            <a:off x="4607055" y="5764576"/>
            <a:ext cx="172911" cy="100035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5" action="ppaction://hlinksldjump" tooltip="iOS 3: 13 @ +32.8%"/>
          </p:cNvPr>
          <p:cNvSpPr/>
          <p:nvPr/>
        </p:nvSpPr>
        <p:spPr>
          <a:xfrm>
            <a:off x="4607055" y="5864611"/>
            <a:ext cx="172911" cy="871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Rectangle 919">
            <a:hlinkClick r:id="rId5" action="ppaction://hlinksldjump" tooltip="Java ME: 12 @ +0.9%"/>
          </p:cNvPr>
          <p:cNvSpPr/>
          <p:nvPr/>
        </p:nvSpPr>
        <p:spPr>
          <a:xfrm>
            <a:off x="4779965" y="5764576"/>
            <a:ext cx="133524" cy="99315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5" action="ppaction://hlinksldjump" tooltip="iOS 5: 11 @ -24.5%"/>
          </p:cNvPr>
          <p:cNvSpPr/>
          <p:nvPr/>
        </p:nvSpPr>
        <p:spPr>
          <a:xfrm>
            <a:off x="4913489" y="5764576"/>
            <a:ext cx="130343" cy="99315"/>
          </a:xfrm>
          <a:prstGeom prst="rect">
            <a:avLst/>
          </a:prstGeom>
          <a:solidFill>
            <a:srgbClr val="FF2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5" action="ppaction://hlinksldjump" tooltip="Windows: 7 @ -1.4%"/>
          </p:cNvPr>
          <p:cNvSpPr/>
          <p:nvPr/>
        </p:nvSpPr>
        <p:spPr>
          <a:xfrm>
            <a:off x="4779965" y="5863891"/>
            <a:ext cx="163546" cy="5220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5" action="ppaction://hlinksldjump" tooltip="Android 2: 5 @ -6.5%"/>
          </p:cNvPr>
          <p:cNvSpPr/>
          <p:nvPr/>
        </p:nvSpPr>
        <p:spPr>
          <a:xfrm>
            <a:off x="4779965" y="5916094"/>
            <a:ext cx="163546" cy="35708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5" action="ppaction://hlinksldjump" tooltip="Black berry: 5 @ +16.0%"/>
          </p:cNvPr>
          <p:cNvSpPr/>
          <p:nvPr/>
        </p:nvSpPr>
        <p:spPr>
          <a:xfrm>
            <a:off x="4943511" y="5863891"/>
            <a:ext cx="100322" cy="52904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Rectangle 924">
            <a:hlinkClick r:id="rId5" action="ppaction://hlinksldjump" tooltip="Symbian: 2 @ -3.8%"/>
          </p:cNvPr>
          <p:cNvSpPr/>
          <p:nvPr/>
        </p:nvSpPr>
        <p:spPr>
          <a:xfrm>
            <a:off x="4943511" y="5916795"/>
            <a:ext cx="66830" cy="35008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" name="Rectangle 925">
            <a:hlinkClick r:id="rId5" action="ppaction://hlinksldjump" tooltip="Android 1: 1 @ -17.7%"/>
          </p:cNvPr>
          <p:cNvSpPr/>
          <p:nvPr/>
        </p:nvSpPr>
        <p:spPr>
          <a:xfrm>
            <a:off x="5010341" y="5916795"/>
            <a:ext cx="33492" cy="21498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Rectangle 926">
            <a:hlinkClick r:id="rId5" action="ppaction://hlinksldjump" tooltip="Other: 0 @ +1.4%"/>
          </p:cNvPr>
          <p:cNvSpPr/>
          <p:nvPr/>
        </p:nvSpPr>
        <p:spPr>
          <a:xfrm>
            <a:off x="5010341" y="5938293"/>
            <a:ext cx="33492" cy="13510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5" action="ppaction://hlinksldjump" tooltip="Cameraman: 9 @ +3.0%"/>
          </p:cNvPr>
          <p:cNvSpPr/>
          <p:nvPr/>
        </p:nvSpPr>
        <p:spPr>
          <a:xfrm>
            <a:off x="4378043" y="5751876"/>
            <a:ext cx="678490" cy="212627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9" name="Rectangle 928">
            <a:hlinkClick r:id="rId5" action="ppaction://hlinksldjump" tooltip="iOS 4: 15 @ +28.2%"/>
          </p:cNvPr>
          <p:cNvSpPr/>
          <p:nvPr/>
        </p:nvSpPr>
        <p:spPr>
          <a:xfrm>
            <a:off x="5069233" y="5478538"/>
            <a:ext cx="164315" cy="103719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Rectangle 929">
            <a:hlinkClick r:id="rId5" action="ppaction://hlinksldjump" tooltip="Android 4: 14 @ +5.6%"/>
          </p:cNvPr>
          <p:cNvSpPr/>
          <p:nvPr/>
        </p:nvSpPr>
        <p:spPr>
          <a:xfrm>
            <a:off x="5069233" y="5582257"/>
            <a:ext cx="164315" cy="100714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Rectangle 930">
            <a:hlinkClick r:id="rId5" action="ppaction://hlinksldjump" tooltip="Android 3: 14 @ +18.5%"/>
          </p:cNvPr>
          <p:cNvSpPr/>
          <p:nvPr/>
        </p:nvSpPr>
        <p:spPr>
          <a:xfrm>
            <a:off x="5233548" y="5478538"/>
            <a:ext cx="179037" cy="89634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5" action="ppaction://hlinksldjump" tooltip="iOS 5: 12 @ +23.5%"/>
          </p:cNvPr>
          <p:cNvSpPr/>
          <p:nvPr/>
        </p:nvSpPr>
        <p:spPr>
          <a:xfrm>
            <a:off x="5412585" y="5478538"/>
            <a:ext cx="156618" cy="89634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Rectangle 932">
            <a:hlinkClick r:id="rId5" action="ppaction://hlinksldjump" tooltip="Java ME: 9 @ +4.9%"/>
          </p:cNvPr>
          <p:cNvSpPr/>
          <p:nvPr/>
        </p:nvSpPr>
        <p:spPr>
          <a:xfrm>
            <a:off x="5233548" y="5568171"/>
            <a:ext cx="181811" cy="59286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5" action="ppaction://hlinksldjump" tooltip="iOS 3: 9 @ -8.8%"/>
          </p:cNvPr>
          <p:cNvSpPr/>
          <p:nvPr/>
        </p:nvSpPr>
        <p:spPr>
          <a:xfrm>
            <a:off x="5233548" y="5627458"/>
            <a:ext cx="181811" cy="55514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5" action="ppaction://hlinksldjump" tooltip="Windows: 5 @ +6.8%"/>
          </p:cNvPr>
          <p:cNvSpPr/>
          <p:nvPr/>
        </p:nvSpPr>
        <p:spPr>
          <a:xfrm>
            <a:off x="5415359" y="5568171"/>
            <a:ext cx="86263" cy="70187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5" action="ppaction://hlinksldjump" tooltip="Android 2: 4 @ +9.2%"/>
          </p:cNvPr>
          <p:cNvSpPr/>
          <p:nvPr/>
        </p:nvSpPr>
        <p:spPr>
          <a:xfrm>
            <a:off x="5501622" y="5568171"/>
            <a:ext cx="67580" cy="70187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5" action="ppaction://hlinksldjump" tooltip="Black berry: 3 @ +9.3%"/>
          </p:cNvPr>
          <p:cNvSpPr/>
          <p:nvPr/>
        </p:nvSpPr>
        <p:spPr>
          <a:xfrm>
            <a:off x="5415359" y="5638359"/>
            <a:ext cx="86515" cy="44613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5" action="ppaction://hlinksldjump" tooltip="Symbian: 2 @ -7.7%"/>
          </p:cNvPr>
          <p:cNvSpPr/>
          <p:nvPr/>
        </p:nvSpPr>
        <p:spPr>
          <a:xfrm>
            <a:off x="5501874" y="5638359"/>
            <a:ext cx="67328" cy="31648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9" name="Rectangle 938">
            <a:hlinkClick r:id="rId5" action="ppaction://hlinksldjump" tooltip="Android 1: 0 @ +0.3%"/>
          </p:cNvPr>
          <p:cNvSpPr/>
          <p:nvPr/>
        </p:nvSpPr>
        <p:spPr>
          <a:xfrm>
            <a:off x="5501874" y="5670007"/>
            <a:ext cx="36212" cy="12965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Rectangle 939">
            <a:hlinkClick r:id="rId5" action="ppaction://hlinksldjump" tooltip="Other: 0 @ +22.8%"/>
          </p:cNvPr>
          <p:cNvSpPr/>
          <p:nvPr/>
        </p:nvSpPr>
        <p:spPr>
          <a:xfrm>
            <a:off x="5538086" y="5670007"/>
            <a:ext cx="31116" cy="12965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Rectangle 940">
            <a:hlinkClick r:id="rId5" action="ppaction://hlinksldjump" tooltip="Traveller: 7 @ +11.3%"/>
          </p:cNvPr>
          <p:cNvSpPr/>
          <p:nvPr/>
        </p:nvSpPr>
        <p:spPr>
          <a:xfrm>
            <a:off x="5056533" y="5465838"/>
            <a:ext cx="525370" cy="229834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42" name="Rectangle 941">
            <a:hlinkClick r:id="rId5" action="ppaction://hlinksldjump" tooltip="Android 4: 11 @ +24.7%"/>
          </p:cNvPr>
          <p:cNvSpPr/>
          <p:nvPr/>
        </p:nvSpPr>
        <p:spPr>
          <a:xfrm>
            <a:off x="5069233" y="5708371"/>
            <a:ext cx="170408" cy="70700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5" action="ppaction://hlinksldjump" tooltip="iOS 5: 10 @ +45.7%"/>
          </p:cNvPr>
          <p:cNvSpPr/>
          <p:nvPr/>
        </p:nvSpPr>
        <p:spPr>
          <a:xfrm>
            <a:off x="5069233" y="5779071"/>
            <a:ext cx="170408" cy="646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5" action="ppaction://hlinksldjump" tooltip="iOS 4: 9 @ -8.4%"/>
          </p:cNvPr>
          <p:cNvSpPr/>
          <p:nvPr/>
        </p:nvSpPr>
        <p:spPr>
          <a:xfrm>
            <a:off x="5239641" y="5708371"/>
            <a:ext cx="134491" cy="71645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5" action="ppaction://hlinksldjump" tooltip="Android 3: 8 @ -17.4%"/>
          </p:cNvPr>
          <p:cNvSpPr/>
          <p:nvPr/>
        </p:nvSpPr>
        <p:spPr>
          <a:xfrm>
            <a:off x="5239641" y="5780016"/>
            <a:ext cx="134491" cy="63737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Rectangle 945">
            <a:hlinkClick r:id="rId5" action="ppaction://hlinksldjump" tooltip="iOS 3: 8 @ +11.6%"/>
          </p:cNvPr>
          <p:cNvSpPr/>
          <p:nvPr/>
        </p:nvSpPr>
        <p:spPr>
          <a:xfrm>
            <a:off x="5374132" y="5708371"/>
            <a:ext cx="108269" cy="76004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5" action="ppaction://hlinksldjump" tooltip="Java ME: 6 @ -19.8%"/>
          </p:cNvPr>
          <p:cNvSpPr/>
          <p:nvPr/>
        </p:nvSpPr>
        <p:spPr>
          <a:xfrm>
            <a:off x="5482401" y="5708371"/>
            <a:ext cx="86801" cy="76004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5" action="ppaction://hlinksldjump" tooltip="Windows: 3 @ -29.3%"/>
          </p:cNvPr>
          <p:cNvSpPr/>
          <p:nvPr/>
        </p:nvSpPr>
        <p:spPr>
          <a:xfrm>
            <a:off x="5374132" y="5784375"/>
            <a:ext cx="61189" cy="59377"/>
          </a:xfrm>
          <a:prstGeom prst="rect">
            <a:avLst/>
          </a:prstGeom>
          <a:solidFill>
            <a:srgbClr val="FF0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5" action="ppaction://hlinksldjump" tooltip="Android 2: 3 @ -28.0%"/>
          </p:cNvPr>
          <p:cNvSpPr/>
          <p:nvPr/>
        </p:nvSpPr>
        <p:spPr>
          <a:xfrm>
            <a:off x="5435321" y="5784375"/>
            <a:ext cx="100486" cy="34201"/>
          </a:xfrm>
          <a:prstGeom prst="rect">
            <a:avLst/>
          </a:prstGeom>
          <a:solidFill>
            <a:srgbClr val="FF1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0" name="Rectangle 949">
            <a:hlinkClick r:id="rId5" action="ppaction://hlinksldjump" tooltip="Black berry: 2 @ +11.6%"/>
          </p:cNvPr>
          <p:cNvSpPr/>
          <p:nvPr/>
        </p:nvSpPr>
        <p:spPr>
          <a:xfrm>
            <a:off x="5435321" y="5818576"/>
            <a:ext cx="100486" cy="25177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1" name="Rectangle 950">
            <a:hlinkClick r:id="rId5" action="ppaction://hlinksldjump" tooltip="Symbian: 1 @ -18.4%"/>
          </p:cNvPr>
          <p:cNvSpPr/>
          <p:nvPr/>
        </p:nvSpPr>
        <p:spPr>
          <a:xfrm>
            <a:off x="5535807" y="5784375"/>
            <a:ext cx="33395" cy="45334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2" name="Rectangle 951">
            <a:hlinkClick r:id="rId5" action="ppaction://hlinksldjump" tooltip="Android 1: 0 @ -0.4%"/>
          </p:cNvPr>
          <p:cNvSpPr/>
          <p:nvPr/>
        </p:nvSpPr>
        <p:spPr>
          <a:xfrm>
            <a:off x="5535807" y="5829709"/>
            <a:ext cx="20173" cy="14044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5" action="ppaction://hlinksldjump" tooltip="Other: 0 @ +3.5%"/>
          </p:cNvPr>
          <p:cNvSpPr/>
          <p:nvPr/>
        </p:nvSpPr>
        <p:spPr>
          <a:xfrm>
            <a:off x="5555980" y="5829709"/>
            <a:ext cx="13222" cy="14044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4" name="Rectangle 953">
            <a:hlinkClick r:id="rId5" action="ppaction://hlinksldjump" tooltip="Connected: 5 @ -0.8%"/>
          </p:cNvPr>
          <p:cNvSpPr/>
          <p:nvPr/>
        </p:nvSpPr>
        <p:spPr>
          <a:xfrm>
            <a:off x="5056533" y="5695671"/>
            <a:ext cx="525370" cy="160781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5" name="Rectangle 954">
            <a:hlinkClick r:id="rId5" action="ppaction://hlinksldjump" tooltip="Android 4: 8 @ +67.6%"/>
          </p:cNvPr>
          <p:cNvSpPr/>
          <p:nvPr/>
        </p:nvSpPr>
        <p:spPr>
          <a:xfrm>
            <a:off x="5069233" y="5869153"/>
            <a:ext cx="93388" cy="826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5" action="ppaction://hlinksldjump" tooltip="iOS 4: 6 @ +1.5%"/>
          </p:cNvPr>
          <p:cNvSpPr/>
          <p:nvPr/>
        </p:nvSpPr>
        <p:spPr>
          <a:xfrm>
            <a:off x="5162621" y="5869153"/>
            <a:ext cx="147206" cy="43611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5" action="ppaction://hlinksldjump" tooltip="iOS 5: 6 @ -8.5%"/>
          </p:cNvPr>
          <p:cNvSpPr/>
          <p:nvPr/>
        </p:nvSpPr>
        <p:spPr>
          <a:xfrm>
            <a:off x="5162621" y="5912764"/>
            <a:ext cx="147206" cy="39039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5" action="ppaction://hlinksldjump" tooltip="Android 3: 6 @ -11.5%"/>
          </p:cNvPr>
          <p:cNvSpPr/>
          <p:nvPr/>
        </p:nvSpPr>
        <p:spPr>
          <a:xfrm>
            <a:off x="5309827" y="5869153"/>
            <a:ext cx="120353" cy="4629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>
            <a:hlinkClick r:id="rId5" action="ppaction://hlinksldjump" tooltip="iOS 3: 4 @ -11.1%"/>
          </p:cNvPr>
          <p:cNvSpPr/>
          <p:nvPr/>
        </p:nvSpPr>
        <p:spPr>
          <a:xfrm>
            <a:off x="5309827" y="5915447"/>
            <a:ext cx="120353" cy="36355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5" action="ppaction://hlinksldjump" tooltip="Java ME: 4 @ +0.2%"/>
          </p:cNvPr>
          <p:cNvSpPr/>
          <p:nvPr/>
        </p:nvSpPr>
        <p:spPr>
          <a:xfrm>
            <a:off x="5430180" y="5869153"/>
            <a:ext cx="89166" cy="45542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5" action="ppaction://hlinksldjump" tooltip="Android 2: 2 @ +16.5%"/>
          </p:cNvPr>
          <p:cNvSpPr/>
          <p:nvPr/>
        </p:nvSpPr>
        <p:spPr>
          <a:xfrm>
            <a:off x="5519346" y="5869153"/>
            <a:ext cx="49857" cy="45542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5" action="ppaction://hlinksldjump" tooltip="Windows: 2 @ -11.6%"/>
          </p:cNvPr>
          <p:cNvSpPr/>
          <p:nvPr/>
        </p:nvSpPr>
        <p:spPr>
          <a:xfrm>
            <a:off x="5430180" y="5914694"/>
            <a:ext cx="58402" cy="37108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3" name="Rectangle 962">
            <a:hlinkClick r:id="rId5" action="ppaction://hlinksldjump" tooltip="Black berry: 2 @ +22.2%"/>
          </p:cNvPr>
          <p:cNvSpPr/>
          <p:nvPr/>
        </p:nvSpPr>
        <p:spPr>
          <a:xfrm>
            <a:off x="5488582" y="5914694"/>
            <a:ext cx="68074" cy="22747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4" name="Rectangle 963">
            <a:hlinkClick r:id="rId5" action="ppaction://hlinksldjump" tooltip="Symbian: 1 @ -19.1%"/>
          </p:cNvPr>
          <p:cNvSpPr/>
          <p:nvPr/>
        </p:nvSpPr>
        <p:spPr>
          <a:xfrm>
            <a:off x="5488582" y="5937442"/>
            <a:ext cx="68074" cy="14361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5" name="Rectangle 964">
            <a:hlinkClick r:id="rId5" action="ppaction://hlinksldjump" tooltip="Android 1: 0 @ -9.1%"/>
          </p:cNvPr>
          <p:cNvSpPr/>
          <p:nvPr/>
        </p:nvSpPr>
        <p:spPr>
          <a:xfrm>
            <a:off x="5556656" y="5914694"/>
            <a:ext cx="12547" cy="21348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6" name="Rectangle 965">
            <a:hlinkClick r:id="rId5" action="ppaction://hlinksldjump" tooltip="Other: 0 @ +93.3%"/>
          </p:cNvPr>
          <p:cNvSpPr/>
          <p:nvPr/>
        </p:nvSpPr>
        <p:spPr>
          <a:xfrm>
            <a:off x="5556656" y="5936042"/>
            <a:ext cx="12547" cy="157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7" name="Rectangle 966">
            <a:hlinkClick r:id="rId5" action="ppaction://hlinksldjump" tooltip="Picky: 3 @ +4.0%"/>
          </p:cNvPr>
          <p:cNvSpPr/>
          <p:nvPr/>
        </p:nvSpPr>
        <p:spPr>
          <a:xfrm>
            <a:off x="5056533" y="5856453"/>
            <a:ext cx="525370" cy="108050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68" name="Rectangle 967">
            <a:hlinkClick r:id="rId5" action="ppaction://hlinksldjump" tooltip="Entertainment: 16 @ +2.7%"/>
          </p:cNvPr>
          <p:cNvSpPr/>
          <p:nvPr/>
        </p:nvSpPr>
        <p:spPr>
          <a:xfrm>
            <a:off x="3378970" y="4868957"/>
            <a:ext cx="2215632" cy="1108246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Entertainment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969" name="Rectangle 968">
            <a:hlinkClick r:id="rId5" action="ppaction://hlinksldjump" tooltip="Android 4: 53 @ +2.7%"/>
          </p:cNvPr>
          <p:cNvSpPr/>
          <p:nvPr/>
        </p:nvSpPr>
        <p:spPr>
          <a:xfrm>
            <a:off x="3404370" y="6002603"/>
            <a:ext cx="434712" cy="150804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0" name="Rectangle 969">
            <a:hlinkClick r:id="rId5" action="ppaction://hlinksldjump" tooltip="iOS 5: 49 @ +4.8%"/>
          </p:cNvPr>
          <p:cNvSpPr/>
          <p:nvPr/>
        </p:nvSpPr>
        <p:spPr>
          <a:xfrm>
            <a:off x="3404370" y="6153407"/>
            <a:ext cx="434712" cy="139902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1" name="Rectangle 970">
            <a:hlinkClick r:id="rId5" action="ppaction://hlinksldjump" tooltip="Android 3: 48 @ -4.0%"/>
          </p:cNvPr>
          <p:cNvSpPr/>
          <p:nvPr/>
        </p:nvSpPr>
        <p:spPr>
          <a:xfrm>
            <a:off x="3404370" y="6293309"/>
            <a:ext cx="434712" cy="138191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2" name="Rectangle 971">
            <a:hlinkClick r:id="rId5" action="ppaction://hlinksldjump" tooltip="iOS 4: 44 @ -0.9%"/>
          </p:cNvPr>
          <p:cNvSpPr/>
          <p:nvPr/>
        </p:nvSpPr>
        <p:spPr>
          <a:xfrm>
            <a:off x="3839082" y="6002603"/>
            <a:ext cx="277667" cy="197487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5" action="ppaction://hlinksldjump" tooltip="iOS 3: 40 @ +1.7%"/>
          </p:cNvPr>
          <p:cNvSpPr/>
          <p:nvPr/>
        </p:nvSpPr>
        <p:spPr>
          <a:xfrm>
            <a:off x="4116749" y="6002603"/>
            <a:ext cx="250796" cy="197487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5" action="ppaction://hlinksldjump" tooltip="Java ME: 35 @ +26.0%"/>
          </p:cNvPr>
          <p:cNvSpPr/>
          <p:nvPr/>
        </p:nvSpPr>
        <p:spPr>
          <a:xfrm>
            <a:off x="3839082" y="6200090"/>
            <a:ext cx="296402" cy="147582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5" action="ppaction://hlinksldjump" tooltip="Windows: 20 @ -9.0%"/>
          </p:cNvPr>
          <p:cNvSpPr/>
          <p:nvPr/>
        </p:nvSpPr>
        <p:spPr>
          <a:xfrm>
            <a:off x="3839082" y="6347672"/>
            <a:ext cx="296402" cy="83828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>
            <a:hlinkClick r:id="rId5" action="ppaction://hlinksldjump" tooltip="Android 2: 17 @ -21.9%"/>
          </p:cNvPr>
          <p:cNvSpPr/>
          <p:nvPr/>
        </p:nvSpPr>
        <p:spPr>
          <a:xfrm>
            <a:off x="4135484" y="6200090"/>
            <a:ext cx="232061" cy="92900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7" name="Rectangle 976">
            <a:hlinkClick r:id="rId5" action="ppaction://hlinksldjump" tooltip="Black berry: 15 @ +11.0%"/>
          </p:cNvPr>
          <p:cNvSpPr/>
          <p:nvPr/>
        </p:nvSpPr>
        <p:spPr>
          <a:xfrm>
            <a:off x="4135484" y="6292990"/>
            <a:ext cx="232061" cy="82167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Rectangle 977">
            <a:hlinkClick r:id="rId5" action="ppaction://hlinksldjump" tooltip="Symbian: 7 @ +3.2%"/>
          </p:cNvPr>
          <p:cNvSpPr/>
          <p:nvPr/>
        </p:nvSpPr>
        <p:spPr>
          <a:xfrm>
            <a:off x="4135484" y="6375157"/>
            <a:ext cx="159891" cy="56343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9" name="Rectangle 978">
            <a:hlinkClick r:id="rId5" action="ppaction://hlinksldjump" tooltip="Android 1: 2 @ -13.3%"/>
          </p:cNvPr>
          <p:cNvSpPr/>
          <p:nvPr/>
        </p:nvSpPr>
        <p:spPr>
          <a:xfrm>
            <a:off x="4295375" y="6375157"/>
            <a:ext cx="72170" cy="39217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0" name="Rectangle 979">
            <a:hlinkClick r:id="rId5" action="ppaction://hlinksldjump" tooltip="Other: 1 @ +7.6%"/>
          </p:cNvPr>
          <p:cNvSpPr/>
          <p:nvPr/>
        </p:nvSpPr>
        <p:spPr>
          <a:xfrm>
            <a:off x="4295375" y="6414374"/>
            <a:ext cx="72170" cy="17126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1" name="Rectangle 980">
            <a:hlinkClick r:id="rId5" action="ppaction://hlinksldjump" tooltip="Newbie: 28 @ +1.1%"/>
          </p:cNvPr>
          <p:cNvSpPr/>
          <p:nvPr/>
        </p:nvSpPr>
        <p:spPr>
          <a:xfrm>
            <a:off x="3391670" y="5989903"/>
            <a:ext cx="988575" cy="454297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82" name="Rectangle 981">
            <a:hlinkClick r:id="rId5" action="ppaction://hlinksldjump" tooltip="Android 4: 49 @ +19.1%"/>
          </p:cNvPr>
          <p:cNvSpPr/>
          <p:nvPr/>
        </p:nvSpPr>
        <p:spPr>
          <a:xfrm>
            <a:off x="3404370" y="6456900"/>
            <a:ext cx="322254" cy="187929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83" name="Rectangle 982">
            <a:hlinkClick r:id="rId5" action="ppaction://hlinksldjump" tooltip="Android 3: 49 @ +5.6%"/>
          </p:cNvPr>
          <p:cNvSpPr/>
          <p:nvPr/>
        </p:nvSpPr>
        <p:spPr>
          <a:xfrm>
            <a:off x="3404370" y="6644829"/>
            <a:ext cx="322254" cy="18777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84" name="Rectangle 983">
            <a:hlinkClick r:id="rId5" action="ppaction://hlinksldjump" tooltip="iOS 4: 43 @ +2.1%"/>
          </p:cNvPr>
          <p:cNvSpPr/>
          <p:nvPr/>
        </p:nvSpPr>
        <p:spPr>
          <a:xfrm>
            <a:off x="3726624" y="6456900"/>
            <a:ext cx="345650" cy="153153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85" name="Rectangle 984">
            <a:hlinkClick r:id="rId5" action="ppaction://hlinksldjump" tooltip="iOS 5: 37 @ -13.0%"/>
          </p:cNvPr>
          <p:cNvSpPr/>
          <p:nvPr/>
        </p:nvSpPr>
        <p:spPr>
          <a:xfrm>
            <a:off x="4072274" y="6456900"/>
            <a:ext cx="295271" cy="153153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5" action="ppaction://hlinksldjump" tooltip="iOS 3: 33 @ +20.8%"/>
          </p:cNvPr>
          <p:cNvSpPr/>
          <p:nvPr/>
        </p:nvSpPr>
        <p:spPr>
          <a:xfrm>
            <a:off x="3726624" y="6610053"/>
            <a:ext cx="313186" cy="128385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5" action="ppaction://hlinksldjump" tooltip="Java ME: 24 @ -10.0%"/>
          </p:cNvPr>
          <p:cNvSpPr/>
          <p:nvPr/>
        </p:nvSpPr>
        <p:spPr>
          <a:xfrm>
            <a:off x="3726624" y="6738438"/>
            <a:ext cx="313186" cy="94162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5" action="ppaction://hlinksldjump" tooltip="Android 2: 20 @ +30.2%"/>
          </p:cNvPr>
          <p:cNvSpPr/>
          <p:nvPr/>
        </p:nvSpPr>
        <p:spPr>
          <a:xfrm>
            <a:off x="4039810" y="6610053"/>
            <a:ext cx="171586" cy="1404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9" name="Rectangle 988">
            <a:hlinkClick r:id="rId5" action="ppaction://hlinksldjump" tooltip="Windows: 18 @ -14.1%"/>
          </p:cNvPr>
          <p:cNvSpPr/>
          <p:nvPr/>
        </p:nvSpPr>
        <p:spPr>
          <a:xfrm>
            <a:off x="4211396" y="6610053"/>
            <a:ext cx="156149" cy="140465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0" name="Rectangle 989">
            <a:hlinkClick r:id="rId5" action="ppaction://hlinksldjump" tooltip="Black berry: 12 @ +14.0%"/>
          </p:cNvPr>
          <p:cNvSpPr/>
          <p:nvPr/>
        </p:nvSpPr>
        <p:spPr>
          <a:xfrm>
            <a:off x="4039810" y="6750518"/>
            <a:ext cx="185726" cy="82082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1" name="Rectangle 990">
            <a:hlinkClick r:id="rId5" action="ppaction://hlinksldjump" tooltip="Symbian: 6 @ +2.7%"/>
          </p:cNvPr>
          <p:cNvSpPr/>
          <p:nvPr/>
        </p:nvSpPr>
        <p:spPr>
          <a:xfrm>
            <a:off x="4225536" y="6750518"/>
            <a:ext cx="142009" cy="54037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2" name="Rectangle 991">
            <a:hlinkClick r:id="rId5" action="ppaction://hlinksldjump" tooltip="Android 1: 2 @ +30.6%"/>
          </p:cNvPr>
          <p:cNvSpPr/>
          <p:nvPr/>
        </p:nvSpPr>
        <p:spPr>
          <a:xfrm>
            <a:off x="4225536" y="6804555"/>
            <a:ext cx="91709" cy="280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3" name="Rectangle 992">
            <a:hlinkClick r:id="rId5" action="ppaction://hlinksldjump" tooltip="Other: 1 @ +51.6%"/>
          </p:cNvPr>
          <p:cNvSpPr/>
          <p:nvPr/>
        </p:nvSpPr>
        <p:spPr>
          <a:xfrm>
            <a:off x="4317245" y="6804555"/>
            <a:ext cx="50300" cy="280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5" action="ppaction://hlinksldjump" tooltip="Retired: 24 @ +4.6%"/>
          </p:cNvPr>
          <p:cNvSpPr/>
          <p:nvPr/>
        </p:nvSpPr>
        <p:spPr>
          <a:xfrm>
            <a:off x="3391670" y="6444200"/>
            <a:ext cx="988575" cy="401100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95" name="Rectangle 994">
            <a:hlinkClick r:id="rId5" action="ppaction://hlinksldjump" tooltip="Android 4: 36 @ -2.7%"/>
          </p:cNvPr>
          <p:cNvSpPr/>
          <p:nvPr/>
        </p:nvSpPr>
        <p:spPr>
          <a:xfrm>
            <a:off x="4392945" y="6002603"/>
            <a:ext cx="353880" cy="126682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96" name="Rectangle 995">
            <a:hlinkClick r:id="rId5" action="ppaction://hlinksldjump" tooltip="Android 3: 33 @ +6.1%"/>
          </p:cNvPr>
          <p:cNvSpPr/>
          <p:nvPr/>
        </p:nvSpPr>
        <p:spPr>
          <a:xfrm>
            <a:off x="4746825" y="6002603"/>
            <a:ext cx="323515" cy="126682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97" name="Rectangle 996">
            <a:hlinkClick r:id="rId5" action="ppaction://hlinksldjump" tooltip="iOS 4: 32 @ -26.4%"/>
          </p:cNvPr>
          <p:cNvSpPr/>
          <p:nvPr/>
        </p:nvSpPr>
        <p:spPr>
          <a:xfrm>
            <a:off x="4392945" y="6129284"/>
            <a:ext cx="253972" cy="156972"/>
          </a:xfrm>
          <a:prstGeom prst="rect">
            <a:avLst/>
          </a:prstGeom>
          <a:solidFill>
            <a:srgbClr val="FF1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8" name="Rectangle 997">
            <a:hlinkClick r:id="rId5" action="ppaction://hlinksldjump" tooltip="iOS 5: 31 @ -25.5%"/>
          </p:cNvPr>
          <p:cNvSpPr/>
          <p:nvPr/>
        </p:nvSpPr>
        <p:spPr>
          <a:xfrm>
            <a:off x="4392945" y="6286256"/>
            <a:ext cx="253972" cy="149877"/>
          </a:xfrm>
          <a:prstGeom prst="rect">
            <a:avLst/>
          </a:prstGeom>
          <a:solidFill>
            <a:srgbClr val="FF2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5" action="ppaction://hlinksldjump" tooltip="iOS 3: 30 @ +29.0%"/>
          </p:cNvPr>
          <p:cNvSpPr/>
          <p:nvPr/>
        </p:nvSpPr>
        <p:spPr>
          <a:xfrm>
            <a:off x="4646917" y="6129284"/>
            <a:ext cx="235204" cy="156938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5" action="ppaction://hlinksldjump" tooltip="Java ME: 24 @ +4.2%"/>
          </p:cNvPr>
          <p:cNvSpPr/>
          <p:nvPr/>
        </p:nvSpPr>
        <p:spPr>
          <a:xfrm>
            <a:off x="4882121" y="6129284"/>
            <a:ext cx="188218" cy="156938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5" action="ppaction://hlinksldjump" tooltip="Windows: 17 @ -1.5%"/>
          </p:cNvPr>
          <p:cNvSpPr/>
          <p:nvPr/>
        </p:nvSpPr>
        <p:spPr>
          <a:xfrm>
            <a:off x="4646917" y="6286222"/>
            <a:ext cx="261817" cy="7952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2" name="Rectangle 1001">
            <a:hlinkClick r:id="rId5" action="ppaction://hlinksldjump" tooltip="Android 2: 15 @ +18.3%"/>
          </p:cNvPr>
          <p:cNvSpPr/>
          <p:nvPr/>
        </p:nvSpPr>
        <p:spPr>
          <a:xfrm>
            <a:off x="4646917" y="6365745"/>
            <a:ext cx="261817" cy="70388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Rectangle 1002">
            <a:hlinkClick r:id="rId5" action="ppaction://hlinksldjump" tooltip="Black berry: 11 @ +15.4%"/>
          </p:cNvPr>
          <p:cNvSpPr/>
          <p:nvPr/>
        </p:nvSpPr>
        <p:spPr>
          <a:xfrm>
            <a:off x="4908734" y="6286222"/>
            <a:ext cx="161606" cy="83921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4" name="Rectangle 1003">
            <a:hlinkClick r:id="rId5" action="ppaction://hlinksldjump" tooltip="Symbian: 6 @ -6.9%"/>
          </p:cNvPr>
          <p:cNvSpPr/>
          <p:nvPr/>
        </p:nvSpPr>
        <p:spPr>
          <a:xfrm>
            <a:off x="4908734" y="6370143"/>
            <a:ext cx="114972" cy="6599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5" name="Rectangle 1004">
            <a:hlinkClick r:id="rId5" action="ppaction://hlinksldjump" tooltip="Android 1: 2 @ +10.0%"/>
          </p:cNvPr>
          <p:cNvSpPr/>
          <p:nvPr/>
        </p:nvSpPr>
        <p:spPr>
          <a:xfrm>
            <a:off x="5023705" y="6370143"/>
            <a:ext cx="46634" cy="40573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5" action="ppaction://hlinksldjump" tooltip="Other: 1 @ -1.6%"/>
          </p:cNvPr>
          <p:cNvSpPr/>
          <p:nvPr/>
        </p:nvSpPr>
        <p:spPr>
          <a:xfrm>
            <a:off x="5023705" y="6410716"/>
            <a:ext cx="46634" cy="25417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5" action="ppaction://hlinksldjump" tooltip="DINK: 20 @ -4.2%"/>
          </p:cNvPr>
          <p:cNvSpPr/>
          <p:nvPr/>
        </p:nvSpPr>
        <p:spPr>
          <a:xfrm>
            <a:off x="4380245" y="5989903"/>
            <a:ext cx="702795" cy="458930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08" name="Rectangle 1007">
            <a:hlinkClick r:id="rId5" action="ppaction://hlinksldjump" tooltip="iOS 4: 30 @ +15.2%"/>
          </p:cNvPr>
          <p:cNvSpPr/>
          <p:nvPr/>
        </p:nvSpPr>
        <p:spPr>
          <a:xfrm>
            <a:off x="5095740" y="6002603"/>
            <a:ext cx="251393" cy="143152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5" action="ppaction://hlinksldjump" tooltip="Android 4: 26 @ -11.4%"/>
          </p:cNvPr>
          <p:cNvSpPr/>
          <p:nvPr/>
        </p:nvSpPr>
        <p:spPr>
          <a:xfrm>
            <a:off x="5347133" y="6002603"/>
            <a:ext cx="222069" cy="143152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5" action="ppaction://hlinksldjump" tooltip="Android 3: 25 @ -6.4%"/>
          </p:cNvPr>
          <p:cNvSpPr/>
          <p:nvPr/>
        </p:nvSpPr>
        <p:spPr>
          <a:xfrm>
            <a:off x="5095740" y="6145755"/>
            <a:ext cx="260369" cy="118316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1" name="Rectangle 1010">
            <a:hlinkClick r:id="rId5" action="ppaction://hlinksldjump" tooltip="iOS 5: 21 @ -24.4%"/>
          </p:cNvPr>
          <p:cNvSpPr/>
          <p:nvPr/>
        </p:nvSpPr>
        <p:spPr>
          <a:xfrm>
            <a:off x="5356108" y="6145755"/>
            <a:ext cx="213094" cy="118316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5" action="ppaction://hlinksldjump" tooltip="Java ME: 19 @ +4.2%"/>
          </p:cNvPr>
          <p:cNvSpPr/>
          <p:nvPr/>
        </p:nvSpPr>
        <p:spPr>
          <a:xfrm>
            <a:off x="5095740" y="6264071"/>
            <a:ext cx="257574" cy="90951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5" action="ppaction://hlinksldjump" tooltip="iOS 3: 17 @ -3.9%"/>
          </p:cNvPr>
          <p:cNvSpPr/>
          <p:nvPr/>
        </p:nvSpPr>
        <p:spPr>
          <a:xfrm>
            <a:off x="5095740" y="6355022"/>
            <a:ext cx="257574" cy="81111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5" action="ppaction://hlinksldjump" tooltip="Windows: 10 @ -10.9%"/>
          </p:cNvPr>
          <p:cNvSpPr/>
          <p:nvPr/>
        </p:nvSpPr>
        <p:spPr>
          <a:xfrm>
            <a:off x="5353314" y="6264071"/>
            <a:ext cx="123282" cy="97427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Rectangle 1014">
            <a:hlinkClick r:id="rId5" action="ppaction://hlinksldjump" tooltip="Android 2: 7 @ -28.5%"/>
          </p:cNvPr>
          <p:cNvSpPr/>
          <p:nvPr/>
        </p:nvSpPr>
        <p:spPr>
          <a:xfrm>
            <a:off x="5476596" y="6264071"/>
            <a:ext cx="92607" cy="97427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6" name="Rectangle 1015">
            <a:hlinkClick r:id="rId5" action="ppaction://hlinksldjump" tooltip="Black berry: 7 @ -12.3%"/>
          </p:cNvPr>
          <p:cNvSpPr/>
          <p:nvPr/>
        </p:nvSpPr>
        <p:spPr>
          <a:xfrm>
            <a:off x="5353314" y="6361498"/>
            <a:ext cx="110510" cy="74635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7" name="Rectangle 1016">
            <a:hlinkClick r:id="rId5" action="ppaction://hlinksldjump" tooltip="Symbian: 4 @ +4.2%"/>
          </p:cNvPr>
          <p:cNvSpPr/>
          <p:nvPr/>
        </p:nvSpPr>
        <p:spPr>
          <a:xfrm>
            <a:off x="5463824" y="6361498"/>
            <a:ext cx="105378" cy="51175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8" name="Rectangle 1017">
            <a:hlinkClick r:id="rId5" action="ppaction://hlinksldjump" tooltip="Android 1: 1 @ +5.0%"/>
          </p:cNvPr>
          <p:cNvSpPr/>
          <p:nvPr/>
        </p:nvSpPr>
        <p:spPr>
          <a:xfrm>
            <a:off x="5463824" y="6412673"/>
            <a:ext cx="71875" cy="23460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5" action="ppaction://hlinksldjump" tooltip="Other: 1 @ +59.8%"/>
          </p:cNvPr>
          <p:cNvSpPr/>
          <p:nvPr/>
        </p:nvSpPr>
        <p:spPr>
          <a:xfrm>
            <a:off x="5535699" y="6412673"/>
            <a:ext cx="33503" cy="234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5" action="ppaction://hlinksldjump" tooltip="Listener: 14 @ -6.9%"/>
          </p:cNvPr>
          <p:cNvSpPr/>
          <p:nvPr/>
        </p:nvSpPr>
        <p:spPr>
          <a:xfrm>
            <a:off x="5083040" y="5989903"/>
            <a:ext cx="498863" cy="45893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21" name="Rectangle 1020">
            <a:hlinkClick r:id="rId5" action="ppaction://hlinksldjump" tooltip="iOS 4: 19 @ +3.2%"/>
          </p:cNvPr>
          <p:cNvSpPr/>
          <p:nvPr/>
        </p:nvSpPr>
        <p:spPr>
          <a:xfrm>
            <a:off x="4392945" y="6461533"/>
            <a:ext cx="209760" cy="102354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5" action="ppaction://hlinksldjump" tooltip="iOS 5: 17 @ +17.9%"/>
          </p:cNvPr>
          <p:cNvSpPr/>
          <p:nvPr/>
        </p:nvSpPr>
        <p:spPr>
          <a:xfrm>
            <a:off x="4392945" y="6563887"/>
            <a:ext cx="209760" cy="95092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5" action="ppaction://hlinksldjump" tooltip="Android 3: 17 @ -6.3%"/>
          </p:cNvPr>
          <p:cNvSpPr/>
          <p:nvPr/>
        </p:nvSpPr>
        <p:spPr>
          <a:xfrm>
            <a:off x="4602705" y="6461533"/>
            <a:ext cx="193591" cy="101039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5" action="ppaction://hlinksldjump" tooltip="Android 4: 16 @ +0.8%"/>
          </p:cNvPr>
          <p:cNvSpPr/>
          <p:nvPr/>
        </p:nvSpPr>
        <p:spPr>
          <a:xfrm>
            <a:off x="4602705" y="6562572"/>
            <a:ext cx="193591" cy="96407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5" action="ppaction://hlinksldjump" tooltip="iOS 3: 14 @ +27.1%"/>
          </p:cNvPr>
          <p:cNvSpPr/>
          <p:nvPr/>
        </p:nvSpPr>
        <p:spPr>
          <a:xfrm>
            <a:off x="4796296" y="6461533"/>
            <a:ext cx="143364" cy="109253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5" action="ppaction://hlinksldjump" tooltip="Java ME: 10 @ -9.7%"/>
          </p:cNvPr>
          <p:cNvSpPr/>
          <p:nvPr/>
        </p:nvSpPr>
        <p:spPr>
          <a:xfrm>
            <a:off x="4939660" y="6461533"/>
            <a:ext cx="110382" cy="10925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Rectangle 1026">
            <a:hlinkClick r:id="rId5" action="ppaction://hlinksldjump" tooltip="Windows: 6 @ -1.9%"/>
          </p:cNvPr>
          <p:cNvSpPr/>
          <p:nvPr/>
        </p:nvSpPr>
        <p:spPr>
          <a:xfrm>
            <a:off x="4796296" y="6570786"/>
            <a:ext cx="152799" cy="44597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Rectangle 1027">
            <a:hlinkClick r:id="rId5" action="ppaction://hlinksldjump" tooltip="Android 2: 6 @ -2.1%"/>
          </p:cNvPr>
          <p:cNvSpPr/>
          <p:nvPr/>
        </p:nvSpPr>
        <p:spPr>
          <a:xfrm>
            <a:off x="4796296" y="6615384"/>
            <a:ext cx="152799" cy="43595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9" name="Rectangle 1028">
            <a:hlinkClick r:id="rId5" action="ppaction://hlinksldjump" tooltip="Black berry: 4 @ +4.9%"/>
          </p:cNvPr>
          <p:cNvSpPr/>
          <p:nvPr/>
        </p:nvSpPr>
        <p:spPr>
          <a:xfrm>
            <a:off x="4949095" y="6570786"/>
            <a:ext cx="100947" cy="48774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5" action="ppaction://hlinksldjump" tooltip="Symbian: 2 @ -3.5%"/>
          </p:cNvPr>
          <p:cNvSpPr/>
          <p:nvPr/>
        </p:nvSpPr>
        <p:spPr>
          <a:xfrm>
            <a:off x="4949095" y="6619560"/>
            <a:ext cx="71030" cy="39418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Rectangle 1030">
            <a:hlinkClick r:id="rId5" action="ppaction://hlinksldjump" tooltip="Android 1: 1 @ -28.5%"/>
          </p:cNvPr>
          <p:cNvSpPr/>
          <p:nvPr/>
        </p:nvSpPr>
        <p:spPr>
          <a:xfrm>
            <a:off x="5020125" y="6619560"/>
            <a:ext cx="29917" cy="25496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5" action="ppaction://hlinksldjump" tooltip="Other: 0 @ -11.2%"/>
          </p:cNvPr>
          <p:cNvSpPr/>
          <p:nvPr/>
        </p:nvSpPr>
        <p:spPr>
          <a:xfrm>
            <a:off x="5020125" y="6645056"/>
            <a:ext cx="29917" cy="13923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5" action="ppaction://hlinksldjump" tooltip="Browser: 9 @ +3.2%"/>
          </p:cNvPr>
          <p:cNvSpPr/>
          <p:nvPr/>
        </p:nvSpPr>
        <p:spPr>
          <a:xfrm>
            <a:off x="4380245" y="6448833"/>
            <a:ext cx="682497" cy="222846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34" name="Rectangle 1033">
            <a:hlinkClick r:id="rId5" action="ppaction://hlinksldjump" tooltip="Android 4: 14 @ +18.4%"/>
          </p:cNvPr>
          <p:cNvSpPr/>
          <p:nvPr/>
        </p:nvSpPr>
        <p:spPr>
          <a:xfrm>
            <a:off x="4392945" y="6684379"/>
            <a:ext cx="207122" cy="75236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5" action="ppaction://hlinksldjump" tooltip="iOS 4: 14 @ +9.6%"/>
          </p:cNvPr>
          <p:cNvSpPr/>
          <p:nvPr/>
        </p:nvSpPr>
        <p:spPr>
          <a:xfrm>
            <a:off x="4392945" y="6759614"/>
            <a:ext cx="207122" cy="72986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5" action="ppaction://hlinksldjump" tooltip="iOS 5: 13 @ +33.4%"/>
          </p:cNvPr>
          <p:cNvSpPr/>
          <p:nvPr/>
        </p:nvSpPr>
        <p:spPr>
          <a:xfrm>
            <a:off x="4600067" y="6684379"/>
            <a:ext cx="178617" cy="811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5" action="ppaction://hlinksldjump" tooltip="Android 3: 11 @ -30.2%"/>
          </p:cNvPr>
          <p:cNvSpPr/>
          <p:nvPr/>
        </p:nvSpPr>
        <p:spPr>
          <a:xfrm>
            <a:off x="4600067" y="6765513"/>
            <a:ext cx="178617" cy="670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5" action="ppaction://hlinksldjump" tooltip="Java ME: 11 @ -3.3%"/>
          </p:cNvPr>
          <p:cNvSpPr/>
          <p:nvPr/>
        </p:nvSpPr>
        <p:spPr>
          <a:xfrm>
            <a:off x="4778684" y="6684379"/>
            <a:ext cx="156681" cy="75053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5" action="ppaction://hlinksldjump" tooltip="iOS 3: 8 @ -12.5%"/>
          </p:cNvPr>
          <p:cNvSpPr/>
          <p:nvPr/>
        </p:nvSpPr>
        <p:spPr>
          <a:xfrm>
            <a:off x="4935364" y="6684379"/>
            <a:ext cx="114677" cy="75053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5" action="ppaction://hlinksldjump" tooltip="Windows: 7 @ +40.5%"/>
          </p:cNvPr>
          <p:cNvSpPr/>
          <p:nvPr/>
        </p:nvSpPr>
        <p:spPr>
          <a:xfrm>
            <a:off x="4778684" y="6759432"/>
            <a:ext cx="101397" cy="731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1" name="Rectangle 1040">
            <a:hlinkClick r:id="rId5" action="ppaction://hlinksldjump" tooltip="Android 2: 4 @ +23.0%"/>
          </p:cNvPr>
          <p:cNvSpPr/>
          <p:nvPr/>
        </p:nvSpPr>
        <p:spPr>
          <a:xfrm>
            <a:off x="4880081" y="6759432"/>
            <a:ext cx="129639" cy="38201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2" name="Rectangle 1041">
            <a:hlinkClick r:id="rId5" action="ppaction://hlinksldjump" tooltip="Black berry: 4 @ +13.0%"/>
          </p:cNvPr>
          <p:cNvSpPr/>
          <p:nvPr/>
        </p:nvSpPr>
        <p:spPr>
          <a:xfrm>
            <a:off x="4880081" y="6797633"/>
            <a:ext cx="129639" cy="34967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3" name="Rectangle 1042">
            <a:hlinkClick r:id="rId5" action="ppaction://hlinksldjump" tooltip="Symbian: 2 @ -10.9%"/>
          </p:cNvPr>
          <p:cNvSpPr/>
          <p:nvPr/>
        </p:nvSpPr>
        <p:spPr>
          <a:xfrm>
            <a:off x="5009721" y="6759432"/>
            <a:ext cx="40321" cy="57084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5" action="ppaction://hlinksldjump" tooltip="Android 1: 0 @ -17.7%"/>
          </p:cNvPr>
          <p:cNvSpPr/>
          <p:nvPr/>
        </p:nvSpPr>
        <p:spPr>
          <a:xfrm>
            <a:off x="5009721" y="6816516"/>
            <a:ext cx="25955" cy="16084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5" action="ppaction://hlinksldjump" tooltip="Other: 0 @ -3.2%"/>
          </p:cNvPr>
          <p:cNvSpPr/>
          <p:nvPr/>
        </p:nvSpPr>
        <p:spPr>
          <a:xfrm>
            <a:off x="5035675" y="6816516"/>
            <a:ext cx="14366" cy="16084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5" action="ppaction://hlinksldjump" tooltip="Cameraman: 7 @ +4.0%"/>
          </p:cNvPr>
          <p:cNvSpPr/>
          <p:nvPr/>
        </p:nvSpPr>
        <p:spPr>
          <a:xfrm>
            <a:off x="4380245" y="6671679"/>
            <a:ext cx="682497" cy="173621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47" name="Rectangle 1046">
            <a:hlinkClick r:id="rId5" action="ppaction://hlinksldjump" tooltip="Android 4: 12 @ +12.7%"/>
          </p:cNvPr>
          <p:cNvSpPr/>
          <p:nvPr/>
        </p:nvSpPr>
        <p:spPr>
          <a:xfrm>
            <a:off x="5075442" y="6461533"/>
            <a:ext cx="165549" cy="77623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5" action="ppaction://hlinksldjump" tooltip="iOS 4: 10 @ +6.3%"/>
          </p:cNvPr>
          <p:cNvSpPr/>
          <p:nvPr/>
        </p:nvSpPr>
        <p:spPr>
          <a:xfrm>
            <a:off x="5075442" y="6539157"/>
            <a:ext cx="165549" cy="67296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5" action="ppaction://hlinksldjump" tooltip="iOS 5: 10 @ +4.7%"/>
          </p:cNvPr>
          <p:cNvSpPr/>
          <p:nvPr/>
        </p:nvSpPr>
        <p:spPr>
          <a:xfrm>
            <a:off x="5240991" y="6461533"/>
            <a:ext cx="141656" cy="76545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0" name="Rectangle 1049">
            <a:hlinkClick r:id="rId5" action="ppaction://hlinksldjump" tooltip="Android 3: 9 @ -9.0%"/>
          </p:cNvPr>
          <p:cNvSpPr/>
          <p:nvPr/>
        </p:nvSpPr>
        <p:spPr>
          <a:xfrm>
            <a:off x="5240991" y="6538078"/>
            <a:ext cx="141656" cy="68374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1" name="Rectangle 1050">
            <a:hlinkClick r:id="rId5" action="ppaction://hlinksldjump" tooltip="iOS 3: 7 @ +6.6%"/>
          </p:cNvPr>
          <p:cNvSpPr/>
          <p:nvPr/>
        </p:nvSpPr>
        <p:spPr>
          <a:xfrm>
            <a:off x="5382647" y="6461533"/>
            <a:ext cx="103660" cy="72713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2" name="Rectangle 1051">
            <a:hlinkClick r:id="rId5" action="ppaction://hlinksldjump" tooltip="Java ME: 6 @ -7.4%"/>
          </p:cNvPr>
          <p:cNvSpPr/>
          <p:nvPr/>
        </p:nvSpPr>
        <p:spPr>
          <a:xfrm>
            <a:off x="5486307" y="6461533"/>
            <a:ext cx="82895" cy="72713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3" name="Rectangle 1052">
            <a:hlinkClick r:id="rId5" action="ppaction://hlinksldjump" tooltip="Windows: 4 @ -8.8%"/>
          </p:cNvPr>
          <p:cNvSpPr/>
          <p:nvPr/>
        </p:nvSpPr>
        <p:spPr>
          <a:xfrm>
            <a:off x="5382647" y="6534246"/>
            <a:ext cx="111312" cy="39208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4" name="Rectangle 1053">
            <a:hlinkClick r:id="rId5" action="ppaction://hlinksldjump" tooltip="Android 2: 3 @ -25.9%"/>
          </p:cNvPr>
          <p:cNvSpPr/>
          <p:nvPr/>
        </p:nvSpPr>
        <p:spPr>
          <a:xfrm>
            <a:off x="5382647" y="6573454"/>
            <a:ext cx="111312" cy="32999"/>
          </a:xfrm>
          <a:prstGeom prst="rect">
            <a:avLst/>
          </a:prstGeom>
          <a:solidFill>
            <a:srgbClr val="FF2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5" name="Rectangle 1054">
            <a:hlinkClick r:id="rId5" action="ppaction://hlinksldjump" tooltip="Black berry: 3 @ +20.1%"/>
          </p:cNvPr>
          <p:cNvSpPr/>
          <p:nvPr/>
        </p:nvSpPr>
        <p:spPr>
          <a:xfrm>
            <a:off x="5493959" y="6534246"/>
            <a:ext cx="75243" cy="39877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6" name="Rectangle 1055">
            <a:hlinkClick r:id="rId5" action="ppaction://hlinksldjump" tooltip="Symbian: 2 @ -3.0%"/>
          </p:cNvPr>
          <p:cNvSpPr/>
          <p:nvPr/>
        </p:nvSpPr>
        <p:spPr>
          <a:xfrm>
            <a:off x="5493959" y="6574123"/>
            <a:ext cx="52655" cy="32330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7" name="Rectangle 1056">
            <a:hlinkClick r:id="rId5" action="ppaction://hlinksldjump" tooltip="Android 1: 1 @ +13.1%"/>
          </p:cNvPr>
          <p:cNvSpPr/>
          <p:nvPr/>
        </p:nvSpPr>
        <p:spPr>
          <a:xfrm>
            <a:off x="5546614" y="6574123"/>
            <a:ext cx="22588" cy="28461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5" action="ppaction://hlinksldjump" tooltip="Other: 0 @ -73.9%"/>
          </p:cNvPr>
          <p:cNvSpPr/>
          <p:nvPr/>
        </p:nvSpPr>
        <p:spPr>
          <a:xfrm>
            <a:off x="5546614" y="6602584"/>
            <a:ext cx="22588" cy="386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5" action="ppaction://hlinksldjump" tooltip="Traveller: 5 @ +0.3%"/>
          </p:cNvPr>
          <p:cNvSpPr/>
          <p:nvPr/>
        </p:nvSpPr>
        <p:spPr>
          <a:xfrm>
            <a:off x="5062742" y="6448833"/>
            <a:ext cx="519161" cy="170320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60" name="Rectangle 1059">
            <a:hlinkClick r:id="rId5" action="ppaction://hlinksldjump" tooltip="Android 3: 10 @ +19.9%"/>
          </p:cNvPr>
          <p:cNvSpPr/>
          <p:nvPr/>
        </p:nvSpPr>
        <p:spPr>
          <a:xfrm>
            <a:off x="5075442" y="6631853"/>
            <a:ext cx="173314" cy="66038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5" action="ppaction://hlinksldjump" tooltip="Android 4: 8 @ -19.3%"/>
          </p:cNvPr>
          <p:cNvSpPr/>
          <p:nvPr/>
        </p:nvSpPr>
        <p:spPr>
          <a:xfrm>
            <a:off x="5248755" y="6631853"/>
            <a:ext cx="126581" cy="66038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Rectangle 1061">
            <a:hlinkClick r:id="rId5" action="ppaction://hlinksldjump" tooltip="iOS 5: 7 @ +15.7%"/>
          </p:cNvPr>
          <p:cNvSpPr/>
          <p:nvPr/>
        </p:nvSpPr>
        <p:spPr>
          <a:xfrm>
            <a:off x="5075442" y="6697890"/>
            <a:ext cx="119946" cy="67493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5" action="ppaction://hlinksldjump" tooltip="iOS 4: 7 @ -19.2%"/>
          </p:cNvPr>
          <p:cNvSpPr/>
          <p:nvPr/>
        </p:nvSpPr>
        <p:spPr>
          <a:xfrm>
            <a:off x="5075442" y="6765383"/>
            <a:ext cx="119946" cy="67217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4" name="Rectangle 1063">
            <a:hlinkClick r:id="rId5" action="ppaction://hlinksldjump" tooltip="iOS 3: 7 @ +18.5%"/>
          </p:cNvPr>
          <p:cNvSpPr/>
          <p:nvPr/>
        </p:nvSpPr>
        <p:spPr>
          <a:xfrm>
            <a:off x="5195388" y="6697890"/>
            <a:ext cx="98671" cy="75321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5" name="Rectangle 1064">
            <a:hlinkClick r:id="rId5" action="ppaction://hlinksldjump" tooltip="Java ME: 6 @ +45.0%"/>
          </p:cNvPr>
          <p:cNvSpPr/>
          <p:nvPr/>
        </p:nvSpPr>
        <p:spPr>
          <a:xfrm>
            <a:off x="5294059" y="6697890"/>
            <a:ext cx="81277" cy="753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6" name="Rectangle 1065">
            <a:hlinkClick r:id="rId5" action="ppaction://hlinksldjump" tooltip="Windows: 4 @ +69.8%"/>
          </p:cNvPr>
          <p:cNvSpPr/>
          <p:nvPr/>
        </p:nvSpPr>
        <p:spPr>
          <a:xfrm>
            <a:off x="5195388" y="6773211"/>
            <a:ext cx="75467" cy="593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7" name="Rectangle 1066">
            <a:hlinkClick r:id="rId5" action="ppaction://hlinksldjump" tooltip="Android 2: 3 @ +9.1%"/>
          </p:cNvPr>
          <p:cNvSpPr/>
          <p:nvPr/>
        </p:nvSpPr>
        <p:spPr>
          <a:xfrm>
            <a:off x="5270855" y="6773211"/>
            <a:ext cx="62742" cy="47011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8" name="Rectangle 1067">
            <a:hlinkClick r:id="rId5" action="ppaction://hlinksldjump" tooltip="Black berry: 2 @ -1.2%"/>
          </p:cNvPr>
          <p:cNvSpPr/>
          <p:nvPr/>
        </p:nvSpPr>
        <p:spPr>
          <a:xfrm>
            <a:off x="5333597" y="6773211"/>
            <a:ext cx="41739" cy="47011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9" name="Rectangle 1068">
            <a:hlinkClick r:id="rId5" action="ppaction://hlinksldjump" tooltip="Symbian: 1 @ -33.7%"/>
          </p:cNvPr>
          <p:cNvSpPr/>
          <p:nvPr/>
        </p:nvSpPr>
        <p:spPr>
          <a:xfrm>
            <a:off x="5270855" y="6820222"/>
            <a:ext cx="68854" cy="123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0" name="Rectangle 1069">
            <a:hlinkClick r:id="rId5" action="ppaction://hlinksldjump" tooltip="Android 1: 0 @ +5.5%"/>
          </p:cNvPr>
          <p:cNvSpPr/>
          <p:nvPr/>
        </p:nvSpPr>
        <p:spPr>
          <a:xfrm>
            <a:off x="5339709" y="6820222"/>
            <a:ext cx="32073" cy="12378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1" name="Rectangle 1070">
            <a:hlinkClick r:id="rId5" action="ppaction://hlinksldjump" tooltip="Other: 0 @ -60.7%"/>
          </p:cNvPr>
          <p:cNvSpPr/>
          <p:nvPr/>
        </p:nvSpPr>
        <p:spPr>
          <a:xfrm>
            <a:off x="5371782" y="6820222"/>
            <a:ext cx="3554" cy="123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2" name="Rectangle 1071">
            <a:hlinkClick r:id="rId5" action="ppaction://hlinksldjump" tooltip="Connected: 5 @ +6.6%"/>
          </p:cNvPr>
          <p:cNvSpPr/>
          <p:nvPr/>
        </p:nvSpPr>
        <p:spPr>
          <a:xfrm>
            <a:off x="5062742" y="6619153"/>
            <a:ext cx="325294" cy="226147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73" name="Rectangle 1072">
            <a:hlinkClick r:id="rId5" action="ppaction://hlinksldjump" tooltip="Android 4: 6 @ +9.5%"/>
          </p:cNvPr>
          <p:cNvSpPr/>
          <p:nvPr/>
        </p:nvSpPr>
        <p:spPr>
          <a:xfrm>
            <a:off x="5400736" y="6631853"/>
            <a:ext cx="86300" cy="68652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5" action="ppaction://hlinksldjump" tooltip="iOS 4: 5 @ -7.9%"/>
          </p:cNvPr>
          <p:cNvSpPr/>
          <p:nvPr/>
        </p:nvSpPr>
        <p:spPr>
          <a:xfrm>
            <a:off x="5487036" y="6631853"/>
            <a:ext cx="82166" cy="68652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5" action="ppaction://hlinksldjump" tooltip="Android 3: 5 @ +15.7%"/>
          </p:cNvPr>
          <p:cNvSpPr/>
          <p:nvPr/>
        </p:nvSpPr>
        <p:spPr>
          <a:xfrm>
            <a:off x="5400736" y="6700505"/>
            <a:ext cx="92038" cy="56659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6" name="Rectangle 1075">
            <a:hlinkClick r:id="rId5" action="ppaction://hlinksldjump" tooltip="iOS 3: 4 @ +48.5%"/>
          </p:cNvPr>
          <p:cNvSpPr/>
          <p:nvPr/>
        </p:nvSpPr>
        <p:spPr>
          <a:xfrm>
            <a:off x="5492774" y="6700505"/>
            <a:ext cx="76428" cy="566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7" name="Rectangle 1076">
            <a:hlinkClick r:id="rId5" action="ppaction://hlinksldjump" tooltip="iOS 5: 4 @ -8.3%"/>
          </p:cNvPr>
          <p:cNvSpPr/>
          <p:nvPr/>
        </p:nvSpPr>
        <p:spPr>
          <a:xfrm>
            <a:off x="5400736" y="6757164"/>
            <a:ext cx="89575" cy="43442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8" name="Rectangle 1077">
            <a:hlinkClick r:id="rId5" action="ppaction://hlinksldjump" tooltip="Java ME: 3 @ -11.0%"/>
          </p:cNvPr>
          <p:cNvSpPr/>
          <p:nvPr/>
        </p:nvSpPr>
        <p:spPr>
          <a:xfrm>
            <a:off x="5400736" y="6800606"/>
            <a:ext cx="89575" cy="3199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9" name="Rectangle 1078">
            <a:hlinkClick r:id="rId5" action="ppaction://hlinksldjump" tooltip="Windows: 2 @ +9.7%"/>
          </p:cNvPr>
          <p:cNvSpPr/>
          <p:nvPr/>
        </p:nvSpPr>
        <p:spPr>
          <a:xfrm>
            <a:off x="5490311" y="6757164"/>
            <a:ext cx="78891" cy="29584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0" name="Rectangle 1079">
            <a:hlinkClick r:id="rId5" action="ppaction://hlinksldjump" tooltip="Android 2: 2 @ -16.5%"/>
          </p:cNvPr>
          <p:cNvSpPr/>
          <p:nvPr/>
        </p:nvSpPr>
        <p:spPr>
          <a:xfrm>
            <a:off x="5490311" y="6786748"/>
            <a:ext cx="45807" cy="36795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1" name="Rectangle 1080">
            <a:hlinkClick r:id="rId5" action="ppaction://hlinksldjump" tooltip="Black berry: 1 @ +2.0%"/>
          </p:cNvPr>
          <p:cNvSpPr/>
          <p:nvPr/>
        </p:nvSpPr>
        <p:spPr>
          <a:xfrm>
            <a:off x="5536118" y="6786748"/>
            <a:ext cx="33084" cy="36795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2" name="Rectangle 1081">
            <a:hlinkClick r:id="rId5" action="ppaction://hlinksldjump" tooltip="Symbian: 0 @ -42.9%"/>
          </p:cNvPr>
          <p:cNvSpPr/>
          <p:nvPr/>
        </p:nvSpPr>
        <p:spPr>
          <a:xfrm>
            <a:off x="5490311" y="6823543"/>
            <a:ext cx="55588" cy="90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3" name="Rectangle 1082">
            <a:hlinkClick r:id="rId5" action="ppaction://hlinksldjump" tooltip="Android 1: 0 @ -70.9%"/>
          </p:cNvPr>
          <p:cNvSpPr/>
          <p:nvPr/>
        </p:nvSpPr>
        <p:spPr>
          <a:xfrm>
            <a:off x="5545899" y="6823543"/>
            <a:ext cx="12318" cy="90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4" name="Rectangle 1083">
            <a:hlinkClick r:id="rId5" action="ppaction://hlinksldjump" tooltip="Other: 0 @ +38.8%"/>
          </p:cNvPr>
          <p:cNvSpPr/>
          <p:nvPr/>
        </p:nvSpPr>
        <p:spPr>
          <a:xfrm>
            <a:off x="5558217" y="6823543"/>
            <a:ext cx="10985" cy="90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5" name="Rectangle 1084">
            <a:hlinkClick r:id="rId5" action="ppaction://hlinksldjump" tooltip="Picky: 3 @ +2.2%"/>
          </p:cNvPr>
          <p:cNvSpPr/>
          <p:nvPr/>
        </p:nvSpPr>
        <p:spPr>
          <a:xfrm>
            <a:off x="5388036" y="6619153"/>
            <a:ext cx="193866" cy="226147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6" name="Rectangle 1085">
            <a:hlinkClick r:id="rId5" action="ppaction://hlinksldjump" tooltip="Travel: 13 @ +0.4%"/>
          </p:cNvPr>
          <p:cNvSpPr/>
          <p:nvPr/>
        </p:nvSpPr>
        <p:spPr>
          <a:xfrm>
            <a:off x="3378970" y="5977203"/>
            <a:ext cx="2215632" cy="880797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87" name="Rectangle 1086">
            <a:hlinkClick r:id="rId5" action="ppaction://hlinksldjump" tooltip="Android 4: 50 @ +31.9%"/>
          </p:cNvPr>
          <p:cNvSpPr/>
          <p:nvPr/>
        </p:nvSpPr>
        <p:spPr>
          <a:xfrm>
            <a:off x="5620002" y="4894357"/>
            <a:ext cx="323000" cy="1906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8" name="Rectangle 1087">
            <a:hlinkClick r:id="rId5" action="ppaction://hlinksldjump" tooltip="Android 3: 49 @ +12.9%"/>
          </p:cNvPr>
          <p:cNvSpPr/>
          <p:nvPr/>
        </p:nvSpPr>
        <p:spPr>
          <a:xfrm>
            <a:off x="5620002" y="5085013"/>
            <a:ext cx="323000" cy="185895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9" name="Rectangle 1088">
            <a:hlinkClick r:id="rId5" action="ppaction://hlinksldjump" tooltip="iOS 4: 41 @ -18.9%"/>
          </p:cNvPr>
          <p:cNvSpPr/>
          <p:nvPr/>
        </p:nvSpPr>
        <p:spPr>
          <a:xfrm>
            <a:off x="5943002" y="4894357"/>
            <a:ext cx="297780" cy="167284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0" name="Rectangle 1089">
            <a:hlinkClick r:id="rId5" action="ppaction://hlinksldjump" tooltip="iOS 5: 39 @ -6.2%"/>
          </p:cNvPr>
          <p:cNvSpPr/>
          <p:nvPr/>
        </p:nvSpPr>
        <p:spPr>
          <a:xfrm>
            <a:off x="6240782" y="4894357"/>
            <a:ext cx="284938" cy="167284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1" name="Rectangle 1090">
            <a:hlinkClick r:id="rId5" action="ppaction://hlinksldjump" tooltip="iOS 3: 28 @ -14.7%"/>
          </p:cNvPr>
          <p:cNvSpPr/>
          <p:nvPr/>
        </p:nvSpPr>
        <p:spPr>
          <a:xfrm>
            <a:off x="5943002" y="5061641"/>
            <a:ext cx="301940" cy="114849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2" name="Rectangle 1091">
            <a:hlinkClick r:id="rId5" action="ppaction://hlinksldjump" tooltip="Java ME: 23 @ -10.4%"/>
          </p:cNvPr>
          <p:cNvSpPr/>
          <p:nvPr/>
        </p:nvSpPr>
        <p:spPr>
          <a:xfrm>
            <a:off x="5943002" y="5176489"/>
            <a:ext cx="301940" cy="94419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3" name="Rectangle 1092">
            <a:hlinkClick r:id="rId5" action="ppaction://hlinksldjump" tooltip="Android 2: 15 @ +10.5%"/>
          </p:cNvPr>
          <p:cNvSpPr/>
          <p:nvPr/>
        </p:nvSpPr>
        <p:spPr>
          <a:xfrm>
            <a:off x="6244942" y="5061641"/>
            <a:ext cx="146208" cy="129727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4" name="Rectangle 1093">
            <a:hlinkClick r:id="rId5" action="ppaction://hlinksldjump" tooltip="Windows: 14 @ -10.1%"/>
          </p:cNvPr>
          <p:cNvSpPr/>
          <p:nvPr/>
        </p:nvSpPr>
        <p:spPr>
          <a:xfrm>
            <a:off x="6391150" y="5061641"/>
            <a:ext cx="134570" cy="129727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5" name="Rectangle 1094">
            <a:hlinkClick r:id="rId5" action="ppaction://hlinksldjump" tooltip="Black berry: 9 @ -10.7%"/>
          </p:cNvPr>
          <p:cNvSpPr/>
          <p:nvPr/>
        </p:nvSpPr>
        <p:spPr>
          <a:xfrm>
            <a:off x="6244942" y="5191367"/>
            <a:ext cx="144847" cy="79541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6" name="Rectangle 1095">
            <a:hlinkClick r:id="rId5" action="ppaction://hlinksldjump" tooltip="Symbian: 6 @ +25.2%"/>
          </p:cNvPr>
          <p:cNvSpPr/>
          <p:nvPr/>
        </p:nvSpPr>
        <p:spPr>
          <a:xfrm>
            <a:off x="6389788" y="5191367"/>
            <a:ext cx="135932" cy="56969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7" name="Rectangle 1096">
            <a:hlinkClick r:id="rId5" action="ppaction://hlinksldjump" tooltip="Android 1: 2 @ +2.8%"/>
          </p:cNvPr>
          <p:cNvSpPr/>
          <p:nvPr/>
        </p:nvSpPr>
        <p:spPr>
          <a:xfrm>
            <a:off x="6389788" y="5248336"/>
            <a:ext cx="84909" cy="22572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Rectangle 1097">
            <a:hlinkClick r:id="rId5" action="ppaction://hlinksldjump" tooltip="Other: 1 @ -5.7%"/>
          </p:cNvPr>
          <p:cNvSpPr/>
          <p:nvPr/>
        </p:nvSpPr>
        <p:spPr>
          <a:xfrm>
            <a:off x="6474697" y="5248336"/>
            <a:ext cx="51023" cy="22572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9" name="Rectangle 1098">
            <a:hlinkClick r:id="rId5" action="ppaction://hlinksldjump" tooltip="Newbie: 23 @ -0.7%"/>
          </p:cNvPr>
          <p:cNvSpPr/>
          <p:nvPr/>
        </p:nvSpPr>
        <p:spPr>
          <a:xfrm>
            <a:off x="5607302" y="4881657"/>
            <a:ext cx="931118" cy="401952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0" name="Rectangle 1099">
            <a:hlinkClick r:id="rId5" action="ppaction://hlinksldjump" tooltip="iOS 4: 40 @ +3.5%"/>
          </p:cNvPr>
          <p:cNvSpPr/>
          <p:nvPr/>
        </p:nvSpPr>
        <p:spPr>
          <a:xfrm>
            <a:off x="5620002" y="5296308"/>
            <a:ext cx="284638" cy="171288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1" name="Rectangle 1100">
            <a:hlinkClick r:id="rId5" action="ppaction://hlinksldjump" tooltip="iOS 5: 40 @ +7.7%"/>
          </p:cNvPr>
          <p:cNvSpPr/>
          <p:nvPr/>
        </p:nvSpPr>
        <p:spPr>
          <a:xfrm>
            <a:off x="5620002" y="5467596"/>
            <a:ext cx="284638" cy="169802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2" name="Rectangle 1101">
            <a:hlinkClick r:id="rId5" action="ppaction://hlinksldjump" tooltip="Android 4: 38 @ -7.2%"/>
          </p:cNvPr>
          <p:cNvSpPr/>
          <p:nvPr/>
        </p:nvSpPr>
        <p:spPr>
          <a:xfrm>
            <a:off x="5904640" y="5296308"/>
            <a:ext cx="326872" cy="140762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3" name="Rectangle 1102">
            <a:hlinkClick r:id="rId5" action="ppaction://hlinksldjump" tooltip="Android 3: 34 @ +2.7%"/>
          </p:cNvPr>
          <p:cNvSpPr/>
          <p:nvPr/>
        </p:nvSpPr>
        <p:spPr>
          <a:xfrm>
            <a:off x="6231512" y="5296308"/>
            <a:ext cx="294208" cy="140762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4" name="Rectangle 1103">
            <a:hlinkClick r:id="rId5" action="ppaction://hlinksldjump" tooltip="iOS 3: 30 @ +11.9%"/>
          </p:cNvPr>
          <p:cNvSpPr/>
          <p:nvPr/>
        </p:nvSpPr>
        <p:spPr>
          <a:xfrm>
            <a:off x="5904640" y="5437070"/>
            <a:ext cx="315400" cy="115445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5" name="Rectangle 1104">
            <a:hlinkClick r:id="rId5" action="ppaction://hlinksldjump" tooltip="Java ME: 22 @ +16.6%"/>
          </p:cNvPr>
          <p:cNvSpPr/>
          <p:nvPr/>
        </p:nvSpPr>
        <p:spPr>
          <a:xfrm>
            <a:off x="5904640" y="5552515"/>
            <a:ext cx="315400" cy="84883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6" name="Rectangle 1105">
            <a:hlinkClick r:id="rId5" action="ppaction://hlinksldjump" tooltip="Windows: 18 @ +56.7%"/>
          </p:cNvPr>
          <p:cNvSpPr/>
          <p:nvPr/>
        </p:nvSpPr>
        <p:spPr>
          <a:xfrm>
            <a:off x="6220040" y="5437070"/>
            <a:ext cx="166768" cy="1318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7" name="Rectangle 1106">
            <a:hlinkClick r:id="rId5" action="ppaction://hlinksldjump" tooltip="Android 2: 15 @ +15.9%"/>
          </p:cNvPr>
          <p:cNvSpPr/>
          <p:nvPr/>
        </p:nvSpPr>
        <p:spPr>
          <a:xfrm>
            <a:off x="6386808" y="5437070"/>
            <a:ext cx="138912" cy="131876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8" name="Rectangle 1107">
            <a:hlinkClick r:id="rId5" action="ppaction://hlinksldjump" tooltip="Black berry: 10 @ +2.2%"/>
          </p:cNvPr>
          <p:cNvSpPr/>
          <p:nvPr/>
        </p:nvSpPr>
        <p:spPr>
          <a:xfrm>
            <a:off x="6220040" y="5568946"/>
            <a:ext cx="182020" cy="68452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9" name="Rectangle 1108">
            <a:hlinkClick r:id="rId5" action="ppaction://hlinksldjump" tooltip="Symbian: 5 @ -23.5%"/>
          </p:cNvPr>
          <p:cNvSpPr/>
          <p:nvPr/>
        </p:nvSpPr>
        <p:spPr>
          <a:xfrm>
            <a:off x="6402060" y="5568946"/>
            <a:ext cx="94619" cy="58227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0" name="Rectangle 1109">
            <a:hlinkClick r:id="rId5" action="ppaction://hlinksldjump" tooltip="Android 1: 1 @ -17.9%"/>
          </p:cNvPr>
          <p:cNvSpPr/>
          <p:nvPr/>
        </p:nvSpPr>
        <p:spPr>
          <a:xfrm>
            <a:off x="6496679" y="5568946"/>
            <a:ext cx="29041" cy="58227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1" name="Rectangle 1110">
            <a:hlinkClick r:id="rId5" action="ppaction://hlinksldjump" tooltip="Other: 1 @ +67.6%"/>
          </p:cNvPr>
          <p:cNvSpPr/>
          <p:nvPr/>
        </p:nvSpPr>
        <p:spPr>
          <a:xfrm>
            <a:off x="6402060" y="5627173"/>
            <a:ext cx="123660" cy="102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2" name="Rectangle 1111">
            <a:hlinkClick r:id="rId5" action="ppaction://hlinksldjump" tooltip="Retired: 21 @ +6.7%"/>
          </p:cNvPr>
          <p:cNvSpPr/>
          <p:nvPr/>
        </p:nvSpPr>
        <p:spPr>
          <a:xfrm>
            <a:off x="5607302" y="5283608"/>
            <a:ext cx="931118" cy="36649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13" name="Rectangle 1112">
            <a:hlinkClick r:id="rId5" action="ppaction://hlinksldjump" tooltip="Android 4: 36 @ +20.8%"/>
          </p:cNvPr>
          <p:cNvSpPr/>
          <p:nvPr/>
        </p:nvSpPr>
        <p:spPr>
          <a:xfrm>
            <a:off x="6551120" y="4894357"/>
            <a:ext cx="338177" cy="130493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4" name="Rectangle 1113">
            <a:hlinkClick r:id="rId5" action="ppaction://hlinksldjump" tooltip="Android 3: 28 @ -20.5%"/>
          </p:cNvPr>
          <p:cNvSpPr/>
          <p:nvPr/>
        </p:nvSpPr>
        <p:spPr>
          <a:xfrm>
            <a:off x="6889297" y="4894357"/>
            <a:ext cx="256107" cy="130493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5" name="Rectangle 1114">
            <a:hlinkClick r:id="rId5" action="ppaction://hlinksldjump" tooltip="iOS 5: 27 @ -1.2%"/>
          </p:cNvPr>
          <p:cNvSpPr/>
          <p:nvPr/>
        </p:nvSpPr>
        <p:spPr>
          <a:xfrm>
            <a:off x="6551120" y="5024849"/>
            <a:ext cx="240451" cy="133936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>
            <a:hlinkClick r:id="rId5" action="ppaction://hlinksldjump" tooltip="iOS 4: 26 @ -8.8%"/>
          </p:cNvPr>
          <p:cNvSpPr/>
          <p:nvPr/>
        </p:nvSpPr>
        <p:spPr>
          <a:xfrm>
            <a:off x="6551120" y="5158785"/>
            <a:ext cx="240451" cy="132982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7" name="Rectangle 1116">
            <a:hlinkClick r:id="rId5" action="ppaction://hlinksldjump" tooltip="iOS 3: 20 @ -3.7%"/>
          </p:cNvPr>
          <p:cNvSpPr/>
          <p:nvPr/>
        </p:nvSpPr>
        <p:spPr>
          <a:xfrm>
            <a:off x="6791571" y="5024849"/>
            <a:ext cx="182872" cy="131892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8" name="Rectangle 1117">
            <a:hlinkClick r:id="rId5" action="ppaction://hlinksldjump" tooltip="Java ME: 19 @ -1.0%"/>
          </p:cNvPr>
          <p:cNvSpPr/>
          <p:nvPr/>
        </p:nvSpPr>
        <p:spPr>
          <a:xfrm>
            <a:off x="6974444" y="5024849"/>
            <a:ext cx="170961" cy="131892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9" name="Rectangle 1118">
            <a:hlinkClick r:id="rId5" action="ppaction://hlinksldjump" tooltip="Windows: 14 @ +22.0%"/>
          </p:cNvPr>
          <p:cNvSpPr/>
          <p:nvPr/>
        </p:nvSpPr>
        <p:spPr>
          <a:xfrm>
            <a:off x="6791571" y="5156741"/>
            <a:ext cx="226839" cy="74883"/>
          </a:xfrm>
          <a:prstGeom prst="rect">
            <a:avLst/>
          </a:prstGeom>
          <a:solidFill>
            <a:srgbClr val="4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0" name="Rectangle 1119">
            <a:hlinkClick r:id="rId5" action="ppaction://hlinksldjump" tooltip="Android 2: 11 @ +17.8%"/>
          </p:cNvPr>
          <p:cNvSpPr/>
          <p:nvPr/>
        </p:nvSpPr>
        <p:spPr>
          <a:xfrm>
            <a:off x="6791571" y="5231624"/>
            <a:ext cx="226839" cy="60143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5" action="ppaction://hlinksldjump" tooltip="Black berry: 7 @ -10.0%"/>
          </p:cNvPr>
          <p:cNvSpPr/>
          <p:nvPr/>
        </p:nvSpPr>
        <p:spPr>
          <a:xfrm>
            <a:off x="7018410" y="5156741"/>
            <a:ext cx="126994" cy="66114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2" name="Rectangle 1121">
            <a:hlinkClick r:id="rId5" action="ppaction://hlinksldjump" tooltip="Symbian: 5 @ +24.8%"/>
          </p:cNvPr>
          <p:cNvSpPr/>
          <p:nvPr/>
        </p:nvSpPr>
        <p:spPr>
          <a:xfrm>
            <a:off x="7018410" y="5222855"/>
            <a:ext cx="104579" cy="61845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3" name="Rectangle 1122">
            <a:hlinkClick r:id="rId5" action="ppaction://hlinksldjump" tooltip="Android 1: 1 @ -12.7%"/>
          </p:cNvPr>
          <p:cNvSpPr/>
          <p:nvPr/>
        </p:nvSpPr>
        <p:spPr>
          <a:xfrm>
            <a:off x="7122989" y="5222855"/>
            <a:ext cx="22415" cy="61845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4" name="Rectangle 1123">
            <a:hlinkClick r:id="rId5" action="ppaction://hlinksldjump" tooltip="Other: 1 @ -15.5%"/>
          </p:cNvPr>
          <p:cNvSpPr/>
          <p:nvPr/>
        </p:nvSpPr>
        <p:spPr>
          <a:xfrm>
            <a:off x="7018410" y="5284700"/>
            <a:ext cx="126994" cy="7068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5" action="ppaction://hlinksldjump" tooltip="DINK: 16 @ -0.2%"/>
          </p:cNvPr>
          <p:cNvSpPr/>
          <p:nvPr/>
        </p:nvSpPr>
        <p:spPr>
          <a:xfrm>
            <a:off x="6538420" y="4881657"/>
            <a:ext cx="619684" cy="422811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26" name="Rectangle 1125">
            <a:hlinkClick r:id="rId5" action="ppaction://hlinksldjump" tooltip="iOS 4: 22 @ -6.0%"/>
          </p:cNvPr>
          <p:cNvSpPr/>
          <p:nvPr/>
        </p:nvSpPr>
        <p:spPr>
          <a:xfrm>
            <a:off x="7170804" y="4894357"/>
            <a:ext cx="217647" cy="123091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7" name="Rectangle 1126">
            <a:hlinkClick r:id="rId5" action="ppaction://hlinksldjump" tooltip="Android 3: 22 @ +7.6%"/>
          </p:cNvPr>
          <p:cNvSpPr/>
          <p:nvPr/>
        </p:nvSpPr>
        <p:spPr>
          <a:xfrm>
            <a:off x="7388451" y="4894357"/>
            <a:ext cx="209616" cy="123091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8" name="Rectangle 1127">
            <a:hlinkClick r:id="rId5" action="ppaction://hlinksldjump" tooltip="Android 4: 20 @ -0.3%"/>
          </p:cNvPr>
          <p:cNvSpPr/>
          <p:nvPr/>
        </p:nvSpPr>
        <p:spPr>
          <a:xfrm>
            <a:off x="7170804" y="5017448"/>
            <a:ext cx="226334" cy="106969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9" name="Rectangle 1128">
            <a:hlinkClick r:id="rId5" action="ppaction://hlinksldjump" tooltip="Java ME: 18 @ +43.4%"/>
          </p:cNvPr>
          <p:cNvSpPr/>
          <p:nvPr/>
        </p:nvSpPr>
        <p:spPr>
          <a:xfrm>
            <a:off x="7397139" y="5017448"/>
            <a:ext cx="200928" cy="1069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0" name="Rectangle 1129">
            <a:hlinkClick r:id="rId5" action="ppaction://hlinksldjump" tooltip="iOS 5: 18 @ +3.0%"/>
          </p:cNvPr>
          <p:cNvSpPr/>
          <p:nvPr/>
        </p:nvSpPr>
        <p:spPr>
          <a:xfrm>
            <a:off x="7170804" y="5124417"/>
            <a:ext cx="217346" cy="97515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5" action="ppaction://hlinksldjump" tooltip="iOS 3: 13 @ -33.2%"/>
          </p:cNvPr>
          <p:cNvSpPr/>
          <p:nvPr/>
        </p:nvSpPr>
        <p:spPr>
          <a:xfrm>
            <a:off x="7170804" y="5221932"/>
            <a:ext cx="217346" cy="698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2" name="Rectangle 1131">
            <a:hlinkClick r:id="rId5" action="ppaction://hlinksldjump" tooltip="Android 2: 10 @ +30.7%"/>
          </p:cNvPr>
          <p:cNvSpPr/>
          <p:nvPr/>
        </p:nvSpPr>
        <p:spPr>
          <a:xfrm>
            <a:off x="7388151" y="5124417"/>
            <a:ext cx="209916" cy="578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5" action="ppaction://hlinksldjump" tooltip="Windows: 8 @ +0.9%"/>
          </p:cNvPr>
          <p:cNvSpPr/>
          <p:nvPr/>
        </p:nvSpPr>
        <p:spPr>
          <a:xfrm>
            <a:off x="7388151" y="5182217"/>
            <a:ext cx="120408" cy="84019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5" action="ppaction://hlinksldjump" tooltip="Black berry: 6 @ +9.9%"/>
          </p:cNvPr>
          <p:cNvSpPr/>
          <p:nvPr/>
        </p:nvSpPr>
        <p:spPr>
          <a:xfrm>
            <a:off x="7508559" y="5182217"/>
            <a:ext cx="89508" cy="84019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5" name="Rectangle 1134">
            <a:hlinkClick r:id="rId5" action="ppaction://hlinksldjump" tooltip="Symbian: 3 @ +3.5%"/>
          </p:cNvPr>
          <p:cNvSpPr/>
          <p:nvPr/>
        </p:nvSpPr>
        <p:spPr>
          <a:xfrm>
            <a:off x="7388151" y="5266236"/>
            <a:ext cx="155020" cy="25531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6" name="Rectangle 1135">
            <a:hlinkClick r:id="rId5" action="ppaction://hlinksldjump" tooltip="Android 1: 1 @ -17.9%"/>
          </p:cNvPr>
          <p:cNvSpPr/>
          <p:nvPr/>
        </p:nvSpPr>
        <p:spPr>
          <a:xfrm>
            <a:off x="7543171" y="5266236"/>
            <a:ext cx="39343" cy="25531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7" name="Rectangle 1136">
            <a:hlinkClick r:id="rId5" action="ppaction://hlinksldjump" tooltip="Other: 0 @ -6.1%"/>
          </p:cNvPr>
          <p:cNvSpPr/>
          <p:nvPr/>
        </p:nvSpPr>
        <p:spPr>
          <a:xfrm>
            <a:off x="7582514" y="5266236"/>
            <a:ext cx="15553" cy="25531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5" action="ppaction://hlinksldjump" tooltip="Listener: 12 @ +1.9%"/>
          </p:cNvPr>
          <p:cNvSpPr/>
          <p:nvPr/>
        </p:nvSpPr>
        <p:spPr>
          <a:xfrm>
            <a:off x="7158104" y="4881657"/>
            <a:ext cx="452662" cy="422811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39" name="Rectangle 1138">
            <a:hlinkClick r:id="rId5" action="ppaction://hlinksldjump" tooltip="Android 4: 14 @ +9.3%"/>
          </p:cNvPr>
          <p:cNvSpPr/>
          <p:nvPr/>
        </p:nvSpPr>
        <p:spPr>
          <a:xfrm>
            <a:off x="6551120" y="5317168"/>
            <a:ext cx="177830" cy="87660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5" action="ppaction://hlinksldjump" tooltip="Android 3: 13 @ +3.5%"/>
          </p:cNvPr>
          <p:cNvSpPr/>
          <p:nvPr/>
        </p:nvSpPr>
        <p:spPr>
          <a:xfrm>
            <a:off x="6551120" y="5404828"/>
            <a:ext cx="177830" cy="79354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1" name="Rectangle 1140">
            <a:hlinkClick r:id="rId5" action="ppaction://hlinksldjump" tooltip="iOS 5: 13 @ +33.8%"/>
          </p:cNvPr>
          <p:cNvSpPr/>
          <p:nvPr/>
        </p:nvSpPr>
        <p:spPr>
          <a:xfrm>
            <a:off x="6728951" y="5317168"/>
            <a:ext cx="165613" cy="850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2" name="Rectangle 1141">
            <a:hlinkClick r:id="rId5" action="ppaction://hlinksldjump" tooltip="iOS 4: 12 @ -0.3%"/>
          </p:cNvPr>
          <p:cNvSpPr/>
          <p:nvPr/>
        </p:nvSpPr>
        <p:spPr>
          <a:xfrm>
            <a:off x="6728951" y="5402230"/>
            <a:ext cx="165613" cy="81952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3" name="Rectangle 1142">
            <a:hlinkClick r:id="rId5" action="ppaction://hlinksldjump" tooltip="iOS 3: 9 @ -6.8%"/>
          </p:cNvPr>
          <p:cNvSpPr/>
          <p:nvPr/>
        </p:nvSpPr>
        <p:spPr>
          <a:xfrm>
            <a:off x="6894564" y="5317168"/>
            <a:ext cx="115517" cy="86991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5" action="ppaction://hlinksldjump" tooltip="Java ME: 9 @ +1.9%"/>
          </p:cNvPr>
          <p:cNvSpPr/>
          <p:nvPr/>
        </p:nvSpPr>
        <p:spPr>
          <a:xfrm>
            <a:off x="7010081" y="5317168"/>
            <a:ext cx="115234" cy="86991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5" name="Rectangle 1144">
            <a:hlinkClick r:id="rId5" action="ppaction://hlinksldjump" tooltip="Android 2: 5 @ +24.5%"/>
          </p:cNvPr>
          <p:cNvSpPr/>
          <p:nvPr/>
        </p:nvSpPr>
        <p:spPr>
          <a:xfrm>
            <a:off x="6894564" y="5404159"/>
            <a:ext cx="142952" cy="41834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5" action="ppaction://hlinksldjump" tooltip="Windows: 5 @ -20.5%"/>
          </p:cNvPr>
          <p:cNvSpPr/>
          <p:nvPr/>
        </p:nvSpPr>
        <p:spPr>
          <a:xfrm>
            <a:off x="6894564" y="5445993"/>
            <a:ext cx="142952" cy="38189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5" action="ppaction://hlinksldjump" tooltip="Black berry: 4 @ +8.5%"/>
          </p:cNvPr>
          <p:cNvSpPr/>
          <p:nvPr/>
        </p:nvSpPr>
        <p:spPr>
          <a:xfrm>
            <a:off x="7037515" y="5404159"/>
            <a:ext cx="87800" cy="46748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8" name="Rectangle 1147">
            <a:hlinkClick r:id="rId5" action="ppaction://hlinksldjump" tooltip="Symbian: 2 @ -28.0%"/>
          </p:cNvPr>
          <p:cNvSpPr/>
          <p:nvPr/>
        </p:nvSpPr>
        <p:spPr>
          <a:xfrm>
            <a:off x="7037515" y="5450907"/>
            <a:ext cx="54473" cy="33275"/>
          </a:xfrm>
          <a:prstGeom prst="rect">
            <a:avLst/>
          </a:prstGeom>
          <a:solidFill>
            <a:srgbClr val="FF1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9" name="Rectangle 1148">
            <a:hlinkClick r:id="rId5" action="ppaction://hlinksldjump" tooltip="Android 1: 1 @ +9.4%"/>
          </p:cNvPr>
          <p:cNvSpPr/>
          <p:nvPr/>
        </p:nvSpPr>
        <p:spPr>
          <a:xfrm>
            <a:off x="7091988" y="5450907"/>
            <a:ext cx="33327" cy="18130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5" action="ppaction://hlinksldjump" tooltip="Other: 0 @ +163.9%"/>
          </p:cNvPr>
          <p:cNvSpPr/>
          <p:nvPr/>
        </p:nvSpPr>
        <p:spPr>
          <a:xfrm>
            <a:off x="7091988" y="5469037"/>
            <a:ext cx="33327" cy="151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5" action="ppaction://hlinksldjump" tooltip="Browser: 7 @ +4.9%"/>
          </p:cNvPr>
          <p:cNvSpPr/>
          <p:nvPr/>
        </p:nvSpPr>
        <p:spPr>
          <a:xfrm>
            <a:off x="6538420" y="5304468"/>
            <a:ext cx="599594" cy="192414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52" name="Rectangle 1151">
            <a:hlinkClick r:id="rId5" action="ppaction://hlinksldjump" tooltip="iOS 5: 12 @ +18.5%"/>
          </p:cNvPr>
          <p:cNvSpPr/>
          <p:nvPr/>
        </p:nvSpPr>
        <p:spPr>
          <a:xfrm>
            <a:off x="6551120" y="5509582"/>
            <a:ext cx="186148" cy="67786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5" action="ppaction://hlinksldjump" tooltip="iOS 4: 10 @ +0.0%"/>
          </p:cNvPr>
          <p:cNvSpPr/>
          <p:nvPr/>
        </p:nvSpPr>
        <p:spPr>
          <a:xfrm>
            <a:off x="6551120" y="5577368"/>
            <a:ext cx="186148" cy="60030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>
            <a:hlinkClick r:id="rId5" action="ppaction://hlinksldjump" tooltip="Android 3: 10 @ +4.6%"/>
          </p:cNvPr>
          <p:cNvSpPr/>
          <p:nvPr/>
        </p:nvSpPr>
        <p:spPr>
          <a:xfrm>
            <a:off x="6737268" y="5509582"/>
            <a:ext cx="151925" cy="72461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5" action="ppaction://hlinksldjump" tooltip="Java ME: 8 @ +24.3%"/>
          </p:cNvPr>
          <p:cNvSpPr/>
          <p:nvPr/>
        </p:nvSpPr>
        <p:spPr>
          <a:xfrm>
            <a:off x="6737268" y="5582043"/>
            <a:ext cx="151925" cy="55355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hlinkClick r:id="rId5" action="ppaction://hlinksldjump" tooltip="Android 4: 8 @ -21.1%"/>
          </p:cNvPr>
          <p:cNvSpPr/>
          <p:nvPr/>
        </p:nvSpPr>
        <p:spPr>
          <a:xfrm>
            <a:off x="6889193" y="5509582"/>
            <a:ext cx="125286" cy="66432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5" action="ppaction://hlinksldjump" tooltip="iOS 3: 7 @ -17.2%"/>
          </p:cNvPr>
          <p:cNvSpPr/>
          <p:nvPr/>
        </p:nvSpPr>
        <p:spPr>
          <a:xfrm>
            <a:off x="7014479" y="5509582"/>
            <a:ext cx="110835" cy="66432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8" name="Rectangle 1157">
            <a:hlinkClick r:id="rId5" action="ppaction://hlinksldjump" tooltip="Windows: 5 @ +14.6%"/>
          </p:cNvPr>
          <p:cNvSpPr/>
          <p:nvPr/>
        </p:nvSpPr>
        <p:spPr>
          <a:xfrm>
            <a:off x="6889193" y="5576014"/>
            <a:ext cx="79966" cy="61384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5" action="ppaction://hlinksldjump" tooltip="Android 2: 4 @ -25.0%"/>
          </p:cNvPr>
          <p:cNvSpPr/>
          <p:nvPr/>
        </p:nvSpPr>
        <p:spPr>
          <a:xfrm>
            <a:off x="6969159" y="5576014"/>
            <a:ext cx="110699" cy="36100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5" action="ppaction://hlinksldjump" tooltip="Black berry: 3 @ +40.8%"/>
          </p:cNvPr>
          <p:cNvSpPr/>
          <p:nvPr/>
        </p:nvSpPr>
        <p:spPr>
          <a:xfrm>
            <a:off x="6969159" y="5612114"/>
            <a:ext cx="110699" cy="252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1" name="Rectangle 1160">
            <a:hlinkClick r:id="rId5" action="ppaction://hlinksldjump" tooltip="Symbian: 2 @ +28.6%"/>
          </p:cNvPr>
          <p:cNvSpPr/>
          <p:nvPr/>
        </p:nvSpPr>
        <p:spPr>
          <a:xfrm>
            <a:off x="7079858" y="5576014"/>
            <a:ext cx="45456" cy="43393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5" action="ppaction://hlinksldjump" tooltip="Android 1: 1 @ +2.7%"/>
          </p:cNvPr>
          <p:cNvSpPr/>
          <p:nvPr/>
        </p:nvSpPr>
        <p:spPr>
          <a:xfrm>
            <a:off x="7079858" y="5619407"/>
            <a:ext cx="30752" cy="17991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5" action="ppaction://hlinksldjump" tooltip="Other: 0 @ +22.9%"/>
          </p:cNvPr>
          <p:cNvSpPr/>
          <p:nvPr/>
        </p:nvSpPr>
        <p:spPr>
          <a:xfrm>
            <a:off x="7110610" y="5619407"/>
            <a:ext cx="14705" cy="17991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5" action="ppaction://hlinksldjump" tooltip="Cameraman: 6 @ +1.3%"/>
          </p:cNvPr>
          <p:cNvSpPr/>
          <p:nvPr/>
        </p:nvSpPr>
        <p:spPr>
          <a:xfrm>
            <a:off x="6538420" y="5496882"/>
            <a:ext cx="599594" cy="153216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65" name="Rectangle 1164">
            <a:hlinkClick r:id="rId5" action="ppaction://hlinksldjump" tooltip="Android 3: 8 @ +4.8%"/>
          </p:cNvPr>
          <p:cNvSpPr/>
          <p:nvPr/>
        </p:nvSpPr>
        <p:spPr>
          <a:xfrm>
            <a:off x="7150715" y="5317168"/>
            <a:ext cx="143543" cy="6100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5" action="ppaction://hlinksldjump" tooltip="iOS 4: 8 @ +12.3%"/>
          </p:cNvPr>
          <p:cNvSpPr/>
          <p:nvPr/>
        </p:nvSpPr>
        <p:spPr>
          <a:xfrm>
            <a:off x="7150715" y="5378168"/>
            <a:ext cx="143543" cy="58501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7" name="Rectangle 1166">
            <a:hlinkClick r:id="rId5" action="ppaction://hlinksldjump" tooltip="Android 4: 8 @ -19.2%"/>
          </p:cNvPr>
          <p:cNvSpPr/>
          <p:nvPr/>
        </p:nvSpPr>
        <p:spPr>
          <a:xfrm>
            <a:off x="7294257" y="5317168"/>
            <a:ext cx="128753" cy="62092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8" name="Rectangle 1167">
            <a:hlinkClick r:id="rId5" action="ppaction://hlinksldjump" tooltip="iOS 5: 7 @ -8.9%"/>
          </p:cNvPr>
          <p:cNvSpPr/>
          <p:nvPr/>
        </p:nvSpPr>
        <p:spPr>
          <a:xfrm>
            <a:off x="7294257" y="5379260"/>
            <a:ext cx="128753" cy="57409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5" action="ppaction://hlinksldjump" tooltip="iOS 3: 5 @ +6.9%"/>
          </p:cNvPr>
          <p:cNvSpPr/>
          <p:nvPr/>
        </p:nvSpPr>
        <p:spPr>
          <a:xfrm>
            <a:off x="7423010" y="5317168"/>
            <a:ext cx="96970" cy="58695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0" name="Rectangle 1169">
            <a:hlinkClick r:id="rId5" action="ppaction://hlinksldjump" tooltip="Java ME: 4 @ -24.1%"/>
          </p:cNvPr>
          <p:cNvSpPr/>
          <p:nvPr/>
        </p:nvSpPr>
        <p:spPr>
          <a:xfrm>
            <a:off x="7519980" y="5317168"/>
            <a:ext cx="78086" cy="58695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1" name="Rectangle 1170">
            <a:hlinkClick r:id="rId5" action="ppaction://hlinksldjump" tooltip="Windows: 3 @ +17.6%"/>
          </p:cNvPr>
          <p:cNvSpPr/>
          <p:nvPr/>
        </p:nvSpPr>
        <p:spPr>
          <a:xfrm>
            <a:off x="7423010" y="5375863"/>
            <a:ext cx="113101" cy="30745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5" action="ppaction://hlinksldjump" tooltip="Android 2: 3 @ +13.7%"/>
          </p:cNvPr>
          <p:cNvSpPr/>
          <p:nvPr/>
        </p:nvSpPr>
        <p:spPr>
          <a:xfrm>
            <a:off x="7423010" y="5406608"/>
            <a:ext cx="113101" cy="30061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5" action="ppaction://hlinksldjump" tooltip="Black berry: 2 @ +20.9%"/>
          </p:cNvPr>
          <p:cNvSpPr/>
          <p:nvPr/>
        </p:nvSpPr>
        <p:spPr>
          <a:xfrm>
            <a:off x="7536111" y="5375863"/>
            <a:ext cx="61956" cy="35616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4" name="Rectangle 1173">
            <a:hlinkClick r:id="rId5" action="ppaction://hlinksldjump" tooltip="Symbian: 1 @ +7.6%"/>
          </p:cNvPr>
          <p:cNvSpPr/>
          <p:nvPr/>
        </p:nvSpPr>
        <p:spPr>
          <a:xfrm>
            <a:off x="7536111" y="5411478"/>
            <a:ext cx="48200" cy="25191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5" action="ppaction://hlinksldjump" tooltip="Android 1: 0 @ +17.8%"/>
          </p:cNvPr>
          <p:cNvSpPr/>
          <p:nvPr/>
        </p:nvSpPr>
        <p:spPr>
          <a:xfrm>
            <a:off x="7584311" y="5411478"/>
            <a:ext cx="13756" cy="13611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5" action="ppaction://hlinksldjump" tooltip="Other: 0 @ +7.5%"/>
          </p:cNvPr>
          <p:cNvSpPr/>
          <p:nvPr/>
        </p:nvSpPr>
        <p:spPr>
          <a:xfrm>
            <a:off x="7584311" y="5425089"/>
            <a:ext cx="13756" cy="11580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5" action="ppaction://hlinksldjump" tooltip="Traveller: 4 @ -1.7%"/>
          </p:cNvPr>
          <p:cNvSpPr/>
          <p:nvPr/>
        </p:nvSpPr>
        <p:spPr>
          <a:xfrm>
            <a:off x="7138015" y="5304468"/>
            <a:ext cx="472752" cy="144901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78" name="Rectangle 1177">
            <a:hlinkClick r:id="rId5" action="ppaction://hlinksldjump" tooltip="iOS 4: 8 @ +58.7%"/>
          </p:cNvPr>
          <p:cNvSpPr/>
          <p:nvPr/>
        </p:nvSpPr>
        <p:spPr>
          <a:xfrm>
            <a:off x="7150715" y="5462069"/>
            <a:ext cx="147171" cy="602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9" name="Rectangle 1178">
            <a:hlinkClick r:id="rId5" action="ppaction://hlinksldjump" tooltip="Android 4: 6 @ -11.7%"/>
          </p:cNvPr>
          <p:cNvSpPr/>
          <p:nvPr/>
        </p:nvSpPr>
        <p:spPr>
          <a:xfrm>
            <a:off x="7297886" y="5462069"/>
            <a:ext cx="114810" cy="60249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0" name="Rectangle 1179">
            <a:hlinkClick r:id="rId5" action="ppaction://hlinksldjump" tooltip="Android 3: 6 @ -8.8%"/>
          </p:cNvPr>
          <p:cNvSpPr/>
          <p:nvPr/>
        </p:nvSpPr>
        <p:spPr>
          <a:xfrm>
            <a:off x="7150715" y="5522318"/>
            <a:ext cx="107645" cy="60935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1" name="Rectangle 1180">
            <a:hlinkClick r:id="rId5" action="ppaction://hlinksldjump" tooltip="iOS 5: 5 @ -2.5%"/>
          </p:cNvPr>
          <p:cNvSpPr/>
          <p:nvPr/>
        </p:nvSpPr>
        <p:spPr>
          <a:xfrm>
            <a:off x="7150715" y="5583253"/>
            <a:ext cx="107645" cy="54145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5" action="ppaction://hlinksldjump" tooltip="iOS 3: 5 @ +6.2%"/>
          </p:cNvPr>
          <p:cNvSpPr/>
          <p:nvPr/>
        </p:nvSpPr>
        <p:spPr>
          <a:xfrm>
            <a:off x="7258359" y="5522318"/>
            <a:ext cx="78902" cy="63000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3" name="Rectangle 1182">
            <a:hlinkClick r:id="rId5" action="ppaction://hlinksldjump" tooltip="Java ME: 4 @ -9.5%"/>
          </p:cNvPr>
          <p:cNvSpPr/>
          <p:nvPr/>
        </p:nvSpPr>
        <p:spPr>
          <a:xfrm>
            <a:off x="7337261" y="5522318"/>
            <a:ext cx="75435" cy="63000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Rectangle 1183">
            <a:hlinkClick r:id="rId5" action="ppaction://hlinksldjump" tooltip="Black berry: 2 @ +19.7%"/>
          </p:cNvPr>
          <p:cNvSpPr/>
          <p:nvPr/>
        </p:nvSpPr>
        <p:spPr>
          <a:xfrm>
            <a:off x="7258359" y="5585318"/>
            <a:ext cx="88126" cy="26751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5" action="ppaction://hlinksldjump" tooltip="Windows: 2 @ -30.7%"/>
          </p:cNvPr>
          <p:cNvSpPr/>
          <p:nvPr/>
        </p:nvSpPr>
        <p:spPr>
          <a:xfrm>
            <a:off x="7258359" y="5612069"/>
            <a:ext cx="88126" cy="2532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5" action="ppaction://hlinksldjump" tooltip="Android 2: 2 @ -17.7%"/>
          </p:cNvPr>
          <p:cNvSpPr/>
          <p:nvPr/>
        </p:nvSpPr>
        <p:spPr>
          <a:xfrm>
            <a:off x="7346485" y="5585318"/>
            <a:ext cx="66211" cy="28726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7" name="Rectangle 1186">
            <a:hlinkClick r:id="rId5" action="ppaction://hlinksldjump" tooltip="Symbian: 1 @ +25.7%"/>
          </p:cNvPr>
          <p:cNvSpPr/>
          <p:nvPr/>
        </p:nvSpPr>
        <p:spPr>
          <a:xfrm>
            <a:off x="7346485" y="5614044"/>
            <a:ext cx="54903" cy="23354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5" action="ppaction://hlinksldjump" tooltip="Android 1: 0 @ -43.7%"/>
          </p:cNvPr>
          <p:cNvSpPr/>
          <p:nvPr/>
        </p:nvSpPr>
        <p:spPr>
          <a:xfrm>
            <a:off x="7401389" y="5614044"/>
            <a:ext cx="11307" cy="1360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5" action="ppaction://hlinksldjump" tooltip="Other: 0 @ +124.5%"/>
          </p:cNvPr>
          <p:cNvSpPr/>
          <p:nvPr/>
        </p:nvSpPr>
        <p:spPr>
          <a:xfrm>
            <a:off x="7401389" y="5627653"/>
            <a:ext cx="11307" cy="97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5" action="ppaction://hlinksldjump" tooltip="Connected: 4 @ +1.3%"/>
          </p:cNvPr>
          <p:cNvSpPr/>
          <p:nvPr/>
        </p:nvSpPr>
        <p:spPr>
          <a:xfrm>
            <a:off x="7138015" y="5449369"/>
            <a:ext cx="287381" cy="200729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Rectangle 1190">
            <a:hlinkClick r:id="rId5" action="ppaction://hlinksldjump" tooltip="Android 4: 5 @ +30.5%"/>
          </p:cNvPr>
          <p:cNvSpPr/>
          <p:nvPr/>
        </p:nvSpPr>
        <p:spPr>
          <a:xfrm>
            <a:off x="7438096" y="5462069"/>
            <a:ext cx="87609" cy="611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2" name="Rectangle 1191">
            <a:hlinkClick r:id="rId5" action="ppaction://hlinksldjump" tooltip="iOS 3: 4 @ +45.6%"/>
          </p:cNvPr>
          <p:cNvSpPr/>
          <p:nvPr/>
        </p:nvSpPr>
        <p:spPr>
          <a:xfrm>
            <a:off x="7525705" y="5462069"/>
            <a:ext cx="72361" cy="611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3" name="Rectangle 1192">
            <a:hlinkClick r:id="rId5" action="ppaction://hlinksldjump" tooltip="Android 3: 4 @ -5.1%"/>
          </p:cNvPr>
          <p:cNvSpPr/>
          <p:nvPr/>
        </p:nvSpPr>
        <p:spPr>
          <a:xfrm>
            <a:off x="7438096" y="5523224"/>
            <a:ext cx="81212" cy="48076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4" name="Rectangle 1193">
            <a:hlinkClick r:id="rId5" action="ppaction://hlinksldjump" tooltip="iOS 4: 4 @ -21.0%"/>
          </p:cNvPr>
          <p:cNvSpPr/>
          <p:nvPr/>
        </p:nvSpPr>
        <p:spPr>
          <a:xfrm>
            <a:off x="7519308" y="5523224"/>
            <a:ext cx="78759" cy="48076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5" name="Rectangle 1194">
            <a:hlinkClick r:id="rId5" action="ppaction://hlinksldjump" tooltip="iOS 5: 3 @ +3.2%"/>
          </p:cNvPr>
          <p:cNvSpPr/>
          <p:nvPr/>
        </p:nvSpPr>
        <p:spPr>
          <a:xfrm>
            <a:off x="7438096" y="5571300"/>
            <a:ext cx="87917" cy="39141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6" name="Rectangle 1195">
            <a:hlinkClick r:id="rId5" action="ppaction://hlinksldjump" tooltip="Java ME: 2 @ -23.7%"/>
          </p:cNvPr>
          <p:cNvSpPr/>
          <p:nvPr/>
        </p:nvSpPr>
        <p:spPr>
          <a:xfrm>
            <a:off x="7438096" y="5610441"/>
            <a:ext cx="87917" cy="26957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5" action="ppaction://hlinksldjump" tooltip="Windows: 2 @ +2.6%"/>
          </p:cNvPr>
          <p:cNvSpPr/>
          <p:nvPr/>
        </p:nvSpPr>
        <p:spPr>
          <a:xfrm>
            <a:off x="7526013" y="5571300"/>
            <a:ext cx="72054" cy="22858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5" action="ppaction://hlinksldjump" tooltip="Android 2: 1 @ -19.0%"/>
          </p:cNvPr>
          <p:cNvSpPr/>
          <p:nvPr/>
        </p:nvSpPr>
        <p:spPr>
          <a:xfrm>
            <a:off x="7526013" y="5594158"/>
            <a:ext cx="46309" cy="28662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5" action="ppaction://hlinksldjump" tooltip="Black berry: 1 @ -15.6%"/>
          </p:cNvPr>
          <p:cNvSpPr/>
          <p:nvPr/>
        </p:nvSpPr>
        <p:spPr>
          <a:xfrm>
            <a:off x="7572322" y="5594158"/>
            <a:ext cx="25744" cy="28662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0" name="Rectangle 1199">
            <a:hlinkClick r:id="rId5" action="ppaction://hlinksldjump" tooltip="Symbian: 1 @ -13.8%"/>
          </p:cNvPr>
          <p:cNvSpPr/>
          <p:nvPr/>
        </p:nvSpPr>
        <p:spPr>
          <a:xfrm>
            <a:off x="7526013" y="5622820"/>
            <a:ext cx="42095" cy="14578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5" action="ppaction://hlinksldjump" tooltip="Android 1: 0 @ +69.0%"/>
          </p:cNvPr>
          <p:cNvSpPr/>
          <p:nvPr/>
        </p:nvSpPr>
        <p:spPr>
          <a:xfrm>
            <a:off x="7568108" y="5622820"/>
            <a:ext cx="17900" cy="145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5" action="ppaction://hlinksldjump" tooltip="Other: 0 @ +370.3%"/>
          </p:cNvPr>
          <p:cNvSpPr/>
          <p:nvPr/>
        </p:nvSpPr>
        <p:spPr>
          <a:xfrm>
            <a:off x="7586008" y="5622820"/>
            <a:ext cx="12058" cy="145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3" name="Rectangle 1202">
            <a:hlinkClick r:id="rId5" action="ppaction://hlinksldjump" tooltip="Picky: 2 @ +1.9%"/>
          </p:cNvPr>
          <p:cNvSpPr/>
          <p:nvPr/>
        </p:nvSpPr>
        <p:spPr>
          <a:xfrm>
            <a:off x="7425396" y="5449369"/>
            <a:ext cx="185370" cy="200729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5" action="ppaction://hlinksldjump" tooltip="Family: 11 @ +1.9%"/>
          </p:cNvPr>
          <p:cNvSpPr/>
          <p:nvPr/>
        </p:nvSpPr>
        <p:spPr>
          <a:xfrm>
            <a:off x="5594602" y="4868957"/>
            <a:ext cx="2028864" cy="793842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Family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205" name="Rectangle 1204">
            <a:hlinkClick r:id="rId5" action="ppaction://hlinksldjump" tooltip="Android 4: 35 @ +17.0%"/>
          </p:cNvPr>
          <p:cNvSpPr/>
          <p:nvPr/>
        </p:nvSpPr>
        <p:spPr>
          <a:xfrm>
            <a:off x="7648867" y="4894357"/>
            <a:ext cx="260219" cy="161229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6" name="Rectangle 1205">
            <a:hlinkClick r:id="rId5" action="ppaction://hlinksldjump" tooltip="iOS 5: 34 @ +30.0%"/>
          </p:cNvPr>
          <p:cNvSpPr/>
          <p:nvPr/>
        </p:nvSpPr>
        <p:spPr>
          <a:xfrm>
            <a:off x="7648867" y="5055586"/>
            <a:ext cx="260219" cy="1582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7" name="Rectangle 1206">
            <a:hlinkClick r:id="rId5" action="ppaction://hlinksldjump" tooltip="iOS 4: 31 @ -7.3%"/>
          </p:cNvPr>
          <p:cNvSpPr/>
          <p:nvPr/>
        </p:nvSpPr>
        <p:spPr>
          <a:xfrm>
            <a:off x="7909086" y="4894357"/>
            <a:ext cx="285989" cy="132411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5" action="ppaction://hlinksldjump" tooltip="Android 3: 25 @ -11.2%"/>
          </p:cNvPr>
          <p:cNvSpPr/>
          <p:nvPr/>
        </p:nvSpPr>
        <p:spPr>
          <a:xfrm>
            <a:off x="8195075" y="4894357"/>
            <a:ext cx="228102" cy="132411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9" name="Rectangle 1208">
            <a:hlinkClick r:id="rId5" action="ppaction://hlinksldjump" tooltip="iOS 3: 24 @ +17.8%"/>
          </p:cNvPr>
          <p:cNvSpPr/>
          <p:nvPr/>
        </p:nvSpPr>
        <p:spPr>
          <a:xfrm>
            <a:off x="7909086" y="5026768"/>
            <a:ext cx="284016" cy="101905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5" action="ppaction://hlinksldjump" tooltip="Java ME: 20 @ -22.4%"/>
          </p:cNvPr>
          <p:cNvSpPr/>
          <p:nvPr/>
        </p:nvSpPr>
        <p:spPr>
          <a:xfrm>
            <a:off x="7909086" y="5128673"/>
            <a:ext cx="284016" cy="85182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5" action="ppaction://hlinksldjump" tooltip="Windows: 12 @ -10.6%"/>
          </p:cNvPr>
          <p:cNvSpPr/>
          <p:nvPr/>
        </p:nvSpPr>
        <p:spPr>
          <a:xfrm>
            <a:off x="8193101" y="5026768"/>
            <a:ext cx="230076" cy="61652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5" action="ppaction://hlinksldjump" tooltip="Android 2: 10 @ -4.3%"/>
          </p:cNvPr>
          <p:cNvSpPr/>
          <p:nvPr/>
        </p:nvSpPr>
        <p:spPr>
          <a:xfrm>
            <a:off x="8193101" y="5088420"/>
            <a:ext cx="136383" cy="90551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3" name="Rectangle 1212">
            <a:hlinkClick r:id="rId5" action="ppaction://hlinksldjump" tooltip="Black berry: 7 @ -13.4%"/>
          </p:cNvPr>
          <p:cNvSpPr/>
          <p:nvPr/>
        </p:nvSpPr>
        <p:spPr>
          <a:xfrm>
            <a:off x="8329484" y="5088420"/>
            <a:ext cx="93693" cy="90551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4" name="Rectangle 1213">
            <a:hlinkClick r:id="rId5" action="ppaction://hlinksldjump" tooltip="Symbian: 5 @ -20.5%"/>
          </p:cNvPr>
          <p:cNvSpPr/>
          <p:nvPr/>
        </p:nvSpPr>
        <p:spPr>
          <a:xfrm>
            <a:off x="8193101" y="5178971"/>
            <a:ext cx="156230" cy="34884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5" action="ppaction://hlinksldjump" tooltip="Android 1: 1 @ -21.6%"/>
          </p:cNvPr>
          <p:cNvSpPr/>
          <p:nvPr/>
        </p:nvSpPr>
        <p:spPr>
          <a:xfrm>
            <a:off x="8349332" y="5178971"/>
            <a:ext cx="46597" cy="34884"/>
          </a:xfrm>
          <a:prstGeom prst="rect">
            <a:avLst/>
          </a:prstGeom>
          <a:solidFill>
            <a:srgbClr val="FF4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5" action="ppaction://hlinksldjump" tooltip="Other: 1 @ -23.9%"/>
          </p:cNvPr>
          <p:cNvSpPr/>
          <p:nvPr/>
        </p:nvSpPr>
        <p:spPr>
          <a:xfrm>
            <a:off x="8395929" y="5178971"/>
            <a:ext cx="27248" cy="34884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5" action="ppaction://hlinksldjump" tooltip="Newbie: 17 @ +0.2%"/>
          </p:cNvPr>
          <p:cNvSpPr/>
          <p:nvPr/>
        </p:nvSpPr>
        <p:spPr>
          <a:xfrm>
            <a:off x="7636167" y="4881657"/>
            <a:ext cx="799710" cy="344898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18" name="Rectangle 1217">
            <a:hlinkClick r:id="rId5" action="ppaction://hlinksldjump" tooltip="iOS 4: 28 @ +4.8%"/>
          </p:cNvPr>
          <p:cNvSpPr/>
          <p:nvPr/>
        </p:nvSpPr>
        <p:spPr>
          <a:xfrm>
            <a:off x="8448577" y="4894357"/>
            <a:ext cx="305867" cy="107673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9" name="Rectangle 1218">
            <a:hlinkClick r:id="rId5" action="ppaction://hlinksldjump" tooltip="iOS 5: 27 @ +12.5%"/>
          </p:cNvPr>
          <p:cNvSpPr/>
          <p:nvPr/>
        </p:nvSpPr>
        <p:spPr>
          <a:xfrm>
            <a:off x="8448577" y="5002030"/>
            <a:ext cx="305867" cy="107521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0" name="Rectangle 1219">
            <a:hlinkClick r:id="rId5" action="ppaction://hlinksldjump" tooltip="Android 3: 27 @ +6.0%"/>
          </p:cNvPr>
          <p:cNvSpPr/>
          <p:nvPr/>
        </p:nvSpPr>
        <p:spPr>
          <a:xfrm>
            <a:off x="8448577" y="5109551"/>
            <a:ext cx="305867" cy="104303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1" name="Rectangle 1220">
            <a:hlinkClick r:id="rId5" action="ppaction://hlinksldjump" tooltip="Android 4: 25 @ -7.3%"/>
          </p:cNvPr>
          <p:cNvSpPr/>
          <p:nvPr/>
        </p:nvSpPr>
        <p:spPr>
          <a:xfrm>
            <a:off x="8754445" y="4894357"/>
            <a:ext cx="204130" cy="1473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5" action="ppaction://hlinksldjump" tooltip="iOS 3: 20 @ +18.9%"/>
          </p:cNvPr>
          <p:cNvSpPr/>
          <p:nvPr/>
        </p:nvSpPr>
        <p:spPr>
          <a:xfrm>
            <a:off x="8958574" y="4894357"/>
            <a:ext cx="160026" cy="147367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5" action="ppaction://hlinksldjump" tooltip="Java ME: 18 @ -7.9%"/>
          </p:cNvPr>
          <p:cNvSpPr/>
          <p:nvPr/>
        </p:nvSpPr>
        <p:spPr>
          <a:xfrm>
            <a:off x="8754445" y="5041724"/>
            <a:ext cx="202849" cy="104873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5" action="ppaction://hlinksldjump" tooltip="Android 2: 11 @ +42.1%"/>
          </p:cNvPr>
          <p:cNvSpPr/>
          <p:nvPr/>
        </p:nvSpPr>
        <p:spPr>
          <a:xfrm>
            <a:off x="8754445" y="5146597"/>
            <a:ext cx="202849" cy="672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5" action="ppaction://hlinksldjump" tooltip="Windows: 10 @ -7.4%"/>
          </p:cNvPr>
          <p:cNvSpPr/>
          <p:nvPr/>
        </p:nvSpPr>
        <p:spPr>
          <a:xfrm>
            <a:off x="8957294" y="5041724"/>
            <a:ext cx="161306" cy="72992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6" name="Rectangle 1225">
            <a:hlinkClick r:id="rId5" action="ppaction://hlinksldjump" tooltip="Black berry: 7 @ -3.2%"/>
          </p:cNvPr>
          <p:cNvSpPr/>
          <p:nvPr/>
        </p:nvSpPr>
        <p:spPr>
          <a:xfrm>
            <a:off x="8957294" y="5114716"/>
            <a:ext cx="161306" cy="50813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5" action="ppaction://hlinksldjump" tooltip="Symbian: 4 @ +7.8%"/>
          </p:cNvPr>
          <p:cNvSpPr/>
          <p:nvPr/>
        </p:nvSpPr>
        <p:spPr>
          <a:xfrm>
            <a:off x="8957294" y="5165529"/>
            <a:ext cx="107772" cy="48326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5" action="ppaction://hlinksldjump" tooltip="Android 1: 1 @ +9.9%"/>
          </p:cNvPr>
          <p:cNvSpPr/>
          <p:nvPr/>
        </p:nvSpPr>
        <p:spPr>
          <a:xfrm>
            <a:off x="9065066" y="5165529"/>
            <a:ext cx="53534" cy="32948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5" action="ppaction://hlinksldjump" tooltip="Other: 1 @ -6.9%"/>
          </p:cNvPr>
          <p:cNvSpPr/>
          <p:nvPr/>
        </p:nvSpPr>
        <p:spPr>
          <a:xfrm>
            <a:off x="9065066" y="5198477"/>
            <a:ext cx="53534" cy="15378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5" action="ppaction://hlinksldjump" tooltip="Retired: 15 @ +4.8%"/>
          </p:cNvPr>
          <p:cNvSpPr/>
          <p:nvPr/>
        </p:nvSpPr>
        <p:spPr>
          <a:xfrm>
            <a:off x="8435877" y="4881657"/>
            <a:ext cx="695423" cy="344898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31" name="Rectangle 1230">
            <a:hlinkClick r:id="rId5" action="ppaction://hlinksldjump" tooltip="Android 4: 24 @ +5.8%"/>
          </p:cNvPr>
          <p:cNvSpPr/>
          <p:nvPr/>
        </p:nvSpPr>
        <p:spPr>
          <a:xfrm>
            <a:off x="7648867" y="5239255"/>
            <a:ext cx="255482" cy="109682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2" name="Rectangle 1231">
            <a:hlinkClick r:id="rId5" action="ppaction://hlinksldjump" tooltip="Android 3: 23 @ +8.1%"/>
          </p:cNvPr>
          <p:cNvSpPr/>
          <p:nvPr/>
        </p:nvSpPr>
        <p:spPr>
          <a:xfrm>
            <a:off x="7648867" y="5348937"/>
            <a:ext cx="255482" cy="104025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3" name="Rectangle 1232">
            <a:hlinkClick r:id="rId5" action="ppaction://hlinksldjump" tooltip="iOS 5: 21 @ -0.0%"/>
          </p:cNvPr>
          <p:cNvSpPr/>
          <p:nvPr/>
        </p:nvSpPr>
        <p:spPr>
          <a:xfrm>
            <a:off x="7904349" y="5239255"/>
            <a:ext cx="218155" cy="110399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5" action="ppaction://hlinksldjump" tooltip="iOS 4: 19 @ -7.1%"/>
          </p:cNvPr>
          <p:cNvSpPr/>
          <p:nvPr/>
        </p:nvSpPr>
        <p:spPr>
          <a:xfrm>
            <a:off x="7904349" y="5349654"/>
            <a:ext cx="218155" cy="103308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5" action="ppaction://hlinksldjump" tooltip="iOS 3: 14 @ -15.9%"/>
          </p:cNvPr>
          <p:cNvSpPr/>
          <p:nvPr/>
        </p:nvSpPr>
        <p:spPr>
          <a:xfrm>
            <a:off x="8122503" y="5239255"/>
            <a:ext cx="168885" cy="97665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5" action="ppaction://hlinksldjump" tooltip="Java ME: 13 @ -11.7%"/>
          </p:cNvPr>
          <p:cNvSpPr/>
          <p:nvPr/>
        </p:nvSpPr>
        <p:spPr>
          <a:xfrm>
            <a:off x="8291388" y="5239255"/>
            <a:ext cx="156723" cy="97665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5" action="ppaction://hlinksldjump" tooltip="Windows: 11 @ +4.9%"/>
          </p:cNvPr>
          <p:cNvSpPr/>
          <p:nvPr/>
        </p:nvSpPr>
        <p:spPr>
          <a:xfrm>
            <a:off x="8122503" y="5336920"/>
            <a:ext cx="193904" cy="64705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5" action="ppaction://hlinksldjump" tooltip="Android 2: 9 @ +11.4%"/>
          </p:cNvPr>
          <p:cNvSpPr/>
          <p:nvPr/>
        </p:nvSpPr>
        <p:spPr>
          <a:xfrm>
            <a:off x="8122503" y="5401625"/>
            <a:ext cx="193904" cy="51336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9" name="Rectangle 1238">
            <a:hlinkClick r:id="rId5" action="ppaction://hlinksldjump" tooltip="Black berry: 8 @ +42.9%"/>
          </p:cNvPr>
          <p:cNvSpPr/>
          <p:nvPr/>
        </p:nvSpPr>
        <p:spPr>
          <a:xfrm>
            <a:off x="8316407" y="5336920"/>
            <a:ext cx="131703" cy="685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5" action="ppaction://hlinksldjump" tooltip="Symbian: 4 @ +24.3%"/>
          </p:cNvPr>
          <p:cNvSpPr/>
          <p:nvPr/>
        </p:nvSpPr>
        <p:spPr>
          <a:xfrm>
            <a:off x="8316407" y="5405515"/>
            <a:ext cx="98057" cy="47447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5" action="ppaction://hlinksldjump" tooltip="Android 1: 1 @ -13.0%"/>
          </p:cNvPr>
          <p:cNvSpPr/>
          <p:nvPr/>
        </p:nvSpPr>
        <p:spPr>
          <a:xfrm>
            <a:off x="8414464" y="5405515"/>
            <a:ext cx="33646" cy="31581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5" action="ppaction://hlinksldjump" tooltip="Other: 0 @ +67.8%"/>
          </p:cNvPr>
          <p:cNvSpPr/>
          <p:nvPr/>
        </p:nvSpPr>
        <p:spPr>
          <a:xfrm>
            <a:off x="8414464" y="5437096"/>
            <a:ext cx="33646" cy="158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5" action="ppaction://hlinksldjump" tooltip="DINK: 12 @ +1.1%"/>
          </p:cNvPr>
          <p:cNvSpPr/>
          <p:nvPr/>
        </p:nvSpPr>
        <p:spPr>
          <a:xfrm>
            <a:off x="7636167" y="5226555"/>
            <a:ext cx="824644" cy="239107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44" name="Rectangle 1243">
            <a:hlinkClick r:id="rId5" action="ppaction://hlinksldjump" tooltip="iOS 4: 21 @ +18.3%"/>
          </p:cNvPr>
          <p:cNvSpPr/>
          <p:nvPr/>
        </p:nvSpPr>
        <p:spPr>
          <a:xfrm>
            <a:off x="7648867" y="5478362"/>
            <a:ext cx="271435" cy="88111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1244">
            <a:hlinkClick r:id="rId5" action="ppaction://hlinksldjump" tooltip="iOS 5: 17 @ +7.1%"/>
          </p:cNvPr>
          <p:cNvSpPr/>
          <p:nvPr/>
        </p:nvSpPr>
        <p:spPr>
          <a:xfrm>
            <a:off x="7648867" y="5566473"/>
            <a:ext cx="271435" cy="70925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6" name="Rectangle 1245">
            <a:hlinkClick r:id="rId5" action="ppaction://hlinksldjump" tooltip="Android 3: 16 @ -4.2%"/>
          </p:cNvPr>
          <p:cNvSpPr/>
          <p:nvPr/>
        </p:nvSpPr>
        <p:spPr>
          <a:xfrm>
            <a:off x="7920301" y="5478362"/>
            <a:ext cx="219356" cy="83165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5" action="ppaction://hlinksldjump" tooltip="Android 4: 15 @ +6.1%"/>
          </p:cNvPr>
          <p:cNvSpPr/>
          <p:nvPr/>
        </p:nvSpPr>
        <p:spPr>
          <a:xfrm>
            <a:off x="7920301" y="5561527"/>
            <a:ext cx="219356" cy="75871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5" action="ppaction://hlinksldjump" tooltip="iOS 3: 12 @ -0.5%"/>
          </p:cNvPr>
          <p:cNvSpPr/>
          <p:nvPr/>
        </p:nvSpPr>
        <p:spPr>
          <a:xfrm>
            <a:off x="8139657" y="5478362"/>
            <a:ext cx="173911" cy="79216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5" action="ppaction://hlinksldjump" tooltip="Java ME: 10 @ -1.2%"/>
          </p:cNvPr>
          <p:cNvSpPr/>
          <p:nvPr/>
        </p:nvSpPr>
        <p:spPr>
          <a:xfrm>
            <a:off x="8313568" y="5478362"/>
            <a:ext cx="134542" cy="79216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5" action="ppaction://hlinksldjump" tooltip="Windows: 7 @ +6.7%"/>
          </p:cNvPr>
          <p:cNvSpPr/>
          <p:nvPr/>
        </p:nvSpPr>
        <p:spPr>
          <a:xfrm>
            <a:off x="8139657" y="5557578"/>
            <a:ext cx="104823" cy="79820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5" action="ppaction://hlinksldjump" tooltip="Android 2: 6 @ -22.9%"/>
          </p:cNvPr>
          <p:cNvSpPr/>
          <p:nvPr/>
        </p:nvSpPr>
        <p:spPr>
          <a:xfrm>
            <a:off x="8244480" y="5557578"/>
            <a:ext cx="143520" cy="43600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5" action="ppaction://hlinksldjump" tooltip="Black berry: 5 @ +6.9%"/>
          </p:cNvPr>
          <p:cNvSpPr/>
          <p:nvPr/>
        </p:nvSpPr>
        <p:spPr>
          <a:xfrm>
            <a:off x="8244480" y="5601178"/>
            <a:ext cx="143520" cy="36220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5" action="ppaction://hlinksldjump" tooltip="Symbian: 3 @ +24.4%"/>
          </p:cNvPr>
          <p:cNvSpPr/>
          <p:nvPr/>
        </p:nvSpPr>
        <p:spPr>
          <a:xfrm>
            <a:off x="8387999" y="5557578"/>
            <a:ext cx="60111" cy="59372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5" action="ppaction://hlinksldjump" tooltip="Android 1: 1 @ +41.5%"/>
          </p:cNvPr>
          <p:cNvSpPr/>
          <p:nvPr/>
        </p:nvSpPr>
        <p:spPr>
          <a:xfrm>
            <a:off x="8387999" y="5616950"/>
            <a:ext cx="44461" cy="204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5" name="Rectangle 1254">
            <a:hlinkClick r:id="rId5" action="ppaction://hlinksldjump" tooltip="Other: 0 @ -18.4%"/>
          </p:cNvPr>
          <p:cNvSpPr/>
          <p:nvPr/>
        </p:nvSpPr>
        <p:spPr>
          <a:xfrm>
            <a:off x="8432460" y="5616950"/>
            <a:ext cx="15650" cy="20448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5" action="ppaction://hlinksldjump" tooltip="Listener: 9 @ +3.9%"/>
          </p:cNvPr>
          <p:cNvSpPr/>
          <p:nvPr/>
        </p:nvSpPr>
        <p:spPr>
          <a:xfrm>
            <a:off x="7636167" y="5465662"/>
            <a:ext cx="824644" cy="184436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57" name="Rectangle 1256">
            <a:hlinkClick r:id="rId5" action="ppaction://hlinksldjump" tooltip="iOS 4: 11 @ -3.3%"/>
          </p:cNvPr>
          <p:cNvSpPr/>
          <p:nvPr/>
        </p:nvSpPr>
        <p:spPr>
          <a:xfrm>
            <a:off x="8473510" y="5239255"/>
            <a:ext cx="181576" cy="70455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5" action="ppaction://hlinksldjump" tooltip="Android 3: 11 @ +21.1%"/>
          </p:cNvPr>
          <p:cNvSpPr/>
          <p:nvPr/>
        </p:nvSpPr>
        <p:spPr>
          <a:xfrm>
            <a:off x="8655086" y="5239255"/>
            <a:ext cx="179893" cy="70455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9" name="Rectangle 1258">
            <a:hlinkClick r:id="rId5" action="ppaction://hlinksldjump" tooltip="Android 4: 10 @ +16.8%"/>
          </p:cNvPr>
          <p:cNvSpPr/>
          <p:nvPr/>
        </p:nvSpPr>
        <p:spPr>
          <a:xfrm>
            <a:off x="8473510" y="5309710"/>
            <a:ext cx="148385" cy="74456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5" action="ppaction://hlinksldjump" tooltip="iOS 5: 9 @ -10.5%"/>
          </p:cNvPr>
          <p:cNvSpPr/>
          <p:nvPr/>
        </p:nvSpPr>
        <p:spPr>
          <a:xfrm>
            <a:off x="8473510" y="5384166"/>
            <a:ext cx="148385" cy="70896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5" action="ppaction://hlinksldjump" tooltip="iOS 3: 8 @ +22.2%"/>
          </p:cNvPr>
          <p:cNvSpPr/>
          <p:nvPr/>
        </p:nvSpPr>
        <p:spPr>
          <a:xfrm>
            <a:off x="8621895" y="5309710"/>
            <a:ext cx="111355" cy="83604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5" action="ppaction://hlinksldjump" tooltip="Java ME: 8 @ +5.5%"/>
          </p:cNvPr>
          <p:cNvSpPr/>
          <p:nvPr/>
        </p:nvSpPr>
        <p:spPr>
          <a:xfrm>
            <a:off x="8733249" y="5309710"/>
            <a:ext cx="101730" cy="83604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5" action="ppaction://hlinksldjump" tooltip="Windows: 4 @ -28.9%"/>
          </p:cNvPr>
          <p:cNvSpPr/>
          <p:nvPr/>
        </p:nvSpPr>
        <p:spPr>
          <a:xfrm>
            <a:off x="8621895" y="5393314"/>
            <a:ext cx="120594" cy="36886"/>
          </a:xfrm>
          <a:prstGeom prst="rect">
            <a:avLst/>
          </a:prstGeom>
          <a:solidFill>
            <a:srgbClr val="FF0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5" action="ppaction://hlinksldjump" tooltip="Android 2: 3 @ -27.6%"/>
          </p:cNvPr>
          <p:cNvSpPr/>
          <p:nvPr/>
        </p:nvSpPr>
        <p:spPr>
          <a:xfrm>
            <a:off x="8621895" y="5430200"/>
            <a:ext cx="120594" cy="24862"/>
          </a:xfrm>
          <a:prstGeom prst="rect">
            <a:avLst/>
          </a:prstGeom>
          <a:solidFill>
            <a:srgbClr val="FF1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5" action="ppaction://hlinksldjump" tooltip="Black berry: 2 @ -10.5%"/>
          </p:cNvPr>
          <p:cNvSpPr/>
          <p:nvPr/>
        </p:nvSpPr>
        <p:spPr>
          <a:xfrm>
            <a:off x="8742489" y="5393314"/>
            <a:ext cx="92490" cy="28804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5" action="ppaction://hlinksldjump" tooltip="Symbian: 2 @ +16.1%"/>
          </p:cNvPr>
          <p:cNvSpPr/>
          <p:nvPr/>
        </p:nvSpPr>
        <p:spPr>
          <a:xfrm>
            <a:off x="8742489" y="5422118"/>
            <a:ext cx="68089" cy="32944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5" action="ppaction://hlinksldjump" tooltip="Android 1: 1 @ -3.8%"/>
          </p:cNvPr>
          <p:cNvSpPr/>
          <p:nvPr/>
        </p:nvSpPr>
        <p:spPr>
          <a:xfrm>
            <a:off x="8810578" y="5422118"/>
            <a:ext cx="24402" cy="26858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5" action="ppaction://hlinksldjump" tooltip="Other: 0 @ -53.8%"/>
          </p:cNvPr>
          <p:cNvSpPr/>
          <p:nvPr/>
        </p:nvSpPr>
        <p:spPr>
          <a:xfrm>
            <a:off x="8810578" y="5448976"/>
            <a:ext cx="24402" cy="608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5" action="ppaction://hlinksldjump" tooltip="Browser: 6 @ +1.5%"/>
          </p:cNvPr>
          <p:cNvSpPr/>
          <p:nvPr/>
        </p:nvSpPr>
        <p:spPr>
          <a:xfrm>
            <a:off x="8460810" y="5226555"/>
            <a:ext cx="386869" cy="241207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70" name="Rectangle 1269">
            <a:hlinkClick r:id="rId5" action="ppaction://hlinksldjump" tooltip="Android 4: 11 @ +51.2%"/>
          </p:cNvPr>
          <p:cNvSpPr/>
          <p:nvPr/>
        </p:nvSpPr>
        <p:spPr>
          <a:xfrm>
            <a:off x="8860379" y="5239255"/>
            <a:ext cx="151588" cy="824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5" action="ppaction://hlinksldjump" tooltip="iOS 4: 8 @ +22.3%"/>
          </p:cNvPr>
          <p:cNvSpPr/>
          <p:nvPr/>
        </p:nvSpPr>
        <p:spPr>
          <a:xfrm>
            <a:off x="9011967" y="5239255"/>
            <a:ext cx="106633" cy="82408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5" action="ppaction://hlinksldjump" tooltip="Android 3: 7 @ +7.3%"/>
          </p:cNvPr>
          <p:cNvSpPr/>
          <p:nvPr/>
        </p:nvSpPr>
        <p:spPr>
          <a:xfrm>
            <a:off x="8860379" y="5321663"/>
            <a:ext cx="129887" cy="60191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Rectangle 1272">
            <a:hlinkClick r:id="rId5" action="ppaction://hlinksldjump" tooltip="iOS 5: 7 @ +18.7%"/>
          </p:cNvPr>
          <p:cNvSpPr/>
          <p:nvPr/>
        </p:nvSpPr>
        <p:spPr>
          <a:xfrm>
            <a:off x="8990267" y="5321663"/>
            <a:ext cx="128333" cy="60191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4" name="Rectangle 1273">
            <a:hlinkClick r:id="rId5" action="ppaction://hlinksldjump" tooltip="Java ME: 5 @ -17.4%"/>
          </p:cNvPr>
          <p:cNvSpPr/>
          <p:nvPr/>
        </p:nvSpPr>
        <p:spPr>
          <a:xfrm>
            <a:off x="8860379" y="5381854"/>
            <a:ext cx="126986" cy="39031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5" name="Rectangle 1274">
            <a:hlinkClick r:id="rId5" action="ppaction://hlinksldjump" tooltip="iOS 3: 4 @ -41.0%"/>
          </p:cNvPr>
          <p:cNvSpPr/>
          <p:nvPr/>
        </p:nvSpPr>
        <p:spPr>
          <a:xfrm>
            <a:off x="8860379" y="5420885"/>
            <a:ext cx="126986" cy="3417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6" name="Rectangle 1275">
            <a:hlinkClick r:id="rId5" action="ppaction://hlinksldjump" tooltip="Windows: 3 @ -20.1%"/>
          </p:cNvPr>
          <p:cNvSpPr/>
          <p:nvPr/>
        </p:nvSpPr>
        <p:spPr>
          <a:xfrm>
            <a:off x="8987365" y="5381854"/>
            <a:ext cx="69962" cy="44596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7" name="Rectangle 1276">
            <a:hlinkClick r:id="rId5" action="ppaction://hlinksldjump" tooltip="Android 2: 3 @ -23.4%"/>
          </p:cNvPr>
          <p:cNvSpPr/>
          <p:nvPr/>
        </p:nvSpPr>
        <p:spPr>
          <a:xfrm>
            <a:off x="9057327" y="5381854"/>
            <a:ext cx="61273" cy="44596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8" name="Rectangle 1277">
            <a:hlinkClick r:id="rId5" action="ppaction://hlinksldjump" tooltip="Black berry: 2 @ -20.5%"/>
          </p:cNvPr>
          <p:cNvSpPr/>
          <p:nvPr/>
        </p:nvSpPr>
        <p:spPr>
          <a:xfrm>
            <a:off x="8987365" y="5426450"/>
            <a:ext cx="71474" cy="28612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5" action="ppaction://hlinksldjump" tooltip="Symbian: 1 @ -1.5%"/>
          </p:cNvPr>
          <p:cNvSpPr/>
          <p:nvPr/>
        </p:nvSpPr>
        <p:spPr>
          <a:xfrm>
            <a:off x="9058839" y="5426450"/>
            <a:ext cx="45236" cy="28612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Rectangle 1279">
            <a:hlinkClick r:id="rId5" action="ppaction://hlinksldjump" tooltip="Android 1: 0 @ +16.6%"/>
          </p:cNvPr>
          <p:cNvSpPr/>
          <p:nvPr/>
        </p:nvSpPr>
        <p:spPr>
          <a:xfrm>
            <a:off x="9104075" y="5426450"/>
            <a:ext cx="14525" cy="26720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1" name="Rectangle 1280">
            <a:hlinkClick r:id="rId5" action="ppaction://hlinksldjump" tooltip="Other: 0 @ -87.7%"/>
          </p:cNvPr>
          <p:cNvSpPr/>
          <p:nvPr/>
        </p:nvSpPr>
        <p:spPr>
          <a:xfrm>
            <a:off x="9104075" y="5453170"/>
            <a:ext cx="14525" cy="189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2" name="Rectangle 1281">
            <a:hlinkClick r:id="rId5" action="ppaction://hlinksldjump" tooltip="Cameraman: 4 @ +2.2%"/>
          </p:cNvPr>
          <p:cNvSpPr/>
          <p:nvPr/>
        </p:nvSpPr>
        <p:spPr>
          <a:xfrm>
            <a:off x="8847679" y="5226555"/>
            <a:ext cx="283621" cy="241207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5" action="ppaction://hlinksldjump" tooltip="Android 4: 7 @ -5.0%"/>
          </p:cNvPr>
          <p:cNvSpPr/>
          <p:nvPr/>
        </p:nvSpPr>
        <p:spPr>
          <a:xfrm>
            <a:off x="8473510" y="5480462"/>
            <a:ext cx="128408" cy="54855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5" action="ppaction://hlinksldjump" tooltip="iOS 4: 7 @ +7.8%"/>
          </p:cNvPr>
          <p:cNvSpPr/>
          <p:nvPr/>
        </p:nvSpPr>
        <p:spPr>
          <a:xfrm>
            <a:off x="8601918" y="5480462"/>
            <a:ext cx="128265" cy="54855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5" action="ppaction://hlinksldjump" tooltip="Android 3: 6 @ -7.4%"/>
          </p:cNvPr>
          <p:cNvSpPr/>
          <p:nvPr/>
        </p:nvSpPr>
        <p:spPr>
          <a:xfrm>
            <a:off x="8473510" y="5535317"/>
            <a:ext cx="106410" cy="54839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6" name="Rectangle 1285">
            <a:hlinkClick r:id="rId5" action="ppaction://hlinksldjump" tooltip="iOS 5: 5 @ -20.9%"/>
          </p:cNvPr>
          <p:cNvSpPr/>
          <p:nvPr/>
        </p:nvSpPr>
        <p:spPr>
          <a:xfrm>
            <a:off x="8473510" y="5590156"/>
            <a:ext cx="106410" cy="47242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7" name="Rectangle 1286">
            <a:hlinkClick r:id="rId5" action="ppaction://hlinksldjump" tooltip="Java ME: 4 @ +7.4%"/>
          </p:cNvPr>
          <p:cNvSpPr/>
          <p:nvPr/>
        </p:nvSpPr>
        <p:spPr>
          <a:xfrm>
            <a:off x="8579920" y="5535317"/>
            <a:ext cx="76683" cy="49602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8" name="Rectangle 1287">
            <a:hlinkClick r:id="rId5" action="ppaction://hlinksldjump" tooltip="iOS 3: 3 @ -25.0%"/>
          </p:cNvPr>
          <p:cNvSpPr/>
          <p:nvPr/>
        </p:nvSpPr>
        <p:spPr>
          <a:xfrm>
            <a:off x="8656603" y="5535317"/>
            <a:ext cx="73580" cy="49602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9" name="Rectangle 1288">
            <a:hlinkClick r:id="rId5" action="ppaction://hlinksldjump" tooltip="Android 2: 2 @ -0.3%"/>
          </p:cNvPr>
          <p:cNvSpPr/>
          <p:nvPr/>
        </p:nvSpPr>
        <p:spPr>
          <a:xfrm>
            <a:off x="8579920" y="5584919"/>
            <a:ext cx="87477" cy="26699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0" name="Rectangle 1289">
            <a:hlinkClick r:id="rId5" action="ppaction://hlinksldjump" tooltip="Windows: 2 @ -14.7%"/>
          </p:cNvPr>
          <p:cNvSpPr/>
          <p:nvPr/>
        </p:nvSpPr>
        <p:spPr>
          <a:xfrm>
            <a:off x="8579920" y="5611618"/>
            <a:ext cx="87477" cy="25780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5" action="ppaction://hlinksldjump" tooltip="Black berry: 2 @ +41.9%"/>
          </p:cNvPr>
          <p:cNvSpPr/>
          <p:nvPr/>
        </p:nvSpPr>
        <p:spPr>
          <a:xfrm>
            <a:off x="8667397" y="5584919"/>
            <a:ext cx="62786" cy="310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5" action="ppaction://hlinksldjump" tooltip="Symbian: 1 @ +17.2%"/>
          </p:cNvPr>
          <p:cNvSpPr/>
          <p:nvPr/>
        </p:nvSpPr>
        <p:spPr>
          <a:xfrm>
            <a:off x="8667397" y="5615970"/>
            <a:ext cx="43805" cy="21428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5" action="ppaction://hlinksldjump" tooltip="Android 1: 0 @ -19.3%"/>
          </p:cNvPr>
          <p:cNvSpPr/>
          <p:nvPr/>
        </p:nvSpPr>
        <p:spPr>
          <a:xfrm>
            <a:off x="8711202" y="5615970"/>
            <a:ext cx="18981" cy="14761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5" action="ppaction://hlinksldjump" tooltip="Other: 0 @ -24.5%"/>
          </p:cNvPr>
          <p:cNvSpPr/>
          <p:nvPr/>
        </p:nvSpPr>
        <p:spPr>
          <a:xfrm>
            <a:off x="8711202" y="5630731"/>
            <a:ext cx="18981" cy="6667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5" name="Rectangle 1294">
            <a:hlinkClick r:id="rId5" action="ppaction://hlinksldjump" tooltip="Traveller: 3 @ -5.6%"/>
          </p:cNvPr>
          <p:cNvSpPr/>
          <p:nvPr/>
        </p:nvSpPr>
        <p:spPr>
          <a:xfrm>
            <a:off x="8460810" y="5467762"/>
            <a:ext cx="282073" cy="182336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6" name="Rectangle 1295">
            <a:hlinkClick r:id="rId5" action="ppaction://hlinksldjump" tooltip="iOS 5: 5 @ +34.7%"/>
          </p:cNvPr>
          <p:cNvSpPr/>
          <p:nvPr/>
        </p:nvSpPr>
        <p:spPr>
          <a:xfrm>
            <a:off x="8755583" y="5480462"/>
            <a:ext cx="109598" cy="460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7" name="Rectangle 1296">
            <a:hlinkClick r:id="rId5" action="ppaction://hlinksldjump" tooltip="Android 4: 5 @ -12.4%"/>
          </p:cNvPr>
          <p:cNvSpPr/>
          <p:nvPr/>
        </p:nvSpPr>
        <p:spPr>
          <a:xfrm>
            <a:off x="8865181" y="5480462"/>
            <a:ext cx="101335" cy="46077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8" name="Rectangle 1297">
            <a:hlinkClick r:id="rId5" action="ppaction://hlinksldjump" tooltip="Android 3: 5 @ +6.8%"/>
          </p:cNvPr>
          <p:cNvSpPr/>
          <p:nvPr/>
        </p:nvSpPr>
        <p:spPr>
          <a:xfrm>
            <a:off x="8755583" y="5526539"/>
            <a:ext cx="108669" cy="4271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9" name="Rectangle 1298">
            <a:hlinkClick r:id="rId5" action="ppaction://hlinksldjump" tooltip="Java ME: 4 @ +92.4%"/>
          </p:cNvPr>
          <p:cNvSpPr/>
          <p:nvPr/>
        </p:nvSpPr>
        <p:spPr>
          <a:xfrm>
            <a:off x="8864252" y="5526539"/>
            <a:ext cx="102265" cy="427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0" name="Rectangle 1299">
            <a:hlinkClick r:id="rId5" action="ppaction://hlinksldjump" tooltip="iOS 4: 4 @ -18.1%"/>
          </p:cNvPr>
          <p:cNvSpPr/>
          <p:nvPr/>
        </p:nvSpPr>
        <p:spPr>
          <a:xfrm>
            <a:off x="8755583" y="5569249"/>
            <a:ext cx="109064" cy="37272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1" name="Rectangle 1300">
            <a:hlinkClick r:id="rId5" action="ppaction://hlinksldjump" tooltip="iOS 3: 3 @ +15.2%"/>
          </p:cNvPr>
          <p:cNvSpPr/>
          <p:nvPr/>
        </p:nvSpPr>
        <p:spPr>
          <a:xfrm>
            <a:off x="8755583" y="5606521"/>
            <a:ext cx="109064" cy="30877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2" name="Rectangle 1301">
            <a:hlinkClick r:id="rId5" action="ppaction://hlinksldjump" tooltip="Windows: 2 @ +12.1%"/>
          </p:cNvPr>
          <p:cNvSpPr/>
          <p:nvPr/>
        </p:nvSpPr>
        <p:spPr>
          <a:xfrm>
            <a:off x="8864648" y="5569249"/>
            <a:ext cx="55902" cy="45040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3" name="Rectangle 1302">
            <a:hlinkClick r:id="rId5" action="ppaction://hlinksldjump" tooltip="Android 2: 2 @ -3.2%"/>
          </p:cNvPr>
          <p:cNvSpPr/>
          <p:nvPr/>
        </p:nvSpPr>
        <p:spPr>
          <a:xfrm>
            <a:off x="8920550" y="5569249"/>
            <a:ext cx="45967" cy="45040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5" action="ppaction://hlinksldjump" tooltip="Black berry: 1 @ -32.5%"/>
          </p:cNvPr>
          <p:cNvSpPr/>
          <p:nvPr/>
        </p:nvSpPr>
        <p:spPr>
          <a:xfrm>
            <a:off x="8864648" y="5614289"/>
            <a:ext cx="48056" cy="2310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5" action="ppaction://hlinksldjump" tooltip="Symbian: 1 @ +21.3%"/>
          </p:cNvPr>
          <p:cNvSpPr/>
          <p:nvPr/>
        </p:nvSpPr>
        <p:spPr>
          <a:xfrm>
            <a:off x="8912704" y="5614289"/>
            <a:ext cx="33824" cy="23109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6" name="Rectangle 1305">
            <a:hlinkClick r:id="rId5" action="ppaction://hlinksldjump" tooltip="Android 1: 0 @ +76.0%"/>
          </p:cNvPr>
          <p:cNvSpPr/>
          <p:nvPr/>
        </p:nvSpPr>
        <p:spPr>
          <a:xfrm>
            <a:off x="8946528" y="5614289"/>
            <a:ext cx="19989" cy="160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7" name="Rectangle 1306">
            <a:hlinkClick r:id="rId5" action="ppaction://hlinksldjump" tooltip="Other: 0 @ -31.3%"/>
          </p:cNvPr>
          <p:cNvSpPr/>
          <p:nvPr/>
        </p:nvSpPr>
        <p:spPr>
          <a:xfrm>
            <a:off x="8946528" y="5630321"/>
            <a:ext cx="19989" cy="707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8" name="Rectangle 1307">
            <a:hlinkClick r:id="rId5" action="ppaction://hlinksldjump" tooltip="Connected: 3 @ +8.0%"/>
          </p:cNvPr>
          <p:cNvSpPr/>
          <p:nvPr/>
        </p:nvSpPr>
        <p:spPr>
          <a:xfrm>
            <a:off x="8742883" y="5467762"/>
            <a:ext cx="236333" cy="182336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9" name="Rectangle 1308">
            <a:hlinkClick r:id="rId5" action="ppaction://hlinksldjump" tooltip="iOS 5: 3 @ +19.7%"/>
          </p:cNvPr>
          <p:cNvSpPr/>
          <p:nvPr/>
        </p:nvSpPr>
        <p:spPr>
          <a:xfrm>
            <a:off x="8991917" y="5480462"/>
            <a:ext cx="64396" cy="50465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0" name="Rectangle 1309">
            <a:hlinkClick r:id="rId5" action="ppaction://hlinksldjump" tooltip="Android 4: 3 @ +23.6%"/>
          </p:cNvPr>
          <p:cNvSpPr/>
          <p:nvPr/>
        </p:nvSpPr>
        <p:spPr>
          <a:xfrm>
            <a:off x="9056313" y="5480462"/>
            <a:ext cx="62287" cy="50465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1" name="Rectangle 1310">
            <a:hlinkClick r:id="rId5" action="ppaction://hlinksldjump" tooltip="iOS 4: 3 @ -18.2%"/>
          </p:cNvPr>
          <p:cNvSpPr/>
          <p:nvPr/>
        </p:nvSpPr>
        <p:spPr>
          <a:xfrm>
            <a:off x="8991917" y="5530927"/>
            <a:ext cx="65336" cy="41235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2" name="Rectangle 1311">
            <a:hlinkClick r:id="rId5" action="ppaction://hlinksldjump" tooltip="Java ME: 3 @ +49.6%"/>
          </p:cNvPr>
          <p:cNvSpPr/>
          <p:nvPr/>
        </p:nvSpPr>
        <p:spPr>
          <a:xfrm>
            <a:off x="9057252" y="5530927"/>
            <a:ext cx="61348" cy="412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3" name="Rectangle 1312">
            <a:hlinkClick r:id="rId5" action="ppaction://hlinksldjump" tooltip="Android 3: 2 @ -4.6%"/>
          </p:cNvPr>
          <p:cNvSpPr/>
          <p:nvPr/>
        </p:nvSpPr>
        <p:spPr>
          <a:xfrm>
            <a:off x="8991917" y="5572162"/>
            <a:ext cx="66947" cy="34053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5" action="ppaction://hlinksldjump" tooltip="iOS 3: 2 @ -4.4%"/>
          </p:cNvPr>
          <p:cNvSpPr/>
          <p:nvPr/>
        </p:nvSpPr>
        <p:spPr>
          <a:xfrm>
            <a:off x="9058864" y="5572162"/>
            <a:ext cx="59736" cy="34053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5" action="ppaction://hlinksldjump" tooltip="Windows: 2 @ +56.1%"/>
          </p:cNvPr>
          <p:cNvSpPr/>
          <p:nvPr/>
        </p:nvSpPr>
        <p:spPr>
          <a:xfrm>
            <a:off x="8991917" y="5606215"/>
            <a:ext cx="50709" cy="311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5" action="ppaction://hlinksldjump" tooltip="Android 2: 1 @ +57.7%"/>
          </p:cNvPr>
          <p:cNvSpPr/>
          <p:nvPr/>
        </p:nvSpPr>
        <p:spPr>
          <a:xfrm>
            <a:off x="9042626" y="5606215"/>
            <a:ext cx="58052" cy="203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7" name="Rectangle 1316">
            <a:hlinkClick r:id="rId5" action="ppaction://hlinksldjump" tooltip="Black berry: 1 @ -43.3%"/>
          </p:cNvPr>
          <p:cNvSpPr/>
          <p:nvPr/>
        </p:nvSpPr>
        <p:spPr>
          <a:xfrm>
            <a:off x="9042626" y="5626569"/>
            <a:ext cx="58052" cy="1082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8" name="Rectangle 1317">
            <a:hlinkClick r:id="rId5" action="ppaction://hlinksldjump" tooltip="Symbian: 0 @ -18.0%"/>
          </p:cNvPr>
          <p:cNvSpPr/>
          <p:nvPr/>
        </p:nvSpPr>
        <p:spPr>
          <a:xfrm>
            <a:off x="9100677" y="5606215"/>
            <a:ext cx="17923" cy="26195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9" name="Rectangle 1318">
            <a:hlinkClick r:id="rId5" action="ppaction://hlinksldjump" tooltip="Android 1: 0 @ +1.2%"/>
          </p:cNvPr>
          <p:cNvSpPr/>
          <p:nvPr/>
        </p:nvSpPr>
        <p:spPr>
          <a:xfrm>
            <a:off x="9100677" y="5632410"/>
            <a:ext cx="13898" cy="4988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0" name="Rectangle 1319">
            <a:hlinkClick r:id="rId5" action="ppaction://hlinksldjump" tooltip="Other: 0 @ -60.9%"/>
          </p:cNvPr>
          <p:cNvSpPr/>
          <p:nvPr/>
        </p:nvSpPr>
        <p:spPr>
          <a:xfrm>
            <a:off x="9114575" y="5632410"/>
            <a:ext cx="4025" cy="498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1" name="Rectangle 1320">
            <a:hlinkClick r:id="rId5" action="ppaction://hlinksldjump" tooltip="Picky: 2 @ +8.5%"/>
          </p:cNvPr>
          <p:cNvSpPr/>
          <p:nvPr/>
        </p:nvSpPr>
        <p:spPr>
          <a:xfrm>
            <a:off x="8979217" y="5467762"/>
            <a:ext cx="152083" cy="182336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2" name="Rectangle 1321">
            <a:hlinkClick r:id="rId5" action="ppaction://hlinksldjump" tooltip="Weather: 8 @ +2.2%"/>
          </p:cNvPr>
          <p:cNvSpPr/>
          <p:nvPr/>
        </p:nvSpPr>
        <p:spPr>
          <a:xfrm>
            <a:off x="7623467" y="4868957"/>
            <a:ext cx="1520533" cy="793842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Weather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323" name="Rectangle 1322">
            <a:hlinkClick r:id="rId5" action="ppaction://hlinksldjump" tooltip="iOS 4: 32 @ +18.7%"/>
          </p:cNvPr>
          <p:cNvSpPr/>
          <p:nvPr/>
        </p:nvSpPr>
        <p:spPr>
          <a:xfrm>
            <a:off x="5620002" y="5688198"/>
            <a:ext cx="232378" cy="161884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5" action="ppaction://hlinksldjump" tooltip="Android 4: 30 @ +21.1%"/>
          </p:cNvPr>
          <p:cNvSpPr/>
          <p:nvPr/>
        </p:nvSpPr>
        <p:spPr>
          <a:xfrm>
            <a:off x="5620002" y="5850082"/>
            <a:ext cx="232378" cy="152986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5" name="Rectangle 1324">
            <a:hlinkClick r:id="rId5" action="ppaction://hlinksldjump" tooltip="iOS 5: 29 @ +30.3%"/>
          </p:cNvPr>
          <p:cNvSpPr/>
          <p:nvPr/>
        </p:nvSpPr>
        <p:spPr>
          <a:xfrm>
            <a:off x="5852380" y="5688198"/>
            <a:ext cx="243998" cy="1410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6" name="Rectangle 1325">
            <a:hlinkClick r:id="rId5" action="ppaction://hlinksldjump" tooltip="Android 3: 26 @ +7.7%"/>
          </p:cNvPr>
          <p:cNvSpPr/>
          <p:nvPr/>
        </p:nvSpPr>
        <p:spPr>
          <a:xfrm>
            <a:off x="6096378" y="5688198"/>
            <a:ext cx="219205" cy="141094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5" action="ppaction://hlinksldjump" tooltip="Java ME: 18 @ +6.2%"/>
          </p:cNvPr>
          <p:cNvSpPr/>
          <p:nvPr/>
        </p:nvSpPr>
        <p:spPr>
          <a:xfrm>
            <a:off x="5852380" y="5829292"/>
            <a:ext cx="243628" cy="87452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5" action="ppaction://hlinksldjump" tooltip="iOS 3: 18 @ +4.1%"/>
          </p:cNvPr>
          <p:cNvSpPr/>
          <p:nvPr/>
        </p:nvSpPr>
        <p:spPr>
          <a:xfrm>
            <a:off x="5852380" y="5916744"/>
            <a:ext cx="243628" cy="86324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5" action="ppaction://hlinksldjump" tooltip="Android 2: 10 @ +9.4%"/>
          </p:cNvPr>
          <p:cNvSpPr/>
          <p:nvPr/>
        </p:nvSpPr>
        <p:spPr>
          <a:xfrm>
            <a:off x="6096008" y="5829292"/>
            <a:ext cx="114062" cy="108969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5" action="ppaction://hlinksldjump" tooltip="Windows: 10 @ -0.0%"/>
          </p:cNvPr>
          <p:cNvSpPr/>
          <p:nvPr/>
        </p:nvSpPr>
        <p:spPr>
          <a:xfrm>
            <a:off x="6210071" y="5829292"/>
            <a:ext cx="105512" cy="108969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1" name="Rectangle 1330">
            <a:hlinkClick r:id="rId5" action="ppaction://hlinksldjump" tooltip="Black berry: 6 @ -17.0%"/>
          </p:cNvPr>
          <p:cNvSpPr/>
          <p:nvPr/>
        </p:nvSpPr>
        <p:spPr>
          <a:xfrm>
            <a:off x="6096008" y="5938261"/>
            <a:ext cx="110555" cy="64807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2" name="Rectangle 1331">
            <a:hlinkClick r:id="rId5" action="ppaction://hlinksldjump" tooltip="Symbian: 5 @ -5.1%"/>
          </p:cNvPr>
          <p:cNvSpPr/>
          <p:nvPr/>
        </p:nvSpPr>
        <p:spPr>
          <a:xfrm>
            <a:off x="6206563" y="5938261"/>
            <a:ext cx="109020" cy="49860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3" name="Rectangle 1332">
            <a:hlinkClick r:id="rId5" action="ppaction://hlinksldjump" tooltip="Android 1: 1 @ -10.4%"/>
          </p:cNvPr>
          <p:cNvSpPr/>
          <p:nvPr/>
        </p:nvSpPr>
        <p:spPr>
          <a:xfrm>
            <a:off x="6206563" y="5988121"/>
            <a:ext cx="80665" cy="14947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4" name="Rectangle 1333">
            <a:hlinkClick r:id="rId5" action="ppaction://hlinksldjump" tooltip="Other: 0 @ -43.3%"/>
          </p:cNvPr>
          <p:cNvSpPr/>
          <p:nvPr/>
        </p:nvSpPr>
        <p:spPr>
          <a:xfrm>
            <a:off x="6287228" y="5988121"/>
            <a:ext cx="28355" cy="1494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5" name="Rectangle 1334">
            <a:hlinkClick r:id="rId5" action="ppaction://hlinksldjump" tooltip="Newbie: 15 @ +11.9%"/>
          </p:cNvPr>
          <p:cNvSpPr/>
          <p:nvPr/>
        </p:nvSpPr>
        <p:spPr>
          <a:xfrm>
            <a:off x="5607302" y="5675498"/>
            <a:ext cx="720981" cy="340270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6" name="Rectangle 1335">
            <a:hlinkClick r:id="rId5" action="ppaction://hlinksldjump" tooltip="iOS 4: 24 @ +3.6%"/>
          </p:cNvPr>
          <p:cNvSpPr/>
          <p:nvPr/>
        </p:nvSpPr>
        <p:spPr>
          <a:xfrm>
            <a:off x="5620002" y="6028468"/>
            <a:ext cx="209000" cy="136372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7" name="Rectangle 1336">
            <a:hlinkClick r:id="rId5" action="ppaction://hlinksldjump" tooltip="iOS 5: 24 @ +15.2%"/>
          </p:cNvPr>
          <p:cNvSpPr/>
          <p:nvPr/>
        </p:nvSpPr>
        <p:spPr>
          <a:xfrm>
            <a:off x="5620002" y="6164840"/>
            <a:ext cx="209000" cy="135270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5" action="ppaction://hlinksldjump" tooltip="Android 4: 23 @ -8.5%"/>
          </p:cNvPr>
          <p:cNvSpPr/>
          <p:nvPr/>
        </p:nvSpPr>
        <p:spPr>
          <a:xfrm>
            <a:off x="5829003" y="6028468"/>
            <a:ext cx="249165" cy="11033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5" action="ppaction://hlinksldjump" tooltip="Android 3: 22 @ +5.1%"/>
          </p:cNvPr>
          <p:cNvSpPr/>
          <p:nvPr/>
        </p:nvSpPr>
        <p:spPr>
          <a:xfrm>
            <a:off x="6078168" y="6028468"/>
            <a:ext cx="237415" cy="110338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5" action="ppaction://hlinksldjump" tooltip="iOS 3: 21 @ +13.8%"/>
          </p:cNvPr>
          <p:cNvSpPr/>
          <p:nvPr/>
        </p:nvSpPr>
        <p:spPr>
          <a:xfrm>
            <a:off x="5829003" y="6138806"/>
            <a:ext cx="275321" cy="89159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5" action="ppaction://hlinksldjump" tooltip="Java ME: 17 @ +38.1%"/>
          </p:cNvPr>
          <p:cNvSpPr/>
          <p:nvPr/>
        </p:nvSpPr>
        <p:spPr>
          <a:xfrm>
            <a:off x="5829003" y="6227965"/>
            <a:ext cx="275321" cy="721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5" action="ppaction://hlinksldjump" tooltip="Android 2: 9 @ +5.6%"/>
          </p:cNvPr>
          <p:cNvSpPr/>
          <p:nvPr/>
        </p:nvSpPr>
        <p:spPr>
          <a:xfrm>
            <a:off x="6104324" y="6138806"/>
            <a:ext cx="107995" cy="100854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5" action="ppaction://hlinksldjump" tooltip="Windows: 9 @ -23.4%"/>
          </p:cNvPr>
          <p:cNvSpPr/>
          <p:nvPr/>
        </p:nvSpPr>
        <p:spPr>
          <a:xfrm>
            <a:off x="6212319" y="6138806"/>
            <a:ext cx="103264" cy="100854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4" name="Rectangle 1343">
            <a:hlinkClick r:id="rId5" action="ppaction://hlinksldjump" tooltip="Black berry: 6 @ -8.0%"/>
          </p:cNvPr>
          <p:cNvSpPr/>
          <p:nvPr/>
        </p:nvSpPr>
        <p:spPr>
          <a:xfrm>
            <a:off x="6104324" y="6239661"/>
            <a:ext cx="107648" cy="60450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5" name="Rectangle 1344">
            <a:hlinkClick r:id="rId5" action="ppaction://hlinksldjump" tooltip="Symbian: 4 @ -23.3%"/>
          </p:cNvPr>
          <p:cNvSpPr/>
          <p:nvPr/>
        </p:nvSpPr>
        <p:spPr>
          <a:xfrm>
            <a:off x="6211972" y="6239661"/>
            <a:ext cx="103611" cy="39953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Rectangle 1345">
            <a:hlinkClick r:id="rId5" action="ppaction://hlinksldjump" tooltip="Android 1: 1 @ +30.2%"/>
          </p:cNvPr>
          <p:cNvSpPr/>
          <p:nvPr/>
        </p:nvSpPr>
        <p:spPr>
          <a:xfrm>
            <a:off x="6211972" y="6279614"/>
            <a:ext cx="77581" cy="204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7" name="Rectangle 1346">
            <a:hlinkClick r:id="rId5" action="ppaction://hlinksldjump" tooltip="Other: 0 @ -2.7%"/>
          </p:cNvPr>
          <p:cNvSpPr/>
          <p:nvPr/>
        </p:nvSpPr>
        <p:spPr>
          <a:xfrm>
            <a:off x="6289553" y="6279614"/>
            <a:ext cx="26030" cy="2049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Rectangle 1347">
            <a:hlinkClick r:id="rId5" action="ppaction://hlinksldjump" tooltip="Retired: 13 @ +4.3%"/>
          </p:cNvPr>
          <p:cNvSpPr/>
          <p:nvPr/>
        </p:nvSpPr>
        <p:spPr>
          <a:xfrm>
            <a:off x="5607302" y="6015768"/>
            <a:ext cx="720981" cy="297042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49" name="Rectangle 1348">
            <a:hlinkClick r:id="rId5" action="ppaction://hlinksldjump" tooltip="Android 4: 26 @ +25.3%"/>
          </p:cNvPr>
          <p:cNvSpPr/>
          <p:nvPr/>
        </p:nvSpPr>
        <p:spPr>
          <a:xfrm>
            <a:off x="6340983" y="5688198"/>
            <a:ext cx="273326" cy="110624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Rectangle 1349">
            <a:hlinkClick r:id="rId5" action="ppaction://hlinksldjump" tooltip="Android 3: 19 @ +4.2%"/>
          </p:cNvPr>
          <p:cNvSpPr/>
          <p:nvPr/>
        </p:nvSpPr>
        <p:spPr>
          <a:xfrm>
            <a:off x="6614309" y="5688198"/>
            <a:ext cx="199191" cy="110624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5" action="ppaction://hlinksldjump" tooltip="iOS 4: 17 @ -12.7%"/>
          </p:cNvPr>
          <p:cNvSpPr/>
          <p:nvPr/>
        </p:nvSpPr>
        <p:spPr>
          <a:xfrm>
            <a:off x="6340983" y="5798822"/>
            <a:ext cx="184943" cy="108243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5" action="ppaction://hlinksldjump" tooltip="iOS 5: 15 @ +2.6%"/>
          </p:cNvPr>
          <p:cNvSpPr/>
          <p:nvPr/>
        </p:nvSpPr>
        <p:spPr>
          <a:xfrm>
            <a:off x="6340983" y="5907065"/>
            <a:ext cx="184943" cy="97916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5" action="ppaction://hlinksldjump" tooltip="Java ME: 13 @ +8.1%"/>
          </p:cNvPr>
          <p:cNvSpPr/>
          <p:nvPr/>
        </p:nvSpPr>
        <p:spPr>
          <a:xfrm>
            <a:off x="6525926" y="5798822"/>
            <a:ext cx="148376" cy="104518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5" action="ppaction://hlinksldjump" tooltip="iOS 3: 12 @ -4.3%"/>
          </p:cNvPr>
          <p:cNvSpPr/>
          <p:nvPr/>
        </p:nvSpPr>
        <p:spPr>
          <a:xfrm>
            <a:off x="6674302" y="5798822"/>
            <a:ext cx="139198" cy="104518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5" action="ppaction://hlinksldjump" tooltip="Windows: 8 @ +49.0%"/>
          </p:cNvPr>
          <p:cNvSpPr/>
          <p:nvPr/>
        </p:nvSpPr>
        <p:spPr>
          <a:xfrm>
            <a:off x="6525926" y="5903340"/>
            <a:ext cx="187767" cy="510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5" action="ppaction://hlinksldjump" tooltip="Android 2: 8 @ +32.1%"/>
          </p:cNvPr>
          <p:cNvSpPr/>
          <p:nvPr/>
        </p:nvSpPr>
        <p:spPr>
          <a:xfrm>
            <a:off x="6525926" y="5954430"/>
            <a:ext cx="187767" cy="505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7" name="Rectangle 1356">
            <a:hlinkClick r:id="rId5" action="ppaction://hlinksldjump" tooltip="Black berry: 4 @ -19.9%"/>
          </p:cNvPr>
          <p:cNvSpPr/>
          <p:nvPr/>
        </p:nvSpPr>
        <p:spPr>
          <a:xfrm>
            <a:off x="6713693" y="5903340"/>
            <a:ext cx="99807" cy="48050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5" action="ppaction://hlinksldjump" tooltip="Symbian: 3 @ -21.5%"/>
          </p:cNvPr>
          <p:cNvSpPr/>
          <p:nvPr/>
        </p:nvSpPr>
        <p:spPr>
          <a:xfrm>
            <a:off x="6713693" y="5951390"/>
            <a:ext cx="67512" cy="48985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5" action="ppaction://hlinksldjump" tooltip="Android 1: 1 @ +107.6%"/>
          </p:cNvPr>
          <p:cNvSpPr/>
          <p:nvPr/>
        </p:nvSpPr>
        <p:spPr>
          <a:xfrm>
            <a:off x="6781205" y="5951390"/>
            <a:ext cx="32295" cy="489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0" name="Rectangle 1359">
            <a:hlinkClick r:id="rId5" action="ppaction://hlinksldjump" tooltip="Other: 0 @ -27.2%"/>
          </p:cNvPr>
          <p:cNvSpPr/>
          <p:nvPr/>
        </p:nvSpPr>
        <p:spPr>
          <a:xfrm>
            <a:off x="6713693" y="6000375"/>
            <a:ext cx="99807" cy="4605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5" action="ppaction://hlinksldjump" tooltip="DINK: 11 @ +6.4%"/>
          </p:cNvPr>
          <p:cNvSpPr/>
          <p:nvPr/>
        </p:nvSpPr>
        <p:spPr>
          <a:xfrm>
            <a:off x="6328283" y="5675498"/>
            <a:ext cx="497917" cy="342183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62" name="Rectangle 1361">
            <a:hlinkClick r:id="rId5" action="ppaction://hlinksldjump" tooltip="Android 3: 15 @ +12.1%"/>
          </p:cNvPr>
          <p:cNvSpPr/>
          <p:nvPr/>
        </p:nvSpPr>
        <p:spPr>
          <a:xfrm>
            <a:off x="6838900" y="5688198"/>
            <a:ext cx="169916" cy="97846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3" name="Rectangle 1362">
            <a:hlinkClick r:id="rId5" action="ppaction://hlinksldjump" tooltip="iOS 5: 12 @ +7.4%"/>
          </p:cNvPr>
          <p:cNvSpPr/>
          <p:nvPr/>
        </p:nvSpPr>
        <p:spPr>
          <a:xfrm>
            <a:off x="7008816" y="5688198"/>
            <a:ext cx="139295" cy="97846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5" action="ppaction://hlinksldjump" tooltip="iOS 4: 12 @ -7.4%"/>
          </p:cNvPr>
          <p:cNvSpPr/>
          <p:nvPr/>
        </p:nvSpPr>
        <p:spPr>
          <a:xfrm>
            <a:off x="6838900" y="5786044"/>
            <a:ext cx="164152" cy="82906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5" action="ppaction://hlinksldjump" tooltip="Java ME: 11 @ +2.8%"/>
          </p:cNvPr>
          <p:cNvSpPr/>
          <p:nvPr/>
        </p:nvSpPr>
        <p:spPr>
          <a:xfrm>
            <a:off x="7003052" y="5786044"/>
            <a:ext cx="145059" cy="82906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5" action="ppaction://hlinksldjump" tooltip="iOS 3: 10 @ -2.7%"/>
          </p:cNvPr>
          <p:cNvSpPr/>
          <p:nvPr/>
        </p:nvSpPr>
        <p:spPr>
          <a:xfrm>
            <a:off x="6838900" y="5868950"/>
            <a:ext cx="166885" cy="70853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5" action="ppaction://hlinksldjump" tooltip="Android 4: 10 @ -31.0%"/>
          </p:cNvPr>
          <p:cNvSpPr/>
          <p:nvPr/>
        </p:nvSpPr>
        <p:spPr>
          <a:xfrm>
            <a:off x="6838900" y="5939803"/>
            <a:ext cx="166885" cy="651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5" action="ppaction://hlinksldjump" tooltip="Android 2: 5 @ -4.1%"/>
          </p:cNvPr>
          <p:cNvSpPr/>
          <p:nvPr/>
        </p:nvSpPr>
        <p:spPr>
          <a:xfrm>
            <a:off x="7005785" y="5868950"/>
            <a:ext cx="142326" cy="43275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9" name="Rectangle 1368">
            <a:hlinkClick r:id="rId5" action="ppaction://hlinksldjump" tooltip="Windows: 5 @ +21.8%"/>
          </p:cNvPr>
          <p:cNvSpPr/>
          <p:nvPr/>
        </p:nvSpPr>
        <p:spPr>
          <a:xfrm>
            <a:off x="7005785" y="5912225"/>
            <a:ext cx="142326" cy="41116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0" name="Rectangle 1369">
            <a:hlinkClick r:id="rId5" action="ppaction://hlinksldjump" tooltip="Black berry: 4 @ -17.6%"/>
          </p:cNvPr>
          <p:cNvSpPr/>
          <p:nvPr/>
        </p:nvSpPr>
        <p:spPr>
          <a:xfrm>
            <a:off x="7005785" y="5953341"/>
            <a:ext cx="89046" cy="51640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1" name="Rectangle 1370">
            <a:hlinkClick r:id="rId5" action="ppaction://hlinksldjump" tooltip="Symbian: 2 @ -27.2%"/>
          </p:cNvPr>
          <p:cNvSpPr/>
          <p:nvPr/>
        </p:nvSpPr>
        <p:spPr>
          <a:xfrm>
            <a:off x="7094831" y="5953341"/>
            <a:ext cx="53280" cy="37503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2" name="Rectangle 1371">
            <a:hlinkClick r:id="rId5" action="ppaction://hlinksldjump" tooltip="Android 1: 0 @ +18.4%"/>
          </p:cNvPr>
          <p:cNvSpPr/>
          <p:nvPr/>
        </p:nvSpPr>
        <p:spPr>
          <a:xfrm>
            <a:off x="7094831" y="5990844"/>
            <a:ext cx="38872" cy="14137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3" name="Rectangle 1372">
            <a:hlinkClick r:id="rId5" action="ppaction://hlinksldjump" tooltip="Other: 0 @ +26.1%"/>
          </p:cNvPr>
          <p:cNvSpPr/>
          <p:nvPr/>
        </p:nvSpPr>
        <p:spPr>
          <a:xfrm>
            <a:off x="7133702" y="5990844"/>
            <a:ext cx="14409" cy="14137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5" action="ppaction://hlinksldjump" tooltip="Listener: 7 @ -4.0%"/>
          </p:cNvPr>
          <p:cNvSpPr/>
          <p:nvPr/>
        </p:nvSpPr>
        <p:spPr>
          <a:xfrm>
            <a:off x="6826200" y="5675498"/>
            <a:ext cx="334611" cy="342183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75" name="Rectangle 1374">
            <a:hlinkClick r:id="rId5" action="ppaction://hlinksldjump" tooltip="iOS 4: 10 @ +41.5%"/>
          </p:cNvPr>
          <p:cNvSpPr/>
          <p:nvPr/>
        </p:nvSpPr>
        <p:spPr>
          <a:xfrm>
            <a:off x="6340983" y="6030381"/>
            <a:ext cx="144961" cy="749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6" name="Rectangle 1375">
            <a:hlinkClick r:id="rId5" action="ppaction://hlinksldjump" tooltip="Android 3: 10 @ +29.0%"/>
          </p:cNvPr>
          <p:cNvSpPr/>
          <p:nvPr/>
        </p:nvSpPr>
        <p:spPr>
          <a:xfrm>
            <a:off x="6340983" y="6105348"/>
            <a:ext cx="144961" cy="71787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5" action="ppaction://hlinksldjump" tooltip="Android 4: 9 @ +5.7%"/>
          </p:cNvPr>
          <p:cNvSpPr/>
          <p:nvPr/>
        </p:nvSpPr>
        <p:spPr>
          <a:xfrm>
            <a:off x="6485944" y="6030381"/>
            <a:ext cx="131413" cy="75342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5" action="ppaction://hlinksldjump" tooltip="iOS 5: 9 @ +0.2%"/>
          </p:cNvPr>
          <p:cNvSpPr/>
          <p:nvPr/>
        </p:nvSpPr>
        <p:spPr>
          <a:xfrm>
            <a:off x="6485944" y="6105722"/>
            <a:ext cx="131413" cy="71413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5" action="ppaction://hlinksldjump" tooltip="iOS 3: 8 @ +25.9%"/>
          </p:cNvPr>
          <p:cNvSpPr/>
          <p:nvPr/>
        </p:nvSpPr>
        <p:spPr>
          <a:xfrm>
            <a:off x="6617357" y="6030381"/>
            <a:ext cx="105057" cy="83435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5" action="ppaction://hlinksldjump" tooltip="Java ME: 7 @ +7.6%"/>
          </p:cNvPr>
          <p:cNvSpPr/>
          <p:nvPr/>
        </p:nvSpPr>
        <p:spPr>
          <a:xfrm>
            <a:off x="6722414" y="6030381"/>
            <a:ext cx="88923" cy="83435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1" name="Rectangle 1380">
            <a:hlinkClick r:id="rId5" action="ppaction://hlinksldjump" tooltip="Windows: 4 @ -1.5%"/>
          </p:cNvPr>
          <p:cNvSpPr/>
          <p:nvPr/>
        </p:nvSpPr>
        <p:spPr>
          <a:xfrm>
            <a:off x="6617357" y="6113816"/>
            <a:ext cx="122725" cy="31914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5" action="ppaction://hlinksldjump" tooltip="Black berry: 4 @ +97.3%"/>
          </p:cNvPr>
          <p:cNvSpPr/>
          <p:nvPr/>
        </p:nvSpPr>
        <p:spPr>
          <a:xfrm>
            <a:off x="6617357" y="6145730"/>
            <a:ext cx="122725" cy="314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Rectangle 1382">
            <a:hlinkClick r:id="rId5" action="ppaction://hlinksldjump" tooltip="Android 2: 2 @ -9.9%"/>
          </p:cNvPr>
          <p:cNvSpPr/>
          <p:nvPr/>
        </p:nvSpPr>
        <p:spPr>
          <a:xfrm>
            <a:off x="6740081" y="6113816"/>
            <a:ext cx="71255" cy="34513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4" name="Rectangle 1383">
            <a:hlinkClick r:id="rId5" action="ppaction://hlinksldjump" tooltip="Symbian: 1 @ +4.9%"/>
          </p:cNvPr>
          <p:cNvSpPr/>
          <p:nvPr/>
        </p:nvSpPr>
        <p:spPr>
          <a:xfrm>
            <a:off x="6740081" y="6148329"/>
            <a:ext cx="53928" cy="28806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Rectangle 1384">
            <a:hlinkClick r:id="rId5" action="ppaction://hlinksldjump" tooltip="Android 1: 0 @ -41.8%"/>
          </p:cNvPr>
          <p:cNvSpPr/>
          <p:nvPr/>
        </p:nvSpPr>
        <p:spPr>
          <a:xfrm>
            <a:off x="6794009" y="6148329"/>
            <a:ext cx="17327" cy="1912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6" name="Rectangle 1385">
            <a:hlinkClick r:id="rId5" action="ppaction://hlinksldjump" tooltip="Other: 0 @ -25.5%"/>
          </p:cNvPr>
          <p:cNvSpPr/>
          <p:nvPr/>
        </p:nvSpPr>
        <p:spPr>
          <a:xfrm>
            <a:off x="6794009" y="6167451"/>
            <a:ext cx="17327" cy="9684"/>
          </a:xfrm>
          <a:prstGeom prst="rect">
            <a:avLst/>
          </a:prstGeom>
          <a:solidFill>
            <a:srgbClr val="FF2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5" action="ppaction://hlinksldjump" tooltip="Browser: 5 @ +16.4%"/>
          </p:cNvPr>
          <p:cNvSpPr/>
          <p:nvPr/>
        </p:nvSpPr>
        <p:spPr>
          <a:xfrm>
            <a:off x="6328283" y="6017681"/>
            <a:ext cx="495753" cy="172154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8" name="Rectangle 1387">
            <a:hlinkClick r:id="rId5" action="ppaction://hlinksldjump" tooltip="iOS 5: 7 @ +38.5%"/>
          </p:cNvPr>
          <p:cNvSpPr/>
          <p:nvPr/>
        </p:nvSpPr>
        <p:spPr>
          <a:xfrm>
            <a:off x="6340983" y="6202535"/>
            <a:ext cx="151508" cy="493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9" name="Rectangle 1388">
            <a:hlinkClick r:id="rId5" action="ppaction://hlinksldjump" tooltip="iOS 4: 7 @ +25.8%"/>
          </p:cNvPr>
          <p:cNvSpPr/>
          <p:nvPr/>
        </p:nvSpPr>
        <p:spPr>
          <a:xfrm>
            <a:off x="6340983" y="6251929"/>
            <a:ext cx="151508" cy="48181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5" action="ppaction://hlinksldjump" tooltip="Android 4: 7 @ +2.9%"/>
          </p:cNvPr>
          <p:cNvSpPr/>
          <p:nvPr/>
        </p:nvSpPr>
        <p:spPr>
          <a:xfrm>
            <a:off x="6492491" y="6202535"/>
            <a:ext cx="133107" cy="49451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5" action="ppaction://hlinksldjump" tooltip="Android 3: 6 @ +23.6%"/>
          </p:cNvPr>
          <p:cNvSpPr/>
          <p:nvPr/>
        </p:nvSpPr>
        <p:spPr>
          <a:xfrm>
            <a:off x="6492491" y="6251986"/>
            <a:ext cx="133107" cy="48124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5" action="ppaction://hlinksldjump" tooltip="iOS 3: 5 @ -14.3%"/>
          </p:cNvPr>
          <p:cNvSpPr/>
          <p:nvPr/>
        </p:nvSpPr>
        <p:spPr>
          <a:xfrm>
            <a:off x="6625599" y="6202535"/>
            <a:ext cx="99936" cy="51755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5" action="ppaction://hlinksldjump" tooltip="Java ME: 4 @ +21.6%"/>
          </p:cNvPr>
          <p:cNvSpPr/>
          <p:nvPr/>
        </p:nvSpPr>
        <p:spPr>
          <a:xfrm>
            <a:off x="6725535" y="6202535"/>
            <a:ext cx="85801" cy="51755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5" action="ppaction://hlinksldjump" tooltip="Windows: 3 @ +14.1%"/>
          </p:cNvPr>
          <p:cNvSpPr/>
          <p:nvPr/>
        </p:nvSpPr>
        <p:spPr>
          <a:xfrm>
            <a:off x="6625599" y="6254290"/>
            <a:ext cx="70586" cy="45820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5" action="ppaction://hlinksldjump" tooltip="Android 2: 2 @ +24.5%"/>
          </p:cNvPr>
          <p:cNvSpPr/>
          <p:nvPr/>
        </p:nvSpPr>
        <p:spPr>
          <a:xfrm>
            <a:off x="6696185" y="6254290"/>
            <a:ext cx="84151" cy="28435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Rectangle 1395">
            <a:hlinkClick r:id="rId5" action="ppaction://hlinksldjump" tooltip="Black berry: 1 @ -19.8%"/>
          </p:cNvPr>
          <p:cNvSpPr/>
          <p:nvPr/>
        </p:nvSpPr>
        <p:spPr>
          <a:xfrm>
            <a:off x="6696185" y="6282725"/>
            <a:ext cx="84151" cy="17385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Rectangle 1396">
            <a:hlinkClick r:id="rId5" action="ppaction://hlinksldjump" tooltip="Symbian: 1 @ -28.1%"/>
          </p:cNvPr>
          <p:cNvSpPr/>
          <p:nvPr/>
        </p:nvSpPr>
        <p:spPr>
          <a:xfrm>
            <a:off x="6780336" y="6254290"/>
            <a:ext cx="31000" cy="30790"/>
          </a:xfrm>
          <a:prstGeom prst="rect">
            <a:avLst/>
          </a:prstGeom>
          <a:solidFill>
            <a:srgbClr val="FF1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Rectangle 1397">
            <a:hlinkClick r:id="rId5" action="ppaction://hlinksldjump" tooltip="Android 1: 0 @ -19.9%"/>
          </p:cNvPr>
          <p:cNvSpPr/>
          <p:nvPr/>
        </p:nvSpPr>
        <p:spPr>
          <a:xfrm>
            <a:off x="6780336" y="6285080"/>
            <a:ext cx="20535" cy="15030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Rectangle 1398">
            <a:hlinkClick r:id="rId5" action="ppaction://hlinksldjump" tooltip="Other: 0 @ +46.5%"/>
          </p:cNvPr>
          <p:cNvSpPr/>
          <p:nvPr/>
        </p:nvSpPr>
        <p:spPr>
          <a:xfrm>
            <a:off x="6800871" y="6285080"/>
            <a:ext cx="10465" cy="150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5" action="ppaction://hlinksldjump" tooltip="Cameraman: 4 @ +12.3%"/>
          </p:cNvPr>
          <p:cNvSpPr/>
          <p:nvPr/>
        </p:nvSpPr>
        <p:spPr>
          <a:xfrm>
            <a:off x="6328283" y="6189835"/>
            <a:ext cx="495753" cy="122975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01" name="Rectangle 1400">
            <a:hlinkClick r:id="rId5" action="ppaction://hlinksldjump" tooltip="Android 4: 6 @ +15.3%"/>
          </p:cNvPr>
          <p:cNvSpPr/>
          <p:nvPr/>
        </p:nvSpPr>
        <p:spPr>
          <a:xfrm>
            <a:off x="6836736" y="6030381"/>
            <a:ext cx="102420" cy="56474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5" action="ppaction://hlinksldjump" tooltip="iOS 5: 5 @ +4.5%"/>
          </p:cNvPr>
          <p:cNvSpPr/>
          <p:nvPr/>
        </p:nvSpPr>
        <p:spPr>
          <a:xfrm>
            <a:off x="6836736" y="6086855"/>
            <a:ext cx="102420" cy="43970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5" action="ppaction://hlinksldjump" tooltip="iOS 4: 4 @ -0.3%"/>
          </p:cNvPr>
          <p:cNvSpPr/>
          <p:nvPr/>
        </p:nvSpPr>
        <p:spPr>
          <a:xfrm>
            <a:off x="6939156" y="6030381"/>
            <a:ext cx="83023" cy="5261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5" action="ppaction://hlinksldjump" tooltip="Android 3: 4 @ -11.8%"/>
          </p:cNvPr>
          <p:cNvSpPr/>
          <p:nvPr/>
        </p:nvSpPr>
        <p:spPr>
          <a:xfrm>
            <a:off x="6939156" y="6082998"/>
            <a:ext cx="83023" cy="47826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5" action="ppaction://hlinksldjump" tooltip="Java ME: 4 @ +11.5%"/>
          </p:cNvPr>
          <p:cNvSpPr/>
          <p:nvPr/>
        </p:nvSpPr>
        <p:spPr>
          <a:xfrm>
            <a:off x="7022179" y="6030381"/>
            <a:ext cx="66574" cy="52075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5" action="ppaction://hlinksldjump" tooltip="iOS 3: 3 @ -15.6%"/>
          </p:cNvPr>
          <p:cNvSpPr/>
          <p:nvPr/>
        </p:nvSpPr>
        <p:spPr>
          <a:xfrm>
            <a:off x="7088753" y="6030381"/>
            <a:ext cx="59358" cy="52075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5" action="ppaction://hlinksldjump" tooltip="Android 2: 2 @ +5.9%"/>
          </p:cNvPr>
          <p:cNvSpPr/>
          <p:nvPr/>
        </p:nvSpPr>
        <p:spPr>
          <a:xfrm>
            <a:off x="7022179" y="6082455"/>
            <a:ext cx="77963" cy="24472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5" action="ppaction://hlinksldjump" tooltip="Windows: 2 @ -11.4%"/>
          </p:cNvPr>
          <p:cNvSpPr/>
          <p:nvPr/>
        </p:nvSpPr>
        <p:spPr>
          <a:xfrm>
            <a:off x="7022179" y="6106927"/>
            <a:ext cx="77963" cy="23898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Rectangle 1408">
            <a:hlinkClick r:id="rId5" action="ppaction://hlinksldjump" tooltip="Black berry: 1 @ +27.4%"/>
          </p:cNvPr>
          <p:cNvSpPr/>
          <p:nvPr/>
        </p:nvSpPr>
        <p:spPr>
          <a:xfrm>
            <a:off x="7100142" y="6082455"/>
            <a:ext cx="47969" cy="29969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5" action="ppaction://hlinksldjump" tooltip="Symbian: 1 @ -18.2%"/>
          </p:cNvPr>
          <p:cNvSpPr/>
          <p:nvPr/>
        </p:nvSpPr>
        <p:spPr>
          <a:xfrm>
            <a:off x="7100142" y="6112424"/>
            <a:ext cx="34785" cy="18400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Rectangle 1410">
            <a:hlinkClick r:id="rId5" action="ppaction://hlinksldjump" tooltip="Android 1: 0 @ -29.6%"/>
          </p:cNvPr>
          <p:cNvSpPr/>
          <p:nvPr/>
        </p:nvSpPr>
        <p:spPr>
          <a:xfrm>
            <a:off x="7134926" y="6112424"/>
            <a:ext cx="13185" cy="13620"/>
          </a:xfrm>
          <a:prstGeom prst="rect">
            <a:avLst/>
          </a:prstGeom>
          <a:solidFill>
            <a:srgbClr val="FF0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2" name="Rectangle 1411">
            <a:hlinkClick r:id="rId5" action="ppaction://hlinksldjump" tooltip="Other: 0 @ -65.7%"/>
          </p:cNvPr>
          <p:cNvSpPr/>
          <p:nvPr/>
        </p:nvSpPr>
        <p:spPr>
          <a:xfrm>
            <a:off x="7134926" y="6126045"/>
            <a:ext cx="13185" cy="478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5" action="ppaction://hlinksldjump" tooltip="Traveller: 3 @ +0.1%"/>
          </p:cNvPr>
          <p:cNvSpPr/>
          <p:nvPr/>
        </p:nvSpPr>
        <p:spPr>
          <a:xfrm>
            <a:off x="6824036" y="6017681"/>
            <a:ext cx="336775" cy="125844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14" name="Rectangle 1413">
            <a:hlinkClick r:id="rId5" action="ppaction://hlinksldjump" tooltip="iOS 5: 4 @ +0.0%"/>
          </p:cNvPr>
          <p:cNvSpPr/>
          <p:nvPr/>
        </p:nvSpPr>
        <p:spPr>
          <a:xfrm>
            <a:off x="6836736" y="6156224"/>
            <a:ext cx="91495" cy="38320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5" action="ppaction://hlinksldjump" tooltip="Android 4: 4 @ +4.3%"/>
          </p:cNvPr>
          <p:cNvSpPr/>
          <p:nvPr/>
        </p:nvSpPr>
        <p:spPr>
          <a:xfrm>
            <a:off x="6836736" y="6194544"/>
            <a:ext cx="91495" cy="3815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5" action="ppaction://hlinksldjump" tooltip="iOS 4: 4 @ -2.8%"/>
          </p:cNvPr>
          <p:cNvSpPr/>
          <p:nvPr/>
        </p:nvSpPr>
        <p:spPr>
          <a:xfrm>
            <a:off x="6928231" y="6156224"/>
            <a:ext cx="85142" cy="39109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5" action="ppaction://hlinksldjump" tooltip="Android 3: 3 @ +31.1%"/>
          </p:cNvPr>
          <p:cNvSpPr/>
          <p:nvPr/>
        </p:nvSpPr>
        <p:spPr>
          <a:xfrm>
            <a:off x="6928231" y="6195333"/>
            <a:ext cx="85142" cy="373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Rectangle 1417">
            <a:hlinkClick r:id="rId5" action="ppaction://hlinksldjump" tooltip="Java ME: 3 @ +68.7%"/>
          </p:cNvPr>
          <p:cNvSpPr/>
          <p:nvPr/>
        </p:nvSpPr>
        <p:spPr>
          <a:xfrm>
            <a:off x="7013373" y="6156224"/>
            <a:ext cx="77244" cy="393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5" action="ppaction://hlinksldjump" tooltip="iOS 3: 2 @ -11.8%"/>
          </p:cNvPr>
          <p:cNvSpPr/>
          <p:nvPr/>
        </p:nvSpPr>
        <p:spPr>
          <a:xfrm>
            <a:off x="7090617" y="6156224"/>
            <a:ext cx="57493" cy="39399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5" action="ppaction://hlinksldjump" tooltip="Windows: 2 @ +12.9%"/>
          </p:cNvPr>
          <p:cNvSpPr/>
          <p:nvPr/>
        </p:nvSpPr>
        <p:spPr>
          <a:xfrm>
            <a:off x="7013373" y="6195623"/>
            <a:ext cx="46932" cy="37071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1" name="Rectangle 1420">
            <a:hlinkClick r:id="rId5" action="ppaction://hlinksldjump" tooltip="Android 2: 2 @ +6.5%"/>
          </p:cNvPr>
          <p:cNvSpPr/>
          <p:nvPr/>
        </p:nvSpPr>
        <p:spPr>
          <a:xfrm>
            <a:off x="7060305" y="6195623"/>
            <a:ext cx="70850" cy="21669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2" name="Rectangle 1421">
            <a:hlinkClick r:id="rId5" action="ppaction://hlinksldjump" tooltip="Black berry: 1 @ +10.8%"/>
          </p:cNvPr>
          <p:cNvSpPr/>
          <p:nvPr/>
        </p:nvSpPr>
        <p:spPr>
          <a:xfrm>
            <a:off x="7060305" y="6217292"/>
            <a:ext cx="70850" cy="15402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3" name="Rectangle 1422">
            <a:hlinkClick r:id="rId5" action="ppaction://hlinksldjump" tooltip="Symbian: 0 @ -37.9%"/>
          </p:cNvPr>
          <p:cNvSpPr/>
          <p:nvPr/>
        </p:nvSpPr>
        <p:spPr>
          <a:xfrm>
            <a:off x="7131156" y="6195623"/>
            <a:ext cx="16955" cy="254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4" name="Rectangle 1423">
            <a:hlinkClick r:id="rId5" action="ppaction://hlinksldjump" tooltip="Android 1: 0 @ +111.9%"/>
          </p:cNvPr>
          <p:cNvSpPr/>
          <p:nvPr/>
        </p:nvSpPr>
        <p:spPr>
          <a:xfrm>
            <a:off x="7131156" y="6221080"/>
            <a:ext cx="16955" cy="116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5" name="Rectangle 1424">
            <a:hlinkClick r:id="rId5" action="ppaction://hlinksldjump" tooltip="Connected: 2 @ +8.8%"/>
          </p:cNvPr>
          <p:cNvSpPr/>
          <p:nvPr/>
        </p:nvSpPr>
        <p:spPr>
          <a:xfrm>
            <a:off x="6824036" y="6143524"/>
            <a:ext cx="336775" cy="101870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26" name="Rectangle 1425">
            <a:hlinkClick r:id="rId5" action="ppaction://hlinksldjump" tooltip="iOS 3: 3 @ +28.8%"/>
          </p:cNvPr>
          <p:cNvSpPr/>
          <p:nvPr/>
        </p:nvSpPr>
        <p:spPr>
          <a:xfrm>
            <a:off x="6836736" y="6258094"/>
            <a:ext cx="49816" cy="42016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5" action="ppaction://hlinksldjump" tooltip="Android 3: 2 @ +3.8%"/>
          </p:cNvPr>
          <p:cNvSpPr/>
          <p:nvPr/>
        </p:nvSpPr>
        <p:spPr>
          <a:xfrm>
            <a:off x="6886553" y="6258094"/>
            <a:ext cx="44443" cy="42016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5" action="ppaction://hlinksldjump" tooltip="iOS 4: 2 @ -28.3%"/>
          </p:cNvPr>
          <p:cNvSpPr/>
          <p:nvPr/>
        </p:nvSpPr>
        <p:spPr>
          <a:xfrm>
            <a:off x="6930996" y="6258094"/>
            <a:ext cx="83198" cy="22367"/>
          </a:xfrm>
          <a:prstGeom prst="rect">
            <a:avLst/>
          </a:prstGeom>
          <a:solidFill>
            <a:srgbClr val="FF0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5" action="ppaction://hlinksldjump" tooltip="Android 4: 2 @ -7.2%"/>
          </p:cNvPr>
          <p:cNvSpPr/>
          <p:nvPr/>
        </p:nvSpPr>
        <p:spPr>
          <a:xfrm>
            <a:off x="6930996" y="6280461"/>
            <a:ext cx="83198" cy="19649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5" action="ppaction://hlinksldjump" tooltip="iOS 5: 2 @ -36.2%"/>
          </p:cNvPr>
          <p:cNvSpPr/>
          <p:nvPr/>
        </p:nvSpPr>
        <p:spPr>
          <a:xfrm>
            <a:off x="7014194" y="6258094"/>
            <a:ext cx="56954" cy="2262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1" name="Rectangle 1430">
            <a:hlinkClick r:id="rId5" action="ppaction://hlinksldjump" tooltip="Java ME: 1 @ -28.6%"/>
          </p:cNvPr>
          <p:cNvSpPr/>
          <p:nvPr/>
        </p:nvSpPr>
        <p:spPr>
          <a:xfrm>
            <a:off x="7014194" y="6280722"/>
            <a:ext cx="56954" cy="19388"/>
          </a:xfrm>
          <a:prstGeom prst="rect">
            <a:avLst/>
          </a:prstGeom>
          <a:solidFill>
            <a:srgbClr val="FF0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5" action="ppaction://hlinksldjump" tooltip="Windows: 1 @ +30.0%"/>
          </p:cNvPr>
          <p:cNvSpPr/>
          <p:nvPr/>
        </p:nvSpPr>
        <p:spPr>
          <a:xfrm>
            <a:off x="7071148" y="6258094"/>
            <a:ext cx="46665" cy="228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5" action="ppaction://hlinksldjump" tooltip="Android 2: 1 @ -0.6%"/>
          </p:cNvPr>
          <p:cNvSpPr/>
          <p:nvPr/>
        </p:nvSpPr>
        <p:spPr>
          <a:xfrm>
            <a:off x="7117813" y="6258094"/>
            <a:ext cx="30298" cy="2281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5" action="ppaction://hlinksldjump" tooltip="Symbian: 1 @ +101.9%"/>
          </p:cNvPr>
          <p:cNvSpPr/>
          <p:nvPr/>
        </p:nvSpPr>
        <p:spPr>
          <a:xfrm>
            <a:off x="7071148" y="6280905"/>
            <a:ext cx="35205" cy="192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5" name="Rectangle 1434">
            <a:hlinkClick r:id="rId5" action="ppaction://hlinksldjump" tooltip="Black berry: 1 @ +74.9%"/>
          </p:cNvPr>
          <p:cNvSpPr/>
          <p:nvPr/>
        </p:nvSpPr>
        <p:spPr>
          <a:xfrm>
            <a:off x="7106353" y="6280905"/>
            <a:ext cx="34948" cy="192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" name="Rectangle 1435">
            <a:hlinkClick r:id="rId5" action="ppaction://hlinksldjump" tooltip="Android 1: 0 @ +9.1%"/>
          </p:cNvPr>
          <p:cNvSpPr/>
          <p:nvPr/>
        </p:nvSpPr>
        <p:spPr>
          <a:xfrm>
            <a:off x="7141301" y="6280905"/>
            <a:ext cx="6809" cy="13821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5" action="ppaction://hlinksldjump" tooltip="Other: 0 @ +186.4%"/>
          </p:cNvPr>
          <p:cNvSpPr/>
          <p:nvPr/>
        </p:nvSpPr>
        <p:spPr>
          <a:xfrm>
            <a:off x="7141301" y="6294726"/>
            <a:ext cx="6809" cy="53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8" name="Rectangle 1437">
            <a:hlinkClick r:id="rId5" action="ppaction://hlinksldjump" tooltip="Picky: 1 @ -4.4%"/>
          </p:cNvPr>
          <p:cNvSpPr/>
          <p:nvPr/>
        </p:nvSpPr>
        <p:spPr>
          <a:xfrm>
            <a:off x="6824036" y="6245394"/>
            <a:ext cx="336775" cy="67416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39" name="Rectangle 1438">
            <a:hlinkClick r:id="rId5" action="ppaction://hlinksldjump" tooltip="Social: 7 @ +6.6%"/>
          </p:cNvPr>
          <p:cNvSpPr/>
          <p:nvPr/>
        </p:nvSpPr>
        <p:spPr>
          <a:xfrm>
            <a:off x="5594602" y="5662798"/>
            <a:ext cx="1578909" cy="662712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Social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440" name="Rectangle 1439">
            <a:hlinkClick r:id="rId5" action="ppaction://hlinksldjump" tooltip="Android 3: 24 @ +24.0%"/>
          </p:cNvPr>
          <p:cNvSpPr/>
          <p:nvPr/>
        </p:nvSpPr>
        <p:spPr>
          <a:xfrm>
            <a:off x="5620002" y="6350910"/>
            <a:ext cx="213258" cy="129355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5" action="ppaction://hlinksldjump" tooltip="Android 4: 21 @ +18.1%"/>
          </p:cNvPr>
          <p:cNvSpPr/>
          <p:nvPr/>
        </p:nvSpPr>
        <p:spPr>
          <a:xfrm>
            <a:off x="5620002" y="6480265"/>
            <a:ext cx="213258" cy="114435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5" action="ppaction://hlinksldjump" tooltip="iOS 4: 20 @ -13.1%"/>
          </p:cNvPr>
          <p:cNvSpPr/>
          <p:nvPr/>
        </p:nvSpPr>
        <p:spPr>
          <a:xfrm>
            <a:off x="5833260" y="6350910"/>
            <a:ext cx="226599" cy="103810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5" action="ppaction://hlinksldjump" tooltip="iOS 5: 20 @ +6.4%"/>
          </p:cNvPr>
          <p:cNvSpPr/>
          <p:nvPr/>
        </p:nvSpPr>
        <p:spPr>
          <a:xfrm>
            <a:off x="6059859" y="6350910"/>
            <a:ext cx="226098" cy="103810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>
            <a:hlinkClick r:id="rId5" action="ppaction://hlinksldjump" tooltip="Java ME: 14 @ +3.1%"/>
          </p:cNvPr>
          <p:cNvSpPr/>
          <p:nvPr/>
        </p:nvSpPr>
        <p:spPr>
          <a:xfrm>
            <a:off x="5833260" y="6454720"/>
            <a:ext cx="219473" cy="72198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5" action="ppaction://hlinksldjump" tooltip="iOS 3: 13 @ -18.3%"/>
          </p:cNvPr>
          <p:cNvSpPr/>
          <p:nvPr/>
        </p:nvSpPr>
        <p:spPr>
          <a:xfrm>
            <a:off x="5833260" y="6526918"/>
            <a:ext cx="219473" cy="67782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5" action="ppaction://hlinksldjump" tooltip="Windows: 10 @ +22.1%"/>
          </p:cNvPr>
          <p:cNvSpPr/>
          <p:nvPr/>
        </p:nvSpPr>
        <p:spPr>
          <a:xfrm>
            <a:off x="6052733" y="6454720"/>
            <a:ext cx="122461" cy="89333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5" action="ppaction://hlinksldjump" tooltip="Android 2: 9 @ +40.2%"/>
          </p:cNvPr>
          <p:cNvSpPr/>
          <p:nvPr/>
        </p:nvSpPr>
        <p:spPr>
          <a:xfrm>
            <a:off x="6175194" y="6454720"/>
            <a:ext cx="110763" cy="893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8" name="Rectangle 1447">
            <a:hlinkClick r:id="rId5" action="ppaction://hlinksldjump" tooltip="Black berry: 6 @ -22.3%"/>
          </p:cNvPr>
          <p:cNvSpPr/>
          <p:nvPr/>
        </p:nvSpPr>
        <p:spPr>
          <a:xfrm>
            <a:off x="6052733" y="6544053"/>
            <a:ext cx="140318" cy="50648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5" action="ppaction://hlinksldjump" tooltip="Symbian: 3 @ -2.4%"/>
          </p:cNvPr>
          <p:cNvSpPr/>
          <p:nvPr/>
        </p:nvSpPr>
        <p:spPr>
          <a:xfrm>
            <a:off x="6193051" y="6544053"/>
            <a:ext cx="92906" cy="34867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5" action="ppaction://hlinksldjump" tooltip="Android 1: 1 @ +11.4%"/>
          </p:cNvPr>
          <p:cNvSpPr/>
          <p:nvPr/>
        </p:nvSpPr>
        <p:spPr>
          <a:xfrm>
            <a:off x="6193051" y="6578920"/>
            <a:ext cx="68792" cy="15781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5" action="ppaction://hlinksldjump" tooltip="Other: 0 @ -22.3%"/>
          </p:cNvPr>
          <p:cNvSpPr/>
          <p:nvPr/>
        </p:nvSpPr>
        <p:spPr>
          <a:xfrm>
            <a:off x="6261843" y="6578920"/>
            <a:ext cx="24114" cy="15781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5" action="ppaction://hlinksldjump" tooltip="Newbie: 12 @ +4.4%"/>
          </p:cNvPr>
          <p:cNvSpPr/>
          <p:nvPr/>
        </p:nvSpPr>
        <p:spPr>
          <a:xfrm>
            <a:off x="5607302" y="6338210"/>
            <a:ext cx="691355" cy="269190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53" name="Rectangle 1452">
            <a:hlinkClick r:id="rId5" action="ppaction://hlinksldjump" tooltip="Android 3: 21 @ +11.5%"/>
          </p:cNvPr>
          <p:cNvSpPr/>
          <p:nvPr/>
        </p:nvSpPr>
        <p:spPr>
          <a:xfrm>
            <a:off x="5620002" y="6620100"/>
            <a:ext cx="217742" cy="109489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5" action="ppaction://hlinksldjump" tooltip="Android 4: 20 @ +2.4%"/>
          </p:cNvPr>
          <p:cNvSpPr/>
          <p:nvPr/>
        </p:nvSpPr>
        <p:spPr>
          <a:xfrm>
            <a:off x="5620002" y="6729589"/>
            <a:ext cx="217742" cy="103011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5" action="ppaction://hlinksldjump" tooltip="iOS 4: 18 @ +1.5%"/>
          </p:cNvPr>
          <p:cNvSpPr/>
          <p:nvPr/>
        </p:nvSpPr>
        <p:spPr>
          <a:xfrm>
            <a:off x="5837744" y="6620100"/>
            <a:ext cx="188055" cy="111619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5" action="ppaction://hlinksldjump" tooltip="iOS 5: 17 @ +0.7%"/>
          </p:cNvPr>
          <p:cNvSpPr/>
          <p:nvPr/>
        </p:nvSpPr>
        <p:spPr>
          <a:xfrm>
            <a:off x="5837744" y="6731719"/>
            <a:ext cx="188055" cy="100881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7" name="Rectangle 1456">
            <a:hlinkClick r:id="rId5" action="ppaction://hlinksldjump" tooltip="iOS 3: 14 @ -7.5%"/>
          </p:cNvPr>
          <p:cNvSpPr/>
          <p:nvPr/>
        </p:nvSpPr>
        <p:spPr>
          <a:xfrm>
            <a:off x="6025800" y="6620100"/>
            <a:ext cx="146681" cy="109588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5" action="ppaction://hlinksldjump" tooltip="Java ME: 11 @ -8.5%"/>
          </p:cNvPr>
          <p:cNvSpPr/>
          <p:nvPr/>
        </p:nvSpPr>
        <p:spPr>
          <a:xfrm>
            <a:off x="6172481" y="6620100"/>
            <a:ext cx="113476" cy="10958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5" action="ppaction://hlinksldjump" tooltip="Android 2: 7 @ +6.6%"/>
          </p:cNvPr>
          <p:cNvSpPr/>
          <p:nvPr/>
        </p:nvSpPr>
        <p:spPr>
          <a:xfrm>
            <a:off x="6025800" y="6729688"/>
            <a:ext cx="148361" cy="53519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0" name="Rectangle 1459">
            <a:hlinkClick r:id="rId5" action="ppaction://hlinksldjump" tooltip="Windows: 6 @ -14.7%"/>
          </p:cNvPr>
          <p:cNvSpPr/>
          <p:nvPr/>
        </p:nvSpPr>
        <p:spPr>
          <a:xfrm>
            <a:off x="6025800" y="6783207"/>
            <a:ext cx="148361" cy="49393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1" name="Rectangle 1460">
            <a:hlinkClick r:id="rId5" action="ppaction://hlinksldjump" tooltip="Black berry: 5 @ +19.1%"/>
          </p:cNvPr>
          <p:cNvSpPr/>
          <p:nvPr/>
        </p:nvSpPr>
        <p:spPr>
          <a:xfrm>
            <a:off x="6174161" y="6729688"/>
            <a:ext cx="111796" cy="49455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5" action="ppaction://hlinksldjump" tooltip="Symbian: 4 @ +28.7%"/>
          </p:cNvPr>
          <p:cNvSpPr/>
          <p:nvPr/>
        </p:nvSpPr>
        <p:spPr>
          <a:xfrm>
            <a:off x="6174161" y="6779143"/>
            <a:ext cx="100697" cy="40664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5" action="ppaction://hlinksldjump" tooltip="Android 1: 1 @ +73.0%"/>
          </p:cNvPr>
          <p:cNvSpPr/>
          <p:nvPr/>
        </p:nvSpPr>
        <p:spPr>
          <a:xfrm>
            <a:off x="6174161" y="6819807"/>
            <a:ext cx="100697" cy="127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4" name="Rectangle 1463">
            <a:hlinkClick r:id="rId5" action="ppaction://hlinksldjump" tooltip="Other: 1 @ +6.7%"/>
          </p:cNvPr>
          <p:cNvSpPr/>
          <p:nvPr/>
        </p:nvSpPr>
        <p:spPr>
          <a:xfrm>
            <a:off x="6274858" y="6779143"/>
            <a:ext cx="11099" cy="53457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5" action="ppaction://hlinksldjump" tooltip="Retired: 10 @ +1.9%"/>
          </p:cNvPr>
          <p:cNvSpPr/>
          <p:nvPr/>
        </p:nvSpPr>
        <p:spPr>
          <a:xfrm>
            <a:off x="5607302" y="6607400"/>
            <a:ext cx="691355" cy="237900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66" name="Rectangle 1465">
            <a:hlinkClick r:id="rId5" action="ppaction://hlinksldjump" tooltip="iOS 4: 16 @ +31.9%"/>
          </p:cNvPr>
          <p:cNvSpPr/>
          <p:nvPr/>
        </p:nvSpPr>
        <p:spPr>
          <a:xfrm>
            <a:off x="6311357" y="6350910"/>
            <a:ext cx="158086" cy="1150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5" action="ppaction://hlinksldjump" tooltip="Android 3: 16 @ +6.7%"/>
          </p:cNvPr>
          <p:cNvSpPr/>
          <p:nvPr/>
        </p:nvSpPr>
        <p:spPr>
          <a:xfrm>
            <a:off x="6469444" y="6350910"/>
            <a:ext cx="157832" cy="115067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5" action="ppaction://hlinksldjump" tooltip="Android 4: 16 @ -8.4%"/>
          </p:cNvPr>
          <p:cNvSpPr/>
          <p:nvPr/>
        </p:nvSpPr>
        <p:spPr>
          <a:xfrm>
            <a:off x="6627276" y="6350910"/>
            <a:ext cx="157669" cy="115067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9" name="Rectangle 1468">
            <a:hlinkClick r:id="rId5" action="ppaction://hlinksldjump" tooltip="iOS 5: 15 @ +13.0%"/>
          </p:cNvPr>
          <p:cNvSpPr/>
          <p:nvPr/>
        </p:nvSpPr>
        <p:spPr>
          <a:xfrm>
            <a:off x="6311357" y="6465977"/>
            <a:ext cx="229604" cy="74980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5" action="ppaction://hlinksldjump" tooltip="Java ME: 13 @ +60.7%"/>
          </p:cNvPr>
          <p:cNvSpPr/>
          <p:nvPr/>
        </p:nvSpPr>
        <p:spPr>
          <a:xfrm>
            <a:off x="6311357" y="6540957"/>
            <a:ext cx="229604" cy="666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5" action="ppaction://hlinksldjump" tooltip="iOS 3: 12 @ +17.7%"/>
          </p:cNvPr>
          <p:cNvSpPr/>
          <p:nvPr/>
        </p:nvSpPr>
        <p:spPr>
          <a:xfrm>
            <a:off x="6540961" y="6465977"/>
            <a:ext cx="157781" cy="88187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2" name="Rectangle 1471">
            <a:hlinkClick r:id="rId5" action="ppaction://hlinksldjump" tooltip="Windows: 7 @ -5.9%"/>
          </p:cNvPr>
          <p:cNvSpPr/>
          <p:nvPr/>
        </p:nvSpPr>
        <p:spPr>
          <a:xfrm>
            <a:off x="6698742" y="6465977"/>
            <a:ext cx="86203" cy="8818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5" action="ppaction://hlinksldjump" tooltip="Android 2: 5 @ -21.1%"/>
          </p:cNvPr>
          <p:cNvSpPr/>
          <p:nvPr/>
        </p:nvSpPr>
        <p:spPr>
          <a:xfrm>
            <a:off x="6540961" y="6554164"/>
            <a:ext cx="110014" cy="53491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4" name="Rectangle 1473">
            <a:hlinkClick r:id="rId5" action="ppaction://hlinksldjump" tooltip="Black berry: 3 @ -12.5%"/>
          </p:cNvPr>
          <p:cNvSpPr/>
          <p:nvPr/>
        </p:nvSpPr>
        <p:spPr>
          <a:xfrm>
            <a:off x="6650975" y="6554164"/>
            <a:ext cx="72042" cy="53491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5" action="ppaction://hlinksldjump" tooltip="Symbian: 2 @ -8.5%"/>
          </p:cNvPr>
          <p:cNvSpPr/>
          <p:nvPr/>
        </p:nvSpPr>
        <p:spPr>
          <a:xfrm>
            <a:off x="6723017" y="6554164"/>
            <a:ext cx="61928" cy="38396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6" name="Rectangle 1475">
            <a:hlinkClick r:id="rId5" action="ppaction://hlinksldjump" tooltip="Android 1: 1 @ +8.1%"/>
          </p:cNvPr>
          <p:cNvSpPr/>
          <p:nvPr/>
        </p:nvSpPr>
        <p:spPr>
          <a:xfrm>
            <a:off x="6723017" y="6592560"/>
            <a:ext cx="46874" cy="15095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5" action="ppaction://hlinksldjump" tooltip="Other: 0 @ -47.0%"/>
          </p:cNvPr>
          <p:cNvSpPr/>
          <p:nvPr/>
        </p:nvSpPr>
        <p:spPr>
          <a:xfrm>
            <a:off x="6769891" y="6592560"/>
            <a:ext cx="15054" cy="1509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5" action="ppaction://hlinksldjump" tooltip="DINK: 9 @ +9.7%"/>
          </p:cNvPr>
          <p:cNvSpPr/>
          <p:nvPr/>
        </p:nvSpPr>
        <p:spPr>
          <a:xfrm>
            <a:off x="6298657" y="6338210"/>
            <a:ext cx="498988" cy="282145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79" name="Rectangle 1478">
            <a:hlinkClick r:id="rId5" action="ppaction://hlinksldjump" tooltip="iOS 5: 12 @ +12.8%"/>
          </p:cNvPr>
          <p:cNvSpPr/>
          <p:nvPr/>
        </p:nvSpPr>
        <p:spPr>
          <a:xfrm>
            <a:off x="6810345" y="6350910"/>
            <a:ext cx="169996" cy="78520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5" action="ppaction://hlinksldjump" tooltip="iOS 4: 12 @ -6.5%"/>
          </p:cNvPr>
          <p:cNvSpPr/>
          <p:nvPr/>
        </p:nvSpPr>
        <p:spPr>
          <a:xfrm>
            <a:off x="6980341" y="6350910"/>
            <a:ext cx="167770" cy="7852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5" action="ppaction://hlinksldjump" tooltip="Android 4: 12 @ -11.8%"/>
          </p:cNvPr>
          <p:cNvSpPr/>
          <p:nvPr/>
        </p:nvSpPr>
        <p:spPr>
          <a:xfrm>
            <a:off x="6810345" y="6429430"/>
            <a:ext cx="170873" cy="76147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5" action="ppaction://hlinksldjump" tooltip="Android 3: 11 @ +0.5%"/>
          </p:cNvPr>
          <p:cNvSpPr/>
          <p:nvPr/>
        </p:nvSpPr>
        <p:spPr>
          <a:xfrm>
            <a:off x="6981218" y="6429430"/>
            <a:ext cx="166893" cy="76147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5" action="ppaction://hlinksldjump" tooltip="iOS 3: 9 @ +3.1%"/>
          </p:cNvPr>
          <p:cNvSpPr/>
          <p:nvPr/>
        </p:nvSpPr>
        <p:spPr>
          <a:xfrm>
            <a:off x="6810345" y="6505577"/>
            <a:ext cx="191506" cy="52408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5" action="ppaction://hlinksldjump" tooltip="Java ME: 9 @ -3.4%"/>
          </p:cNvPr>
          <p:cNvSpPr/>
          <p:nvPr/>
        </p:nvSpPr>
        <p:spPr>
          <a:xfrm>
            <a:off x="6810345" y="6557985"/>
            <a:ext cx="191506" cy="49670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5" action="ppaction://hlinksldjump" tooltip="Windows: 4 @ +14.5%"/>
          </p:cNvPr>
          <p:cNvSpPr/>
          <p:nvPr/>
        </p:nvSpPr>
        <p:spPr>
          <a:xfrm>
            <a:off x="7001851" y="6505577"/>
            <a:ext cx="77147" cy="62986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hlinkClick r:id="rId5" action="ppaction://hlinksldjump" tooltip="Android 2: 4 @ -12.7%"/>
          </p:cNvPr>
          <p:cNvSpPr/>
          <p:nvPr/>
        </p:nvSpPr>
        <p:spPr>
          <a:xfrm>
            <a:off x="7078998" y="6505577"/>
            <a:ext cx="69113" cy="62986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hlinkClick r:id="rId5" action="ppaction://hlinksldjump" tooltip="Black berry: 3 @ -14.2%"/>
          </p:cNvPr>
          <p:cNvSpPr/>
          <p:nvPr/>
        </p:nvSpPr>
        <p:spPr>
          <a:xfrm>
            <a:off x="7001851" y="6568563"/>
            <a:ext cx="74948" cy="39092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5" action="ppaction://hlinksldjump" tooltip="Symbian: 2 @ -12.9%"/>
          </p:cNvPr>
          <p:cNvSpPr/>
          <p:nvPr/>
        </p:nvSpPr>
        <p:spPr>
          <a:xfrm>
            <a:off x="7076798" y="6568563"/>
            <a:ext cx="71313" cy="29704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5" action="ppaction://hlinksldjump" tooltip="Android 1: 1 @ +8.7%"/>
          </p:cNvPr>
          <p:cNvSpPr/>
          <p:nvPr/>
        </p:nvSpPr>
        <p:spPr>
          <a:xfrm>
            <a:off x="7076798" y="6598267"/>
            <a:ext cx="59570" cy="9388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0" name="Rectangle 1489">
            <a:hlinkClick r:id="rId5" action="ppaction://hlinksldjump" tooltip="Other: 0 @ -31.8%"/>
          </p:cNvPr>
          <p:cNvSpPr/>
          <p:nvPr/>
        </p:nvSpPr>
        <p:spPr>
          <a:xfrm>
            <a:off x="7136368" y="6598267"/>
            <a:ext cx="11742" cy="938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5" action="ppaction://hlinksldjump" tooltip="Listener: 6 @ -2.2%"/>
          </p:cNvPr>
          <p:cNvSpPr/>
          <p:nvPr/>
        </p:nvSpPr>
        <p:spPr>
          <a:xfrm>
            <a:off x="6797645" y="6338210"/>
            <a:ext cx="363166" cy="282145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92" name="Rectangle 1491">
            <a:hlinkClick r:id="rId5" action="ppaction://hlinksldjump" tooltip="Android 4: 8 @ +8.8%"/>
          </p:cNvPr>
          <p:cNvSpPr/>
          <p:nvPr/>
        </p:nvSpPr>
        <p:spPr>
          <a:xfrm>
            <a:off x="6311357" y="6633055"/>
            <a:ext cx="131683" cy="64580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Rectangle 1492">
            <a:hlinkClick r:id="rId5" action="ppaction://hlinksldjump" tooltip="Android 3: 7 @ +1.2%"/>
          </p:cNvPr>
          <p:cNvSpPr/>
          <p:nvPr/>
        </p:nvSpPr>
        <p:spPr>
          <a:xfrm>
            <a:off x="6443040" y="6633055"/>
            <a:ext cx="114147" cy="64580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4" name="Rectangle 1493">
            <a:hlinkClick r:id="rId5" action="ppaction://hlinksldjump" tooltip="iOS 5: 6 @ +3.8%"/>
          </p:cNvPr>
          <p:cNvSpPr/>
          <p:nvPr/>
        </p:nvSpPr>
        <p:spPr>
          <a:xfrm>
            <a:off x="6311357" y="6697636"/>
            <a:ext cx="129250" cy="51397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5" name="Rectangle 1494">
            <a:hlinkClick r:id="rId5" action="ppaction://hlinksldjump" tooltip="Java ME: 6 @ +15.0%"/>
          </p:cNvPr>
          <p:cNvSpPr/>
          <p:nvPr/>
        </p:nvSpPr>
        <p:spPr>
          <a:xfrm>
            <a:off x="6440607" y="6697636"/>
            <a:ext cx="116580" cy="51397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6" name="Rectangle 1495">
            <a:hlinkClick r:id="rId5" action="ppaction://hlinksldjump" tooltip="iOS 4: 5 @ -29.8%"/>
          </p:cNvPr>
          <p:cNvSpPr/>
          <p:nvPr/>
        </p:nvSpPr>
        <p:spPr>
          <a:xfrm>
            <a:off x="6311357" y="6749033"/>
            <a:ext cx="137370" cy="41887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5" action="ppaction://hlinksldjump" tooltip="iOS 3: 5 @ +17.8%"/>
          </p:cNvPr>
          <p:cNvSpPr/>
          <p:nvPr/>
        </p:nvSpPr>
        <p:spPr>
          <a:xfrm>
            <a:off x="6311357" y="6790920"/>
            <a:ext cx="137370" cy="41680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8" name="Rectangle 1497">
            <a:hlinkClick r:id="rId5" action="ppaction://hlinksldjump" tooltip="Windows: 3 @ +4.5%"/>
          </p:cNvPr>
          <p:cNvSpPr/>
          <p:nvPr/>
        </p:nvSpPr>
        <p:spPr>
          <a:xfrm>
            <a:off x="6448728" y="6749033"/>
            <a:ext cx="60663" cy="4867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5" action="ppaction://hlinksldjump" tooltip="Android 2: 2 @ -31.8%"/>
          </p:cNvPr>
          <p:cNvSpPr/>
          <p:nvPr/>
        </p:nvSpPr>
        <p:spPr>
          <a:xfrm>
            <a:off x="6509391" y="6749033"/>
            <a:ext cx="47796" cy="486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0" name="Rectangle 1499">
            <a:hlinkClick r:id="rId5" action="ppaction://hlinksldjump" tooltip="Black berry: 2 @ +16.5%"/>
          </p:cNvPr>
          <p:cNvSpPr/>
          <p:nvPr/>
        </p:nvSpPr>
        <p:spPr>
          <a:xfrm>
            <a:off x="6448728" y="6797710"/>
            <a:ext cx="63067" cy="34890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5" action="ppaction://hlinksldjump" tooltip="Symbian: 1 @ -16.3%"/>
          </p:cNvPr>
          <p:cNvSpPr/>
          <p:nvPr/>
        </p:nvSpPr>
        <p:spPr>
          <a:xfrm>
            <a:off x="6511794" y="6797710"/>
            <a:ext cx="45393" cy="22971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5" action="ppaction://hlinksldjump" tooltip="Android 1: 0 @ -26.7%"/>
          </p:cNvPr>
          <p:cNvSpPr/>
          <p:nvPr/>
        </p:nvSpPr>
        <p:spPr>
          <a:xfrm>
            <a:off x="6511794" y="6820681"/>
            <a:ext cx="27188" cy="11919"/>
          </a:xfrm>
          <a:prstGeom prst="rect">
            <a:avLst/>
          </a:prstGeom>
          <a:solidFill>
            <a:srgbClr val="FF1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3" name="Rectangle 1502">
            <a:hlinkClick r:id="rId5" action="ppaction://hlinksldjump" tooltip="Other: 0 @ -19.8%"/>
          </p:cNvPr>
          <p:cNvSpPr/>
          <p:nvPr/>
        </p:nvSpPr>
        <p:spPr>
          <a:xfrm>
            <a:off x="6538983" y="6820681"/>
            <a:ext cx="18204" cy="11919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4" name="Rectangle 1503">
            <a:hlinkClick r:id="rId5" action="ppaction://hlinksldjump" tooltip="Browser: 4 @ -1.6%"/>
          </p:cNvPr>
          <p:cNvSpPr/>
          <p:nvPr/>
        </p:nvSpPr>
        <p:spPr>
          <a:xfrm>
            <a:off x="6298657" y="6620355"/>
            <a:ext cx="271230" cy="22494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5" name="Rectangle 1504">
            <a:hlinkClick r:id="rId5" action="ppaction://hlinksldjump" tooltip="iOS 5: 7 @ +29.5%"/>
          </p:cNvPr>
          <p:cNvSpPr/>
          <p:nvPr/>
        </p:nvSpPr>
        <p:spPr>
          <a:xfrm>
            <a:off x="6582587" y="6633055"/>
            <a:ext cx="124246" cy="51845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6" name="Rectangle 1505">
            <a:hlinkClick r:id="rId5" action="ppaction://hlinksldjump" tooltip="Android 4: 6 @ +5.2%"/>
          </p:cNvPr>
          <p:cNvSpPr/>
          <p:nvPr/>
        </p:nvSpPr>
        <p:spPr>
          <a:xfrm>
            <a:off x="6582587" y="6684900"/>
            <a:ext cx="124246" cy="51411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7" name="Rectangle 1506">
            <a:hlinkClick r:id="rId5" action="ppaction://hlinksldjump" tooltip="iOS 4: 5 @ -14.2%"/>
          </p:cNvPr>
          <p:cNvSpPr/>
          <p:nvPr/>
        </p:nvSpPr>
        <p:spPr>
          <a:xfrm>
            <a:off x="6706833" y="6633055"/>
            <a:ext cx="95606" cy="54437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5" action="ppaction://hlinksldjump" tooltip="Android 3: 5 @ -22.5%"/>
          </p:cNvPr>
          <p:cNvSpPr/>
          <p:nvPr/>
        </p:nvSpPr>
        <p:spPr>
          <a:xfrm>
            <a:off x="6706833" y="6687492"/>
            <a:ext cx="95606" cy="48819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5" action="ppaction://hlinksldjump" tooltip="iOS 3: 4 @ -6.0%"/>
          </p:cNvPr>
          <p:cNvSpPr/>
          <p:nvPr/>
        </p:nvSpPr>
        <p:spPr>
          <a:xfrm>
            <a:off x="6802438" y="6633055"/>
            <a:ext cx="79318" cy="48659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5" action="ppaction://hlinksldjump" tooltip="Java ME: 3 @ -7.5%"/>
          </p:cNvPr>
          <p:cNvSpPr/>
          <p:nvPr/>
        </p:nvSpPr>
        <p:spPr>
          <a:xfrm>
            <a:off x="6881757" y="6633055"/>
            <a:ext cx="60983" cy="4865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1" name="Rectangle 1510">
            <a:hlinkClick r:id="rId5" action="ppaction://hlinksldjump" tooltip="Windows: 3 @ +15.2%"/>
          </p:cNvPr>
          <p:cNvSpPr/>
          <p:nvPr/>
        </p:nvSpPr>
        <p:spPr>
          <a:xfrm>
            <a:off x="6802438" y="6681714"/>
            <a:ext cx="83139" cy="32213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5" action="ppaction://hlinksldjump" tooltip="Android 2: 2 @ +13.8%"/>
          </p:cNvPr>
          <p:cNvSpPr/>
          <p:nvPr/>
        </p:nvSpPr>
        <p:spPr>
          <a:xfrm>
            <a:off x="6802438" y="6713927"/>
            <a:ext cx="83139" cy="22384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5" action="ppaction://hlinksldjump" tooltip="Black berry: 2 @ +26.9%"/>
          </p:cNvPr>
          <p:cNvSpPr/>
          <p:nvPr/>
        </p:nvSpPr>
        <p:spPr>
          <a:xfrm>
            <a:off x="6885577" y="6681714"/>
            <a:ext cx="57162" cy="27384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5" action="ppaction://hlinksldjump" tooltip="Symbian: 1 @ +51.0%"/>
          </p:cNvPr>
          <p:cNvSpPr/>
          <p:nvPr/>
        </p:nvSpPr>
        <p:spPr>
          <a:xfrm>
            <a:off x="6885577" y="6709098"/>
            <a:ext cx="40316" cy="272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5" action="ppaction://hlinksldjump" tooltip="Android 1: 0 @ +183.3%"/>
          </p:cNvPr>
          <p:cNvSpPr/>
          <p:nvPr/>
        </p:nvSpPr>
        <p:spPr>
          <a:xfrm>
            <a:off x="6925894" y="6709098"/>
            <a:ext cx="16846" cy="237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>
            <a:hlinkClick r:id="rId5" action="ppaction://hlinksldjump" tooltip="Other: 0 @ -40.2%"/>
          </p:cNvPr>
          <p:cNvSpPr/>
          <p:nvPr/>
        </p:nvSpPr>
        <p:spPr>
          <a:xfrm>
            <a:off x="6925894" y="6732860"/>
            <a:ext cx="16846" cy="34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Rectangle 1516">
            <a:hlinkClick r:id="rId5" action="ppaction://hlinksldjump" tooltip="Cameraman: 3 @ +1.6%"/>
          </p:cNvPr>
          <p:cNvSpPr/>
          <p:nvPr/>
        </p:nvSpPr>
        <p:spPr>
          <a:xfrm>
            <a:off x="6569887" y="6620355"/>
            <a:ext cx="385553" cy="128656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18" name="Rectangle 1517">
            <a:hlinkClick r:id="rId5" action="ppaction://hlinksldjump" tooltip="iOS 4: 5 @ +13.9%"/>
          </p:cNvPr>
          <p:cNvSpPr/>
          <p:nvPr/>
        </p:nvSpPr>
        <p:spPr>
          <a:xfrm>
            <a:off x="6582587" y="6761711"/>
            <a:ext cx="128624" cy="35975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9" name="Rectangle 1518">
            <a:hlinkClick r:id="rId5" action="ppaction://hlinksldjump" tooltip="Android 3: 5 @ +54.6%"/>
          </p:cNvPr>
          <p:cNvSpPr/>
          <p:nvPr/>
        </p:nvSpPr>
        <p:spPr>
          <a:xfrm>
            <a:off x="6582587" y="6797686"/>
            <a:ext cx="128624" cy="349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5" action="ppaction://hlinksldjump" tooltip="Android 4: 5 @ +7.8%"/>
          </p:cNvPr>
          <p:cNvSpPr/>
          <p:nvPr/>
        </p:nvSpPr>
        <p:spPr>
          <a:xfrm>
            <a:off x="6711211" y="6761711"/>
            <a:ext cx="98252" cy="43059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5" action="ppaction://hlinksldjump" tooltip="iOS 5: 3 @ -24.7%"/>
          </p:cNvPr>
          <p:cNvSpPr/>
          <p:nvPr/>
        </p:nvSpPr>
        <p:spPr>
          <a:xfrm>
            <a:off x="6711211" y="6804770"/>
            <a:ext cx="98252" cy="27830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5" action="ppaction://hlinksldjump" tooltip="iOS 3: 3 @ -8.0%"/>
          </p:cNvPr>
          <p:cNvSpPr/>
          <p:nvPr/>
        </p:nvSpPr>
        <p:spPr>
          <a:xfrm>
            <a:off x="6809464" y="6761711"/>
            <a:ext cx="71192" cy="34223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5" action="ppaction://hlinksldjump" tooltip="Java ME: 2 @ -3.7%"/>
          </p:cNvPr>
          <p:cNvSpPr/>
          <p:nvPr/>
        </p:nvSpPr>
        <p:spPr>
          <a:xfrm>
            <a:off x="6880656" y="6761711"/>
            <a:ext cx="62084" cy="34223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5" action="ppaction://hlinksldjump" tooltip="Windows: 2 @ +36.7%"/>
          </p:cNvPr>
          <p:cNvSpPr/>
          <p:nvPr/>
        </p:nvSpPr>
        <p:spPr>
          <a:xfrm>
            <a:off x="6809464" y="6795935"/>
            <a:ext cx="43405" cy="366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5" action="ppaction://hlinksldjump" tooltip="Android 2: 1 @ -20.3%"/>
          </p:cNvPr>
          <p:cNvSpPr/>
          <p:nvPr/>
        </p:nvSpPr>
        <p:spPr>
          <a:xfrm>
            <a:off x="6852869" y="6795935"/>
            <a:ext cx="71884" cy="18473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5" action="ppaction://hlinksldjump" tooltip="Black berry: 1 @ +56.5%"/>
          </p:cNvPr>
          <p:cNvSpPr/>
          <p:nvPr/>
        </p:nvSpPr>
        <p:spPr>
          <a:xfrm>
            <a:off x="6852869" y="6814408"/>
            <a:ext cx="71884" cy="181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Rectangle 1526">
            <a:hlinkClick r:id="rId5" action="ppaction://hlinksldjump" tooltip="Symbian: 0 @ -28.6%"/>
          </p:cNvPr>
          <p:cNvSpPr/>
          <p:nvPr/>
        </p:nvSpPr>
        <p:spPr>
          <a:xfrm>
            <a:off x="6924752" y="6795935"/>
            <a:ext cx="17987" cy="23360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5" action="ppaction://hlinksldjump" tooltip="Android 1: 0 @ +39.8%"/>
          </p:cNvPr>
          <p:cNvSpPr/>
          <p:nvPr/>
        </p:nvSpPr>
        <p:spPr>
          <a:xfrm>
            <a:off x="6924752" y="6819295"/>
            <a:ext cx="17987" cy="133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Rectangle 1528">
            <a:hlinkClick r:id="rId5" action="ppaction://hlinksldjump" tooltip="Traveller: 2 @ +7.2%"/>
          </p:cNvPr>
          <p:cNvSpPr/>
          <p:nvPr/>
        </p:nvSpPr>
        <p:spPr>
          <a:xfrm>
            <a:off x="6569887" y="6749011"/>
            <a:ext cx="385553" cy="96289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30" name="Rectangle 1529">
            <a:hlinkClick r:id="rId5" action="ppaction://hlinksldjump" tooltip="iOS 5: 3 @ +8.3%"/>
          </p:cNvPr>
          <p:cNvSpPr/>
          <p:nvPr/>
        </p:nvSpPr>
        <p:spPr>
          <a:xfrm>
            <a:off x="6968140" y="6633055"/>
            <a:ext cx="91252" cy="31703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5" action="ppaction://hlinksldjump" tooltip="Android 4: 3 @ +23.8%"/>
          </p:cNvPr>
          <p:cNvSpPr/>
          <p:nvPr/>
        </p:nvSpPr>
        <p:spPr>
          <a:xfrm>
            <a:off x="7059392" y="6633055"/>
            <a:ext cx="88719" cy="31703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5" action="ppaction://hlinksldjump" tooltip="iOS 4: 3 @ -1.1%"/>
          </p:cNvPr>
          <p:cNvSpPr/>
          <p:nvPr/>
        </p:nvSpPr>
        <p:spPr>
          <a:xfrm>
            <a:off x="6968140" y="6664758"/>
            <a:ext cx="77184" cy="36286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Rectangle 1532">
            <a:hlinkClick r:id="rId5" action="ppaction://hlinksldjump" tooltip="Android 3: 3 @ -11.7%"/>
          </p:cNvPr>
          <p:cNvSpPr/>
          <p:nvPr/>
        </p:nvSpPr>
        <p:spPr>
          <a:xfrm>
            <a:off x="6968140" y="6701044"/>
            <a:ext cx="77184" cy="32419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5" action="ppaction://hlinksldjump" tooltip="Java ME: 2 @ +24.8%"/>
          </p:cNvPr>
          <p:cNvSpPr/>
          <p:nvPr/>
        </p:nvSpPr>
        <p:spPr>
          <a:xfrm>
            <a:off x="7045324" y="6664758"/>
            <a:ext cx="51751" cy="36694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Rectangle 1534">
            <a:hlinkClick r:id="rId5" action="ppaction://hlinksldjump" tooltip="iOS 3: 2 @ -22.9%"/>
          </p:cNvPr>
          <p:cNvSpPr/>
          <p:nvPr/>
        </p:nvSpPr>
        <p:spPr>
          <a:xfrm>
            <a:off x="7097075" y="6664758"/>
            <a:ext cx="51036" cy="36694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5" action="ppaction://hlinksldjump" tooltip="Windows: 1 @ -9.1%"/>
          </p:cNvPr>
          <p:cNvSpPr/>
          <p:nvPr/>
        </p:nvSpPr>
        <p:spPr>
          <a:xfrm>
            <a:off x="7045324" y="6701453"/>
            <a:ext cx="58439" cy="17966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5" action="ppaction://hlinksldjump" tooltip="Black berry: 1 @ +64.3%"/>
          </p:cNvPr>
          <p:cNvSpPr/>
          <p:nvPr/>
        </p:nvSpPr>
        <p:spPr>
          <a:xfrm>
            <a:off x="7045324" y="6719419"/>
            <a:ext cx="58439" cy="140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Rectangle 1537">
            <a:hlinkClick r:id="rId5" action="ppaction://hlinksldjump" tooltip="Android 2: 1 @ -31.6%"/>
          </p:cNvPr>
          <p:cNvSpPr/>
          <p:nvPr/>
        </p:nvSpPr>
        <p:spPr>
          <a:xfrm>
            <a:off x="7103763" y="6701453"/>
            <a:ext cx="44348" cy="1662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Rectangle 1538">
            <a:hlinkClick r:id="rId5" action="ppaction://hlinksldjump" tooltip="Symbian: 1 @ -9.9%"/>
          </p:cNvPr>
          <p:cNvSpPr/>
          <p:nvPr/>
        </p:nvSpPr>
        <p:spPr>
          <a:xfrm>
            <a:off x="7103763" y="6718078"/>
            <a:ext cx="33855" cy="15385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5" action="ppaction://hlinksldjump" tooltip="Android 1: 0 @ +2.8%"/>
          </p:cNvPr>
          <p:cNvSpPr/>
          <p:nvPr/>
        </p:nvSpPr>
        <p:spPr>
          <a:xfrm>
            <a:off x="7137619" y="6718078"/>
            <a:ext cx="10492" cy="13561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Rectangle 1540">
            <a:hlinkClick r:id="rId5" action="ppaction://hlinksldjump" tooltip="Other: 0 @ -49.6%"/>
          </p:cNvPr>
          <p:cNvSpPr/>
          <p:nvPr/>
        </p:nvSpPr>
        <p:spPr>
          <a:xfrm>
            <a:off x="7137619" y="6731640"/>
            <a:ext cx="10492" cy="182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Rectangle 1541">
            <a:hlinkClick r:id="rId5" action="ppaction://hlinksldjump" tooltip="Connected: 2 @ +0.1%"/>
          </p:cNvPr>
          <p:cNvSpPr/>
          <p:nvPr/>
        </p:nvSpPr>
        <p:spPr>
          <a:xfrm>
            <a:off x="6955440" y="6620355"/>
            <a:ext cx="205371" cy="125808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Rectangle 1542">
            <a:hlinkClick r:id="rId5" action="ppaction://hlinksldjump" tooltip="iOS 5: 3 @ +88.0%"/>
          </p:cNvPr>
          <p:cNvSpPr/>
          <p:nvPr/>
        </p:nvSpPr>
        <p:spPr>
          <a:xfrm>
            <a:off x="6968140" y="6758863"/>
            <a:ext cx="62815" cy="424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Rectangle 1543">
            <a:hlinkClick r:id="rId5" action="ppaction://hlinksldjump" tooltip="Android 3: 2 @ +21.1%"/>
          </p:cNvPr>
          <p:cNvSpPr/>
          <p:nvPr/>
        </p:nvSpPr>
        <p:spPr>
          <a:xfrm>
            <a:off x="6968140" y="6801275"/>
            <a:ext cx="62815" cy="31325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5" action="ppaction://hlinksldjump" tooltip="iOS 4: 2 @ +32.1%"/>
          </p:cNvPr>
          <p:cNvSpPr/>
          <p:nvPr/>
        </p:nvSpPr>
        <p:spPr>
          <a:xfrm>
            <a:off x="7030955" y="6758863"/>
            <a:ext cx="62083" cy="287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5" action="ppaction://hlinksldjump" tooltip="Java ME: 2 @ +59.6%"/>
          </p:cNvPr>
          <p:cNvSpPr/>
          <p:nvPr/>
        </p:nvSpPr>
        <p:spPr>
          <a:xfrm>
            <a:off x="7093038" y="6758863"/>
            <a:ext cx="55073" cy="287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Rectangle 1546">
            <a:hlinkClick r:id="rId5" action="ppaction://hlinksldjump" tooltip="Android 4: 2 @ +6.7%"/>
          </p:cNvPr>
          <p:cNvSpPr/>
          <p:nvPr/>
        </p:nvSpPr>
        <p:spPr>
          <a:xfrm>
            <a:off x="7030955" y="6787656"/>
            <a:ext cx="59238" cy="26691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5" action="ppaction://hlinksldjump" tooltip="iOS 3: 1 @ -29.8%"/>
          </p:cNvPr>
          <p:cNvSpPr/>
          <p:nvPr/>
        </p:nvSpPr>
        <p:spPr>
          <a:xfrm>
            <a:off x="7030955" y="6814347"/>
            <a:ext cx="59238" cy="18253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5" action="ppaction://hlinksldjump" tooltip="Windows: 1 @ +31.0%"/>
          </p:cNvPr>
          <p:cNvSpPr/>
          <p:nvPr/>
        </p:nvSpPr>
        <p:spPr>
          <a:xfrm>
            <a:off x="7090193" y="6787656"/>
            <a:ext cx="32840" cy="246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5" action="ppaction://hlinksldjump" tooltip="Black berry: 1 @ +11.3%"/>
          </p:cNvPr>
          <p:cNvSpPr/>
          <p:nvPr/>
        </p:nvSpPr>
        <p:spPr>
          <a:xfrm>
            <a:off x="7123033" y="6787656"/>
            <a:ext cx="25077" cy="24613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Rectangle 1550">
            <a:hlinkClick r:id="rId5" action="ppaction://hlinksldjump" tooltip="Android 2: 1 @ +14.6%"/>
          </p:cNvPr>
          <p:cNvSpPr/>
          <p:nvPr/>
        </p:nvSpPr>
        <p:spPr>
          <a:xfrm>
            <a:off x="7090193" y="6812269"/>
            <a:ext cx="25691" cy="20331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Rectangle 1551">
            <a:hlinkClick r:id="rId5" action="ppaction://hlinksldjump" tooltip="Symbian: 1 @ +101.9%"/>
          </p:cNvPr>
          <p:cNvSpPr/>
          <p:nvPr/>
        </p:nvSpPr>
        <p:spPr>
          <a:xfrm>
            <a:off x="7115885" y="6812269"/>
            <a:ext cx="32226" cy="151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Rectangle 1552">
            <a:hlinkClick r:id="rId5" action="ppaction://hlinksldjump" tooltip="Other: 0 @ +75.6%"/>
          </p:cNvPr>
          <p:cNvSpPr/>
          <p:nvPr/>
        </p:nvSpPr>
        <p:spPr>
          <a:xfrm>
            <a:off x="7115885" y="6827441"/>
            <a:ext cx="16693" cy="51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Rectangle 1553">
            <a:hlinkClick r:id="rId5" action="ppaction://hlinksldjump" tooltip="Android 1: 0 @ -60.0%"/>
          </p:cNvPr>
          <p:cNvSpPr/>
          <p:nvPr/>
        </p:nvSpPr>
        <p:spPr>
          <a:xfrm>
            <a:off x="7132578" y="6827441"/>
            <a:ext cx="15533" cy="51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Rectangle 1554">
            <a:hlinkClick r:id="rId5" action="ppaction://hlinksldjump" tooltip="Picky: 1 @ +26.0%"/>
          </p:cNvPr>
          <p:cNvSpPr/>
          <p:nvPr/>
        </p:nvSpPr>
        <p:spPr>
          <a:xfrm>
            <a:off x="6955440" y="6746163"/>
            <a:ext cx="205371" cy="99137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Rectangle 1555">
            <a:hlinkClick r:id="rId5" action="ppaction://hlinksldjump" tooltip="Lifestyle: 6 @ +3.6%"/>
          </p:cNvPr>
          <p:cNvSpPr/>
          <p:nvPr/>
        </p:nvSpPr>
        <p:spPr>
          <a:xfrm>
            <a:off x="5594602" y="6325510"/>
            <a:ext cx="1578909" cy="532490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Lifestyle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557" name="Rectangle 1556">
            <a:hlinkClick r:id="rId5" action="ppaction://hlinksldjump" tooltip="Android 3: 19 @ +7.1%"/>
          </p:cNvPr>
          <p:cNvSpPr/>
          <p:nvPr/>
        </p:nvSpPr>
        <p:spPr>
          <a:xfrm>
            <a:off x="7198911" y="5688198"/>
            <a:ext cx="180490" cy="116584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Rectangle 1557">
            <a:hlinkClick r:id="rId5" action="ppaction://hlinksldjump" tooltip="Android 4: 15 @ -22.7%"/>
          </p:cNvPr>
          <p:cNvSpPr/>
          <p:nvPr/>
        </p:nvSpPr>
        <p:spPr>
          <a:xfrm>
            <a:off x="7379400" y="5688198"/>
            <a:ext cx="148651" cy="116584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Rectangle 1558">
            <a:hlinkClick r:id="rId5" action="ppaction://hlinksldjump" tooltip="iOS 4: 15 @ -12.0%"/>
          </p:cNvPr>
          <p:cNvSpPr/>
          <p:nvPr/>
        </p:nvSpPr>
        <p:spPr>
          <a:xfrm>
            <a:off x="7528051" y="5688198"/>
            <a:ext cx="145986" cy="116584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Rectangle 1559">
            <a:hlinkClick r:id="rId5" action="ppaction://hlinksldjump" tooltip="iOS 5: 14 @ -27.2%"/>
          </p:cNvPr>
          <p:cNvSpPr/>
          <p:nvPr/>
        </p:nvSpPr>
        <p:spPr>
          <a:xfrm>
            <a:off x="7198911" y="5804782"/>
            <a:ext cx="212849" cy="72971"/>
          </a:xfrm>
          <a:prstGeom prst="rect">
            <a:avLst/>
          </a:prstGeom>
          <a:solidFill>
            <a:srgbClr val="FF1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5" action="ppaction://hlinksldjump" tooltip="iOS 3: 12 @ +5.0%"/>
          </p:cNvPr>
          <p:cNvSpPr/>
          <p:nvPr/>
        </p:nvSpPr>
        <p:spPr>
          <a:xfrm>
            <a:off x="7198911" y="5877753"/>
            <a:ext cx="212849" cy="63458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5" action="ppaction://hlinksldjump" tooltip="Java ME: 11 @ +8.4%"/>
          </p:cNvPr>
          <p:cNvSpPr/>
          <p:nvPr/>
        </p:nvSpPr>
        <p:spPr>
          <a:xfrm>
            <a:off x="7411759" y="5804782"/>
            <a:ext cx="163362" cy="76180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Rectangle 1562">
            <a:hlinkClick r:id="rId5" action="ppaction://hlinksldjump" tooltip="Android 2: 7 @ -2.2%"/>
          </p:cNvPr>
          <p:cNvSpPr/>
          <p:nvPr/>
        </p:nvSpPr>
        <p:spPr>
          <a:xfrm>
            <a:off x="7575122" y="5804782"/>
            <a:ext cx="98916" cy="76180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4" name="Rectangle 1563">
            <a:hlinkClick r:id="rId5" action="ppaction://hlinksldjump" tooltip="Windows: 6 @ -3.6%"/>
          </p:cNvPr>
          <p:cNvSpPr/>
          <p:nvPr/>
        </p:nvSpPr>
        <p:spPr>
          <a:xfrm>
            <a:off x="7411759" y="5880962"/>
            <a:ext cx="122497" cy="60249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5" name="Rectangle 1564">
            <a:hlinkClick r:id="rId5" action="ppaction://hlinksldjump" tooltip="Black berry: 4 @ -26.3%"/>
          </p:cNvPr>
          <p:cNvSpPr/>
          <p:nvPr/>
        </p:nvSpPr>
        <p:spPr>
          <a:xfrm>
            <a:off x="7534256" y="5880962"/>
            <a:ext cx="80776" cy="60249"/>
          </a:xfrm>
          <a:prstGeom prst="rect">
            <a:avLst/>
          </a:prstGeom>
          <a:solidFill>
            <a:srgbClr val="FF1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6" name="Rectangle 1565">
            <a:hlinkClick r:id="rId5" action="ppaction://hlinksldjump" tooltip="Symbian: 2 @ -24.8%"/>
          </p:cNvPr>
          <p:cNvSpPr/>
          <p:nvPr/>
        </p:nvSpPr>
        <p:spPr>
          <a:xfrm>
            <a:off x="7615032" y="5880962"/>
            <a:ext cx="59005" cy="44212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Rectangle 1566">
            <a:hlinkClick r:id="rId5" action="ppaction://hlinksldjump" tooltip="Android 1: 1 @ -34.6%"/>
          </p:cNvPr>
          <p:cNvSpPr/>
          <p:nvPr/>
        </p:nvSpPr>
        <p:spPr>
          <a:xfrm>
            <a:off x="7615032" y="5925174"/>
            <a:ext cx="41553" cy="1603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Rectangle 1567">
            <a:hlinkClick r:id="rId5" action="ppaction://hlinksldjump" tooltip="Other: 0 @ -11.1%"/>
          </p:cNvPr>
          <p:cNvSpPr/>
          <p:nvPr/>
        </p:nvSpPr>
        <p:spPr>
          <a:xfrm>
            <a:off x="7656585" y="5925174"/>
            <a:ext cx="17453" cy="16037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9" name="Rectangle 1568">
            <a:hlinkClick r:id="rId5" action="ppaction://hlinksldjump" tooltip="Newbie: 9 @ -10.2%"/>
          </p:cNvPr>
          <p:cNvSpPr/>
          <p:nvPr/>
        </p:nvSpPr>
        <p:spPr>
          <a:xfrm>
            <a:off x="7186211" y="5675498"/>
            <a:ext cx="500527" cy="278413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70" name="Rectangle 1569">
            <a:hlinkClick r:id="rId5" action="ppaction://hlinksldjump" tooltip="Android 3: 20 @ +75.1%"/>
          </p:cNvPr>
          <p:cNvSpPr/>
          <p:nvPr/>
        </p:nvSpPr>
        <p:spPr>
          <a:xfrm>
            <a:off x="7198911" y="5966611"/>
            <a:ext cx="184605" cy="1206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1" name="Rectangle 1570">
            <a:hlinkClick r:id="rId5" action="ppaction://hlinksldjump" tooltip="iOS 4: 16 @ +8.9%"/>
          </p:cNvPr>
          <p:cNvSpPr/>
          <p:nvPr/>
        </p:nvSpPr>
        <p:spPr>
          <a:xfrm>
            <a:off x="7383516" y="5966611"/>
            <a:ext cx="151008" cy="120684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Rectangle 1571">
            <a:hlinkClick r:id="rId5" action="ppaction://hlinksldjump" tooltip="Android 4: 15 @ -3.4%"/>
          </p:cNvPr>
          <p:cNvSpPr/>
          <p:nvPr/>
        </p:nvSpPr>
        <p:spPr>
          <a:xfrm>
            <a:off x="7534524" y="5966611"/>
            <a:ext cx="139514" cy="120684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5" action="ppaction://hlinksldjump" tooltip="iOS 5: 13 @ +3.7%"/>
          </p:cNvPr>
          <p:cNvSpPr/>
          <p:nvPr/>
        </p:nvSpPr>
        <p:spPr>
          <a:xfrm>
            <a:off x="7198911" y="6087295"/>
            <a:ext cx="224875" cy="67599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5" action="ppaction://hlinksldjump" tooltip="iOS 3: 11 @ +8.9%"/>
          </p:cNvPr>
          <p:cNvSpPr/>
          <p:nvPr/>
        </p:nvSpPr>
        <p:spPr>
          <a:xfrm>
            <a:off x="7198911" y="6154895"/>
            <a:ext cx="224875" cy="57410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5" action="ppaction://hlinksldjump" tooltip="Java ME: 10 @ -1.5%"/>
          </p:cNvPr>
          <p:cNvSpPr/>
          <p:nvPr/>
        </p:nvSpPr>
        <p:spPr>
          <a:xfrm>
            <a:off x="7423786" y="6087295"/>
            <a:ext cx="140955" cy="81739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6" name="Rectangle 1575">
            <a:hlinkClick r:id="rId5" action="ppaction://hlinksldjump" tooltip="Windows: 5 @ -3.3%"/>
          </p:cNvPr>
          <p:cNvSpPr/>
          <p:nvPr/>
        </p:nvSpPr>
        <p:spPr>
          <a:xfrm>
            <a:off x="7423786" y="6169034"/>
            <a:ext cx="140955" cy="43271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Rectangle 1576">
            <a:hlinkClick r:id="rId5" action="ppaction://hlinksldjump" tooltip="Android 2: 5 @ -6.8%"/>
          </p:cNvPr>
          <p:cNvSpPr/>
          <p:nvPr/>
        </p:nvSpPr>
        <p:spPr>
          <a:xfrm>
            <a:off x="7564741" y="6087295"/>
            <a:ext cx="109296" cy="47508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8" name="Rectangle 1577">
            <a:hlinkClick r:id="rId5" action="ppaction://hlinksldjump" tooltip="Black berry: 4 @ -11.4%"/>
          </p:cNvPr>
          <p:cNvSpPr/>
          <p:nvPr/>
        </p:nvSpPr>
        <p:spPr>
          <a:xfrm>
            <a:off x="7564741" y="6134803"/>
            <a:ext cx="109296" cy="38807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9" name="Rectangle 1578">
            <a:hlinkClick r:id="rId5" action="ppaction://hlinksldjump" tooltip="Symbian: 3 @ +13.4%"/>
          </p:cNvPr>
          <p:cNvSpPr/>
          <p:nvPr/>
        </p:nvSpPr>
        <p:spPr>
          <a:xfrm>
            <a:off x="7564741" y="6173610"/>
            <a:ext cx="78760" cy="38695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0" name="Rectangle 1579">
            <a:hlinkClick r:id="rId5" action="ppaction://hlinksldjump" tooltip="Android 1: 1 @ +24.1%"/>
          </p:cNvPr>
          <p:cNvSpPr/>
          <p:nvPr/>
        </p:nvSpPr>
        <p:spPr>
          <a:xfrm>
            <a:off x="7643501" y="6173610"/>
            <a:ext cx="30537" cy="29466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Rectangle 1580">
            <a:hlinkClick r:id="rId5" action="ppaction://hlinksldjump" tooltip="Other: 0 @ -52.5%"/>
          </p:cNvPr>
          <p:cNvSpPr/>
          <p:nvPr/>
        </p:nvSpPr>
        <p:spPr>
          <a:xfrm>
            <a:off x="7643501" y="6203076"/>
            <a:ext cx="30537" cy="922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Rectangle 1581">
            <a:hlinkClick r:id="rId5" action="ppaction://hlinksldjump" tooltip="Retired: 9 @ +10.4%"/>
          </p:cNvPr>
          <p:cNvSpPr/>
          <p:nvPr/>
        </p:nvSpPr>
        <p:spPr>
          <a:xfrm>
            <a:off x="7186211" y="5953911"/>
            <a:ext cx="500527" cy="271094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83" name="Rectangle 1582">
            <a:hlinkClick r:id="rId5" action="ppaction://hlinksldjump" tooltip="iOS 4: 13 @ +15.2%"/>
          </p:cNvPr>
          <p:cNvSpPr/>
          <p:nvPr/>
        </p:nvSpPr>
        <p:spPr>
          <a:xfrm>
            <a:off x="7699438" y="5688198"/>
            <a:ext cx="166253" cy="88331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Rectangle 1583">
            <a:hlinkClick r:id="rId5" action="ppaction://hlinksldjump" tooltip="iOS 5: 12 @ +13.7%"/>
          </p:cNvPr>
          <p:cNvSpPr/>
          <p:nvPr/>
        </p:nvSpPr>
        <p:spPr>
          <a:xfrm>
            <a:off x="7865691" y="5688198"/>
            <a:ext cx="154533" cy="88331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5" action="ppaction://hlinksldjump" tooltip="Android 3: 11 @ -14.0%"/>
          </p:cNvPr>
          <p:cNvSpPr/>
          <p:nvPr/>
        </p:nvSpPr>
        <p:spPr>
          <a:xfrm>
            <a:off x="7699438" y="5776529"/>
            <a:ext cx="160496" cy="78317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5" action="ppaction://hlinksldjump" tooltip="Android 4: 11 @ -24.7%"/>
          </p:cNvPr>
          <p:cNvSpPr/>
          <p:nvPr/>
        </p:nvSpPr>
        <p:spPr>
          <a:xfrm>
            <a:off x="7859934" y="5776529"/>
            <a:ext cx="160290" cy="78317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7" name="Rectangle 1586">
            <a:hlinkClick r:id="rId5" action="ppaction://hlinksldjump" tooltip="iOS 3: 9 @ +31.7%"/>
          </p:cNvPr>
          <p:cNvSpPr/>
          <p:nvPr/>
        </p:nvSpPr>
        <p:spPr>
          <a:xfrm>
            <a:off x="7699438" y="5854846"/>
            <a:ext cx="175046" cy="586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5" action="ppaction://hlinksldjump" tooltip="Java ME: 8 @ +1.5%"/>
          </p:cNvPr>
          <p:cNvSpPr/>
          <p:nvPr/>
        </p:nvSpPr>
        <p:spPr>
          <a:xfrm>
            <a:off x="7699438" y="5913532"/>
            <a:ext cx="175046" cy="52948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5" action="ppaction://hlinksldjump" tooltip="Windows: 5 @ -10.3%"/>
          </p:cNvPr>
          <p:cNvSpPr/>
          <p:nvPr/>
        </p:nvSpPr>
        <p:spPr>
          <a:xfrm>
            <a:off x="7874484" y="5854846"/>
            <a:ext cx="79448" cy="66707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0" name="Rectangle 1589">
            <a:hlinkClick r:id="rId5" action="ppaction://hlinksldjump" tooltip="Black berry: 4 @ +29.0%"/>
          </p:cNvPr>
          <p:cNvSpPr/>
          <p:nvPr/>
        </p:nvSpPr>
        <p:spPr>
          <a:xfrm>
            <a:off x="7953933" y="5854846"/>
            <a:ext cx="66291" cy="66707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1" name="Rectangle 1590">
            <a:hlinkClick r:id="rId5" action="ppaction://hlinksldjump" tooltip="Android 2: 4 @ -4.5%"/>
          </p:cNvPr>
          <p:cNvSpPr/>
          <p:nvPr/>
        </p:nvSpPr>
        <p:spPr>
          <a:xfrm>
            <a:off x="7874484" y="5921553"/>
            <a:ext cx="94336" cy="44927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2" name="Rectangle 1591">
            <a:hlinkClick r:id="rId5" action="ppaction://hlinksldjump" tooltip="Symbian: 1 @ -31.7%"/>
          </p:cNvPr>
          <p:cNvSpPr/>
          <p:nvPr/>
        </p:nvSpPr>
        <p:spPr>
          <a:xfrm>
            <a:off x="7968821" y="5921553"/>
            <a:ext cx="51403" cy="3228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Rectangle 1592">
            <a:hlinkClick r:id="rId5" action="ppaction://hlinksldjump" tooltip="Android 1: 0 @ -38.0%"/>
          </p:cNvPr>
          <p:cNvSpPr/>
          <p:nvPr/>
        </p:nvSpPr>
        <p:spPr>
          <a:xfrm>
            <a:off x="7968821" y="5953835"/>
            <a:ext cx="30226" cy="1264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4" name="Rectangle 1593">
            <a:hlinkClick r:id="rId5" action="ppaction://hlinksldjump" tooltip="Other: 0 @ +10.7%"/>
          </p:cNvPr>
          <p:cNvSpPr/>
          <p:nvPr/>
        </p:nvSpPr>
        <p:spPr>
          <a:xfrm>
            <a:off x="7999047" y="5953835"/>
            <a:ext cx="21177" cy="12645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5" name="Rectangle 1594">
            <a:hlinkClick r:id="rId5" action="ppaction://hlinksldjump" tooltip="DINK: 7 @ -0.9%"/>
          </p:cNvPr>
          <p:cNvSpPr/>
          <p:nvPr/>
        </p:nvSpPr>
        <p:spPr>
          <a:xfrm>
            <a:off x="7686738" y="5675498"/>
            <a:ext cx="346187" cy="303682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96" name="Rectangle 1595">
            <a:hlinkClick r:id="rId5" action="ppaction://hlinksldjump" tooltip="Android 4: 11 @ +36.4%"/>
          </p:cNvPr>
          <p:cNvSpPr/>
          <p:nvPr/>
        </p:nvSpPr>
        <p:spPr>
          <a:xfrm>
            <a:off x="8045624" y="5688198"/>
            <a:ext cx="126635" cy="982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5" action="ppaction://hlinksldjump" tooltip="Android 3: 10 @ +0.7%"/>
          </p:cNvPr>
          <p:cNvSpPr/>
          <p:nvPr/>
        </p:nvSpPr>
        <p:spPr>
          <a:xfrm>
            <a:off x="8172259" y="5688198"/>
            <a:ext cx="113290" cy="98238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8" name="Rectangle 1597">
            <a:hlinkClick r:id="rId5" action="ppaction://hlinksldjump" tooltip="iOS 4: 9 @ -0.3%"/>
          </p:cNvPr>
          <p:cNvSpPr/>
          <p:nvPr/>
        </p:nvSpPr>
        <p:spPr>
          <a:xfrm>
            <a:off x="8045624" y="5786436"/>
            <a:ext cx="124732" cy="7663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5" action="ppaction://hlinksldjump" tooltip="iOS 5: 8 @ -6.3%"/>
          </p:cNvPr>
          <p:cNvSpPr/>
          <p:nvPr/>
        </p:nvSpPr>
        <p:spPr>
          <a:xfrm>
            <a:off x="8170357" y="5786436"/>
            <a:ext cx="115192" cy="76633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5" action="ppaction://hlinksldjump" tooltip="iOS 3: 6 @ -27.3%"/>
          </p:cNvPr>
          <p:cNvSpPr/>
          <p:nvPr/>
        </p:nvSpPr>
        <p:spPr>
          <a:xfrm>
            <a:off x="8045624" y="5863069"/>
            <a:ext cx="117701" cy="53595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5" action="ppaction://hlinksldjump" tooltip="Java ME: 5 @ -25.7%"/>
          </p:cNvPr>
          <p:cNvSpPr/>
          <p:nvPr/>
        </p:nvSpPr>
        <p:spPr>
          <a:xfrm>
            <a:off x="8045624" y="5916664"/>
            <a:ext cx="117701" cy="49816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5" action="ppaction://hlinksldjump" tooltip="Windows: 4 @ -9.2%"/>
          </p:cNvPr>
          <p:cNvSpPr/>
          <p:nvPr/>
        </p:nvSpPr>
        <p:spPr>
          <a:xfrm>
            <a:off x="8163325" y="5863069"/>
            <a:ext cx="122224" cy="31959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3" name="Rectangle 1602">
            <a:hlinkClick r:id="rId5" action="ppaction://hlinksldjump" tooltip="Android 2: 3 @ -14.2%"/>
          </p:cNvPr>
          <p:cNvSpPr/>
          <p:nvPr/>
        </p:nvSpPr>
        <p:spPr>
          <a:xfrm>
            <a:off x="8163325" y="5895028"/>
            <a:ext cx="69986" cy="5258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4" name="Rectangle 1603">
            <a:hlinkClick r:id="rId5" action="ppaction://hlinksldjump" tooltip="Black berry: 3 @ +51.0%"/>
          </p:cNvPr>
          <p:cNvSpPr/>
          <p:nvPr/>
        </p:nvSpPr>
        <p:spPr>
          <a:xfrm>
            <a:off x="8233311" y="5895028"/>
            <a:ext cx="52238" cy="525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5" name="Rectangle 1604">
            <a:hlinkClick r:id="rId5" action="ppaction://hlinksldjump" tooltip="Symbian: 2 @ +8.2%"/>
          </p:cNvPr>
          <p:cNvSpPr/>
          <p:nvPr/>
        </p:nvSpPr>
        <p:spPr>
          <a:xfrm>
            <a:off x="8163325" y="5947608"/>
            <a:ext cx="98592" cy="18872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6" name="Rectangle 1605">
            <a:hlinkClick r:id="rId5" action="ppaction://hlinksldjump" tooltip="Android 1: 0 @ -8.7%"/>
          </p:cNvPr>
          <p:cNvSpPr/>
          <p:nvPr/>
        </p:nvSpPr>
        <p:spPr>
          <a:xfrm>
            <a:off x="8261917" y="5947608"/>
            <a:ext cx="23632" cy="12084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5" action="ppaction://hlinksldjump" tooltip="Other: 0 @ -12.5%"/>
          </p:cNvPr>
          <p:cNvSpPr/>
          <p:nvPr/>
        </p:nvSpPr>
        <p:spPr>
          <a:xfrm>
            <a:off x="8261917" y="5959692"/>
            <a:ext cx="23632" cy="6788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Rectangle 1607">
            <a:hlinkClick r:id="rId5" action="ppaction://hlinksldjump" tooltip="Listener: 5 @ -2.3%"/>
          </p:cNvPr>
          <p:cNvSpPr/>
          <p:nvPr/>
        </p:nvSpPr>
        <p:spPr>
          <a:xfrm>
            <a:off x="8032924" y="5675498"/>
            <a:ext cx="265325" cy="303682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9" name="Rectangle 1608">
            <a:hlinkClick r:id="rId5" action="ppaction://hlinksldjump" tooltip="Android 4: 6 @ -3.8%"/>
          </p:cNvPr>
          <p:cNvSpPr/>
          <p:nvPr/>
        </p:nvSpPr>
        <p:spPr>
          <a:xfrm>
            <a:off x="7699438" y="5991880"/>
            <a:ext cx="102644" cy="58510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0" name="Rectangle 1609">
            <a:hlinkClick r:id="rId5" action="ppaction://hlinksldjump" tooltip="iOS 4: 6 @ +17.6%"/>
          </p:cNvPr>
          <p:cNvSpPr/>
          <p:nvPr/>
        </p:nvSpPr>
        <p:spPr>
          <a:xfrm>
            <a:off x="7699438" y="6050390"/>
            <a:ext cx="102644" cy="56662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5" action="ppaction://hlinksldjump" tooltip="Android 3: 6 @ +13.2%"/>
          </p:cNvPr>
          <p:cNvSpPr/>
          <p:nvPr/>
        </p:nvSpPr>
        <p:spPr>
          <a:xfrm>
            <a:off x="7802082" y="5991880"/>
            <a:ext cx="118228" cy="46844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5" action="ppaction://hlinksldjump" tooltip="iOS 5: 5 @ -6.4%"/>
          </p:cNvPr>
          <p:cNvSpPr/>
          <p:nvPr/>
        </p:nvSpPr>
        <p:spPr>
          <a:xfrm>
            <a:off x="7920310" y="5991880"/>
            <a:ext cx="106363" cy="46844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5" action="ppaction://hlinksldjump" tooltip="iOS 3: 4 @ -23.2%"/>
          </p:cNvPr>
          <p:cNvSpPr/>
          <p:nvPr/>
        </p:nvSpPr>
        <p:spPr>
          <a:xfrm>
            <a:off x="7802082" y="6038724"/>
            <a:ext cx="114171" cy="34436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5" action="ppaction://hlinksldjump" tooltip="Java ME: 4 @ +33.9%"/>
          </p:cNvPr>
          <p:cNvSpPr/>
          <p:nvPr/>
        </p:nvSpPr>
        <p:spPr>
          <a:xfrm>
            <a:off x="7802082" y="6073160"/>
            <a:ext cx="114171" cy="338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5" action="ppaction://hlinksldjump" tooltip="Windows: 2 @ -6.9%"/>
          </p:cNvPr>
          <p:cNvSpPr/>
          <p:nvPr/>
        </p:nvSpPr>
        <p:spPr>
          <a:xfrm>
            <a:off x="7916253" y="6038724"/>
            <a:ext cx="56702" cy="39916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Rectangle 1615">
            <a:hlinkClick r:id="rId5" action="ppaction://hlinksldjump" tooltip="Android 2: 2 @ +5.7%"/>
          </p:cNvPr>
          <p:cNvSpPr/>
          <p:nvPr/>
        </p:nvSpPr>
        <p:spPr>
          <a:xfrm>
            <a:off x="7972954" y="6038724"/>
            <a:ext cx="53718" cy="39916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7" name="Rectangle 1616">
            <a:hlinkClick r:id="rId5" action="ppaction://hlinksldjump" tooltip="Black berry: 2 @ +2.7%"/>
          </p:cNvPr>
          <p:cNvSpPr/>
          <p:nvPr/>
        </p:nvSpPr>
        <p:spPr>
          <a:xfrm>
            <a:off x="7916253" y="6078640"/>
            <a:ext cx="62589" cy="28412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8" name="Rectangle 1617">
            <a:hlinkClick r:id="rId5" action="ppaction://hlinksldjump" tooltip="Symbian: 1 @ +36.4%"/>
          </p:cNvPr>
          <p:cNvSpPr/>
          <p:nvPr/>
        </p:nvSpPr>
        <p:spPr>
          <a:xfrm>
            <a:off x="7978842" y="6078640"/>
            <a:ext cx="47831" cy="209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Rectangle 1618">
            <a:hlinkClick r:id="rId5" action="ppaction://hlinksldjump" tooltip="Android 1: 0 @ +0.7%"/>
          </p:cNvPr>
          <p:cNvSpPr/>
          <p:nvPr/>
        </p:nvSpPr>
        <p:spPr>
          <a:xfrm>
            <a:off x="7978842" y="6099553"/>
            <a:ext cx="31596" cy="7499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5" action="ppaction://hlinksldjump" tooltip="Other: 0 @ -18.0%"/>
          </p:cNvPr>
          <p:cNvSpPr/>
          <p:nvPr/>
        </p:nvSpPr>
        <p:spPr>
          <a:xfrm>
            <a:off x="8010438" y="6099553"/>
            <a:ext cx="16235" cy="7499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1" name="Rectangle 1620">
            <a:hlinkClick r:id="rId5" action="ppaction://hlinksldjump" tooltip="Browser: 3 @ +2.6%"/>
          </p:cNvPr>
          <p:cNvSpPr/>
          <p:nvPr/>
        </p:nvSpPr>
        <p:spPr>
          <a:xfrm>
            <a:off x="7686738" y="5979180"/>
            <a:ext cx="352635" cy="140572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22" name="Rectangle 1621">
            <a:hlinkClick r:id="rId5" action="ppaction://hlinksldjump" tooltip="Android 4: 5 @ +19.7%"/>
          </p:cNvPr>
          <p:cNvSpPr/>
          <p:nvPr/>
        </p:nvSpPr>
        <p:spPr>
          <a:xfrm>
            <a:off x="7699438" y="6132452"/>
            <a:ext cx="111979" cy="42793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5" action="ppaction://hlinksldjump" tooltip="iOS 5: 4 @ +33.3%"/>
          </p:cNvPr>
          <p:cNvSpPr/>
          <p:nvPr/>
        </p:nvSpPr>
        <p:spPr>
          <a:xfrm>
            <a:off x="7699438" y="6175245"/>
            <a:ext cx="111979" cy="370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5" action="ppaction://hlinksldjump" tooltip="iOS 4: 4 @ +30.8%"/>
          </p:cNvPr>
          <p:cNvSpPr/>
          <p:nvPr/>
        </p:nvSpPr>
        <p:spPr>
          <a:xfrm>
            <a:off x="7811417" y="6132452"/>
            <a:ext cx="96220" cy="422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5" action="ppaction://hlinksldjump" tooltip="Android 3: 4 @ -7.0%"/>
          </p:cNvPr>
          <p:cNvSpPr/>
          <p:nvPr/>
        </p:nvSpPr>
        <p:spPr>
          <a:xfrm>
            <a:off x="7811417" y="6174677"/>
            <a:ext cx="96220" cy="37628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5" action="ppaction://hlinksldjump" tooltip="iOS 3: 3 @ +24.4%"/>
          </p:cNvPr>
          <p:cNvSpPr/>
          <p:nvPr/>
        </p:nvSpPr>
        <p:spPr>
          <a:xfrm>
            <a:off x="7907636" y="6132452"/>
            <a:ext cx="64137" cy="41152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5" action="ppaction://hlinksldjump" tooltip="Java ME: 2 @ -2.5%"/>
          </p:cNvPr>
          <p:cNvSpPr/>
          <p:nvPr/>
        </p:nvSpPr>
        <p:spPr>
          <a:xfrm>
            <a:off x="7971774" y="6132452"/>
            <a:ext cx="54899" cy="41152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5" action="ppaction://hlinksldjump" tooltip="Android 2: 2 @ +94.4%"/>
          </p:cNvPr>
          <p:cNvSpPr/>
          <p:nvPr/>
        </p:nvSpPr>
        <p:spPr>
          <a:xfrm>
            <a:off x="7907636" y="6173604"/>
            <a:ext cx="44163" cy="387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9" name="Rectangle 1628">
            <a:hlinkClick r:id="rId5" action="ppaction://hlinksldjump" tooltip="Windows: 2 @ +8.2%"/>
          </p:cNvPr>
          <p:cNvSpPr/>
          <p:nvPr/>
        </p:nvSpPr>
        <p:spPr>
          <a:xfrm>
            <a:off x="7951799" y="6173604"/>
            <a:ext cx="51871" cy="28113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0" name="Rectangle 1629">
            <a:hlinkClick r:id="rId5" action="ppaction://hlinksldjump" tooltip="Symbian: 1 @ -8.3%"/>
          </p:cNvPr>
          <p:cNvSpPr/>
          <p:nvPr/>
        </p:nvSpPr>
        <p:spPr>
          <a:xfrm>
            <a:off x="8003670" y="6173604"/>
            <a:ext cx="23002" cy="28113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1" name="Rectangle 1630">
            <a:hlinkClick r:id="rId5" action="ppaction://hlinksldjump" tooltip="Black berry: 1 @ -32.2%"/>
          </p:cNvPr>
          <p:cNvSpPr/>
          <p:nvPr/>
        </p:nvSpPr>
        <p:spPr>
          <a:xfrm>
            <a:off x="7951799" y="6201717"/>
            <a:ext cx="54884" cy="1058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5" action="ppaction://hlinksldjump" tooltip="Other: 0 @ +111.8%"/>
          </p:cNvPr>
          <p:cNvSpPr/>
          <p:nvPr/>
        </p:nvSpPr>
        <p:spPr>
          <a:xfrm>
            <a:off x="8006683" y="6201717"/>
            <a:ext cx="19989" cy="57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5" action="ppaction://hlinksldjump" tooltip="Android 1: 0 @ -23.4%"/>
          </p:cNvPr>
          <p:cNvSpPr/>
          <p:nvPr/>
        </p:nvSpPr>
        <p:spPr>
          <a:xfrm>
            <a:off x="8006683" y="6207447"/>
            <a:ext cx="19989" cy="4858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5" action="ppaction://hlinksldjump" tooltip="Cameraman: 2 @ +16.0%"/>
          </p:cNvPr>
          <p:cNvSpPr/>
          <p:nvPr/>
        </p:nvSpPr>
        <p:spPr>
          <a:xfrm>
            <a:off x="7686738" y="6119752"/>
            <a:ext cx="352635" cy="105253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35" name="Rectangle 1634">
            <a:hlinkClick r:id="rId5" action="ppaction://hlinksldjump" tooltip="Android 4: 4 @ +36.2%"/>
          </p:cNvPr>
          <p:cNvSpPr/>
          <p:nvPr/>
        </p:nvSpPr>
        <p:spPr>
          <a:xfrm>
            <a:off x="8052073" y="5991880"/>
            <a:ext cx="85409" cy="428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5" action="ppaction://hlinksldjump" tooltip="iOS 4: 4 @ +35.8%"/>
          </p:cNvPr>
          <p:cNvSpPr/>
          <p:nvPr/>
        </p:nvSpPr>
        <p:spPr>
          <a:xfrm>
            <a:off x="8052073" y="6034740"/>
            <a:ext cx="85409" cy="397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5" action="ppaction://hlinksldjump" tooltip="Android 3: 3 @ -12.7%"/>
          </p:cNvPr>
          <p:cNvSpPr/>
          <p:nvPr/>
        </p:nvSpPr>
        <p:spPr>
          <a:xfrm>
            <a:off x="8137482" y="5991880"/>
            <a:ext cx="79684" cy="33457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5" action="ppaction://hlinksldjump" tooltip="iOS 5: 3 @ +46.6%"/>
          </p:cNvPr>
          <p:cNvSpPr/>
          <p:nvPr/>
        </p:nvSpPr>
        <p:spPr>
          <a:xfrm>
            <a:off x="8217167" y="5991880"/>
            <a:ext cx="68382" cy="334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5" action="ppaction://hlinksldjump" tooltip="iOS 3: 2 @ -9.5%"/>
          </p:cNvPr>
          <p:cNvSpPr/>
          <p:nvPr/>
        </p:nvSpPr>
        <p:spPr>
          <a:xfrm>
            <a:off x="8137482" y="6025337"/>
            <a:ext cx="70953" cy="25919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5" action="ppaction://hlinksldjump" tooltip="Java ME: 2 @ -22.4%"/>
          </p:cNvPr>
          <p:cNvSpPr/>
          <p:nvPr/>
        </p:nvSpPr>
        <p:spPr>
          <a:xfrm>
            <a:off x="8137482" y="6051256"/>
            <a:ext cx="70953" cy="23208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1" name="Rectangle 1640">
            <a:hlinkClick r:id="rId5" action="ppaction://hlinksldjump" tooltip="Windows: 2 @ +24.1%"/>
          </p:cNvPr>
          <p:cNvSpPr/>
          <p:nvPr/>
        </p:nvSpPr>
        <p:spPr>
          <a:xfrm>
            <a:off x="8208436" y="6025337"/>
            <a:ext cx="50448" cy="31417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2" name="Rectangle 1641">
            <a:hlinkClick r:id="rId5" action="ppaction://hlinksldjump" tooltip="Android 2: 1 @ +10.8%"/>
          </p:cNvPr>
          <p:cNvSpPr/>
          <p:nvPr/>
        </p:nvSpPr>
        <p:spPr>
          <a:xfrm>
            <a:off x="8258884" y="6025337"/>
            <a:ext cx="26665" cy="31417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3" name="Rectangle 1642">
            <a:hlinkClick r:id="rId5" action="ppaction://hlinksldjump" tooltip="Black berry: 1 @ -12.2%"/>
          </p:cNvPr>
          <p:cNvSpPr/>
          <p:nvPr/>
        </p:nvSpPr>
        <p:spPr>
          <a:xfrm>
            <a:off x="8208436" y="6056754"/>
            <a:ext cx="39699" cy="17709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4" name="Rectangle 1643">
            <a:hlinkClick r:id="rId5" action="ppaction://hlinksldjump" tooltip="Symbian: 0 @ -34.8%"/>
          </p:cNvPr>
          <p:cNvSpPr/>
          <p:nvPr/>
        </p:nvSpPr>
        <p:spPr>
          <a:xfrm>
            <a:off x="8248135" y="6056754"/>
            <a:ext cx="32231" cy="1279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5" name="Rectangle 1644">
            <a:hlinkClick r:id="rId5" action="ppaction://hlinksldjump" tooltip="Other: 0 @ +1279.9%"/>
          </p:cNvPr>
          <p:cNvSpPr/>
          <p:nvPr/>
        </p:nvSpPr>
        <p:spPr>
          <a:xfrm>
            <a:off x="8248135" y="6069547"/>
            <a:ext cx="32231" cy="49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5" action="ppaction://hlinksldjump" tooltip="Android 1: 0 @ -64.4%"/>
          </p:cNvPr>
          <p:cNvSpPr/>
          <p:nvPr/>
        </p:nvSpPr>
        <p:spPr>
          <a:xfrm>
            <a:off x="8280366" y="6056754"/>
            <a:ext cx="5183" cy="1770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5" action="ppaction://hlinksldjump" tooltip="Traveller: 2 @ +9.0%"/>
          </p:cNvPr>
          <p:cNvSpPr/>
          <p:nvPr/>
        </p:nvSpPr>
        <p:spPr>
          <a:xfrm>
            <a:off x="8039373" y="5979180"/>
            <a:ext cx="258876" cy="107984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5" action="ppaction://hlinksldjump" tooltip="Android 3: 3 @ +5.4%"/>
          </p:cNvPr>
          <p:cNvSpPr/>
          <p:nvPr/>
        </p:nvSpPr>
        <p:spPr>
          <a:xfrm>
            <a:off x="8052073" y="6099864"/>
            <a:ext cx="71599" cy="30283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5" action="ppaction://hlinksldjump" tooltip="Android 4: 2 @ -5.7%"/>
          </p:cNvPr>
          <p:cNvSpPr/>
          <p:nvPr/>
        </p:nvSpPr>
        <p:spPr>
          <a:xfrm>
            <a:off x="8052073" y="6130147"/>
            <a:ext cx="71599" cy="28951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5" action="ppaction://hlinksldjump" tooltip="iOS 5: 2 @ -12.4%"/>
          </p:cNvPr>
          <p:cNvSpPr/>
          <p:nvPr/>
        </p:nvSpPr>
        <p:spPr>
          <a:xfrm>
            <a:off x="8123672" y="6099864"/>
            <a:ext cx="60838" cy="31404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5" action="ppaction://hlinksldjump" tooltip="iOS 4: 2 @ +0.1%"/>
          </p:cNvPr>
          <p:cNvSpPr/>
          <p:nvPr/>
        </p:nvSpPr>
        <p:spPr>
          <a:xfrm>
            <a:off x="8123672" y="6131268"/>
            <a:ext cx="60838" cy="27831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5" action="ppaction://hlinksldjump" tooltip="iOS 3: 2 @ -25.7%"/>
          </p:cNvPr>
          <p:cNvSpPr/>
          <p:nvPr/>
        </p:nvSpPr>
        <p:spPr>
          <a:xfrm>
            <a:off x="8184510" y="6099864"/>
            <a:ext cx="56167" cy="27374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5" action="ppaction://hlinksldjump" tooltip="Java ME: 1 @ -27.5%"/>
          </p:cNvPr>
          <p:cNvSpPr/>
          <p:nvPr/>
        </p:nvSpPr>
        <p:spPr>
          <a:xfrm>
            <a:off x="8240677" y="6099864"/>
            <a:ext cx="44872" cy="27374"/>
          </a:xfrm>
          <a:prstGeom prst="rect">
            <a:avLst/>
          </a:prstGeom>
          <a:solidFill>
            <a:srgbClr val="FF1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4" name="Rectangle 1653">
            <a:hlinkClick r:id="rId5" action="ppaction://hlinksldjump" tooltip="Android 2: 1 @ -1.1%"/>
          </p:cNvPr>
          <p:cNvSpPr/>
          <p:nvPr/>
        </p:nvSpPr>
        <p:spPr>
          <a:xfrm>
            <a:off x="8184510" y="6127238"/>
            <a:ext cx="60659" cy="16884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5" action="ppaction://hlinksldjump" tooltip="Windows: 1 @ -11.6%"/>
          </p:cNvPr>
          <p:cNvSpPr/>
          <p:nvPr/>
        </p:nvSpPr>
        <p:spPr>
          <a:xfrm>
            <a:off x="8184510" y="6144122"/>
            <a:ext cx="60659" cy="14976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6" name="Rectangle 1655">
            <a:hlinkClick r:id="rId5" action="ppaction://hlinksldjump" tooltip="Black berry: 1 @ +15.1%"/>
          </p:cNvPr>
          <p:cNvSpPr/>
          <p:nvPr/>
        </p:nvSpPr>
        <p:spPr>
          <a:xfrm>
            <a:off x="8245169" y="6127238"/>
            <a:ext cx="40380" cy="16833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7" name="Rectangle 1656">
            <a:hlinkClick r:id="rId5" action="ppaction://hlinksldjump" tooltip="Symbian: 1 @ +13.6%"/>
          </p:cNvPr>
          <p:cNvSpPr/>
          <p:nvPr/>
        </p:nvSpPr>
        <p:spPr>
          <a:xfrm>
            <a:off x="8245169" y="6144071"/>
            <a:ext cx="29318" cy="15027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8" name="Rectangle 1657">
            <a:hlinkClick r:id="rId5" action="ppaction://hlinksldjump" tooltip="Android 1: 0 @ +324.1%"/>
          </p:cNvPr>
          <p:cNvSpPr/>
          <p:nvPr/>
        </p:nvSpPr>
        <p:spPr>
          <a:xfrm>
            <a:off x="8274487" y="6144071"/>
            <a:ext cx="11062" cy="91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5" action="ppaction://hlinksldjump" tooltip="Other: 0 @ -16.1%"/>
          </p:cNvPr>
          <p:cNvSpPr/>
          <p:nvPr/>
        </p:nvSpPr>
        <p:spPr>
          <a:xfrm>
            <a:off x="8274487" y="6153198"/>
            <a:ext cx="11062" cy="5900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5" action="ppaction://hlinksldjump" tooltip="Connected: 1 @ -8.0%"/>
          </p:cNvPr>
          <p:cNvSpPr/>
          <p:nvPr/>
        </p:nvSpPr>
        <p:spPr>
          <a:xfrm>
            <a:off x="8039373" y="6087164"/>
            <a:ext cx="258876" cy="84634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5" action="ppaction://hlinksldjump" tooltip="iOS 4: 2 @ +16.9%"/>
          </p:cNvPr>
          <p:cNvSpPr/>
          <p:nvPr/>
        </p:nvSpPr>
        <p:spPr>
          <a:xfrm>
            <a:off x="8052073" y="6184498"/>
            <a:ext cx="42838" cy="27807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5" action="ppaction://hlinksldjump" tooltip="Android 3: 2 @ +2.1%"/>
          </p:cNvPr>
          <p:cNvSpPr/>
          <p:nvPr/>
        </p:nvSpPr>
        <p:spPr>
          <a:xfrm>
            <a:off x="8094911" y="6184498"/>
            <a:ext cx="39567" cy="27807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5" action="ppaction://hlinksldjump" tooltip="Android 4: 2 @ -35.8%"/>
          </p:cNvPr>
          <p:cNvSpPr/>
          <p:nvPr/>
        </p:nvSpPr>
        <p:spPr>
          <a:xfrm>
            <a:off x="8134477" y="6184498"/>
            <a:ext cx="34035" cy="2780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5" action="ppaction://hlinksldjump" tooltip="iOS 3: 1 @ +0.8%"/>
          </p:cNvPr>
          <p:cNvSpPr/>
          <p:nvPr/>
        </p:nvSpPr>
        <p:spPr>
          <a:xfrm>
            <a:off x="8168512" y="6184498"/>
            <a:ext cx="49501" cy="13913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5" action="ppaction://hlinksldjump" tooltip="iOS 5: 1 @ -38.2%"/>
          </p:cNvPr>
          <p:cNvSpPr/>
          <p:nvPr/>
        </p:nvSpPr>
        <p:spPr>
          <a:xfrm>
            <a:off x="8168512" y="6198411"/>
            <a:ext cx="49501" cy="1389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5" action="ppaction://hlinksldjump" tooltip="Java ME: 1 @ -42.9%"/>
          </p:cNvPr>
          <p:cNvSpPr/>
          <p:nvPr/>
        </p:nvSpPr>
        <p:spPr>
          <a:xfrm>
            <a:off x="8218013" y="6184498"/>
            <a:ext cx="38609" cy="1467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7" name="Rectangle 1666">
            <a:hlinkClick r:id="rId5" action="ppaction://hlinksldjump" tooltip="Windows: 1 @ +28.6%"/>
          </p:cNvPr>
          <p:cNvSpPr/>
          <p:nvPr/>
        </p:nvSpPr>
        <p:spPr>
          <a:xfrm>
            <a:off x="8218013" y="6199169"/>
            <a:ext cx="38609" cy="13136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5" action="ppaction://hlinksldjump" tooltip="Black berry: 1 @ -2.1%"/>
          </p:cNvPr>
          <p:cNvSpPr/>
          <p:nvPr/>
        </p:nvSpPr>
        <p:spPr>
          <a:xfrm>
            <a:off x="8256622" y="6184498"/>
            <a:ext cx="28927" cy="10730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9" name="Rectangle 1668">
            <a:hlinkClick r:id="rId5" action="ppaction://hlinksldjump" tooltip="Android 2: 0 @ -35.3%"/>
          </p:cNvPr>
          <p:cNvSpPr/>
          <p:nvPr/>
        </p:nvSpPr>
        <p:spPr>
          <a:xfrm>
            <a:off x="8256622" y="6195228"/>
            <a:ext cx="16447" cy="14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0" name="Rectangle 1669">
            <a:hlinkClick r:id="rId5" action="ppaction://hlinksldjump" tooltip="Symbian: 0 @ +6.6%"/>
          </p:cNvPr>
          <p:cNvSpPr/>
          <p:nvPr/>
        </p:nvSpPr>
        <p:spPr>
          <a:xfrm>
            <a:off x="8273068" y="6195228"/>
            <a:ext cx="12481" cy="14385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1" name="Rectangle 1670">
            <a:hlinkClick r:id="rId5" action="ppaction://hlinksldjump" tooltip="Android 1: 0 @ +273.5%"/>
          </p:cNvPr>
          <p:cNvSpPr/>
          <p:nvPr/>
        </p:nvSpPr>
        <p:spPr>
          <a:xfrm>
            <a:off x="8256622" y="6209613"/>
            <a:ext cx="28927" cy="26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5" action="ppaction://hlinksldjump" tooltip="Picky: 1 @ -15.0%"/>
          </p:cNvPr>
          <p:cNvSpPr/>
          <p:nvPr/>
        </p:nvSpPr>
        <p:spPr>
          <a:xfrm>
            <a:off x="8039373" y="6171798"/>
            <a:ext cx="258876" cy="53207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5" action="ppaction://hlinksldjump" tooltip="Sports: 4 @ -0.3%"/>
          </p:cNvPr>
          <p:cNvSpPr/>
          <p:nvPr/>
        </p:nvSpPr>
        <p:spPr>
          <a:xfrm>
            <a:off x="7173511" y="5662798"/>
            <a:ext cx="1137438" cy="57490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Sports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674" name="Rectangle 1673">
            <a:hlinkClick r:id="rId5" action="ppaction://hlinksldjump" tooltip="Android 3: 14 @ +14.6%"/>
          </p:cNvPr>
          <p:cNvSpPr/>
          <p:nvPr/>
        </p:nvSpPr>
        <p:spPr>
          <a:xfrm>
            <a:off x="8336349" y="5688198"/>
            <a:ext cx="208936" cy="75190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5" action="ppaction://hlinksldjump" tooltip="Android 4: 13 @ +27.3%"/>
          </p:cNvPr>
          <p:cNvSpPr/>
          <p:nvPr/>
        </p:nvSpPr>
        <p:spPr>
          <a:xfrm>
            <a:off x="8545285" y="5688198"/>
            <a:ext cx="191814" cy="75190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5" action="ppaction://hlinksldjump" tooltip="iOS 4: 12 @ +6.3%"/>
          </p:cNvPr>
          <p:cNvSpPr/>
          <p:nvPr/>
        </p:nvSpPr>
        <p:spPr>
          <a:xfrm>
            <a:off x="8336349" y="5763388"/>
            <a:ext cx="157850" cy="83539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5" action="ppaction://hlinksldjump" tooltip="iOS 5: 10 @ -26.3%"/>
          </p:cNvPr>
          <p:cNvSpPr/>
          <p:nvPr/>
        </p:nvSpPr>
        <p:spPr>
          <a:xfrm>
            <a:off x="8336349" y="5846927"/>
            <a:ext cx="157850" cy="68160"/>
          </a:xfrm>
          <a:prstGeom prst="rect">
            <a:avLst/>
          </a:prstGeom>
          <a:solidFill>
            <a:srgbClr val="FF1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5" action="ppaction://hlinksldjump" tooltip="iOS 3: 9 @ +19.4%"/>
          </p:cNvPr>
          <p:cNvSpPr/>
          <p:nvPr/>
        </p:nvSpPr>
        <p:spPr>
          <a:xfrm>
            <a:off x="8494200" y="5763388"/>
            <a:ext cx="127103" cy="78160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5" action="ppaction://hlinksldjump" tooltip="Java ME: 8 @ +7.0%"/>
          </p:cNvPr>
          <p:cNvSpPr/>
          <p:nvPr/>
        </p:nvSpPr>
        <p:spPr>
          <a:xfrm>
            <a:off x="8621302" y="5763388"/>
            <a:ext cx="115797" cy="78160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0" name="Rectangle 1679">
            <a:hlinkClick r:id="rId5" action="ppaction://hlinksldjump" tooltip="Windows: 4 @ -2.3%"/>
          </p:cNvPr>
          <p:cNvSpPr/>
          <p:nvPr/>
        </p:nvSpPr>
        <p:spPr>
          <a:xfrm>
            <a:off x="8494200" y="5841548"/>
            <a:ext cx="129025" cy="37022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5" action="ppaction://hlinksldjump" tooltip="Black berry: 4 @ +40.4%"/>
          </p:cNvPr>
          <p:cNvSpPr/>
          <p:nvPr/>
        </p:nvSpPr>
        <p:spPr>
          <a:xfrm>
            <a:off x="8494200" y="5878570"/>
            <a:ext cx="129025" cy="365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5" action="ppaction://hlinksldjump" tooltip="Android 2: 4 @ -17.6%"/>
          </p:cNvPr>
          <p:cNvSpPr/>
          <p:nvPr/>
        </p:nvSpPr>
        <p:spPr>
          <a:xfrm>
            <a:off x="8623225" y="5841548"/>
            <a:ext cx="113874" cy="39063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3" name="Rectangle 1682">
            <a:hlinkClick r:id="rId5" action="ppaction://hlinksldjump" tooltip="Symbian: 2 @ +21.6%"/>
          </p:cNvPr>
          <p:cNvSpPr/>
          <p:nvPr/>
        </p:nvSpPr>
        <p:spPr>
          <a:xfrm>
            <a:off x="8623225" y="5880611"/>
            <a:ext cx="79590" cy="34475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4" name="Rectangle 1683">
            <a:hlinkClick r:id="rId5" action="ppaction://hlinksldjump" tooltip="Android 1: 1 @ +52.0%"/>
          </p:cNvPr>
          <p:cNvSpPr/>
          <p:nvPr/>
        </p:nvSpPr>
        <p:spPr>
          <a:xfrm>
            <a:off x="8702815" y="5880611"/>
            <a:ext cx="34284" cy="211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5" action="ppaction://hlinksldjump" tooltip="Other: 0 @ +65.6%"/>
          </p:cNvPr>
          <p:cNvSpPr/>
          <p:nvPr/>
        </p:nvSpPr>
        <p:spPr>
          <a:xfrm>
            <a:off x="8702815" y="5901731"/>
            <a:ext cx="34284" cy="133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5" action="ppaction://hlinksldjump" tooltip="Newbie: 7 @ +6.4%"/>
          </p:cNvPr>
          <p:cNvSpPr/>
          <p:nvPr/>
        </p:nvSpPr>
        <p:spPr>
          <a:xfrm>
            <a:off x="8323649" y="5675498"/>
            <a:ext cx="426150" cy="252289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87" name="Rectangle 1686">
            <a:hlinkClick r:id="rId5" action="ppaction://hlinksldjump" tooltip="Android 4: 12 @ +24.4%"/>
          </p:cNvPr>
          <p:cNvSpPr/>
          <p:nvPr/>
        </p:nvSpPr>
        <p:spPr>
          <a:xfrm>
            <a:off x="8762499" y="5688198"/>
            <a:ext cx="184422" cy="69747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5" action="ppaction://hlinksldjump" tooltip="Android 3: 11 @ +28.6%"/>
          </p:cNvPr>
          <p:cNvSpPr/>
          <p:nvPr/>
        </p:nvSpPr>
        <p:spPr>
          <a:xfrm>
            <a:off x="8946921" y="5688198"/>
            <a:ext cx="171679" cy="69747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5" action="ppaction://hlinksldjump" tooltip="iOS 5: 10 @ +20.6%"/>
          </p:cNvPr>
          <p:cNvSpPr/>
          <p:nvPr/>
        </p:nvSpPr>
        <p:spPr>
          <a:xfrm>
            <a:off x="8762499" y="5757945"/>
            <a:ext cx="139706" cy="80893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5" action="ppaction://hlinksldjump" tooltip="iOS 3: 10 @ +23.8%"/>
          </p:cNvPr>
          <p:cNvSpPr/>
          <p:nvPr/>
        </p:nvSpPr>
        <p:spPr>
          <a:xfrm>
            <a:off x="8762499" y="5838838"/>
            <a:ext cx="139706" cy="76248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5" action="ppaction://hlinksldjump" tooltip="iOS 4: 10 @ +11.6%"/>
          </p:cNvPr>
          <p:cNvSpPr/>
          <p:nvPr/>
        </p:nvSpPr>
        <p:spPr>
          <a:xfrm>
            <a:off x="8902205" y="5757945"/>
            <a:ext cx="127708" cy="82237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5" action="ppaction://hlinksldjump" tooltip="Java ME: 7 @ +7.0%"/>
          </p:cNvPr>
          <p:cNvSpPr/>
          <p:nvPr/>
        </p:nvSpPr>
        <p:spPr>
          <a:xfrm>
            <a:off x="9029913" y="5757945"/>
            <a:ext cx="88687" cy="82237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3" name="Rectangle 1692">
            <a:hlinkClick r:id="rId5" action="ppaction://hlinksldjump" tooltip="Windows: 6 @ +21.4%"/>
          </p:cNvPr>
          <p:cNvSpPr/>
          <p:nvPr/>
        </p:nvSpPr>
        <p:spPr>
          <a:xfrm>
            <a:off x="8902205" y="5840182"/>
            <a:ext cx="138456" cy="47469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5" action="ppaction://hlinksldjump" tooltip="Android 2: 3 @ -18.6%"/>
          </p:cNvPr>
          <p:cNvSpPr/>
          <p:nvPr/>
        </p:nvSpPr>
        <p:spPr>
          <a:xfrm>
            <a:off x="8902205" y="5887651"/>
            <a:ext cx="138456" cy="27436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5" action="ppaction://hlinksldjump" tooltip="Black berry: 3 @ +8.1%"/>
          </p:cNvPr>
          <p:cNvSpPr/>
          <p:nvPr/>
        </p:nvSpPr>
        <p:spPr>
          <a:xfrm>
            <a:off x="9040661" y="5840182"/>
            <a:ext cx="77939" cy="44768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6" name="Rectangle 1695">
            <a:hlinkClick r:id="rId5" action="ppaction://hlinksldjump" tooltip="Symbian: 1 @ -5.9%"/>
          </p:cNvPr>
          <p:cNvSpPr/>
          <p:nvPr/>
        </p:nvSpPr>
        <p:spPr>
          <a:xfrm>
            <a:off x="9040661" y="5884950"/>
            <a:ext cx="51810" cy="30136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7" name="Rectangle 1696">
            <a:hlinkClick r:id="rId5" action="ppaction://hlinksldjump" tooltip="Other: 0 @ +89.3%"/>
          </p:cNvPr>
          <p:cNvSpPr/>
          <p:nvPr/>
        </p:nvSpPr>
        <p:spPr>
          <a:xfrm>
            <a:off x="9092471" y="5884950"/>
            <a:ext cx="26129" cy="154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5" action="ppaction://hlinksldjump" tooltip="Android 1: 0 @ +4.6%"/>
          </p:cNvPr>
          <p:cNvSpPr/>
          <p:nvPr/>
        </p:nvSpPr>
        <p:spPr>
          <a:xfrm>
            <a:off x="9092471" y="5900407"/>
            <a:ext cx="26129" cy="14680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5" action="ppaction://hlinksldjump" tooltip="Retired: 6 @ +16.4%"/>
          </p:cNvPr>
          <p:cNvSpPr/>
          <p:nvPr/>
        </p:nvSpPr>
        <p:spPr>
          <a:xfrm>
            <a:off x="8749799" y="5675498"/>
            <a:ext cx="381501" cy="252289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00" name="Rectangle 1699">
            <a:hlinkClick r:id="rId5" action="ppaction://hlinksldjump" tooltip="iOS 4: 9 @ -0.0%"/>
          </p:cNvPr>
          <p:cNvSpPr/>
          <p:nvPr/>
        </p:nvSpPr>
        <p:spPr>
          <a:xfrm>
            <a:off x="8336349" y="5940487"/>
            <a:ext cx="127233" cy="71784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5" action="ppaction://hlinksldjump" tooltip="Android 3: 9 @ -3.7%"/>
          </p:cNvPr>
          <p:cNvSpPr/>
          <p:nvPr/>
        </p:nvSpPr>
        <p:spPr>
          <a:xfrm>
            <a:off x="8336349" y="6012270"/>
            <a:ext cx="127233" cy="70287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2" name="Rectangle 1701">
            <a:hlinkClick r:id="rId5" action="ppaction://hlinksldjump" tooltip="iOS 5: 8 @ +21.8%"/>
          </p:cNvPr>
          <p:cNvSpPr/>
          <p:nvPr/>
        </p:nvSpPr>
        <p:spPr>
          <a:xfrm>
            <a:off x="8463582" y="5940487"/>
            <a:ext cx="116909" cy="71645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5" action="ppaction://hlinksldjump" tooltip="Android 4: 8 @ -3.3%"/>
          </p:cNvPr>
          <p:cNvSpPr/>
          <p:nvPr/>
        </p:nvSpPr>
        <p:spPr>
          <a:xfrm>
            <a:off x="8463582" y="6012132"/>
            <a:ext cx="116909" cy="70425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5" action="ppaction://hlinksldjump" tooltip="iOS 3: 6 @ +20.0%"/>
          </p:cNvPr>
          <p:cNvSpPr/>
          <p:nvPr/>
        </p:nvSpPr>
        <p:spPr>
          <a:xfrm>
            <a:off x="8580491" y="5940487"/>
            <a:ext cx="88464" cy="71272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5" action="ppaction://hlinksldjump" tooltip="Java ME: 6 @ +3.7%"/>
          </p:cNvPr>
          <p:cNvSpPr/>
          <p:nvPr/>
        </p:nvSpPr>
        <p:spPr>
          <a:xfrm>
            <a:off x="8668955" y="5940487"/>
            <a:ext cx="80847" cy="71272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Rectangle 1705">
            <a:hlinkClick r:id="rId5" action="ppaction://hlinksldjump" tooltip="Windows: 4 @ +19.1%"/>
          </p:cNvPr>
          <p:cNvSpPr/>
          <p:nvPr/>
        </p:nvSpPr>
        <p:spPr>
          <a:xfrm>
            <a:off x="8580491" y="6011759"/>
            <a:ext cx="98105" cy="40464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5" action="ppaction://hlinksldjump" tooltip="Black berry: 3 @ +66.7%"/>
          </p:cNvPr>
          <p:cNvSpPr/>
          <p:nvPr/>
        </p:nvSpPr>
        <p:spPr>
          <a:xfrm>
            <a:off x="8580491" y="6052223"/>
            <a:ext cx="98105" cy="303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5" action="ppaction://hlinksldjump" tooltip="Android 2: 3 @ -4.2%"/>
          </p:cNvPr>
          <p:cNvSpPr/>
          <p:nvPr/>
        </p:nvSpPr>
        <p:spPr>
          <a:xfrm>
            <a:off x="8678596" y="6011759"/>
            <a:ext cx="71206" cy="41556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9" name="Rectangle 1708">
            <a:hlinkClick r:id="rId5" action="ppaction://hlinksldjump" tooltip="Symbian: 1 @ -5.5%"/>
          </p:cNvPr>
          <p:cNvSpPr/>
          <p:nvPr/>
        </p:nvSpPr>
        <p:spPr>
          <a:xfrm>
            <a:off x="8678596" y="6053315"/>
            <a:ext cx="47865" cy="29242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5" action="ppaction://hlinksldjump" tooltip="Android 1: 0 @ +16.6%"/>
          </p:cNvPr>
          <p:cNvSpPr/>
          <p:nvPr/>
        </p:nvSpPr>
        <p:spPr>
          <a:xfrm>
            <a:off x="8726461" y="6053315"/>
            <a:ext cx="23341" cy="20783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5" action="ppaction://hlinksldjump" tooltip="Other: 0 @ +168.9%"/>
          </p:cNvPr>
          <p:cNvSpPr/>
          <p:nvPr/>
        </p:nvSpPr>
        <p:spPr>
          <a:xfrm>
            <a:off x="8726461" y="6074098"/>
            <a:ext cx="23341" cy="84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5" action="ppaction://hlinksldjump" tooltip="DINK: 5 @ +7.2%"/>
          </p:cNvPr>
          <p:cNvSpPr/>
          <p:nvPr/>
        </p:nvSpPr>
        <p:spPr>
          <a:xfrm>
            <a:off x="8323649" y="5927787"/>
            <a:ext cx="438853" cy="167470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13" name="Rectangle 1712">
            <a:hlinkClick r:id="rId5" action="ppaction://hlinksldjump" tooltip="iOS 4: 7 @ -3.7%"/>
          </p:cNvPr>
          <p:cNvSpPr/>
          <p:nvPr/>
        </p:nvSpPr>
        <p:spPr>
          <a:xfrm>
            <a:off x="8336349" y="6107957"/>
            <a:ext cx="134056" cy="54805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5" action="ppaction://hlinksldjump" tooltip="Android 4: 7 @ +2.5%"/>
          </p:cNvPr>
          <p:cNvSpPr/>
          <p:nvPr/>
        </p:nvSpPr>
        <p:spPr>
          <a:xfrm>
            <a:off x="8336349" y="6162762"/>
            <a:ext cx="134056" cy="49543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5" name="Rectangle 1714">
            <a:hlinkClick r:id="rId5" action="ppaction://hlinksldjump" tooltip="iOS 5: 7 @ +36.1%"/>
          </p:cNvPr>
          <p:cNvSpPr/>
          <p:nvPr/>
        </p:nvSpPr>
        <p:spPr>
          <a:xfrm>
            <a:off x="8470405" y="6107957"/>
            <a:ext cx="120279" cy="544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5" action="ppaction://hlinksldjump" tooltip="Android 3: 6 @ +9.5%"/>
          </p:cNvPr>
          <p:cNvSpPr/>
          <p:nvPr/>
        </p:nvSpPr>
        <p:spPr>
          <a:xfrm>
            <a:off x="8470405" y="6162385"/>
            <a:ext cx="120279" cy="49920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5" action="ppaction://hlinksldjump" tooltip="Java ME: 4 @ +1.9%"/>
          </p:cNvPr>
          <p:cNvSpPr/>
          <p:nvPr/>
        </p:nvSpPr>
        <p:spPr>
          <a:xfrm>
            <a:off x="8590685" y="6107957"/>
            <a:ext cx="80223" cy="52981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5" action="ppaction://hlinksldjump" tooltip="iOS 3: 4 @ -4.4%"/>
          </p:cNvPr>
          <p:cNvSpPr/>
          <p:nvPr/>
        </p:nvSpPr>
        <p:spPr>
          <a:xfrm>
            <a:off x="8670908" y="6107957"/>
            <a:ext cx="78895" cy="52981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5" action="ppaction://hlinksldjump" tooltip="Windows: 3 @ +5.3%"/>
          </p:cNvPr>
          <p:cNvSpPr/>
          <p:nvPr/>
        </p:nvSpPr>
        <p:spPr>
          <a:xfrm>
            <a:off x="8590685" y="6160938"/>
            <a:ext cx="94927" cy="26690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5" action="ppaction://hlinksldjump" tooltip="Android 2: 2 @ +8.2%"/>
          </p:cNvPr>
          <p:cNvSpPr/>
          <p:nvPr/>
        </p:nvSpPr>
        <p:spPr>
          <a:xfrm>
            <a:off x="8590685" y="6187628"/>
            <a:ext cx="94927" cy="24677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5" action="ppaction://hlinksldjump" tooltip="Black berry: 2 @ -0.1%"/>
          </p:cNvPr>
          <p:cNvSpPr/>
          <p:nvPr/>
        </p:nvSpPr>
        <p:spPr>
          <a:xfrm>
            <a:off x="8685611" y="6160938"/>
            <a:ext cx="64191" cy="29623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5" action="ppaction://hlinksldjump" tooltip="Symbian: 1 @ +51.7%"/>
          </p:cNvPr>
          <p:cNvSpPr/>
          <p:nvPr/>
        </p:nvSpPr>
        <p:spPr>
          <a:xfrm>
            <a:off x="8685611" y="6190561"/>
            <a:ext cx="53042" cy="217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5" action="ppaction://hlinksldjump" tooltip="Other: 0 @ -5.3%"/>
          </p:cNvPr>
          <p:cNvSpPr/>
          <p:nvPr/>
        </p:nvSpPr>
        <p:spPr>
          <a:xfrm>
            <a:off x="8738653" y="6190561"/>
            <a:ext cx="11149" cy="11665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5" action="ppaction://hlinksldjump" tooltip="Android 1: 0 @ -19.4%"/>
          </p:cNvPr>
          <p:cNvSpPr/>
          <p:nvPr/>
        </p:nvSpPr>
        <p:spPr>
          <a:xfrm>
            <a:off x="8738653" y="6202226"/>
            <a:ext cx="11149" cy="10079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5" action="ppaction://hlinksldjump" tooltip="Listener: 4 @ +6.6%"/>
          </p:cNvPr>
          <p:cNvSpPr/>
          <p:nvPr/>
        </p:nvSpPr>
        <p:spPr>
          <a:xfrm>
            <a:off x="8323649" y="6095257"/>
            <a:ext cx="438853" cy="129748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26" name="Rectangle 1725">
            <a:hlinkClick r:id="rId5" action="ppaction://hlinksldjump" tooltip="iOS 4: 5 @ +29.8%"/>
          </p:cNvPr>
          <p:cNvSpPr/>
          <p:nvPr/>
        </p:nvSpPr>
        <p:spPr>
          <a:xfrm>
            <a:off x="8775202" y="5940487"/>
            <a:ext cx="99198" cy="46086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5" action="ppaction://hlinksldjump" tooltip="iOS 5: 4 @ +20.7%"/>
          </p:cNvPr>
          <p:cNvSpPr/>
          <p:nvPr/>
        </p:nvSpPr>
        <p:spPr>
          <a:xfrm>
            <a:off x="8874400" y="5940487"/>
            <a:ext cx="79179" cy="46086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Rectangle 1727">
            <a:hlinkClick r:id="rId5" action="ppaction://hlinksldjump" tooltip="Android 3: 3 @ -19.3%"/>
          </p:cNvPr>
          <p:cNvSpPr/>
          <p:nvPr/>
        </p:nvSpPr>
        <p:spPr>
          <a:xfrm>
            <a:off x="8775202" y="5986573"/>
            <a:ext cx="89984" cy="37423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5" action="ppaction://hlinksldjump" tooltip="Android 4: 3 @ -26.2%"/>
          </p:cNvPr>
          <p:cNvSpPr/>
          <p:nvPr/>
        </p:nvSpPr>
        <p:spPr>
          <a:xfrm>
            <a:off x="8865187" y="5986573"/>
            <a:ext cx="88392" cy="37423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5" action="ppaction://hlinksldjump" tooltip="iOS 3: 3 @ +45.0%"/>
          </p:cNvPr>
          <p:cNvSpPr/>
          <p:nvPr/>
        </p:nvSpPr>
        <p:spPr>
          <a:xfrm>
            <a:off x="8775202" y="6023996"/>
            <a:ext cx="94809" cy="327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5" action="ppaction://hlinksldjump" tooltip="Java ME: 3 @ -15.5%"/>
          </p:cNvPr>
          <p:cNvSpPr/>
          <p:nvPr/>
        </p:nvSpPr>
        <p:spPr>
          <a:xfrm>
            <a:off x="8775202" y="6056729"/>
            <a:ext cx="94809" cy="26449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5" action="ppaction://hlinksldjump" tooltip="Windows: 2 @ -13.8%"/>
          </p:cNvPr>
          <p:cNvSpPr/>
          <p:nvPr/>
        </p:nvSpPr>
        <p:spPr>
          <a:xfrm>
            <a:off x="8870011" y="6023996"/>
            <a:ext cx="46003" cy="36136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5" action="ppaction://hlinksldjump" tooltip="Android 2: 1 @ -15.7%"/>
          </p:cNvPr>
          <p:cNvSpPr/>
          <p:nvPr/>
        </p:nvSpPr>
        <p:spPr>
          <a:xfrm>
            <a:off x="8916015" y="6023996"/>
            <a:ext cx="37564" cy="36136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5" action="ppaction://hlinksldjump" tooltip="Black berry: 1 @ +6.5%"/>
          </p:cNvPr>
          <p:cNvSpPr/>
          <p:nvPr/>
        </p:nvSpPr>
        <p:spPr>
          <a:xfrm>
            <a:off x="8870011" y="6060132"/>
            <a:ext cx="44455" cy="23045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5" action="ppaction://hlinksldjump" tooltip="Symbian: 1 @ -14.3%"/>
          </p:cNvPr>
          <p:cNvSpPr/>
          <p:nvPr/>
        </p:nvSpPr>
        <p:spPr>
          <a:xfrm>
            <a:off x="8914466" y="6060132"/>
            <a:ext cx="28518" cy="19229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5" action="ppaction://hlinksldjump" tooltip="Android 1: 0 @ +62.8%"/>
          </p:cNvPr>
          <p:cNvSpPr/>
          <p:nvPr/>
        </p:nvSpPr>
        <p:spPr>
          <a:xfrm>
            <a:off x="8942984" y="6060132"/>
            <a:ext cx="10595" cy="192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7" name="Rectangle 1736">
            <a:hlinkClick r:id="rId5" action="ppaction://hlinksldjump" tooltip="Other: 0 @ +168.3%"/>
          </p:cNvPr>
          <p:cNvSpPr/>
          <p:nvPr/>
        </p:nvSpPr>
        <p:spPr>
          <a:xfrm>
            <a:off x="8914466" y="6079362"/>
            <a:ext cx="39113" cy="38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8" name="Rectangle 1737">
            <a:hlinkClick r:id="rId5" action="ppaction://hlinksldjump" tooltip="Browser: 2 @ -0.7%"/>
          </p:cNvPr>
          <p:cNvSpPr/>
          <p:nvPr/>
        </p:nvSpPr>
        <p:spPr>
          <a:xfrm>
            <a:off x="8762502" y="5927787"/>
            <a:ext cx="203777" cy="16809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5" action="ppaction://hlinksldjump" tooltip="iOS 4: 3 @ +23.7%"/>
          </p:cNvPr>
          <p:cNvSpPr/>
          <p:nvPr/>
        </p:nvSpPr>
        <p:spPr>
          <a:xfrm>
            <a:off x="8978979" y="5940487"/>
            <a:ext cx="70596" cy="43565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5" action="ppaction://hlinksldjump" tooltip="Android 4: 3 @ -2.5%"/>
          </p:cNvPr>
          <p:cNvSpPr/>
          <p:nvPr/>
        </p:nvSpPr>
        <p:spPr>
          <a:xfrm>
            <a:off x="9049574" y="5940487"/>
            <a:ext cx="69026" cy="43565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1" name="Rectangle 1740">
            <a:hlinkClick r:id="rId5" action="ppaction://hlinksldjump" tooltip="iOS 5: 3 @ +34.0%"/>
          </p:cNvPr>
          <p:cNvSpPr/>
          <p:nvPr/>
        </p:nvSpPr>
        <p:spPr>
          <a:xfrm>
            <a:off x="8978979" y="5984051"/>
            <a:ext cx="74784" cy="396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5" action="ppaction://hlinksldjump" tooltip="Android 3: 3 @ -1.2%"/>
          </p:cNvPr>
          <p:cNvSpPr/>
          <p:nvPr/>
        </p:nvSpPr>
        <p:spPr>
          <a:xfrm>
            <a:off x="9053763" y="5984051"/>
            <a:ext cx="64837" cy="39669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5" action="ppaction://hlinksldjump" tooltip="iOS 3: 3 @ +0.3%"/>
          </p:cNvPr>
          <p:cNvSpPr/>
          <p:nvPr/>
        </p:nvSpPr>
        <p:spPr>
          <a:xfrm>
            <a:off x="8978979" y="6023720"/>
            <a:ext cx="70543" cy="33547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5" action="ppaction://hlinksldjump" tooltip="Java ME: 2 @ +1.1%"/>
          </p:cNvPr>
          <p:cNvSpPr/>
          <p:nvPr/>
        </p:nvSpPr>
        <p:spPr>
          <a:xfrm>
            <a:off x="8978979" y="6057266"/>
            <a:ext cx="70543" cy="25912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5" action="ppaction://hlinksldjump" tooltip="Windows: 1 @ +27.6%"/>
          </p:cNvPr>
          <p:cNvSpPr/>
          <p:nvPr/>
        </p:nvSpPr>
        <p:spPr>
          <a:xfrm>
            <a:off x="9049522" y="6023720"/>
            <a:ext cx="69078" cy="18911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5" action="ppaction://hlinksldjump" tooltip="Android 2: 1 @ +46.0%"/>
          </p:cNvPr>
          <p:cNvSpPr/>
          <p:nvPr/>
        </p:nvSpPr>
        <p:spPr>
          <a:xfrm>
            <a:off x="9049522" y="6042631"/>
            <a:ext cx="41663" cy="298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5" action="ppaction://hlinksldjump" tooltip="Black berry: 1 @ -5.3%"/>
          </p:cNvPr>
          <p:cNvSpPr/>
          <p:nvPr/>
        </p:nvSpPr>
        <p:spPr>
          <a:xfrm>
            <a:off x="9091186" y="6042631"/>
            <a:ext cx="27414" cy="29874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5" action="ppaction://hlinksldjump" tooltip="Symbian: 1 @ +18.4%"/>
          </p:cNvPr>
          <p:cNvSpPr/>
          <p:nvPr/>
        </p:nvSpPr>
        <p:spPr>
          <a:xfrm>
            <a:off x="9049522" y="6072505"/>
            <a:ext cx="52019" cy="10673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9" name="Rectangle 1748">
            <a:hlinkClick r:id="rId5" action="ppaction://hlinksldjump" tooltip="Other: 0 @ +98.3%"/>
          </p:cNvPr>
          <p:cNvSpPr/>
          <p:nvPr/>
        </p:nvSpPr>
        <p:spPr>
          <a:xfrm>
            <a:off x="9101541" y="6072505"/>
            <a:ext cx="17059" cy="63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0" name="Rectangle 1749">
            <a:hlinkClick r:id="rId5" action="ppaction://hlinksldjump" tooltip="Android 1: 0 @ -30.0%"/>
          </p:cNvPr>
          <p:cNvSpPr/>
          <p:nvPr/>
        </p:nvSpPr>
        <p:spPr>
          <a:xfrm>
            <a:off x="9101541" y="6078842"/>
            <a:ext cx="17059" cy="43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1" name="Rectangle 1750">
            <a:hlinkClick r:id="rId5" action="ppaction://hlinksldjump" tooltip="Cameraman: 2 @ +11.1%"/>
          </p:cNvPr>
          <p:cNvSpPr/>
          <p:nvPr/>
        </p:nvSpPr>
        <p:spPr>
          <a:xfrm>
            <a:off x="8966279" y="5927787"/>
            <a:ext cx="165021" cy="168091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5" action="ppaction://hlinksldjump" tooltip="Android 3: 3 @ +80.2%"/>
          </p:cNvPr>
          <p:cNvSpPr/>
          <p:nvPr/>
        </p:nvSpPr>
        <p:spPr>
          <a:xfrm>
            <a:off x="8775202" y="6108578"/>
            <a:ext cx="84993" cy="357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5" action="ppaction://hlinksldjump" tooltip="Android 4: 2 @ +3.4%"/>
          </p:cNvPr>
          <p:cNvSpPr/>
          <p:nvPr/>
        </p:nvSpPr>
        <p:spPr>
          <a:xfrm>
            <a:off x="8860195" y="6108578"/>
            <a:ext cx="57840" cy="35769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4" name="Rectangle 1753">
            <a:hlinkClick r:id="rId5" action="ppaction://hlinksldjump" tooltip="iOS 5: 2 @ +74.8%"/>
          </p:cNvPr>
          <p:cNvSpPr/>
          <p:nvPr/>
        </p:nvSpPr>
        <p:spPr>
          <a:xfrm>
            <a:off x="8775202" y="6144347"/>
            <a:ext cx="58070" cy="355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5" action="ppaction://hlinksldjump" tooltip="iOS 4: 2 @ -26.1%"/>
          </p:cNvPr>
          <p:cNvSpPr/>
          <p:nvPr/>
        </p:nvSpPr>
        <p:spPr>
          <a:xfrm>
            <a:off x="8775202" y="6179909"/>
            <a:ext cx="58070" cy="32396"/>
          </a:xfrm>
          <a:prstGeom prst="rect">
            <a:avLst/>
          </a:prstGeom>
          <a:solidFill>
            <a:srgbClr val="FF2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6" name="Rectangle 1755">
            <a:hlinkClick r:id="rId5" action="ppaction://hlinksldjump" tooltip="iOS 3: 2 @ -9.0%"/>
          </p:cNvPr>
          <p:cNvSpPr/>
          <p:nvPr/>
        </p:nvSpPr>
        <p:spPr>
          <a:xfrm>
            <a:off x="8833272" y="6144347"/>
            <a:ext cx="43904" cy="37652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5" action="ppaction://hlinksldjump" tooltip="Java ME: 2 @ +14.7%"/>
          </p:cNvPr>
          <p:cNvSpPr/>
          <p:nvPr/>
        </p:nvSpPr>
        <p:spPr>
          <a:xfrm>
            <a:off x="8877176" y="6144347"/>
            <a:ext cx="40860" cy="37652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5" action="ppaction://hlinksldjump" tooltip="Windows: 1 @ -0.1%"/>
          </p:cNvPr>
          <p:cNvSpPr/>
          <p:nvPr/>
        </p:nvSpPr>
        <p:spPr>
          <a:xfrm>
            <a:off x="8833272" y="6181999"/>
            <a:ext cx="52418" cy="16578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5" action="ppaction://hlinksldjump" tooltip="Android 2: 1 @ +13.3%"/>
          </p:cNvPr>
          <p:cNvSpPr/>
          <p:nvPr/>
        </p:nvSpPr>
        <p:spPr>
          <a:xfrm>
            <a:off x="8833272" y="6198577"/>
            <a:ext cx="52418" cy="13728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0" name="Rectangle 1759">
            <a:hlinkClick r:id="rId5" action="ppaction://hlinksldjump" tooltip="Black berry: 1 @ +85.3%"/>
          </p:cNvPr>
          <p:cNvSpPr/>
          <p:nvPr/>
        </p:nvSpPr>
        <p:spPr>
          <a:xfrm>
            <a:off x="8885690" y="6181999"/>
            <a:ext cx="32345" cy="158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5" action="ppaction://hlinksldjump" tooltip="Symbian: 0 @ -8.8%"/>
          </p:cNvPr>
          <p:cNvSpPr/>
          <p:nvPr/>
        </p:nvSpPr>
        <p:spPr>
          <a:xfrm>
            <a:off x="8885690" y="6197824"/>
            <a:ext cx="22629" cy="14481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5" action="ppaction://hlinksldjump" tooltip="Android 1: 0 @ +106.2%"/>
          </p:cNvPr>
          <p:cNvSpPr/>
          <p:nvPr/>
        </p:nvSpPr>
        <p:spPr>
          <a:xfrm>
            <a:off x="8908319" y="6197824"/>
            <a:ext cx="9716" cy="110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3" name="Rectangle 1762">
            <a:hlinkClick r:id="rId5" action="ppaction://hlinksldjump" tooltip="Other: 0 @ -53.8%"/>
          </p:cNvPr>
          <p:cNvSpPr/>
          <p:nvPr/>
        </p:nvSpPr>
        <p:spPr>
          <a:xfrm>
            <a:off x="8908319" y="6208832"/>
            <a:ext cx="9716" cy="34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4" name="Rectangle 1763">
            <a:hlinkClick r:id="rId5" action="ppaction://hlinksldjump" tooltip="Traveller: 1 @ +15.4%"/>
          </p:cNvPr>
          <p:cNvSpPr/>
          <p:nvPr/>
        </p:nvSpPr>
        <p:spPr>
          <a:xfrm>
            <a:off x="8762502" y="6095878"/>
            <a:ext cx="168233" cy="129127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5" action="ppaction://hlinksldjump" tooltip="Android 4: 2 @ +29.7%"/>
          </p:cNvPr>
          <p:cNvSpPr/>
          <p:nvPr/>
        </p:nvSpPr>
        <p:spPr>
          <a:xfrm>
            <a:off x="8943435" y="6108578"/>
            <a:ext cx="56843" cy="26341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6" name="Rectangle 1765">
            <a:hlinkClick r:id="rId5" action="ppaction://hlinksldjump" tooltip="iOS 5: 2 @ -4.3%"/>
          </p:cNvPr>
          <p:cNvSpPr/>
          <p:nvPr/>
        </p:nvSpPr>
        <p:spPr>
          <a:xfrm>
            <a:off x="8943435" y="6134919"/>
            <a:ext cx="56843" cy="22798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7" name="Rectangle 1766">
            <a:hlinkClick r:id="rId5" action="ppaction://hlinksldjump" tooltip="Android 3: 2 @ -2.6%"/>
          </p:cNvPr>
          <p:cNvSpPr/>
          <p:nvPr/>
        </p:nvSpPr>
        <p:spPr>
          <a:xfrm>
            <a:off x="9000279" y="6108578"/>
            <a:ext cx="49676" cy="24588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5" action="ppaction://hlinksldjump" tooltip="iOS 4: 2 @ -11.2%"/>
          </p:cNvPr>
          <p:cNvSpPr/>
          <p:nvPr/>
        </p:nvSpPr>
        <p:spPr>
          <a:xfrm>
            <a:off x="9000279" y="6133166"/>
            <a:ext cx="49676" cy="24551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9" name="Rectangle 1768">
            <a:hlinkClick r:id="rId5" action="ppaction://hlinksldjump" tooltip="Java ME: 1 @ -3.0%"/>
          </p:cNvPr>
          <p:cNvSpPr/>
          <p:nvPr/>
        </p:nvSpPr>
        <p:spPr>
          <a:xfrm>
            <a:off x="9049955" y="6108578"/>
            <a:ext cx="38229" cy="25477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5" action="ppaction://hlinksldjump" tooltip="iOS 3: 1 @ +12.7%"/>
          </p:cNvPr>
          <p:cNvSpPr/>
          <p:nvPr/>
        </p:nvSpPr>
        <p:spPr>
          <a:xfrm>
            <a:off x="9088184" y="6108578"/>
            <a:ext cx="30416" cy="25477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1" name="Rectangle 1770">
            <a:hlinkClick r:id="rId5" action="ppaction://hlinksldjump" tooltip="Windows: 1 @ +72.4%"/>
          </p:cNvPr>
          <p:cNvSpPr/>
          <p:nvPr/>
        </p:nvSpPr>
        <p:spPr>
          <a:xfrm>
            <a:off x="9049955" y="6134055"/>
            <a:ext cx="41044" cy="119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5" action="ppaction://hlinksldjump" tooltip="Android 2: 1 @ -6.1%"/>
          </p:cNvPr>
          <p:cNvSpPr/>
          <p:nvPr/>
        </p:nvSpPr>
        <p:spPr>
          <a:xfrm>
            <a:off x="9049955" y="6146017"/>
            <a:ext cx="41044" cy="11700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5" action="ppaction://hlinksldjump" tooltip="Black berry: 0 @ -16.5%"/>
          </p:cNvPr>
          <p:cNvSpPr/>
          <p:nvPr/>
        </p:nvSpPr>
        <p:spPr>
          <a:xfrm>
            <a:off x="9090999" y="6134055"/>
            <a:ext cx="27601" cy="10041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5" action="ppaction://hlinksldjump" tooltip="Symbian: 0 @ +14.2%"/>
          </p:cNvPr>
          <p:cNvSpPr/>
          <p:nvPr/>
        </p:nvSpPr>
        <p:spPr>
          <a:xfrm>
            <a:off x="9090999" y="6144096"/>
            <a:ext cx="24914" cy="9723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5" action="ppaction://hlinksldjump" tooltip="Android 1: 0 @ +19.3%"/>
          </p:cNvPr>
          <p:cNvSpPr/>
          <p:nvPr/>
        </p:nvSpPr>
        <p:spPr>
          <a:xfrm>
            <a:off x="9090999" y="6153819"/>
            <a:ext cx="24914" cy="3898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6" name="Rectangle 1775">
            <a:hlinkClick r:id="rId5" action="ppaction://hlinksldjump" tooltip="Other: 0 @ +31.2%"/>
          </p:cNvPr>
          <p:cNvSpPr/>
          <p:nvPr/>
        </p:nvSpPr>
        <p:spPr>
          <a:xfrm>
            <a:off x="9115913" y="6144096"/>
            <a:ext cx="2687" cy="136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7" name="Rectangle 1776">
            <a:hlinkClick r:id="rId5" action="ppaction://hlinksldjump" tooltip="Connected: 1 @ +4.0%"/>
          </p:cNvPr>
          <p:cNvSpPr/>
          <p:nvPr/>
        </p:nvSpPr>
        <p:spPr>
          <a:xfrm>
            <a:off x="8930735" y="6095878"/>
            <a:ext cx="200565" cy="74539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5" action="ppaction://hlinksldjump" tooltip="iOS 4: 2 @ +18.6%"/>
          </p:cNvPr>
          <p:cNvSpPr/>
          <p:nvPr/>
        </p:nvSpPr>
        <p:spPr>
          <a:xfrm>
            <a:off x="8943435" y="6183117"/>
            <a:ext cx="36645" cy="29188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9" name="Rectangle 1778">
            <a:hlinkClick r:id="rId5" action="ppaction://hlinksldjump" tooltip="Android 4: 1 @ +16.9%"/>
          </p:cNvPr>
          <p:cNvSpPr/>
          <p:nvPr/>
        </p:nvSpPr>
        <p:spPr>
          <a:xfrm>
            <a:off x="8980080" y="6183117"/>
            <a:ext cx="55118" cy="15361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0" name="Rectangle 1779">
            <a:hlinkClick r:id="rId5" action="ppaction://hlinksldjump" tooltip="Android 3: 1 @ +30.7%"/>
          </p:cNvPr>
          <p:cNvSpPr/>
          <p:nvPr/>
        </p:nvSpPr>
        <p:spPr>
          <a:xfrm>
            <a:off x="8980080" y="6198478"/>
            <a:ext cx="55118" cy="138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5" action="ppaction://hlinksldjump" tooltip="iOS 5: 1 @ -5.5%"/>
          </p:cNvPr>
          <p:cNvSpPr/>
          <p:nvPr/>
        </p:nvSpPr>
        <p:spPr>
          <a:xfrm>
            <a:off x="9035198" y="6183117"/>
            <a:ext cx="38281" cy="17583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5" action="ppaction://hlinksldjump" tooltip="Java ME: 1 @ +57.2%"/>
          </p:cNvPr>
          <p:cNvSpPr/>
          <p:nvPr/>
        </p:nvSpPr>
        <p:spPr>
          <a:xfrm>
            <a:off x="9035198" y="6200700"/>
            <a:ext cx="38281" cy="116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3" name="Rectangle 1782">
            <a:hlinkClick r:id="rId5" action="ppaction://hlinksldjump" tooltip="iOS 3: 1 @ +35.4%"/>
          </p:cNvPr>
          <p:cNvSpPr/>
          <p:nvPr/>
        </p:nvSpPr>
        <p:spPr>
          <a:xfrm>
            <a:off x="9073479" y="6183117"/>
            <a:ext cx="26262" cy="155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4" name="Rectangle 1783">
            <a:hlinkClick r:id="rId5" action="ppaction://hlinksldjump" tooltip="Android 2: 0 @ +29.8%"/>
          </p:cNvPr>
          <p:cNvSpPr/>
          <p:nvPr/>
        </p:nvSpPr>
        <p:spPr>
          <a:xfrm>
            <a:off x="9099742" y="6183117"/>
            <a:ext cx="18858" cy="15587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5" name="Rectangle 1784">
            <a:hlinkClick r:id="rId5" action="ppaction://hlinksldjump" tooltip="Windows: 0 @ -32.2%"/>
          </p:cNvPr>
          <p:cNvSpPr/>
          <p:nvPr/>
        </p:nvSpPr>
        <p:spPr>
          <a:xfrm>
            <a:off x="9073479" y="6198705"/>
            <a:ext cx="18089" cy="1360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6" name="Rectangle 1785">
            <a:hlinkClick r:id="rId5" action="ppaction://hlinksldjump" tooltip="Symbian: 0 @ +94.8%"/>
          </p:cNvPr>
          <p:cNvSpPr/>
          <p:nvPr/>
        </p:nvSpPr>
        <p:spPr>
          <a:xfrm>
            <a:off x="9091568" y="6198705"/>
            <a:ext cx="14215" cy="118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5" action="ppaction://hlinksldjump" tooltip="Black berry: 0 @ -26.0%"/>
          </p:cNvPr>
          <p:cNvSpPr/>
          <p:nvPr/>
        </p:nvSpPr>
        <p:spPr>
          <a:xfrm>
            <a:off x="9105783" y="6198705"/>
            <a:ext cx="12817" cy="11864"/>
          </a:xfrm>
          <a:prstGeom prst="rect">
            <a:avLst/>
          </a:prstGeom>
          <a:solidFill>
            <a:srgbClr val="FF2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8" name="Rectangle 1787">
            <a:hlinkClick r:id="rId5" action="ppaction://hlinksldjump" tooltip="Android 1: 0 @ +28.3%"/>
          </p:cNvPr>
          <p:cNvSpPr/>
          <p:nvPr/>
        </p:nvSpPr>
        <p:spPr>
          <a:xfrm>
            <a:off x="9091568" y="6210569"/>
            <a:ext cx="22593" cy="1736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9" name="Rectangle 1788">
            <a:hlinkClick r:id="rId5" action="ppaction://hlinksldjump" tooltip="Other: 0 @ -65.6%"/>
          </p:cNvPr>
          <p:cNvSpPr/>
          <p:nvPr/>
        </p:nvSpPr>
        <p:spPr>
          <a:xfrm>
            <a:off x="9114161" y="6210569"/>
            <a:ext cx="4439" cy="17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0" name="Rectangle 1789">
            <a:hlinkClick r:id="rId5" action="ppaction://hlinksldjump" tooltip="Picky: 1 @ +15.1%"/>
          </p:cNvPr>
          <p:cNvSpPr/>
          <p:nvPr/>
        </p:nvSpPr>
        <p:spPr>
          <a:xfrm>
            <a:off x="8930735" y="6170417"/>
            <a:ext cx="200565" cy="54588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1" name="Rectangle 1790">
            <a:hlinkClick r:id="rId5" action="ppaction://hlinksldjump" tooltip="Politics: 3 @ +8.8%"/>
          </p:cNvPr>
          <p:cNvSpPr/>
          <p:nvPr/>
        </p:nvSpPr>
        <p:spPr>
          <a:xfrm>
            <a:off x="8310949" y="5662798"/>
            <a:ext cx="833051" cy="574907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Politics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92" name="Rectangle 1791">
            <a:hlinkClick r:id="rId5" action="ppaction://hlinksldjump" tooltip="Android 4: 12 @ +19.5%"/>
          </p:cNvPr>
          <p:cNvSpPr/>
          <p:nvPr/>
        </p:nvSpPr>
        <p:spPr>
          <a:xfrm>
            <a:off x="7198911" y="6263105"/>
            <a:ext cx="173253" cy="68145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5" action="ppaction://hlinksldjump" tooltip="iOS 4: 10 @ +9.1%"/>
          </p:cNvPr>
          <p:cNvSpPr/>
          <p:nvPr/>
        </p:nvSpPr>
        <p:spPr>
          <a:xfrm>
            <a:off x="7198911" y="6331250"/>
            <a:ext cx="173253" cy="59469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5" action="ppaction://hlinksldjump" tooltip="Android 3: 9 @ -13.8%"/>
          </p:cNvPr>
          <p:cNvSpPr/>
          <p:nvPr/>
        </p:nvSpPr>
        <p:spPr>
          <a:xfrm>
            <a:off x="7372164" y="6263105"/>
            <a:ext cx="125257" cy="69845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5" name="Rectangle 1794">
            <a:hlinkClick r:id="rId5" action="ppaction://hlinksldjump" tooltip="iOS 5: 7 @ -10.6%"/>
          </p:cNvPr>
          <p:cNvSpPr/>
          <p:nvPr/>
        </p:nvSpPr>
        <p:spPr>
          <a:xfrm>
            <a:off x="7372164" y="6332950"/>
            <a:ext cx="125257" cy="57769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6" name="Rectangle 1795">
            <a:hlinkClick r:id="rId5" action="ppaction://hlinksldjump" tooltip="iOS 3: 7 @ -2.8%"/>
          </p:cNvPr>
          <p:cNvSpPr/>
          <p:nvPr/>
        </p:nvSpPr>
        <p:spPr>
          <a:xfrm>
            <a:off x="7497421" y="6263105"/>
            <a:ext cx="110512" cy="65253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5" action="ppaction://hlinksldjump" tooltip="Java ME: 7 @ -15.1%"/>
          </p:cNvPr>
          <p:cNvSpPr/>
          <p:nvPr/>
        </p:nvSpPr>
        <p:spPr>
          <a:xfrm>
            <a:off x="7607933" y="6263105"/>
            <a:ext cx="100707" cy="65253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5" action="ppaction://hlinksldjump" tooltip="Windows: 4 @ +18.4%"/>
          </p:cNvPr>
          <p:cNvSpPr/>
          <p:nvPr/>
        </p:nvSpPr>
        <p:spPr>
          <a:xfrm>
            <a:off x="7497421" y="6328358"/>
            <a:ext cx="124586" cy="35205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5" action="ppaction://hlinksldjump" tooltip="Android 2: 3 @ +2.0%"/>
          </p:cNvPr>
          <p:cNvSpPr/>
          <p:nvPr/>
        </p:nvSpPr>
        <p:spPr>
          <a:xfrm>
            <a:off x="7497421" y="6363563"/>
            <a:ext cx="124586" cy="2715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5" action="ppaction://hlinksldjump" tooltip="Black berry: 3 @ +41.6%"/>
          </p:cNvPr>
          <p:cNvSpPr/>
          <p:nvPr/>
        </p:nvSpPr>
        <p:spPr>
          <a:xfrm>
            <a:off x="7622007" y="6328358"/>
            <a:ext cx="86633" cy="298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1" name="Rectangle 1800">
            <a:hlinkClick r:id="rId5" action="ppaction://hlinksldjump" tooltip="Symbian: 2 @ +13.9%"/>
          </p:cNvPr>
          <p:cNvSpPr/>
          <p:nvPr/>
        </p:nvSpPr>
        <p:spPr>
          <a:xfrm>
            <a:off x="7622007" y="6358234"/>
            <a:ext cx="64659" cy="32485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Rectangle 1801">
            <a:hlinkClick r:id="rId5" action="ppaction://hlinksldjump" tooltip="Android 1: 0 @ +23.3%"/>
          </p:cNvPr>
          <p:cNvSpPr/>
          <p:nvPr/>
        </p:nvSpPr>
        <p:spPr>
          <a:xfrm>
            <a:off x="7686666" y="6358234"/>
            <a:ext cx="21974" cy="22547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Rectangle 1802">
            <a:hlinkClick r:id="rId5" action="ppaction://hlinksldjump" tooltip="Other: 0 @ +60.4%"/>
          </p:cNvPr>
          <p:cNvSpPr/>
          <p:nvPr/>
        </p:nvSpPr>
        <p:spPr>
          <a:xfrm>
            <a:off x="7686666" y="6380781"/>
            <a:ext cx="21974" cy="99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Rectangle 1803">
            <a:hlinkClick r:id="rId5" action="ppaction://hlinksldjump" tooltip="Newbie: 5 @ +1.7%"/>
          </p:cNvPr>
          <p:cNvSpPr/>
          <p:nvPr/>
        </p:nvSpPr>
        <p:spPr>
          <a:xfrm>
            <a:off x="7186211" y="6250405"/>
            <a:ext cx="535129" cy="153014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05" name="Rectangle 1804">
            <a:hlinkClick r:id="rId5" action="ppaction://hlinksldjump" tooltip="iOS 4: 10 @ +15.8%"/>
          </p:cNvPr>
          <p:cNvSpPr/>
          <p:nvPr/>
        </p:nvSpPr>
        <p:spPr>
          <a:xfrm>
            <a:off x="7198911" y="6416119"/>
            <a:ext cx="171989" cy="56966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5" action="ppaction://hlinksldjump" tooltip="Android 4: 9 @ -7.4%"/>
          </p:cNvPr>
          <p:cNvSpPr/>
          <p:nvPr/>
        </p:nvSpPr>
        <p:spPr>
          <a:xfrm>
            <a:off x="7198911" y="6473086"/>
            <a:ext cx="171989" cy="51298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5" action="ppaction://hlinksldjump" tooltip="Android 3: 8 @ +20.0%"/>
          </p:cNvPr>
          <p:cNvSpPr/>
          <p:nvPr/>
        </p:nvSpPr>
        <p:spPr>
          <a:xfrm>
            <a:off x="7370900" y="6416119"/>
            <a:ext cx="133950" cy="5796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Rectangle 1807">
            <a:hlinkClick r:id="rId5" action="ppaction://hlinksldjump" tooltip="iOS 5: 7 @ -6.2%"/>
          </p:cNvPr>
          <p:cNvSpPr/>
          <p:nvPr/>
        </p:nvSpPr>
        <p:spPr>
          <a:xfrm>
            <a:off x="7370900" y="6474088"/>
            <a:ext cx="133950" cy="50295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Rectangle 1808">
            <a:hlinkClick r:id="rId5" action="ppaction://hlinksldjump" tooltip="iOS 3: 6 @ +1.9%"/>
          </p:cNvPr>
          <p:cNvSpPr/>
          <p:nvPr/>
        </p:nvSpPr>
        <p:spPr>
          <a:xfrm>
            <a:off x="7504850" y="6416119"/>
            <a:ext cx="107758" cy="56550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5" action="ppaction://hlinksldjump" tooltip="Java ME: 6 @ -22.9%"/>
          </p:cNvPr>
          <p:cNvSpPr/>
          <p:nvPr/>
        </p:nvSpPr>
        <p:spPr>
          <a:xfrm>
            <a:off x="7612608" y="6416119"/>
            <a:ext cx="96032" cy="56550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5" action="ppaction://hlinksldjump" tooltip="Windows: 4 @ +60.6%"/>
          </p:cNvPr>
          <p:cNvSpPr/>
          <p:nvPr/>
        </p:nvSpPr>
        <p:spPr>
          <a:xfrm>
            <a:off x="7504850" y="6472669"/>
            <a:ext cx="70825" cy="517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5" action="ppaction://hlinksldjump" tooltip="Android 2: 3 @ -2.5%"/>
          </p:cNvPr>
          <p:cNvSpPr/>
          <p:nvPr/>
        </p:nvSpPr>
        <p:spPr>
          <a:xfrm>
            <a:off x="7575675" y="6472669"/>
            <a:ext cx="98877" cy="31233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5" action="ppaction://hlinksldjump" tooltip="Black berry: 2 @ +6.8%"/>
          </p:cNvPr>
          <p:cNvSpPr/>
          <p:nvPr/>
        </p:nvSpPr>
        <p:spPr>
          <a:xfrm>
            <a:off x="7575675" y="6503902"/>
            <a:ext cx="98877" cy="20481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4" name="Rectangle 1813">
            <a:hlinkClick r:id="rId5" action="ppaction://hlinksldjump" tooltip="Symbian: 1 @ -29.8%"/>
          </p:cNvPr>
          <p:cNvSpPr/>
          <p:nvPr/>
        </p:nvSpPr>
        <p:spPr>
          <a:xfrm>
            <a:off x="7674552" y="6472669"/>
            <a:ext cx="34088" cy="32705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5" name="Rectangle 1814">
            <a:hlinkClick r:id="rId5" action="ppaction://hlinksldjump" tooltip="Android 1: 0 @ +14.5%"/>
          </p:cNvPr>
          <p:cNvSpPr/>
          <p:nvPr/>
        </p:nvSpPr>
        <p:spPr>
          <a:xfrm>
            <a:off x="7674552" y="6505374"/>
            <a:ext cx="34088" cy="13096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6" name="Rectangle 1815">
            <a:hlinkClick r:id="rId5" action="ppaction://hlinksldjump" tooltip="Other: 0 @ +2.2%"/>
          </p:cNvPr>
          <p:cNvSpPr/>
          <p:nvPr/>
        </p:nvSpPr>
        <p:spPr>
          <a:xfrm>
            <a:off x="7674552" y="6518470"/>
            <a:ext cx="34088" cy="5913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7" name="Rectangle 1816">
            <a:hlinkClick r:id="rId5" action="ppaction://hlinksldjump" tooltip="Retired: 5 @ +1.8%"/>
          </p:cNvPr>
          <p:cNvSpPr/>
          <p:nvPr/>
        </p:nvSpPr>
        <p:spPr>
          <a:xfrm>
            <a:off x="7186211" y="6403419"/>
            <a:ext cx="535129" cy="133664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18" name="Rectangle 1817">
            <a:hlinkClick r:id="rId5" action="ppaction://hlinksldjump" tooltip="Android 3: 8 @ +17.5%"/>
          </p:cNvPr>
          <p:cNvSpPr/>
          <p:nvPr/>
        </p:nvSpPr>
        <p:spPr>
          <a:xfrm>
            <a:off x="7734040" y="6263105"/>
            <a:ext cx="106829" cy="70601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5" action="ppaction://hlinksldjump" tooltip="iOS 4: 7 @ -4.8%"/>
          </p:cNvPr>
          <p:cNvSpPr/>
          <p:nvPr/>
        </p:nvSpPr>
        <p:spPr>
          <a:xfrm>
            <a:off x="7734040" y="6333706"/>
            <a:ext cx="106829" cy="6551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5" action="ppaction://hlinksldjump" tooltip="Android 4: 7 @ -19.6%"/>
          </p:cNvPr>
          <p:cNvSpPr/>
          <p:nvPr/>
        </p:nvSpPr>
        <p:spPr>
          <a:xfrm>
            <a:off x="7840869" y="6263105"/>
            <a:ext cx="117441" cy="54984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5" action="ppaction://hlinksldjump" tooltip="Java ME: 6 @ +76.8%"/>
          </p:cNvPr>
          <p:cNvSpPr/>
          <p:nvPr/>
        </p:nvSpPr>
        <p:spPr>
          <a:xfrm>
            <a:off x="7958309" y="6263105"/>
            <a:ext cx="112103" cy="549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2" name="Rectangle 1821">
            <a:hlinkClick r:id="rId5" action="ppaction://hlinksldjump" tooltip="iOS 5: 6 @ +6.7%"/>
          </p:cNvPr>
          <p:cNvSpPr/>
          <p:nvPr/>
        </p:nvSpPr>
        <p:spPr>
          <a:xfrm>
            <a:off x="7840869" y="6318088"/>
            <a:ext cx="125551" cy="45664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5" action="ppaction://hlinksldjump" tooltip="iOS 3: 4 @ -11.4%"/>
          </p:cNvPr>
          <p:cNvSpPr/>
          <p:nvPr/>
        </p:nvSpPr>
        <p:spPr>
          <a:xfrm>
            <a:off x="7840869" y="6363752"/>
            <a:ext cx="125551" cy="35466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5" action="ppaction://hlinksldjump" tooltip="Windows: 3 @ -21.3%"/>
          </p:cNvPr>
          <p:cNvSpPr/>
          <p:nvPr/>
        </p:nvSpPr>
        <p:spPr>
          <a:xfrm>
            <a:off x="7966419" y="6318088"/>
            <a:ext cx="53818" cy="48849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5" action="ppaction://hlinksldjump" tooltip="Android 2: 2 @ -5.1%"/>
          </p:cNvPr>
          <p:cNvSpPr/>
          <p:nvPr/>
        </p:nvSpPr>
        <p:spPr>
          <a:xfrm>
            <a:off x="8020237" y="6318088"/>
            <a:ext cx="50175" cy="48849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5" action="ppaction://hlinksldjump" tooltip="Black berry: 2 @ +0.4%"/>
          </p:cNvPr>
          <p:cNvSpPr/>
          <p:nvPr/>
        </p:nvSpPr>
        <p:spPr>
          <a:xfrm>
            <a:off x="7966419" y="6366937"/>
            <a:ext cx="53956" cy="32281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7" name="Rectangle 1826">
            <a:hlinkClick r:id="rId5" action="ppaction://hlinksldjump" tooltip="Symbian: 1 @ +5.8%"/>
          </p:cNvPr>
          <p:cNvSpPr/>
          <p:nvPr/>
        </p:nvSpPr>
        <p:spPr>
          <a:xfrm>
            <a:off x="8020375" y="6366937"/>
            <a:ext cx="50037" cy="24185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5" action="ppaction://hlinksldjump" tooltip="Android 1: 0 @ +25.3%"/>
          </p:cNvPr>
          <p:cNvSpPr/>
          <p:nvPr/>
        </p:nvSpPr>
        <p:spPr>
          <a:xfrm>
            <a:off x="8020375" y="6391122"/>
            <a:ext cx="28731" cy="8096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9" name="Rectangle 1828">
            <a:hlinkClick r:id="rId5" action="ppaction://hlinksldjump" tooltip="Other: 0 @ -18.5%"/>
          </p:cNvPr>
          <p:cNvSpPr/>
          <p:nvPr/>
        </p:nvSpPr>
        <p:spPr>
          <a:xfrm>
            <a:off x="8049106" y="6391122"/>
            <a:ext cx="21306" cy="8096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5" action="ppaction://hlinksldjump" tooltip="DINK: 4 @ +2.0%"/>
          </p:cNvPr>
          <p:cNvSpPr/>
          <p:nvPr/>
        </p:nvSpPr>
        <p:spPr>
          <a:xfrm>
            <a:off x="7721340" y="6250405"/>
            <a:ext cx="361772" cy="161513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31" name="Rectangle 1830">
            <a:hlinkClick r:id="rId5" action="ppaction://hlinksldjump" tooltip="Android 4: 6 @ +3.6%"/>
          </p:cNvPr>
          <p:cNvSpPr/>
          <p:nvPr/>
        </p:nvSpPr>
        <p:spPr>
          <a:xfrm>
            <a:off x="7734040" y="6424618"/>
            <a:ext cx="105462" cy="52198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5" action="ppaction://hlinksldjump" tooltip="iOS 5: 5 @ +11.0%"/>
          </p:cNvPr>
          <p:cNvSpPr/>
          <p:nvPr/>
        </p:nvSpPr>
        <p:spPr>
          <a:xfrm>
            <a:off x="7734040" y="6476816"/>
            <a:ext cx="105462" cy="47568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5" action="ppaction://hlinksldjump" tooltip="iOS 4: 5 @ +7.1%"/>
          </p:cNvPr>
          <p:cNvSpPr/>
          <p:nvPr/>
        </p:nvSpPr>
        <p:spPr>
          <a:xfrm>
            <a:off x="7839502" y="6424618"/>
            <a:ext cx="93290" cy="53606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5" action="ppaction://hlinksldjump" tooltip="Android 3: 5 @ -11.6%"/>
          </p:cNvPr>
          <p:cNvSpPr/>
          <p:nvPr/>
        </p:nvSpPr>
        <p:spPr>
          <a:xfrm>
            <a:off x="7839502" y="6478224"/>
            <a:ext cx="93290" cy="46160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5" name="Rectangle 1834">
            <a:hlinkClick r:id="rId5" action="ppaction://hlinksldjump" tooltip="iOS 3: 4 @ +23.9%"/>
          </p:cNvPr>
          <p:cNvSpPr/>
          <p:nvPr/>
        </p:nvSpPr>
        <p:spPr>
          <a:xfrm>
            <a:off x="7932792" y="6424618"/>
            <a:ext cx="72731" cy="57893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5" action="ppaction://hlinksldjump" tooltip="Java ME: 4 @ +69.9%"/>
          </p:cNvPr>
          <p:cNvSpPr/>
          <p:nvPr/>
        </p:nvSpPr>
        <p:spPr>
          <a:xfrm>
            <a:off x="8005523" y="6424618"/>
            <a:ext cx="64889" cy="578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7" name="Rectangle 1836">
            <a:hlinkClick r:id="rId5" action="ppaction://hlinksldjump" tooltip="Android 2: 2 @ +32.1%"/>
          </p:cNvPr>
          <p:cNvSpPr/>
          <p:nvPr/>
        </p:nvSpPr>
        <p:spPr>
          <a:xfrm>
            <a:off x="7932792" y="6482511"/>
            <a:ext cx="83648" cy="232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8" name="Rectangle 1837">
            <a:hlinkClick r:id="rId5" action="ppaction://hlinksldjump" tooltip="Windows: 2 @ -12.5%"/>
          </p:cNvPr>
          <p:cNvSpPr/>
          <p:nvPr/>
        </p:nvSpPr>
        <p:spPr>
          <a:xfrm>
            <a:off x="7932792" y="6505756"/>
            <a:ext cx="83648" cy="18628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5" action="ppaction://hlinksldjump" tooltip="Black berry: 2 @ +12.6%"/>
          </p:cNvPr>
          <p:cNvSpPr/>
          <p:nvPr/>
        </p:nvSpPr>
        <p:spPr>
          <a:xfrm>
            <a:off x="8016440" y="6482511"/>
            <a:ext cx="53972" cy="26278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0" name="Rectangle 1839">
            <a:hlinkClick r:id="rId5" action="ppaction://hlinksldjump" tooltip="Symbian: 1 @ -0.7%"/>
          </p:cNvPr>
          <p:cNvSpPr/>
          <p:nvPr/>
        </p:nvSpPr>
        <p:spPr>
          <a:xfrm>
            <a:off x="8016440" y="6508789"/>
            <a:ext cx="45955" cy="1559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1" name="Rectangle 1840">
            <a:hlinkClick r:id="rId5" action="ppaction://hlinksldjump" tooltip="Android 1: 0 @ -11.4%"/>
          </p:cNvPr>
          <p:cNvSpPr/>
          <p:nvPr/>
        </p:nvSpPr>
        <p:spPr>
          <a:xfrm>
            <a:off x="8062395" y="6508789"/>
            <a:ext cx="8017" cy="9508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5" action="ppaction://hlinksldjump" tooltip="Other: 0 @ -66.7%"/>
          </p:cNvPr>
          <p:cNvSpPr/>
          <p:nvPr/>
        </p:nvSpPr>
        <p:spPr>
          <a:xfrm>
            <a:off x="8062395" y="6518297"/>
            <a:ext cx="8017" cy="60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5" action="ppaction://hlinksldjump" tooltip="Listener: 3 @ +10.2%"/>
          </p:cNvPr>
          <p:cNvSpPr/>
          <p:nvPr/>
        </p:nvSpPr>
        <p:spPr>
          <a:xfrm>
            <a:off x="7721340" y="6411918"/>
            <a:ext cx="361772" cy="125166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44" name="Rectangle 1843">
            <a:hlinkClick r:id="rId5" action="ppaction://hlinksldjump" tooltip="Android 4: 3 @ +2.3%"/>
          </p:cNvPr>
          <p:cNvSpPr/>
          <p:nvPr/>
        </p:nvSpPr>
        <p:spPr>
          <a:xfrm>
            <a:off x="8095812" y="6263105"/>
            <a:ext cx="86386" cy="31614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5" action="ppaction://hlinksldjump" tooltip="Android 3: 3 @ +23.9%"/>
          </p:cNvPr>
          <p:cNvSpPr/>
          <p:nvPr/>
        </p:nvSpPr>
        <p:spPr>
          <a:xfrm>
            <a:off x="8095812" y="6294719"/>
            <a:ext cx="86386" cy="30908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5" action="ppaction://hlinksldjump" tooltip="iOS 5: 3 @ +13.8%"/>
          </p:cNvPr>
          <p:cNvSpPr/>
          <p:nvPr/>
        </p:nvSpPr>
        <p:spPr>
          <a:xfrm>
            <a:off x="8182199" y="6263105"/>
            <a:ext cx="83177" cy="31345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5" action="ppaction://hlinksldjump" tooltip="iOS 4: 3 @ -22.4%"/>
          </p:cNvPr>
          <p:cNvSpPr/>
          <p:nvPr/>
        </p:nvSpPr>
        <p:spPr>
          <a:xfrm>
            <a:off x="8182199" y="6294450"/>
            <a:ext cx="83177" cy="31177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8" name="Rectangle 1847">
            <a:hlinkClick r:id="rId5" action="ppaction://hlinksldjump" tooltip="Java ME: 2 @ -2.0%"/>
          </p:cNvPr>
          <p:cNvSpPr/>
          <p:nvPr/>
        </p:nvSpPr>
        <p:spPr>
          <a:xfrm>
            <a:off x="8265376" y="6263105"/>
            <a:ext cx="51842" cy="30007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5" action="ppaction://hlinksldjump" tooltip="iOS 3: 2 @ -23.1%"/>
          </p:cNvPr>
          <p:cNvSpPr/>
          <p:nvPr/>
        </p:nvSpPr>
        <p:spPr>
          <a:xfrm>
            <a:off x="8317218" y="6263105"/>
            <a:ext cx="49544" cy="30007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0" name="Rectangle 1849">
            <a:hlinkClick r:id="rId5" action="ppaction://hlinksldjump" tooltip="Android 2: 1 @ +57.1%"/>
          </p:cNvPr>
          <p:cNvSpPr/>
          <p:nvPr/>
        </p:nvSpPr>
        <p:spPr>
          <a:xfrm>
            <a:off x="8265376" y="6293111"/>
            <a:ext cx="65019" cy="172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5" action="ppaction://hlinksldjump" tooltip="Windows: 1 @ +16.0%"/>
          </p:cNvPr>
          <p:cNvSpPr/>
          <p:nvPr/>
        </p:nvSpPr>
        <p:spPr>
          <a:xfrm>
            <a:off x="8265376" y="6310361"/>
            <a:ext cx="65019" cy="15266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5" action="ppaction://hlinksldjump" tooltip="Black berry: 1 @ -36.1%"/>
          </p:cNvPr>
          <p:cNvSpPr/>
          <p:nvPr/>
        </p:nvSpPr>
        <p:spPr>
          <a:xfrm>
            <a:off x="8330395" y="6293111"/>
            <a:ext cx="36367" cy="1490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3" name="Rectangle 1852">
            <a:hlinkClick r:id="rId5" action="ppaction://hlinksldjump" tooltip="Symbian: 1 @ -13.6%"/>
          </p:cNvPr>
          <p:cNvSpPr/>
          <p:nvPr/>
        </p:nvSpPr>
        <p:spPr>
          <a:xfrm>
            <a:off x="8330395" y="6308014"/>
            <a:ext cx="23579" cy="17613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5" action="ppaction://hlinksldjump" tooltip="Android 1: 0 @ +360.1%"/>
          </p:cNvPr>
          <p:cNvSpPr/>
          <p:nvPr/>
        </p:nvSpPr>
        <p:spPr>
          <a:xfrm>
            <a:off x="8353973" y="6308014"/>
            <a:ext cx="12788" cy="165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5" action="ppaction://hlinksldjump" tooltip="Other: 0 @ -75.5%"/>
          </p:cNvPr>
          <p:cNvSpPr/>
          <p:nvPr/>
        </p:nvSpPr>
        <p:spPr>
          <a:xfrm>
            <a:off x="8353973" y="6324612"/>
            <a:ext cx="12788" cy="101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5" action="ppaction://hlinksldjump" tooltip="Browser: 2 @ -0.2%"/>
          </p:cNvPr>
          <p:cNvSpPr/>
          <p:nvPr/>
        </p:nvSpPr>
        <p:spPr>
          <a:xfrm>
            <a:off x="8083112" y="6250405"/>
            <a:ext cx="296349" cy="87922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Rectangle 1856">
            <a:hlinkClick r:id="rId5" action="ppaction://hlinksldjump" tooltip="Android 3: 3 @ +25.7%"/>
          </p:cNvPr>
          <p:cNvSpPr/>
          <p:nvPr/>
        </p:nvSpPr>
        <p:spPr>
          <a:xfrm>
            <a:off x="8095812" y="6351027"/>
            <a:ext cx="78243" cy="30894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5" action="ppaction://hlinksldjump" tooltip="iOS 4: 3 @ -7.9%"/>
          </p:cNvPr>
          <p:cNvSpPr/>
          <p:nvPr/>
        </p:nvSpPr>
        <p:spPr>
          <a:xfrm>
            <a:off x="8174055" y="6351027"/>
            <a:ext cx="72998" cy="30894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5" action="ppaction://hlinksldjump" tooltip="iOS 5: 3 @ +42.4%"/>
          </p:cNvPr>
          <p:cNvSpPr/>
          <p:nvPr/>
        </p:nvSpPr>
        <p:spPr>
          <a:xfrm>
            <a:off x="8095812" y="6381921"/>
            <a:ext cx="62191" cy="359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0" name="Rectangle 1859">
            <a:hlinkClick r:id="rId5" action="ppaction://hlinksldjump" tooltip="iOS 3: 3 @ +78.0%"/>
          </p:cNvPr>
          <p:cNvSpPr/>
          <p:nvPr/>
        </p:nvSpPr>
        <p:spPr>
          <a:xfrm>
            <a:off x="8095812" y="6417834"/>
            <a:ext cx="62191" cy="356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1" name="Rectangle 1860">
            <a:hlinkClick r:id="rId5" action="ppaction://hlinksldjump" tooltip="Android 4: 2 @ +9.4%"/>
          </p:cNvPr>
          <p:cNvSpPr/>
          <p:nvPr/>
        </p:nvSpPr>
        <p:spPr>
          <a:xfrm>
            <a:off x="8158003" y="6381921"/>
            <a:ext cx="55099" cy="36594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5" action="ppaction://hlinksldjump" tooltip="Java ME: 1 @ -9.3%"/>
          </p:cNvPr>
          <p:cNvSpPr/>
          <p:nvPr/>
        </p:nvSpPr>
        <p:spPr>
          <a:xfrm>
            <a:off x="8213102" y="6381921"/>
            <a:ext cx="33951" cy="36594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5" action="ppaction://hlinksldjump" tooltip="Windows: 1 @ +66.9%"/>
          </p:cNvPr>
          <p:cNvSpPr/>
          <p:nvPr/>
        </p:nvSpPr>
        <p:spPr>
          <a:xfrm>
            <a:off x="8158003" y="6418515"/>
            <a:ext cx="55307" cy="218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5" action="ppaction://hlinksldjump" tooltip="Android 2: 1 @ +11.0%"/>
          </p:cNvPr>
          <p:cNvSpPr/>
          <p:nvPr/>
        </p:nvSpPr>
        <p:spPr>
          <a:xfrm>
            <a:off x="8158003" y="6440396"/>
            <a:ext cx="55307" cy="13092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5" action="ppaction://hlinksldjump" tooltip="Black berry: 1 @ +3.5%"/>
          </p:cNvPr>
          <p:cNvSpPr/>
          <p:nvPr/>
        </p:nvSpPr>
        <p:spPr>
          <a:xfrm>
            <a:off x="8213310" y="6418515"/>
            <a:ext cx="33743" cy="17310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6" name="Rectangle 1865">
            <a:hlinkClick r:id="rId5" action="ppaction://hlinksldjump" tooltip="Symbian: 1 @ +118.7%"/>
          </p:cNvPr>
          <p:cNvSpPr/>
          <p:nvPr/>
        </p:nvSpPr>
        <p:spPr>
          <a:xfrm>
            <a:off x="8213310" y="6435825"/>
            <a:ext cx="29690" cy="165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5" action="ppaction://hlinksldjump" tooltip="Other: 0 @ +inf%"/>
          </p:cNvPr>
          <p:cNvSpPr/>
          <p:nvPr/>
        </p:nvSpPr>
        <p:spPr>
          <a:xfrm>
            <a:off x="8243000" y="6435825"/>
            <a:ext cx="4053" cy="165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5" action="ppaction://hlinksldjump" tooltip="Android 1: 0 @ -76.7%"/>
          </p:cNvPr>
          <p:cNvSpPr/>
          <p:nvPr/>
        </p:nvSpPr>
        <p:spPr>
          <a:xfrm>
            <a:off x="8213310" y="6452422"/>
            <a:ext cx="33743" cy="106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5" action="ppaction://hlinksldjump" tooltip="Cameraman: 1 @ +21.8%"/>
          </p:cNvPr>
          <p:cNvSpPr/>
          <p:nvPr/>
        </p:nvSpPr>
        <p:spPr>
          <a:xfrm>
            <a:off x="8083112" y="6338327"/>
            <a:ext cx="176641" cy="127861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0" name="Rectangle 1869">
            <a:hlinkClick r:id="rId5" action="ppaction://hlinksldjump" tooltip="Android 4: 2 @ -20.7%"/>
          </p:cNvPr>
          <p:cNvSpPr/>
          <p:nvPr/>
        </p:nvSpPr>
        <p:spPr>
          <a:xfrm>
            <a:off x="8272453" y="6351027"/>
            <a:ext cx="47255" cy="33572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5" action="ppaction://hlinksldjump" tooltip="Android 3: 2 @ +25.3%"/>
          </p:cNvPr>
          <p:cNvSpPr/>
          <p:nvPr/>
        </p:nvSpPr>
        <p:spPr>
          <a:xfrm>
            <a:off x="8319708" y="6351027"/>
            <a:ext cx="47053" cy="33572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2" name="Rectangle 1871">
            <a:hlinkClick r:id="rId5" action="ppaction://hlinksldjump" tooltip="iOS 4: 2 @ +34.3%"/>
          </p:cNvPr>
          <p:cNvSpPr/>
          <p:nvPr/>
        </p:nvSpPr>
        <p:spPr>
          <a:xfrm>
            <a:off x="8272453" y="6384599"/>
            <a:ext cx="51995" cy="284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5" action="ppaction://hlinksldjump" tooltip="iOS 5: 2 @ -16.3%"/>
          </p:cNvPr>
          <p:cNvSpPr/>
          <p:nvPr/>
        </p:nvSpPr>
        <p:spPr>
          <a:xfrm>
            <a:off x="8324448" y="6384599"/>
            <a:ext cx="42314" cy="28459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4" name="Rectangle 1873">
            <a:hlinkClick r:id="rId5" action="ppaction://hlinksldjump" tooltip="iOS 3: 1 @ +9.7%"/>
          </p:cNvPr>
          <p:cNvSpPr/>
          <p:nvPr/>
        </p:nvSpPr>
        <p:spPr>
          <a:xfrm>
            <a:off x="8272453" y="6413058"/>
            <a:ext cx="54505" cy="21096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5" action="ppaction://hlinksldjump" tooltip="Java ME: 1 @ -5.9%"/>
          </p:cNvPr>
          <p:cNvSpPr/>
          <p:nvPr/>
        </p:nvSpPr>
        <p:spPr>
          <a:xfrm>
            <a:off x="8272453" y="6434154"/>
            <a:ext cx="54505" cy="19334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5" action="ppaction://hlinksldjump" tooltip="Windows: 1 @ +45.9%"/>
          </p:cNvPr>
          <p:cNvSpPr/>
          <p:nvPr/>
        </p:nvSpPr>
        <p:spPr>
          <a:xfrm>
            <a:off x="8326958" y="6413058"/>
            <a:ext cx="39804" cy="174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5" action="ppaction://hlinksldjump" tooltip="Android 2: 1 @ -40.3%"/>
          </p:cNvPr>
          <p:cNvSpPr/>
          <p:nvPr/>
        </p:nvSpPr>
        <p:spPr>
          <a:xfrm>
            <a:off x="8326958" y="6430550"/>
            <a:ext cx="23550" cy="1917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5" action="ppaction://hlinksldjump" tooltip="Black berry: 0 @ -46.1%"/>
          </p:cNvPr>
          <p:cNvSpPr/>
          <p:nvPr/>
        </p:nvSpPr>
        <p:spPr>
          <a:xfrm>
            <a:off x="8350508" y="6430550"/>
            <a:ext cx="16253" cy="1917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9" name="Rectangle 1878">
            <a:hlinkClick r:id="rId5" action="ppaction://hlinksldjump" tooltip="Symbian: 0 @ +35.1%"/>
          </p:cNvPr>
          <p:cNvSpPr/>
          <p:nvPr/>
        </p:nvSpPr>
        <p:spPr>
          <a:xfrm>
            <a:off x="8326958" y="6449725"/>
            <a:ext cx="29109" cy="37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5" action="ppaction://hlinksldjump" tooltip="Android 1: 0 @ +48.9%"/>
          </p:cNvPr>
          <p:cNvSpPr/>
          <p:nvPr/>
        </p:nvSpPr>
        <p:spPr>
          <a:xfrm>
            <a:off x="8356067" y="6449725"/>
            <a:ext cx="10694" cy="37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5" action="ppaction://hlinksldjump" tooltip="Traveller: 1 @ -2.7%"/>
          </p:cNvPr>
          <p:cNvSpPr/>
          <p:nvPr/>
        </p:nvSpPr>
        <p:spPr>
          <a:xfrm>
            <a:off x="8259753" y="6338327"/>
            <a:ext cx="119709" cy="127861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2" name="Rectangle 1881">
            <a:hlinkClick r:id="rId5" action="ppaction://hlinksldjump" tooltip="iOS 4: 2 @ +84.4%"/>
          </p:cNvPr>
          <p:cNvSpPr/>
          <p:nvPr/>
        </p:nvSpPr>
        <p:spPr>
          <a:xfrm>
            <a:off x="8095812" y="6478888"/>
            <a:ext cx="55815" cy="251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5" action="ppaction://hlinksldjump" tooltip="iOS 5: 2 @ +0.4%"/>
          </p:cNvPr>
          <p:cNvSpPr/>
          <p:nvPr/>
        </p:nvSpPr>
        <p:spPr>
          <a:xfrm>
            <a:off x="8095812" y="6504022"/>
            <a:ext cx="55815" cy="20362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4" name="Rectangle 1883">
            <a:hlinkClick r:id="rId5" action="ppaction://hlinksldjump" tooltip="Android 4: 1 @ +1.5%"/>
          </p:cNvPr>
          <p:cNvSpPr/>
          <p:nvPr/>
        </p:nvSpPr>
        <p:spPr>
          <a:xfrm>
            <a:off x="8151628" y="6478888"/>
            <a:ext cx="44114" cy="23930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5" action="ppaction://hlinksldjump" tooltip="Android 3: 1 @ -5.6%"/>
          </p:cNvPr>
          <p:cNvSpPr/>
          <p:nvPr/>
        </p:nvSpPr>
        <p:spPr>
          <a:xfrm>
            <a:off x="8151628" y="6502818"/>
            <a:ext cx="44114" cy="21565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5" action="ppaction://hlinksldjump" tooltip="Java ME: 1 @ +25.7%"/>
          </p:cNvPr>
          <p:cNvSpPr/>
          <p:nvPr/>
        </p:nvSpPr>
        <p:spPr>
          <a:xfrm>
            <a:off x="8195741" y="6478888"/>
            <a:ext cx="34241" cy="22667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7" name="Rectangle 1886">
            <a:hlinkClick r:id="rId5" action="ppaction://hlinksldjump" tooltip="iOS 3: 1 @ -32.1%"/>
          </p:cNvPr>
          <p:cNvSpPr/>
          <p:nvPr/>
        </p:nvSpPr>
        <p:spPr>
          <a:xfrm>
            <a:off x="8229982" y="6478888"/>
            <a:ext cx="31641" cy="226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5" action="ppaction://hlinksldjump" tooltip="Windows: 1 @ +79.8%"/>
          </p:cNvPr>
          <p:cNvSpPr/>
          <p:nvPr/>
        </p:nvSpPr>
        <p:spPr>
          <a:xfrm>
            <a:off x="8195741" y="6501555"/>
            <a:ext cx="40225" cy="14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5" action="ppaction://hlinksldjump" tooltip="Black berry: 0 @ +63.3%"/>
          </p:cNvPr>
          <p:cNvSpPr/>
          <p:nvPr/>
        </p:nvSpPr>
        <p:spPr>
          <a:xfrm>
            <a:off x="8195741" y="6515739"/>
            <a:ext cx="40225" cy="86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5" action="ppaction://hlinksldjump" tooltip="Android 2: 0 @ -9.0%"/>
          </p:cNvPr>
          <p:cNvSpPr/>
          <p:nvPr/>
        </p:nvSpPr>
        <p:spPr>
          <a:xfrm>
            <a:off x="8235966" y="6501555"/>
            <a:ext cx="25657" cy="11560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5" action="ppaction://hlinksldjump" tooltip="Symbian: 0 @ +55.7%"/>
          </p:cNvPr>
          <p:cNvSpPr/>
          <p:nvPr/>
        </p:nvSpPr>
        <p:spPr>
          <a:xfrm>
            <a:off x="8235966" y="6513115"/>
            <a:ext cx="14343" cy="112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2" name="Rectangle 1891">
            <a:hlinkClick r:id="rId5" action="ppaction://hlinksldjump" tooltip="Android 1: 0 @ +111.1%"/>
          </p:cNvPr>
          <p:cNvSpPr/>
          <p:nvPr/>
        </p:nvSpPr>
        <p:spPr>
          <a:xfrm>
            <a:off x="8250309" y="6513115"/>
            <a:ext cx="11314" cy="105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5" action="ppaction://hlinksldjump" tooltip="Other: 0 @ -66.8%"/>
          </p:cNvPr>
          <p:cNvSpPr/>
          <p:nvPr/>
        </p:nvSpPr>
        <p:spPr>
          <a:xfrm>
            <a:off x="8250309" y="6523627"/>
            <a:ext cx="11314" cy="7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5" action="ppaction://hlinksldjump" tooltip="Connected: 1 @ +13.3%"/>
          </p:cNvPr>
          <p:cNvSpPr/>
          <p:nvPr/>
        </p:nvSpPr>
        <p:spPr>
          <a:xfrm>
            <a:off x="8083112" y="6466188"/>
            <a:ext cx="191211" cy="70896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5" action="ppaction://hlinksldjump" tooltip="Android 3: 1 @ +43.6%"/>
          </p:cNvPr>
          <p:cNvSpPr/>
          <p:nvPr/>
        </p:nvSpPr>
        <p:spPr>
          <a:xfrm>
            <a:off x="8287023" y="6478888"/>
            <a:ext cx="42060" cy="199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5" action="ppaction://hlinksldjump" tooltip="iOS 4: 1 @ +76.3%"/>
          </p:cNvPr>
          <p:cNvSpPr/>
          <p:nvPr/>
        </p:nvSpPr>
        <p:spPr>
          <a:xfrm>
            <a:off x="8329082" y="6478888"/>
            <a:ext cx="37679" cy="199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7" name="Rectangle 1896">
            <a:hlinkClick r:id="rId5" action="ppaction://hlinksldjump" tooltip="iOS 5: 1 @ -28.2%"/>
          </p:cNvPr>
          <p:cNvSpPr/>
          <p:nvPr/>
        </p:nvSpPr>
        <p:spPr>
          <a:xfrm>
            <a:off x="8287023" y="6498825"/>
            <a:ext cx="35029" cy="13495"/>
          </a:xfrm>
          <a:prstGeom prst="rect">
            <a:avLst/>
          </a:prstGeom>
          <a:solidFill>
            <a:srgbClr val="FF0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5" action="ppaction://hlinksldjump" tooltip="Android 4: 1 @ -20.5%"/>
          </p:cNvPr>
          <p:cNvSpPr/>
          <p:nvPr/>
        </p:nvSpPr>
        <p:spPr>
          <a:xfrm>
            <a:off x="8287023" y="6512320"/>
            <a:ext cx="35029" cy="12064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9" name="Rectangle 1898">
            <a:hlinkClick r:id="rId5" action="ppaction://hlinksldjump" tooltip="Java ME: 1 @ +2.1%"/>
          </p:cNvPr>
          <p:cNvSpPr/>
          <p:nvPr/>
        </p:nvSpPr>
        <p:spPr>
          <a:xfrm>
            <a:off x="8322052" y="6498825"/>
            <a:ext cx="27548" cy="13880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5" action="ppaction://hlinksldjump" tooltip="iOS 3: 0 @ -30.0%"/>
          </p:cNvPr>
          <p:cNvSpPr/>
          <p:nvPr/>
        </p:nvSpPr>
        <p:spPr>
          <a:xfrm>
            <a:off x="8349600" y="6498825"/>
            <a:ext cx="17161" cy="1388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5" action="ppaction://hlinksldjump" tooltip="Android 2: 0 @ +9.7%"/>
          </p:cNvPr>
          <p:cNvSpPr/>
          <p:nvPr/>
        </p:nvSpPr>
        <p:spPr>
          <a:xfrm>
            <a:off x="8322052" y="6512705"/>
            <a:ext cx="15630" cy="11679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5" action="ppaction://hlinksldjump" tooltip="Symbian: 0 @ +86.0%"/>
          </p:cNvPr>
          <p:cNvSpPr/>
          <p:nvPr/>
        </p:nvSpPr>
        <p:spPr>
          <a:xfrm>
            <a:off x="8337682" y="6512705"/>
            <a:ext cx="20216" cy="58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5" action="ppaction://hlinksldjump" tooltip="Windows: 0 @ -55.5%"/>
          </p:cNvPr>
          <p:cNvSpPr/>
          <p:nvPr/>
        </p:nvSpPr>
        <p:spPr>
          <a:xfrm>
            <a:off x="8337682" y="6518600"/>
            <a:ext cx="20216" cy="578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5" action="ppaction://hlinksldjump" tooltip="Black berry: 0 @ -14.8%"/>
          </p:cNvPr>
          <p:cNvSpPr/>
          <p:nvPr/>
        </p:nvSpPr>
        <p:spPr>
          <a:xfrm>
            <a:off x="8357898" y="6512705"/>
            <a:ext cx="8863" cy="10987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5" name="Rectangle 1904">
            <a:hlinkClick r:id="rId5" action="ppaction://hlinksldjump" tooltip="Android 1: 0 @ +inf%"/>
          </p:cNvPr>
          <p:cNvSpPr/>
          <p:nvPr/>
        </p:nvSpPr>
        <p:spPr>
          <a:xfrm>
            <a:off x="8357898" y="6523691"/>
            <a:ext cx="8863" cy="6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5" action="ppaction://hlinksldjump" tooltip="Picky: 0 @ +3.0%"/>
          </p:cNvPr>
          <p:cNvSpPr/>
          <p:nvPr/>
        </p:nvSpPr>
        <p:spPr>
          <a:xfrm>
            <a:off x="8274323" y="6466188"/>
            <a:ext cx="105139" cy="70896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5" action="ppaction://hlinksldjump" tooltip="Personal finance: 3 @ +4.1%"/>
          </p:cNvPr>
          <p:cNvSpPr/>
          <p:nvPr/>
        </p:nvSpPr>
        <p:spPr>
          <a:xfrm>
            <a:off x="7173511" y="6237705"/>
            <a:ext cx="1218651" cy="312079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Personal finance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908" name="Rectangle 1907">
            <a:hlinkClick r:id="rId5" action="ppaction://hlinksldjump" tooltip="Android 4: 11 @ +30.5%"/>
          </p:cNvPr>
          <p:cNvSpPr/>
          <p:nvPr/>
        </p:nvSpPr>
        <p:spPr>
          <a:xfrm>
            <a:off x="7198911" y="6575184"/>
            <a:ext cx="169064" cy="685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5" action="ppaction://hlinksldjump" tooltip="iOS 5: 11 @ +43.9%"/>
          </p:cNvPr>
          <p:cNvSpPr/>
          <p:nvPr/>
        </p:nvSpPr>
        <p:spPr>
          <a:xfrm>
            <a:off x="7198911" y="6643746"/>
            <a:ext cx="169064" cy="632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5" action="ppaction://hlinksldjump" tooltip="iOS 4: 10 @ +4.1%"/>
          </p:cNvPr>
          <p:cNvSpPr/>
          <p:nvPr/>
        </p:nvSpPr>
        <p:spPr>
          <a:xfrm>
            <a:off x="7367975" y="6575184"/>
            <a:ext cx="148567" cy="66261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5" action="ppaction://hlinksldjump" tooltip="Android 3: 10 @ +3.1%"/>
          </p:cNvPr>
          <p:cNvSpPr/>
          <p:nvPr/>
        </p:nvSpPr>
        <p:spPr>
          <a:xfrm>
            <a:off x="7367975" y="6641445"/>
            <a:ext cx="148567" cy="65505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2" name="Rectangle 1911">
            <a:hlinkClick r:id="rId5" action="ppaction://hlinksldjump" tooltip="iOS 3: 8 @ +41.0%"/>
          </p:cNvPr>
          <p:cNvSpPr/>
          <p:nvPr/>
        </p:nvSpPr>
        <p:spPr>
          <a:xfrm>
            <a:off x="7516542" y="6575184"/>
            <a:ext cx="110481" cy="75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5" action="ppaction://hlinksldjump" tooltip="Java ME: 7 @ +39.5%"/>
          </p:cNvPr>
          <p:cNvSpPr/>
          <p:nvPr/>
        </p:nvSpPr>
        <p:spPr>
          <a:xfrm>
            <a:off x="7627023" y="6575184"/>
            <a:ext cx="100378" cy="75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5" action="ppaction://hlinksldjump" tooltip="Android 2: 4 @ -6.4%"/>
          </p:cNvPr>
          <p:cNvSpPr/>
          <p:nvPr/>
        </p:nvSpPr>
        <p:spPr>
          <a:xfrm>
            <a:off x="7516542" y="6650662"/>
            <a:ext cx="63216" cy="56288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5" action="ppaction://hlinksldjump" tooltip="Windows: 3 @ +2.0%"/>
          </p:cNvPr>
          <p:cNvSpPr/>
          <p:nvPr/>
        </p:nvSpPr>
        <p:spPr>
          <a:xfrm>
            <a:off x="7579758" y="6650662"/>
            <a:ext cx="112015" cy="3150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5" action="ppaction://hlinksldjump" tooltip="Black berry: 3 @ +9.2%"/>
          </p:cNvPr>
          <p:cNvSpPr/>
          <p:nvPr/>
        </p:nvSpPr>
        <p:spPr>
          <a:xfrm>
            <a:off x="7579758" y="6682169"/>
            <a:ext cx="112015" cy="24781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5" action="ppaction://hlinksldjump" tooltip="Symbian: 2 @ +37.2%"/>
          </p:cNvPr>
          <p:cNvSpPr/>
          <p:nvPr/>
        </p:nvSpPr>
        <p:spPr>
          <a:xfrm>
            <a:off x="7691773" y="6650662"/>
            <a:ext cx="35628" cy="438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5" action="ppaction://hlinksldjump" tooltip="Android 1: 0 @ -27.5%"/>
          </p:cNvPr>
          <p:cNvSpPr/>
          <p:nvPr/>
        </p:nvSpPr>
        <p:spPr>
          <a:xfrm>
            <a:off x="7691773" y="6694530"/>
            <a:ext cx="18426" cy="12420"/>
          </a:xfrm>
          <a:prstGeom prst="rect">
            <a:avLst/>
          </a:prstGeom>
          <a:solidFill>
            <a:srgbClr val="FF1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5" action="ppaction://hlinksldjump" tooltip="Other: 0 @ -43.3%"/>
          </p:cNvPr>
          <p:cNvSpPr/>
          <p:nvPr/>
        </p:nvSpPr>
        <p:spPr>
          <a:xfrm>
            <a:off x="7710199" y="6694530"/>
            <a:ext cx="17202" cy="1242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5" action="ppaction://hlinksldjump" tooltip="Newbie: 6 @ +19.7%"/>
          </p:cNvPr>
          <p:cNvSpPr/>
          <p:nvPr/>
        </p:nvSpPr>
        <p:spPr>
          <a:xfrm>
            <a:off x="7186211" y="6562484"/>
            <a:ext cx="553890" cy="157166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21" name="Rectangle 1920">
            <a:hlinkClick r:id="rId5" action="ppaction://hlinksldjump" tooltip="Android 4: 9 @ +22.4%"/>
          </p:cNvPr>
          <p:cNvSpPr/>
          <p:nvPr/>
        </p:nvSpPr>
        <p:spPr>
          <a:xfrm>
            <a:off x="7198911" y="6732350"/>
            <a:ext cx="170313" cy="51500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5" action="ppaction://hlinksldjump" tooltip="iOS 5: 9 @ +18.1%"/>
          </p:cNvPr>
          <p:cNvSpPr/>
          <p:nvPr/>
        </p:nvSpPr>
        <p:spPr>
          <a:xfrm>
            <a:off x="7198911" y="6783849"/>
            <a:ext cx="170313" cy="48751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5" action="ppaction://hlinksldjump" tooltip="iOS 4: 8 @ +1.9%"/>
          </p:cNvPr>
          <p:cNvSpPr/>
          <p:nvPr/>
        </p:nvSpPr>
        <p:spPr>
          <a:xfrm>
            <a:off x="7369223" y="6732350"/>
            <a:ext cx="147231" cy="54970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5" action="ppaction://hlinksldjump" tooltip="Android 3: 7 @ -25.1%"/>
          </p:cNvPr>
          <p:cNvSpPr/>
          <p:nvPr/>
        </p:nvSpPr>
        <p:spPr>
          <a:xfrm>
            <a:off x="7369223" y="6787320"/>
            <a:ext cx="147231" cy="45280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5" name="Rectangle 1924">
            <a:hlinkClick r:id="rId5" action="ppaction://hlinksldjump" tooltip="Java ME: 6 @ +10.8%"/>
          </p:cNvPr>
          <p:cNvSpPr/>
          <p:nvPr/>
        </p:nvSpPr>
        <p:spPr>
          <a:xfrm>
            <a:off x="7516454" y="6732350"/>
            <a:ext cx="114156" cy="50908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5" action="ppaction://hlinksldjump" tooltip="iOS 3: 6 @ +8.0%"/>
          </p:cNvPr>
          <p:cNvSpPr/>
          <p:nvPr/>
        </p:nvSpPr>
        <p:spPr>
          <a:xfrm>
            <a:off x="7516454" y="6783257"/>
            <a:ext cx="114156" cy="49343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5" action="ppaction://hlinksldjump" tooltip="Windows: 3 @ -1.4%"/>
          </p:cNvPr>
          <p:cNvSpPr/>
          <p:nvPr/>
        </p:nvSpPr>
        <p:spPr>
          <a:xfrm>
            <a:off x="7630610" y="6732350"/>
            <a:ext cx="96791" cy="33917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5" action="ppaction://hlinksldjump" tooltip="Android 2: 3 @ -31.4%"/>
          </p:cNvPr>
          <p:cNvSpPr/>
          <p:nvPr/>
        </p:nvSpPr>
        <p:spPr>
          <a:xfrm>
            <a:off x="7630610" y="6766267"/>
            <a:ext cx="96791" cy="2669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5" action="ppaction://hlinksldjump" tooltip="Black berry: 2 @ +15.6%"/>
          </p:cNvPr>
          <p:cNvSpPr/>
          <p:nvPr/>
        </p:nvSpPr>
        <p:spPr>
          <a:xfrm>
            <a:off x="7630610" y="6792966"/>
            <a:ext cx="56953" cy="39634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5" action="ppaction://hlinksldjump" tooltip="Symbian: 1 @ -13.5%"/>
          </p:cNvPr>
          <p:cNvSpPr/>
          <p:nvPr/>
        </p:nvSpPr>
        <p:spPr>
          <a:xfrm>
            <a:off x="7687563" y="6792966"/>
            <a:ext cx="39839" cy="27349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5" action="ppaction://hlinksldjump" tooltip="Android 1: 0 @ +34.1%"/>
          </p:cNvPr>
          <p:cNvSpPr/>
          <p:nvPr/>
        </p:nvSpPr>
        <p:spPr>
          <a:xfrm>
            <a:off x="7687563" y="6820315"/>
            <a:ext cx="29144" cy="122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5" action="ppaction://hlinksldjump" tooltip="Other: 0 @ +28.9%"/>
          </p:cNvPr>
          <p:cNvSpPr/>
          <p:nvPr/>
        </p:nvSpPr>
        <p:spPr>
          <a:xfrm>
            <a:off x="7716707" y="6820315"/>
            <a:ext cx="10694" cy="12285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5" action="ppaction://hlinksldjump" tooltip="Retired: 5 @ +1.5%"/>
          </p:cNvPr>
          <p:cNvSpPr/>
          <p:nvPr/>
        </p:nvSpPr>
        <p:spPr>
          <a:xfrm>
            <a:off x="7186211" y="6719650"/>
            <a:ext cx="553890" cy="125650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34" name="Rectangle 1933">
            <a:hlinkClick r:id="rId5" action="ppaction://hlinksldjump" tooltip="iOS 4: 8 @ +26.9%"/>
          </p:cNvPr>
          <p:cNvSpPr/>
          <p:nvPr/>
        </p:nvSpPr>
        <p:spPr>
          <a:xfrm>
            <a:off x="7752801" y="6575184"/>
            <a:ext cx="102860" cy="73838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5" action="ppaction://hlinksldjump" tooltip="iOS 5: 6 @ +10.5%"/>
          </p:cNvPr>
          <p:cNvSpPr/>
          <p:nvPr/>
        </p:nvSpPr>
        <p:spPr>
          <a:xfrm>
            <a:off x="7752801" y="6649022"/>
            <a:ext cx="102860" cy="60692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hlinkClick r:id="rId5" action="ppaction://hlinksldjump" tooltip="Android 4: 6 @ -18.3%"/>
          </p:cNvPr>
          <p:cNvSpPr/>
          <p:nvPr/>
        </p:nvSpPr>
        <p:spPr>
          <a:xfrm>
            <a:off x="7855661" y="6575184"/>
            <a:ext cx="109147" cy="56338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5" action="ppaction://hlinksldjump" tooltip="Android 3: 6 @ -26.5%"/>
          </p:cNvPr>
          <p:cNvSpPr/>
          <p:nvPr/>
        </p:nvSpPr>
        <p:spPr>
          <a:xfrm>
            <a:off x="7964808" y="6575184"/>
            <a:ext cx="106427" cy="56338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8" name="Rectangle 1937">
            <a:hlinkClick r:id="rId5" action="ppaction://hlinksldjump" tooltip="iOS 3: 4 @ -21.9%"/>
          </p:cNvPr>
          <p:cNvSpPr/>
          <p:nvPr/>
        </p:nvSpPr>
        <p:spPr>
          <a:xfrm>
            <a:off x="7855661" y="6631522"/>
            <a:ext cx="101179" cy="40600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5" action="ppaction://hlinksldjump" tooltip="Java ME: 4 @ -21.7%"/>
          </p:cNvPr>
          <p:cNvSpPr/>
          <p:nvPr/>
        </p:nvSpPr>
        <p:spPr>
          <a:xfrm>
            <a:off x="7855661" y="6672122"/>
            <a:ext cx="101179" cy="37592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5" action="ppaction://hlinksldjump" tooltip="Windows: 3 @ -7.3%"/>
          </p:cNvPr>
          <p:cNvSpPr/>
          <p:nvPr/>
        </p:nvSpPr>
        <p:spPr>
          <a:xfrm>
            <a:off x="7956840" y="6631522"/>
            <a:ext cx="62919" cy="45580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5" action="ppaction://hlinksldjump" tooltip="Android 2: 2 @ -20.5%"/>
          </p:cNvPr>
          <p:cNvSpPr/>
          <p:nvPr/>
        </p:nvSpPr>
        <p:spPr>
          <a:xfrm>
            <a:off x="8019758" y="6631522"/>
            <a:ext cx="51477" cy="45580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5" action="ppaction://hlinksldjump" tooltip="Black berry: 2 @ +25.6%"/>
          </p:cNvPr>
          <p:cNvSpPr/>
          <p:nvPr/>
        </p:nvSpPr>
        <p:spPr>
          <a:xfrm>
            <a:off x="7956840" y="6677102"/>
            <a:ext cx="59962" cy="32612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5" action="ppaction://hlinksldjump" tooltip="Symbian: 1 @ +43.8%"/>
          </p:cNvPr>
          <p:cNvSpPr/>
          <p:nvPr/>
        </p:nvSpPr>
        <p:spPr>
          <a:xfrm>
            <a:off x="8016802" y="6677102"/>
            <a:ext cx="54434" cy="24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5" action="ppaction://hlinksldjump" tooltip="Android 1: 0 @ -8.2%"/>
          </p:cNvPr>
          <p:cNvSpPr/>
          <p:nvPr/>
        </p:nvSpPr>
        <p:spPr>
          <a:xfrm>
            <a:off x="8016802" y="6702030"/>
            <a:ext cx="42546" cy="7684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5" action="ppaction://hlinksldjump" tooltip="Other: 0 @ -63.0%"/>
          </p:cNvPr>
          <p:cNvSpPr/>
          <p:nvPr/>
        </p:nvSpPr>
        <p:spPr>
          <a:xfrm>
            <a:off x="8059348" y="6702030"/>
            <a:ext cx="11887" cy="768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5" action="ppaction://hlinksldjump" tooltip="DINK: 4 @ -8.0%"/>
          </p:cNvPr>
          <p:cNvSpPr/>
          <p:nvPr/>
        </p:nvSpPr>
        <p:spPr>
          <a:xfrm>
            <a:off x="7740101" y="6562484"/>
            <a:ext cx="343834" cy="159930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47" name="Rectangle 1946">
            <a:hlinkClick r:id="rId5" action="ppaction://hlinksldjump" tooltip="iOS 5: 6 @ +19.9%"/>
          </p:cNvPr>
          <p:cNvSpPr/>
          <p:nvPr/>
        </p:nvSpPr>
        <p:spPr>
          <a:xfrm>
            <a:off x="7752801" y="6735114"/>
            <a:ext cx="110304" cy="48937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8" name="Rectangle 1947">
            <a:hlinkClick r:id="rId5" action="ppaction://hlinksldjump" tooltip="Android 3: 6 @ +43.8%"/>
          </p:cNvPr>
          <p:cNvSpPr/>
          <p:nvPr/>
        </p:nvSpPr>
        <p:spPr>
          <a:xfrm>
            <a:off x="7752801" y="6784051"/>
            <a:ext cx="110304" cy="485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5" action="ppaction://hlinksldjump" tooltip="Android 4: 5 @ -4.9%"/>
          </p:cNvPr>
          <p:cNvSpPr/>
          <p:nvPr/>
        </p:nvSpPr>
        <p:spPr>
          <a:xfrm>
            <a:off x="7863105" y="6735114"/>
            <a:ext cx="94558" cy="51515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0" name="Rectangle 1949">
            <a:hlinkClick r:id="rId5" action="ppaction://hlinksldjump" tooltip="iOS 4: 5 @ -5.5%"/>
          </p:cNvPr>
          <p:cNvSpPr/>
          <p:nvPr/>
        </p:nvSpPr>
        <p:spPr>
          <a:xfrm>
            <a:off x="7863105" y="6786629"/>
            <a:ext cx="94558" cy="45971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1" name="Rectangle 1950">
            <a:hlinkClick r:id="rId5" action="ppaction://hlinksldjump" tooltip="iOS 3: 3 @ -9.0%"/>
          </p:cNvPr>
          <p:cNvSpPr/>
          <p:nvPr/>
        </p:nvSpPr>
        <p:spPr>
          <a:xfrm>
            <a:off x="7957663" y="6735114"/>
            <a:ext cx="61777" cy="48681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2" name="Rectangle 1951">
            <a:hlinkClick r:id="rId5" action="ppaction://hlinksldjump" tooltip="Java ME: 3 @ -16.8%"/>
          </p:cNvPr>
          <p:cNvSpPr/>
          <p:nvPr/>
        </p:nvSpPr>
        <p:spPr>
          <a:xfrm>
            <a:off x="8019440" y="6735114"/>
            <a:ext cx="51795" cy="48681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3" name="Rectangle 1952">
            <a:hlinkClick r:id="rId5" action="ppaction://hlinksldjump" tooltip="Windows: 2 @ +9.8%"/>
          </p:cNvPr>
          <p:cNvSpPr/>
          <p:nvPr/>
        </p:nvSpPr>
        <p:spPr>
          <a:xfrm>
            <a:off x="7957663" y="6783795"/>
            <a:ext cx="68968" cy="27647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5" action="ppaction://hlinksldjump" tooltip="Android 2: 2 @ +27.7%"/>
          </p:cNvPr>
          <p:cNvSpPr/>
          <p:nvPr/>
        </p:nvSpPr>
        <p:spPr>
          <a:xfrm>
            <a:off x="7957663" y="6811442"/>
            <a:ext cx="68968" cy="21158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5" action="ppaction://hlinksldjump" tooltip="Black berry: 1 @ -4.2%"/>
          </p:cNvPr>
          <p:cNvSpPr/>
          <p:nvPr/>
        </p:nvSpPr>
        <p:spPr>
          <a:xfrm>
            <a:off x="8026631" y="6783795"/>
            <a:ext cx="44604" cy="24277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6" name="Rectangle 1955">
            <a:hlinkClick r:id="rId5" action="ppaction://hlinksldjump" tooltip="Symbian: 1 @ -10.5%"/>
          </p:cNvPr>
          <p:cNvSpPr/>
          <p:nvPr/>
        </p:nvSpPr>
        <p:spPr>
          <a:xfrm>
            <a:off x="8026631" y="6808072"/>
            <a:ext cx="32877" cy="20987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7" name="Rectangle 1956">
            <a:hlinkClick r:id="rId5" action="ppaction://hlinksldjump" tooltip="Other: 0 @ +179.2%"/>
          </p:cNvPr>
          <p:cNvSpPr/>
          <p:nvPr/>
        </p:nvSpPr>
        <p:spPr>
          <a:xfrm>
            <a:off x="8059508" y="6808072"/>
            <a:ext cx="11727" cy="209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8" name="Rectangle 1957">
            <a:hlinkClick r:id="rId5" action="ppaction://hlinksldjump" tooltip="Android 1: 0 @ -59.4%"/>
          </p:cNvPr>
          <p:cNvSpPr/>
          <p:nvPr/>
        </p:nvSpPr>
        <p:spPr>
          <a:xfrm>
            <a:off x="8026631" y="6829059"/>
            <a:ext cx="44604" cy="354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5" action="ppaction://hlinksldjump" tooltip="Listener: 3 @ +5.1%"/>
          </p:cNvPr>
          <p:cNvSpPr/>
          <p:nvPr/>
        </p:nvSpPr>
        <p:spPr>
          <a:xfrm>
            <a:off x="7740101" y="6722414"/>
            <a:ext cx="343834" cy="122886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60" name="Rectangle 1959">
            <a:hlinkClick r:id="rId5" action="ppaction://hlinksldjump" tooltip="iOS 5: 4 @ +45.3%"/>
          </p:cNvPr>
          <p:cNvSpPr/>
          <p:nvPr/>
        </p:nvSpPr>
        <p:spPr>
          <a:xfrm>
            <a:off x="8096635" y="6575184"/>
            <a:ext cx="91076" cy="329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5" action="ppaction://hlinksldjump" tooltip="iOS 4: 3 @ -11.5%"/>
          </p:cNvPr>
          <p:cNvSpPr/>
          <p:nvPr/>
        </p:nvSpPr>
        <p:spPr>
          <a:xfrm>
            <a:off x="8096635" y="6608160"/>
            <a:ext cx="91076" cy="30193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2" name="Rectangle 1961">
            <a:hlinkClick r:id="rId5" action="ppaction://hlinksldjump" tooltip="Android 4: 3 @ -2.5%"/>
          </p:cNvPr>
          <p:cNvSpPr/>
          <p:nvPr/>
        </p:nvSpPr>
        <p:spPr>
          <a:xfrm>
            <a:off x="8187711" y="6575184"/>
            <a:ext cx="79928" cy="34003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3" name="Rectangle 1962">
            <a:hlinkClick r:id="rId5" action="ppaction://hlinksldjump" tooltip="Java ME: 3 @ +7.9%"/>
          </p:cNvPr>
          <p:cNvSpPr/>
          <p:nvPr/>
        </p:nvSpPr>
        <p:spPr>
          <a:xfrm>
            <a:off x="8187711" y="6609187"/>
            <a:ext cx="79928" cy="29166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4" name="Rectangle 1963">
            <a:hlinkClick r:id="rId5" action="ppaction://hlinksldjump" tooltip="Android 3: 2 @ -17.6%"/>
          </p:cNvPr>
          <p:cNvSpPr/>
          <p:nvPr/>
        </p:nvSpPr>
        <p:spPr>
          <a:xfrm>
            <a:off x="8267639" y="6575184"/>
            <a:ext cx="53838" cy="32841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5" action="ppaction://hlinksldjump" tooltip="iOS 3: 2 @ -33.9%"/>
          </p:cNvPr>
          <p:cNvSpPr/>
          <p:nvPr/>
        </p:nvSpPr>
        <p:spPr>
          <a:xfrm>
            <a:off x="8321477" y="6575184"/>
            <a:ext cx="45284" cy="3284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5" action="ppaction://hlinksldjump" tooltip="Android 2: 1 @ +23.7%"/>
          </p:cNvPr>
          <p:cNvSpPr/>
          <p:nvPr/>
        </p:nvSpPr>
        <p:spPr>
          <a:xfrm>
            <a:off x="8267639" y="6608025"/>
            <a:ext cx="34114" cy="30327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5" action="ppaction://hlinksldjump" tooltip="Black berry: 1 @ +53.4%"/>
          </p:cNvPr>
          <p:cNvSpPr/>
          <p:nvPr/>
        </p:nvSpPr>
        <p:spPr>
          <a:xfrm>
            <a:off x="8301753" y="6608025"/>
            <a:ext cx="50835" cy="169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5" action="ppaction://hlinksldjump" tooltip="Windows: 1 @ -1.4%"/>
          </p:cNvPr>
          <p:cNvSpPr/>
          <p:nvPr/>
        </p:nvSpPr>
        <p:spPr>
          <a:xfrm>
            <a:off x="8301753" y="6625008"/>
            <a:ext cx="50835" cy="13345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9" name="Rectangle 1968">
            <a:hlinkClick r:id="rId5" action="ppaction://hlinksldjump" tooltip="Symbian: 0 @ -39.9%"/>
          </p:cNvPr>
          <p:cNvSpPr/>
          <p:nvPr/>
        </p:nvSpPr>
        <p:spPr>
          <a:xfrm>
            <a:off x="8352588" y="6608025"/>
            <a:ext cx="14174" cy="2192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0" name="Rectangle 1969">
            <a:hlinkClick r:id="rId5" action="ppaction://hlinksldjump" tooltip="Android 1: 0 @ +363.2%"/>
          </p:cNvPr>
          <p:cNvSpPr/>
          <p:nvPr/>
        </p:nvSpPr>
        <p:spPr>
          <a:xfrm>
            <a:off x="8352588" y="6629952"/>
            <a:ext cx="14174" cy="64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5" action="ppaction://hlinksldjump" tooltip="Other: 0 @ -78.9%"/>
          </p:cNvPr>
          <p:cNvSpPr/>
          <p:nvPr/>
        </p:nvSpPr>
        <p:spPr>
          <a:xfrm>
            <a:off x="8352588" y="6636365"/>
            <a:ext cx="14174" cy="198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5" action="ppaction://hlinksldjump" tooltip="Browser: 2 @ -1.2%"/>
          </p:cNvPr>
          <p:cNvSpPr/>
          <p:nvPr/>
        </p:nvSpPr>
        <p:spPr>
          <a:xfrm>
            <a:off x="8083935" y="6562484"/>
            <a:ext cx="295527" cy="88569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5" action="ppaction://hlinksldjump" tooltip="Android 4: 3 @ +27.9%"/>
          </p:cNvPr>
          <p:cNvSpPr/>
          <p:nvPr/>
        </p:nvSpPr>
        <p:spPr>
          <a:xfrm>
            <a:off x="8096635" y="6663753"/>
            <a:ext cx="80973" cy="35555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5" action="ppaction://hlinksldjump" tooltip="Android 3: 3 @ +13.3%"/>
          </p:cNvPr>
          <p:cNvSpPr/>
          <p:nvPr/>
        </p:nvSpPr>
        <p:spPr>
          <a:xfrm>
            <a:off x="8177609" y="6663753"/>
            <a:ext cx="63965" cy="35555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5" name="Rectangle 1974">
            <a:hlinkClick r:id="rId5" action="ppaction://hlinksldjump" tooltip="iOS 4: 2 @ +40.4%"/>
          </p:cNvPr>
          <p:cNvSpPr/>
          <p:nvPr/>
        </p:nvSpPr>
        <p:spPr>
          <a:xfrm>
            <a:off x="8096635" y="6699307"/>
            <a:ext cx="57586" cy="34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5" action="ppaction://hlinksldjump" tooltip="Java ME: 2 @ +37.5%"/>
          </p:cNvPr>
          <p:cNvSpPr/>
          <p:nvPr/>
        </p:nvSpPr>
        <p:spPr>
          <a:xfrm>
            <a:off x="8096635" y="6733785"/>
            <a:ext cx="57586" cy="259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7" name="Rectangle 1976">
            <a:hlinkClick r:id="rId5" action="ppaction://hlinksldjump" tooltip="iOS 5: 2 @ -21.0%"/>
          </p:cNvPr>
          <p:cNvSpPr/>
          <p:nvPr/>
        </p:nvSpPr>
        <p:spPr>
          <a:xfrm>
            <a:off x="8154221" y="6699307"/>
            <a:ext cx="44514" cy="33449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8" name="Rectangle 1977">
            <a:hlinkClick r:id="rId5" action="ppaction://hlinksldjump" tooltip="iOS 3: 2 @ -14.6%"/>
          </p:cNvPr>
          <p:cNvSpPr/>
          <p:nvPr/>
        </p:nvSpPr>
        <p:spPr>
          <a:xfrm>
            <a:off x="8198735" y="6699307"/>
            <a:ext cx="42839" cy="33449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5" action="ppaction://hlinksldjump" tooltip="Windows: 1 @ -26.1%"/>
          </p:cNvPr>
          <p:cNvSpPr/>
          <p:nvPr/>
        </p:nvSpPr>
        <p:spPr>
          <a:xfrm>
            <a:off x="8154221" y="6732756"/>
            <a:ext cx="49446" cy="13507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5" action="ppaction://hlinksldjump" tooltip="Android 2: 1 @ +40.5%"/>
          </p:cNvPr>
          <p:cNvSpPr/>
          <p:nvPr/>
        </p:nvSpPr>
        <p:spPr>
          <a:xfrm>
            <a:off x="8154221" y="6746263"/>
            <a:ext cx="49446" cy="134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5" action="ppaction://hlinksldjump" tooltip="Black berry: 1 @ -14.3%"/>
          </p:cNvPr>
          <p:cNvSpPr/>
          <p:nvPr/>
        </p:nvSpPr>
        <p:spPr>
          <a:xfrm>
            <a:off x="8203667" y="6732756"/>
            <a:ext cx="37907" cy="13180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2" name="Rectangle 1981">
            <a:hlinkClick r:id="rId5" action="ppaction://hlinksldjump" tooltip="Symbian: 0 @ +23.8%"/>
          </p:cNvPr>
          <p:cNvSpPr/>
          <p:nvPr/>
        </p:nvSpPr>
        <p:spPr>
          <a:xfrm>
            <a:off x="8203667" y="6745936"/>
            <a:ext cx="29040" cy="13814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5" action="ppaction://hlinksldjump" tooltip="Android 1: 0 @ -31.4%"/>
          </p:cNvPr>
          <p:cNvSpPr/>
          <p:nvPr/>
        </p:nvSpPr>
        <p:spPr>
          <a:xfrm>
            <a:off x="8232707" y="6745936"/>
            <a:ext cx="8867" cy="925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5" action="ppaction://hlinksldjump" tooltip="Other: 0 @ -32.1%"/>
          </p:cNvPr>
          <p:cNvSpPr/>
          <p:nvPr/>
        </p:nvSpPr>
        <p:spPr>
          <a:xfrm>
            <a:off x="8232707" y="6755192"/>
            <a:ext cx="8867" cy="455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5" action="ppaction://hlinksldjump" tooltip="Cameraman: 1 @ +8.8%"/>
          </p:cNvPr>
          <p:cNvSpPr/>
          <p:nvPr/>
        </p:nvSpPr>
        <p:spPr>
          <a:xfrm>
            <a:off x="8083935" y="6651053"/>
            <a:ext cx="170339" cy="121397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6" name="Rectangle 1985">
            <a:hlinkClick r:id="rId5" action="ppaction://hlinksldjump" tooltip="Android 3: 2 @ +33.3%"/>
          </p:cNvPr>
          <p:cNvSpPr/>
          <p:nvPr/>
        </p:nvSpPr>
        <p:spPr>
          <a:xfrm>
            <a:off x="8266974" y="6663753"/>
            <a:ext cx="54424" cy="32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5" action="ppaction://hlinksldjump" tooltip="Android 4: 2 @ +7.7%"/>
          </p:cNvPr>
          <p:cNvSpPr/>
          <p:nvPr/>
        </p:nvSpPr>
        <p:spPr>
          <a:xfrm>
            <a:off x="8321398" y="6663753"/>
            <a:ext cx="45363" cy="32478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8" name="Rectangle 1987">
            <a:hlinkClick r:id="rId5" action="ppaction://hlinksldjump" tooltip="iOS 4: 2 @ +3.8%"/>
          </p:cNvPr>
          <p:cNvSpPr/>
          <p:nvPr/>
        </p:nvSpPr>
        <p:spPr>
          <a:xfrm>
            <a:off x="8266974" y="6696231"/>
            <a:ext cx="51869" cy="26955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5" action="ppaction://hlinksldjump" tooltip="iOS 5: 2 @ -2.2%"/>
          </p:cNvPr>
          <p:cNvSpPr/>
          <p:nvPr/>
        </p:nvSpPr>
        <p:spPr>
          <a:xfrm>
            <a:off x="8318842" y="6696231"/>
            <a:ext cx="47919" cy="2695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0" name="Rectangle 1989">
            <a:hlinkClick r:id="rId5" action="ppaction://hlinksldjump" tooltip="iOS 3: 1 @ +14.0%"/>
          </p:cNvPr>
          <p:cNvSpPr/>
          <p:nvPr/>
        </p:nvSpPr>
        <p:spPr>
          <a:xfrm>
            <a:off x="8266974" y="6723186"/>
            <a:ext cx="47536" cy="20015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1" name="Rectangle 1990">
            <a:hlinkClick r:id="rId5" action="ppaction://hlinksldjump" tooltip="Java ME: 1 @ +8.0%"/>
          </p:cNvPr>
          <p:cNvSpPr/>
          <p:nvPr/>
        </p:nvSpPr>
        <p:spPr>
          <a:xfrm>
            <a:off x="8266974" y="6743201"/>
            <a:ext cx="47536" cy="16549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5" action="ppaction://hlinksldjump" tooltip="Windows: 1 @ +24.9%"/>
          </p:cNvPr>
          <p:cNvSpPr/>
          <p:nvPr/>
        </p:nvSpPr>
        <p:spPr>
          <a:xfrm>
            <a:off x="8314510" y="6723186"/>
            <a:ext cx="27135" cy="22315"/>
          </a:xfrm>
          <a:prstGeom prst="rect">
            <a:avLst/>
          </a:prstGeom>
          <a:solidFill>
            <a:srgbClr val="2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3" name="Rectangle 1992">
            <a:hlinkClick r:id="rId5" action="ppaction://hlinksldjump" tooltip="Android 2: 1 @ -3.8%"/>
          </p:cNvPr>
          <p:cNvSpPr/>
          <p:nvPr/>
        </p:nvSpPr>
        <p:spPr>
          <a:xfrm>
            <a:off x="8341646" y="6723186"/>
            <a:ext cx="25116" cy="22315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4" name="Rectangle 1993">
            <a:hlinkClick r:id="rId5" action="ppaction://hlinksldjump" tooltip="Black berry: 0 @ +26.2%"/>
          </p:cNvPr>
          <p:cNvSpPr/>
          <p:nvPr/>
        </p:nvSpPr>
        <p:spPr>
          <a:xfrm>
            <a:off x="8314510" y="6745501"/>
            <a:ext cx="27697" cy="14249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5" action="ppaction://hlinksldjump" tooltip="Symbian: 0 @ +93.6%"/>
          </p:cNvPr>
          <p:cNvSpPr/>
          <p:nvPr/>
        </p:nvSpPr>
        <p:spPr>
          <a:xfrm>
            <a:off x="8342208" y="6745501"/>
            <a:ext cx="24554" cy="96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5" action="ppaction://hlinksldjump" tooltip="Android 1: 0 @ +6.9%"/>
          </p:cNvPr>
          <p:cNvSpPr/>
          <p:nvPr/>
        </p:nvSpPr>
        <p:spPr>
          <a:xfrm>
            <a:off x="8342208" y="6755141"/>
            <a:ext cx="14702" cy="4609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5" action="ppaction://hlinksldjump" tooltip="Other: 0 @ +67.1%"/>
          </p:cNvPr>
          <p:cNvSpPr/>
          <p:nvPr/>
        </p:nvSpPr>
        <p:spPr>
          <a:xfrm>
            <a:off x="8356910" y="6755141"/>
            <a:ext cx="9852" cy="46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5" action="ppaction://hlinksldjump" tooltip="Traveller: 1 @ +12.5%"/>
          </p:cNvPr>
          <p:cNvSpPr/>
          <p:nvPr/>
        </p:nvSpPr>
        <p:spPr>
          <a:xfrm>
            <a:off x="8254274" y="6651053"/>
            <a:ext cx="125188" cy="121397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5" action="ppaction://hlinksldjump" tooltip="iOS 4: 2 @ -1.1%"/>
          </p:cNvPr>
          <p:cNvSpPr/>
          <p:nvPr/>
        </p:nvSpPr>
        <p:spPr>
          <a:xfrm>
            <a:off x="8096635" y="6785150"/>
            <a:ext cx="44932" cy="24498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0" name="Rectangle 1999">
            <a:hlinkClick r:id="rId5" action="ppaction://hlinksldjump" tooltip="Android 4: 1 @ -13.0%"/>
          </p:cNvPr>
          <p:cNvSpPr/>
          <p:nvPr/>
        </p:nvSpPr>
        <p:spPr>
          <a:xfrm>
            <a:off x="8096635" y="6809648"/>
            <a:ext cx="44932" cy="22952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5" action="ppaction://hlinksldjump" tooltip="iOS 5: 1 @ -13.8%"/>
          </p:cNvPr>
          <p:cNvSpPr/>
          <p:nvPr/>
        </p:nvSpPr>
        <p:spPr>
          <a:xfrm>
            <a:off x="8141567" y="6785150"/>
            <a:ext cx="41734" cy="24380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5" action="ppaction://hlinksldjump" tooltip="Java ME: 1 @ +5.6%"/>
          </p:cNvPr>
          <p:cNvSpPr/>
          <p:nvPr/>
        </p:nvSpPr>
        <p:spPr>
          <a:xfrm>
            <a:off x="8141567" y="6809529"/>
            <a:ext cx="41734" cy="2307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3" name="Rectangle 2002">
            <a:hlinkClick r:id="rId5" action="ppaction://hlinksldjump" tooltip="Android 3: 1 @ +14.1%"/>
          </p:cNvPr>
          <p:cNvSpPr/>
          <p:nvPr/>
        </p:nvSpPr>
        <p:spPr>
          <a:xfrm>
            <a:off x="8183301" y="6785150"/>
            <a:ext cx="38174" cy="24938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4" name="Rectangle 2003">
            <a:hlinkClick r:id="rId5" action="ppaction://hlinksldjump" tooltip="iOS 3: 1 @ +51.2%"/>
          </p:cNvPr>
          <p:cNvSpPr/>
          <p:nvPr/>
        </p:nvSpPr>
        <p:spPr>
          <a:xfrm>
            <a:off x="8221475" y="6785150"/>
            <a:ext cx="29359" cy="249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5" action="ppaction://hlinksldjump" tooltip="Windows: 1 @ -2.5%"/>
          </p:cNvPr>
          <p:cNvSpPr/>
          <p:nvPr/>
        </p:nvSpPr>
        <p:spPr>
          <a:xfrm>
            <a:off x="8183301" y="6810087"/>
            <a:ext cx="40506" cy="12321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6" name="Rectangle 2005">
            <a:hlinkClick r:id="rId5" action="ppaction://hlinksldjump" tooltip="Android 2: 1 @ +81.7%"/>
          </p:cNvPr>
          <p:cNvSpPr/>
          <p:nvPr/>
        </p:nvSpPr>
        <p:spPr>
          <a:xfrm>
            <a:off x="8183301" y="6822409"/>
            <a:ext cx="40506" cy="101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5" action="ppaction://hlinksldjump" tooltip="Black berry: 0 @ +4.8%"/>
          </p:cNvPr>
          <p:cNvSpPr/>
          <p:nvPr/>
        </p:nvSpPr>
        <p:spPr>
          <a:xfrm>
            <a:off x="8223807" y="6810087"/>
            <a:ext cx="27027" cy="1121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5" action="ppaction://hlinksldjump" tooltip="Symbian: 0 @ -41.8%"/>
          </p:cNvPr>
          <p:cNvSpPr/>
          <p:nvPr/>
        </p:nvSpPr>
        <p:spPr>
          <a:xfrm>
            <a:off x="8223807" y="6821297"/>
            <a:ext cx="13063" cy="1130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5" action="ppaction://hlinksldjump" tooltip="Other: 0 @ +inf%"/>
          </p:cNvPr>
          <p:cNvSpPr/>
          <p:nvPr/>
        </p:nvSpPr>
        <p:spPr>
          <a:xfrm>
            <a:off x="8236870" y="6821297"/>
            <a:ext cx="13964" cy="103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5" action="ppaction://hlinksldjump" tooltip="Android 1: 0 @ -52.3%"/>
          </p:cNvPr>
          <p:cNvSpPr/>
          <p:nvPr/>
        </p:nvSpPr>
        <p:spPr>
          <a:xfrm>
            <a:off x="8236870" y="6831608"/>
            <a:ext cx="13964" cy="99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5" action="ppaction://hlinksldjump" tooltip="Connected: 1 @ +4.2%"/>
          </p:cNvPr>
          <p:cNvSpPr/>
          <p:nvPr/>
        </p:nvSpPr>
        <p:spPr>
          <a:xfrm>
            <a:off x="8083935" y="6772450"/>
            <a:ext cx="179598" cy="72850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5" action="ppaction://hlinksldjump" tooltip="iOS 5: 1 @ +31.1%"/>
          </p:cNvPr>
          <p:cNvSpPr/>
          <p:nvPr/>
        </p:nvSpPr>
        <p:spPr>
          <a:xfrm>
            <a:off x="8276233" y="6785150"/>
            <a:ext cx="48099" cy="174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5" action="ppaction://hlinksldjump" tooltip="iOS 4: 1 @ -11.9%"/>
          </p:cNvPr>
          <p:cNvSpPr/>
          <p:nvPr/>
        </p:nvSpPr>
        <p:spPr>
          <a:xfrm>
            <a:off x="8324332" y="6785150"/>
            <a:ext cx="42430" cy="17405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5" action="ppaction://hlinksldjump" tooltip="Android 4: 1 @ -13.7%"/>
          </p:cNvPr>
          <p:cNvSpPr/>
          <p:nvPr/>
        </p:nvSpPr>
        <p:spPr>
          <a:xfrm>
            <a:off x="8276233" y="6802555"/>
            <a:ext cx="37835" cy="18163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5" name="Rectangle 2014">
            <a:hlinkClick r:id="rId5" action="ppaction://hlinksldjump" tooltip="Java ME: 1 @ +15.6%"/>
          </p:cNvPr>
          <p:cNvSpPr/>
          <p:nvPr/>
        </p:nvSpPr>
        <p:spPr>
          <a:xfrm>
            <a:off x="8276233" y="6820718"/>
            <a:ext cx="37835" cy="11882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5" action="ppaction://hlinksldjump" tooltip="Android 3: 1 @ -48.5%"/>
          </p:cNvPr>
          <p:cNvSpPr/>
          <p:nvPr/>
        </p:nvSpPr>
        <p:spPr>
          <a:xfrm>
            <a:off x="8314068" y="6802555"/>
            <a:ext cx="27142" cy="133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7" name="Rectangle 2016">
            <a:hlinkClick r:id="rId5" action="ppaction://hlinksldjump" tooltip="Windows: 1 @ +46.1%"/>
          </p:cNvPr>
          <p:cNvSpPr/>
          <p:nvPr/>
        </p:nvSpPr>
        <p:spPr>
          <a:xfrm>
            <a:off x="8341210" y="6802555"/>
            <a:ext cx="25552" cy="133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5" action="ppaction://hlinksldjump" tooltip="iOS 3: 0 @ -31.5%"/>
          </p:cNvPr>
          <p:cNvSpPr/>
          <p:nvPr/>
        </p:nvSpPr>
        <p:spPr>
          <a:xfrm>
            <a:off x="8314068" y="6815906"/>
            <a:ext cx="32588" cy="971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9" name="Rectangle 2018">
            <a:hlinkClick r:id="rId5" action="ppaction://hlinksldjump" tooltip="Black berry: 0 @ +4.4%"/>
          </p:cNvPr>
          <p:cNvSpPr/>
          <p:nvPr/>
        </p:nvSpPr>
        <p:spPr>
          <a:xfrm>
            <a:off x="8314068" y="6825622"/>
            <a:ext cx="32588" cy="697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5" action="ppaction://hlinksldjump" tooltip="Android 2: 0 @ -14.0%"/>
          </p:cNvPr>
          <p:cNvSpPr/>
          <p:nvPr/>
        </p:nvSpPr>
        <p:spPr>
          <a:xfrm>
            <a:off x="8346656" y="6815906"/>
            <a:ext cx="20106" cy="11116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5" action="ppaction://hlinksldjump" tooltip="Symbian: 0 @ -62.6%"/>
          </p:cNvPr>
          <p:cNvSpPr/>
          <p:nvPr/>
        </p:nvSpPr>
        <p:spPr>
          <a:xfrm>
            <a:off x="8346656" y="6827023"/>
            <a:ext cx="10817" cy="557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5" action="ppaction://hlinksldjump" tooltip="Android 1: 0 @ +inf%"/>
          </p:cNvPr>
          <p:cNvSpPr/>
          <p:nvPr/>
        </p:nvSpPr>
        <p:spPr>
          <a:xfrm>
            <a:off x="8357473" y="6827023"/>
            <a:ext cx="9288" cy="34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3" name="Rectangle 2022">
            <a:hlinkClick r:id="rId5" action="ppaction://hlinksldjump" tooltip="Other: 0 @ +inf%"/>
          </p:cNvPr>
          <p:cNvSpPr/>
          <p:nvPr/>
        </p:nvSpPr>
        <p:spPr>
          <a:xfrm>
            <a:off x="8357473" y="6830435"/>
            <a:ext cx="9288" cy="21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4" name="Rectangle 2023">
            <a:hlinkClick r:id="rId5" action="ppaction://hlinksldjump" tooltip="Picky: 1 @ -8.6%"/>
          </p:cNvPr>
          <p:cNvSpPr/>
          <p:nvPr/>
        </p:nvSpPr>
        <p:spPr>
          <a:xfrm>
            <a:off x="8263533" y="6772450"/>
            <a:ext cx="115928" cy="72850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5" action="ppaction://hlinksldjump" tooltip="Health: 2 @ +4.8%"/>
          </p:cNvPr>
          <p:cNvSpPr/>
          <p:nvPr/>
        </p:nvSpPr>
        <p:spPr>
          <a:xfrm>
            <a:off x="7173511" y="6549784"/>
            <a:ext cx="1218651" cy="308216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Health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026" name="Rectangle 2025">
            <a:hlinkClick r:id="rId5" action="ppaction://hlinksldjump" tooltip="iOS 5: 7 @ +16.9%"/>
          </p:cNvPr>
          <p:cNvSpPr/>
          <p:nvPr/>
        </p:nvSpPr>
        <p:spPr>
          <a:xfrm>
            <a:off x="8417562" y="6263105"/>
            <a:ext cx="133092" cy="54514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5" action="ppaction://hlinksldjump" tooltip="Android 4: 6 @ -3.2%"/>
          </p:cNvPr>
          <p:cNvSpPr/>
          <p:nvPr/>
        </p:nvSpPr>
        <p:spPr>
          <a:xfrm>
            <a:off x="8417562" y="6317619"/>
            <a:ext cx="133092" cy="47685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8" name="Rectangle 2027">
            <a:hlinkClick r:id="rId5" action="ppaction://hlinksldjump" tooltip="Android 3: 6 @ +11.2%"/>
          </p:cNvPr>
          <p:cNvSpPr/>
          <p:nvPr/>
        </p:nvSpPr>
        <p:spPr>
          <a:xfrm>
            <a:off x="8417562" y="6365304"/>
            <a:ext cx="133092" cy="47658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5" action="ppaction://hlinksldjump" tooltip="iOS 4: 6 @ +2.2%"/>
          </p:cNvPr>
          <p:cNvSpPr/>
          <p:nvPr/>
        </p:nvSpPr>
        <p:spPr>
          <a:xfrm>
            <a:off x="8550654" y="6263105"/>
            <a:ext cx="88435" cy="69615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0" name="Rectangle 2029">
            <a:hlinkClick r:id="rId5" action="ppaction://hlinksldjump" tooltip="iOS 3: 6 @ +6.6%"/>
          </p:cNvPr>
          <p:cNvSpPr/>
          <p:nvPr/>
        </p:nvSpPr>
        <p:spPr>
          <a:xfrm>
            <a:off x="8639089" y="6263105"/>
            <a:ext cx="79179" cy="69615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1" name="Rectangle 2030">
            <a:hlinkClick r:id="rId5" action="ppaction://hlinksldjump" tooltip="Java ME: 4 @ -9.7%"/>
          </p:cNvPr>
          <p:cNvSpPr/>
          <p:nvPr/>
        </p:nvSpPr>
        <p:spPr>
          <a:xfrm>
            <a:off x="8550654" y="6332720"/>
            <a:ext cx="90695" cy="4256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5" action="ppaction://hlinksldjump" tooltip="Windows: 3 @ +23.6%"/>
          </p:cNvPr>
          <p:cNvSpPr/>
          <p:nvPr/>
        </p:nvSpPr>
        <p:spPr>
          <a:xfrm>
            <a:off x="8550654" y="6375283"/>
            <a:ext cx="90695" cy="37679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3" name="Rectangle 2032">
            <a:hlinkClick r:id="rId5" action="ppaction://hlinksldjump" tooltip="Android 2: 3 @ +56.8%"/>
          </p:cNvPr>
          <p:cNvSpPr/>
          <p:nvPr/>
        </p:nvSpPr>
        <p:spPr>
          <a:xfrm>
            <a:off x="8641349" y="6332720"/>
            <a:ext cx="76919" cy="438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5" action="ppaction://hlinksldjump" tooltip="Black berry: 2 @ -5.7%"/>
          </p:cNvPr>
          <p:cNvSpPr/>
          <p:nvPr/>
        </p:nvSpPr>
        <p:spPr>
          <a:xfrm>
            <a:off x="8641349" y="6376617"/>
            <a:ext cx="65810" cy="23387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Rectangle 2034">
            <a:hlinkClick r:id="rId5" action="ppaction://hlinksldjump" tooltip="Symbian: 1 @ -42.8%"/>
          </p:cNvPr>
          <p:cNvSpPr/>
          <p:nvPr/>
        </p:nvSpPr>
        <p:spPr>
          <a:xfrm>
            <a:off x="8641349" y="6400004"/>
            <a:ext cx="65810" cy="1295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Rectangle 2035">
            <a:hlinkClick r:id="rId5" action="ppaction://hlinksldjump" tooltip="Android 1: 0 @ -37.5%"/>
          </p:cNvPr>
          <p:cNvSpPr/>
          <p:nvPr/>
        </p:nvSpPr>
        <p:spPr>
          <a:xfrm>
            <a:off x="8707158" y="6376617"/>
            <a:ext cx="11109" cy="201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5" action="ppaction://hlinksldjump" tooltip="Other: 0 @ +19.6%"/>
          </p:cNvPr>
          <p:cNvSpPr/>
          <p:nvPr/>
        </p:nvSpPr>
        <p:spPr>
          <a:xfrm>
            <a:off x="8707158" y="6396765"/>
            <a:ext cx="11109" cy="16197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5" action="ppaction://hlinksldjump" tooltip="Newbie: 4 @ +6.1%"/>
          </p:cNvPr>
          <p:cNvSpPr/>
          <p:nvPr/>
        </p:nvSpPr>
        <p:spPr>
          <a:xfrm>
            <a:off x="8404862" y="6250405"/>
            <a:ext cx="326106" cy="175257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39" name="Rectangle 2038">
            <a:hlinkClick r:id="rId5" action="ppaction://hlinksldjump" tooltip="Android 3: 8 @ +51.7%"/>
          </p:cNvPr>
          <p:cNvSpPr/>
          <p:nvPr/>
        </p:nvSpPr>
        <p:spPr>
          <a:xfrm>
            <a:off x="8417562" y="6438362"/>
            <a:ext cx="146700" cy="568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5" action="ppaction://hlinksldjump" tooltip="Android 4: 7 @ +33.5%"/>
          </p:cNvPr>
          <p:cNvSpPr/>
          <p:nvPr/>
        </p:nvSpPr>
        <p:spPr>
          <a:xfrm>
            <a:off x="8417562" y="6495253"/>
            <a:ext cx="146700" cy="498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Rectangle 2040">
            <a:hlinkClick r:id="rId5" action="ppaction://hlinksldjump" tooltip="iOS 4: 6 @ +2.0%"/>
          </p:cNvPr>
          <p:cNvSpPr/>
          <p:nvPr/>
        </p:nvSpPr>
        <p:spPr>
          <a:xfrm>
            <a:off x="8417562" y="6545075"/>
            <a:ext cx="146700" cy="3965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5" action="ppaction://hlinksldjump" tooltip="iOS 5: 5 @ -21.2%"/>
          </p:cNvPr>
          <p:cNvSpPr/>
          <p:nvPr/>
        </p:nvSpPr>
        <p:spPr>
          <a:xfrm>
            <a:off x="8564262" y="6438362"/>
            <a:ext cx="82279" cy="64569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3" name="Rectangle 2042">
            <a:hlinkClick r:id="rId5" action="ppaction://hlinksldjump" tooltip="iOS 3: 5 @ -26.1%"/>
          </p:cNvPr>
          <p:cNvSpPr/>
          <p:nvPr/>
        </p:nvSpPr>
        <p:spPr>
          <a:xfrm>
            <a:off x="8646540" y="6438362"/>
            <a:ext cx="71727" cy="64569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4" name="Rectangle 2043">
            <a:hlinkClick r:id="rId5" action="ppaction://hlinksldjump" tooltip="Java ME: 4 @ +4.9%"/>
          </p:cNvPr>
          <p:cNvSpPr/>
          <p:nvPr/>
        </p:nvSpPr>
        <p:spPr>
          <a:xfrm>
            <a:off x="8564262" y="6502931"/>
            <a:ext cx="86057" cy="44283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5" action="ppaction://hlinksldjump" tooltip="Android 2: 3 @ +21.4%"/>
          </p:cNvPr>
          <p:cNvSpPr/>
          <p:nvPr/>
        </p:nvSpPr>
        <p:spPr>
          <a:xfrm>
            <a:off x="8650319" y="6502931"/>
            <a:ext cx="67948" cy="44283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6" name="Rectangle 2045">
            <a:hlinkClick r:id="rId5" action="ppaction://hlinksldjump" tooltip="Windows: 3 @ +15.7%"/>
          </p:cNvPr>
          <p:cNvSpPr/>
          <p:nvPr/>
        </p:nvSpPr>
        <p:spPr>
          <a:xfrm>
            <a:off x="8564262" y="6547214"/>
            <a:ext cx="77329" cy="37518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5" action="ppaction://hlinksldjump" tooltip="Black berry: 2 @ -14.3%"/>
          </p:cNvPr>
          <p:cNvSpPr/>
          <p:nvPr/>
        </p:nvSpPr>
        <p:spPr>
          <a:xfrm>
            <a:off x="8641591" y="6547214"/>
            <a:ext cx="69499" cy="26778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5" action="ppaction://hlinksldjump" tooltip="Symbian: 1 @ -24.5%"/>
          </p:cNvPr>
          <p:cNvSpPr/>
          <p:nvPr/>
        </p:nvSpPr>
        <p:spPr>
          <a:xfrm>
            <a:off x="8641591" y="6573992"/>
            <a:ext cx="69499" cy="10740"/>
          </a:xfrm>
          <a:prstGeom prst="rect">
            <a:avLst/>
          </a:prstGeom>
          <a:solidFill>
            <a:srgbClr val="FF2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9" name="Rectangle 2048">
            <a:hlinkClick r:id="rId5" action="ppaction://hlinksldjump" tooltip="Android 1: 0 @ +7.6%"/>
          </p:cNvPr>
          <p:cNvSpPr/>
          <p:nvPr/>
        </p:nvSpPr>
        <p:spPr>
          <a:xfrm>
            <a:off x="8711089" y="6547214"/>
            <a:ext cx="7178" cy="32053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5" action="ppaction://hlinksldjump" tooltip="Other: 0 @ -85.7%"/>
          </p:cNvPr>
          <p:cNvSpPr/>
          <p:nvPr/>
        </p:nvSpPr>
        <p:spPr>
          <a:xfrm>
            <a:off x="8711089" y="6579267"/>
            <a:ext cx="7178" cy="546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5" action="ppaction://hlinksldjump" tooltip="Retired: 4 @ +4.9%"/>
          </p:cNvPr>
          <p:cNvSpPr/>
          <p:nvPr/>
        </p:nvSpPr>
        <p:spPr>
          <a:xfrm>
            <a:off x="8404862" y="6425662"/>
            <a:ext cx="326106" cy="17177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52" name="Rectangle 2051">
            <a:hlinkClick r:id="rId5" action="ppaction://hlinksldjump" tooltip="iOS 4: 6 @ +11.5%"/>
          </p:cNvPr>
          <p:cNvSpPr/>
          <p:nvPr/>
        </p:nvSpPr>
        <p:spPr>
          <a:xfrm>
            <a:off x="8743668" y="6263105"/>
            <a:ext cx="107148" cy="53151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5" action="ppaction://hlinksldjump" tooltip="Android 4: 5 @ -21.0%"/>
          </p:cNvPr>
          <p:cNvSpPr/>
          <p:nvPr/>
        </p:nvSpPr>
        <p:spPr>
          <a:xfrm>
            <a:off x="8850816" y="6263105"/>
            <a:ext cx="93794" cy="53151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4" name="Rectangle 2053">
            <a:hlinkClick r:id="rId5" action="ppaction://hlinksldjump" tooltip="iOS 5: 5 @ +6.6%"/>
          </p:cNvPr>
          <p:cNvSpPr/>
          <p:nvPr/>
        </p:nvSpPr>
        <p:spPr>
          <a:xfrm>
            <a:off x="8743668" y="6316256"/>
            <a:ext cx="101135" cy="45685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5" name="Rectangle 2054">
            <a:hlinkClick r:id="rId5" action="ppaction://hlinksldjump" tooltip="iOS 3: 5 @ +40.9%"/>
          </p:cNvPr>
          <p:cNvSpPr/>
          <p:nvPr/>
        </p:nvSpPr>
        <p:spPr>
          <a:xfrm>
            <a:off x="8844803" y="6316256"/>
            <a:ext cx="99807" cy="456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5" action="ppaction://hlinksldjump" tooltip="Android 3: 4 @ -3.9%"/>
          </p:cNvPr>
          <p:cNvSpPr/>
          <p:nvPr/>
        </p:nvSpPr>
        <p:spPr>
          <a:xfrm>
            <a:off x="8743668" y="6361941"/>
            <a:ext cx="112228" cy="39030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5" action="ppaction://hlinksldjump" tooltip="Java ME: 3 @ -13.8%"/>
          </p:cNvPr>
          <p:cNvSpPr/>
          <p:nvPr/>
        </p:nvSpPr>
        <p:spPr>
          <a:xfrm>
            <a:off x="8743668" y="6400972"/>
            <a:ext cx="112228" cy="25396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5" action="ppaction://hlinksldjump" tooltip="Windows: 2 @ -19.7%"/>
          </p:cNvPr>
          <p:cNvSpPr/>
          <p:nvPr/>
        </p:nvSpPr>
        <p:spPr>
          <a:xfrm>
            <a:off x="8855896" y="6361941"/>
            <a:ext cx="49443" cy="37877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5" action="ppaction://hlinksldjump" tooltip="Black berry: 2 @ +29.5%"/>
          </p:cNvPr>
          <p:cNvSpPr/>
          <p:nvPr/>
        </p:nvSpPr>
        <p:spPr>
          <a:xfrm>
            <a:off x="8905339" y="6361941"/>
            <a:ext cx="39271" cy="37877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5" action="ppaction://hlinksldjump" tooltip="Android 2: 1 @ -12.5%"/>
          </p:cNvPr>
          <p:cNvSpPr/>
          <p:nvPr/>
        </p:nvSpPr>
        <p:spPr>
          <a:xfrm>
            <a:off x="8855896" y="6399818"/>
            <a:ext cx="54449" cy="2655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5" action="ppaction://hlinksldjump" tooltip="Symbian: 1 @ -19.1%"/>
          </p:cNvPr>
          <p:cNvSpPr/>
          <p:nvPr/>
        </p:nvSpPr>
        <p:spPr>
          <a:xfrm>
            <a:off x="8910345" y="6399818"/>
            <a:ext cx="34265" cy="15981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>
            <a:hlinkClick r:id="rId5" action="ppaction://hlinksldjump" tooltip="Android 1: 0 @ +100.5%"/>
          </p:cNvPr>
          <p:cNvSpPr/>
          <p:nvPr/>
        </p:nvSpPr>
        <p:spPr>
          <a:xfrm>
            <a:off x="8910345" y="6415799"/>
            <a:ext cx="21959" cy="105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5" action="ppaction://hlinksldjump" tooltip="Other: 0 @ +71.1%"/>
          </p:cNvPr>
          <p:cNvSpPr/>
          <p:nvPr/>
        </p:nvSpPr>
        <p:spPr>
          <a:xfrm>
            <a:off x="8932303" y="6415799"/>
            <a:ext cx="12306" cy="105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5" action="ppaction://hlinksldjump" tooltip="DINK: 3 @ -0.1%"/>
          </p:cNvPr>
          <p:cNvSpPr/>
          <p:nvPr/>
        </p:nvSpPr>
        <p:spPr>
          <a:xfrm>
            <a:off x="8730968" y="6250405"/>
            <a:ext cx="226342" cy="188663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>
            <a:hlinkClick r:id="rId5" action="ppaction://hlinksldjump" tooltip="iOS 4: 5 @ +41.5%"/>
          </p:cNvPr>
          <p:cNvSpPr/>
          <p:nvPr/>
        </p:nvSpPr>
        <p:spPr>
          <a:xfrm>
            <a:off x="8970010" y="6263105"/>
            <a:ext cx="76509" cy="595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5" action="ppaction://hlinksldjump" tooltip="iOS 5: 5 @ +63.1%"/>
          </p:cNvPr>
          <p:cNvSpPr/>
          <p:nvPr/>
        </p:nvSpPr>
        <p:spPr>
          <a:xfrm>
            <a:off x="9046519" y="6263105"/>
            <a:ext cx="72081" cy="595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7" name="Rectangle 2066">
            <a:hlinkClick r:id="rId5" action="ppaction://hlinksldjump" tooltip="Android 3: 3 @ -20.0%"/>
          </p:cNvPr>
          <p:cNvSpPr/>
          <p:nvPr/>
        </p:nvSpPr>
        <p:spPr>
          <a:xfrm>
            <a:off x="8970010" y="6322676"/>
            <a:ext cx="74522" cy="42513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>
            <a:hlinkClick r:id="rId5" action="ppaction://hlinksldjump" tooltip="Android 4: 3 @ -18.5%"/>
          </p:cNvPr>
          <p:cNvSpPr/>
          <p:nvPr/>
        </p:nvSpPr>
        <p:spPr>
          <a:xfrm>
            <a:off x="9044532" y="6322676"/>
            <a:ext cx="74068" cy="42513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5" action="ppaction://hlinksldjump" tooltip="Java ME: 3 @ +42.8%"/>
          </p:cNvPr>
          <p:cNvSpPr/>
          <p:nvPr/>
        </p:nvSpPr>
        <p:spPr>
          <a:xfrm>
            <a:off x="8970010" y="6365189"/>
            <a:ext cx="78135" cy="319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5" action="ppaction://hlinksldjump" tooltip="iOS 3: 2 @ -6.1%"/>
          </p:cNvPr>
          <p:cNvSpPr/>
          <p:nvPr/>
        </p:nvSpPr>
        <p:spPr>
          <a:xfrm>
            <a:off x="8970010" y="6397182"/>
            <a:ext cx="78135" cy="29185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5" action="ppaction://hlinksldjump" tooltip="Windows: 2 @ -16.3%"/>
          </p:cNvPr>
          <p:cNvSpPr/>
          <p:nvPr/>
        </p:nvSpPr>
        <p:spPr>
          <a:xfrm>
            <a:off x="9048145" y="6365189"/>
            <a:ext cx="70455" cy="20250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5" action="ppaction://hlinksldjump" tooltip="Android 2: 2 @ +21.8%"/>
          </p:cNvPr>
          <p:cNvSpPr/>
          <p:nvPr/>
        </p:nvSpPr>
        <p:spPr>
          <a:xfrm>
            <a:off x="9048145" y="6385439"/>
            <a:ext cx="43531" cy="32600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5" action="ppaction://hlinksldjump" tooltip="Black berry: 1 @ +17.6%"/>
          </p:cNvPr>
          <p:cNvSpPr/>
          <p:nvPr/>
        </p:nvSpPr>
        <p:spPr>
          <a:xfrm>
            <a:off x="9091677" y="6385439"/>
            <a:ext cx="26923" cy="32600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5" action="ppaction://hlinksldjump" tooltip="Symbian: 0 @ -51.9%"/>
          </p:cNvPr>
          <p:cNvSpPr/>
          <p:nvPr/>
        </p:nvSpPr>
        <p:spPr>
          <a:xfrm>
            <a:off x="9048145" y="6418039"/>
            <a:ext cx="53096" cy="832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>
            <a:hlinkClick r:id="rId5" action="ppaction://hlinksldjump" tooltip="Android 1: 0 @ -29.6%"/>
          </p:cNvPr>
          <p:cNvSpPr/>
          <p:nvPr/>
        </p:nvSpPr>
        <p:spPr>
          <a:xfrm>
            <a:off x="9101241" y="6418039"/>
            <a:ext cx="14734" cy="8329"/>
          </a:xfrm>
          <a:prstGeom prst="rect">
            <a:avLst/>
          </a:prstGeom>
          <a:solidFill>
            <a:srgbClr val="FF0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5" action="ppaction://hlinksldjump" tooltip="Other: 0 @ -81.7%"/>
          </p:cNvPr>
          <p:cNvSpPr/>
          <p:nvPr/>
        </p:nvSpPr>
        <p:spPr>
          <a:xfrm>
            <a:off x="9115975" y="6418039"/>
            <a:ext cx="2625" cy="832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5" action="ppaction://hlinksldjump" tooltip="Listener: 2 @ +6.9%"/>
          </p:cNvPr>
          <p:cNvSpPr/>
          <p:nvPr/>
        </p:nvSpPr>
        <p:spPr>
          <a:xfrm>
            <a:off x="8957310" y="6250405"/>
            <a:ext cx="173990" cy="188663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5" action="ppaction://hlinksldjump" tooltip="iOS 5: 3 @ +8.0%"/>
          </p:cNvPr>
          <p:cNvSpPr/>
          <p:nvPr/>
        </p:nvSpPr>
        <p:spPr>
          <a:xfrm>
            <a:off x="8743668" y="6451768"/>
            <a:ext cx="62311" cy="33645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5" action="ppaction://hlinksldjump" tooltip="Android 3: 3 @ +22.5%"/>
          </p:cNvPr>
          <p:cNvSpPr/>
          <p:nvPr/>
        </p:nvSpPr>
        <p:spPr>
          <a:xfrm>
            <a:off x="8743668" y="6485413"/>
            <a:ext cx="62311" cy="33246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>
            <a:hlinkClick r:id="rId5" action="ppaction://hlinksldjump" tooltip="Android 4: 2 @ -25.4%"/>
          </p:cNvPr>
          <p:cNvSpPr/>
          <p:nvPr/>
        </p:nvSpPr>
        <p:spPr>
          <a:xfrm>
            <a:off x="8805979" y="6451768"/>
            <a:ext cx="57189" cy="35505"/>
          </a:xfrm>
          <a:prstGeom prst="rect">
            <a:avLst/>
          </a:prstGeom>
          <a:solidFill>
            <a:srgbClr val="FF2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5" action="ppaction://hlinksldjump" tooltip="iOS 4: 2 @ -3.4%"/>
          </p:cNvPr>
          <p:cNvSpPr/>
          <p:nvPr/>
        </p:nvSpPr>
        <p:spPr>
          <a:xfrm>
            <a:off x="8805979" y="6487273"/>
            <a:ext cx="57189" cy="31386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5" action="ppaction://hlinksldjump" tooltip="iOS 3: 2 @ +3.3%"/>
          </p:cNvPr>
          <p:cNvSpPr/>
          <p:nvPr/>
        </p:nvSpPr>
        <p:spPr>
          <a:xfrm>
            <a:off x="8863168" y="6451768"/>
            <a:ext cx="49186" cy="31356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5" action="ppaction://hlinksldjump" tooltip="Windows: 1 @ +45.8%"/>
          </p:cNvPr>
          <p:cNvSpPr/>
          <p:nvPr/>
        </p:nvSpPr>
        <p:spPr>
          <a:xfrm>
            <a:off x="8912354" y="6451768"/>
            <a:ext cx="36090" cy="313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5" action="ppaction://hlinksldjump" tooltip="Java ME: 1 @ +8.4%"/>
          </p:cNvPr>
          <p:cNvSpPr/>
          <p:nvPr/>
        </p:nvSpPr>
        <p:spPr>
          <a:xfrm>
            <a:off x="8863168" y="6483124"/>
            <a:ext cx="52937" cy="21256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5" action="ppaction://hlinksldjump" tooltip="Android 2: 1 @ +5.5%"/>
          </p:cNvPr>
          <p:cNvSpPr/>
          <p:nvPr/>
        </p:nvSpPr>
        <p:spPr>
          <a:xfrm>
            <a:off x="8863168" y="6504380"/>
            <a:ext cx="52937" cy="14278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5" action="ppaction://hlinksldjump" tooltip="Black berry: 1 @ +10.1%"/>
          </p:cNvPr>
          <p:cNvSpPr/>
          <p:nvPr/>
        </p:nvSpPr>
        <p:spPr>
          <a:xfrm>
            <a:off x="8916105" y="6483124"/>
            <a:ext cx="32339" cy="16851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5" action="ppaction://hlinksldjump" tooltip="Symbian: 1 @ -14.0%"/>
          </p:cNvPr>
          <p:cNvSpPr/>
          <p:nvPr/>
        </p:nvSpPr>
        <p:spPr>
          <a:xfrm>
            <a:off x="8916105" y="6499975"/>
            <a:ext cx="32339" cy="13191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8" name="Rectangle 2087">
            <a:hlinkClick r:id="rId5" action="ppaction://hlinksldjump" tooltip="Android 1: 0 @ +118.5%"/>
          </p:cNvPr>
          <p:cNvSpPr/>
          <p:nvPr/>
        </p:nvSpPr>
        <p:spPr>
          <a:xfrm>
            <a:off x="8916105" y="6513166"/>
            <a:ext cx="27958" cy="54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5" action="ppaction://hlinksldjump" tooltip="Other: 0 @ +inf%"/>
          </p:cNvPr>
          <p:cNvSpPr/>
          <p:nvPr/>
        </p:nvSpPr>
        <p:spPr>
          <a:xfrm>
            <a:off x="8944063" y="6513166"/>
            <a:ext cx="4381" cy="54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5" action="ppaction://hlinksldjump" tooltip="Browser: 1 @ +3.0%"/>
          </p:cNvPr>
          <p:cNvSpPr/>
          <p:nvPr/>
        </p:nvSpPr>
        <p:spPr>
          <a:xfrm>
            <a:off x="8730968" y="6439068"/>
            <a:ext cx="230176" cy="92291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5" action="ppaction://hlinksldjump" tooltip="Android 3: 2 @ -0.6%"/>
          </p:cNvPr>
          <p:cNvSpPr/>
          <p:nvPr/>
        </p:nvSpPr>
        <p:spPr>
          <a:xfrm>
            <a:off x="8743668" y="6544059"/>
            <a:ext cx="70546" cy="20953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5" action="ppaction://hlinksldjump" tooltip="iOS 4: 2 @ -2.0%"/>
          </p:cNvPr>
          <p:cNvSpPr/>
          <p:nvPr/>
        </p:nvSpPr>
        <p:spPr>
          <a:xfrm>
            <a:off x="8743668" y="6565012"/>
            <a:ext cx="70546" cy="19720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3" name="Rectangle 2092">
            <a:hlinkClick r:id="rId5" action="ppaction://hlinksldjump" tooltip="iOS 3: 2 @ +3.4%"/>
          </p:cNvPr>
          <p:cNvSpPr/>
          <p:nvPr/>
        </p:nvSpPr>
        <p:spPr>
          <a:xfrm>
            <a:off x="8814214" y="6544059"/>
            <a:ext cx="53232" cy="22164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5" action="ppaction://hlinksldjump" tooltip="Android 4: 1 @ -19.6%"/>
          </p:cNvPr>
          <p:cNvSpPr/>
          <p:nvPr/>
        </p:nvSpPr>
        <p:spPr>
          <a:xfrm>
            <a:off x="8814214" y="6566223"/>
            <a:ext cx="53232" cy="18508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5" action="ppaction://hlinksldjump" tooltip="iOS 5: 1 @ -9.0%"/>
          </p:cNvPr>
          <p:cNvSpPr/>
          <p:nvPr/>
        </p:nvSpPr>
        <p:spPr>
          <a:xfrm>
            <a:off x="8867445" y="6544059"/>
            <a:ext cx="42333" cy="21142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5" action="ppaction://hlinksldjump" tooltip="Java ME: 1 @ +47.0%"/>
          </p:cNvPr>
          <p:cNvSpPr/>
          <p:nvPr/>
        </p:nvSpPr>
        <p:spPr>
          <a:xfrm>
            <a:off x="8909778" y="6544059"/>
            <a:ext cx="38666" cy="211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5" action="ppaction://hlinksldjump" tooltip="Windows: 1 @ -7.3%"/>
          </p:cNvPr>
          <p:cNvSpPr/>
          <p:nvPr/>
        </p:nvSpPr>
        <p:spPr>
          <a:xfrm>
            <a:off x="8867445" y="6565201"/>
            <a:ext cx="30732" cy="1953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5" action="ppaction://hlinksldjump" tooltip="Android 2: 1 @ +5.2%"/>
          </p:cNvPr>
          <p:cNvSpPr/>
          <p:nvPr/>
        </p:nvSpPr>
        <p:spPr>
          <a:xfrm>
            <a:off x="8898177" y="6565201"/>
            <a:ext cx="33393" cy="11801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5" action="ppaction://hlinksldjump" tooltip="Symbian: 0 @ -17.9%"/>
          </p:cNvPr>
          <p:cNvSpPr/>
          <p:nvPr/>
        </p:nvSpPr>
        <p:spPr>
          <a:xfrm>
            <a:off x="8898177" y="6577002"/>
            <a:ext cx="33393" cy="7729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5" action="ppaction://hlinksldjump" tooltip="Black berry: 0 @ -20.7%"/>
          </p:cNvPr>
          <p:cNvSpPr/>
          <p:nvPr/>
        </p:nvSpPr>
        <p:spPr>
          <a:xfrm>
            <a:off x="8931570" y="6565201"/>
            <a:ext cx="16874" cy="12185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1" name="Rectangle 2100">
            <a:hlinkClick r:id="rId5" action="ppaction://hlinksldjump" tooltip="Android 1: 0 @ +139.8%"/>
          </p:cNvPr>
          <p:cNvSpPr/>
          <p:nvPr/>
        </p:nvSpPr>
        <p:spPr>
          <a:xfrm>
            <a:off x="8931570" y="6577387"/>
            <a:ext cx="16874" cy="73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5" action="ppaction://hlinksldjump" tooltip="Cameraman: 1 @ -1.7%"/>
          </p:cNvPr>
          <p:cNvSpPr/>
          <p:nvPr/>
        </p:nvSpPr>
        <p:spPr>
          <a:xfrm>
            <a:off x="8730968" y="6531359"/>
            <a:ext cx="230176" cy="66073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5" action="ppaction://hlinksldjump" tooltip="iOS 5: 2 @ +18.2%"/>
          </p:cNvPr>
          <p:cNvSpPr/>
          <p:nvPr/>
        </p:nvSpPr>
        <p:spPr>
          <a:xfrm>
            <a:off x="8973844" y="6451768"/>
            <a:ext cx="47243" cy="24011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5" action="ppaction://hlinksldjump" tooltip="Android 3: 1 @ +33.8%"/>
          </p:cNvPr>
          <p:cNvSpPr/>
          <p:nvPr/>
        </p:nvSpPr>
        <p:spPr>
          <a:xfrm>
            <a:off x="8973844" y="6475779"/>
            <a:ext cx="47243" cy="21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5" action="ppaction://hlinksldjump" tooltip="Android 4: 1 @ -2.9%"/>
          </p:cNvPr>
          <p:cNvSpPr/>
          <p:nvPr/>
        </p:nvSpPr>
        <p:spPr>
          <a:xfrm>
            <a:off x="9021087" y="6451768"/>
            <a:ext cx="38568" cy="24553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6" name="Rectangle 2105">
            <a:hlinkClick r:id="rId5" action="ppaction://hlinksldjump" tooltip="iOS 4: 1 @ -21.2%"/>
          </p:cNvPr>
          <p:cNvSpPr/>
          <p:nvPr/>
        </p:nvSpPr>
        <p:spPr>
          <a:xfrm>
            <a:off x="9021087" y="6476321"/>
            <a:ext cx="38568" cy="20936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5" action="ppaction://hlinksldjump" tooltip="Java ME: 1 @ +18.8%"/>
          </p:cNvPr>
          <p:cNvSpPr/>
          <p:nvPr/>
        </p:nvSpPr>
        <p:spPr>
          <a:xfrm>
            <a:off x="9059655" y="6451768"/>
            <a:ext cx="31837" cy="24491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5" action="ppaction://hlinksldjump" tooltip="iOS 3: 1 @ +19.1%"/>
          </p:cNvPr>
          <p:cNvSpPr/>
          <p:nvPr/>
        </p:nvSpPr>
        <p:spPr>
          <a:xfrm>
            <a:off x="9091492" y="6451768"/>
            <a:ext cx="27108" cy="24491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5" action="ppaction://hlinksldjump" tooltip="Windows: 1 @ +67.1%"/>
          </p:cNvPr>
          <p:cNvSpPr/>
          <p:nvPr/>
        </p:nvSpPr>
        <p:spPr>
          <a:xfrm>
            <a:off x="9059655" y="6476259"/>
            <a:ext cx="24434" cy="209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5" action="ppaction://hlinksldjump" tooltip="Android 2: 1 @ +56.8%"/>
          </p:cNvPr>
          <p:cNvSpPr/>
          <p:nvPr/>
        </p:nvSpPr>
        <p:spPr>
          <a:xfrm>
            <a:off x="9084089" y="6476259"/>
            <a:ext cx="34511" cy="109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5" action="ppaction://hlinksldjump" tooltip="Black berry: 0 @ -5.4%"/>
          </p:cNvPr>
          <p:cNvSpPr/>
          <p:nvPr/>
        </p:nvSpPr>
        <p:spPr>
          <a:xfrm>
            <a:off x="9084089" y="6487239"/>
            <a:ext cx="25029" cy="10018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>
            <a:hlinkClick r:id="rId5" action="ppaction://hlinksldjump" tooltip="Symbian: 0 @ -53.6%"/>
          </p:cNvPr>
          <p:cNvSpPr/>
          <p:nvPr/>
        </p:nvSpPr>
        <p:spPr>
          <a:xfrm>
            <a:off x="9109118" y="6487239"/>
            <a:ext cx="9482" cy="704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>
            <a:hlinkClick r:id="rId5" action="ppaction://hlinksldjump" tooltip="Android 1: 0 @ -40.7%"/>
          </p:cNvPr>
          <p:cNvSpPr/>
          <p:nvPr/>
        </p:nvSpPr>
        <p:spPr>
          <a:xfrm>
            <a:off x="9109118" y="6494281"/>
            <a:ext cx="9482" cy="297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>
            <a:hlinkClick r:id="rId5" action="ppaction://hlinksldjump" tooltip="Traveller: 1 @ +10.4%"/>
          </p:cNvPr>
          <p:cNvSpPr/>
          <p:nvPr/>
        </p:nvSpPr>
        <p:spPr>
          <a:xfrm>
            <a:off x="8961144" y="6439068"/>
            <a:ext cx="170156" cy="70889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>
            <a:hlinkClick r:id="rId5" action="ppaction://hlinksldjump" tooltip="Android 4: 1 @ +31.3%"/>
          </p:cNvPr>
          <p:cNvSpPr/>
          <p:nvPr/>
        </p:nvSpPr>
        <p:spPr>
          <a:xfrm>
            <a:off x="8973844" y="6522657"/>
            <a:ext cx="50600" cy="153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6" name="Rectangle 2115">
            <a:hlinkClick r:id="rId5" action="ppaction://hlinksldjump" tooltip="iOS 5: 1 @ +44.1%"/>
          </p:cNvPr>
          <p:cNvSpPr/>
          <p:nvPr/>
        </p:nvSpPr>
        <p:spPr>
          <a:xfrm>
            <a:off x="8973844" y="6538006"/>
            <a:ext cx="50600" cy="11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>
            <a:hlinkClick r:id="rId5" action="ppaction://hlinksldjump" tooltip="iOS 4: 1 @ +1.6%"/>
          </p:cNvPr>
          <p:cNvSpPr/>
          <p:nvPr/>
        </p:nvSpPr>
        <p:spPr>
          <a:xfrm>
            <a:off x="9024445" y="6522657"/>
            <a:ext cx="35246" cy="15257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>
            <a:hlinkClick r:id="rId5" action="ppaction://hlinksldjump" tooltip="Android 3: 1 @ -34.3%"/>
          </p:cNvPr>
          <p:cNvSpPr/>
          <p:nvPr/>
        </p:nvSpPr>
        <p:spPr>
          <a:xfrm>
            <a:off x="9024445" y="6537914"/>
            <a:ext cx="35246" cy="1127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>
            <a:hlinkClick r:id="rId5" action="ppaction://hlinksldjump" tooltip="Java ME: 1 @ -23.2%"/>
          </p:cNvPr>
          <p:cNvSpPr/>
          <p:nvPr/>
        </p:nvSpPr>
        <p:spPr>
          <a:xfrm>
            <a:off x="9059691" y="6522657"/>
            <a:ext cx="29250" cy="13268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0" name="Rectangle 2119">
            <a:hlinkClick r:id="rId5" action="ppaction://hlinksldjump" tooltip="iOS 3: 1 @ +7.2%"/>
          </p:cNvPr>
          <p:cNvSpPr/>
          <p:nvPr/>
        </p:nvSpPr>
        <p:spPr>
          <a:xfrm>
            <a:off x="9059691" y="6535925"/>
            <a:ext cx="29250" cy="13260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1" name="Rectangle 2120">
            <a:hlinkClick r:id="rId5" action="ppaction://hlinksldjump" tooltip="Android 2: 0 @ +37.7%"/>
          </p:cNvPr>
          <p:cNvSpPr/>
          <p:nvPr/>
        </p:nvSpPr>
        <p:spPr>
          <a:xfrm>
            <a:off x="9088940" y="6522657"/>
            <a:ext cx="29660" cy="85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>
            <a:hlinkClick r:id="rId5" action="ppaction://hlinksldjump" tooltip="Windows: 0 @ -25.2%"/>
          </p:cNvPr>
          <p:cNvSpPr/>
          <p:nvPr/>
        </p:nvSpPr>
        <p:spPr>
          <a:xfrm>
            <a:off x="9088940" y="6531236"/>
            <a:ext cx="17102" cy="12968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>
            <a:hlinkClick r:id="rId5" action="ppaction://hlinksldjump" tooltip="Symbian: 0 @ +120.2%"/>
          </p:cNvPr>
          <p:cNvSpPr/>
          <p:nvPr/>
        </p:nvSpPr>
        <p:spPr>
          <a:xfrm>
            <a:off x="9106042" y="6531236"/>
            <a:ext cx="12558" cy="129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>
            <a:hlinkClick r:id="rId5" action="ppaction://hlinksldjump" tooltip="Black berry: 0 @ -30.3%"/>
          </p:cNvPr>
          <p:cNvSpPr/>
          <p:nvPr/>
        </p:nvSpPr>
        <p:spPr>
          <a:xfrm>
            <a:off x="9088940" y="6544204"/>
            <a:ext cx="22948" cy="498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5" name="Rectangle 2124">
            <a:hlinkClick r:id="rId5" action="ppaction://hlinksldjump" tooltip="Other: 0 @ +inf%"/>
          </p:cNvPr>
          <p:cNvSpPr/>
          <p:nvPr/>
        </p:nvSpPr>
        <p:spPr>
          <a:xfrm>
            <a:off x="9111889" y="6544204"/>
            <a:ext cx="6711" cy="27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>
            <a:hlinkClick r:id="rId5" action="ppaction://hlinksldjump" tooltip="Android 1: 0 @ -76.9%"/>
          </p:cNvPr>
          <p:cNvSpPr/>
          <p:nvPr/>
        </p:nvSpPr>
        <p:spPr>
          <a:xfrm>
            <a:off x="9111889" y="6546926"/>
            <a:ext cx="6711" cy="226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>
            <a:hlinkClick r:id="rId5" action="ppaction://hlinksldjump" tooltip="Connected: 1 @ +1.9%"/>
          </p:cNvPr>
          <p:cNvSpPr/>
          <p:nvPr/>
        </p:nvSpPr>
        <p:spPr>
          <a:xfrm>
            <a:off x="8961144" y="6509957"/>
            <a:ext cx="170156" cy="51929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>
            <a:hlinkClick r:id="rId5" action="ppaction://hlinksldjump" tooltip="iOS 4: 1 @ +8.7%"/>
          </p:cNvPr>
          <p:cNvSpPr/>
          <p:nvPr/>
        </p:nvSpPr>
        <p:spPr>
          <a:xfrm>
            <a:off x="8973844" y="6574586"/>
            <a:ext cx="28599" cy="10146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>
            <a:hlinkClick r:id="rId5" action="ppaction://hlinksldjump" tooltip="Android 4: 1 @ +161.4%"/>
          </p:cNvPr>
          <p:cNvSpPr/>
          <p:nvPr/>
        </p:nvSpPr>
        <p:spPr>
          <a:xfrm>
            <a:off x="9002443" y="6574586"/>
            <a:ext cx="28094" cy="101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>
            <a:hlinkClick r:id="rId5" action="ppaction://hlinksldjump" tooltip="Android 3: 1 @ +21.5%"/>
          </p:cNvPr>
          <p:cNvSpPr/>
          <p:nvPr/>
        </p:nvSpPr>
        <p:spPr>
          <a:xfrm>
            <a:off x="9030537" y="6574586"/>
            <a:ext cx="23970" cy="10146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>
            <a:hlinkClick r:id="rId5" action="ppaction://hlinksldjump" tooltip="Java ME: 1 @ +1.9%"/>
          </p:cNvPr>
          <p:cNvSpPr/>
          <p:nvPr/>
        </p:nvSpPr>
        <p:spPr>
          <a:xfrm>
            <a:off x="9054507" y="6574586"/>
            <a:ext cx="19272" cy="1014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>
            <a:hlinkClick r:id="rId5" action="ppaction://hlinksldjump" tooltip="iOS 5: 0 @ -32.7%"/>
          </p:cNvPr>
          <p:cNvSpPr/>
          <p:nvPr/>
        </p:nvSpPr>
        <p:spPr>
          <a:xfrm>
            <a:off x="9073779" y="6574586"/>
            <a:ext cx="19333" cy="561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>
            <a:hlinkClick r:id="rId5" action="ppaction://hlinksldjump" tooltip="Windows: 0 @ +78.8%"/>
          </p:cNvPr>
          <p:cNvSpPr/>
          <p:nvPr/>
        </p:nvSpPr>
        <p:spPr>
          <a:xfrm>
            <a:off x="9073779" y="6580200"/>
            <a:ext cx="19333" cy="45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Rectangle 2133">
            <a:hlinkClick r:id="rId5" action="ppaction://hlinksldjump" tooltip="Black berry: 0 @ +5.8%"/>
          </p:cNvPr>
          <p:cNvSpPr/>
          <p:nvPr/>
        </p:nvSpPr>
        <p:spPr>
          <a:xfrm>
            <a:off x="9093112" y="6574586"/>
            <a:ext cx="15295" cy="5615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5" name="Rectangle 2134">
            <a:hlinkClick r:id="rId5" action="ppaction://hlinksldjump" tooltip="iOS 3: 0 @ -54.4%"/>
          </p:cNvPr>
          <p:cNvSpPr/>
          <p:nvPr/>
        </p:nvSpPr>
        <p:spPr>
          <a:xfrm>
            <a:off x="9093112" y="6580201"/>
            <a:ext cx="15295" cy="453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6" name="Rectangle 2135">
            <a:hlinkClick r:id="rId5" action="ppaction://hlinksldjump" tooltip="Android 2: 0 @ -57.7%"/>
          </p:cNvPr>
          <p:cNvSpPr/>
          <p:nvPr/>
        </p:nvSpPr>
        <p:spPr>
          <a:xfrm>
            <a:off x="9108407" y="6574586"/>
            <a:ext cx="10193" cy="498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7" name="Rectangle 2136">
            <a:hlinkClick r:id="rId5" action="ppaction://hlinksldjump" tooltip="Symbian: 0 @ +81.3%"/>
          </p:cNvPr>
          <p:cNvSpPr/>
          <p:nvPr/>
        </p:nvSpPr>
        <p:spPr>
          <a:xfrm>
            <a:off x="9108407" y="6579570"/>
            <a:ext cx="10193" cy="49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8" name="Rectangle 2137">
            <a:hlinkClick r:id="rId5" action="ppaction://hlinksldjump" tooltip="Android 1: 0 @ -80.7%"/>
          </p:cNvPr>
          <p:cNvSpPr/>
          <p:nvPr/>
        </p:nvSpPr>
        <p:spPr>
          <a:xfrm>
            <a:off x="9108407" y="6584483"/>
            <a:ext cx="10193" cy="2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9" name="Rectangle 2138">
            <a:hlinkClick r:id="rId5" action="ppaction://hlinksldjump" tooltip="Picky: 0 @ +7.0%"/>
          </p:cNvPr>
          <p:cNvSpPr/>
          <p:nvPr/>
        </p:nvSpPr>
        <p:spPr>
          <a:xfrm>
            <a:off x="8961144" y="6561886"/>
            <a:ext cx="170156" cy="35546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Rectangle 2139">
            <a:hlinkClick r:id="rId5" action="ppaction://hlinksldjump" tooltip="Books: 2 @ +4.1%"/>
          </p:cNvPr>
          <p:cNvSpPr/>
          <p:nvPr/>
        </p:nvSpPr>
        <p:spPr>
          <a:xfrm>
            <a:off x="8392162" y="6237705"/>
            <a:ext cx="751838" cy="372427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Books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141" name="Rectangle 2140">
            <a:hlinkClick r:id="rId5" action="ppaction://hlinksldjump" tooltip="iOS 4: 5 @ +14.2%"/>
          </p:cNvPr>
          <p:cNvSpPr/>
          <p:nvPr/>
        </p:nvSpPr>
        <p:spPr>
          <a:xfrm>
            <a:off x="8417562" y="6635532"/>
            <a:ext cx="97186" cy="48772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2" name="Rectangle 2141">
            <a:hlinkClick r:id="rId5" action="ppaction://hlinksldjump" tooltip="Android 4: 5 @ -19.0%"/>
          </p:cNvPr>
          <p:cNvSpPr/>
          <p:nvPr/>
        </p:nvSpPr>
        <p:spPr>
          <a:xfrm>
            <a:off x="8417562" y="6684304"/>
            <a:ext cx="97186" cy="42506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3" name="Rectangle 2142">
            <a:hlinkClick r:id="rId5" action="ppaction://hlinksldjump" tooltip="Android 3: 5 @ -5.5%"/>
          </p:cNvPr>
          <p:cNvSpPr/>
          <p:nvPr/>
        </p:nvSpPr>
        <p:spPr>
          <a:xfrm>
            <a:off x="8514748" y="6635532"/>
            <a:ext cx="83874" cy="49100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4" name="Rectangle 2143">
            <a:hlinkClick r:id="rId5" action="ppaction://hlinksldjump" tooltip="iOS 5: 4 @ +1.7%"/>
          </p:cNvPr>
          <p:cNvSpPr/>
          <p:nvPr/>
        </p:nvSpPr>
        <p:spPr>
          <a:xfrm>
            <a:off x="8514748" y="6684632"/>
            <a:ext cx="83874" cy="42178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5" name="Rectangle 2144">
            <a:hlinkClick r:id="rId5" action="ppaction://hlinksldjump" tooltip="iOS 3: 4 @ +7.2%"/>
          </p:cNvPr>
          <p:cNvSpPr/>
          <p:nvPr/>
        </p:nvSpPr>
        <p:spPr>
          <a:xfrm>
            <a:off x="8598622" y="6635532"/>
            <a:ext cx="70161" cy="44302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6" name="Rectangle 2145">
            <a:hlinkClick r:id="rId5" action="ppaction://hlinksldjump" tooltip="Java ME: 2 @ -33.7%"/>
          </p:cNvPr>
          <p:cNvSpPr/>
          <p:nvPr/>
        </p:nvSpPr>
        <p:spPr>
          <a:xfrm>
            <a:off x="8668783" y="6635532"/>
            <a:ext cx="45684" cy="4430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7" name="Rectangle 2146">
            <a:hlinkClick r:id="rId5" action="ppaction://hlinksldjump" tooltip="Windows: 2 @ +3.0%"/>
          </p:cNvPr>
          <p:cNvSpPr/>
          <p:nvPr/>
        </p:nvSpPr>
        <p:spPr>
          <a:xfrm>
            <a:off x="8598622" y="6679834"/>
            <a:ext cx="74028" cy="23980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8" name="Rectangle 2147">
            <a:hlinkClick r:id="rId5" action="ppaction://hlinksldjump" tooltip="Android 2: 2 @ -5.5%"/>
          </p:cNvPr>
          <p:cNvSpPr/>
          <p:nvPr/>
        </p:nvSpPr>
        <p:spPr>
          <a:xfrm>
            <a:off x="8598622" y="6703814"/>
            <a:ext cx="74028" cy="22996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9" name="Rectangle 2148">
            <a:hlinkClick r:id="rId5" action="ppaction://hlinksldjump" tooltip="Black berry: 1 @ -30.2%"/>
          </p:cNvPr>
          <p:cNvSpPr/>
          <p:nvPr/>
        </p:nvSpPr>
        <p:spPr>
          <a:xfrm>
            <a:off x="8672650" y="6679834"/>
            <a:ext cx="41817" cy="2625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0" name="Rectangle 2149">
            <a:hlinkClick r:id="rId5" action="ppaction://hlinksldjump" tooltip="Symbian: 1 @ -19.1%"/>
          </p:cNvPr>
          <p:cNvSpPr/>
          <p:nvPr/>
        </p:nvSpPr>
        <p:spPr>
          <a:xfrm>
            <a:off x="8672650" y="6706084"/>
            <a:ext cx="38822" cy="17842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1" name="Rectangle 2150">
            <a:hlinkClick r:id="rId5" action="ppaction://hlinksldjump" tooltip="Android 1: 0 @ -32.6%"/>
          </p:cNvPr>
          <p:cNvSpPr/>
          <p:nvPr/>
        </p:nvSpPr>
        <p:spPr>
          <a:xfrm>
            <a:off x="8672650" y="6723925"/>
            <a:ext cx="38822" cy="28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2" name="Rectangle 2151">
            <a:hlinkClick r:id="rId5" action="ppaction://hlinksldjump" tooltip="Other: 0 @ -53.8%"/>
          </p:cNvPr>
          <p:cNvSpPr/>
          <p:nvPr/>
        </p:nvSpPr>
        <p:spPr>
          <a:xfrm>
            <a:off x="8711472" y="6706084"/>
            <a:ext cx="2995" cy="2072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3" name="Rectangle 2152">
            <a:hlinkClick r:id="rId5" action="ppaction://hlinksldjump" tooltip="Newbie: 3 @ -7.5%"/>
          </p:cNvPr>
          <p:cNvSpPr/>
          <p:nvPr/>
        </p:nvSpPr>
        <p:spPr>
          <a:xfrm>
            <a:off x="8404862" y="6622832"/>
            <a:ext cx="322305" cy="116678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154" name="Rectangle 2153">
            <a:hlinkClick r:id="rId5" action="ppaction://hlinksldjump" tooltip="Android 4: 5 @ -13.4%"/>
          </p:cNvPr>
          <p:cNvSpPr/>
          <p:nvPr/>
        </p:nvSpPr>
        <p:spPr>
          <a:xfrm>
            <a:off x="8417562" y="6752210"/>
            <a:ext cx="97695" cy="40231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5" name="Rectangle 2154">
            <a:hlinkClick r:id="rId5" action="ppaction://hlinksldjump" tooltip="Android 3: 5 @ +10.6%"/>
          </p:cNvPr>
          <p:cNvSpPr/>
          <p:nvPr/>
        </p:nvSpPr>
        <p:spPr>
          <a:xfrm>
            <a:off x="8417562" y="6792441"/>
            <a:ext cx="97695" cy="40159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6" name="Rectangle 2155">
            <a:hlinkClick r:id="rId5" action="ppaction://hlinksldjump" tooltip="iOS 4: 4 @ +18.4%"/>
          </p:cNvPr>
          <p:cNvSpPr/>
          <p:nvPr/>
        </p:nvSpPr>
        <p:spPr>
          <a:xfrm>
            <a:off x="8515256" y="6752210"/>
            <a:ext cx="87535" cy="43329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7" name="Rectangle 2156">
            <a:hlinkClick r:id="rId5" action="ppaction://hlinksldjump" tooltip="iOS 5: 4 @ -21.8%"/>
          </p:cNvPr>
          <p:cNvSpPr/>
          <p:nvPr/>
        </p:nvSpPr>
        <p:spPr>
          <a:xfrm>
            <a:off x="8515256" y="6795539"/>
            <a:ext cx="87535" cy="37061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8" name="Rectangle 2157">
            <a:hlinkClick r:id="rId5" action="ppaction://hlinksldjump" tooltip="iOS 3: 2 @ -24.0%"/>
          </p:cNvPr>
          <p:cNvSpPr/>
          <p:nvPr/>
        </p:nvSpPr>
        <p:spPr>
          <a:xfrm>
            <a:off x="8602791" y="6752210"/>
            <a:ext cx="56910" cy="35945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9" name="Rectangle 2158">
            <a:hlinkClick r:id="rId5" action="ppaction://hlinksldjump" tooltip="Java ME: 2 @ +0.6%"/>
          </p:cNvPr>
          <p:cNvSpPr/>
          <p:nvPr/>
        </p:nvSpPr>
        <p:spPr>
          <a:xfrm>
            <a:off x="8659701" y="6752210"/>
            <a:ext cx="54766" cy="35945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0" name="Rectangle 2159">
            <a:hlinkClick r:id="rId5" action="ppaction://hlinksldjump" tooltip="Windows: 2 @ +53.5%"/>
          </p:cNvPr>
          <p:cNvSpPr/>
          <p:nvPr/>
        </p:nvSpPr>
        <p:spPr>
          <a:xfrm>
            <a:off x="8602791" y="6788155"/>
            <a:ext cx="67393" cy="236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1" name="Rectangle 2160">
            <a:hlinkClick r:id="rId5" action="ppaction://hlinksldjump" tooltip="Android 2: 2 @ +3.1%"/>
          </p:cNvPr>
          <p:cNvSpPr/>
          <p:nvPr/>
        </p:nvSpPr>
        <p:spPr>
          <a:xfrm>
            <a:off x="8602791" y="6811806"/>
            <a:ext cx="67393" cy="20794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2" name="Rectangle 2161">
            <a:hlinkClick r:id="rId5" action="ppaction://hlinksldjump" tooltip="Black berry: 1 @ -3.2%"/>
          </p:cNvPr>
          <p:cNvSpPr/>
          <p:nvPr/>
        </p:nvSpPr>
        <p:spPr>
          <a:xfrm>
            <a:off x="8670184" y="6788155"/>
            <a:ext cx="44283" cy="19878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3" name="Rectangle 2162">
            <a:hlinkClick r:id="rId5" action="ppaction://hlinksldjump" tooltip="Symbian: 1 @ +62.8%"/>
          </p:cNvPr>
          <p:cNvSpPr/>
          <p:nvPr/>
        </p:nvSpPr>
        <p:spPr>
          <a:xfrm>
            <a:off x="8670184" y="6808034"/>
            <a:ext cx="44283" cy="179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4" name="Rectangle 2163">
            <a:hlinkClick r:id="rId5" action="ppaction://hlinksldjump" tooltip="Android 1: 0 @ +487.9%"/>
          </p:cNvPr>
          <p:cNvSpPr/>
          <p:nvPr/>
        </p:nvSpPr>
        <p:spPr>
          <a:xfrm>
            <a:off x="8670184" y="6825977"/>
            <a:ext cx="35721" cy="66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5" name="Rectangle 2164">
            <a:hlinkClick r:id="rId5" action="ppaction://hlinksldjump" tooltip="Other: 0 @ +432.3%"/>
          </p:cNvPr>
          <p:cNvSpPr/>
          <p:nvPr/>
        </p:nvSpPr>
        <p:spPr>
          <a:xfrm>
            <a:off x="8705905" y="6825977"/>
            <a:ext cx="8562" cy="66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6" name="Rectangle 2165">
            <a:hlinkClick r:id="rId5" action="ppaction://hlinksldjump" tooltip="Retired: 2 @ -0.3%"/>
          </p:cNvPr>
          <p:cNvSpPr/>
          <p:nvPr/>
        </p:nvSpPr>
        <p:spPr>
          <a:xfrm>
            <a:off x="8404862" y="6739510"/>
            <a:ext cx="322305" cy="105790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167" name="Rectangle 2166">
            <a:hlinkClick r:id="rId5" action="ppaction://hlinksldjump" tooltip="Android 4: 4 @ +31.0%"/>
          </p:cNvPr>
          <p:cNvSpPr/>
          <p:nvPr/>
        </p:nvSpPr>
        <p:spPr>
          <a:xfrm>
            <a:off x="8739867" y="6635532"/>
            <a:ext cx="89658" cy="361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8" name="Rectangle 2167">
            <a:hlinkClick r:id="rId5" action="ppaction://hlinksldjump" tooltip="iOS 3: 4 @ +49.0%"/>
          </p:cNvPr>
          <p:cNvSpPr/>
          <p:nvPr/>
        </p:nvSpPr>
        <p:spPr>
          <a:xfrm>
            <a:off x="8739867" y="6671687"/>
            <a:ext cx="89658" cy="342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9" name="Rectangle 2168">
            <a:hlinkClick r:id="rId5" action="ppaction://hlinksldjump" tooltip="iOS 5: 3 @ +37.4%"/>
          </p:cNvPr>
          <p:cNvSpPr/>
          <p:nvPr/>
        </p:nvSpPr>
        <p:spPr>
          <a:xfrm>
            <a:off x="8739867" y="6705889"/>
            <a:ext cx="89658" cy="319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0" name="Rectangle 2169">
            <a:hlinkClick r:id="rId5" action="ppaction://hlinksldjump" tooltip="Android 3: 3 @ +15.4%"/>
          </p:cNvPr>
          <p:cNvSpPr/>
          <p:nvPr/>
        </p:nvSpPr>
        <p:spPr>
          <a:xfrm>
            <a:off x="8829525" y="6635532"/>
            <a:ext cx="59196" cy="47178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1" name="Rectangle 2170">
            <a:hlinkClick r:id="rId5" action="ppaction://hlinksldjump" tooltip="iOS 4: 3 @ +43.3%"/>
          </p:cNvPr>
          <p:cNvSpPr/>
          <p:nvPr/>
        </p:nvSpPr>
        <p:spPr>
          <a:xfrm>
            <a:off x="8888721" y="6635532"/>
            <a:ext cx="56786" cy="471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2" name="Rectangle 2171">
            <a:hlinkClick r:id="rId5" action="ppaction://hlinksldjump" tooltip="Java ME: 3 @ +2.2%"/>
          </p:cNvPr>
          <p:cNvSpPr/>
          <p:nvPr/>
        </p:nvSpPr>
        <p:spPr>
          <a:xfrm>
            <a:off x="8829525" y="6682709"/>
            <a:ext cx="65814" cy="33457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3" name="Rectangle 2172">
            <a:hlinkClick r:id="rId5" action="ppaction://hlinksldjump" tooltip="Windows: 2 @ +16.6%"/>
          </p:cNvPr>
          <p:cNvSpPr/>
          <p:nvPr/>
        </p:nvSpPr>
        <p:spPr>
          <a:xfrm>
            <a:off x="8829525" y="6716167"/>
            <a:ext cx="65814" cy="21712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4" name="Rectangle 2173">
            <a:hlinkClick r:id="rId5" action="ppaction://hlinksldjump" tooltip="Android 2: 1 @ -16.1%"/>
          </p:cNvPr>
          <p:cNvSpPr/>
          <p:nvPr/>
        </p:nvSpPr>
        <p:spPr>
          <a:xfrm>
            <a:off x="8895339" y="6682709"/>
            <a:ext cx="50168" cy="20352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5" name="Rectangle 2174">
            <a:hlinkClick r:id="rId5" action="ppaction://hlinksldjump" tooltip="Black berry: 1 @ +19.8%"/>
          </p:cNvPr>
          <p:cNvSpPr/>
          <p:nvPr/>
        </p:nvSpPr>
        <p:spPr>
          <a:xfrm>
            <a:off x="8895339" y="6703061"/>
            <a:ext cx="50168" cy="17757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6" name="Rectangle 2175">
            <a:hlinkClick r:id="rId5" action="ppaction://hlinksldjump" tooltip="Symbian: 1 @ +413.8%"/>
          </p:cNvPr>
          <p:cNvSpPr/>
          <p:nvPr/>
        </p:nvSpPr>
        <p:spPr>
          <a:xfrm>
            <a:off x="8895339" y="6720818"/>
            <a:ext cx="42450" cy="170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7" name="Rectangle 2176">
            <a:hlinkClick r:id="rId5" action="ppaction://hlinksldjump" tooltip="Android 1: 0 @ -6.0%"/>
          </p:cNvPr>
          <p:cNvSpPr/>
          <p:nvPr/>
        </p:nvSpPr>
        <p:spPr>
          <a:xfrm>
            <a:off x="8937788" y="6720818"/>
            <a:ext cx="7719" cy="12831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8" name="Rectangle 2177">
            <a:hlinkClick r:id="rId5" action="ppaction://hlinksldjump" tooltip="Other: 0 @ -30.5%"/>
          </p:cNvPr>
          <p:cNvSpPr/>
          <p:nvPr/>
        </p:nvSpPr>
        <p:spPr>
          <a:xfrm>
            <a:off x="8937788" y="6733649"/>
            <a:ext cx="7719" cy="423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9" name="Rectangle 2178">
            <a:hlinkClick r:id="rId5" action="ppaction://hlinksldjump" tooltip="DINK: 2 @ +27.2%"/>
          </p:cNvPr>
          <p:cNvSpPr/>
          <p:nvPr/>
        </p:nvSpPr>
        <p:spPr>
          <a:xfrm>
            <a:off x="8727167" y="6622832"/>
            <a:ext cx="231040" cy="127747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0" name="Rectangle 2179">
            <a:hlinkClick r:id="rId5" action="ppaction://hlinksldjump" tooltip="iOS 4: 3 @ +27.3%"/>
          </p:cNvPr>
          <p:cNvSpPr/>
          <p:nvPr/>
        </p:nvSpPr>
        <p:spPr>
          <a:xfrm>
            <a:off x="8970907" y="6635532"/>
            <a:ext cx="80220" cy="32060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1" name="Rectangle 2180">
            <a:hlinkClick r:id="rId5" action="ppaction://hlinksldjump" tooltip="Java ME: 3 @ +93.1%"/>
          </p:cNvPr>
          <p:cNvSpPr/>
          <p:nvPr/>
        </p:nvSpPr>
        <p:spPr>
          <a:xfrm>
            <a:off x="9051127" y="6635532"/>
            <a:ext cx="67473" cy="320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2" name="Rectangle 2181">
            <a:hlinkClick r:id="rId5" action="ppaction://hlinksldjump" tooltip="iOS 5: 3 @ -11.9%"/>
          </p:cNvPr>
          <p:cNvSpPr/>
          <p:nvPr/>
        </p:nvSpPr>
        <p:spPr>
          <a:xfrm>
            <a:off x="8970907" y="6667592"/>
            <a:ext cx="58650" cy="36210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3" name="Rectangle 2182">
            <a:hlinkClick r:id="rId5" action="ppaction://hlinksldjump" tooltip="Android 3: 2 @ -6.1%"/>
          </p:cNvPr>
          <p:cNvSpPr/>
          <p:nvPr/>
        </p:nvSpPr>
        <p:spPr>
          <a:xfrm>
            <a:off x="8970907" y="6703802"/>
            <a:ext cx="58650" cy="34077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4" name="Rectangle 2183">
            <a:hlinkClick r:id="rId5" action="ppaction://hlinksldjump" tooltip="iOS 3: 2 @ +25.3%"/>
          </p:cNvPr>
          <p:cNvSpPr/>
          <p:nvPr/>
        </p:nvSpPr>
        <p:spPr>
          <a:xfrm>
            <a:off x="9029557" y="6667592"/>
            <a:ext cx="49549" cy="39506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5" name="Rectangle 2184">
            <a:hlinkClick r:id="rId5" action="ppaction://hlinksldjump" tooltip="Android 4: 2 @ -24.3%"/>
          </p:cNvPr>
          <p:cNvSpPr/>
          <p:nvPr/>
        </p:nvSpPr>
        <p:spPr>
          <a:xfrm>
            <a:off x="9079106" y="6667592"/>
            <a:ext cx="39494" cy="39506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6" name="Rectangle 2185">
            <a:hlinkClick r:id="rId5" action="ppaction://hlinksldjump" tooltip="Android 2: 1 @ +54.8%"/>
          </p:cNvPr>
          <p:cNvSpPr/>
          <p:nvPr/>
        </p:nvSpPr>
        <p:spPr>
          <a:xfrm>
            <a:off x="9029557" y="6707098"/>
            <a:ext cx="60558" cy="158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7" name="Rectangle 2186">
            <a:hlinkClick r:id="rId5" action="ppaction://hlinksldjump" tooltip="Windows: 1 @ +3.9%"/>
          </p:cNvPr>
          <p:cNvSpPr/>
          <p:nvPr/>
        </p:nvSpPr>
        <p:spPr>
          <a:xfrm>
            <a:off x="9029557" y="6722906"/>
            <a:ext cx="60558" cy="14973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8" name="Rectangle 2187">
            <a:hlinkClick r:id="rId5" action="ppaction://hlinksldjump" tooltip="Black berry: 1 @ -27.4%"/>
          </p:cNvPr>
          <p:cNvSpPr/>
          <p:nvPr/>
        </p:nvSpPr>
        <p:spPr>
          <a:xfrm>
            <a:off x="9090115" y="6707098"/>
            <a:ext cx="28485" cy="15561"/>
          </a:xfrm>
          <a:prstGeom prst="rect">
            <a:avLst/>
          </a:prstGeom>
          <a:solidFill>
            <a:srgbClr val="FF1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9" name="Rectangle 2188">
            <a:hlinkClick r:id="rId5" action="ppaction://hlinksldjump" tooltip="Symbian: 0 @ +25.0%"/>
          </p:cNvPr>
          <p:cNvSpPr/>
          <p:nvPr/>
        </p:nvSpPr>
        <p:spPr>
          <a:xfrm>
            <a:off x="9090115" y="6722660"/>
            <a:ext cx="22245" cy="13973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0" name="Rectangle 2189">
            <a:hlinkClick r:id="rId5" action="ppaction://hlinksldjump" tooltip="Other: 0 @ +137.9%"/>
          </p:cNvPr>
          <p:cNvSpPr/>
          <p:nvPr/>
        </p:nvSpPr>
        <p:spPr>
          <a:xfrm>
            <a:off x="9112360" y="6722660"/>
            <a:ext cx="6240" cy="139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1" name="Rectangle 2190">
            <a:hlinkClick r:id="rId5" action="ppaction://hlinksldjump" tooltip="Android 1: 0 @ -28.5%"/>
          </p:cNvPr>
          <p:cNvSpPr/>
          <p:nvPr/>
        </p:nvSpPr>
        <p:spPr>
          <a:xfrm>
            <a:off x="9090115" y="6736633"/>
            <a:ext cx="28485" cy="1246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2" name="Rectangle 2191">
            <a:hlinkClick r:id="rId5" action="ppaction://hlinksldjump" tooltip="Listener: 2 @ +10.0%"/>
          </p:cNvPr>
          <p:cNvSpPr/>
          <p:nvPr/>
        </p:nvSpPr>
        <p:spPr>
          <a:xfrm>
            <a:off x="8958207" y="6622832"/>
            <a:ext cx="173093" cy="127747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3" name="Rectangle 2192">
            <a:hlinkClick r:id="rId5" action="ppaction://hlinksldjump" tooltip="iOS 5: 2 @ +77.2%"/>
          </p:cNvPr>
          <p:cNvSpPr/>
          <p:nvPr/>
        </p:nvSpPr>
        <p:spPr>
          <a:xfrm>
            <a:off x="8739867" y="6763279"/>
            <a:ext cx="58297" cy="24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4" name="Rectangle 2193">
            <a:hlinkClick r:id="rId5" action="ppaction://hlinksldjump" tooltip="Android 3: 2 @ -1.6%"/>
          </p:cNvPr>
          <p:cNvSpPr/>
          <p:nvPr/>
        </p:nvSpPr>
        <p:spPr>
          <a:xfrm>
            <a:off x="8798163" y="6763279"/>
            <a:ext cx="46551" cy="24138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5" name="Rectangle 2194">
            <a:hlinkClick r:id="rId5" action="ppaction://hlinksldjump" tooltip="Android 4: 1 @ -32.3%"/>
          </p:cNvPr>
          <p:cNvSpPr/>
          <p:nvPr/>
        </p:nvSpPr>
        <p:spPr>
          <a:xfrm>
            <a:off x="8739867" y="6787416"/>
            <a:ext cx="39486" cy="254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6" name="Rectangle 2195">
            <a:hlinkClick r:id="rId5" action="ppaction://hlinksldjump" tooltip="iOS 3: 1 @ +49.0%"/>
          </p:cNvPr>
          <p:cNvSpPr/>
          <p:nvPr/>
        </p:nvSpPr>
        <p:spPr>
          <a:xfrm>
            <a:off x="8739867" y="6812901"/>
            <a:ext cx="39486" cy="196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7" name="Rectangle 2196">
            <a:hlinkClick r:id="rId5" action="ppaction://hlinksldjump" tooltip="iOS 4: 1 @ -36.9%"/>
          </p:cNvPr>
          <p:cNvSpPr/>
          <p:nvPr/>
        </p:nvSpPr>
        <p:spPr>
          <a:xfrm>
            <a:off x="8779353" y="6787416"/>
            <a:ext cx="33146" cy="2344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8" name="Rectangle 2197">
            <a:hlinkClick r:id="rId5" action="ppaction://hlinksldjump" tooltip="Java ME: 1 @ +3.5%"/>
          </p:cNvPr>
          <p:cNvSpPr/>
          <p:nvPr/>
        </p:nvSpPr>
        <p:spPr>
          <a:xfrm>
            <a:off x="8812499" y="6787416"/>
            <a:ext cx="32215" cy="23443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9" name="Rectangle 2198">
            <a:hlinkClick r:id="rId5" action="ppaction://hlinksldjump" tooltip="Windows: 1 @ +39.5%"/>
          </p:cNvPr>
          <p:cNvSpPr/>
          <p:nvPr/>
        </p:nvSpPr>
        <p:spPr>
          <a:xfrm>
            <a:off x="8779353" y="6810859"/>
            <a:ext cx="37637" cy="125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0" name="Rectangle 2199">
            <a:hlinkClick r:id="rId5" action="ppaction://hlinksldjump" tooltip="Android 2: 0 @ -22.2%"/>
          </p:cNvPr>
          <p:cNvSpPr/>
          <p:nvPr/>
        </p:nvSpPr>
        <p:spPr>
          <a:xfrm>
            <a:off x="8779353" y="6823366"/>
            <a:ext cx="37637" cy="9234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1" name="Rectangle 2200">
            <a:hlinkClick r:id="rId5" action="ppaction://hlinksldjump" tooltip="Black berry: 0 @ +21.1%"/>
          </p:cNvPr>
          <p:cNvSpPr/>
          <p:nvPr/>
        </p:nvSpPr>
        <p:spPr>
          <a:xfrm>
            <a:off x="8816990" y="6810859"/>
            <a:ext cx="27724" cy="9553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2" name="Rectangle 2201">
            <a:hlinkClick r:id="rId5" action="ppaction://hlinksldjump" tooltip="Symbian: 0 @ +69.9%"/>
          </p:cNvPr>
          <p:cNvSpPr/>
          <p:nvPr/>
        </p:nvSpPr>
        <p:spPr>
          <a:xfrm>
            <a:off x="8816990" y="6820412"/>
            <a:ext cx="19660" cy="12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3" name="Rectangle 2202">
            <a:hlinkClick r:id="rId5" action="ppaction://hlinksldjump" tooltip="Android 1: 0 @ +86.9%"/>
          </p:cNvPr>
          <p:cNvSpPr/>
          <p:nvPr/>
        </p:nvSpPr>
        <p:spPr>
          <a:xfrm>
            <a:off x="8836650" y="6820412"/>
            <a:ext cx="8064" cy="108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4" name="Rectangle 2203">
            <a:hlinkClick r:id="rId5" action="ppaction://hlinksldjump" tooltip="Other: 0 @ -47.2%"/>
          </p:cNvPr>
          <p:cNvSpPr/>
          <p:nvPr/>
        </p:nvSpPr>
        <p:spPr>
          <a:xfrm>
            <a:off x="8836650" y="6831256"/>
            <a:ext cx="8064" cy="134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5" name="Rectangle 2204">
            <a:hlinkClick r:id="rId5" action="ppaction://hlinksldjump" tooltip="Browser: 1 @ +2.1%"/>
          </p:cNvPr>
          <p:cNvSpPr/>
          <p:nvPr/>
        </p:nvSpPr>
        <p:spPr>
          <a:xfrm>
            <a:off x="8727167" y="6750579"/>
            <a:ext cx="130247" cy="94721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6" name="Rectangle 2205">
            <a:hlinkClick r:id="rId5" action="ppaction://hlinksldjump" tooltip="Android 4: 2 @ +41.4%"/>
          </p:cNvPr>
          <p:cNvSpPr/>
          <p:nvPr/>
        </p:nvSpPr>
        <p:spPr>
          <a:xfrm>
            <a:off x="8870114" y="6763279"/>
            <a:ext cx="31455" cy="259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7" name="Rectangle 2206">
            <a:hlinkClick r:id="rId5" action="ppaction://hlinksldjump" tooltip="Android 3: 1 @ +48.0%"/>
          </p:cNvPr>
          <p:cNvSpPr/>
          <p:nvPr/>
        </p:nvSpPr>
        <p:spPr>
          <a:xfrm>
            <a:off x="8901569" y="6763279"/>
            <a:ext cx="45574" cy="159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8" name="Rectangle 2207">
            <a:hlinkClick r:id="rId5" action="ppaction://hlinksldjump" tooltip="iOS 5: 1 @ -13.6%"/>
          </p:cNvPr>
          <p:cNvSpPr/>
          <p:nvPr/>
        </p:nvSpPr>
        <p:spPr>
          <a:xfrm>
            <a:off x="8901569" y="6779198"/>
            <a:ext cx="45574" cy="10063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9" name="Rectangle 2208">
            <a:hlinkClick r:id="rId5" action="ppaction://hlinksldjump" tooltip="iOS 3: 1 @ -16.1%"/>
          </p:cNvPr>
          <p:cNvSpPr/>
          <p:nvPr/>
        </p:nvSpPr>
        <p:spPr>
          <a:xfrm>
            <a:off x="8947144" y="6763279"/>
            <a:ext cx="31333" cy="13016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0" name="Rectangle 2209">
            <a:hlinkClick r:id="rId5" action="ppaction://hlinksldjump" tooltip="Java ME: 1 @ -15.0%"/>
          </p:cNvPr>
          <p:cNvSpPr/>
          <p:nvPr/>
        </p:nvSpPr>
        <p:spPr>
          <a:xfrm>
            <a:off x="8947144" y="6776295"/>
            <a:ext cx="31333" cy="12967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1" name="Rectangle 2210">
            <a:hlinkClick r:id="rId5" action="ppaction://hlinksldjump" tooltip="iOS 4: 1 @ -44.5%"/>
          </p:cNvPr>
          <p:cNvSpPr/>
          <p:nvPr/>
        </p:nvSpPr>
        <p:spPr>
          <a:xfrm>
            <a:off x="8978477" y="6763279"/>
            <a:ext cx="26678" cy="1439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2" name="Rectangle 2211">
            <a:hlinkClick r:id="rId5" action="ppaction://hlinksldjump" tooltip="Windows: 0 @ +33.8%"/>
          </p:cNvPr>
          <p:cNvSpPr/>
          <p:nvPr/>
        </p:nvSpPr>
        <p:spPr>
          <a:xfrm>
            <a:off x="9005154" y="6763279"/>
            <a:ext cx="17970" cy="143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3" name="Rectangle 2212">
            <a:hlinkClick r:id="rId5" action="ppaction://hlinksldjump" tooltip="Android 2: 0 @ +163.2%"/>
          </p:cNvPr>
          <p:cNvSpPr/>
          <p:nvPr/>
        </p:nvSpPr>
        <p:spPr>
          <a:xfrm>
            <a:off x="8978477" y="6777672"/>
            <a:ext cx="18128" cy="115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4" name="Rectangle 2213">
            <a:hlinkClick r:id="rId5" action="ppaction://hlinksldjump" tooltip="Black berry: 0 @ +47.2%"/>
          </p:cNvPr>
          <p:cNvSpPr/>
          <p:nvPr/>
        </p:nvSpPr>
        <p:spPr>
          <a:xfrm>
            <a:off x="8996605" y="6777672"/>
            <a:ext cx="23033" cy="76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5" name="Rectangle 2214">
            <a:hlinkClick r:id="rId5" action="ppaction://hlinksldjump" tooltip="Symbian: 0 @ +3.3%"/>
          </p:cNvPr>
          <p:cNvSpPr/>
          <p:nvPr/>
        </p:nvSpPr>
        <p:spPr>
          <a:xfrm>
            <a:off x="8996605" y="6785354"/>
            <a:ext cx="23033" cy="3907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6" name="Rectangle 2215">
            <a:hlinkClick r:id="rId5" action="ppaction://hlinksldjump" tooltip="Other: 0 @ +inf%"/>
          </p:cNvPr>
          <p:cNvSpPr/>
          <p:nvPr/>
        </p:nvSpPr>
        <p:spPr>
          <a:xfrm>
            <a:off x="9019638" y="6777672"/>
            <a:ext cx="3486" cy="62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7" name="Rectangle 2216">
            <a:hlinkClick r:id="rId5" action="ppaction://hlinksldjump" tooltip="Android 1: 0 @ +21.0%"/>
          </p:cNvPr>
          <p:cNvSpPr/>
          <p:nvPr/>
        </p:nvSpPr>
        <p:spPr>
          <a:xfrm>
            <a:off x="9019638" y="6783905"/>
            <a:ext cx="3486" cy="5356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8" name="Rectangle 2217">
            <a:hlinkClick r:id="rId5" action="ppaction://hlinksldjump" tooltip="Cameraman: 1 @ +6.0%"/>
          </p:cNvPr>
          <p:cNvSpPr/>
          <p:nvPr/>
        </p:nvSpPr>
        <p:spPr>
          <a:xfrm>
            <a:off x="8857414" y="6750579"/>
            <a:ext cx="178410" cy="51383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9" name="Rectangle 2218">
            <a:hlinkClick r:id="rId5" action="ppaction://hlinksldjump" tooltip="Android 3: 1 @ +35.6%"/>
          </p:cNvPr>
          <p:cNvSpPr/>
          <p:nvPr/>
        </p:nvSpPr>
        <p:spPr>
          <a:xfrm>
            <a:off x="8870114" y="6814662"/>
            <a:ext cx="24776" cy="179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0" name="Rectangle 2219">
            <a:hlinkClick r:id="rId5" action="ppaction://hlinksldjump" tooltip="Android 4: 1 @ -10.0%"/>
          </p:cNvPr>
          <p:cNvSpPr/>
          <p:nvPr/>
        </p:nvSpPr>
        <p:spPr>
          <a:xfrm>
            <a:off x="8894890" y="6814662"/>
            <a:ext cx="22011" cy="17938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1" name="Rectangle 2220">
            <a:hlinkClick r:id="rId5" action="ppaction://hlinksldjump" tooltip="iOS 4: 1 @ +0.7%"/>
          </p:cNvPr>
          <p:cNvSpPr/>
          <p:nvPr/>
        </p:nvSpPr>
        <p:spPr>
          <a:xfrm>
            <a:off x="8916901" y="6814662"/>
            <a:ext cx="21169" cy="17938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2" name="Rectangle 2221">
            <a:hlinkClick r:id="rId5" action="ppaction://hlinksldjump" tooltip="iOS 3: 1 @ +7.5%"/>
          </p:cNvPr>
          <p:cNvSpPr/>
          <p:nvPr/>
        </p:nvSpPr>
        <p:spPr>
          <a:xfrm>
            <a:off x="8938070" y="6814662"/>
            <a:ext cx="19534" cy="17938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3" name="Rectangle 2222">
            <a:hlinkClick r:id="rId5" action="ppaction://hlinksldjump" tooltip="iOS 5: 1 @ +33.7%"/>
          </p:cNvPr>
          <p:cNvSpPr/>
          <p:nvPr/>
        </p:nvSpPr>
        <p:spPr>
          <a:xfrm>
            <a:off x="8957604" y="6814662"/>
            <a:ext cx="34710" cy="93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4" name="Rectangle 2223">
            <a:hlinkClick r:id="rId5" action="ppaction://hlinksldjump" tooltip="Java ME: 1 @ +37.3%"/>
          </p:cNvPr>
          <p:cNvSpPr/>
          <p:nvPr/>
        </p:nvSpPr>
        <p:spPr>
          <a:xfrm>
            <a:off x="8957604" y="6823966"/>
            <a:ext cx="34710" cy="86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5" name="Rectangle 2224">
            <a:hlinkClick r:id="rId5" action="ppaction://hlinksldjump" tooltip="Windows: 1 @ +53.2%"/>
          </p:cNvPr>
          <p:cNvSpPr/>
          <p:nvPr/>
        </p:nvSpPr>
        <p:spPr>
          <a:xfrm>
            <a:off x="8992314" y="6814662"/>
            <a:ext cx="18555" cy="122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6" name="Rectangle 2225">
            <a:hlinkClick r:id="rId5" action="ppaction://hlinksldjump" tooltip="Android 2: 0 @ -40.4%"/>
          </p:cNvPr>
          <p:cNvSpPr/>
          <p:nvPr/>
        </p:nvSpPr>
        <p:spPr>
          <a:xfrm>
            <a:off x="9010869" y="6814662"/>
            <a:ext cx="12255" cy="122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7" name="Rectangle 2226">
            <a:hlinkClick r:id="rId5" action="ppaction://hlinksldjump" tooltip="Symbian: 0 @ +2.2%"/>
          </p:cNvPr>
          <p:cNvSpPr/>
          <p:nvPr/>
        </p:nvSpPr>
        <p:spPr>
          <a:xfrm>
            <a:off x="8992314" y="6826910"/>
            <a:ext cx="16597" cy="5690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8" name="Rectangle 2227">
            <a:hlinkClick r:id="rId5" action="ppaction://hlinksldjump" tooltip="Black berry: 0 @ +14.4%"/>
          </p:cNvPr>
          <p:cNvSpPr/>
          <p:nvPr/>
        </p:nvSpPr>
        <p:spPr>
          <a:xfrm>
            <a:off x="9008911" y="6826910"/>
            <a:ext cx="13120" cy="5690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9" name="Rectangle 2228">
            <a:hlinkClick r:id="rId5" action="ppaction://hlinksldjump" tooltip="Android 1: 0 @ -36.5%"/>
          </p:cNvPr>
          <p:cNvSpPr/>
          <p:nvPr/>
        </p:nvSpPr>
        <p:spPr>
          <a:xfrm>
            <a:off x="9022032" y="6826910"/>
            <a:ext cx="1092" cy="569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0" name="Rectangle 2229">
            <a:hlinkClick r:id="rId5" action="ppaction://hlinksldjump" tooltip="Traveller: 1 @ +9.9%"/>
          </p:cNvPr>
          <p:cNvSpPr/>
          <p:nvPr/>
        </p:nvSpPr>
        <p:spPr>
          <a:xfrm>
            <a:off x="8857414" y="6801962"/>
            <a:ext cx="178410" cy="43338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1" name="Rectangle 2230">
            <a:hlinkClick r:id="rId5" action="ppaction://hlinksldjump" tooltip="Android 4: 1 @ +17.4%"/>
          </p:cNvPr>
          <p:cNvSpPr/>
          <p:nvPr/>
        </p:nvSpPr>
        <p:spPr>
          <a:xfrm>
            <a:off x="9048524" y="6763279"/>
            <a:ext cx="37288" cy="15195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2" name="Rectangle 2231">
            <a:hlinkClick r:id="rId5" action="ppaction://hlinksldjump" tooltip="Android 3: 1 @ +41.3%"/>
          </p:cNvPr>
          <p:cNvSpPr/>
          <p:nvPr/>
        </p:nvSpPr>
        <p:spPr>
          <a:xfrm>
            <a:off x="9085812" y="6763279"/>
            <a:ext cx="32788" cy="151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3" name="Rectangle 2232">
            <a:hlinkClick r:id="rId5" action="ppaction://hlinksldjump" tooltip="iOS 5: 1 @ +33.8%"/>
          </p:cNvPr>
          <p:cNvSpPr/>
          <p:nvPr/>
        </p:nvSpPr>
        <p:spPr>
          <a:xfrm>
            <a:off x="9048524" y="6778474"/>
            <a:ext cx="31781" cy="118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4" name="Rectangle 2233">
            <a:hlinkClick r:id="rId5" action="ppaction://hlinksldjump" tooltip="Java ME: 1 @ -7.4%"/>
          </p:cNvPr>
          <p:cNvSpPr/>
          <p:nvPr/>
        </p:nvSpPr>
        <p:spPr>
          <a:xfrm>
            <a:off x="9048524" y="6790346"/>
            <a:ext cx="31781" cy="9510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5" name="Rectangle 2234">
            <a:hlinkClick r:id="rId5" action="ppaction://hlinksldjump" tooltip="iOS 4: 0 @ -18.1%"/>
          </p:cNvPr>
          <p:cNvSpPr/>
          <p:nvPr/>
        </p:nvSpPr>
        <p:spPr>
          <a:xfrm>
            <a:off x="9080305" y="6778474"/>
            <a:ext cx="20568" cy="12650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6" name="Rectangle 2235">
            <a:hlinkClick r:id="rId5" action="ppaction://hlinksldjump" tooltip="iOS 3: 0 @ -11.2%"/>
          </p:cNvPr>
          <p:cNvSpPr/>
          <p:nvPr/>
        </p:nvSpPr>
        <p:spPr>
          <a:xfrm>
            <a:off x="9100873" y="6778474"/>
            <a:ext cx="17727" cy="12650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7" name="Rectangle 2236">
            <a:hlinkClick r:id="rId5" action="ppaction://hlinksldjump" tooltip="Windows: 0 @ -63.3%"/>
          </p:cNvPr>
          <p:cNvSpPr/>
          <p:nvPr/>
        </p:nvSpPr>
        <p:spPr>
          <a:xfrm>
            <a:off x="9080305" y="6791124"/>
            <a:ext cx="10821" cy="8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8" name="Rectangle 2237">
            <a:hlinkClick r:id="rId5" action="ppaction://hlinksldjump" tooltip="Android 2: 0 @ -20.6%"/>
          </p:cNvPr>
          <p:cNvSpPr/>
          <p:nvPr/>
        </p:nvSpPr>
        <p:spPr>
          <a:xfrm>
            <a:off x="9091126" y="6791124"/>
            <a:ext cx="10418" cy="8732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9" name="Rectangle 2238">
            <a:hlinkClick r:id="rId5" action="ppaction://hlinksldjump" tooltip="Symbian: 0 @ +194.1%"/>
          </p:cNvPr>
          <p:cNvSpPr/>
          <p:nvPr/>
        </p:nvSpPr>
        <p:spPr>
          <a:xfrm>
            <a:off x="9101543" y="6791124"/>
            <a:ext cx="17057" cy="43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0" name="Rectangle 2239">
            <a:hlinkClick r:id="rId5" action="ppaction://hlinksldjump" tooltip="Black berry: 0 @ -37.7%"/>
          </p:cNvPr>
          <p:cNvSpPr/>
          <p:nvPr/>
        </p:nvSpPr>
        <p:spPr>
          <a:xfrm>
            <a:off x="9101543" y="6795496"/>
            <a:ext cx="17057" cy="436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1" name="Rectangle 2240">
            <a:hlinkClick r:id="rId5" action="ppaction://hlinksldjump" tooltip="Connected: 0 @ -2.3%"/>
          </p:cNvPr>
          <p:cNvSpPr/>
          <p:nvPr/>
        </p:nvSpPr>
        <p:spPr>
          <a:xfrm>
            <a:off x="9035824" y="6750579"/>
            <a:ext cx="95476" cy="61977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2" name="Rectangle 2241">
            <a:hlinkClick r:id="rId5" action="ppaction://hlinksldjump" tooltip="Android 4: 1 @ +6.7%"/>
          </p:cNvPr>
          <p:cNvSpPr/>
          <p:nvPr/>
        </p:nvSpPr>
        <p:spPr>
          <a:xfrm>
            <a:off x="9048524" y="6825256"/>
            <a:ext cx="14038" cy="7344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3" name="Rectangle 2242">
            <a:hlinkClick r:id="rId5" action="ppaction://hlinksldjump" tooltip="iOS 5: 0 @ +40.0%"/>
          </p:cNvPr>
          <p:cNvSpPr/>
          <p:nvPr/>
        </p:nvSpPr>
        <p:spPr>
          <a:xfrm>
            <a:off x="9062562" y="6825256"/>
            <a:ext cx="12160" cy="73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4" name="Rectangle 2243">
            <a:hlinkClick r:id="rId5" action="ppaction://hlinksldjump" tooltip="iOS 4: 0 @ -63.5%"/>
          </p:cNvPr>
          <p:cNvSpPr/>
          <p:nvPr/>
        </p:nvSpPr>
        <p:spPr>
          <a:xfrm>
            <a:off x="9074722" y="6825256"/>
            <a:ext cx="7694" cy="734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5" name="Rectangle 2244">
            <a:hlinkClick r:id="rId5" action="ppaction://hlinksldjump" tooltip="Android 3: 0 @ -48.5%"/>
          </p:cNvPr>
          <p:cNvSpPr/>
          <p:nvPr/>
        </p:nvSpPr>
        <p:spPr>
          <a:xfrm>
            <a:off x="9082416" y="6825256"/>
            <a:ext cx="7618" cy="734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6" name="Rectangle 2245">
            <a:hlinkClick r:id="rId5" action="ppaction://hlinksldjump" tooltip="Windows: 0 @ +28.6%"/>
          </p:cNvPr>
          <p:cNvSpPr/>
          <p:nvPr/>
        </p:nvSpPr>
        <p:spPr>
          <a:xfrm>
            <a:off x="9090034" y="6825256"/>
            <a:ext cx="14076" cy="3852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7" name="Rectangle 2246">
            <a:hlinkClick r:id="rId5" action="ppaction://hlinksldjump" tooltip="iOS 3: 0 @ +39.2%"/>
          </p:cNvPr>
          <p:cNvSpPr/>
          <p:nvPr/>
        </p:nvSpPr>
        <p:spPr>
          <a:xfrm>
            <a:off x="9090034" y="6829108"/>
            <a:ext cx="14076" cy="34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8" name="Rectangle 2247">
            <a:hlinkClick r:id="rId5" action="ppaction://hlinksldjump" tooltip="Java ME: 0 @ -45.1%"/>
          </p:cNvPr>
          <p:cNvSpPr/>
          <p:nvPr/>
        </p:nvSpPr>
        <p:spPr>
          <a:xfrm>
            <a:off x="9104109" y="6825256"/>
            <a:ext cx="7575" cy="517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9" name="Rectangle 2248">
            <a:hlinkClick r:id="rId5" action="ppaction://hlinksldjump" tooltip="Black berry: 0 @ +82.9%"/>
          </p:cNvPr>
          <p:cNvSpPr/>
          <p:nvPr/>
        </p:nvSpPr>
        <p:spPr>
          <a:xfrm>
            <a:off x="9111685" y="6825256"/>
            <a:ext cx="6915" cy="51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0" name="Rectangle 2249">
            <a:hlinkClick r:id="rId5" action="ppaction://hlinksldjump" tooltip="Symbian: 0 @ +18.2%"/>
          </p:cNvPr>
          <p:cNvSpPr/>
          <p:nvPr/>
        </p:nvSpPr>
        <p:spPr>
          <a:xfrm>
            <a:off x="9104109" y="6830426"/>
            <a:ext cx="9236" cy="2174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1" name="Rectangle 2250">
            <a:hlinkClick r:id="rId5" action="ppaction://hlinksldjump" tooltip="Android 2: 0 @ -77.9%"/>
          </p:cNvPr>
          <p:cNvSpPr/>
          <p:nvPr/>
        </p:nvSpPr>
        <p:spPr>
          <a:xfrm>
            <a:off x="9113346" y="6830426"/>
            <a:ext cx="3536" cy="217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2" name="Rectangle 2251">
            <a:hlinkClick r:id="rId5" action="ppaction://hlinksldjump" tooltip="Other: 0 @ -45.6%"/>
          </p:cNvPr>
          <p:cNvSpPr/>
          <p:nvPr/>
        </p:nvSpPr>
        <p:spPr>
          <a:xfrm>
            <a:off x="9116882" y="6830426"/>
            <a:ext cx="1718" cy="217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3" name="Rectangle 2252">
            <a:hlinkClick r:id="rId5" action="ppaction://hlinksldjump" tooltip="Picky: 0 @ -20.9%"/>
          </p:cNvPr>
          <p:cNvSpPr/>
          <p:nvPr/>
        </p:nvSpPr>
        <p:spPr>
          <a:xfrm>
            <a:off x="9035824" y="6812556"/>
            <a:ext cx="95476" cy="32744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4" name="Rectangle 2253">
            <a:hlinkClick r:id="rId5" action="ppaction://hlinksldjump" tooltip="News: 1 @ +3.7%"/>
          </p:cNvPr>
          <p:cNvSpPr/>
          <p:nvPr/>
        </p:nvSpPr>
        <p:spPr>
          <a:xfrm>
            <a:off x="8392162" y="6610132"/>
            <a:ext cx="751838" cy="24786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News</a:t>
            </a:r>
            <a:endParaRPr lang="en-US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226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0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9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5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8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1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7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8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3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1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4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7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0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3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6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9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2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4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5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4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6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9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5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8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1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4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5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7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6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0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3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4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7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0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3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9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6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2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5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8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1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2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5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8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7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1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7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4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7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7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0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3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6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9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3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8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6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8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9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9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2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5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8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1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4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9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7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9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8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9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1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9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4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7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0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3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6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9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0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2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0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5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0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6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0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9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2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5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8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1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4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1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7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0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2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3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2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4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7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0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2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3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6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2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9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2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2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2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5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3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8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1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2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5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3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8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3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1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3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4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3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7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4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0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4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3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5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8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4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9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2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4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5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4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8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4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1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5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4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5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7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9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5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2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5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5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5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6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5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9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5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2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5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5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6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8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6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21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6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4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6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7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6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0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6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2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6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3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6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6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6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9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7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2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7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5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7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8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7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1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7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4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7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7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7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0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7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1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8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8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7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8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0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8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3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8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6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8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9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1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8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4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9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6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19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7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19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20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19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3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19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6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19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9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19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2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19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5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19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8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20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1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20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4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20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5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20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8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2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1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20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4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0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7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20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0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2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1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4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7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9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40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1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3"/>
                  </p:tgtEl>
                </p:cond>
              </p:nextCondLst>
            </p:seq>
            <p:seq concurrent="1" nextAc="seek">
              <p:cTn id="857" restart="whenNotActive" fill="hold" evtFilter="cancelBubble" nodeType="interactiveSeq">
                <p:stCondLst>
                  <p:cond evt="onClick" delay="0">
                    <p:tgtEl>
                      <p:spTgt spid="2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8" fill="hold">
                      <p:stCondLst>
                        <p:cond delay="0"/>
                      </p:stCondLst>
                      <p:childTnLst>
                        <p:par>
                          <p:cTn id="859" fill="hold">
                            <p:stCondLst>
                              <p:cond delay="0"/>
                            </p:stCondLst>
                            <p:childTnLst>
                              <p:par>
                                <p:cTn id="8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6"/>
                  </p:tgtEl>
                </p:cond>
              </p:nextCondLst>
            </p:seq>
            <p:seq concurrent="1" nextAc="seek">
              <p:cTn id="862" restart="whenNotActive" fill="hold" evtFilter="cancelBubble" nodeType="interactiveSeq">
                <p:stCondLst>
                  <p:cond evt="onClick" delay="0">
                    <p:tgtEl>
                      <p:spTgt spid="2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3" fill="hold">
                      <p:stCondLst>
                        <p:cond delay="0"/>
                      </p:stCondLst>
                      <p:childTnLst>
                        <p:par>
                          <p:cTn id="864" fill="hold">
                            <p:stCondLst>
                              <p:cond delay="0"/>
                            </p:stCondLst>
                            <p:childTnLst>
                              <p:par>
                                <p:cTn id="8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9"/>
                  </p:tgtEl>
                </p:cond>
              </p:nextCondLst>
            </p:seq>
            <p:seq concurrent="1" nextAc="seek">
              <p:cTn id="867" restart="whenNotActive" fill="hold" evtFilter="cancelBubble" nodeType="interactiveSeq">
                <p:stCondLst>
                  <p:cond evt="onClick" delay="0">
                    <p:tgtEl>
                      <p:spTgt spid="21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8" fill="hold">
                      <p:stCondLst>
                        <p:cond delay="0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2"/>
                  </p:tgtEl>
                </p:cond>
              </p:nextCondLst>
            </p:seq>
            <p:seq concurrent="1" nextAc="seek">
              <p:cTn id="872" restart="whenNotActive" fill="hold" evtFilter="cancelBubble" nodeType="interactiveSeq">
                <p:stCondLst>
                  <p:cond evt="onClick" delay="0">
                    <p:tgtEl>
                      <p:spTgt spid="22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3" fill="hold">
                      <p:stCondLst>
                        <p:cond delay="0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5"/>
                  </p:tgtEl>
                </p:cond>
              </p:nextCondLst>
            </p:seq>
            <p:seq concurrent="1" nextAc="seek">
              <p:cTn id="877" restart="whenNotActive" fill="hold" evtFilter="cancelBubble" nodeType="interactiveSeq">
                <p:stCondLst>
                  <p:cond evt="onClick" delay="0">
                    <p:tgtEl>
                      <p:spTgt spid="2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8" fill="hold">
                      <p:stCondLst>
                        <p:cond delay="0"/>
                      </p:stCondLst>
                      <p:childTnLst>
                        <p:par>
                          <p:cTn id="879" fill="hold">
                            <p:stCondLst>
                              <p:cond delay="0"/>
                            </p:stCondLst>
                            <p:childTnLst>
                              <p:par>
                                <p:cTn id="8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8"/>
                  </p:tgtEl>
                </p:cond>
              </p:nextCondLst>
            </p:seq>
            <p:seq concurrent="1" nextAc="seek">
              <p:cTn id="882" restart="whenNotActive" fill="hold" evtFilter="cancelBubble" nodeType="interactiveSeq">
                <p:stCondLst>
                  <p:cond evt="onClick" delay="0">
                    <p:tgtEl>
                      <p:spTgt spid="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3" fill="hold">
                      <p:stCondLst>
                        <p:cond delay="0"/>
                      </p:stCondLst>
                      <p:childTnLst>
                        <p:par>
                          <p:cTn id="884" fill="hold">
                            <p:stCondLst>
                              <p:cond delay="0"/>
                            </p:stCondLst>
                            <p:childTnLst>
                              <p:par>
                                <p:cTn id="8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0"/>
                  </p:tgtEl>
                </p:cond>
              </p:nextCondLst>
            </p:seq>
            <p:seq concurrent="1" nextAc="seek">
              <p:cTn id="887" restart="whenNotActive" fill="hold" evtFilter="cancelBubble" nodeType="interactiveSeq">
                <p:stCondLst>
                  <p:cond evt="onClick" delay="0">
                    <p:tgtEl>
                      <p:spTgt spid="22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8" fill="hold">
                      <p:stCondLst>
                        <p:cond delay="0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41"/>
                  </p:tgtEl>
                </p:cond>
              </p:nextCondLst>
            </p:seq>
            <p:seq concurrent="1" nextAc="seek">
              <p:cTn id="892" restart="whenNotActive" fill="hold" evtFilter="cancelBubble" nodeType="interactiveSeq">
                <p:stCondLst>
                  <p:cond evt="onClick" delay="0">
                    <p:tgtEl>
                      <p:spTgt spid="2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3" fill="hold">
                      <p:stCondLst>
                        <p:cond delay="0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53"/>
                  </p:tgtEl>
                </p:cond>
              </p:nextCondLst>
            </p:seq>
            <p:seq concurrent="1" nextAc="seek">
              <p:cTn id="897" restart="whenNotActive" fill="hold" evtFilter="cancelBubble" nodeType="interactiveSeq">
                <p:stCondLst>
                  <p:cond evt="onClick" delay="0">
                    <p:tgtEl>
                      <p:spTgt spid="2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8" fill="hold">
                      <p:stCondLst>
                        <p:cond delay="0"/>
                      </p:stCondLst>
                      <p:childTnLst>
                        <p:par>
                          <p:cTn id="899" fill="hold">
                            <p:stCondLst>
                              <p:cond delay="0"/>
                            </p:stCondLst>
                            <p:childTnLst>
                              <p:par>
                                <p:cTn id="9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54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60" grpId="0" animBg="1"/>
      <p:bldP spid="273" grpId="0" animBg="1"/>
      <p:bldP spid="286" grpId="0" animBg="1"/>
      <p:bldP spid="299" grpId="0" animBg="1"/>
      <p:bldP spid="312" grpId="0" animBg="1"/>
      <p:bldP spid="325" grpId="0" animBg="1"/>
      <p:bldP spid="338" grpId="0" animBg="1"/>
      <p:bldP spid="351" grpId="0" animBg="1"/>
      <p:bldP spid="364" grpId="0" animBg="1"/>
      <p:bldP spid="377" grpId="0" animBg="1"/>
      <p:bldP spid="378" grpId="0" animBg="1"/>
      <p:bldP spid="391" grpId="0" animBg="1"/>
      <p:bldP spid="404" grpId="0" animBg="1"/>
      <p:bldP spid="417" grpId="0" animBg="1"/>
      <p:bldP spid="430" grpId="0" animBg="1"/>
      <p:bldP spid="443" grpId="0" animBg="1"/>
      <p:bldP spid="456" grpId="0" animBg="1"/>
      <p:bldP spid="469" grpId="0" animBg="1"/>
      <p:bldP spid="482" grpId="0" animBg="1"/>
      <p:bldP spid="495" grpId="0" animBg="1"/>
      <p:bldP spid="496" grpId="0" animBg="1"/>
      <p:bldP spid="509" grpId="0" animBg="1"/>
      <p:bldP spid="522" grpId="0" animBg="1"/>
      <p:bldP spid="535" grpId="0" animBg="1"/>
      <p:bldP spid="548" grpId="0" animBg="1"/>
      <p:bldP spid="561" grpId="0" animBg="1"/>
      <p:bldP spid="574" grpId="0" animBg="1"/>
      <p:bldP spid="587" grpId="0" animBg="1"/>
      <p:bldP spid="600" grpId="0" animBg="1"/>
      <p:bldP spid="613" grpId="0" animBg="1"/>
      <p:bldP spid="614" grpId="0" animBg="1"/>
      <p:bldP spid="627" grpId="0" animBg="1"/>
      <p:bldP spid="640" grpId="0" animBg="1"/>
      <p:bldP spid="653" grpId="0" animBg="1"/>
      <p:bldP spid="666" grpId="0" animBg="1"/>
      <p:bldP spid="679" grpId="0" animBg="1"/>
      <p:bldP spid="692" grpId="0" animBg="1"/>
      <p:bldP spid="705" grpId="0" animBg="1"/>
      <p:bldP spid="718" grpId="0" animBg="1"/>
      <p:bldP spid="731" grpId="0" animBg="1"/>
      <p:bldP spid="732" grpId="0" animBg="1"/>
      <p:bldP spid="745" grpId="0" animBg="1"/>
      <p:bldP spid="758" grpId="0" animBg="1"/>
      <p:bldP spid="771" grpId="0" animBg="1"/>
      <p:bldP spid="784" grpId="0" animBg="1"/>
      <p:bldP spid="797" grpId="0" animBg="1"/>
      <p:bldP spid="810" grpId="0" animBg="1"/>
      <p:bldP spid="823" grpId="0" animBg="1"/>
      <p:bldP spid="836" grpId="0" animBg="1"/>
      <p:bldP spid="849" grpId="0" animBg="1"/>
      <p:bldP spid="850" grpId="0" animBg="1"/>
      <p:bldP spid="863" grpId="0" animBg="1"/>
      <p:bldP spid="876" grpId="0" animBg="1"/>
      <p:bldP spid="889" grpId="0" animBg="1"/>
      <p:bldP spid="902" grpId="0" animBg="1"/>
      <p:bldP spid="915" grpId="0" animBg="1"/>
      <p:bldP spid="928" grpId="0" animBg="1"/>
      <p:bldP spid="941" grpId="0" animBg="1"/>
      <p:bldP spid="954" grpId="0" animBg="1"/>
      <p:bldP spid="967" grpId="0" animBg="1"/>
      <p:bldP spid="968" grpId="0" animBg="1"/>
      <p:bldP spid="981" grpId="0" animBg="1"/>
      <p:bldP spid="994" grpId="0" animBg="1"/>
      <p:bldP spid="1007" grpId="0" animBg="1"/>
      <p:bldP spid="1020" grpId="0" animBg="1"/>
      <p:bldP spid="1033" grpId="0" animBg="1"/>
      <p:bldP spid="1046" grpId="0" animBg="1"/>
      <p:bldP spid="1059" grpId="0" animBg="1"/>
      <p:bldP spid="1072" grpId="0" animBg="1"/>
      <p:bldP spid="1085" grpId="0" animBg="1"/>
      <p:bldP spid="1086" grpId="0" animBg="1"/>
      <p:bldP spid="1099" grpId="0" animBg="1"/>
      <p:bldP spid="1112" grpId="0" animBg="1"/>
      <p:bldP spid="1125" grpId="0" animBg="1"/>
      <p:bldP spid="1138" grpId="0" animBg="1"/>
      <p:bldP spid="1151" grpId="0" animBg="1"/>
      <p:bldP spid="1164" grpId="0" animBg="1"/>
      <p:bldP spid="1177" grpId="0" animBg="1"/>
      <p:bldP spid="1190" grpId="0" animBg="1"/>
      <p:bldP spid="1203" grpId="0" animBg="1"/>
      <p:bldP spid="1204" grpId="0" animBg="1"/>
      <p:bldP spid="1217" grpId="0" animBg="1"/>
      <p:bldP spid="1230" grpId="0" animBg="1"/>
      <p:bldP spid="1243" grpId="0" animBg="1"/>
      <p:bldP spid="1256" grpId="0" animBg="1"/>
      <p:bldP spid="1269" grpId="0" animBg="1"/>
      <p:bldP spid="1282" grpId="0" animBg="1"/>
      <p:bldP spid="1295" grpId="0" animBg="1"/>
      <p:bldP spid="1308" grpId="0" animBg="1"/>
      <p:bldP spid="1321" grpId="0" animBg="1"/>
      <p:bldP spid="1322" grpId="0" animBg="1"/>
      <p:bldP spid="1335" grpId="0" animBg="1"/>
      <p:bldP spid="1348" grpId="0" animBg="1"/>
      <p:bldP spid="1361" grpId="0" animBg="1"/>
      <p:bldP spid="1374" grpId="0" animBg="1"/>
      <p:bldP spid="1387" grpId="0" animBg="1"/>
      <p:bldP spid="1400" grpId="0" animBg="1"/>
      <p:bldP spid="1413" grpId="0" animBg="1"/>
      <p:bldP spid="1425" grpId="0" animBg="1"/>
      <p:bldP spid="1438" grpId="0" animBg="1"/>
      <p:bldP spid="1439" grpId="0" animBg="1"/>
      <p:bldP spid="1452" grpId="0" animBg="1"/>
      <p:bldP spid="1465" grpId="0" animBg="1"/>
      <p:bldP spid="1478" grpId="0" animBg="1"/>
      <p:bldP spid="1491" grpId="0" animBg="1"/>
      <p:bldP spid="1504" grpId="0" animBg="1"/>
      <p:bldP spid="1517" grpId="0" animBg="1"/>
      <p:bldP spid="1529" grpId="0" animBg="1"/>
      <p:bldP spid="1542" grpId="0" animBg="1"/>
      <p:bldP spid="1555" grpId="0" animBg="1"/>
      <p:bldP spid="1556" grpId="0" animBg="1"/>
      <p:bldP spid="1569" grpId="0" animBg="1"/>
      <p:bldP spid="1582" grpId="0" animBg="1"/>
      <p:bldP spid="1595" grpId="0" animBg="1"/>
      <p:bldP spid="1608" grpId="0" animBg="1"/>
      <p:bldP spid="1621" grpId="0" animBg="1"/>
      <p:bldP spid="1634" grpId="0" animBg="1"/>
      <p:bldP spid="1647" grpId="0" animBg="1"/>
      <p:bldP spid="1660" grpId="0" animBg="1"/>
      <p:bldP spid="1672" grpId="0" animBg="1"/>
      <p:bldP spid="1673" grpId="0" animBg="1"/>
      <p:bldP spid="1686" grpId="0" animBg="1"/>
      <p:bldP spid="1699" grpId="0" animBg="1"/>
      <p:bldP spid="1712" grpId="0" animBg="1"/>
      <p:bldP spid="1725" grpId="0" animBg="1"/>
      <p:bldP spid="1738" grpId="0" animBg="1"/>
      <p:bldP spid="1751" grpId="0" animBg="1"/>
      <p:bldP spid="1764" grpId="0" animBg="1"/>
      <p:bldP spid="1777" grpId="0" animBg="1"/>
      <p:bldP spid="1790" grpId="0" animBg="1"/>
      <p:bldP spid="1791" grpId="0" animBg="1"/>
      <p:bldP spid="1804" grpId="0" animBg="1"/>
      <p:bldP spid="1817" grpId="0" animBg="1"/>
      <p:bldP spid="1830" grpId="0" animBg="1"/>
      <p:bldP spid="1843" grpId="0" animBg="1"/>
      <p:bldP spid="1856" grpId="0" animBg="1"/>
      <p:bldP spid="1869" grpId="0" animBg="1"/>
      <p:bldP spid="1881" grpId="0" animBg="1"/>
      <p:bldP spid="1894" grpId="0" animBg="1"/>
      <p:bldP spid="1906" grpId="0" animBg="1"/>
      <p:bldP spid="1907" grpId="0" animBg="1"/>
      <p:bldP spid="1920" grpId="0" animBg="1"/>
      <p:bldP spid="1933" grpId="0" animBg="1"/>
      <p:bldP spid="1946" grpId="0" animBg="1"/>
      <p:bldP spid="1959" grpId="0" animBg="1"/>
      <p:bldP spid="1972" grpId="0" animBg="1"/>
      <p:bldP spid="1985" grpId="0" animBg="1"/>
      <p:bldP spid="1998" grpId="0" animBg="1"/>
      <p:bldP spid="2011" grpId="0" animBg="1"/>
      <p:bldP spid="2024" grpId="0" animBg="1"/>
      <p:bldP spid="2025" grpId="0" animBg="1"/>
      <p:bldP spid="2038" grpId="0" animBg="1"/>
      <p:bldP spid="2051" grpId="0" animBg="1"/>
      <p:bldP spid="2064" grpId="0" animBg="1"/>
      <p:bldP spid="2077" grpId="0" animBg="1"/>
      <p:bldP spid="2090" grpId="0" animBg="1"/>
      <p:bldP spid="2102" grpId="0" animBg="1"/>
      <p:bldP spid="2114" grpId="0" animBg="1"/>
      <p:bldP spid="2127" grpId="0" animBg="1"/>
      <p:bldP spid="2139" grpId="0" animBg="1"/>
      <p:bldP spid="2140" grpId="0" animBg="1"/>
      <p:bldP spid="2153" grpId="0" animBg="1"/>
      <p:bldP spid="2166" grpId="0" animBg="1"/>
      <p:bldP spid="2179" grpId="0" animBg="1"/>
      <p:bldP spid="2192" grpId="0" animBg="1"/>
      <p:bldP spid="2205" grpId="0" animBg="1"/>
      <p:bldP spid="2218" grpId="0" animBg="1"/>
      <p:bldP spid="2230" grpId="0" animBg="1"/>
      <p:bldP spid="2241" grpId="0" animBg="1"/>
      <p:bldP spid="2253" grpId="0" animBg="1"/>
      <p:bldP spid="225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30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174K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FFEB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-7.8%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€172K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FFEB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€0.99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5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5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5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5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5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5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5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5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5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5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5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5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5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5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5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5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5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5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5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5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5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5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5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5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5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5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5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5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5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5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5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5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5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5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5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5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5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5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5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5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5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5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5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5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5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5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5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5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5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5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5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5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5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5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5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5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5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5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6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7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5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5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5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5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5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5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5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5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5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8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4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5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9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5" action="ppaction://hlinksldjump" tooltip="iOS 5: 329 @ +105.3%"/>
          </p:cNvPr>
          <p:cNvSpPr/>
          <p:nvPr/>
        </p:nvSpPr>
        <p:spPr>
          <a:xfrm>
            <a:off x="25400" y="1803400"/>
            <a:ext cx="1056328" cy="3952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5" action="ppaction://hlinksldjump" tooltip="Android 3: 296 @ +3.2%"/>
          </p:cNvPr>
          <p:cNvSpPr/>
          <p:nvPr/>
        </p:nvSpPr>
        <p:spPr>
          <a:xfrm>
            <a:off x="25400" y="2198609"/>
            <a:ext cx="1056328" cy="355526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5" action="ppaction://hlinksldjump" tooltip="iOS 4: 279 @ -35.7%"/>
          </p:cNvPr>
          <p:cNvSpPr/>
          <p:nvPr/>
        </p:nvSpPr>
        <p:spPr>
          <a:xfrm>
            <a:off x="25400" y="2554135"/>
            <a:ext cx="1056328" cy="335703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5" action="ppaction://hlinksldjump" tooltip="Android 4: 276 @ -11.9%"/>
          </p:cNvPr>
          <p:cNvSpPr/>
          <p:nvPr/>
        </p:nvSpPr>
        <p:spPr>
          <a:xfrm>
            <a:off x="1081728" y="1803400"/>
            <a:ext cx="672726" cy="521306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5" action="ppaction://hlinksldjump" tooltip="Java ME: 198 @ +50.5%"/>
          </p:cNvPr>
          <p:cNvSpPr/>
          <p:nvPr/>
        </p:nvSpPr>
        <p:spPr>
          <a:xfrm>
            <a:off x="1754454" y="1803400"/>
            <a:ext cx="482907" cy="521306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5" action="ppaction://hlinksldjump" tooltip="iOS 3: 185 @ +19.5%"/>
          </p:cNvPr>
          <p:cNvSpPr/>
          <p:nvPr/>
        </p:nvSpPr>
        <p:spPr>
          <a:xfrm>
            <a:off x="1081728" y="2324706"/>
            <a:ext cx="685371" cy="341700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5" action="ppaction://hlinksldjump" tooltip="Windows: 121 @ -25.0%"/>
          </p:cNvPr>
          <p:cNvSpPr/>
          <p:nvPr/>
        </p:nvSpPr>
        <p:spPr>
          <a:xfrm>
            <a:off x="1081728" y="2666406"/>
            <a:ext cx="685371" cy="223432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5" action="ppaction://hlinksldjump" tooltip="Black berry: 87 @ +97.3%"/>
          </p:cNvPr>
          <p:cNvSpPr/>
          <p:nvPr/>
        </p:nvSpPr>
        <p:spPr>
          <a:xfrm>
            <a:off x="1767099" y="2324706"/>
            <a:ext cx="470262" cy="234815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5" action="ppaction://hlinksldjump" tooltip="Android 2: 66 @ -45.4%"/>
          </p:cNvPr>
          <p:cNvSpPr/>
          <p:nvPr/>
        </p:nvSpPr>
        <p:spPr>
          <a:xfrm>
            <a:off x="1767099" y="2559521"/>
            <a:ext cx="470262" cy="177967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5" action="ppaction://hlinksldjump" tooltip="Symbian: 37 @ -17.8%"/>
          </p:cNvPr>
          <p:cNvSpPr/>
          <p:nvPr/>
        </p:nvSpPr>
        <p:spPr>
          <a:xfrm>
            <a:off x="1767099" y="2737488"/>
            <a:ext cx="306000" cy="152350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>
            <a:hlinkClick r:id="rId5" action="ppaction://hlinksldjump" tooltip="Android 1: 16 @ +4.9%"/>
          </p:cNvPr>
          <p:cNvSpPr/>
          <p:nvPr/>
        </p:nvSpPr>
        <p:spPr>
          <a:xfrm>
            <a:off x="2073099" y="2737488"/>
            <a:ext cx="164262" cy="122032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5" action="ppaction://hlinksldjump" tooltip="Other: 4 @ -39.2%"/>
          </p:cNvPr>
          <p:cNvSpPr/>
          <p:nvPr/>
        </p:nvSpPr>
        <p:spPr>
          <a:xfrm>
            <a:off x="2073099" y="2859519"/>
            <a:ext cx="164262" cy="30319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>
            <a:hlinkClick r:id="rId5" action="ppaction://hlinksldjump" tooltip="Newbie: 158 @ +1.1%"/>
          </p:cNvPr>
          <p:cNvSpPr/>
          <p:nvPr/>
        </p:nvSpPr>
        <p:spPr>
          <a:xfrm>
            <a:off x="12700" y="1790700"/>
            <a:ext cx="2237361" cy="1111838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5" action="ppaction://hlinksldjump" tooltip="iOS 5: 236 @ -16.3%"/>
          </p:cNvPr>
          <p:cNvSpPr/>
          <p:nvPr/>
        </p:nvSpPr>
        <p:spPr>
          <a:xfrm>
            <a:off x="25400" y="2915238"/>
            <a:ext cx="796596" cy="372181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5" action="ppaction://hlinksldjump" tooltip="Android 4: 235 @ -6.8%"/>
          </p:cNvPr>
          <p:cNvSpPr/>
          <p:nvPr/>
        </p:nvSpPr>
        <p:spPr>
          <a:xfrm>
            <a:off x="25400" y="3287419"/>
            <a:ext cx="796596" cy="371127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5" action="ppaction://hlinksldjump" tooltip="Android 3: 228 @ +31.1%"/>
          </p:cNvPr>
          <p:cNvSpPr/>
          <p:nvPr/>
        </p:nvSpPr>
        <p:spPr>
          <a:xfrm>
            <a:off x="821996" y="2915238"/>
            <a:ext cx="752325" cy="380597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5" action="ppaction://hlinksldjump" tooltip="iOS 4: 201 @ -21.4%"/>
          </p:cNvPr>
          <p:cNvSpPr/>
          <p:nvPr/>
        </p:nvSpPr>
        <p:spPr>
          <a:xfrm>
            <a:off x="1574321" y="2915238"/>
            <a:ext cx="663040" cy="380597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5" action="ppaction://hlinksldjump" tooltip="iOS 3: 98 @ -49.8%"/>
          </p:cNvPr>
          <p:cNvSpPr/>
          <p:nvPr/>
        </p:nvSpPr>
        <p:spPr>
          <a:xfrm>
            <a:off x="821996" y="3295835"/>
            <a:ext cx="604552" cy="202956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5" action="ppaction://hlinksldjump" tooltip="Black berry: 77 @ -5.5%"/>
          </p:cNvPr>
          <p:cNvSpPr/>
          <p:nvPr/>
        </p:nvSpPr>
        <p:spPr>
          <a:xfrm>
            <a:off x="821996" y="3498791"/>
            <a:ext cx="604552" cy="159755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5" action="ppaction://hlinksldjump" tooltip="Java ME: 75 @ -65.4%"/>
          </p:cNvPr>
          <p:cNvSpPr/>
          <p:nvPr/>
        </p:nvSpPr>
        <p:spPr>
          <a:xfrm>
            <a:off x="1426548" y="3295835"/>
            <a:ext cx="489459" cy="192472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5" action="ppaction://hlinksldjump" tooltip="Windows: 66 @ -24.4%"/>
          </p:cNvPr>
          <p:cNvSpPr/>
          <p:nvPr/>
        </p:nvSpPr>
        <p:spPr>
          <a:xfrm>
            <a:off x="1426548" y="3488307"/>
            <a:ext cx="489459" cy="170239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5" action="ppaction://hlinksldjump" tooltip="Android 2: 54 @ -60.0%"/>
          </p:cNvPr>
          <p:cNvSpPr/>
          <p:nvPr/>
        </p:nvSpPr>
        <p:spPr>
          <a:xfrm>
            <a:off x="1916007" y="3295835"/>
            <a:ext cx="321354" cy="209532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5" action="ppaction://hlinksldjump" tooltip="Symbian: 26 @ -31.1%"/>
          </p:cNvPr>
          <p:cNvSpPr/>
          <p:nvPr/>
        </p:nvSpPr>
        <p:spPr>
          <a:xfrm>
            <a:off x="1916007" y="3505367"/>
            <a:ext cx="303740" cy="108371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ectangle 165">
            <a:hlinkClick r:id="rId5" action="ppaction://hlinksldjump" tooltip="Android 1: 11 @ -39.6%"/>
          </p:cNvPr>
          <p:cNvSpPr/>
          <p:nvPr/>
        </p:nvSpPr>
        <p:spPr>
          <a:xfrm>
            <a:off x="1916007" y="3613738"/>
            <a:ext cx="303740" cy="44808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ectangle 166">
            <a:hlinkClick r:id="rId5" action="ppaction://hlinksldjump" tooltip="Other: 2 @ -58.1%"/>
          </p:cNvPr>
          <p:cNvSpPr/>
          <p:nvPr/>
        </p:nvSpPr>
        <p:spPr>
          <a:xfrm>
            <a:off x="2219747" y="3505367"/>
            <a:ext cx="17614" cy="153179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5" action="ppaction://hlinksldjump" tooltip="Retired: 109 @ -24.8%"/>
          </p:cNvPr>
          <p:cNvSpPr/>
          <p:nvPr/>
        </p:nvSpPr>
        <p:spPr>
          <a:xfrm>
            <a:off x="12700" y="2902538"/>
            <a:ext cx="2237361" cy="768708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5" action="ppaction://hlinksldjump" tooltip="iOS 4: 294 @ +37.9%"/>
          </p:cNvPr>
          <p:cNvSpPr/>
          <p:nvPr/>
        </p:nvSpPr>
        <p:spPr>
          <a:xfrm>
            <a:off x="2262761" y="1803400"/>
            <a:ext cx="859940" cy="430472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5" action="ppaction://hlinksldjump" tooltip="Android 3: 202 @ +40.2%"/>
          </p:cNvPr>
          <p:cNvSpPr/>
          <p:nvPr/>
        </p:nvSpPr>
        <p:spPr>
          <a:xfrm>
            <a:off x="3122701" y="1803400"/>
            <a:ext cx="592022" cy="430472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5" action="ppaction://hlinksldjump" tooltip="iOS 5: 147 @ -25.3%"/>
          </p:cNvPr>
          <p:cNvSpPr/>
          <p:nvPr/>
        </p:nvSpPr>
        <p:spPr>
          <a:xfrm>
            <a:off x="2262761" y="2233872"/>
            <a:ext cx="617679" cy="299807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5" action="ppaction://hlinksldjump" tooltip="Android 4: 136 @ +3.9%"/>
          </p:cNvPr>
          <p:cNvSpPr/>
          <p:nvPr/>
        </p:nvSpPr>
        <p:spPr>
          <a:xfrm>
            <a:off x="2262761" y="2533679"/>
            <a:ext cx="617679" cy="27638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5" action="ppaction://hlinksldjump" tooltip="Java ME: 119 @ -0.6%"/>
          </p:cNvPr>
          <p:cNvSpPr/>
          <p:nvPr/>
        </p:nvSpPr>
        <p:spPr>
          <a:xfrm>
            <a:off x="2880440" y="2233872"/>
            <a:ext cx="472566" cy="316633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5" action="ppaction://hlinksldjump" tooltip="iOS 3: 91 @ -8.3%"/>
          </p:cNvPr>
          <p:cNvSpPr/>
          <p:nvPr/>
        </p:nvSpPr>
        <p:spPr>
          <a:xfrm>
            <a:off x="3353006" y="2233872"/>
            <a:ext cx="361717" cy="316633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5" name="Rectangle 174">
            <a:hlinkClick r:id="rId5" action="ppaction://hlinksldjump" tooltip="Android 2: 56 @ -45.5%"/>
          </p:cNvPr>
          <p:cNvSpPr/>
          <p:nvPr/>
        </p:nvSpPr>
        <p:spPr>
          <a:xfrm>
            <a:off x="2880440" y="2550505"/>
            <a:ext cx="270382" cy="259560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Rectangle 175">
            <a:hlinkClick r:id="rId5" action="ppaction://hlinksldjump" tooltip="Windows: 53 @ -54.6%"/>
          </p:cNvPr>
          <p:cNvSpPr/>
          <p:nvPr/>
        </p:nvSpPr>
        <p:spPr>
          <a:xfrm>
            <a:off x="3150822" y="2550505"/>
            <a:ext cx="421175" cy="158837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7" name="Rectangle 176">
            <a:hlinkClick r:id="rId5" action="ppaction://hlinksldjump" tooltip="Black berry: 34 @ -12.6%"/>
          </p:cNvPr>
          <p:cNvSpPr/>
          <p:nvPr/>
        </p:nvSpPr>
        <p:spPr>
          <a:xfrm>
            <a:off x="3150822" y="2709342"/>
            <a:ext cx="421175" cy="100723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" name="Rectangle 177">
            <a:hlinkClick r:id="rId5" action="ppaction://hlinksldjump" tooltip="Symbian: 17 @ -53.3%"/>
          </p:cNvPr>
          <p:cNvSpPr/>
          <p:nvPr/>
        </p:nvSpPr>
        <p:spPr>
          <a:xfrm>
            <a:off x="3571997" y="2550505"/>
            <a:ext cx="142726" cy="150286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5" action="ppaction://hlinksldjump" tooltip="Android 1: 9 @ +7.1%"/>
          </p:cNvPr>
          <p:cNvSpPr/>
          <p:nvPr/>
        </p:nvSpPr>
        <p:spPr>
          <a:xfrm>
            <a:off x="3571997" y="2700791"/>
            <a:ext cx="142726" cy="75719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5" action="ppaction://hlinksldjump" tooltip="Other: 4 @ +40.8%"/>
          </p:cNvPr>
          <p:cNvSpPr/>
          <p:nvPr/>
        </p:nvSpPr>
        <p:spPr>
          <a:xfrm>
            <a:off x="3571997" y="2776510"/>
            <a:ext cx="142726" cy="33555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5" action="ppaction://hlinksldjump" tooltip="DINK: 97 @ -4.0%"/>
          </p:cNvPr>
          <p:cNvSpPr/>
          <p:nvPr/>
        </p:nvSpPr>
        <p:spPr>
          <a:xfrm>
            <a:off x="2250061" y="1790700"/>
            <a:ext cx="1477362" cy="1032065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5" action="ppaction://hlinksldjump" tooltip="Android 4: 153 @ -28.9%"/>
          </p:cNvPr>
          <p:cNvSpPr/>
          <p:nvPr/>
        </p:nvSpPr>
        <p:spPr>
          <a:xfrm>
            <a:off x="3740123" y="1803400"/>
            <a:ext cx="560261" cy="343070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5" action="ppaction://hlinksldjump" tooltip="iOS 5: 151 @ +9.6%"/>
          </p:cNvPr>
          <p:cNvSpPr/>
          <p:nvPr/>
        </p:nvSpPr>
        <p:spPr>
          <a:xfrm>
            <a:off x="4300384" y="1803400"/>
            <a:ext cx="550203" cy="343070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5" action="ppaction://hlinksldjump" tooltip="iOS 3: 116 @ +8.6%"/>
          </p:cNvPr>
          <p:cNvSpPr/>
          <p:nvPr/>
        </p:nvSpPr>
        <p:spPr>
          <a:xfrm>
            <a:off x="3740123" y="2146470"/>
            <a:ext cx="556823" cy="260621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5" action="ppaction://hlinksldjump" tooltip="Android 3: 115 @ -8.6%"/>
          </p:cNvPr>
          <p:cNvSpPr/>
          <p:nvPr/>
        </p:nvSpPr>
        <p:spPr>
          <a:xfrm>
            <a:off x="4296946" y="2146470"/>
            <a:ext cx="553641" cy="260621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5" action="ppaction://hlinksldjump" tooltip="iOS 4: 85 @ -53.0%"/>
          </p:cNvPr>
          <p:cNvSpPr/>
          <p:nvPr/>
        </p:nvSpPr>
        <p:spPr>
          <a:xfrm>
            <a:off x="3740123" y="2407091"/>
            <a:ext cx="500246" cy="211999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5" action="ppaction://hlinksldjump" tooltip="Windows: 76 @ +24.3%"/>
          </p:cNvPr>
          <p:cNvSpPr/>
          <p:nvPr/>
        </p:nvSpPr>
        <p:spPr>
          <a:xfrm>
            <a:off x="3740123" y="2619090"/>
            <a:ext cx="500246" cy="190975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8" name="Rectangle 187">
            <a:hlinkClick r:id="rId5" action="ppaction://hlinksldjump" tooltip="Java ME: 75 @ -44.0%"/>
          </p:cNvPr>
          <p:cNvSpPr/>
          <p:nvPr/>
        </p:nvSpPr>
        <p:spPr>
          <a:xfrm>
            <a:off x="4240369" y="2407091"/>
            <a:ext cx="373397" cy="250208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5" action="ppaction://hlinksldjump" tooltip="Black berry: 47 @ +9.4%"/>
          </p:cNvPr>
          <p:cNvSpPr/>
          <p:nvPr/>
        </p:nvSpPr>
        <p:spPr>
          <a:xfrm>
            <a:off x="4613766" y="2407091"/>
            <a:ext cx="236821" cy="250208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Rectangle 189">
            <a:hlinkClick r:id="rId5" action="ppaction://hlinksldjump" tooltip="Android 2: 43 @ -30.7%"/>
          </p:cNvPr>
          <p:cNvSpPr/>
          <p:nvPr/>
        </p:nvSpPr>
        <p:spPr>
          <a:xfrm>
            <a:off x="4240369" y="2657299"/>
            <a:ext cx="354542" cy="152766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1" name="Rectangle 190">
            <a:hlinkClick r:id="rId5" action="ppaction://hlinksldjump" tooltip="Symbian: 26 @ +23.5%"/>
          </p:cNvPr>
          <p:cNvSpPr/>
          <p:nvPr/>
        </p:nvSpPr>
        <p:spPr>
          <a:xfrm>
            <a:off x="4594911" y="2657299"/>
            <a:ext cx="255676" cy="125772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5" action="ppaction://hlinksldjump" tooltip="Android 1: 4 @ -45.0%"/>
          </p:cNvPr>
          <p:cNvSpPr/>
          <p:nvPr/>
        </p:nvSpPr>
        <p:spPr>
          <a:xfrm>
            <a:off x="4594911" y="2783071"/>
            <a:ext cx="180001" cy="26994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5" action="ppaction://hlinksldjump" tooltip="Other: 2 @ -61.2%"/>
          </p:cNvPr>
          <p:cNvSpPr/>
          <p:nvPr/>
        </p:nvSpPr>
        <p:spPr>
          <a:xfrm>
            <a:off x="4774912" y="2783071"/>
            <a:ext cx="75675" cy="26994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5" action="ppaction://hlinksldjump" tooltip="Listener: 74 @ -18.8%"/>
          </p:cNvPr>
          <p:cNvSpPr/>
          <p:nvPr/>
        </p:nvSpPr>
        <p:spPr>
          <a:xfrm>
            <a:off x="3727423" y="1790700"/>
            <a:ext cx="1135864" cy="1032065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5" action="ppaction://hlinksldjump" tooltip="iOS 4: 109 @ +74.3%"/>
          </p:cNvPr>
          <p:cNvSpPr/>
          <p:nvPr/>
        </p:nvSpPr>
        <p:spPr>
          <a:xfrm>
            <a:off x="2262761" y="2835465"/>
            <a:ext cx="526003" cy="252316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5" action="ppaction://hlinksldjump" tooltip="Android 3: 84 @ +7.6%"/>
          </p:cNvPr>
          <p:cNvSpPr/>
          <p:nvPr/>
        </p:nvSpPr>
        <p:spPr>
          <a:xfrm>
            <a:off x="2262761" y="3087781"/>
            <a:ext cx="526003" cy="194002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5" action="ppaction://hlinksldjump" tooltip="Android 4: 79 @ -16.1%"/>
          </p:cNvPr>
          <p:cNvSpPr/>
          <p:nvPr/>
        </p:nvSpPr>
        <p:spPr>
          <a:xfrm>
            <a:off x="2788764" y="2835465"/>
            <a:ext cx="396608" cy="242584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5" action="ppaction://hlinksldjump" tooltip="iOS 3: 66 @ -20.2%"/>
          </p:cNvPr>
          <p:cNvSpPr/>
          <p:nvPr/>
        </p:nvSpPr>
        <p:spPr>
          <a:xfrm>
            <a:off x="2788764" y="3078049"/>
            <a:ext cx="396608" cy="203734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5" action="ppaction://hlinksldjump" tooltip="iOS 5: 55 @ -40.9%"/>
          </p:cNvPr>
          <p:cNvSpPr/>
          <p:nvPr/>
        </p:nvSpPr>
        <p:spPr>
          <a:xfrm>
            <a:off x="3185372" y="2835465"/>
            <a:ext cx="306224" cy="220667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Rectangle 199">
            <a:hlinkClick r:id="rId5" action="ppaction://hlinksldjump" tooltip="Java ME: 42 @ -26.7%"/>
          </p:cNvPr>
          <p:cNvSpPr/>
          <p:nvPr/>
        </p:nvSpPr>
        <p:spPr>
          <a:xfrm>
            <a:off x="3491596" y="2835465"/>
            <a:ext cx="231246" cy="220667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Rectangle 200">
            <a:hlinkClick r:id="rId5" action="ppaction://hlinksldjump" tooltip="Windows: 33 @ +37.9%"/>
          </p:cNvPr>
          <p:cNvSpPr/>
          <p:nvPr/>
        </p:nvSpPr>
        <p:spPr>
          <a:xfrm>
            <a:off x="3185372" y="3056132"/>
            <a:ext cx="305135" cy="133539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 201">
            <a:hlinkClick r:id="rId5" action="ppaction://hlinksldjump" tooltip="Black berry: 23 @ +97.4%"/>
          </p:cNvPr>
          <p:cNvSpPr/>
          <p:nvPr/>
        </p:nvSpPr>
        <p:spPr>
          <a:xfrm>
            <a:off x="3185372" y="3189671"/>
            <a:ext cx="305135" cy="92113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 202">
            <a:hlinkClick r:id="rId5" action="ppaction://hlinksldjump" tooltip="Android 2: 19 @ -32.7%"/>
          </p:cNvPr>
          <p:cNvSpPr/>
          <p:nvPr/>
        </p:nvSpPr>
        <p:spPr>
          <a:xfrm>
            <a:off x="3490507" y="3056132"/>
            <a:ext cx="232336" cy="100941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5" action="ppaction://hlinksldjump" tooltip="Symbian: 17 @ -21.8%"/>
          </p:cNvPr>
          <p:cNvSpPr/>
          <p:nvPr/>
        </p:nvSpPr>
        <p:spPr>
          <a:xfrm>
            <a:off x="3490507" y="3157073"/>
            <a:ext cx="182437" cy="115980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5" action="ppaction://hlinksldjump" tooltip="Android 1: 5 @ -2.4%"/>
          </p:cNvPr>
          <p:cNvSpPr/>
          <p:nvPr/>
        </p:nvSpPr>
        <p:spPr>
          <a:xfrm>
            <a:off x="3672944" y="3157073"/>
            <a:ext cx="49898" cy="115980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5" action="ppaction://hlinksldjump" tooltip="Other: 2 @ -14.3%"/>
          </p:cNvPr>
          <p:cNvSpPr/>
          <p:nvPr/>
        </p:nvSpPr>
        <p:spPr>
          <a:xfrm>
            <a:off x="3490507" y="3273053"/>
            <a:ext cx="232336" cy="8730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5" action="ppaction://hlinksldjump" tooltip="Browser: 44 @ -4.8%"/>
          </p:cNvPr>
          <p:cNvSpPr/>
          <p:nvPr/>
        </p:nvSpPr>
        <p:spPr>
          <a:xfrm>
            <a:off x="2250061" y="2822765"/>
            <a:ext cx="1485481" cy="471719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5" action="ppaction://hlinksldjump" tooltip="iOS 3: 69 @ +101.8%"/>
          </p:cNvPr>
          <p:cNvSpPr/>
          <p:nvPr/>
        </p:nvSpPr>
        <p:spPr>
          <a:xfrm>
            <a:off x="2262761" y="3307184"/>
            <a:ext cx="470971" cy="1762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5" action="ppaction://hlinksldjump" tooltip="Android 3: 68 @ -23.6%"/>
          </p:cNvPr>
          <p:cNvSpPr/>
          <p:nvPr/>
        </p:nvSpPr>
        <p:spPr>
          <a:xfrm>
            <a:off x="2262761" y="3483404"/>
            <a:ext cx="470971" cy="175142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0" name="Rectangle 209">
            <a:hlinkClick r:id="rId5" action="ppaction://hlinksldjump" tooltip="iOS 5: 58 @ -20.8%"/>
          </p:cNvPr>
          <p:cNvSpPr/>
          <p:nvPr/>
        </p:nvSpPr>
        <p:spPr>
          <a:xfrm>
            <a:off x="2733732" y="3307184"/>
            <a:ext cx="382912" cy="181066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5" action="ppaction://hlinksldjump" tooltip="iOS 4: 54 @ -38.8%"/>
          </p:cNvPr>
          <p:cNvSpPr/>
          <p:nvPr/>
        </p:nvSpPr>
        <p:spPr>
          <a:xfrm>
            <a:off x="2733732" y="3488250"/>
            <a:ext cx="382912" cy="170296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2" name="Rectangle 211">
            <a:hlinkClick r:id="rId5" action="ppaction://hlinksldjump" tooltip="Android 4: 48 @ -6.3%"/>
          </p:cNvPr>
          <p:cNvSpPr/>
          <p:nvPr/>
        </p:nvSpPr>
        <p:spPr>
          <a:xfrm>
            <a:off x="3116644" y="3307184"/>
            <a:ext cx="322238" cy="179993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3" name="Rectangle 212">
            <a:hlinkClick r:id="rId5" action="ppaction://hlinksldjump" tooltip="Java ME: 42 @ +2.3%"/>
          </p:cNvPr>
          <p:cNvSpPr/>
          <p:nvPr/>
        </p:nvSpPr>
        <p:spPr>
          <a:xfrm>
            <a:off x="3438882" y="3307184"/>
            <a:ext cx="283960" cy="179993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Rectangle 213">
            <a:hlinkClick r:id="rId5" action="ppaction://hlinksldjump" tooltip="Windows: 30 @ +6.7%"/>
          </p:cNvPr>
          <p:cNvSpPr/>
          <p:nvPr/>
        </p:nvSpPr>
        <p:spPr>
          <a:xfrm>
            <a:off x="3116644" y="3487176"/>
            <a:ext cx="211955" cy="17137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Rectangle 214">
            <a:hlinkClick r:id="rId5" action="ppaction://hlinksldjump" tooltip="Black berry: 24 @ +19.5%"/>
          </p:cNvPr>
          <p:cNvSpPr/>
          <p:nvPr/>
        </p:nvSpPr>
        <p:spPr>
          <a:xfrm>
            <a:off x="3328599" y="3487176"/>
            <a:ext cx="284554" cy="100833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Rectangle 215">
            <a:hlinkClick r:id="rId5" action="ppaction://hlinksldjump" tooltip="Android 2: 17 @ -20.4%"/>
          </p:cNvPr>
          <p:cNvSpPr/>
          <p:nvPr/>
        </p:nvSpPr>
        <p:spPr>
          <a:xfrm>
            <a:off x="3328599" y="3588010"/>
            <a:ext cx="284554" cy="70536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5" action="ppaction://hlinksldjump" tooltip="Symbian: 11 @ +10.1%"/>
          </p:cNvPr>
          <p:cNvSpPr/>
          <p:nvPr/>
        </p:nvSpPr>
        <p:spPr>
          <a:xfrm>
            <a:off x="3613153" y="3487176"/>
            <a:ext cx="109690" cy="125559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5" action="ppaction://hlinksldjump" tooltip="Android 1: 4 @ +96.9%"/>
          </p:cNvPr>
          <p:cNvSpPr/>
          <p:nvPr/>
        </p:nvSpPr>
        <p:spPr>
          <a:xfrm>
            <a:off x="3613153" y="3612735"/>
            <a:ext cx="102476" cy="45811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5" action="ppaction://hlinksldjump" tooltip="Other: 0 @ -81.0%"/>
          </p:cNvPr>
          <p:cNvSpPr/>
          <p:nvPr/>
        </p:nvSpPr>
        <p:spPr>
          <a:xfrm>
            <a:off x="3715629" y="3612735"/>
            <a:ext cx="7214" cy="45811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5" action="ppaction://hlinksldjump" tooltip="Cameraman: 36 @ -7.5%"/>
          </p:cNvPr>
          <p:cNvSpPr/>
          <p:nvPr/>
        </p:nvSpPr>
        <p:spPr>
          <a:xfrm>
            <a:off x="2250061" y="3294484"/>
            <a:ext cx="1485481" cy="376762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5" action="ppaction://hlinksldjump" tooltip="Android 3: 57 @ +111.7%"/>
          </p:cNvPr>
          <p:cNvSpPr/>
          <p:nvPr/>
        </p:nvSpPr>
        <p:spPr>
          <a:xfrm>
            <a:off x="3748242" y="2835465"/>
            <a:ext cx="391448" cy="1746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5" action="ppaction://hlinksldjump" tooltip="Android 4: 53 @ +8.5%"/>
          </p:cNvPr>
          <p:cNvSpPr/>
          <p:nvPr/>
        </p:nvSpPr>
        <p:spPr>
          <a:xfrm>
            <a:off x="3748242" y="3010140"/>
            <a:ext cx="391448" cy="162628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3" name="Rectangle 222">
            <a:hlinkClick r:id="rId5" action="ppaction://hlinksldjump" tooltip="iOS 4: 39 @ -38.8%"/>
          </p:cNvPr>
          <p:cNvSpPr/>
          <p:nvPr/>
        </p:nvSpPr>
        <p:spPr>
          <a:xfrm>
            <a:off x="4139690" y="2835465"/>
            <a:ext cx="270115" cy="174079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Rectangle 223">
            <a:hlinkClick r:id="rId5" action="ppaction://hlinksldjump" tooltip="iOS 5: 37 @ -53.5%"/>
          </p:cNvPr>
          <p:cNvSpPr/>
          <p:nvPr/>
        </p:nvSpPr>
        <p:spPr>
          <a:xfrm>
            <a:off x="4139690" y="3009544"/>
            <a:ext cx="270115" cy="163224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Rectangle 224">
            <a:hlinkClick r:id="rId5" action="ppaction://hlinksldjump" tooltip="Windows: 30 @ +24.1%"/>
          </p:cNvPr>
          <p:cNvSpPr/>
          <p:nvPr/>
        </p:nvSpPr>
        <p:spPr>
          <a:xfrm>
            <a:off x="4409805" y="2835465"/>
            <a:ext cx="229513" cy="156615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Rectangle 225">
            <a:hlinkClick r:id="rId5" action="ppaction://hlinksldjump" tooltip="iOS 3: 28 @ -35.9%"/>
          </p:cNvPr>
          <p:cNvSpPr/>
          <p:nvPr/>
        </p:nvSpPr>
        <p:spPr>
          <a:xfrm>
            <a:off x="4639318" y="2835465"/>
            <a:ext cx="211269" cy="156615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Rectangle 226">
            <a:hlinkClick r:id="rId5" action="ppaction://hlinksldjump" tooltip="Java ME: 26 @ +5.1%"/>
          </p:cNvPr>
          <p:cNvSpPr/>
          <p:nvPr/>
        </p:nvSpPr>
        <p:spPr>
          <a:xfrm>
            <a:off x="4409805" y="2992080"/>
            <a:ext cx="262652" cy="120120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Rectangle 227">
            <a:hlinkClick r:id="rId5" action="ppaction://hlinksldjump" tooltip="Android 2: 13 @ -43.9%"/>
          </p:cNvPr>
          <p:cNvSpPr/>
          <p:nvPr/>
        </p:nvSpPr>
        <p:spPr>
          <a:xfrm>
            <a:off x="4409805" y="3112200"/>
            <a:ext cx="262652" cy="60568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Rectangle 228">
            <a:hlinkClick r:id="rId5" action="ppaction://hlinksldjump" tooltip="Black berry: 11 @ +12.0%"/>
          </p:cNvPr>
          <p:cNvSpPr/>
          <p:nvPr/>
        </p:nvSpPr>
        <p:spPr>
          <a:xfrm>
            <a:off x="4672457" y="2992080"/>
            <a:ext cx="178130" cy="74571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Rectangle 229">
            <a:hlinkClick r:id="rId5" action="ppaction://hlinksldjump" tooltip="Symbian: 11 @ +23.6%"/>
          </p:cNvPr>
          <p:cNvSpPr/>
          <p:nvPr/>
        </p:nvSpPr>
        <p:spPr>
          <a:xfrm>
            <a:off x="4672457" y="3066651"/>
            <a:ext cx="178130" cy="74003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Rectangle 230">
            <a:hlinkClick r:id="rId5" action="ppaction://hlinksldjump" tooltip="Android 1: 3 @ +65.0%"/>
          </p:cNvPr>
          <p:cNvSpPr/>
          <p:nvPr/>
        </p:nvSpPr>
        <p:spPr>
          <a:xfrm>
            <a:off x="4672457" y="3140653"/>
            <a:ext cx="101420" cy="32115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5" action="ppaction://hlinksldjump" tooltip="Other: 2 @ +20.9%"/>
          </p:cNvPr>
          <p:cNvSpPr/>
          <p:nvPr/>
        </p:nvSpPr>
        <p:spPr>
          <a:xfrm>
            <a:off x="4773877" y="3140653"/>
            <a:ext cx="76710" cy="32115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5" action="ppaction://hlinksldjump" tooltip="Traveller: 26 @ -13.2%"/>
          </p:cNvPr>
          <p:cNvSpPr/>
          <p:nvPr/>
        </p:nvSpPr>
        <p:spPr>
          <a:xfrm>
            <a:off x="3735542" y="2822765"/>
            <a:ext cx="1127745" cy="362703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5" action="ppaction://hlinksldjump" tooltip="Android 3: 49 @ +59.0%"/>
          </p:cNvPr>
          <p:cNvSpPr/>
          <p:nvPr/>
        </p:nvSpPr>
        <p:spPr>
          <a:xfrm>
            <a:off x="3748242" y="3198168"/>
            <a:ext cx="354703" cy="164193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5" name="Rectangle 234">
            <a:hlinkClick r:id="rId5" action="ppaction://hlinksldjump" tooltip="Android 4: 40 @ -13.8%"/>
          </p:cNvPr>
          <p:cNvSpPr/>
          <p:nvPr/>
        </p:nvSpPr>
        <p:spPr>
          <a:xfrm>
            <a:off x="4102945" y="3198168"/>
            <a:ext cx="290633" cy="164193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Rectangle 235">
            <a:hlinkClick r:id="rId5" action="ppaction://hlinksldjump" tooltip="iOS 4: 38 @ +13.7%"/>
          </p:cNvPr>
          <p:cNvSpPr/>
          <p:nvPr/>
        </p:nvSpPr>
        <p:spPr>
          <a:xfrm>
            <a:off x="3748242" y="3362361"/>
            <a:ext cx="264836" cy="170721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ectangle 236">
            <a:hlinkClick r:id="rId5" action="ppaction://hlinksldjump" tooltip="iOS 5: 28 @ -28.7%"/>
          </p:cNvPr>
          <p:cNvSpPr/>
          <p:nvPr/>
        </p:nvSpPr>
        <p:spPr>
          <a:xfrm>
            <a:off x="3748242" y="3533082"/>
            <a:ext cx="264836" cy="125464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>
            <a:hlinkClick r:id="rId5" action="ppaction://hlinksldjump" tooltip="iOS 3: 23 @ -5.3%"/>
          </p:cNvPr>
          <p:cNvSpPr/>
          <p:nvPr/>
        </p:nvSpPr>
        <p:spPr>
          <a:xfrm>
            <a:off x="4013079" y="3362361"/>
            <a:ext cx="199636" cy="13999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>
            <a:hlinkClick r:id="rId5" action="ppaction://hlinksldjump" tooltip="Java ME: 21 @ -43.5%"/>
          </p:cNvPr>
          <p:cNvSpPr/>
          <p:nvPr/>
        </p:nvSpPr>
        <p:spPr>
          <a:xfrm>
            <a:off x="4212715" y="3362361"/>
            <a:ext cx="180863" cy="139995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Rectangle 239">
            <a:hlinkClick r:id="rId5" action="ppaction://hlinksldjump" tooltip="Android 2: 16 @ +18.1%"/>
          </p:cNvPr>
          <p:cNvSpPr/>
          <p:nvPr/>
        </p:nvSpPr>
        <p:spPr>
          <a:xfrm>
            <a:off x="4013079" y="3502356"/>
            <a:ext cx="204766" cy="91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>
            <a:hlinkClick r:id="rId5" action="ppaction://hlinksldjump" tooltip="Symbian: 11 @ +167.2%"/>
          </p:cNvPr>
          <p:cNvSpPr/>
          <p:nvPr/>
        </p:nvSpPr>
        <p:spPr>
          <a:xfrm>
            <a:off x="4013079" y="3593923"/>
            <a:ext cx="204766" cy="646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>
            <a:hlinkClick r:id="rId5" action="ppaction://hlinksldjump" tooltip="Windows: 11 @ +6.6%"/>
          </p:cNvPr>
          <p:cNvSpPr/>
          <p:nvPr/>
        </p:nvSpPr>
        <p:spPr>
          <a:xfrm>
            <a:off x="4217845" y="3502356"/>
            <a:ext cx="175733" cy="75282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5" action="ppaction://hlinksldjump" tooltip="Black berry: 11 @ -11.6%"/>
          </p:cNvPr>
          <p:cNvSpPr/>
          <p:nvPr/>
        </p:nvSpPr>
        <p:spPr>
          <a:xfrm>
            <a:off x="4217845" y="3577638"/>
            <a:ext cx="159080" cy="80908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5" action="ppaction://hlinksldjump" tooltip="Other: 1 @ -13.7%"/>
          </p:cNvPr>
          <p:cNvSpPr/>
          <p:nvPr/>
        </p:nvSpPr>
        <p:spPr>
          <a:xfrm>
            <a:off x="4376925" y="3577638"/>
            <a:ext cx="16653" cy="43498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5" action="ppaction://hlinksldjump" tooltip="Android 1: 1 @ -38.0%"/>
          </p:cNvPr>
          <p:cNvSpPr/>
          <p:nvPr/>
        </p:nvSpPr>
        <p:spPr>
          <a:xfrm>
            <a:off x="4376925" y="3621136"/>
            <a:ext cx="16653" cy="3741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5" action="ppaction://hlinksldjump" tooltip="Connected: 21 @ -1.7%"/>
          </p:cNvPr>
          <p:cNvSpPr/>
          <p:nvPr/>
        </p:nvSpPr>
        <p:spPr>
          <a:xfrm>
            <a:off x="3735542" y="3185468"/>
            <a:ext cx="670736" cy="485778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5" action="ppaction://hlinksldjump" tooltip="Android 4: 41 @ +125.3%"/>
          </p:cNvPr>
          <p:cNvSpPr/>
          <p:nvPr/>
        </p:nvSpPr>
        <p:spPr>
          <a:xfrm>
            <a:off x="4418978" y="3198168"/>
            <a:ext cx="249646" cy="1910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Rectangle 247">
            <a:hlinkClick r:id="rId5" action="ppaction://hlinksldjump" tooltip="iOS 4: 30 @ -27.2%"/>
          </p:cNvPr>
          <p:cNvSpPr/>
          <p:nvPr/>
        </p:nvSpPr>
        <p:spPr>
          <a:xfrm>
            <a:off x="4668624" y="3198168"/>
            <a:ext cx="181963" cy="191072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Rectangle 248">
            <a:hlinkClick r:id="rId5" action="ppaction://hlinksldjump" tooltip="Android 3: 23 @ -35.6%"/>
          </p:cNvPr>
          <p:cNvSpPr/>
          <p:nvPr/>
        </p:nvSpPr>
        <p:spPr>
          <a:xfrm>
            <a:off x="4418978" y="3389240"/>
            <a:ext cx="225844" cy="119106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Rectangle 249">
            <a:hlinkClick r:id="rId5" action="ppaction://hlinksldjump" tooltip="iOS 5: 21 @ +61.8%"/>
          </p:cNvPr>
          <p:cNvSpPr/>
          <p:nvPr/>
        </p:nvSpPr>
        <p:spPr>
          <a:xfrm>
            <a:off x="4644822" y="3389240"/>
            <a:ext cx="205765" cy="119106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5" action="ppaction://hlinksldjump" tooltip="Windows: 16 @ +47.6%"/>
          </p:cNvPr>
          <p:cNvSpPr/>
          <p:nvPr/>
        </p:nvSpPr>
        <p:spPr>
          <a:xfrm>
            <a:off x="4418978" y="3508346"/>
            <a:ext cx="229919" cy="83261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>
            <a:hlinkClick r:id="rId5" action="ppaction://hlinksldjump" tooltip="Java ME: 13 @ -12.9%"/>
          </p:cNvPr>
          <p:cNvSpPr/>
          <p:nvPr/>
        </p:nvSpPr>
        <p:spPr>
          <a:xfrm>
            <a:off x="4418978" y="3591607"/>
            <a:ext cx="229919" cy="66939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>
            <a:hlinkClick r:id="rId5" action="ppaction://hlinksldjump" tooltip="iOS 3: 12 @ -37.8%"/>
          </p:cNvPr>
          <p:cNvSpPr/>
          <p:nvPr/>
        </p:nvSpPr>
        <p:spPr>
          <a:xfrm>
            <a:off x="4648897" y="3508346"/>
            <a:ext cx="201690" cy="68347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5" action="ppaction://hlinksldjump" tooltip="Black berry: 6 @ -8.6%"/>
          </p:cNvPr>
          <p:cNvSpPr/>
          <p:nvPr/>
        </p:nvSpPr>
        <p:spPr>
          <a:xfrm>
            <a:off x="4648897" y="3576693"/>
            <a:ext cx="153909" cy="4673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5" action="ppaction://hlinksldjump" tooltip="Android 2: 5 @ -13.3%"/>
          </p:cNvPr>
          <p:cNvSpPr/>
          <p:nvPr/>
        </p:nvSpPr>
        <p:spPr>
          <a:xfrm>
            <a:off x="4648897" y="3623429"/>
            <a:ext cx="153909" cy="3511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5" action="ppaction://hlinksldjump" tooltip="Symbian: 3 @ -54.8%"/>
          </p:cNvPr>
          <p:cNvSpPr/>
          <p:nvPr/>
        </p:nvSpPr>
        <p:spPr>
          <a:xfrm>
            <a:off x="4802806" y="3576693"/>
            <a:ext cx="47781" cy="64192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5" action="ppaction://hlinksldjump" tooltip="Android 1: 0 @ -51.5%"/>
          </p:cNvPr>
          <p:cNvSpPr/>
          <p:nvPr/>
        </p:nvSpPr>
        <p:spPr>
          <a:xfrm>
            <a:off x="4802806" y="3640885"/>
            <a:ext cx="28276" cy="17661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5" action="ppaction://hlinksldjump" tooltip="Other: 0 @ +161.4%"/>
          </p:cNvPr>
          <p:cNvSpPr/>
          <p:nvPr/>
        </p:nvSpPr>
        <p:spPr>
          <a:xfrm>
            <a:off x="4831082" y="3640885"/>
            <a:ext cx="19505" cy="176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5" action="ppaction://hlinksldjump" tooltip="Picky: 14 @ -1.0%"/>
          </p:cNvPr>
          <p:cNvSpPr/>
          <p:nvPr/>
        </p:nvSpPr>
        <p:spPr>
          <a:xfrm>
            <a:off x="4406278" y="3185468"/>
            <a:ext cx="457009" cy="48577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5" action="ppaction://hlinksldjump" tooltip="Games: 64 @ -10.1%"/>
          </p:cNvPr>
          <p:cNvSpPr/>
          <p:nvPr/>
        </p:nvSpPr>
        <p:spPr>
          <a:xfrm>
            <a:off x="0" y="1778000"/>
            <a:ext cx="4875987" cy="1905946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Games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61" name="Rectangle 260">
            <a:hlinkClick r:id="rId5" action="ppaction://hlinksldjump" tooltip="Android 4: 318 @ +16.9%"/>
          </p:cNvPr>
          <p:cNvSpPr/>
          <p:nvPr/>
        </p:nvSpPr>
        <p:spPr>
          <a:xfrm>
            <a:off x="4901387" y="1803400"/>
            <a:ext cx="1030512" cy="390247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2" name="Rectangle 261">
            <a:hlinkClick r:id="rId5" action="ppaction://hlinksldjump" tooltip="iOS 5: 283 @ +36.1%"/>
          </p:cNvPr>
          <p:cNvSpPr/>
          <p:nvPr/>
        </p:nvSpPr>
        <p:spPr>
          <a:xfrm>
            <a:off x="5931899" y="1803400"/>
            <a:ext cx="918517" cy="390247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3" name="Rectangle 262">
            <a:hlinkClick r:id="rId5" action="ppaction://hlinksldjump" tooltip="Android 3: 212 @ +34.8%"/>
          </p:cNvPr>
          <p:cNvSpPr/>
          <p:nvPr/>
        </p:nvSpPr>
        <p:spPr>
          <a:xfrm>
            <a:off x="4901387" y="2193647"/>
            <a:ext cx="814021" cy="329932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4" name="Rectangle 263">
            <a:hlinkClick r:id="rId5" action="ppaction://hlinksldjump" tooltip="Java ME: 194 @ +8.5%"/>
          </p:cNvPr>
          <p:cNvSpPr/>
          <p:nvPr/>
        </p:nvSpPr>
        <p:spPr>
          <a:xfrm>
            <a:off x="4901387" y="2523579"/>
            <a:ext cx="814021" cy="300776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5" name="Rectangle 264">
            <a:hlinkClick r:id="rId5" action="ppaction://hlinksldjump" tooltip="iOS 4: 161 @ -10.9%"/>
          </p:cNvPr>
          <p:cNvSpPr/>
          <p:nvPr/>
        </p:nvSpPr>
        <p:spPr>
          <a:xfrm>
            <a:off x="5715408" y="2193647"/>
            <a:ext cx="594206" cy="342629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6" name="Rectangle 265">
            <a:hlinkClick r:id="rId5" action="ppaction://hlinksldjump" tooltip="iOS 3: 147 @ -33.9%"/>
          </p:cNvPr>
          <p:cNvSpPr/>
          <p:nvPr/>
        </p:nvSpPr>
        <p:spPr>
          <a:xfrm>
            <a:off x="6309614" y="2193647"/>
            <a:ext cx="540802" cy="342629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7" name="Rectangle 266">
            <a:hlinkClick r:id="rId5" action="ppaction://hlinksldjump" tooltip="Windows: 88 @ +44.5%"/>
          </p:cNvPr>
          <p:cNvSpPr/>
          <p:nvPr/>
        </p:nvSpPr>
        <p:spPr>
          <a:xfrm>
            <a:off x="5715408" y="2536276"/>
            <a:ext cx="386246" cy="288079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8" name="Rectangle 267">
            <a:hlinkClick r:id="rId5" action="ppaction://hlinksldjump" tooltip="Android 2: 85 @ -21.7%"/>
          </p:cNvPr>
          <p:cNvSpPr/>
          <p:nvPr/>
        </p:nvSpPr>
        <p:spPr>
          <a:xfrm>
            <a:off x="6101654" y="2536276"/>
            <a:ext cx="561206" cy="190515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9" name="Rectangle 268">
            <a:hlinkClick r:id="rId5" action="ppaction://hlinksldjump" tooltip="Black berry: 43 @ -10.4%"/>
          </p:cNvPr>
          <p:cNvSpPr/>
          <p:nvPr/>
        </p:nvSpPr>
        <p:spPr>
          <a:xfrm>
            <a:off x="6101654" y="2726790"/>
            <a:ext cx="561206" cy="97565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0" name="Rectangle 269">
            <a:hlinkClick r:id="rId5" action="ppaction://hlinksldjump" tooltip="Symbian: 26 @ -11.2%"/>
          </p:cNvPr>
          <p:cNvSpPr/>
          <p:nvPr/>
        </p:nvSpPr>
        <p:spPr>
          <a:xfrm>
            <a:off x="6662859" y="2536276"/>
            <a:ext cx="187557" cy="17349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5" action="ppaction://hlinksldjump" tooltip="Android 1: 10 @ +86.2%"/>
          </p:cNvPr>
          <p:cNvSpPr/>
          <p:nvPr/>
        </p:nvSpPr>
        <p:spPr>
          <a:xfrm>
            <a:off x="6662859" y="2709769"/>
            <a:ext cx="187557" cy="69374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5" action="ppaction://hlinksldjump" tooltip="Other: 7 @ -5.1%"/>
          </p:cNvPr>
          <p:cNvSpPr/>
          <p:nvPr/>
        </p:nvSpPr>
        <p:spPr>
          <a:xfrm>
            <a:off x="6662859" y="2779142"/>
            <a:ext cx="187557" cy="4521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ectangle 272">
            <a:hlinkClick r:id="rId5" action="ppaction://hlinksldjump" tooltip="Newbie: 131 @ +6.5%"/>
          </p:cNvPr>
          <p:cNvSpPr/>
          <p:nvPr/>
        </p:nvSpPr>
        <p:spPr>
          <a:xfrm>
            <a:off x="4888687" y="1790700"/>
            <a:ext cx="1974429" cy="1046355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4" name="Rectangle 273">
            <a:hlinkClick r:id="rId5" action="ppaction://hlinksldjump" tooltip="Android 4: 222 @ +197.5%"/>
          </p:cNvPr>
          <p:cNvSpPr/>
          <p:nvPr/>
        </p:nvSpPr>
        <p:spPr>
          <a:xfrm>
            <a:off x="4901387" y="2849755"/>
            <a:ext cx="688493" cy="4051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5" name="Rectangle 274">
            <a:hlinkClick r:id="rId5" action="ppaction://hlinksldjump" tooltip="iOS 4: 221 @ +5.7%"/>
          </p:cNvPr>
          <p:cNvSpPr/>
          <p:nvPr/>
        </p:nvSpPr>
        <p:spPr>
          <a:xfrm>
            <a:off x="4901387" y="3254916"/>
            <a:ext cx="688493" cy="403630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6" name="Rectangle 275">
            <a:hlinkClick r:id="rId5" action="ppaction://hlinksldjump" tooltip="Android 3: 212 @ +31.9%"/>
          </p:cNvPr>
          <p:cNvSpPr/>
          <p:nvPr/>
        </p:nvSpPr>
        <p:spPr>
          <a:xfrm>
            <a:off x="5589880" y="2849755"/>
            <a:ext cx="683795" cy="390077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7" name="Rectangle 276">
            <a:hlinkClick r:id="rId5" action="ppaction://hlinksldjump" tooltip="iOS 3: 179 @ +126.7%"/>
          </p:cNvPr>
          <p:cNvSpPr/>
          <p:nvPr/>
        </p:nvSpPr>
        <p:spPr>
          <a:xfrm>
            <a:off x="6273675" y="2849755"/>
            <a:ext cx="576741" cy="3900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8" name="Rectangle 277">
            <a:hlinkClick r:id="rId5" action="ppaction://hlinksldjump" tooltip="iOS 5: 124 @ -46.0%"/>
          </p:cNvPr>
          <p:cNvSpPr/>
          <p:nvPr/>
        </p:nvSpPr>
        <p:spPr>
          <a:xfrm>
            <a:off x="5589880" y="3239832"/>
            <a:ext cx="663601" cy="233861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9" name="Rectangle 278">
            <a:hlinkClick r:id="rId5" action="ppaction://hlinksldjump" tooltip="Java ME: 98 @ -41.5%"/>
          </p:cNvPr>
          <p:cNvSpPr/>
          <p:nvPr/>
        </p:nvSpPr>
        <p:spPr>
          <a:xfrm>
            <a:off x="5589880" y="3473693"/>
            <a:ext cx="663601" cy="184853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0" name="Rectangle 279">
            <a:hlinkClick r:id="rId5" action="ppaction://hlinksldjump" tooltip="Windows: 63 @ -48.1%"/>
          </p:cNvPr>
          <p:cNvSpPr/>
          <p:nvPr/>
        </p:nvSpPr>
        <p:spPr>
          <a:xfrm>
            <a:off x="6253481" y="3239832"/>
            <a:ext cx="341858" cy="230688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1" name="Rectangle 280">
            <a:hlinkClick r:id="rId5" action="ppaction://hlinksldjump" tooltip="Black berry: 47 @ +7.7%"/>
          </p:cNvPr>
          <p:cNvSpPr/>
          <p:nvPr/>
        </p:nvSpPr>
        <p:spPr>
          <a:xfrm>
            <a:off x="6595339" y="3239832"/>
            <a:ext cx="255078" cy="230688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ectangle 281">
            <a:hlinkClick r:id="rId5" action="ppaction://hlinksldjump" tooltip="Android 2: 46 @ -35.8%"/>
          </p:cNvPr>
          <p:cNvSpPr/>
          <p:nvPr/>
        </p:nvSpPr>
        <p:spPr>
          <a:xfrm>
            <a:off x="6253481" y="3470520"/>
            <a:ext cx="304092" cy="188026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>
            <a:hlinkClick r:id="rId5" action="ppaction://hlinksldjump" tooltip="Symbian: 35 @ +61.9%"/>
          </p:cNvPr>
          <p:cNvSpPr/>
          <p:nvPr/>
        </p:nvSpPr>
        <p:spPr>
          <a:xfrm>
            <a:off x="6557573" y="3470520"/>
            <a:ext cx="292844" cy="151067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>
            <a:hlinkClick r:id="rId5" action="ppaction://hlinksldjump" tooltip="Android 1: 6 @ -19.9%"/>
          </p:cNvPr>
          <p:cNvSpPr/>
          <p:nvPr/>
        </p:nvSpPr>
        <p:spPr>
          <a:xfrm>
            <a:off x="6557573" y="3621587"/>
            <a:ext cx="195424" cy="36959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5" action="ppaction://hlinksldjump" tooltip="Other: 3 @ -29.0%"/>
          </p:cNvPr>
          <p:cNvSpPr/>
          <p:nvPr/>
        </p:nvSpPr>
        <p:spPr>
          <a:xfrm>
            <a:off x="6752996" y="3621587"/>
            <a:ext cx="97420" cy="36959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Rectangle 285">
            <a:hlinkClick r:id="rId5" action="ppaction://hlinksldjump" tooltip="Retired: 105 @ +5.6%"/>
          </p:cNvPr>
          <p:cNvSpPr/>
          <p:nvPr/>
        </p:nvSpPr>
        <p:spPr>
          <a:xfrm>
            <a:off x="4888687" y="2837055"/>
            <a:ext cx="1974429" cy="834191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7" name="Rectangle 286">
            <a:hlinkClick r:id="rId5" action="ppaction://hlinksldjump" tooltip="Android 4: 205 @ +49.5%"/>
          </p:cNvPr>
          <p:cNvSpPr/>
          <p:nvPr/>
        </p:nvSpPr>
        <p:spPr>
          <a:xfrm>
            <a:off x="6875816" y="1803400"/>
            <a:ext cx="672951" cy="381608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8" name="Rectangle 287">
            <a:hlinkClick r:id="rId5" action="ppaction://hlinksldjump" tooltip="Android 3: 173 @ +38.4%"/>
          </p:cNvPr>
          <p:cNvSpPr/>
          <p:nvPr/>
        </p:nvSpPr>
        <p:spPr>
          <a:xfrm>
            <a:off x="7548767" y="1803400"/>
            <a:ext cx="569447" cy="381608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9" name="Rectangle 288">
            <a:hlinkClick r:id="rId5" action="ppaction://hlinksldjump" tooltip="iOS 4: 165 @ +7.1%"/>
          </p:cNvPr>
          <p:cNvSpPr/>
          <p:nvPr/>
        </p:nvSpPr>
        <p:spPr>
          <a:xfrm>
            <a:off x="6875816" y="2185008"/>
            <a:ext cx="668949" cy="309034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0" name="Rectangle 289">
            <a:hlinkClick r:id="rId5" action="ppaction://hlinksldjump" tooltip="iOS 5: 141 @ +6.4%"/>
          </p:cNvPr>
          <p:cNvSpPr/>
          <p:nvPr/>
        </p:nvSpPr>
        <p:spPr>
          <a:xfrm>
            <a:off x="7544765" y="2185008"/>
            <a:ext cx="573448" cy="309034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1" name="Rectangle 290">
            <a:hlinkClick r:id="rId5" action="ppaction://hlinksldjump" tooltip="iOS 3: 100 @ -26.8%"/>
          </p:cNvPr>
          <p:cNvSpPr/>
          <p:nvPr/>
        </p:nvSpPr>
        <p:spPr>
          <a:xfrm>
            <a:off x="6875816" y="2494042"/>
            <a:ext cx="603866" cy="207146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2" name="Rectangle 291">
            <a:hlinkClick r:id="rId5" action="ppaction://hlinksldjump" tooltip="Windows: 63 @ +56.0%"/>
          </p:cNvPr>
          <p:cNvSpPr/>
          <p:nvPr/>
        </p:nvSpPr>
        <p:spPr>
          <a:xfrm>
            <a:off x="6875816" y="2701188"/>
            <a:ext cx="603866" cy="131960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3" name="Rectangle 292">
            <a:hlinkClick r:id="rId5" action="ppaction://hlinksldjump" tooltip="Java ME: 63 @ -36.3%"/>
          </p:cNvPr>
          <p:cNvSpPr/>
          <p:nvPr/>
        </p:nvSpPr>
        <p:spPr>
          <a:xfrm>
            <a:off x="7479682" y="2494042"/>
            <a:ext cx="360754" cy="217816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4" name="Rectangle 293">
            <a:hlinkClick r:id="rId5" action="ppaction://hlinksldjump" tooltip="Android 2: 48 @ +0.0%"/>
          </p:cNvPr>
          <p:cNvSpPr/>
          <p:nvPr/>
        </p:nvSpPr>
        <p:spPr>
          <a:xfrm>
            <a:off x="7840436" y="2494042"/>
            <a:ext cx="277778" cy="217816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>
            <a:hlinkClick r:id="rId5" action="ppaction://hlinksldjump" tooltip="Black berry: 37 @ -21.4%"/>
          </p:cNvPr>
          <p:cNvSpPr/>
          <p:nvPr/>
        </p:nvSpPr>
        <p:spPr>
          <a:xfrm>
            <a:off x="7479682" y="2711858"/>
            <a:ext cx="380420" cy="12129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6" name="Rectangle 295">
            <a:hlinkClick r:id="rId5" action="ppaction://hlinksldjump" tooltip="Symbian: 18 @ -43.1%"/>
          </p:cNvPr>
          <p:cNvSpPr/>
          <p:nvPr/>
        </p:nvSpPr>
        <p:spPr>
          <a:xfrm>
            <a:off x="7860103" y="2711858"/>
            <a:ext cx="240241" cy="96482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>
            <a:hlinkClick r:id="rId5" action="ppaction://hlinksldjump" tooltip="Android 1: 5 @ -59.9%"/>
          </p:cNvPr>
          <p:cNvSpPr/>
          <p:nvPr/>
        </p:nvSpPr>
        <p:spPr>
          <a:xfrm>
            <a:off x="7860103" y="2808340"/>
            <a:ext cx="240241" cy="24808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5" action="ppaction://hlinksldjump" tooltip="Other: 2 @ -58.3%"/>
          </p:cNvPr>
          <p:cNvSpPr/>
          <p:nvPr/>
        </p:nvSpPr>
        <p:spPr>
          <a:xfrm>
            <a:off x="8100343" y="2711858"/>
            <a:ext cx="17871" cy="121290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Rectangle 298">
            <a:hlinkClick r:id="rId5" action="ppaction://hlinksldjump" tooltip="DINK: 85 @ +5.4%"/>
          </p:cNvPr>
          <p:cNvSpPr/>
          <p:nvPr/>
        </p:nvSpPr>
        <p:spPr>
          <a:xfrm>
            <a:off x="6863116" y="1790700"/>
            <a:ext cx="1267798" cy="1055148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00" name="Rectangle 299">
            <a:hlinkClick r:id="rId5" action="ppaction://hlinksldjump" tooltip="iOS 5: 127 @ +74.6%"/>
          </p:cNvPr>
          <p:cNvSpPr/>
          <p:nvPr/>
        </p:nvSpPr>
        <p:spPr>
          <a:xfrm>
            <a:off x="8143614" y="1803400"/>
            <a:ext cx="507984" cy="312886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1" name="Rectangle 300">
            <a:hlinkClick r:id="rId5" action="ppaction://hlinksldjump" tooltip="Android 4: 117 @ +18.9%"/>
          </p:cNvPr>
          <p:cNvSpPr/>
          <p:nvPr/>
        </p:nvSpPr>
        <p:spPr>
          <a:xfrm>
            <a:off x="8651598" y="1803400"/>
            <a:ext cx="467002" cy="312886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2" name="Rectangle 301">
            <a:hlinkClick r:id="rId5" action="ppaction://hlinksldjump" tooltip="Android 3: 114 @ -23.4%"/>
          </p:cNvPr>
          <p:cNvSpPr/>
          <p:nvPr/>
        </p:nvSpPr>
        <p:spPr>
          <a:xfrm>
            <a:off x="8143614" y="2116286"/>
            <a:ext cx="491348" cy="290138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3" name="Rectangle 302">
            <a:hlinkClick r:id="rId5" action="ppaction://hlinksldjump" tooltip="iOS 3: 112 @ +54.6%"/>
          </p:cNvPr>
          <p:cNvSpPr/>
          <p:nvPr/>
        </p:nvSpPr>
        <p:spPr>
          <a:xfrm>
            <a:off x="8634962" y="2116286"/>
            <a:ext cx="483638" cy="290138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4" name="Rectangle 303">
            <a:hlinkClick r:id="rId5" action="ppaction://hlinksldjump" tooltip="iOS 4: 102 @ -13.5%"/>
          </p:cNvPr>
          <p:cNvSpPr/>
          <p:nvPr/>
        </p:nvSpPr>
        <p:spPr>
          <a:xfrm>
            <a:off x="8143614" y="2406424"/>
            <a:ext cx="573371" cy="222580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5" name="Rectangle 304">
            <a:hlinkClick r:id="rId5" action="ppaction://hlinksldjump" tooltip="Java ME: 94 @ +52.0%"/>
          </p:cNvPr>
          <p:cNvSpPr/>
          <p:nvPr/>
        </p:nvSpPr>
        <p:spPr>
          <a:xfrm>
            <a:off x="8143614" y="2629004"/>
            <a:ext cx="573371" cy="204144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6" name="Rectangle 305">
            <a:hlinkClick r:id="rId5" action="ppaction://hlinksldjump" tooltip="Windows: 56 @ -2.1%"/>
          </p:cNvPr>
          <p:cNvSpPr/>
          <p:nvPr/>
        </p:nvSpPr>
        <p:spPr>
          <a:xfrm>
            <a:off x="8716985" y="2406424"/>
            <a:ext cx="401615" cy="174485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7" name="Rectangle 306">
            <a:hlinkClick r:id="rId5" action="ppaction://hlinksldjump" tooltip="Android 2: 31 @ -35.0%"/>
          </p:cNvPr>
          <p:cNvSpPr/>
          <p:nvPr/>
        </p:nvSpPr>
        <p:spPr>
          <a:xfrm>
            <a:off x="8716985" y="2580909"/>
            <a:ext cx="213090" cy="184000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5" action="ppaction://hlinksldjump" tooltip="Black berry: 28 @ -0.2%"/>
          </p:cNvPr>
          <p:cNvSpPr/>
          <p:nvPr/>
        </p:nvSpPr>
        <p:spPr>
          <a:xfrm>
            <a:off x="8930075" y="2580909"/>
            <a:ext cx="188525" cy="184000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5" action="ppaction://hlinksldjump" tooltip="Symbian: 15 @ -34.9%"/>
          </p:cNvPr>
          <p:cNvSpPr/>
          <p:nvPr/>
        </p:nvSpPr>
        <p:spPr>
          <a:xfrm>
            <a:off x="8716985" y="2764909"/>
            <a:ext cx="281647" cy="68239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5" action="ppaction://hlinksldjump" tooltip="Other: 5 @ +102.9%"/>
          </p:cNvPr>
          <p:cNvSpPr/>
          <p:nvPr/>
        </p:nvSpPr>
        <p:spPr>
          <a:xfrm>
            <a:off x="8998631" y="2764909"/>
            <a:ext cx="119969" cy="492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Rectangle 310">
            <a:hlinkClick r:id="rId5" action="ppaction://hlinksldjump" tooltip="Android 1: 2 @ -53.1%"/>
          </p:cNvPr>
          <p:cNvSpPr/>
          <p:nvPr/>
        </p:nvSpPr>
        <p:spPr>
          <a:xfrm>
            <a:off x="8998631" y="2814143"/>
            <a:ext cx="119969" cy="19005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>
            <a:hlinkClick r:id="rId5" action="ppaction://hlinksldjump" tooltip="Listener: 67 @ +9.2%"/>
          </p:cNvPr>
          <p:cNvSpPr/>
          <p:nvPr/>
        </p:nvSpPr>
        <p:spPr>
          <a:xfrm>
            <a:off x="8130914" y="1790700"/>
            <a:ext cx="1000386" cy="1055148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3" name="Rectangle 312">
            <a:hlinkClick r:id="rId5" action="ppaction://hlinksldjump" tooltip="iOS 4: 90 @ +9.3%"/>
          </p:cNvPr>
          <p:cNvSpPr/>
          <p:nvPr/>
        </p:nvSpPr>
        <p:spPr>
          <a:xfrm>
            <a:off x="6875816" y="2858548"/>
            <a:ext cx="422665" cy="260213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4" name="Rectangle 313">
            <a:hlinkClick r:id="rId5" action="ppaction://hlinksldjump" tooltip="iOS 5: 76 @ +87.3%"/>
          </p:cNvPr>
          <p:cNvSpPr/>
          <p:nvPr/>
        </p:nvSpPr>
        <p:spPr>
          <a:xfrm>
            <a:off x="6875816" y="3118761"/>
            <a:ext cx="422665" cy="221051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5" name="Rectangle 314">
            <a:hlinkClick r:id="rId5" action="ppaction://hlinksldjump" tooltip="iOS 3: 72 @ +51.8%"/>
          </p:cNvPr>
          <p:cNvSpPr/>
          <p:nvPr/>
        </p:nvSpPr>
        <p:spPr>
          <a:xfrm>
            <a:off x="7298482" y="2858548"/>
            <a:ext cx="423671" cy="206678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6" name="Rectangle 315">
            <a:hlinkClick r:id="rId5" action="ppaction://hlinksldjump" tooltip="Java ME: 65 @ +38.2%"/>
          </p:cNvPr>
          <p:cNvSpPr/>
          <p:nvPr/>
        </p:nvSpPr>
        <p:spPr>
          <a:xfrm>
            <a:off x="7722153" y="2858548"/>
            <a:ext cx="382013" cy="206678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7" name="Rectangle 316">
            <a:hlinkClick r:id="rId5" action="ppaction://hlinksldjump" tooltip="Android 4: 46 @ -20.6%"/>
          </p:cNvPr>
          <p:cNvSpPr/>
          <p:nvPr/>
        </p:nvSpPr>
        <p:spPr>
          <a:xfrm>
            <a:off x="7298482" y="3065226"/>
            <a:ext cx="380924" cy="14691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8" name="Rectangle 317">
            <a:hlinkClick r:id="rId5" action="ppaction://hlinksldjump" tooltip="Android 3: 40 @ -53.6%"/>
          </p:cNvPr>
          <p:cNvSpPr/>
          <p:nvPr/>
        </p:nvSpPr>
        <p:spPr>
          <a:xfrm>
            <a:off x="7298482" y="3212137"/>
            <a:ext cx="380924" cy="127675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9" name="Rectangle 318">
            <a:hlinkClick r:id="rId5" action="ppaction://hlinksldjump" tooltip="Windows: 33 @ -13.8%"/>
          </p:cNvPr>
          <p:cNvSpPr/>
          <p:nvPr/>
        </p:nvSpPr>
        <p:spPr>
          <a:xfrm>
            <a:off x="7679406" y="3065226"/>
            <a:ext cx="215483" cy="184933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5" action="ppaction://hlinksldjump" tooltip="Android 2: 32 @ +0.2%"/>
          </p:cNvPr>
          <p:cNvSpPr/>
          <p:nvPr/>
        </p:nvSpPr>
        <p:spPr>
          <a:xfrm>
            <a:off x="7894889" y="3065226"/>
            <a:ext cx="209277" cy="184933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5" action="ppaction://hlinksldjump" tooltip="Black berry: 14 @ -31.8%"/>
          </p:cNvPr>
          <p:cNvSpPr/>
          <p:nvPr/>
        </p:nvSpPr>
        <p:spPr>
          <a:xfrm>
            <a:off x="7679406" y="3250159"/>
            <a:ext cx="186962" cy="89653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5" action="ppaction://hlinksldjump" tooltip="Symbian: 13 @ +83.8%"/>
          </p:cNvPr>
          <p:cNvSpPr/>
          <p:nvPr/>
        </p:nvSpPr>
        <p:spPr>
          <a:xfrm>
            <a:off x="7866368" y="3250159"/>
            <a:ext cx="175655" cy="89653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5" action="ppaction://hlinksldjump" tooltip="Android 1: 3 @ -9.7%"/>
          </p:cNvPr>
          <p:cNvSpPr/>
          <p:nvPr/>
        </p:nvSpPr>
        <p:spPr>
          <a:xfrm>
            <a:off x="8042023" y="3250159"/>
            <a:ext cx="62143" cy="65982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Rectangle 323">
            <a:hlinkClick r:id="rId5" action="ppaction://hlinksldjump" tooltip="Other: 1 @ -54.5%"/>
          </p:cNvPr>
          <p:cNvSpPr/>
          <p:nvPr/>
        </p:nvSpPr>
        <p:spPr>
          <a:xfrm>
            <a:off x="8042023" y="3316141"/>
            <a:ext cx="62143" cy="23671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4">
            <a:hlinkClick r:id="rId5" action="ppaction://hlinksldjump" tooltip="Browser: 40 @ +4.4%"/>
          </p:cNvPr>
          <p:cNvSpPr/>
          <p:nvPr/>
        </p:nvSpPr>
        <p:spPr>
          <a:xfrm>
            <a:off x="6863116" y="2845848"/>
            <a:ext cx="1253749" cy="506664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6" name="Rectangle 325">
            <a:hlinkClick r:id="rId5" action="ppaction://hlinksldjump" tooltip="Android 4: 62 @ +99.5%"/>
          </p:cNvPr>
          <p:cNvSpPr/>
          <p:nvPr/>
        </p:nvSpPr>
        <p:spPr>
          <a:xfrm>
            <a:off x="6875816" y="3365212"/>
            <a:ext cx="499373" cy="147672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7" name="Rectangle 326">
            <a:hlinkClick r:id="rId5" action="ppaction://hlinksldjump" tooltip="iOS 4: 61 @ -3.2%"/>
          </p:cNvPr>
          <p:cNvSpPr/>
          <p:nvPr/>
        </p:nvSpPr>
        <p:spPr>
          <a:xfrm>
            <a:off x="6875816" y="3512884"/>
            <a:ext cx="499373" cy="145662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8" name="Rectangle 327">
            <a:hlinkClick r:id="rId5" action="ppaction://hlinksldjump" tooltip="Android 3: 44 @ -8.4%"/>
          </p:cNvPr>
          <p:cNvSpPr/>
          <p:nvPr/>
        </p:nvSpPr>
        <p:spPr>
          <a:xfrm>
            <a:off x="7375190" y="3365212"/>
            <a:ext cx="317795" cy="165736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9" name="Rectangle 328">
            <a:hlinkClick r:id="rId5" action="ppaction://hlinksldjump" tooltip="iOS 3: 34 @ -37.6%"/>
          </p:cNvPr>
          <p:cNvSpPr/>
          <p:nvPr/>
        </p:nvSpPr>
        <p:spPr>
          <a:xfrm>
            <a:off x="7375190" y="3530948"/>
            <a:ext cx="317795" cy="127598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30" name="Rectangle 329">
            <a:hlinkClick r:id="rId5" action="ppaction://hlinksldjump" tooltip="Java ME: 23 @ -57.4%"/>
          </p:cNvPr>
          <p:cNvSpPr/>
          <p:nvPr/>
        </p:nvSpPr>
        <p:spPr>
          <a:xfrm>
            <a:off x="7692985" y="3365212"/>
            <a:ext cx="221616" cy="121995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>
            <a:hlinkClick r:id="rId5" action="ppaction://hlinksldjump" tooltip="iOS 5: 20 @ -63.3%"/>
          </p:cNvPr>
          <p:cNvSpPr/>
          <p:nvPr/>
        </p:nvSpPr>
        <p:spPr>
          <a:xfrm>
            <a:off x="7914601" y="3365212"/>
            <a:ext cx="189565" cy="121995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>
            <a:hlinkClick r:id="rId5" action="ppaction://hlinksldjump" tooltip="Windows: 15 @ -35.6%"/>
          </p:cNvPr>
          <p:cNvSpPr/>
          <p:nvPr/>
        </p:nvSpPr>
        <p:spPr>
          <a:xfrm>
            <a:off x="7692985" y="3487207"/>
            <a:ext cx="205696" cy="8672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5" action="ppaction://hlinksldjump" tooltip="Android 2: 15 @ -43.3%"/>
          </p:cNvPr>
          <p:cNvSpPr/>
          <p:nvPr/>
        </p:nvSpPr>
        <p:spPr>
          <a:xfrm>
            <a:off x="7692985" y="3573931"/>
            <a:ext cx="205696" cy="84615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5" action="ppaction://hlinksldjump" tooltip="Black berry: 14 @ -32.1%"/>
          </p:cNvPr>
          <p:cNvSpPr/>
          <p:nvPr/>
        </p:nvSpPr>
        <p:spPr>
          <a:xfrm>
            <a:off x="7898681" y="3487207"/>
            <a:ext cx="205484" cy="79636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5" action="ppaction://hlinksldjump" tooltip="Symbian: 10 @ -4.6%"/>
          </p:cNvPr>
          <p:cNvSpPr/>
          <p:nvPr/>
        </p:nvSpPr>
        <p:spPr>
          <a:xfrm>
            <a:off x="7898681" y="3566843"/>
            <a:ext cx="129581" cy="91703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Rectangle 335">
            <a:hlinkClick r:id="rId5" action="ppaction://hlinksldjump" tooltip="Android 1: 5 @ +176.5%"/>
          </p:cNvPr>
          <p:cNvSpPr/>
          <p:nvPr/>
        </p:nvSpPr>
        <p:spPr>
          <a:xfrm>
            <a:off x="8028262" y="3566843"/>
            <a:ext cx="75904" cy="798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Rectangle 336">
            <a:hlinkClick r:id="rId5" action="ppaction://hlinksldjump" tooltip="Other: 1 @ +70.0%"/>
          </p:cNvPr>
          <p:cNvSpPr/>
          <p:nvPr/>
        </p:nvSpPr>
        <p:spPr>
          <a:xfrm>
            <a:off x="8028262" y="3646663"/>
            <a:ext cx="75904" cy="11883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>
            <a:hlinkClick r:id="rId5" action="ppaction://hlinksldjump" tooltip="Cameraman: 25 @ -21.4%"/>
          </p:cNvPr>
          <p:cNvSpPr/>
          <p:nvPr/>
        </p:nvSpPr>
        <p:spPr>
          <a:xfrm>
            <a:off x="6863116" y="3352512"/>
            <a:ext cx="1253749" cy="318734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9" name="Rectangle 338">
            <a:hlinkClick r:id="rId5" action="ppaction://hlinksldjump" tooltip="Android 4: 54 @ +149.1%"/>
          </p:cNvPr>
          <p:cNvSpPr/>
          <p:nvPr/>
        </p:nvSpPr>
        <p:spPr>
          <a:xfrm>
            <a:off x="8129566" y="2858548"/>
            <a:ext cx="377610" cy="1710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40" name="Rectangle 339">
            <a:hlinkClick r:id="rId5" action="ppaction://hlinksldjump" tooltip="iOS 4: 54 @ +9.4%"/>
          </p:cNvPr>
          <p:cNvSpPr/>
          <p:nvPr/>
        </p:nvSpPr>
        <p:spPr>
          <a:xfrm>
            <a:off x="8129566" y="3029596"/>
            <a:ext cx="377610" cy="169966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41" name="Rectangle 340">
            <a:hlinkClick r:id="rId5" action="ppaction://hlinksldjump" tooltip="Android 3: 50 @ +28.5%"/>
          </p:cNvPr>
          <p:cNvSpPr/>
          <p:nvPr/>
        </p:nvSpPr>
        <p:spPr>
          <a:xfrm>
            <a:off x="8507175" y="2858548"/>
            <a:ext cx="313839" cy="191411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5" action="ppaction://hlinksldjump" tooltip="iOS 5: 24 @ -27.9%"/>
          </p:cNvPr>
          <p:cNvSpPr/>
          <p:nvPr/>
        </p:nvSpPr>
        <p:spPr>
          <a:xfrm>
            <a:off x="8821014" y="2858548"/>
            <a:ext cx="152103" cy="191411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5" action="ppaction://hlinksldjump" tooltip="iOS 3: 23 @ -38.2%"/>
          </p:cNvPr>
          <p:cNvSpPr/>
          <p:nvPr/>
        </p:nvSpPr>
        <p:spPr>
          <a:xfrm>
            <a:off x="8973117" y="2858548"/>
            <a:ext cx="145483" cy="191411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5" action="ppaction://hlinksldjump" tooltip="Windows: 23 @ +31.3%"/>
          </p:cNvPr>
          <p:cNvSpPr/>
          <p:nvPr/>
        </p:nvSpPr>
        <p:spPr>
          <a:xfrm>
            <a:off x="8507175" y="3049959"/>
            <a:ext cx="184207" cy="149603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5" action="ppaction://hlinksldjump" tooltip="Java ME: 21 @ -3.0%"/>
          </p:cNvPr>
          <p:cNvSpPr/>
          <p:nvPr/>
        </p:nvSpPr>
        <p:spPr>
          <a:xfrm>
            <a:off x="8691382" y="3049959"/>
            <a:ext cx="295376" cy="8504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5" action="ppaction://hlinksldjump" tooltip="Black berry: 16 @ -1.1%"/>
          </p:cNvPr>
          <p:cNvSpPr/>
          <p:nvPr/>
        </p:nvSpPr>
        <p:spPr>
          <a:xfrm>
            <a:off x="8691382" y="3135007"/>
            <a:ext cx="295376" cy="64556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5" action="ppaction://hlinksldjump" tooltip="Android 2: 8 @ -59.0%"/>
          </p:cNvPr>
          <p:cNvSpPr/>
          <p:nvPr/>
        </p:nvSpPr>
        <p:spPr>
          <a:xfrm>
            <a:off x="8986758" y="3049959"/>
            <a:ext cx="131842" cy="75182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5" action="ppaction://hlinksldjump" tooltip="Symbian: 4 @ +34.5%"/>
          </p:cNvPr>
          <p:cNvSpPr/>
          <p:nvPr/>
        </p:nvSpPr>
        <p:spPr>
          <a:xfrm>
            <a:off x="8986758" y="3125141"/>
            <a:ext cx="84532" cy="61460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>
            <a:hlinkClick r:id="rId5" action="ppaction://hlinksldjump" tooltip="Android 1: 2 @ -17.7%"/>
          </p:cNvPr>
          <p:cNvSpPr/>
          <p:nvPr/>
        </p:nvSpPr>
        <p:spPr>
          <a:xfrm>
            <a:off x="9071290" y="3125141"/>
            <a:ext cx="47310" cy="61460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>
            <a:hlinkClick r:id="rId5" action="ppaction://hlinksldjump" tooltip="Other: 1 @ +665.2%"/>
          </p:cNvPr>
          <p:cNvSpPr/>
          <p:nvPr/>
        </p:nvSpPr>
        <p:spPr>
          <a:xfrm>
            <a:off x="8986758" y="3186601"/>
            <a:ext cx="131842" cy="129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>
            <a:hlinkClick r:id="rId5" action="ppaction://hlinksldjump" tooltip="Traveller: 24 @ +7.2%"/>
          </p:cNvPr>
          <p:cNvSpPr/>
          <p:nvPr/>
        </p:nvSpPr>
        <p:spPr>
          <a:xfrm>
            <a:off x="8116866" y="2845848"/>
            <a:ext cx="1014434" cy="366414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52" name="Rectangle 351">
            <a:hlinkClick r:id="rId5" action="ppaction://hlinksldjump" tooltip="iOS 4: 39 @ +9.1%"/>
          </p:cNvPr>
          <p:cNvSpPr/>
          <p:nvPr/>
        </p:nvSpPr>
        <p:spPr>
          <a:xfrm>
            <a:off x="8129566" y="3224962"/>
            <a:ext cx="318247" cy="145379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53" name="Rectangle 352">
            <a:hlinkClick r:id="rId5" action="ppaction://hlinksldjump" tooltip="iOS 5: 38 @ +27.9%"/>
          </p:cNvPr>
          <p:cNvSpPr/>
          <p:nvPr/>
        </p:nvSpPr>
        <p:spPr>
          <a:xfrm>
            <a:off x="8447813" y="3224962"/>
            <a:ext cx="313975" cy="145379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5" action="ppaction://hlinksldjump" tooltip="Android 3: 35 @ +84.1%"/>
          </p:cNvPr>
          <p:cNvSpPr/>
          <p:nvPr/>
        </p:nvSpPr>
        <p:spPr>
          <a:xfrm>
            <a:off x="8129566" y="3370341"/>
            <a:ext cx="278517" cy="150641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5" action="ppaction://hlinksldjump" tooltip="Java ME: 32 @ +5.1%"/>
          </p:cNvPr>
          <p:cNvSpPr/>
          <p:nvPr/>
        </p:nvSpPr>
        <p:spPr>
          <a:xfrm>
            <a:off x="8129566" y="3520982"/>
            <a:ext cx="278517" cy="137564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5" action="ppaction://hlinksldjump" tooltip="Android 4: 29 @ -30.8%"/>
          </p:cNvPr>
          <p:cNvSpPr/>
          <p:nvPr/>
        </p:nvSpPr>
        <p:spPr>
          <a:xfrm>
            <a:off x="8408082" y="3370341"/>
            <a:ext cx="234581" cy="149511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5" action="ppaction://hlinksldjump" tooltip="Windows: 15 @ +9.6%"/>
          </p:cNvPr>
          <p:cNvSpPr/>
          <p:nvPr/>
        </p:nvSpPr>
        <p:spPr>
          <a:xfrm>
            <a:off x="8642663" y="3370341"/>
            <a:ext cx="119125" cy="149511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5" action="ppaction://hlinksldjump" tooltip="iOS 3: 14 @ -55.9%"/>
          </p:cNvPr>
          <p:cNvSpPr/>
          <p:nvPr/>
        </p:nvSpPr>
        <p:spPr>
          <a:xfrm>
            <a:off x="8408082" y="3519851"/>
            <a:ext cx="236163" cy="71403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5" action="ppaction://hlinksldjump" tooltip="Android 2: 13 @ +14.5%"/>
          </p:cNvPr>
          <p:cNvSpPr/>
          <p:nvPr/>
        </p:nvSpPr>
        <p:spPr>
          <a:xfrm>
            <a:off x="8408082" y="3591254"/>
            <a:ext cx="236163" cy="67292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5" action="ppaction://hlinksldjump" tooltip="Black berry: 9 @ +0.6%"/>
          </p:cNvPr>
          <p:cNvSpPr/>
          <p:nvPr/>
        </p:nvSpPr>
        <p:spPr>
          <a:xfrm>
            <a:off x="8644245" y="3519851"/>
            <a:ext cx="117543" cy="88302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>
            <a:hlinkClick r:id="rId5" action="ppaction://hlinksldjump" tooltip="Symbian: 3 @ -26.9%"/>
          </p:cNvPr>
          <p:cNvSpPr/>
          <p:nvPr/>
        </p:nvSpPr>
        <p:spPr>
          <a:xfrm>
            <a:off x="8644245" y="3608153"/>
            <a:ext cx="74079" cy="503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>
            <a:hlinkClick r:id="rId5" action="ppaction://hlinksldjump" tooltip="Android 1: 1 @ +6.6%"/>
          </p:cNvPr>
          <p:cNvSpPr/>
          <p:nvPr/>
        </p:nvSpPr>
        <p:spPr>
          <a:xfrm>
            <a:off x="8718324" y="3608153"/>
            <a:ext cx="43464" cy="3412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>
            <a:hlinkClick r:id="rId5" action="ppaction://hlinksldjump" tooltip="Other: 1 @ -23.6%"/>
          </p:cNvPr>
          <p:cNvSpPr/>
          <p:nvPr/>
        </p:nvSpPr>
        <p:spPr>
          <a:xfrm>
            <a:off x="8718324" y="3642280"/>
            <a:ext cx="43464" cy="16266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>
            <a:hlinkClick r:id="rId5" action="ppaction://hlinksldjump" tooltip="Connected: 19 @ +0.0%"/>
          </p:cNvPr>
          <p:cNvSpPr/>
          <p:nvPr/>
        </p:nvSpPr>
        <p:spPr>
          <a:xfrm>
            <a:off x="8116866" y="3212262"/>
            <a:ext cx="657622" cy="458984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5" name="Rectangle 364">
            <a:hlinkClick r:id="rId5" action="ppaction://hlinksldjump" tooltip="iOS 4: 27 @ +55.1%"/>
          </p:cNvPr>
          <p:cNvSpPr/>
          <p:nvPr/>
        </p:nvSpPr>
        <p:spPr>
          <a:xfrm>
            <a:off x="8787188" y="3224962"/>
            <a:ext cx="195303" cy="156333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5" action="ppaction://hlinksldjump" tooltip="Android 4: 18 @ -27.1%"/>
          </p:cNvPr>
          <p:cNvSpPr/>
          <p:nvPr/>
        </p:nvSpPr>
        <p:spPr>
          <a:xfrm>
            <a:off x="8982491" y="3224962"/>
            <a:ext cx="136109" cy="156333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5" action="ppaction://hlinksldjump" tooltip="Android 3: 16 @ +22.0%"/>
          </p:cNvPr>
          <p:cNvSpPr/>
          <p:nvPr/>
        </p:nvSpPr>
        <p:spPr>
          <a:xfrm>
            <a:off x="8787188" y="3381295"/>
            <a:ext cx="174356" cy="104136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5" action="ppaction://hlinksldjump" tooltip="iOS 5: 14 @ -43.2%"/>
          </p:cNvPr>
          <p:cNvSpPr/>
          <p:nvPr/>
        </p:nvSpPr>
        <p:spPr>
          <a:xfrm>
            <a:off x="8961544" y="3381295"/>
            <a:ext cx="157056" cy="104136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5" action="ppaction://hlinksldjump" tooltip="Java ME: 14 @ -38.4%"/>
          </p:cNvPr>
          <p:cNvSpPr/>
          <p:nvPr/>
        </p:nvSpPr>
        <p:spPr>
          <a:xfrm>
            <a:off x="8787188" y="3485431"/>
            <a:ext cx="167065" cy="93426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5" action="ppaction://hlinksldjump" tooltip="iOS 3: 13 @ -22.5%"/>
          </p:cNvPr>
          <p:cNvSpPr/>
          <p:nvPr/>
        </p:nvSpPr>
        <p:spPr>
          <a:xfrm>
            <a:off x="8954253" y="3485431"/>
            <a:ext cx="164347" cy="93426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5" action="ppaction://hlinksldjump" tooltip="Windows: 7 @ -27.2%"/>
          </p:cNvPr>
          <p:cNvSpPr/>
          <p:nvPr/>
        </p:nvSpPr>
        <p:spPr>
          <a:xfrm>
            <a:off x="8787188" y="3578858"/>
            <a:ext cx="106268" cy="7968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ectangle 371">
            <a:hlinkClick r:id="rId5" action="ppaction://hlinksldjump" tooltip="Android 2: 6 @ -59.0%"/>
          </p:cNvPr>
          <p:cNvSpPr/>
          <p:nvPr/>
        </p:nvSpPr>
        <p:spPr>
          <a:xfrm>
            <a:off x="8893455" y="3578858"/>
            <a:ext cx="84196" cy="79688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ectangle 372">
            <a:hlinkClick r:id="rId5" action="ppaction://hlinksldjump" tooltip="Black berry: 6 @ +31.8%"/>
          </p:cNvPr>
          <p:cNvSpPr/>
          <p:nvPr/>
        </p:nvSpPr>
        <p:spPr>
          <a:xfrm>
            <a:off x="8977652" y="3578858"/>
            <a:ext cx="103705" cy="64145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ectangle 373">
            <a:hlinkClick r:id="rId5" action="ppaction://hlinksldjump" tooltip="Symbian: 2 @ -28.4%"/>
          </p:cNvPr>
          <p:cNvSpPr/>
          <p:nvPr/>
        </p:nvSpPr>
        <p:spPr>
          <a:xfrm>
            <a:off x="9081357" y="3578858"/>
            <a:ext cx="37243" cy="64145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Rectangle 374">
            <a:hlinkClick r:id="rId5" action="ppaction://hlinksldjump" tooltip="Android 1: 1 @ +262.3%"/>
          </p:cNvPr>
          <p:cNvSpPr/>
          <p:nvPr/>
        </p:nvSpPr>
        <p:spPr>
          <a:xfrm>
            <a:off x="8977652" y="3643002"/>
            <a:ext cx="81138" cy="155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Rectangle 375">
            <a:hlinkClick r:id="rId5" action="ppaction://hlinksldjump" tooltip="Other: 1 @ -2.2%"/>
          </p:cNvPr>
          <p:cNvSpPr/>
          <p:nvPr/>
        </p:nvSpPr>
        <p:spPr>
          <a:xfrm>
            <a:off x="9058790" y="3643002"/>
            <a:ext cx="59810" cy="1554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Rectangle 376">
            <a:hlinkClick r:id="rId5" action="ppaction://hlinksldjump" tooltip="Picky: 10 @ -18.1%"/>
          </p:cNvPr>
          <p:cNvSpPr/>
          <p:nvPr/>
        </p:nvSpPr>
        <p:spPr>
          <a:xfrm>
            <a:off x="8774488" y="3212262"/>
            <a:ext cx="356812" cy="458984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5" action="ppaction://hlinksldjump" tooltip="Education: 56 @ +3.6%"/>
          </p:cNvPr>
          <p:cNvSpPr/>
          <p:nvPr/>
        </p:nvSpPr>
        <p:spPr>
          <a:xfrm>
            <a:off x="4875987" y="1778000"/>
            <a:ext cx="4268013" cy="190594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Education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5" action="ppaction://hlinksldjump" tooltip="iOS 5: 186 @ +40.9%"/>
          </p:cNvPr>
          <p:cNvSpPr/>
          <p:nvPr/>
        </p:nvSpPr>
        <p:spPr>
          <a:xfrm>
            <a:off x="25400" y="3709346"/>
            <a:ext cx="789635" cy="293819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5" action="ppaction://hlinksldjump" tooltip="Android 4: 164 @ -15.2%"/>
          </p:cNvPr>
          <p:cNvSpPr/>
          <p:nvPr/>
        </p:nvSpPr>
        <p:spPr>
          <a:xfrm>
            <a:off x="25400" y="4003165"/>
            <a:ext cx="789635" cy="259959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5" action="ppaction://hlinksldjump" tooltip="Java ME: 145 @ -29.0%"/>
          </p:cNvPr>
          <p:cNvSpPr/>
          <p:nvPr/>
        </p:nvSpPr>
        <p:spPr>
          <a:xfrm>
            <a:off x="25400" y="4263124"/>
            <a:ext cx="789635" cy="230324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5" action="ppaction://hlinksldjump" tooltip="Android 3: 130 @ -7.0%"/>
          </p:cNvPr>
          <p:cNvSpPr/>
          <p:nvPr/>
        </p:nvSpPr>
        <p:spPr>
          <a:xfrm>
            <a:off x="815035" y="3709346"/>
            <a:ext cx="469372" cy="345316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5" action="ppaction://hlinksldjump" tooltip="iOS 3: 128 @ +85.3%"/>
          </p:cNvPr>
          <p:cNvSpPr/>
          <p:nvPr/>
        </p:nvSpPr>
        <p:spPr>
          <a:xfrm>
            <a:off x="1284407" y="3709346"/>
            <a:ext cx="462406" cy="345316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4" name="Rectangle 383">
            <a:hlinkClick r:id="rId5" action="ppaction://hlinksldjump" tooltip="iOS 4: 93 @ -63.1%"/>
          </p:cNvPr>
          <p:cNvSpPr/>
          <p:nvPr/>
        </p:nvSpPr>
        <p:spPr>
          <a:xfrm>
            <a:off x="815035" y="4054662"/>
            <a:ext cx="485616" cy="240161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5" name="Rectangle 384">
            <a:hlinkClick r:id="rId5" action="ppaction://hlinksldjump" tooltip="Windows: 77 @ +11.3%"/>
          </p:cNvPr>
          <p:cNvSpPr/>
          <p:nvPr/>
        </p:nvSpPr>
        <p:spPr>
          <a:xfrm>
            <a:off x="815035" y="4294823"/>
            <a:ext cx="485616" cy="198624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6" name="Rectangle 385">
            <a:hlinkClick r:id="rId5" action="ppaction://hlinksldjump" tooltip="Black berry: 62 @ +57.3%"/>
          </p:cNvPr>
          <p:cNvSpPr/>
          <p:nvPr/>
        </p:nvSpPr>
        <p:spPr>
          <a:xfrm>
            <a:off x="1300651" y="4054662"/>
            <a:ext cx="446163" cy="173192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7" name="Rectangle 386">
            <a:hlinkClick r:id="rId5" action="ppaction://hlinksldjump" tooltip="Android 2: 51 @ -33.1%"/>
          </p:cNvPr>
          <p:cNvSpPr/>
          <p:nvPr/>
        </p:nvSpPr>
        <p:spPr>
          <a:xfrm>
            <a:off x="1300651" y="4227854"/>
            <a:ext cx="446163" cy="141580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8" name="Rectangle 387">
            <a:hlinkClick r:id="rId5" action="ppaction://hlinksldjump" tooltip="Symbian: 37 @ +42.2%"/>
          </p:cNvPr>
          <p:cNvSpPr/>
          <p:nvPr/>
        </p:nvSpPr>
        <p:spPr>
          <a:xfrm>
            <a:off x="1300651" y="4369434"/>
            <a:ext cx="373531" cy="124014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9" name="Rectangle 388">
            <a:hlinkClick r:id="rId5" action="ppaction://hlinksldjump" tooltip="Android 1: 4 @ -40.7%"/>
          </p:cNvPr>
          <p:cNvSpPr/>
          <p:nvPr/>
        </p:nvSpPr>
        <p:spPr>
          <a:xfrm>
            <a:off x="1674182" y="4369434"/>
            <a:ext cx="72631" cy="67681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Rectangle 389">
            <a:hlinkClick r:id="rId5" action="ppaction://hlinksldjump" tooltip="Other: 3 @ +6.2%"/>
          </p:cNvPr>
          <p:cNvSpPr/>
          <p:nvPr/>
        </p:nvSpPr>
        <p:spPr>
          <a:xfrm>
            <a:off x="1674182" y="4437115"/>
            <a:ext cx="72631" cy="56333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Rectangle 390">
            <a:hlinkClick r:id="rId5" action="ppaction://hlinksldjump" tooltip="Newbie: 90 @ -10.9%"/>
          </p:cNvPr>
          <p:cNvSpPr/>
          <p:nvPr/>
        </p:nvSpPr>
        <p:spPr>
          <a:xfrm>
            <a:off x="12700" y="3696646"/>
            <a:ext cx="1746813" cy="809501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5" action="ppaction://hlinksldjump" tooltip="iOS 4: 208 @ -8.2%"/>
          </p:cNvPr>
          <p:cNvSpPr/>
          <p:nvPr/>
        </p:nvSpPr>
        <p:spPr>
          <a:xfrm>
            <a:off x="1772213" y="3709346"/>
            <a:ext cx="638275" cy="406295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5" action="ppaction://hlinksldjump" tooltip="iOS 5: 153 @ +8.2%"/>
          </p:cNvPr>
          <p:cNvSpPr/>
          <p:nvPr/>
        </p:nvSpPr>
        <p:spPr>
          <a:xfrm>
            <a:off x="2410488" y="3709346"/>
            <a:ext cx="469945" cy="406295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5" action="ppaction://hlinksldjump" tooltip="Android 4: 144 @ -47.4%"/>
          </p:cNvPr>
          <p:cNvSpPr/>
          <p:nvPr/>
        </p:nvSpPr>
        <p:spPr>
          <a:xfrm>
            <a:off x="2880433" y="3709346"/>
            <a:ext cx="441790" cy="406295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5" name="Rectangle 394">
            <a:hlinkClick r:id="rId5" action="ppaction://hlinksldjump" tooltip="Android 3: 124 @ +7.8%"/>
          </p:cNvPr>
          <p:cNvSpPr/>
          <p:nvPr/>
        </p:nvSpPr>
        <p:spPr>
          <a:xfrm>
            <a:off x="1772213" y="4115641"/>
            <a:ext cx="409544" cy="377807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6" name="Rectangle 395">
            <a:hlinkClick r:id="rId5" action="ppaction://hlinksldjump" tooltip="Java ME: 106 @ -21.1%"/>
          </p:cNvPr>
          <p:cNvSpPr/>
          <p:nvPr/>
        </p:nvSpPr>
        <p:spPr>
          <a:xfrm>
            <a:off x="2181757" y="4115641"/>
            <a:ext cx="624648" cy="211365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7" name="Rectangle 396">
            <a:hlinkClick r:id="rId5" action="ppaction://hlinksldjump" tooltip="iOS 3: 83 @ -25.1%"/>
          </p:cNvPr>
          <p:cNvSpPr/>
          <p:nvPr/>
        </p:nvSpPr>
        <p:spPr>
          <a:xfrm>
            <a:off x="2181757" y="4327006"/>
            <a:ext cx="624648" cy="166442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8" name="Rectangle 397">
            <a:hlinkClick r:id="rId5" action="ppaction://hlinksldjump" tooltip="Windows: 50 @ +17.0%"/>
          </p:cNvPr>
          <p:cNvSpPr/>
          <p:nvPr/>
        </p:nvSpPr>
        <p:spPr>
          <a:xfrm>
            <a:off x="2806405" y="4115641"/>
            <a:ext cx="300086" cy="209742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Rectangle 398">
            <a:hlinkClick r:id="rId5" action="ppaction://hlinksldjump" tooltip="Black berry: 36 @ -30.8%"/>
          </p:cNvPr>
          <p:cNvSpPr/>
          <p:nvPr/>
        </p:nvSpPr>
        <p:spPr>
          <a:xfrm>
            <a:off x="3106491" y="4115641"/>
            <a:ext cx="215732" cy="209742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Rectangle 399">
            <a:hlinkClick r:id="rId5" action="ppaction://hlinksldjump" tooltip="Android 2: 30 @ -42.3%"/>
          </p:cNvPr>
          <p:cNvSpPr/>
          <p:nvPr/>
        </p:nvSpPr>
        <p:spPr>
          <a:xfrm>
            <a:off x="2806405" y="4325383"/>
            <a:ext cx="221878" cy="168064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Rectangle 400">
            <a:hlinkClick r:id="rId5" action="ppaction://hlinksldjump" tooltip="Symbian: 27 @ +26.9%"/>
          </p:cNvPr>
          <p:cNvSpPr/>
          <p:nvPr/>
        </p:nvSpPr>
        <p:spPr>
          <a:xfrm>
            <a:off x="3028283" y="4325383"/>
            <a:ext cx="293940" cy="116489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Rectangle 401">
            <a:hlinkClick r:id="rId5" action="ppaction://hlinksldjump" tooltip="Android 1: 7 @ +3.3%"/>
          </p:cNvPr>
          <p:cNvSpPr/>
          <p:nvPr/>
        </p:nvSpPr>
        <p:spPr>
          <a:xfrm>
            <a:off x="3028283" y="4441871"/>
            <a:ext cx="177586" cy="51576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3" name="Rectangle 402">
            <a:hlinkClick r:id="rId5" action="ppaction://hlinksldjump" tooltip="Other: 5 @ +72.8%"/>
          </p:cNvPr>
          <p:cNvSpPr/>
          <p:nvPr/>
        </p:nvSpPr>
        <p:spPr>
          <a:xfrm>
            <a:off x="3205869" y="4441871"/>
            <a:ext cx="116354" cy="51576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" name="Rectangle 403">
            <a:hlinkClick r:id="rId5" action="ppaction://hlinksldjump" tooltip="Retired: 81 @ -17.5%"/>
          </p:cNvPr>
          <p:cNvSpPr/>
          <p:nvPr/>
        </p:nvSpPr>
        <p:spPr>
          <a:xfrm>
            <a:off x="1759513" y="3696646"/>
            <a:ext cx="1575410" cy="809501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5" action="ppaction://hlinksldjump" tooltip="iOS 4: 138 @ +24.5%"/>
          </p:cNvPr>
          <p:cNvSpPr/>
          <p:nvPr/>
        </p:nvSpPr>
        <p:spPr>
          <a:xfrm>
            <a:off x="25400" y="4518847"/>
            <a:ext cx="607062" cy="280319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5" action="ppaction://hlinksldjump" tooltip="Android 3: 115 @ -22.5%"/>
          </p:cNvPr>
          <p:cNvSpPr/>
          <p:nvPr/>
        </p:nvSpPr>
        <p:spPr>
          <a:xfrm>
            <a:off x="25400" y="4799167"/>
            <a:ext cx="607062" cy="233205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7" name="Rectangle 406">
            <a:hlinkClick r:id="rId5" action="ppaction://hlinksldjump" tooltip="iOS 5: 108 @ -14.7%"/>
          </p:cNvPr>
          <p:cNvSpPr/>
          <p:nvPr/>
        </p:nvSpPr>
        <p:spPr>
          <a:xfrm>
            <a:off x="632462" y="4518847"/>
            <a:ext cx="581853" cy="227952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8" name="Rectangle 407">
            <a:hlinkClick r:id="rId5" action="ppaction://hlinksldjump" tooltip="iOS 3: 72 @ +30.9%"/>
          </p:cNvPr>
          <p:cNvSpPr/>
          <p:nvPr/>
        </p:nvSpPr>
        <p:spPr>
          <a:xfrm>
            <a:off x="632462" y="4746800"/>
            <a:ext cx="581853" cy="151975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9" name="Rectangle 408">
            <a:hlinkClick r:id="rId5" action="ppaction://hlinksldjump" tooltip="Java ME: 63 @ -23.9%"/>
          </p:cNvPr>
          <p:cNvSpPr/>
          <p:nvPr/>
        </p:nvSpPr>
        <p:spPr>
          <a:xfrm>
            <a:off x="632462" y="4898775"/>
            <a:ext cx="581853" cy="133597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0" name="Rectangle 409">
            <a:hlinkClick r:id="rId5" action="ppaction://hlinksldjump" tooltip="Windows: 63 @ +21.8%"/>
          </p:cNvPr>
          <p:cNvSpPr/>
          <p:nvPr/>
        </p:nvSpPr>
        <p:spPr>
          <a:xfrm>
            <a:off x="1214315" y="4518847"/>
            <a:ext cx="295387" cy="263075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Rectangle 410">
            <a:hlinkClick r:id="rId5" action="ppaction://hlinksldjump" tooltip="Android 4: 58 @ -64.7%"/>
          </p:cNvPr>
          <p:cNvSpPr/>
          <p:nvPr/>
        </p:nvSpPr>
        <p:spPr>
          <a:xfrm>
            <a:off x="1509702" y="4518847"/>
            <a:ext cx="271766" cy="263075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Rectangle 411">
            <a:hlinkClick r:id="rId5" action="ppaction://hlinksldjump" tooltip="Android 2: 49 @ -20.8%"/>
          </p:cNvPr>
          <p:cNvSpPr/>
          <p:nvPr/>
        </p:nvSpPr>
        <p:spPr>
          <a:xfrm>
            <a:off x="1214315" y="4781922"/>
            <a:ext cx="439527" cy="13584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3" name="Rectangle 412">
            <a:hlinkClick r:id="rId5" action="ppaction://hlinksldjump" tooltip="Black berry: 41 @ +5.5%"/>
          </p:cNvPr>
          <p:cNvSpPr/>
          <p:nvPr/>
        </p:nvSpPr>
        <p:spPr>
          <a:xfrm>
            <a:off x="1214315" y="4917763"/>
            <a:ext cx="439527" cy="114609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4" name="Rectangle 413">
            <a:hlinkClick r:id="rId5" action="ppaction://hlinksldjump" tooltip="Symbian: 19 @ -2.3%"/>
          </p:cNvPr>
          <p:cNvSpPr/>
          <p:nvPr/>
        </p:nvSpPr>
        <p:spPr>
          <a:xfrm>
            <a:off x="1653842" y="4781922"/>
            <a:ext cx="127626" cy="182246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Rectangle 414">
            <a:hlinkClick r:id="rId5" action="ppaction://hlinksldjump" tooltip="Other: 4 @ +94.4%"/>
          </p:cNvPr>
          <p:cNvSpPr/>
          <p:nvPr/>
        </p:nvSpPr>
        <p:spPr>
          <a:xfrm>
            <a:off x="1653842" y="4964168"/>
            <a:ext cx="127626" cy="39825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Rectangle 415">
            <a:hlinkClick r:id="rId5" action="ppaction://hlinksldjump" tooltip="Android 1: 3 @ -55.4%"/>
          </p:cNvPr>
          <p:cNvSpPr/>
          <p:nvPr/>
        </p:nvSpPr>
        <p:spPr>
          <a:xfrm>
            <a:off x="1653842" y="5003993"/>
            <a:ext cx="127626" cy="283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" name="Rectangle 416">
            <a:hlinkClick r:id="rId5" action="ppaction://hlinksldjump" tooltip="DINK: 61 @ -15.6%"/>
          </p:cNvPr>
          <p:cNvSpPr/>
          <p:nvPr/>
        </p:nvSpPr>
        <p:spPr>
          <a:xfrm>
            <a:off x="12700" y="4506147"/>
            <a:ext cx="1781468" cy="538925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5" action="ppaction://hlinksldjump" tooltip="Android 3: 95 @ +5.4%"/>
          </p:cNvPr>
          <p:cNvSpPr/>
          <p:nvPr/>
        </p:nvSpPr>
        <p:spPr>
          <a:xfrm>
            <a:off x="25400" y="5057772"/>
            <a:ext cx="562379" cy="205866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9" name="Rectangle 418">
            <a:hlinkClick r:id="rId5" action="ppaction://hlinksldjump" tooltip="iOS 5: 92 @ +57.9%"/>
          </p:cNvPr>
          <p:cNvSpPr/>
          <p:nvPr/>
        </p:nvSpPr>
        <p:spPr>
          <a:xfrm>
            <a:off x="25400" y="5263638"/>
            <a:ext cx="562379" cy="198518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0" name="Rectangle 419">
            <a:hlinkClick r:id="rId5" action="ppaction://hlinksldjump" tooltip="Android 4: 90 @ +13.6%"/>
          </p:cNvPr>
          <p:cNvSpPr/>
          <p:nvPr/>
        </p:nvSpPr>
        <p:spPr>
          <a:xfrm>
            <a:off x="587779" y="5057772"/>
            <a:ext cx="524648" cy="208175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5" action="ppaction://hlinksldjump" tooltip="iOS 4: 85 @ +18.5%"/>
          </p:cNvPr>
          <p:cNvSpPr/>
          <p:nvPr/>
        </p:nvSpPr>
        <p:spPr>
          <a:xfrm>
            <a:off x="587779" y="5265947"/>
            <a:ext cx="524648" cy="196209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2" name="Rectangle 421">
            <a:hlinkClick r:id="rId5" action="ppaction://hlinksldjump" tooltip="iOS 3: 73 @ +12.3%"/>
          </p:cNvPr>
          <p:cNvSpPr/>
          <p:nvPr/>
        </p:nvSpPr>
        <p:spPr>
          <a:xfrm>
            <a:off x="1112427" y="5057772"/>
            <a:ext cx="370369" cy="240744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3" name="Rectangle 422">
            <a:hlinkClick r:id="rId5" action="ppaction://hlinksldjump" tooltip="Java ME: 59 @ -30.9%"/>
          </p:cNvPr>
          <p:cNvSpPr/>
          <p:nvPr/>
        </p:nvSpPr>
        <p:spPr>
          <a:xfrm>
            <a:off x="1482796" y="5057772"/>
            <a:ext cx="298672" cy="240744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Rectangle 423">
            <a:hlinkClick r:id="rId5" action="ppaction://hlinksldjump" tooltip="Windows: 33 @ -29.9%"/>
          </p:cNvPr>
          <p:cNvSpPr/>
          <p:nvPr/>
        </p:nvSpPr>
        <p:spPr>
          <a:xfrm>
            <a:off x="1112427" y="5298516"/>
            <a:ext cx="244882" cy="163640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Rectangle 424">
            <a:hlinkClick r:id="rId5" action="ppaction://hlinksldjump" tooltip="Android 2: 24 @ -55.8%"/>
          </p:cNvPr>
          <p:cNvSpPr/>
          <p:nvPr/>
        </p:nvSpPr>
        <p:spPr>
          <a:xfrm>
            <a:off x="1357309" y="5298516"/>
            <a:ext cx="177279" cy="163640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425">
            <a:hlinkClick r:id="rId5" action="ppaction://hlinksldjump" tooltip="Black berry: 21 @ -26.1%"/>
          </p:cNvPr>
          <p:cNvSpPr/>
          <p:nvPr/>
        </p:nvSpPr>
        <p:spPr>
          <a:xfrm>
            <a:off x="1534588" y="5298516"/>
            <a:ext cx="246880" cy="104342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426">
            <a:hlinkClick r:id="rId5" action="ppaction://hlinksldjump" tooltip="Symbian: 8 @ -20.0%"/>
          </p:cNvPr>
          <p:cNvSpPr/>
          <p:nvPr/>
        </p:nvSpPr>
        <p:spPr>
          <a:xfrm>
            <a:off x="1534588" y="5402858"/>
            <a:ext cx="161234" cy="5929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Rectangle 427">
            <a:hlinkClick r:id="rId5" action="ppaction://hlinksldjump" tooltip="Android 1: 3 @ -28.3%"/>
          </p:cNvPr>
          <p:cNvSpPr/>
          <p:nvPr/>
        </p:nvSpPr>
        <p:spPr>
          <a:xfrm>
            <a:off x="1695822" y="5402858"/>
            <a:ext cx="85646" cy="42684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Rectangle 428">
            <a:hlinkClick r:id="rId5" action="ppaction://hlinksldjump" tooltip="Other: 1 @ -38.6%"/>
          </p:cNvPr>
          <p:cNvSpPr/>
          <p:nvPr/>
        </p:nvSpPr>
        <p:spPr>
          <a:xfrm>
            <a:off x="1695822" y="5445542"/>
            <a:ext cx="85646" cy="16614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0" name="Rectangle 429">
            <a:hlinkClick r:id="rId5" action="ppaction://hlinksldjump" tooltip="Listener: 49 @ -1.9%"/>
          </p:cNvPr>
          <p:cNvSpPr/>
          <p:nvPr/>
        </p:nvSpPr>
        <p:spPr>
          <a:xfrm>
            <a:off x="12700" y="5045072"/>
            <a:ext cx="1781468" cy="429784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31" name="Rectangle 430">
            <a:hlinkClick r:id="rId5" action="ppaction://hlinksldjump" tooltip="iOS 4: 70 @ +76.6%"/>
          </p:cNvPr>
          <p:cNvSpPr/>
          <p:nvPr/>
        </p:nvSpPr>
        <p:spPr>
          <a:xfrm>
            <a:off x="1806868" y="4518847"/>
            <a:ext cx="425438" cy="199932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5" action="ppaction://hlinksldjump" tooltip="Android 3: 65 @ +37.8%"/>
          </p:cNvPr>
          <p:cNvSpPr/>
          <p:nvPr/>
        </p:nvSpPr>
        <p:spPr>
          <a:xfrm>
            <a:off x="2232306" y="4518847"/>
            <a:ext cx="395211" cy="199932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3" name="Rectangle 432">
            <a:hlinkClick r:id="rId5" action="ppaction://hlinksldjump" tooltip="iOS 5: 45 @ +42.5%"/>
          </p:cNvPr>
          <p:cNvSpPr/>
          <p:nvPr/>
        </p:nvSpPr>
        <p:spPr>
          <a:xfrm>
            <a:off x="1806868" y="4718779"/>
            <a:ext cx="330431" cy="163915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4" name="Rectangle 433">
            <a:hlinkClick r:id="rId5" action="ppaction://hlinksldjump" tooltip="iOS 3: 44 @ -13.3%"/>
          </p:cNvPr>
          <p:cNvSpPr/>
          <p:nvPr/>
        </p:nvSpPr>
        <p:spPr>
          <a:xfrm>
            <a:off x="1806868" y="4882694"/>
            <a:ext cx="330431" cy="161735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5" name="Rectangle 434">
            <a:hlinkClick r:id="rId5" action="ppaction://hlinksldjump" tooltip="Android 4: 36 @ -46.9%"/>
          </p:cNvPr>
          <p:cNvSpPr/>
          <p:nvPr/>
        </p:nvSpPr>
        <p:spPr>
          <a:xfrm>
            <a:off x="2137299" y="4718779"/>
            <a:ext cx="250296" cy="174427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Rectangle 435">
            <a:hlinkClick r:id="rId5" action="ppaction://hlinksldjump" tooltip="Java ME: 35 @ -5.1%"/>
          </p:cNvPr>
          <p:cNvSpPr/>
          <p:nvPr/>
        </p:nvSpPr>
        <p:spPr>
          <a:xfrm>
            <a:off x="2387596" y="4718779"/>
            <a:ext cx="239921" cy="174427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Rectangle 436">
            <a:hlinkClick r:id="rId5" action="ppaction://hlinksldjump" tooltip="Android 2: 17 @ +31.2%"/>
          </p:cNvPr>
          <p:cNvSpPr/>
          <p:nvPr/>
        </p:nvSpPr>
        <p:spPr>
          <a:xfrm>
            <a:off x="2137299" y="4893206"/>
            <a:ext cx="272663" cy="75677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Rectangle 437">
            <a:hlinkClick r:id="rId5" action="ppaction://hlinksldjump" tooltip="Windows: 17 @ -48.0%"/>
          </p:cNvPr>
          <p:cNvSpPr/>
          <p:nvPr/>
        </p:nvSpPr>
        <p:spPr>
          <a:xfrm>
            <a:off x="2137299" y="4968883"/>
            <a:ext cx="272663" cy="75546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>
            <a:hlinkClick r:id="rId5" action="ppaction://hlinksldjump" tooltip="Black berry: 14 @ +42.3%"/>
          </p:cNvPr>
          <p:cNvSpPr/>
          <p:nvPr/>
        </p:nvSpPr>
        <p:spPr>
          <a:xfrm>
            <a:off x="2409962" y="4893206"/>
            <a:ext cx="217555" cy="78801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>
            <a:hlinkClick r:id="rId5" action="ppaction://hlinksldjump" tooltip="Symbian: 10 @ +57.7%"/>
          </p:cNvPr>
          <p:cNvSpPr/>
          <p:nvPr/>
        </p:nvSpPr>
        <p:spPr>
          <a:xfrm>
            <a:off x="2409962" y="4972007"/>
            <a:ext cx="163608" cy="72422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Rectangle 440">
            <a:hlinkClick r:id="rId5" action="ppaction://hlinksldjump" tooltip="Android 1: 2 @ -15.6%"/>
          </p:cNvPr>
          <p:cNvSpPr/>
          <p:nvPr/>
        </p:nvSpPr>
        <p:spPr>
          <a:xfrm>
            <a:off x="2573570" y="4972007"/>
            <a:ext cx="53947" cy="49587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Rectangle 441">
            <a:hlinkClick r:id="rId5" action="ppaction://hlinksldjump" tooltip="Other: 1 @ +29.4%"/>
          </p:cNvPr>
          <p:cNvSpPr/>
          <p:nvPr/>
        </p:nvSpPr>
        <p:spPr>
          <a:xfrm>
            <a:off x="2573570" y="5021594"/>
            <a:ext cx="53947" cy="22835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Rectangle 442">
            <a:hlinkClick r:id="rId5" action="ppaction://hlinksldjump" tooltip="Browser: 30 @ +5.1%"/>
          </p:cNvPr>
          <p:cNvSpPr/>
          <p:nvPr/>
        </p:nvSpPr>
        <p:spPr>
          <a:xfrm>
            <a:off x="1794168" y="4506147"/>
            <a:ext cx="846049" cy="550981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44" name="Rectangle 443">
            <a:hlinkClick r:id="rId5" action="ppaction://hlinksldjump" tooltip="Android 3: 63 @ +23.1%"/>
          </p:cNvPr>
          <p:cNvSpPr/>
          <p:nvPr/>
        </p:nvSpPr>
        <p:spPr>
          <a:xfrm>
            <a:off x="2652917" y="4518847"/>
            <a:ext cx="401591" cy="190104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5" name="Rectangle 444">
            <a:hlinkClick r:id="rId5" action="ppaction://hlinksldjump" tooltip="iOS 3: 42 @ +47.2%"/>
          </p:cNvPr>
          <p:cNvSpPr/>
          <p:nvPr/>
        </p:nvSpPr>
        <p:spPr>
          <a:xfrm>
            <a:off x="3054508" y="4518847"/>
            <a:ext cx="267715" cy="190104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6" name="Rectangle 445">
            <a:hlinkClick r:id="rId5" action="ppaction://hlinksldjump" tooltip="iOS 5: 42 @ -29.5%"/>
          </p:cNvPr>
          <p:cNvSpPr/>
          <p:nvPr/>
        </p:nvSpPr>
        <p:spPr>
          <a:xfrm>
            <a:off x="2652917" y="4708951"/>
            <a:ext cx="364181" cy="137245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7" name="Rectangle 446">
            <a:hlinkClick r:id="rId5" action="ppaction://hlinksldjump" tooltip="iOS 4: 35 @ -43.4%"/>
          </p:cNvPr>
          <p:cNvSpPr/>
          <p:nvPr/>
        </p:nvSpPr>
        <p:spPr>
          <a:xfrm>
            <a:off x="3017098" y="4708951"/>
            <a:ext cx="305125" cy="137245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Rectangle 447">
            <a:hlinkClick r:id="rId5" action="ppaction://hlinksldjump" tooltip="Android 4: 31 @ +10.4%"/>
          </p:cNvPr>
          <p:cNvSpPr/>
          <p:nvPr/>
        </p:nvSpPr>
        <p:spPr>
          <a:xfrm>
            <a:off x="2652917" y="4846197"/>
            <a:ext cx="350234" cy="10703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9" name="Rectangle 448">
            <a:hlinkClick r:id="rId5" action="ppaction://hlinksldjump" tooltip="Java ME: 27 @ -5.2%"/>
          </p:cNvPr>
          <p:cNvSpPr/>
          <p:nvPr/>
        </p:nvSpPr>
        <p:spPr>
          <a:xfrm>
            <a:off x="2652917" y="4953236"/>
            <a:ext cx="350234" cy="91193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0" name="Rectangle 449">
            <a:hlinkClick r:id="rId5" action="ppaction://hlinksldjump" tooltip="Windows: 21 @ +40.6%"/>
          </p:cNvPr>
          <p:cNvSpPr/>
          <p:nvPr/>
        </p:nvSpPr>
        <p:spPr>
          <a:xfrm>
            <a:off x="3003151" y="4846197"/>
            <a:ext cx="198499" cy="124402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Rectangle 450">
            <a:hlinkClick r:id="rId5" action="ppaction://hlinksldjump" tooltip="Black berry: 12 @ -30.0%"/>
          </p:cNvPr>
          <p:cNvSpPr/>
          <p:nvPr/>
        </p:nvSpPr>
        <p:spPr>
          <a:xfrm>
            <a:off x="3201650" y="4846197"/>
            <a:ext cx="120573" cy="124402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ectangle 451">
            <a:hlinkClick r:id="rId5" action="ppaction://hlinksldjump" tooltip="Android 2: 10 @ -60.3%"/>
          </p:cNvPr>
          <p:cNvSpPr/>
          <p:nvPr/>
        </p:nvSpPr>
        <p:spPr>
          <a:xfrm>
            <a:off x="3003151" y="4970599"/>
            <a:ext cx="170385" cy="73830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Rectangle 452">
            <a:hlinkClick r:id="rId5" action="ppaction://hlinksldjump" tooltip="Symbian: 7 @ +38.2%"/>
          </p:cNvPr>
          <p:cNvSpPr/>
          <p:nvPr/>
        </p:nvSpPr>
        <p:spPr>
          <a:xfrm>
            <a:off x="3173536" y="4970599"/>
            <a:ext cx="136117" cy="65459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Rectangle 453">
            <a:hlinkClick r:id="rId5" action="ppaction://hlinksldjump" tooltip="Android 1: 1 @ -71.7%"/>
          </p:cNvPr>
          <p:cNvSpPr/>
          <p:nvPr/>
        </p:nvSpPr>
        <p:spPr>
          <a:xfrm>
            <a:off x="3173536" y="5036058"/>
            <a:ext cx="136117" cy="8371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Rectangle 454">
            <a:hlinkClick r:id="rId5" action="ppaction://hlinksldjump" tooltip="Other: 1 @ -31.2%"/>
          </p:cNvPr>
          <p:cNvSpPr/>
          <p:nvPr/>
        </p:nvSpPr>
        <p:spPr>
          <a:xfrm>
            <a:off x="3309653" y="4970599"/>
            <a:ext cx="12570" cy="73830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Rectangle 455">
            <a:hlinkClick r:id="rId5" action="ppaction://hlinksldjump" tooltip="Cameraman: 24 @ -10.2%"/>
          </p:cNvPr>
          <p:cNvSpPr/>
          <p:nvPr/>
        </p:nvSpPr>
        <p:spPr>
          <a:xfrm>
            <a:off x="2640217" y="4506147"/>
            <a:ext cx="694706" cy="550981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7" name="Rectangle 456">
            <a:hlinkClick r:id="rId5" action="ppaction://hlinksldjump" tooltip="Android 4: 42 @ +79.6%"/>
          </p:cNvPr>
          <p:cNvSpPr/>
          <p:nvPr/>
        </p:nvSpPr>
        <p:spPr>
          <a:xfrm>
            <a:off x="1806868" y="5069829"/>
            <a:ext cx="349050" cy="141631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8" name="Rectangle 457">
            <a:hlinkClick r:id="rId5" action="ppaction://hlinksldjump" tooltip="iOS 5: 35 @ +18.6%"/>
          </p:cNvPr>
          <p:cNvSpPr/>
          <p:nvPr/>
        </p:nvSpPr>
        <p:spPr>
          <a:xfrm>
            <a:off x="2155918" y="5069829"/>
            <a:ext cx="288928" cy="14163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9" name="Rectangle 458">
            <a:hlinkClick r:id="rId5" action="ppaction://hlinksldjump" tooltip="Android 3: 33 @ +8.0%"/>
          </p:cNvPr>
          <p:cNvSpPr/>
          <p:nvPr/>
        </p:nvSpPr>
        <p:spPr>
          <a:xfrm>
            <a:off x="1806868" y="5211459"/>
            <a:ext cx="284013" cy="135537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Rectangle 459">
            <a:hlinkClick r:id="rId5" action="ppaction://hlinksldjump" tooltip="iOS 3: 28 @ +20.0%"/>
          </p:cNvPr>
          <p:cNvSpPr/>
          <p:nvPr/>
        </p:nvSpPr>
        <p:spPr>
          <a:xfrm>
            <a:off x="1806868" y="5346996"/>
            <a:ext cx="284013" cy="115160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>
            <a:hlinkClick r:id="rId5" action="ppaction://hlinksldjump" tooltip="iOS 4: 23 @ -50.4%"/>
          </p:cNvPr>
          <p:cNvSpPr/>
          <p:nvPr/>
        </p:nvSpPr>
        <p:spPr>
          <a:xfrm>
            <a:off x="2090881" y="5211459"/>
            <a:ext cx="209373" cy="128838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>
            <a:hlinkClick r:id="rId5" action="ppaction://hlinksldjump" tooltip="Java ME: 16 @ -51.5%"/>
          </p:cNvPr>
          <p:cNvSpPr/>
          <p:nvPr/>
        </p:nvSpPr>
        <p:spPr>
          <a:xfrm>
            <a:off x="2300254" y="5211459"/>
            <a:ext cx="144592" cy="128838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hlinkClick r:id="rId5" action="ppaction://hlinksldjump" tooltip="Android 2: 14 @ +26.4%"/>
          </p:cNvPr>
          <p:cNvSpPr/>
          <p:nvPr/>
        </p:nvSpPr>
        <p:spPr>
          <a:xfrm>
            <a:off x="2090881" y="5340297"/>
            <a:ext cx="228151" cy="74175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hlinkClick r:id="rId5" action="ppaction://hlinksldjump" tooltip="Windows: 9 @ -27.6%"/>
          </p:cNvPr>
          <p:cNvSpPr/>
          <p:nvPr/>
        </p:nvSpPr>
        <p:spPr>
          <a:xfrm>
            <a:off x="2090881" y="5414472"/>
            <a:ext cx="228151" cy="4768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hlinkClick r:id="rId5" action="ppaction://hlinksldjump" tooltip="Black berry: 8 @ -3.8%"/>
          </p:cNvPr>
          <p:cNvSpPr/>
          <p:nvPr/>
        </p:nvSpPr>
        <p:spPr>
          <a:xfrm>
            <a:off x="2319032" y="5340297"/>
            <a:ext cx="125814" cy="77043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Rectangle 465">
            <a:hlinkClick r:id="rId5" action="ppaction://hlinksldjump" tooltip="Symbian: 4 @ -23.8%"/>
          </p:cNvPr>
          <p:cNvSpPr/>
          <p:nvPr/>
        </p:nvSpPr>
        <p:spPr>
          <a:xfrm>
            <a:off x="2319032" y="5417340"/>
            <a:ext cx="115305" cy="44816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Rectangle 466">
            <a:hlinkClick r:id="rId5" action="ppaction://hlinksldjump" tooltip="Android 1: 0 @ -85.3%"/>
          </p:cNvPr>
          <p:cNvSpPr/>
          <p:nvPr/>
        </p:nvSpPr>
        <p:spPr>
          <a:xfrm>
            <a:off x="2434337" y="5417340"/>
            <a:ext cx="10509" cy="26882"/>
          </a:xfrm>
          <a:prstGeom prst="rect">
            <a:avLst/>
          </a:prstGeom>
          <a:solidFill>
            <a:srgbClr val="FF2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" name="Rectangle 467">
            <a:hlinkClick r:id="rId5" action="ppaction://hlinksldjump" tooltip="Other: 0 @ +inf%"/>
          </p:cNvPr>
          <p:cNvSpPr/>
          <p:nvPr/>
        </p:nvSpPr>
        <p:spPr>
          <a:xfrm>
            <a:off x="2434337" y="5444222"/>
            <a:ext cx="10509" cy="179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" name="Rectangle 468">
            <a:hlinkClick r:id="rId5" action="ppaction://hlinksldjump" tooltip="Traveller: 18 @ -5.5%"/>
          </p:cNvPr>
          <p:cNvSpPr/>
          <p:nvPr/>
        </p:nvSpPr>
        <p:spPr>
          <a:xfrm>
            <a:off x="1794168" y="5057129"/>
            <a:ext cx="663378" cy="417727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70" name="Rectangle 469">
            <a:hlinkClick r:id="rId5" action="ppaction://hlinksldjump" tooltip="Android 4: 33 @ -20.9%"/>
          </p:cNvPr>
          <p:cNvSpPr/>
          <p:nvPr/>
        </p:nvSpPr>
        <p:spPr>
          <a:xfrm>
            <a:off x="2470246" y="5069829"/>
            <a:ext cx="284896" cy="134940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 470">
            <a:hlinkClick r:id="rId5" action="ppaction://hlinksldjump" tooltip="iOS 4: 27 @ +26.0%"/>
          </p:cNvPr>
          <p:cNvSpPr/>
          <p:nvPr/>
        </p:nvSpPr>
        <p:spPr>
          <a:xfrm>
            <a:off x="2755142" y="5069829"/>
            <a:ext cx="231398" cy="134940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Rectangle 471">
            <a:hlinkClick r:id="rId5" action="ppaction://hlinksldjump" tooltip="Android 3: 25 @ -10.8%"/>
          </p:cNvPr>
          <p:cNvSpPr/>
          <p:nvPr/>
        </p:nvSpPr>
        <p:spPr>
          <a:xfrm>
            <a:off x="2470246" y="5204769"/>
            <a:ext cx="217826" cy="133542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5" action="ppaction://hlinksldjump" tooltip="Java ME: 23 @ +8.1%"/>
          </p:cNvPr>
          <p:cNvSpPr/>
          <p:nvPr/>
        </p:nvSpPr>
        <p:spPr>
          <a:xfrm>
            <a:off x="2470246" y="5338311"/>
            <a:ext cx="217826" cy="123845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5" action="ppaction://hlinksldjump" tooltip="iOS 3: 19 @ +30.6%"/>
          </p:cNvPr>
          <p:cNvSpPr/>
          <p:nvPr/>
        </p:nvSpPr>
        <p:spPr>
          <a:xfrm>
            <a:off x="2688072" y="5204769"/>
            <a:ext cx="151253" cy="147973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5" action="ppaction://hlinksldjump" tooltip="iOS 5: 19 @ -0.8%"/>
          </p:cNvPr>
          <p:cNvSpPr/>
          <p:nvPr/>
        </p:nvSpPr>
        <p:spPr>
          <a:xfrm>
            <a:off x="2839325" y="5204769"/>
            <a:ext cx="147215" cy="147973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5" action="ppaction://hlinksldjump" tooltip="Windows: 12 @ +52.7%"/>
          </p:cNvPr>
          <p:cNvSpPr/>
          <p:nvPr/>
        </p:nvSpPr>
        <p:spPr>
          <a:xfrm>
            <a:off x="2688072" y="5352742"/>
            <a:ext cx="208300" cy="69592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Rectangle 476">
            <a:hlinkClick r:id="rId5" action="ppaction://hlinksldjump" tooltip="Android 2: 7 @ +22.1%"/>
          </p:cNvPr>
          <p:cNvSpPr/>
          <p:nvPr/>
        </p:nvSpPr>
        <p:spPr>
          <a:xfrm>
            <a:off x="2688072" y="5422333"/>
            <a:ext cx="208300" cy="39823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>
            <a:hlinkClick r:id="rId5" action="ppaction://hlinksldjump" tooltip="Black berry: 4 @ -29.3%"/>
          </p:cNvPr>
          <p:cNvSpPr/>
          <p:nvPr/>
        </p:nvSpPr>
        <p:spPr>
          <a:xfrm>
            <a:off x="2896372" y="5352742"/>
            <a:ext cx="90168" cy="54816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478">
            <a:hlinkClick r:id="rId5" action="ppaction://hlinksldjump" tooltip="Android 1: 2 @ +573.4%"/>
          </p:cNvPr>
          <p:cNvSpPr/>
          <p:nvPr/>
        </p:nvSpPr>
        <p:spPr>
          <a:xfrm>
            <a:off x="2896372" y="5407558"/>
            <a:ext cx="90168" cy="309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479">
            <a:hlinkClick r:id="rId5" action="ppaction://hlinksldjump" tooltip="Symbian: 2 @ -44.6%"/>
          </p:cNvPr>
          <p:cNvSpPr/>
          <p:nvPr/>
        </p:nvSpPr>
        <p:spPr>
          <a:xfrm>
            <a:off x="2896372" y="5438545"/>
            <a:ext cx="81578" cy="23611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Rectangle 480">
            <a:hlinkClick r:id="rId5" action="ppaction://hlinksldjump" tooltip="Other: 0 @ -42.4%"/>
          </p:cNvPr>
          <p:cNvSpPr/>
          <p:nvPr/>
        </p:nvSpPr>
        <p:spPr>
          <a:xfrm>
            <a:off x="2977950" y="5438545"/>
            <a:ext cx="8590" cy="23611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Rectangle 481">
            <a:hlinkClick r:id="rId5" action="ppaction://hlinksldjump" tooltip="Connected: 14 @ +2.5%"/>
          </p:cNvPr>
          <p:cNvSpPr/>
          <p:nvPr/>
        </p:nvSpPr>
        <p:spPr>
          <a:xfrm>
            <a:off x="2457546" y="5057129"/>
            <a:ext cx="541694" cy="417727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83" name="Rectangle 482">
            <a:hlinkClick r:id="rId5" action="ppaction://hlinksldjump" tooltip="iOS 5: 17 @ +28.8%"/>
          </p:cNvPr>
          <p:cNvSpPr/>
          <p:nvPr/>
        </p:nvSpPr>
        <p:spPr>
          <a:xfrm>
            <a:off x="3011940" y="5069829"/>
            <a:ext cx="169127" cy="116879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Rectangle 483">
            <a:hlinkClick r:id="rId5" action="ppaction://hlinksldjump" tooltip="iOS 3: 15 @ +7.2%"/>
          </p:cNvPr>
          <p:cNvSpPr/>
          <p:nvPr/>
        </p:nvSpPr>
        <p:spPr>
          <a:xfrm>
            <a:off x="3181067" y="5069829"/>
            <a:ext cx="141156" cy="116879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>
            <a:hlinkClick r:id="rId5" action="ppaction://hlinksldjump" tooltip="Android 3: 14 @ +7.2%"/>
          </p:cNvPr>
          <p:cNvSpPr/>
          <p:nvPr/>
        </p:nvSpPr>
        <p:spPr>
          <a:xfrm>
            <a:off x="3011940" y="5186708"/>
            <a:ext cx="159370" cy="100470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5" action="ppaction://hlinksldjump" tooltip="Android 4: 13 @ -31.1%"/>
          </p:cNvPr>
          <p:cNvSpPr/>
          <p:nvPr/>
        </p:nvSpPr>
        <p:spPr>
          <a:xfrm>
            <a:off x="3171310" y="5186708"/>
            <a:ext cx="150913" cy="100470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5" action="ppaction://hlinksldjump" tooltip="iOS 4: 12 @ -53.0%"/>
          </p:cNvPr>
          <p:cNvSpPr/>
          <p:nvPr/>
        </p:nvSpPr>
        <p:spPr>
          <a:xfrm>
            <a:off x="3011940" y="5287178"/>
            <a:ext cx="165701" cy="79018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5" action="ppaction://hlinksldjump" tooltip="Java ME: 10 @ -10.1%"/>
          </p:cNvPr>
          <p:cNvSpPr/>
          <p:nvPr/>
        </p:nvSpPr>
        <p:spPr>
          <a:xfrm>
            <a:off x="3177641" y="5287178"/>
            <a:ext cx="144582" cy="79018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5" action="ppaction://hlinksldjump" tooltip="Android 2: 8 @ +28.1%"/>
          </p:cNvPr>
          <p:cNvSpPr/>
          <p:nvPr/>
        </p:nvSpPr>
        <p:spPr>
          <a:xfrm>
            <a:off x="3011940" y="5366196"/>
            <a:ext cx="169379" cy="53644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Rectangle 489">
            <a:hlinkClick r:id="rId5" action="ppaction://hlinksldjump" tooltip="Windows: 6 @ -43.1%"/>
          </p:cNvPr>
          <p:cNvSpPr/>
          <p:nvPr/>
        </p:nvSpPr>
        <p:spPr>
          <a:xfrm>
            <a:off x="3011940" y="5419840"/>
            <a:ext cx="169379" cy="42316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5" action="ppaction://hlinksldjump" tooltip="Black berry: 5 @ +194.3%"/>
          </p:cNvPr>
          <p:cNvSpPr/>
          <p:nvPr/>
        </p:nvSpPr>
        <p:spPr>
          <a:xfrm>
            <a:off x="3181319" y="5366196"/>
            <a:ext cx="140904" cy="417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Rectangle 491">
            <a:hlinkClick r:id="rId5" action="ppaction://hlinksldjump" tooltip="Symbian: 4 @ +9.4%"/>
          </p:cNvPr>
          <p:cNvSpPr/>
          <p:nvPr/>
        </p:nvSpPr>
        <p:spPr>
          <a:xfrm>
            <a:off x="3181319" y="5407985"/>
            <a:ext cx="86163" cy="54171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Rectangle 492">
            <a:hlinkClick r:id="rId5" action="ppaction://hlinksldjump" tooltip="Android 1: 2 @ +205.6%"/>
          </p:cNvPr>
          <p:cNvSpPr/>
          <p:nvPr/>
        </p:nvSpPr>
        <p:spPr>
          <a:xfrm>
            <a:off x="3267482" y="5407985"/>
            <a:ext cx="54741" cy="494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Rectangle 493">
            <a:hlinkClick r:id="rId5" action="ppaction://hlinksldjump" tooltip="Other: 0 @ +inf%"/>
          </p:cNvPr>
          <p:cNvSpPr/>
          <p:nvPr/>
        </p:nvSpPr>
        <p:spPr>
          <a:xfrm>
            <a:off x="3267482" y="5457470"/>
            <a:ext cx="54741" cy="46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Rectangle 494">
            <a:hlinkClick r:id="rId5" action="ppaction://hlinksldjump" tooltip="Picky: 9 @ -9.9%"/>
          </p:cNvPr>
          <p:cNvSpPr/>
          <p:nvPr/>
        </p:nvSpPr>
        <p:spPr>
          <a:xfrm>
            <a:off x="2999240" y="5057129"/>
            <a:ext cx="335683" cy="417727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6" name="Rectangle 495">
            <a:hlinkClick r:id="rId5" action="ppaction://hlinksldjump" tooltip="Tools: 42 @ -10.3%"/>
          </p:cNvPr>
          <p:cNvSpPr/>
          <p:nvPr/>
        </p:nvSpPr>
        <p:spPr>
          <a:xfrm>
            <a:off x="0" y="3683946"/>
            <a:ext cx="3347623" cy="1803610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Tools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497" name="Rectangle 496">
            <a:hlinkClick r:id="rId5" action="ppaction://hlinksldjump" tooltip="Android 3: 156 @ +83.6%"/>
          </p:cNvPr>
          <p:cNvSpPr/>
          <p:nvPr/>
        </p:nvSpPr>
        <p:spPr>
          <a:xfrm>
            <a:off x="25400" y="5512956"/>
            <a:ext cx="559870" cy="343169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8" name="Rectangle 497">
            <a:hlinkClick r:id="rId5" action="ppaction://hlinksldjump" tooltip="iOS 4: 142 @ -12.5%"/>
          </p:cNvPr>
          <p:cNvSpPr/>
          <p:nvPr/>
        </p:nvSpPr>
        <p:spPr>
          <a:xfrm>
            <a:off x="25400" y="5856125"/>
            <a:ext cx="559870" cy="312319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9" name="Rectangle 498">
            <a:hlinkClick r:id="rId5" action="ppaction://hlinksldjump" tooltip="iOS 3: 98 @ +76.3%"/>
          </p:cNvPr>
          <p:cNvSpPr/>
          <p:nvPr/>
        </p:nvSpPr>
        <p:spPr>
          <a:xfrm>
            <a:off x="585270" y="5512956"/>
            <a:ext cx="436896" cy="276786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0" name="Rectangle 499">
            <a:hlinkClick r:id="rId5" action="ppaction://hlinksldjump" tooltip="Android 4: 95 @ +39.2%"/>
          </p:cNvPr>
          <p:cNvSpPr/>
          <p:nvPr/>
        </p:nvSpPr>
        <p:spPr>
          <a:xfrm>
            <a:off x="1022166" y="5512956"/>
            <a:ext cx="424406" cy="276786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1" name="Rectangle 500">
            <a:hlinkClick r:id="rId5" action="ppaction://hlinksldjump" tooltip="iOS 5: 82 @ -35.8%"/>
          </p:cNvPr>
          <p:cNvSpPr/>
          <p:nvPr/>
        </p:nvSpPr>
        <p:spPr>
          <a:xfrm>
            <a:off x="585270" y="5789742"/>
            <a:ext cx="446442" cy="225259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2" name="Rectangle 501">
            <a:hlinkClick r:id="rId5" action="ppaction://hlinksldjump" tooltip="Windows: 56 @ -20.7%"/>
          </p:cNvPr>
          <p:cNvSpPr/>
          <p:nvPr/>
        </p:nvSpPr>
        <p:spPr>
          <a:xfrm>
            <a:off x="585270" y="6015001"/>
            <a:ext cx="446442" cy="153443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3" name="Rectangle 502">
            <a:hlinkClick r:id="rId5" action="ppaction://hlinksldjump" tooltip="Android 2: 51 @ -1.0%"/>
          </p:cNvPr>
          <p:cNvSpPr/>
          <p:nvPr/>
        </p:nvSpPr>
        <p:spPr>
          <a:xfrm>
            <a:off x="1031712" y="5789742"/>
            <a:ext cx="414860" cy="15186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4" name="Rectangle 503">
            <a:hlinkClick r:id="rId5" action="ppaction://hlinksldjump" tooltip="Java ME: 36 @ -68.9%"/>
          </p:cNvPr>
          <p:cNvSpPr/>
          <p:nvPr/>
        </p:nvSpPr>
        <p:spPr>
          <a:xfrm>
            <a:off x="1031712" y="5941609"/>
            <a:ext cx="256792" cy="170757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Rectangle 504">
            <a:hlinkClick r:id="rId5" action="ppaction://hlinksldjump" tooltip="Black berry: 22 @ -49.9%"/>
          </p:cNvPr>
          <p:cNvSpPr/>
          <p:nvPr/>
        </p:nvSpPr>
        <p:spPr>
          <a:xfrm>
            <a:off x="1288504" y="5941609"/>
            <a:ext cx="158068" cy="170757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Rectangle 505">
            <a:hlinkClick r:id="rId5" action="ppaction://hlinksldjump" tooltip="Symbian: 13 @ +22.9%"/>
          </p:cNvPr>
          <p:cNvSpPr/>
          <p:nvPr/>
        </p:nvSpPr>
        <p:spPr>
          <a:xfrm>
            <a:off x="1031712" y="6112366"/>
            <a:ext cx="283650" cy="56078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Rectangle 506">
            <a:hlinkClick r:id="rId5" action="ppaction://hlinksldjump" tooltip="Android 1: 4 @ -49.4%"/>
          </p:cNvPr>
          <p:cNvSpPr/>
          <p:nvPr/>
        </p:nvSpPr>
        <p:spPr>
          <a:xfrm>
            <a:off x="1315362" y="6112366"/>
            <a:ext cx="88401" cy="56078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Rectangle 507">
            <a:hlinkClick r:id="rId5" action="ppaction://hlinksldjump" tooltip="Other: 2 @ -30.0%"/>
          </p:cNvPr>
          <p:cNvSpPr/>
          <p:nvPr/>
        </p:nvSpPr>
        <p:spPr>
          <a:xfrm>
            <a:off x="1403763" y="6112366"/>
            <a:ext cx="42809" cy="56078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Rectangle 508">
            <a:hlinkClick r:id="rId5" action="ppaction://hlinksldjump" tooltip="Retired: 63 @ -5.4%"/>
          </p:cNvPr>
          <p:cNvSpPr/>
          <p:nvPr/>
        </p:nvSpPr>
        <p:spPr>
          <a:xfrm>
            <a:off x="12700" y="5500256"/>
            <a:ext cx="1446572" cy="680888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10" name="Rectangle 509">
            <a:hlinkClick r:id="rId5" action="ppaction://hlinksldjump" tooltip="Android 4: 148 @ -5.9%"/>
          </p:cNvPr>
          <p:cNvSpPr/>
          <p:nvPr/>
        </p:nvSpPr>
        <p:spPr>
          <a:xfrm>
            <a:off x="25400" y="6193844"/>
            <a:ext cx="679591" cy="269050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1" name="Rectangle 510">
            <a:hlinkClick r:id="rId5" action="ppaction://hlinksldjump" tooltip="iOS 4: 111 @ -39.5%"/>
          </p:cNvPr>
          <p:cNvSpPr/>
          <p:nvPr/>
        </p:nvSpPr>
        <p:spPr>
          <a:xfrm>
            <a:off x="25400" y="6462894"/>
            <a:ext cx="679591" cy="201809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2" name="Rectangle 511">
            <a:hlinkClick r:id="rId5" action="ppaction://hlinksldjump" tooltip="iOS 5: 93 @ -40.0%"/>
          </p:cNvPr>
          <p:cNvSpPr/>
          <p:nvPr/>
        </p:nvSpPr>
        <p:spPr>
          <a:xfrm>
            <a:off x="25400" y="6664703"/>
            <a:ext cx="679591" cy="16789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3" name="Rectangle 512">
            <a:hlinkClick r:id="rId5" action="ppaction://hlinksldjump" tooltip="Android 3: 84 @ -31.8%"/>
          </p:cNvPr>
          <p:cNvSpPr/>
          <p:nvPr/>
        </p:nvSpPr>
        <p:spPr>
          <a:xfrm>
            <a:off x="704991" y="6193844"/>
            <a:ext cx="371669" cy="280054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4" name="Rectangle 513">
            <a:hlinkClick r:id="rId5" action="ppaction://hlinksldjump" tooltip="Java ME: 84 @ +7.2%"/>
          </p:cNvPr>
          <p:cNvSpPr/>
          <p:nvPr/>
        </p:nvSpPr>
        <p:spPr>
          <a:xfrm>
            <a:off x="1076660" y="6193844"/>
            <a:ext cx="369912" cy="280054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5" name="Rectangle 514">
            <a:hlinkClick r:id="rId5" action="ppaction://hlinksldjump" tooltip="iOS 3: 75 @ -27.6%"/>
          </p:cNvPr>
          <p:cNvSpPr/>
          <p:nvPr/>
        </p:nvSpPr>
        <p:spPr>
          <a:xfrm>
            <a:off x="704991" y="6473898"/>
            <a:ext cx="391261" cy="23496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6" name="Rectangle 515">
            <a:hlinkClick r:id="rId5" action="ppaction://hlinksldjump" tooltip="Windows: 39 @ -52.0%"/>
          </p:cNvPr>
          <p:cNvSpPr/>
          <p:nvPr/>
        </p:nvSpPr>
        <p:spPr>
          <a:xfrm>
            <a:off x="704991" y="6708865"/>
            <a:ext cx="391261" cy="123735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7" name="Rectangle 516">
            <a:hlinkClick r:id="rId5" action="ppaction://hlinksldjump" tooltip="Android 2: 39 @ -27.8%"/>
          </p:cNvPr>
          <p:cNvSpPr/>
          <p:nvPr/>
        </p:nvSpPr>
        <p:spPr>
          <a:xfrm>
            <a:off x="1096252" y="6473898"/>
            <a:ext cx="350320" cy="13598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8" name="Rectangle 517">
            <a:hlinkClick r:id="rId5" action="ppaction://hlinksldjump" tooltip="Black berry: 33 @ -11.6%"/>
          </p:cNvPr>
          <p:cNvSpPr/>
          <p:nvPr/>
        </p:nvSpPr>
        <p:spPr>
          <a:xfrm>
            <a:off x="1096252" y="6609882"/>
            <a:ext cx="350320" cy="11433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9" name="Rectangle 518">
            <a:hlinkClick r:id="rId5" action="ppaction://hlinksldjump" tooltip="Symbian: 22 @ -14.8%"/>
          </p:cNvPr>
          <p:cNvSpPr/>
          <p:nvPr/>
        </p:nvSpPr>
        <p:spPr>
          <a:xfrm>
            <a:off x="1096252" y="6724218"/>
            <a:ext cx="253323" cy="108382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Rectangle 519">
            <a:hlinkClick r:id="rId5" action="ppaction://hlinksldjump" tooltip="Android 1: 5 @ -33.3%"/>
          </p:cNvPr>
          <p:cNvSpPr/>
          <p:nvPr/>
        </p:nvSpPr>
        <p:spPr>
          <a:xfrm>
            <a:off x="1349575" y="6724218"/>
            <a:ext cx="96997" cy="62649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Rectangle 520">
            <a:hlinkClick r:id="rId5" action="ppaction://hlinksldjump" tooltip="Other: 4 @ +18.4%"/>
          </p:cNvPr>
          <p:cNvSpPr/>
          <p:nvPr/>
        </p:nvSpPr>
        <p:spPr>
          <a:xfrm>
            <a:off x="1349575" y="6786867"/>
            <a:ext cx="96997" cy="45733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Rectangle 521">
            <a:hlinkClick r:id="rId5" action="ppaction://hlinksldjump" tooltip="Newbie: 61 @ -27.1%"/>
          </p:cNvPr>
          <p:cNvSpPr/>
          <p:nvPr/>
        </p:nvSpPr>
        <p:spPr>
          <a:xfrm>
            <a:off x="12700" y="6181144"/>
            <a:ext cx="1446572" cy="664156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23" name="Rectangle 522">
            <a:hlinkClick r:id="rId5" action="ppaction://hlinksldjump" tooltip="iOS 4: 109 @ +13.1%"/>
          </p:cNvPr>
          <p:cNvSpPr/>
          <p:nvPr/>
        </p:nvSpPr>
        <p:spPr>
          <a:xfrm>
            <a:off x="1471972" y="5512956"/>
            <a:ext cx="557189" cy="240725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4" name="Rectangle 523">
            <a:hlinkClick r:id="rId5" action="ppaction://hlinksldjump" tooltip="iOS 5: 107 @ -4.1%"/>
          </p:cNvPr>
          <p:cNvSpPr/>
          <p:nvPr/>
        </p:nvSpPr>
        <p:spPr>
          <a:xfrm>
            <a:off x="2029161" y="5512956"/>
            <a:ext cx="544828" cy="240725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5" name="Rectangle 524">
            <a:hlinkClick r:id="rId5" action="ppaction://hlinksldjump" tooltip="Java ME: 96 @ +184.6%"/>
          </p:cNvPr>
          <p:cNvSpPr/>
          <p:nvPr/>
        </p:nvSpPr>
        <p:spPr>
          <a:xfrm>
            <a:off x="1471972" y="5753681"/>
            <a:ext cx="490787" cy="2397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6" name="Rectangle 525">
            <a:hlinkClick r:id="rId5" action="ppaction://hlinksldjump" tooltip="Android 3: 94 @ +10.0%"/>
          </p:cNvPr>
          <p:cNvSpPr/>
          <p:nvPr/>
        </p:nvSpPr>
        <p:spPr>
          <a:xfrm>
            <a:off x="1471972" y="5993399"/>
            <a:ext cx="490787" cy="235384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7" name="Rectangle 526">
            <a:hlinkClick r:id="rId5" action="ppaction://hlinksldjump" tooltip="Android 4: 89 @ -20.7%"/>
          </p:cNvPr>
          <p:cNvSpPr/>
          <p:nvPr/>
        </p:nvSpPr>
        <p:spPr>
          <a:xfrm>
            <a:off x="1962759" y="5753681"/>
            <a:ext cx="413291" cy="26488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8" name="Rectangle 527">
            <a:hlinkClick r:id="rId5" action="ppaction://hlinksldjump" tooltip="Windows: 43 @ -28.6%"/>
          </p:cNvPr>
          <p:cNvSpPr/>
          <p:nvPr/>
        </p:nvSpPr>
        <p:spPr>
          <a:xfrm>
            <a:off x="2376050" y="5753681"/>
            <a:ext cx="197939" cy="264881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Rectangle 528">
            <a:hlinkClick r:id="rId5" action="ppaction://hlinksldjump" tooltip="iOS 3: 42 @ -47.2%"/>
          </p:cNvPr>
          <p:cNvSpPr/>
          <p:nvPr/>
        </p:nvSpPr>
        <p:spPr>
          <a:xfrm>
            <a:off x="1962759" y="6018562"/>
            <a:ext cx="246559" cy="210221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Rectangle 529">
            <a:hlinkClick r:id="rId5" action="ppaction://hlinksldjump" tooltip="Android 2: 32 @ -31.5%"/>
          </p:cNvPr>
          <p:cNvSpPr/>
          <p:nvPr/>
        </p:nvSpPr>
        <p:spPr>
          <a:xfrm>
            <a:off x="2209318" y="6018562"/>
            <a:ext cx="248660" cy="156709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Rectangle 530">
            <a:hlinkClick r:id="rId5" action="ppaction://hlinksldjump" tooltip="Black berry: 15 @ -52.0%"/>
          </p:cNvPr>
          <p:cNvSpPr/>
          <p:nvPr/>
        </p:nvSpPr>
        <p:spPr>
          <a:xfrm>
            <a:off x="2457978" y="6018562"/>
            <a:ext cx="116011" cy="156709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Rectangle 531">
            <a:hlinkClick r:id="rId5" action="ppaction://hlinksldjump" tooltip="Symbian: 11 @ -0.1%"/>
          </p:cNvPr>
          <p:cNvSpPr/>
          <p:nvPr/>
        </p:nvSpPr>
        <p:spPr>
          <a:xfrm>
            <a:off x="2209318" y="6175271"/>
            <a:ext cx="260762" cy="5351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Rectangle 532">
            <a:hlinkClick r:id="rId5" action="ppaction://hlinksldjump" tooltip="Android 1: 4 @ -60.7%"/>
          </p:cNvPr>
          <p:cNvSpPr/>
          <p:nvPr/>
        </p:nvSpPr>
        <p:spPr>
          <a:xfrm>
            <a:off x="2470080" y="6175271"/>
            <a:ext cx="103909" cy="41511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Rectangle 533">
            <a:hlinkClick r:id="rId5" action="ppaction://hlinksldjump" tooltip="Other: 1 @ -73.3%"/>
          </p:cNvPr>
          <p:cNvSpPr/>
          <p:nvPr/>
        </p:nvSpPr>
        <p:spPr>
          <a:xfrm>
            <a:off x="2470080" y="6216782"/>
            <a:ext cx="103909" cy="12001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Rectangle 534">
            <a:hlinkClick r:id="rId5" action="ppaction://hlinksldjump" tooltip="DINK: 53 @ -5.6%"/>
          </p:cNvPr>
          <p:cNvSpPr/>
          <p:nvPr/>
        </p:nvSpPr>
        <p:spPr>
          <a:xfrm>
            <a:off x="1459272" y="5500256"/>
            <a:ext cx="1127417" cy="741227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36" name="Rectangle 535">
            <a:hlinkClick r:id="rId5" action="ppaction://hlinksldjump" tooltip="iOS 5: 76 @ +31.8%"/>
          </p:cNvPr>
          <p:cNvSpPr/>
          <p:nvPr/>
        </p:nvSpPr>
        <p:spPr>
          <a:xfrm>
            <a:off x="2599389" y="5512956"/>
            <a:ext cx="399550" cy="230271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7" name="Rectangle 536">
            <a:hlinkClick r:id="rId5" action="ppaction://hlinksldjump" tooltip="iOS 3: 61 @ +93.4%"/>
          </p:cNvPr>
          <p:cNvSpPr/>
          <p:nvPr/>
        </p:nvSpPr>
        <p:spPr>
          <a:xfrm>
            <a:off x="2998939" y="5512956"/>
            <a:ext cx="323284" cy="230271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8" name="Rectangle 537">
            <a:hlinkClick r:id="rId5" action="ppaction://hlinksldjump" tooltip="Android 4: 59 @ -47.6%"/>
          </p:cNvPr>
          <p:cNvSpPr/>
          <p:nvPr/>
        </p:nvSpPr>
        <p:spPr>
          <a:xfrm>
            <a:off x="2599389" y="5743227"/>
            <a:ext cx="372766" cy="193250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9" name="Rectangle 538">
            <a:hlinkClick r:id="rId5" action="ppaction://hlinksldjump" tooltip="iOS 4: 56 @ -37.1%"/>
          </p:cNvPr>
          <p:cNvSpPr/>
          <p:nvPr/>
        </p:nvSpPr>
        <p:spPr>
          <a:xfrm>
            <a:off x="2972155" y="5743227"/>
            <a:ext cx="350068" cy="193250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0" name="Rectangle 539">
            <a:hlinkClick r:id="rId5" action="ppaction://hlinksldjump" tooltip="Android 3: 48 @ -37.2%"/>
          </p:cNvPr>
          <p:cNvSpPr/>
          <p:nvPr/>
        </p:nvSpPr>
        <p:spPr>
          <a:xfrm>
            <a:off x="2599389" y="5936477"/>
            <a:ext cx="346100" cy="169145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1" name="Rectangle 540">
            <a:hlinkClick r:id="rId5" action="ppaction://hlinksldjump" tooltip="Java ME: 35 @ +9.9%"/>
          </p:cNvPr>
          <p:cNvSpPr/>
          <p:nvPr/>
        </p:nvSpPr>
        <p:spPr>
          <a:xfrm>
            <a:off x="2599389" y="6105622"/>
            <a:ext cx="346100" cy="123161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2" name="Rectangle 541">
            <a:hlinkClick r:id="rId5" action="ppaction://hlinksldjump" tooltip="Android 2: 29 @ +52.9%"/>
          </p:cNvPr>
          <p:cNvSpPr/>
          <p:nvPr/>
        </p:nvSpPr>
        <p:spPr>
          <a:xfrm>
            <a:off x="2945489" y="5936477"/>
            <a:ext cx="195902" cy="179778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5" action="ppaction://hlinksldjump" tooltip="Windows: 27 @ +42.8%"/>
          </p:cNvPr>
          <p:cNvSpPr/>
          <p:nvPr/>
        </p:nvSpPr>
        <p:spPr>
          <a:xfrm>
            <a:off x="3141391" y="5936477"/>
            <a:ext cx="180832" cy="179778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Rectangle 543">
            <a:hlinkClick r:id="rId5" action="ppaction://hlinksldjump" tooltip="Black berry: 18 @ -38.2%"/>
          </p:cNvPr>
          <p:cNvSpPr/>
          <p:nvPr/>
        </p:nvSpPr>
        <p:spPr>
          <a:xfrm>
            <a:off x="2945489" y="6116255"/>
            <a:ext cx="194099" cy="112528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5" action="ppaction://hlinksldjump" tooltip="Symbian: 13 @ -9.4%"/>
          </p:cNvPr>
          <p:cNvSpPr/>
          <p:nvPr/>
        </p:nvSpPr>
        <p:spPr>
          <a:xfrm>
            <a:off x="3139588" y="6116255"/>
            <a:ext cx="182635" cy="88422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Rectangle 545">
            <a:hlinkClick r:id="rId5" action="ppaction://hlinksldjump" tooltip="Other: 2 @ -29.9%"/>
          </p:cNvPr>
          <p:cNvSpPr/>
          <p:nvPr/>
        </p:nvSpPr>
        <p:spPr>
          <a:xfrm>
            <a:off x="3139588" y="6204677"/>
            <a:ext cx="93517" cy="24106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Rectangle 546">
            <a:hlinkClick r:id="rId5" action="ppaction://hlinksldjump" tooltip="Android 1: 2 @ -28.8%"/>
          </p:cNvPr>
          <p:cNvSpPr/>
          <p:nvPr/>
        </p:nvSpPr>
        <p:spPr>
          <a:xfrm>
            <a:off x="3233105" y="6204677"/>
            <a:ext cx="89118" cy="24106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Rectangle 547">
            <a:hlinkClick r:id="rId5" action="ppaction://hlinksldjump" tooltip="Listener: 35 @ -12.4%"/>
          </p:cNvPr>
          <p:cNvSpPr/>
          <p:nvPr/>
        </p:nvSpPr>
        <p:spPr>
          <a:xfrm>
            <a:off x="2586689" y="5500256"/>
            <a:ext cx="748234" cy="741227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9" name="Rectangle 548">
            <a:hlinkClick r:id="rId5" action="ppaction://hlinksldjump" tooltip="Android 4: 71 @ -3.7%"/>
          </p:cNvPr>
          <p:cNvSpPr/>
          <p:nvPr/>
        </p:nvSpPr>
        <p:spPr>
          <a:xfrm>
            <a:off x="1471972" y="6254183"/>
            <a:ext cx="422146" cy="198638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50" name="Rectangle 549">
            <a:hlinkClick r:id="rId5" action="ppaction://hlinksldjump" tooltip="iOS 4: 49 @ +0.8%"/>
          </p:cNvPr>
          <p:cNvSpPr/>
          <p:nvPr/>
        </p:nvSpPr>
        <p:spPr>
          <a:xfrm>
            <a:off x="1471972" y="6452821"/>
            <a:ext cx="422146" cy="137211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51" name="Rectangle 550">
            <a:hlinkClick r:id="rId5" action="ppaction://hlinksldjump" tooltip="iOS 3: 37 @ +30.9%"/>
          </p:cNvPr>
          <p:cNvSpPr/>
          <p:nvPr/>
        </p:nvSpPr>
        <p:spPr>
          <a:xfrm>
            <a:off x="1894118" y="6254183"/>
            <a:ext cx="339818" cy="128442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52" name="Rectangle 551">
            <a:hlinkClick r:id="rId5" action="ppaction://hlinksldjump" tooltip="iOS 5: 28 @ -52.0%"/>
          </p:cNvPr>
          <p:cNvSpPr/>
          <p:nvPr/>
        </p:nvSpPr>
        <p:spPr>
          <a:xfrm>
            <a:off x="2233936" y="6254183"/>
            <a:ext cx="262028" cy="128442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5" action="ppaction://hlinksldjump" tooltip="Android 3: 28 @ +2.0%"/>
          </p:cNvPr>
          <p:cNvSpPr/>
          <p:nvPr/>
        </p:nvSpPr>
        <p:spPr>
          <a:xfrm>
            <a:off x="1894118" y="6382625"/>
            <a:ext cx="303684" cy="108246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Rectangle 553">
            <a:hlinkClick r:id="rId5" action="ppaction://hlinksldjump" tooltip="Java ME: 25 @ -19.6%"/>
          </p:cNvPr>
          <p:cNvSpPr/>
          <p:nvPr/>
        </p:nvSpPr>
        <p:spPr>
          <a:xfrm>
            <a:off x="1894118" y="6490872"/>
            <a:ext cx="303684" cy="99160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5" action="ppaction://hlinksldjump" tooltip="Windows: 21 @ -13.0%"/>
          </p:cNvPr>
          <p:cNvSpPr/>
          <p:nvPr/>
        </p:nvSpPr>
        <p:spPr>
          <a:xfrm>
            <a:off x="2197802" y="6382625"/>
            <a:ext cx="200766" cy="12593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5" action="ppaction://hlinksldjump" tooltip="Android 2: 10 @ -16.8%"/>
          </p:cNvPr>
          <p:cNvSpPr/>
          <p:nvPr/>
        </p:nvSpPr>
        <p:spPr>
          <a:xfrm>
            <a:off x="2398568" y="6382625"/>
            <a:ext cx="97396" cy="125937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Rectangle 556">
            <a:hlinkClick r:id="rId5" action="ppaction://hlinksldjump" tooltip="Black berry: 9 @ -48.1%"/>
          </p:cNvPr>
          <p:cNvSpPr/>
          <p:nvPr/>
        </p:nvSpPr>
        <p:spPr>
          <a:xfrm>
            <a:off x="2197802" y="6508563"/>
            <a:ext cx="129461" cy="81469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5" action="ppaction://hlinksldjump" tooltip="Symbian: 9 @ +36.0%"/>
          </p:cNvPr>
          <p:cNvSpPr/>
          <p:nvPr/>
        </p:nvSpPr>
        <p:spPr>
          <a:xfrm>
            <a:off x="2327263" y="6508563"/>
            <a:ext cx="158181" cy="6664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Rectangle 558">
            <a:hlinkClick r:id="rId5" action="ppaction://hlinksldjump" tooltip="Android 1: 2 @ +12.3%"/>
          </p:cNvPr>
          <p:cNvSpPr/>
          <p:nvPr/>
        </p:nvSpPr>
        <p:spPr>
          <a:xfrm>
            <a:off x="2327263" y="6575210"/>
            <a:ext cx="158181" cy="14822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Rectangle 559">
            <a:hlinkClick r:id="rId5" action="ppaction://hlinksldjump" tooltip="Other: 1 @ -55.7%"/>
          </p:cNvPr>
          <p:cNvSpPr/>
          <p:nvPr/>
        </p:nvSpPr>
        <p:spPr>
          <a:xfrm>
            <a:off x="2485444" y="6508563"/>
            <a:ext cx="10520" cy="81469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Rectangle 560">
            <a:hlinkClick r:id="rId5" action="ppaction://hlinksldjump" tooltip="Browser: 24 @ -12.6%"/>
          </p:cNvPr>
          <p:cNvSpPr/>
          <p:nvPr/>
        </p:nvSpPr>
        <p:spPr>
          <a:xfrm>
            <a:off x="1459272" y="6241483"/>
            <a:ext cx="1049392" cy="361249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62" name="Rectangle 561">
            <a:hlinkClick r:id="rId5" action="ppaction://hlinksldjump" tooltip="Android 3: 42 @ +25.0%"/>
          </p:cNvPr>
          <p:cNvSpPr/>
          <p:nvPr/>
        </p:nvSpPr>
        <p:spPr>
          <a:xfrm>
            <a:off x="1471972" y="6615432"/>
            <a:ext cx="418899" cy="114964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63" name="Rectangle 562">
            <a:hlinkClick r:id="rId5" action="ppaction://hlinksldjump" tooltip="iOS 4: 38 @ +49.1%"/>
          </p:cNvPr>
          <p:cNvSpPr/>
          <p:nvPr/>
        </p:nvSpPr>
        <p:spPr>
          <a:xfrm>
            <a:off x="1471972" y="6730396"/>
            <a:ext cx="418899" cy="102204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64" name="Rectangle 563">
            <a:hlinkClick r:id="rId5" action="ppaction://hlinksldjump" tooltip="iOS 3: 23 @ +60.4%"/>
          </p:cNvPr>
          <p:cNvSpPr/>
          <p:nvPr/>
        </p:nvSpPr>
        <p:spPr>
          <a:xfrm>
            <a:off x="1890871" y="6615432"/>
            <a:ext cx="236332" cy="112345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 564">
            <a:hlinkClick r:id="rId5" action="ppaction://hlinksldjump" tooltip="Java ME: 22 @ +5.5%"/>
          </p:cNvPr>
          <p:cNvSpPr/>
          <p:nvPr/>
        </p:nvSpPr>
        <p:spPr>
          <a:xfrm>
            <a:off x="1890871" y="6727778"/>
            <a:ext cx="236332" cy="104822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5" action="ppaction://hlinksldjump" tooltip="Android 4: 21 @ +3.6%"/>
          </p:cNvPr>
          <p:cNvSpPr/>
          <p:nvPr/>
        </p:nvSpPr>
        <p:spPr>
          <a:xfrm>
            <a:off x="2127203" y="6615432"/>
            <a:ext cx="197242" cy="118681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5" action="ppaction://hlinksldjump" tooltip="iOS 5: 18 @ -55.4%"/>
          </p:cNvPr>
          <p:cNvSpPr/>
          <p:nvPr/>
        </p:nvSpPr>
        <p:spPr>
          <a:xfrm>
            <a:off x="2324445" y="6615432"/>
            <a:ext cx="171519" cy="118681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5" action="ppaction://hlinksldjump" tooltip="Windows: 13 @ +10.3%"/>
          </p:cNvPr>
          <p:cNvSpPr/>
          <p:nvPr/>
        </p:nvSpPr>
        <p:spPr>
          <a:xfrm>
            <a:off x="2127203" y="6734113"/>
            <a:ext cx="148692" cy="98487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5" action="ppaction://hlinksldjump" tooltip="Android 2: 8 @ -38.0%"/>
          </p:cNvPr>
          <p:cNvSpPr/>
          <p:nvPr/>
        </p:nvSpPr>
        <p:spPr>
          <a:xfrm>
            <a:off x="2275895" y="6734113"/>
            <a:ext cx="153820" cy="55957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Rectangle 569">
            <a:hlinkClick r:id="rId5" action="ppaction://hlinksldjump" tooltip="Black berry: 6 @ -50.7%"/>
          </p:cNvPr>
          <p:cNvSpPr/>
          <p:nvPr/>
        </p:nvSpPr>
        <p:spPr>
          <a:xfrm>
            <a:off x="2275895" y="6790070"/>
            <a:ext cx="153820" cy="42530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5" action="ppaction://hlinksldjump" tooltip="Symbian: 5 @ -24.8%"/>
          </p:cNvPr>
          <p:cNvSpPr/>
          <p:nvPr/>
        </p:nvSpPr>
        <p:spPr>
          <a:xfrm>
            <a:off x="2429715" y="6734113"/>
            <a:ext cx="66249" cy="8363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Rectangle 571">
            <a:hlinkClick r:id="rId5" action="ppaction://hlinksldjump" tooltip="Android 1: 1 @ +47.7%"/>
          </p:cNvPr>
          <p:cNvSpPr/>
          <p:nvPr/>
        </p:nvSpPr>
        <p:spPr>
          <a:xfrm>
            <a:off x="2429715" y="6817749"/>
            <a:ext cx="48938" cy="14851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" name="Rectangle 572">
            <a:hlinkClick r:id="rId5" action="ppaction://hlinksldjump" tooltip="Other: 0 @ -77.1%"/>
          </p:cNvPr>
          <p:cNvSpPr/>
          <p:nvPr/>
        </p:nvSpPr>
        <p:spPr>
          <a:xfrm>
            <a:off x="2478653" y="6817749"/>
            <a:ext cx="17311" cy="14851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Rectangle 573">
            <a:hlinkClick r:id="rId5" action="ppaction://hlinksldjump" tooltip="Cameraman: 16 @ -1.1%"/>
          </p:cNvPr>
          <p:cNvSpPr/>
          <p:nvPr/>
        </p:nvSpPr>
        <p:spPr>
          <a:xfrm>
            <a:off x="1459272" y="6602732"/>
            <a:ext cx="1049392" cy="24256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5" name="Rectangle 574">
            <a:hlinkClick r:id="rId5" action="ppaction://hlinksldjump" tooltip="iOS 5: 26 @ +59.3%"/>
          </p:cNvPr>
          <p:cNvSpPr/>
          <p:nvPr/>
        </p:nvSpPr>
        <p:spPr>
          <a:xfrm>
            <a:off x="2521364" y="6254183"/>
            <a:ext cx="254001" cy="117628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Rectangle 575">
            <a:hlinkClick r:id="rId5" action="ppaction://hlinksldjump" tooltip="iOS 4: 25 @ -13.1%"/>
          </p:cNvPr>
          <p:cNvSpPr/>
          <p:nvPr/>
        </p:nvSpPr>
        <p:spPr>
          <a:xfrm>
            <a:off x="2521364" y="6371811"/>
            <a:ext cx="254001" cy="113233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5" action="ppaction://hlinksldjump" tooltip="Android 3: 21 @ -2.6%"/>
          </p:cNvPr>
          <p:cNvSpPr/>
          <p:nvPr/>
        </p:nvSpPr>
        <p:spPr>
          <a:xfrm>
            <a:off x="2775365" y="6254183"/>
            <a:ext cx="204778" cy="119362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5" action="ppaction://hlinksldjump" tooltip="iOS 3: 20 @ +3.3%"/>
          </p:cNvPr>
          <p:cNvSpPr/>
          <p:nvPr/>
        </p:nvSpPr>
        <p:spPr>
          <a:xfrm>
            <a:off x="2775365" y="6373545"/>
            <a:ext cx="204778" cy="11150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5" action="ppaction://hlinksldjump" tooltip="Android 4: 19 @ -13.2%"/>
          </p:cNvPr>
          <p:cNvSpPr/>
          <p:nvPr/>
        </p:nvSpPr>
        <p:spPr>
          <a:xfrm>
            <a:off x="2980143" y="6254183"/>
            <a:ext cx="171172" cy="128842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5" action="ppaction://hlinksldjump" tooltip="Java ME: 19 @ -11.8%"/>
          </p:cNvPr>
          <p:cNvSpPr/>
          <p:nvPr/>
        </p:nvSpPr>
        <p:spPr>
          <a:xfrm>
            <a:off x="3151315" y="6254183"/>
            <a:ext cx="170908" cy="128842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5" action="ppaction://hlinksldjump" tooltip="Windows: 11 @ +25.6%"/>
          </p:cNvPr>
          <p:cNvSpPr/>
          <p:nvPr/>
        </p:nvSpPr>
        <p:spPr>
          <a:xfrm>
            <a:off x="2980143" y="6383025"/>
            <a:ext cx="125806" cy="102020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ectangle 581">
            <a:hlinkClick r:id="rId5" action="ppaction://hlinksldjump" tooltip="Black berry: 8 @ +50.5%"/>
          </p:cNvPr>
          <p:cNvSpPr/>
          <p:nvPr/>
        </p:nvSpPr>
        <p:spPr>
          <a:xfrm>
            <a:off x="3105949" y="6383025"/>
            <a:ext cx="160650" cy="56074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5" action="ppaction://hlinksldjump" tooltip="Android 2: 6 @ -56.7%"/>
          </p:cNvPr>
          <p:cNvSpPr/>
          <p:nvPr/>
        </p:nvSpPr>
        <p:spPr>
          <a:xfrm>
            <a:off x="3105949" y="6439098"/>
            <a:ext cx="160650" cy="45946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5" action="ppaction://hlinksldjump" tooltip="Symbian: 4 @ +46.4%"/>
          </p:cNvPr>
          <p:cNvSpPr/>
          <p:nvPr/>
        </p:nvSpPr>
        <p:spPr>
          <a:xfrm>
            <a:off x="3266599" y="6383025"/>
            <a:ext cx="55624" cy="81048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Rectangle 584">
            <a:hlinkClick r:id="rId5" action="ppaction://hlinksldjump" tooltip="Android 1: 1 @ +10.6%"/>
          </p:cNvPr>
          <p:cNvSpPr/>
          <p:nvPr/>
        </p:nvSpPr>
        <p:spPr>
          <a:xfrm>
            <a:off x="3266599" y="6464073"/>
            <a:ext cx="48398" cy="20972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6" name="Rectangle 585">
            <a:hlinkClick r:id="rId5" action="ppaction://hlinksldjump" tooltip="Other: 0 @ -79.3%"/>
          </p:cNvPr>
          <p:cNvSpPr/>
          <p:nvPr/>
        </p:nvSpPr>
        <p:spPr>
          <a:xfrm>
            <a:off x="3314997" y="6464073"/>
            <a:ext cx="7226" cy="20972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Rectangle 586">
            <a:hlinkClick r:id="rId5" action="ppaction://hlinksldjump" tooltip="Traveller: 14 @ -1.3%"/>
          </p:cNvPr>
          <p:cNvSpPr/>
          <p:nvPr/>
        </p:nvSpPr>
        <p:spPr>
          <a:xfrm>
            <a:off x="2508664" y="6241483"/>
            <a:ext cx="826259" cy="256261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88" name="Rectangle 587">
            <a:hlinkClick r:id="rId5" action="ppaction://hlinksldjump" tooltip="iOS 4: 18 @ -27.4%"/>
          </p:cNvPr>
          <p:cNvSpPr/>
          <p:nvPr/>
        </p:nvSpPr>
        <p:spPr>
          <a:xfrm>
            <a:off x="2521364" y="6510444"/>
            <a:ext cx="212130" cy="99250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5" action="ppaction://hlinksldjump" tooltip="Android 3: 18 @ +5.7%"/>
          </p:cNvPr>
          <p:cNvSpPr/>
          <p:nvPr/>
        </p:nvSpPr>
        <p:spPr>
          <a:xfrm>
            <a:off x="2733494" y="6510444"/>
            <a:ext cx="206488" cy="99250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5" action="ppaction://hlinksldjump" tooltip="iOS 3: 15 @ +27.7%"/>
          </p:cNvPr>
          <p:cNvSpPr/>
          <p:nvPr/>
        </p:nvSpPr>
        <p:spPr>
          <a:xfrm>
            <a:off x="2521364" y="6609694"/>
            <a:ext cx="219916" cy="79064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5" action="ppaction://hlinksldjump" tooltip="iOS 5: 14 @ +45.9%"/>
          </p:cNvPr>
          <p:cNvSpPr/>
          <p:nvPr/>
        </p:nvSpPr>
        <p:spPr>
          <a:xfrm>
            <a:off x="2741280" y="6609694"/>
            <a:ext cx="198702" cy="79064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5" action="ppaction://hlinksldjump" tooltip="Java ME: 13 @ -25.6%"/>
          </p:cNvPr>
          <p:cNvSpPr/>
          <p:nvPr/>
        </p:nvSpPr>
        <p:spPr>
          <a:xfrm>
            <a:off x="2521364" y="6688758"/>
            <a:ext cx="196464" cy="77009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Rectangle 592">
            <a:hlinkClick r:id="rId5" action="ppaction://hlinksldjump" tooltip="Android 4: 12 @ -32.9%"/>
          </p:cNvPr>
          <p:cNvSpPr/>
          <p:nvPr/>
        </p:nvSpPr>
        <p:spPr>
          <a:xfrm>
            <a:off x="2521364" y="6765767"/>
            <a:ext cx="196464" cy="66833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5" action="ppaction://hlinksldjump" tooltip="Windows: 8 @ +0.4%"/>
          </p:cNvPr>
          <p:cNvSpPr/>
          <p:nvPr/>
        </p:nvSpPr>
        <p:spPr>
          <a:xfrm>
            <a:off x="2717828" y="6688758"/>
            <a:ext cx="118935" cy="80066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5" action="ppaction://hlinksldjump" tooltip="Android 2: 7 @ -12.1%"/>
          </p:cNvPr>
          <p:cNvSpPr/>
          <p:nvPr/>
        </p:nvSpPr>
        <p:spPr>
          <a:xfrm>
            <a:off x="2836763" y="6688758"/>
            <a:ext cx="103219" cy="80066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5" action="ppaction://hlinksldjump" tooltip="Black berry: 6 @ +40.2%"/>
          </p:cNvPr>
          <p:cNvSpPr/>
          <p:nvPr/>
        </p:nvSpPr>
        <p:spPr>
          <a:xfrm>
            <a:off x="2717828" y="6768824"/>
            <a:ext cx="101541" cy="63776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5" action="ppaction://hlinksldjump" tooltip="Symbian: 5 @ +47.6%"/>
          </p:cNvPr>
          <p:cNvSpPr/>
          <p:nvPr/>
        </p:nvSpPr>
        <p:spPr>
          <a:xfrm>
            <a:off x="2819369" y="6768824"/>
            <a:ext cx="102315" cy="58564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Rectangle 597">
            <a:hlinkClick r:id="rId5" action="ppaction://hlinksldjump" tooltip="Android 1: 1 @ +132.6%"/>
          </p:cNvPr>
          <p:cNvSpPr/>
          <p:nvPr/>
        </p:nvSpPr>
        <p:spPr>
          <a:xfrm>
            <a:off x="2921684" y="6768824"/>
            <a:ext cx="18298" cy="585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Rectangle 598">
            <a:hlinkClick r:id="rId5" action="ppaction://hlinksldjump" tooltip="Other: 1 @ +62.1%"/>
          </p:cNvPr>
          <p:cNvSpPr/>
          <p:nvPr/>
        </p:nvSpPr>
        <p:spPr>
          <a:xfrm>
            <a:off x="2819369" y="6827387"/>
            <a:ext cx="120613" cy="5213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Rectangle 599">
            <a:hlinkClick r:id="rId5" action="ppaction://hlinksldjump" tooltip="Connected: 10 @ -4.4%"/>
          </p:cNvPr>
          <p:cNvSpPr/>
          <p:nvPr/>
        </p:nvSpPr>
        <p:spPr>
          <a:xfrm>
            <a:off x="2508664" y="6497745"/>
            <a:ext cx="444018" cy="347555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01" name="Rectangle 600">
            <a:hlinkClick r:id="rId5" action="ppaction://hlinksldjump" tooltip="Android 3: 20 @ -3.3%"/>
          </p:cNvPr>
          <p:cNvSpPr/>
          <p:nvPr/>
        </p:nvSpPr>
        <p:spPr>
          <a:xfrm>
            <a:off x="2965382" y="6510444"/>
            <a:ext cx="191786" cy="115851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Rectangle 601">
            <a:hlinkClick r:id="rId5" action="ppaction://hlinksldjump" tooltip="Android 4: 17 @ +33.8%"/>
          </p:cNvPr>
          <p:cNvSpPr/>
          <p:nvPr/>
        </p:nvSpPr>
        <p:spPr>
          <a:xfrm>
            <a:off x="3157168" y="6510444"/>
            <a:ext cx="165055" cy="115851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Rectangle 602">
            <a:hlinkClick r:id="rId5" action="ppaction://hlinksldjump" tooltip="iOS 4: 16 @ -0.1%"/>
          </p:cNvPr>
          <p:cNvSpPr/>
          <p:nvPr/>
        </p:nvSpPr>
        <p:spPr>
          <a:xfrm>
            <a:off x="2965382" y="6626295"/>
            <a:ext cx="198175" cy="9076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Rectangle 603">
            <a:hlinkClick r:id="rId5" action="ppaction://hlinksldjump" tooltip="iOS 5: 13 @ -10.2%"/>
          </p:cNvPr>
          <p:cNvSpPr/>
          <p:nvPr/>
        </p:nvSpPr>
        <p:spPr>
          <a:xfrm>
            <a:off x="3163557" y="6626295"/>
            <a:ext cx="158666" cy="90762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Rectangle 604">
            <a:hlinkClick r:id="rId5" action="ppaction://hlinksldjump" tooltip="iOS 3: 10 @ +3.1%"/>
          </p:cNvPr>
          <p:cNvSpPr/>
          <p:nvPr/>
        </p:nvSpPr>
        <p:spPr>
          <a:xfrm>
            <a:off x="2965382" y="6717058"/>
            <a:ext cx="176208" cy="66811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Rectangle 605">
            <a:hlinkClick r:id="rId5" action="ppaction://hlinksldjump" tooltip="Android 2: 8 @ +47.0%"/>
          </p:cNvPr>
          <p:cNvSpPr/>
          <p:nvPr/>
        </p:nvSpPr>
        <p:spPr>
          <a:xfrm>
            <a:off x="2965382" y="6783869"/>
            <a:ext cx="176208" cy="48731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Rectangle 606">
            <a:hlinkClick r:id="rId5" action="ppaction://hlinksldjump" tooltip="Java ME: 8 @ -45.9%"/>
          </p:cNvPr>
          <p:cNvSpPr/>
          <p:nvPr/>
        </p:nvSpPr>
        <p:spPr>
          <a:xfrm>
            <a:off x="3141590" y="6717058"/>
            <a:ext cx="109646" cy="77776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Rectangle 607">
            <a:hlinkClick r:id="rId5" action="ppaction://hlinksldjump" tooltip="Windows: 5 @ +8.6%"/>
          </p:cNvPr>
          <p:cNvSpPr/>
          <p:nvPr/>
        </p:nvSpPr>
        <p:spPr>
          <a:xfrm>
            <a:off x="3251236" y="6717058"/>
            <a:ext cx="70987" cy="77776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Rectangle 608">
            <a:hlinkClick r:id="rId5" action="ppaction://hlinksldjump" tooltip="Symbian: 3 @ -53.3%"/>
          </p:cNvPr>
          <p:cNvSpPr/>
          <p:nvPr/>
        </p:nvSpPr>
        <p:spPr>
          <a:xfrm>
            <a:off x="3141590" y="6794833"/>
            <a:ext cx="89254" cy="37767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Rectangle 609">
            <a:hlinkClick r:id="rId5" action="ppaction://hlinksldjump" tooltip="Black berry: 2 @ -65.2%"/>
          </p:cNvPr>
          <p:cNvSpPr/>
          <p:nvPr/>
        </p:nvSpPr>
        <p:spPr>
          <a:xfrm>
            <a:off x="3230844" y="6794833"/>
            <a:ext cx="50504" cy="37767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Rectangle 610">
            <a:hlinkClick r:id="rId5" action="ppaction://hlinksldjump" tooltip="Android 1: 1 @ +inf%"/>
          </p:cNvPr>
          <p:cNvSpPr/>
          <p:nvPr/>
        </p:nvSpPr>
        <p:spPr>
          <a:xfrm>
            <a:off x="3281348" y="6794833"/>
            <a:ext cx="40875" cy="308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Rectangle 611">
            <a:hlinkClick r:id="rId5" action="ppaction://hlinksldjump" tooltip="Other: 0 @ -71.6%"/>
          </p:cNvPr>
          <p:cNvSpPr/>
          <p:nvPr/>
        </p:nvSpPr>
        <p:spPr>
          <a:xfrm>
            <a:off x="3281348" y="6825718"/>
            <a:ext cx="40875" cy="6882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Rectangle 612">
            <a:hlinkClick r:id="rId5" action="ppaction://hlinksldjump" tooltip="Picky: 8 @ -6.6%"/>
          </p:cNvPr>
          <p:cNvSpPr/>
          <p:nvPr/>
        </p:nvSpPr>
        <p:spPr>
          <a:xfrm>
            <a:off x="2952682" y="6497745"/>
            <a:ext cx="382241" cy="347555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14" name="Rectangle 613">
            <a:hlinkClick r:id="rId5" action="ppaction://hlinksldjump" tooltip="Music + Video: 32 @ -12.2%"/>
          </p:cNvPr>
          <p:cNvSpPr/>
          <p:nvPr/>
        </p:nvSpPr>
        <p:spPr>
          <a:xfrm>
            <a:off x="0" y="5487556"/>
            <a:ext cx="3347623" cy="1370444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Music + Video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615" name="Rectangle 614">
            <a:hlinkClick r:id="rId5" action="ppaction://hlinksldjump" tooltip="iOS 4: 134 @ -3.1%"/>
          </p:cNvPr>
          <p:cNvSpPr/>
          <p:nvPr/>
        </p:nvSpPr>
        <p:spPr>
          <a:xfrm>
            <a:off x="3373023" y="3709346"/>
            <a:ext cx="624485" cy="26247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6" name="Rectangle 615">
            <a:hlinkClick r:id="rId5" action="ppaction://hlinksldjump" tooltip="iOS 3: 96 @ -5.8%"/>
          </p:cNvPr>
          <p:cNvSpPr/>
          <p:nvPr/>
        </p:nvSpPr>
        <p:spPr>
          <a:xfrm>
            <a:off x="3373023" y="3971816"/>
            <a:ext cx="624485" cy="188457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7" name="Rectangle 616">
            <a:hlinkClick r:id="rId5" action="ppaction://hlinksldjump" tooltip="iOS 5: 92 @ +13.8%"/>
          </p:cNvPr>
          <p:cNvSpPr/>
          <p:nvPr/>
        </p:nvSpPr>
        <p:spPr>
          <a:xfrm>
            <a:off x="3373023" y="4160273"/>
            <a:ext cx="624485" cy="180185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8" name="Rectangle 617">
            <a:hlinkClick r:id="rId5" action="ppaction://hlinksldjump" tooltip="Android 3: 77 @ -11.0%"/>
          </p:cNvPr>
          <p:cNvSpPr/>
          <p:nvPr/>
        </p:nvSpPr>
        <p:spPr>
          <a:xfrm>
            <a:off x="3997508" y="3709346"/>
            <a:ext cx="366607" cy="258509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9" name="Rectangle 618">
            <a:hlinkClick r:id="rId5" action="ppaction://hlinksldjump" tooltip="Android 4: 77 @ -38.6%"/>
          </p:cNvPr>
          <p:cNvSpPr/>
          <p:nvPr/>
        </p:nvSpPr>
        <p:spPr>
          <a:xfrm>
            <a:off x="4364115" y="3709346"/>
            <a:ext cx="363036" cy="258509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0" name="Rectangle 619">
            <a:hlinkClick r:id="rId5" action="ppaction://hlinksldjump" tooltip="Java ME: 71 @ -29.5%"/>
          </p:cNvPr>
          <p:cNvSpPr/>
          <p:nvPr/>
        </p:nvSpPr>
        <p:spPr>
          <a:xfrm>
            <a:off x="3997508" y="3967855"/>
            <a:ext cx="405040" cy="215313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1" name="Rectangle 620">
            <a:hlinkClick r:id="rId5" action="ppaction://hlinksldjump" tooltip="Windows: 57 @ +11.0%"/>
          </p:cNvPr>
          <p:cNvSpPr/>
          <p:nvPr/>
        </p:nvSpPr>
        <p:spPr>
          <a:xfrm>
            <a:off x="4402548" y="3967855"/>
            <a:ext cx="324603" cy="215313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2" name="Rectangle 621">
            <a:hlinkClick r:id="rId5" action="ppaction://hlinksldjump" tooltip="Android 2: 39 @ +51.6%"/>
          </p:cNvPr>
          <p:cNvSpPr/>
          <p:nvPr/>
        </p:nvSpPr>
        <p:spPr>
          <a:xfrm>
            <a:off x="3997508" y="4183168"/>
            <a:ext cx="306643" cy="157290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Rectangle 622">
            <a:hlinkClick r:id="rId5" action="ppaction://hlinksldjump" tooltip="Black berry: 29 @ -7.5%"/>
          </p:cNvPr>
          <p:cNvSpPr/>
          <p:nvPr/>
        </p:nvSpPr>
        <p:spPr>
          <a:xfrm>
            <a:off x="4304151" y="4183168"/>
            <a:ext cx="226155" cy="157290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Rectangle 623">
            <a:hlinkClick r:id="rId5" action="ppaction://hlinksldjump" tooltip="Symbian: 20 @ -23.5%"/>
          </p:cNvPr>
          <p:cNvSpPr/>
          <p:nvPr/>
        </p:nvSpPr>
        <p:spPr>
          <a:xfrm>
            <a:off x="4530306" y="4183168"/>
            <a:ext cx="196845" cy="121718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5" name="Rectangle 624">
            <a:hlinkClick r:id="rId5" action="ppaction://hlinksldjump" tooltip="Android 1: 3 @ -59.4%"/>
          </p:cNvPr>
          <p:cNvSpPr/>
          <p:nvPr/>
        </p:nvSpPr>
        <p:spPr>
          <a:xfrm>
            <a:off x="4530306" y="4304886"/>
            <a:ext cx="111013" cy="35572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Rectangle 625">
            <a:hlinkClick r:id="rId5" action="ppaction://hlinksldjump" tooltip="Other: 2 @ +17.1%"/>
          </p:cNvPr>
          <p:cNvSpPr/>
          <p:nvPr/>
        </p:nvSpPr>
        <p:spPr>
          <a:xfrm>
            <a:off x="4641319" y="4304886"/>
            <a:ext cx="85832" cy="35572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7" name="Rectangle 626">
            <a:hlinkClick r:id="rId5" action="ppaction://hlinksldjump" tooltip="Newbie: 58 @ -10.3%"/>
          </p:cNvPr>
          <p:cNvSpPr/>
          <p:nvPr/>
        </p:nvSpPr>
        <p:spPr>
          <a:xfrm>
            <a:off x="3360323" y="3696646"/>
            <a:ext cx="1379528" cy="656512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28" name="Rectangle 627">
            <a:hlinkClick r:id="rId5" action="ppaction://hlinksldjump" tooltip="iOS 4: 108 @ +90.7%"/>
          </p:cNvPr>
          <p:cNvSpPr/>
          <p:nvPr/>
        </p:nvSpPr>
        <p:spPr>
          <a:xfrm>
            <a:off x="3373023" y="4365858"/>
            <a:ext cx="478785" cy="274143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9" name="Rectangle 628">
            <a:hlinkClick r:id="rId5" action="ppaction://hlinksldjump" tooltip="Java ME: 80 @ +22.1%"/>
          </p:cNvPr>
          <p:cNvSpPr/>
          <p:nvPr/>
        </p:nvSpPr>
        <p:spPr>
          <a:xfrm>
            <a:off x="3373023" y="4640001"/>
            <a:ext cx="478785" cy="201331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0" name="Rectangle 629">
            <a:hlinkClick r:id="rId5" action="ppaction://hlinksldjump" tooltip="Android 4: 76 @ -47.0%"/>
          </p:cNvPr>
          <p:cNvSpPr/>
          <p:nvPr/>
        </p:nvSpPr>
        <p:spPr>
          <a:xfrm>
            <a:off x="3851808" y="4365858"/>
            <a:ext cx="364421" cy="251321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1" name="Rectangle 630">
            <a:hlinkClick r:id="rId5" action="ppaction://hlinksldjump" tooltip="iOS 3: 55 @ +17.5%"/>
          </p:cNvPr>
          <p:cNvSpPr/>
          <p:nvPr/>
        </p:nvSpPr>
        <p:spPr>
          <a:xfrm>
            <a:off x="4216229" y="4365858"/>
            <a:ext cx="264303" cy="251321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2" name="Rectangle 631">
            <a:hlinkClick r:id="rId5" action="ppaction://hlinksldjump" tooltip="Android 3: 51 @ -63.2%"/>
          </p:cNvPr>
          <p:cNvSpPr/>
          <p:nvPr/>
        </p:nvSpPr>
        <p:spPr>
          <a:xfrm>
            <a:off x="4480532" y="4365858"/>
            <a:ext cx="246619" cy="251321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3" name="Rectangle 632">
            <a:hlinkClick r:id="rId5" action="ppaction://hlinksldjump" tooltip="Windows: 47 @ +39.0%"/>
          </p:cNvPr>
          <p:cNvSpPr/>
          <p:nvPr/>
        </p:nvSpPr>
        <p:spPr>
          <a:xfrm>
            <a:off x="3851808" y="4617179"/>
            <a:ext cx="252759" cy="224153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Rectangle 633">
            <a:hlinkClick r:id="rId5" action="ppaction://hlinksldjump" tooltip="Android 2: 38 @ +36.1%"/>
          </p:cNvPr>
          <p:cNvSpPr/>
          <p:nvPr/>
        </p:nvSpPr>
        <p:spPr>
          <a:xfrm>
            <a:off x="4104567" y="4617179"/>
            <a:ext cx="403671" cy="115331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5" name="Rectangle 634">
            <a:hlinkClick r:id="rId5" action="ppaction://hlinksldjump" tooltip="iOS 5: 36 @ -69.2%"/>
          </p:cNvPr>
          <p:cNvSpPr/>
          <p:nvPr/>
        </p:nvSpPr>
        <p:spPr>
          <a:xfrm>
            <a:off x="4104567" y="4732510"/>
            <a:ext cx="403671" cy="108822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6" name="Rectangle 635">
            <a:hlinkClick r:id="rId5" action="ppaction://hlinksldjump" tooltip="Black berry: 24 @ -34.4%"/>
          </p:cNvPr>
          <p:cNvSpPr/>
          <p:nvPr/>
        </p:nvSpPr>
        <p:spPr>
          <a:xfrm>
            <a:off x="4508238" y="4617179"/>
            <a:ext cx="218913" cy="130271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Rectangle 636">
            <a:hlinkClick r:id="rId5" action="ppaction://hlinksldjump" tooltip="Symbian: 13 @ -10.8%"/>
          </p:cNvPr>
          <p:cNvSpPr/>
          <p:nvPr/>
        </p:nvSpPr>
        <p:spPr>
          <a:xfrm>
            <a:off x="4508238" y="4747450"/>
            <a:ext cx="161761" cy="93882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Rectangle 637">
            <a:hlinkClick r:id="rId5" action="ppaction://hlinksldjump" tooltip="Android 1: 3 @ -42.3%"/>
          </p:cNvPr>
          <p:cNvSpPr/>
          <p:nvPr/>
        </p:nvSpPr>
        <p:spPr>
          <a:xfrm>
            <a:off x="4669999" y="4747450"/>
            <a:ext cx="57152" cy="55388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9" name="Rectangle 638">
            <a:hlinkClick r:id="rId5" action="ppaction://hlinksldjump" tooltip="Other: 2 @ -32.3%"/>
          </p:cNvPr>
          <p:cNvSpPr/>
          <p:nvPr/>
        </p:nvSpPr>
        <p:spPr>
          <a:xfrm>
            <a:off x="4669999" y="4802838"/>
            <a:ext cx="57152" cy="3849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0" name="Rectangle 639">
            <a:hlinkClick r:id="rId5" action="ppaction://hlinksldjump" tooltip="Retired: 44 @ -22.7%"/>
          </p:cNvPr>
          <p:cNvSpPr/>
          <p:nvPr/>
        </p:nvSpPr>
        <p:spPr>
          <a:xfrm>
            <a:off x="3360323" y="4353158"/>
            <a:ext cx="1379528" cy="500874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41" name="Rectangle 640">
            <a:hlinkClick r:id="rId5" action="ppaction://hlinksldjump" tooltip="iOS 4: 97 @ -8.8%"/>
          </p:cNvPr>
          <p:cNvSpPr/>
          <p:nvPr/>
        </p:nvSpPr>
        <p:spPr>
          <a:xfrm>
            <a:off x="4752551" y="3709346"/>
            <a:ext cx="516436" cy="22735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2" name="Rectangle 641">
            <a:hlinkClick r:id="rId5" action="ppaction://hlinksldjump" tooltip="Android 3: 74 @ -34.0%"/>
          </p:cNvPr>
          <p:cNvSpPr/>
          <p:nvPr/>
        </p:nvSpPr>
        <p:spPr>
          <a:xfrm>
            <a:off x="5268987" y="3709346"/>
            <a:ext cx="393994" cy="227356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3" name="Rectangle 642">
            <a:hlinkClick r:id="rId5" action="ppaction://hlinksldjump" tooltip="iOS 5: 66 @ +10.3%"/>
          </p:cNvPr>
          <p:cNvSpPr/>
          <p:nvPr/>
        </p:nvSpPr>
        <p:spPr>
          <a:xfrm>
            <a:off x="4752551" y="3936702"/>
            <a:ext cx="376421" cy="213786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4" name="Rectangle 643">
            <a:hlinkClick r:id="rId5" action="ppaction://hlinksldjump" tooltip="iOS 3: 51 @ -15.4%"/>
          </p:cNvPr>
          <p:cNvSpPr/>
          <p:nvPr/>
        </p:nvSpPr>
        <p:spPr>
          <a:xfrm>
            <a:off x="4752551" y="4150488"/>
            <a:ext cx="376421" cy="163179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5" name="Rectangle 644">
            <a:hlinkClick r:id="rId5" action="ppaction://hlinksldjump" tooltip="Android 4: 41 @ -69.7%"/>
          </p:cNvPr>
          <p:cNvSpPr/>
          <p:nvPr/>
        </p:nvSpPr>
        <p:spPr>
          <a:xfrm>
            <a:off x="5128972" y="3936702"/>
            <a:ext cx="287014" cy="172905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Rectangle 645">
            <a:hlinkClick r:id="rId5" action="ppaction://hlinksldjump" tooltip="Java ME: 35 @ -46.3%"/>
          </p:cNvPr>
          <p:cNvSpPr/>
          <p:nvPr/>
        </p:nvSpPr>
        <p:spPr>
          <a:xfrm>
            <a:off x="5415987" y="3936702"/>
            <a:ext cx="246994" cy="172905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Rectangle 646">
            <a:hlinkClick r:id="rId5" action="ppaction://hlinksldjump" tooltip="Android 2: 35 @ +52.2%"/>
          </p:cNvPr>
          <p:cNvSpPr/>
          <p:nvPr/>
        </p:nvSpPr>
        <p:spPr>
          <a:xfrm>
            <a:off x="5128972" y="4109607"/>
            <a:ext cx="382768" cy="109938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8" name="Rectangle 647">
            <a:hlinkClick r:id="rId5" action="ppaction://hlinksldjump" tooltip="Windows: 30 @ -19.7%"/>
          </p:cNvPr>
          <p:cNvSpPr/>
          <p:nvPr/>
        </p:nvSpPr>
        <p:spPr>
          <a:xfrm>
            <a:off x="5128972" y="4219545"/>
            <a:ext cx="382768" cy="9412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9" name="Rectangle 648">
            <a:hlinkClick r:id="rId5" action="ppaction://hlinksldjump" tooltip="Symbian: 10 @ -36.5%"/>
          </p:cNvPr>
          <p:cNvSpPr/>
          <p:nvPr/>
        </p:nvSpPr>
        <p:spPr>
          <a:xfrm>
            <a:off x="5511740" y="4109607"/>
            <a:ext cx="151241" cy="83831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0" name="Rectangle 649">
            <a:hlinkClick r:id="rId5" action="ppaction://hlinksldjump" tooltip="Black berry: 10 @ -48.0%"/>
          </p:cNvPr>
          <p:cNvSpPr/>
          <p:nvPr/>
        </p:nvSpPr>
        <p:spPr>
          <a:xfrm>
            <a:off x="5511740" y="4193438"/>
            <a:ext cx="151241" cy="76334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1" name="Rectangle 650">
            <a:hlinkClick r:id="rId5" action="ppaction://hlinksldjump" tooltip="Android 1: 4 @ +34.3%"/>
          </p:cNvPr>
          <p:cNvSpPr/>
          <p:nvPr/>
        </p:nvSpPr>
        <p:spPr>
          <a:xfrm>
            <a:off x="5511740" y="4269772"/>
            <a:ext cx="124302" cy="43895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2" name="Rectangle 651">
            <a:hlinkClick r:id="rId5" action="ppaction://hlinksldjump" tooltip="Other: 1 @ -54.0%"/>
          </p:cNvPr>
          <p:cNvSpPr/>
          <p:nvPr/>
        </p:nvSpPr>
        <p:spPr>
          <a:xfrm>
            <a:off x="5636042" y="4269772"/>
            <a:ext cx="26939" cy="43895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Rectangle 652">
            <a:hlinkClick r:id="rId5" action="ppaction://hlinksldjump" tooltip="DINK: 38 @ -29.0%"/>
          </p:cNvPr>
          <p:cNvSpPr/>
          <p:nvPr/>
        </p:nvSpPr>
        <p:spPr>
          <a:xfrm>
            <a:off x="4739851" y="3696646"/>
            <a:ext cx="935830" cy="629721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54" name="Rectangle 653">
            <a:hlinkClick r:id="rId5" action="ppaction://hlinksldjump" tooltip="Android 3: 85 @ -16.1%"/>
          </p:cNvPr>
          <p:cNvSpPr/>
          <p:nvPr/>
        </p:nvSpPr>
        <p:spPr>
          <a:xfrm>
            <a:off x="5688381" y="3709346"/>
            <a:ext cx="456065" cy="226394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5" name="Rectangle 654">
            <a:hlinkClick r:id="rId5" action="ppaction://hlinksldjump" tooltip="iOS 4: 67 @ +37.1%"/>
          </p:cNvPr>
          <p:cNvSpPr/>
          <p:nvPr/>
        </p:nvSpPr>
        <p:spPr>
          <a:xfrm>
            <a:off x="6144446" y="3709346"/>
            <a:ext cx="356809" cy="226394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6" name="Rectangle 655">
            <a:hlinkClick r:id="rId5" action="ppaction://hlinksldjump" tooltip="Android 4: 62 @ -11.6%"/>
          </p:cNvPr>
          <p:cNvSpPr/>
          <p:nvPr/>
        </p:nvSpPr>
        <p:spPr>
          <a:xfrm>
            <a:off x="5688381" y="3935740"/>
            <a:ext cx="348941" cy="214617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7" name="Rectangle 656">
            <a:hlinkClick r:id="rId5" action="ppaction://hlinksldjump" tooltip="iOS 3: 47 @ +28.7%"/>
          </p:cNvPr>
          <p:cNvSpPr/>
          <p:nvPr/>
        </p:nvSpPr>
        <p:spPr>
          <a:xfrm>
            <a:off x="5688381" y="4150358"/>
            <a:ext cx="348941" cy="163309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8" name="Rectangle 657">
            <a:hlinkClick r:id="rId5" action="ppaction://hlinksldjump" tooltip="iOS 5: 39 @ -40.5%"/>
          </p:cNvPr>
          <p:cNvSpPr/>
          <p:nvPr/>
        </p:nvSpPr>
        <p:spPr>
          <a:xfrm>
            <a:off x="6037322" y="3935740"/>
            <a:ext cx="235580" cy="199351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9" name="Rectangle 658">
            <a:hlinkClick r:id="rId5" action="ppaction://hlinksldjump" tooltip="Java ME: 38 @ +24.1%"/>
          </p:cNvPr>
          <p:cNvSpPr/>
          <p:nvPr/>
        </p:nvSpPr>
        <p:spPr>
          <a:xfrm>
            <a:off x="6272902" y="3935740"/>
            <a:ext cx="228353" cy="199351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0" name="Rectangle 659">
            <a:hlinkClick r:id="rId5" action="ppaction://hlinksldjump" tooltip="Windows: 25 @ -35.2%"/>
          </p:cNvPr>
          <p:cNvSpPr/>
          <p:nvPr/>
        </p:nvSpPr>
        <p:spPr>
          <a:xfrm>
            <a:off x="6037322" y="4135091"/>
            <a:ext cx="271195" cy="111099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Rectangle 660">
            <a:hlinkClick r:id="rId5" action="ppaction://hlinksldjump" tooltip="Android 2: 15 @ -51.3%"/>
          </p:cNvPr>
          <p:cNvSpPr/>
          <p:nvPr/>
        </p:nvSpPr>
        <p:spPr>
          <a:xfrm>
            <a:off x="6037322" y="4246190"/>
            <a:ext cx="271195" cy="67477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" name="Rectangle 661">
            <a:hlinkClick r:id="rId5" action="ppaction://hlinksldjump" tooltip="Black berry: 14 @ -8.9%"/>
          </p:cNvPr>
          <p:cNvSpPr/>
          <p:nvPr/>
        </p:nvSpPr>
        <p:spPr>
          <a:xfrm>
            <a:off x="6308517" y="4135091"/>
            <a:ext cx="192738" cy="89353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3" name="Rectangle 662">
            <a:hlinkClick r:id="rId5" action="ppaction://hlinksldjump" tooltip="Symbian: 10 @ +9.1%"/>
          </p:cNvPr>
          <p:cNvSpPr/>
          <p:nvPr/>
        </p:nvSpPr>
        <p:spPr>
          <a:xfrm>
            <a:off x="6308517" y="4224444"/>
            <a:ext cx="171752" cy="69430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4" name="Rectangle 663">
            <a:hlinkClick r:id="rId5" action="ppaction://hlinksldjump" tooltip="Android 1: 3 @ -6.6%"/>
          </p:cNvPr>
          <p:cNvSpPr/>
          <p:nvPr/>
        </p:nvSpPr>
        <p:spPr>
          <a:xfrm>
            <a:off x="6308517" y="4293874"/>
            <a:ext cx="171752" cy="19793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5" name="Rectangle 664">
            <a:hlinkClick r:id="rId5" action="ppaction://hlinksldjump" tooltip="Other: 2 @ +127.8%"/>
          </p:cNvPr>
          <p:cNvSpPr/>
          <p:nvPr/>
        </p:nvSpPr>
        <p:spPr>
          <a:xfrm>
            <a:off x="6480269" y="4224444"/>
            <a:ext cx="20986" cy="892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6" name="Rectangle 665">
            <a:hlinkClick r:id="rId5" action="ppaction://hlinksldjump" tooltip="Listener: 34 @ -9.9%"/>
          </p:cNvPr>
          <p:cNvSpPr/>
          <p:nvPr/>
        </p:nvSpPr>
        <p:spPr>
          <a:xfrm>
            <a:off x="5675681" y="3696646"/>
            <a:ext cx="838274" cy="629721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67" name="Rectangle 666">
            <a:hlinkClick r:id="rId5" action="ppaction://hlinksldjump" tooltip="Android 3: 45 @ +8.0%"/>
          </p:cNvPr>
          <p:cNvSpPr/>
          <p:nvPr/>
        </p:nvSpPr>
        <p:spPr>
          <a:xfrm>
            <a:off x="4752551" y="4339067"/>
            <a:ext cx="363984" cy="141062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8" name="Rectangle 667">
            <a:hlinkClick r:id="rId5" action="ppaction://hlinksldjump" tooltip="iOS 4: 36 @ -15.5%"/>
          </p:cNvPr>
          <p:cNvSpPr/>
          <p:nvPr/>
        </p:nvSpPr>
        <p:spPr>
          <a:xfrm>
            <a:off x="4752551" y="4480129"/>
            <a:ext cx="363984" cy="11385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9" name="Rectangle 668">
            <a:hlinkClick r:id="rId5" action="ppaction://hlinksldjump" tooltip="iOS 5: 35 @ +7.3%"/>
          </p:cNvPr>
          <p:cNvSpPr/>
          <p:nvPr/>
        </p:nvSpPr>
        <p:spPr>
          <a:xfrm>
            <a:off x="5116535" y="4339067"/>
            <a:ext cx="309745" cy="130241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Rectangle 669">
            <a:hlinkClick r:id="rId5" action="ppaction://hlinksldjump" tooltip="Android 4: 33 @ -35.9%"/>
          </p:cNvPr>
          <p:cNvSpPr/>
          <p:nvPr/>
        </p:nvSpPr>
        <p:spPr>
          <a:xfrm>
            <a:off x="5116535" y="4469308"/>
            <a:ext cx="309745" cy="124679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Rectangle 670">
            <a:hlinkClick r:id="rId5" action="ppaction://hlinksldjump" tooltip="Java ME: 20 @ -2.0%"/>
          </p:cNvPr>
          <p:cNvSpPr/>
          <p:nvPr/>
        </p:nvSpPr>
        <p:spPr>
          <a:xfrm>
            <a:off x="5426280" y="4339067"/>
            <a:ext cx="179832" cy="12532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2" name="Rectangle 671">
            <a:hlinkClick r:id="rId5" action="ppaction://hlinksldjump" tooltip="iOS 3: 19 @ -6.3%"/>
          </p:cNvPr>
          <p:cNvSpPr/>
          <p:nvPr/>
        </p:nvSpPr>
        <p:spPr>
          <a:xfrm>
            <a:off x="5606112" y="4339067"/>
            <a:ext cx="171264" cy="125324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3" name="Rectangle 672">
            <a:hlinkClick r:id="rId5" action="ppaction://hlinksldjump" tooltip="Windows: 13 @ -18.8%"/>
          </p:cNvPr>
          <p:cNvSpPr/>
          <p:nvPr/>
        </p:nvSpPr>
        <p:spPr>
          <a:xfrm>
            <a:off x="5426280" y="4464391"/>
            <a:ext cx="202075" cy="75351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Rectangle 673">
            <a:hlinkClick r:id="rId5" action="ppaction://hlinksldjump" tooltip="Android 2: 10 @ -3.3%"/>
          </p:cNvPr>
          <p:cNvSpPr/>
          <p:nvPr/>
        </p:nvSpPr>
        <p:spPr>
          <a:xfrm>
            <a:off x="5426280" y="4539742"/>
            <a:ext cx="202075" cy="54245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5" name="Rectangle 674">
            <a:hlinkClick r:id="rId5" action="ppaction://hlinksldjump" tooltip="Black berry: 9 @ -0.9%"/>
          </p:cNvPr>
          <p:cNvSpPr/>
          <p:nvPr/>
        </p:nvSpPr>
        <p:spPr>
          <a:xfrm>
            <a:off x="5628355" y="4464391"/>
            <a:ext cx="149021" cy="6918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6" name="Rectangle 675">
            <a:hlinkClick r:id="rId5" action="ppaction://hlinksldjump" tooltip="Symbian: 6 @ +48.6%"/>
          </p:cNvPr>
          <p:cNvSpPr/>
          <p:nvPr/>
        </p:nvSpPr>
        <p:spPr>
          <a:xfrm>
            <a:off x="5628355" y="4533578"/>
            <a:ext cx="122547" cy="60409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7" name="Rectangle 676">
            <a:hlinkClick r:id="rId5" action="ppaction://hlinksldjump" tooltip="Android 1: 1 @ +23.9%"/>
          </p:cNvPr>
          <p:cNvSpPr/>
          <p:nvPr/>
        </p:nvSpPr>
        <p:spPr>
          <a:xfrm>
            <a:off x="5750902" y="4533578"/>
            <a:ext cx="26474" cy="36114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8" name="Rectangle 677">
            <a:hlinkClick r:id="rId5" action="ppaction://hlinksldjump" tooltip="Other: 1 @ -27.6%"/>
          </p:cNvPr>
          <p:cNvSpPr/>
          <p:nvPr/>
        </p:nvSpPr>
        <p:spPr>
          <a:xfrm>
            <a:off x="5750902" y="4569692"/>
            <a:ext cx="26474" cy="24295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9" name="Rectangle 678">
            <a:hlinkClick r:id="rId5" action="ppaction://hlinksldjump" tooltip="Browser: 19 @ -9.1%"/>
          </p:cNvPr>
          <p:cNvSpPr/>
          <p:nvPr/>
        </p:nvSpPr>
        <p:spPr>
          <a:xfrm>
            <a:off x="4739851" y="4326367"/>
            <a:ext cx="1050225" cy="280320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80" name="Rectangle 679">
            <a:hlinkClick r:id="rId5" action="ppaction://hlinksldjump" tooltip="iOS 4: 38 @ +24.1%"/>
          </p:cNvPr>
          <p:cNvSpPr/>
          <p:nvPr/>
        </p:nvSpPr>
        <p:spPr>
          <a:xfrm>
            <a:off x="4752551" y="4619387"/>
            <a:ext cx="373038" cy="115799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1" name="Rectangle 680">
            <a:hlinkClick r:id="rId5" action="ppaction://hlinksldjump" tooltip="iOS 5: 35 @ -8.6%"/>
          </p:cNvPr>
          <p:cNvSpPr/>
          <p:nvPr/>
        </p:nvSpPr>
        <p:spPr>
          <a:xfrm>
            <a:off x="4752551" y="4735186"/>
            <a:ext cx="373038" cy="106146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2" name="Rectangle 681">
            <a:hlinkClick r:id="rId5" action="ppaction://hlinksldjump" tooltip="Android 4: 30 @ -35.0%"/>
          </p:cNvPr>
          <p:cNvSpPr/>
          <p:nvPr/>
        </p:nvSpPr>
        <p:spPr>
          <a:xfrm>
            <a:off x="5125589" y="4619387"/>
            <a:ext cx="286998" cy="118716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5" action="ppaction://hlinksldjump" tooltip="Android 3: 26 @ -19.3%"/>
          </p:cNvPr>
          <p:cNvSpPr/>
          <p:nvPr/>
        </p:nvSpPr>
        <p:spPr>
          <a:xfrm>
            <a:off x="5125589" y="4738103"/>
            <a:ext cx="286998" cy="10322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Rectangle 683">
            <a:hlinkClick r:id="rId5" action="ppaction://hlinksldjump" tooltip="Java ME: 24 @ +52.0%"/>
          </p:cNvPr>
          <p:cNvSpPr/>
          <p:nvPr/>
        </p:nvSpPr>
        <p:spPr>
          <a:xfrm>
            <a:off x="5412586" y="4619387"/>
            <a:ext cx="194768" cy="139450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5" name="Rectangle 684">
            <a:hlinkClick r:id="rId5" action="ppaction://hlinksldjump" tooltip="iOS 3: 21 @ -3.2%"/>
          </p:cNvPr>
          <p:cNvSpPr/>
          <p:nvPr/>
        </p:nvSpPr>
        <p:spPr>
          <a:xfrm>
            <a:off x="5607354" y="4619387"/>
            <a:ext cx="170022" cy="139450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6" name="Rectangle 685">
            <a:hlinkClick r:id="rId5" action="ppaction://hlinksldjump" tooltip="Windows: 8 @ -18.2%"/>
          </p:cNvPr>
          <p:cNvSpPr/>
          <p:nvPr/>
        </p:nvSpPr>
        <p:spPr>
          <a:xfrm>
            <a:off x="5412586" y="4758837"/>
            <a:ext cx="116685" cy="82495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7" name="Rectangle 686">
            <a:hlinkClick r:id="rId5" action="ppaction://hlinksldjump" tooltip="Symbian: 7 @ +69.2%"/>
          </p:cNvPr>
          <p:cNvSpPr/>
          <p:nvPr/>
        </p:nvSpPr>
        <p:spPr>
          <a:xfrm>
            <a:off x="5529271" y="4758837"/>
            <a:ext cx="91317" cy="82495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Rectangle 687">
            <a:hlinkClick r:id="rId5" action="ppaction://hlinksldjump" tooltip="Android 2: 6 @ -40.0%"/>
          </p:cNvPr>
          <p:cNvSpPr/>
          <p:nvPr/>
        </p:nvSpPr>
        <p:spPr>
          <a:xfrm>
            <a:off x="5620588" y="4758837"/>
            <a:ext cx="101780" cy="70875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9" name="Rectangle 688">
            <a:hlinkClick r:id="rId5" action="ppaction://hlinksldjump" tooltip="Black berry: 3 @ -72.4%"/>
          </p:cNvPr>
          <p:cNvSpPr/>
          <p:nvPr/>
        </p:nvSpPr>
        <p:spPr>
          <a:xfrm>
            <a:off x="5722369" y="4758837"/>
            <a:ext cx="55007" cy="70875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0" name="Rectangle 689">
            <a:hlinkClick r:id="rId5" action="ppaction://hlinksldjump" tooltip="Android 1: 1 @ -5.7%"/>
          </p:cNvPr>
          <p:cNvSpPr/>
          <p:nvPr/>
        </p:nvSpPr>
        <p:spPr>
          <a:xfrm>
            <a:off x="5620588" y="4829713"/>
            <a:ext cx="130179" cy="11619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1" name="Rectangle 690">
            <a:hlinkClick r:id="rId5" action="ppaction://hlinksldjump" tooltip="Other: 0 @ -11.7%"/>
          </p:cNvPr>
          <p:cNvSpPr/>
          <p:nvPr/>
        </p:nvSpPr>
        <p:spPr>
          <a:xfrm>
            <a:off x="5750767" y="4829713"/>
            <a:ext cx="26609" cy="11619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2" name="Rectangle 691">
            <a:hlinkClick r:id="rId5" action="ppaction://hlinksldjump" tooltip="Cameraman: 17 @ -10.4%"/>
          </p:cNvPr>
          <p:cNvSpPr/>
          <p:nvPr/>
        </p:nvSpPr>
        <p:spPr>
          <a:xfrm>
            <a:off x="4739851" y="4606687"/>
            <a:ext cx="1050225" cy="247345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93" name="Rectangle 692">
            <a:hlinkClick r:id="rId5" action="ppaction://hlinksldjump" tooltip="Android 3: 32 @ -6.3%"/>
          </p:cNvPr>
          <p:cNvSpPr/>
          <p:nvPr/>
        </p:nvSpPr>
        <p:spPr>
          <a:xfrm>
            <a:off x="5802776" y="4339067"/>
            <a:ext cx="283852" cy="126949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4" name="Rectangle 693">
            <a:hlinkClick r:id="rId5" action="ppaction://hlinksldjump" tooltip="iOS 5: 27 @ -6.1%"/>
          </p:cNvPr>
          <p:cNvSpPr/>
          <p:nvPr/>
        </p:nvSpPr>
        <p:spPr>
          <a:xfrm>
            <a:off x="5802776" y="4466016"/>
            <a:ext cx="283852" cy="106926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5" name="Rectangle 694">
            <a:hlinkClick r:id="rId5" action="ppaction://hlinksldjump" tooltip="iOS 4: 22 @ -32.5%"/>
          </p:cNvPr>
          <p:cNvSpPr/>
          <p:nvPr/>
        </p:nvSpPr>
        <p:spPr>
          <a:xfrm>
            <a:off x="6086629" y="4339067"/>
            <a:ext cx="219794" cy="111419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6" name="Rectangle 695">
            <a:hlinkClick r:id="rId5" action="ppaction://hlinksldjump" tooltip="Android 4: 19 @ -31.2%"/>
          </p:cNvPr>
          <p:cNvSpPr/>
          <p:nvPr/>
        </p:nvSpPr>
        <p:spPr>
          <a:xfrm>
            <a:off x="6306423" y="4339067"/>
            <a:ext cx="194832" cy="111419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7" name="Rectangle 696">
            <a:hlinkClick r:id="rId5" action="ppaction://hlinksldjump" tooltip="iOS 3: 13 @ -15.3%"/>
          </p:cNvPr>
          <p:cNvSpPr/>
          <p:nvPr/>
        </p:nvSpPr>
        <p:spPr>
          <a:xfrm>
            <a:off x="6086629" y="4450486"/>
            <a:ext cx="183698" cy="80199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8" name="Rectangle 697">
            <a:hlinkClick r:id="rId5" action="ppaction://hlinksldjump" tooltip="Java ME: 7 @ -48.0%"/>
          </p:cNvPr>
          <p:cNvSpPr/>
          <p:nvPr/>
        </p:nvSpPr>
        <p:spPr>
          <a:xfrm>
            <a:off x="6086629" y="4530685"/>
            <a:ext cx="183698" cy="42257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Rectangle 698">
            <a:hlinkClick r:id="rId5" action="ppaction://hlinksldjump" tooltip="Windows: 7 @ -24.4%"/>
          </p:cNvPr>
          <p:cNvSpPr/>
          <p:nvPr/>
        </p:nvSpPr>
        <p:spPr>
          <a:xfrm>
            <a:off x="6270327" y="4450486"/>
            <a:ext cx="120470" cy="64286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5" action="ppaction://hlinksldjump" tooltip="Black berry: 6 @ +92.4%"/>
          </p:cNvPr>
          <p:cNvSpPr/>
          <p:nvPr/>
        </p:nvSpPr>
        <p:spPr>
          <a:xfrm>
            <a:off x="6390797" y="4450486"/>
            <a:ext cx="110458" cy="64286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hlinkClick r:id="rId5" action="ppaction://hlinksldjump" tooltip="Android 2: 6 @ -2.2%"/>
          </p:cNvPr>
          <p:cNvSpPr/>
          <p:nvPr/>
        </p:nvSpPr>
        <p:spPr>
          <a:xfrm>
            <a:off x="6270327" y="4514772"/>
            <a:ext cx="116387" cy="5817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>
            <a:hlinkClick r:id="rId5" action="ppaction://hlinksldjump" tooltip="Symbian: 4 @ -27.9%"/>
          </p:cNvPr>
          <p:cNvSpPr/>
          <p:nvPr/>
        </p:nvSpPr>
        <p:spPr>
          <a:xfrm>
            <a:off x="6386714" y="4514772"/>
            <a:ext cx="90978" cy="48781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Rectangle 702">
            <a:hlinkClick r:id="rId5" action="ppaction://hlinksldjump" tooltip="Other: 1 @ +98.5%"/>
          </p:cNvPr>
          <p:cNvSpPr/>
          <p:nvPr/>
        </p:nvSpPr>
        <p:spPr>
          <a:xfrm>
            <a:off x="6477692" y="4514772"/>
            <a:ext cx="23563" cy="48781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4" name="Rectangle 703">
            <a:hlinkClick r:id="rId5" action="ppaction://hlinksldjump" tooltip="Android 1: 1 @ -39.5%"/>
          </p:cNvPr>
          <p:cNvSpPr/>
          <p:nvPr/>
        </p:nvSpPr>
        <p:spPr>
          <a:xfrm>
            <a:off x="6386714" y="4563553"/>
            <a:ext cx="114541" cy="9389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Rectangle 704">
            <a:hlinkClick r:id="rId5" action="ppaction://hlinksldjump" tooltip="Traveller: 12 @ -18.4%"/>
          </p:cNvPr>
          <p:cNvSpPr/>
          <p:nvPr/>
        </p:nvSpPr>
        <p:spPr>
          <a:xfrm>
            <a:off x="5790076" y="4326367"/>
            <a:ext cx="723879" cy="259275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06" name="Rectangle 705">
            <a:hlinkClick r:id="rId5" action="ppaction://hlinksldjump" tooltip="Android 4: 16 @ +3.9%"/>
          </p:cNvPr>
          <p:cNvSpPr/>
          <p:nvPr/>
        </p:nvSpPr>
        <p:spPr>
          <a:xfrm>
            <a:off x="5802776" y="4598342"/>
            <a:ext cx="219175" cy="79733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Rectangle 706">
            <a:hlinkClick r:id="rId5" action="ppaction://hlinksldjump" tooltip="iOS 5: 11 @ -33.5%"/>
          </p:cNvPr>
          <p:cNvSpPr/>
          <p:nvPr/>
        </p:nvSpPr>
        <p:spPr>
          <a:xfrm>
            <a:off x="6021951" y="4598342"/>
            <a:ext cx="155303" cy="79733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5" action="ppaction://hlinksldjump" tooltip="iOS 4: 11 @ -37.2%"/>
          </p:cNvPr>
          <p:cNvSpPr/>
          <p:nvPr/>
        </p:nvSpPr>
        <p:spPr>
          <a:xfrm>
            <a:off x="5802776" y="4678075"/>
            <a:ext cx="134629" cy="88407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5" action="ppaction://hlinksldjump" tooltip="iOS 3: 9 @ -30.6%"/>
          </p:cNvPr>
          <p:cNvSpPr/>
          <p:nvPr/>
        </p:nvSpPr>
        <p:spPr>
          <a:xfrm>
            <a:off x="5802776" y="4766482"/>
            <a:ext cx="134629" cy="74850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Rectangle 709">
            <a:hlinkClick r:id="rId5" action="ppaction://hlinksldjump" tooltip="Android 2: 9 @ -6.8%"/>
          </p:cNvPr>
          <p:cNvSpPr/>
          <p:nvPr/>
        </p:nvSpPr>
        <p:spPr>
          <a:xfrm>
            <a:off x="5937405" y="4678075"/>
            <a:ext cx="121633" cy="78905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1" name="Rectangle 710">
            <a:hlinkClick r:id="rId5" action="ppaction://hlinksldjump" tooltip="Android 3: 8 @ -45.6%"/>
          </p:cNvPr>
          <p:cNvSpPr/>
          <p:nvPr/>
        </p:nvSpPr>
        <p:spPr>
          <a:xfrm>
            <a:off x="6059038" y="4678075"/>
            <a:ext cx="118216" cy="78905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2" name="Rectangle 711">
            <a:hlinkClick r:id="rId5" action="ppaction://hlinksldjump" tooltip="Java ME: 6 @ -23.3%"/>
          </p:cNvPr>
          <p:cNvSpPr/>
          <p:nvPr/>
        </p:nvSpPr>
        <p:spPr>
          <a:xfrm>
            <a:off x="5937405" y="4756980"/>
            <a:ext cx="150812" cy="46331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Rectangle 712">
            <a:hlinkClick r:id="rId5" action="ppaction://hlinksldjump" tooltip="Black berry: 5 @ +70.5%"/>
          </p:cNvPr>
          <p:cNvSpPr/>
          <p:nvPr/>
        </p:nvSpPr>
        <p:spPr>
          <a:xfrm>
            <a:off x="5937405" y="4803311"/>
            <a:ext cx="150812" cy="38021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4" name="Rectangle 713">
            <a:hlinkClick r:id="rId5" action="ppaction://hlinksldjump" tooltip="Windows: 4 @ -32.9%"/>
          </p:cNvPr>
          <p:cNvSpPr/>
          <p:nvPr/>
        </p:nvSpPr>
        <p:spPr>
          <a:xfrm>
            <a:off x="6088217" y="4756980"/>
            <a:ext cx="89037" cy="45195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5" name="Rectangle 714">
            <a:hlinkClick r:id="rId5" action="ppaction://hlinksldjump" tooltip="Symbian: 2 @ -24.1%"/>
          </p:cNvPr>
          <p:cNvSpPr/>
          <p:nvPr/>
        </p:nvSpPr>
        <p:spPr>
          <a:xfrm>
            <a:off x="6088217" y="4802175"/>
            <a:ext cx="46905" cy="3915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Rectangle 715">
            <a:hlinkClick r:id="rId5" action="ppaction://hlinksldjump" tooltip="Android 1: 1 @ +200.9%"/>
          </p:cNvPr>
          <p:cNvSpPr/>
          <p:nvPr/>
        </p:nvSpPr>
        <p:spPr>
          <a:xfrm>
            <a:off x="6135121" y="4802175"/>
            <a:ext cx="42133" cy="332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7" name="Rectangle 716">
            <a:hlinkClick r:id="rId5" action="ppaction://hlinksldjump" tooltip="Other: 0 @ +3.8%"/>
          </p:cNvPr>
          <p:cNvSpPr/>
          <p:nvPr/>
        </p:nvSpPr>
        <p:spPr>
          <a:xfrm>
            <a:off x="6135121" y="4835388"/>
            <a:ext cx="42133" cy="5944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5" action="ppaction://hlinksldjump" tooltip="Connected: 7 @ -22.9%"/>
          </p:cNvPr>
          <p:cNvSpPr/>
          <p:nvPr/>
        </p:nvSpPr>
        <p:spPr>
          <a:xfrm>
            <a:off x="5790076" y="4585642"/>
            <a:ext cx="399878" cy="26839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9" name="Rectangle 718">
            <a:hlinkClick r:id="rId5" action="ppaction://hlinksldjump" tooltip="Android 3: 17 @ +71.1%"/>
          </p:cNvPr>
          <p:cNvSpPr/>
          <p:nvPr/>
        </p:nvSpPr>
        <p:spPr>
          <a:xfrm>
            <a:off x="6202654" y="4598342"/>
            <a:ext cx="197888" cy="91941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5" action="ppaction://hlinksldjump" tooltip="Android 4: 9 @ -22.2%"/>
          </p:cNvPr>
          <p:cNvSpPr/>
          <p:nvPr/>
        </p:nvSpPr>
        <p:spPr>
          <a:xfrm>
            <a:off x="6400542" y="4598342"/>
            <a:ext cx="100713" cy="91941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5" action="ppaction://hlinksldjump" tooltip="iOS 5: 8 @ -19.7%"/>
          </p:cNvPr>
          <p:cNvSpPr/>
          <p:nvPr/>
        </p:nvSpPr>
        <p:spPr>
          <a:xfrm>
            <a:off x="6202654" y="4690283"/>
            <a:ext cx="150813" cy="5616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5" action="ppaction://hlinksldjump" tooltip="iOS 4: 8 @ -36.1%"/>
          </p:cNvPr>
          <p:cNvSpPr/>
          <p:nvPr/>
        </p:nvSpPr>
        <p:spPr>
          <a:xfrm>
            <a:off x="6353467" y="4690283"/>
            <a:ext cx="147788" cy="56167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Rectangle 722">
            <a:hlinkClick r:id="rId5" action="ppaction://hlinksldjump" tooltip="iOS 3: 7 @ +28.7%"/>
          </p:cNvPr>
          <p:cNvSpPr/>
          <p:nvPr/>
        </p:nvSpPr>
        <p:spPr>
          <a:xfrm>
            <a:off x="6202654" y="4746450"/>
            <a:ext cx="153406" cy="51722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Rectangle 723">
            <a:hlinkClick r:id="rId5" action="ppaction://hlinksldjump" tooltip="Java ME: 6 @ -8.5%"/>
          </p:cNvPr>
          <p:cNvSpPr/>
          <p:nvPr/>
        </p:nvSpPr>
        <p:spPr>
          <a:xfrm>
            <a:off x="6202654" y="4798172"/>
            <a:ext cx="153406" cy="43160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5" action="ppaction://hlinksldjump" tooltip="Windows: 5 @ +90.9%"/>
          </p:cNvPr>
          <p:cNvSpPr/>
          <p:nvPr/>
        </p:nvSpPr>
        <p:spPr>
          <a:xfrm>
            <a:off x="6356060" y="4746450"/>
            <a:ext cx="73644" cy="66888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5" action="ppaction://hlinksldjump" tooltip="Android 2: 4 @ +76.4%"/>
          </p:cNvPr>
          <p:cNvSpPr/>
          <p:nvPr/>
        </p:nvSpPr>
        <p:spPr>
          <a:xfrm>
            <a:off x="6429704" y="4746450"/>
            <a:ext cx="71551" cy="66888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Rectangle 726">
            <a:hlinkClick r:id="rId5" action="ppaction://hlinksldjump" tooltip="Black berry: 3 @ -17.3%"/>
          </p:cNvPr>
          <p:cNvSpPr/>
          <p:nvPr/>
        </p:nvSpPr>
        <p:spPr>
          <a:xfrm>
            <a:off x="6356060" y="4813338"/>
            <a:ext cx="111373" cy="27994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8" name="Rectangle 727">
            <a:hlinkClick r:id="rId5" action="ppaction://hlinksldjump" tooltip="Symbian: 1 @ -64.8%"/>
          </p:cNvPr>
          <p:cNvSpPr/>
          <p:nvPr/>
        </p:nvSpPr>
        <p:spPr>
          <a:xfrm>
            <a:off x="6467433" y="4813338"/>
            <a:ext cx="33822" cy="21710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Rectangle 728">
            <a:hlinkClick r:id="rId5" action="ppaction://hlinksldjump" tooltip="Android 1: 0 @ -38.2%"/>
          </p:cNvPr>
          <p:cNvSpPr/>
          <p:nvPr/>
        </p:nvSpPr>
        <p:spPr>
          <a:xfrm>
            <a:off x="6467433" y="4835048"/>
            <a:ext cx="33822" cy="6284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0" name="Rectangle 729">
            <a:hlinkClick r:id="rId5" action="ppaction://hlinksldjump" tooltip="Picky: 6 @ +2.2%"/>
          </p:cNvPr>
          <p:cNvSpPr/>
          <p:nvPr/>
        </p:nvSpPr>
        <p:spPr>
          <a:xfrm>
            <a:off x="6189954" y="4585642"/>
            <a:ext cx="324002" cy="268390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31" name="Rectangle 730">
            <a:hlinkClick r:id="rId5" action="ppaction://hlinksldjump" tooltip="Photo: 26 @ -16.8%"/>
          </p:cNvPr>
          <p:cNvSpPr/>
          <p:nvPr/>
        </p:nvSpPr>
        <p:spPr>
          <a:xfrm>
            <a:off x="3347623" y="3683946"/>
            <a:ext cx="3179032" cy="1182786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Photo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732" name="Rectangle 731">
            <a:hlinkClick r:id="rId5" action="ppaction://hlinksldjump" tooltip="Android 3: 123 @ +2.6%"/>
          </p:cNvPr>
          <p:cNvSpPr/>
          <p:nvPr/>
        </p:nvSpPr>
        <p:spPr>
          <a:xfrm>
            <a:off x="6552055" y="3709346"/>
            <a:ext cx="627253" cy="239289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3" name="Rectangle 732">
            <a:hlinkClick r:id="rId5" action="ppaction://hlinksldjump" tooltip="iOS 4: 113 @ +28.8%"/>
          </p:cNvPr>
          <p:cNvSpPr/>
          <p:nvPr/>
        </p:nvSpPr>
        <p:spPr>
          <a:xfrm>
            <a:off x="7179308" y="3709346"/>
            <a:ext cx="576358" cy="239289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4" name="Rectangle 733">
            <a:hlinkClick r:id="rId5" action="ppaction://hlinksldjump" tooltip="Android 4: 105 @ +19.0%"/>
          </p:cNvPr>
          <p:cNvSpPr/>
          <p:nvPr/>
        </p:nvSpPr>
        <p:spPr>
          <a:xfrm>
            <a:off x="6552055" y="3948635"/>
            <a:ext cx="588049" cy="218359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5" name="Rectangle 734">
            <a:hlinkClick r:id="rId5" action="ppaction://hlinksldjump" tooltip="iOS 5: 93 @ -18.4%"/>
          </p:cNvPr>
          <p:cNvSpPr/>
          <p:nvPr/>
        </p:nvSpPr>
        <p:spPr>
          <a:xfrm>
            <a:off x="6552055" y="4166994"/>
            <a:ext cx="588049" cy="192332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6" name="Rectangle 735">
            <a:hlinkClick r:id="rId5" action="ppaction://hlinksldjump" tooltip="iOS 3: 47 @ +17.3%"/>
          </p:cNvPr>
          <p:cNvSpPr/>
          <p:nvPr/>
        </p:nvSpPr>
        <p:spPr>
          <a:xfrm>
            <a:off x="7140104" y="3948635"/>
            <a:ext cx="308909" cy="186785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7" name="Rectangle 736">
            <a:hlinkClick r:id="rId5" action="ppaction://hlinksldjump" tooltip="Java ME: 47 @ -45.6%"/>
          </p:cNvPr>
          <p:cNvSpPr/>
          <p:nvPr/>
        </p:nvSpPr>
        <p:spPr>
          <a:xfrm>
            <a:off x="7449013" y="3948635"/>
            <a:ext cx="306652" cy="186785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>
            <a:hlinkClick r:id="rId5" action="ppaction://hlinksldjump" tooltip="Android 2: 44 @ +31.2%"/>
          </p:cNvPr>
          <p:cNvSpPr/>
          <p:nvPr/>
        </p:nvSpPr>
        <p:spPr>
          <a:xfrm>
            <a:off x="7140104" y="4135420"/>
            <a:ext cx="402601" cy="132541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9" name="Rectangle 738">
            <a:hlinkClick r:id="rId5" action="ppaction://hlinksldjump" tooltip="Windows: 30 @ -37.8%"/>
          </p:cNvPr>
          <p:cNvSpPr/>
          <p:nvPr/>
        </p:nvSpPr>
        <p:spPr>
          <a:xfrm>
            <a:off x="7140104" y="4267961"/>
            <a:ext cx="402601" cy="91365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0" name="Rectangle 739">
            <a:hlinkClick r:id="rId5" action="ppaction://hlinksldjump" tooltip="Black berry: 27 @ +55.7%"/>
          </p:cNvPr>
          <p:cNvSpPr/>
          <p:nvPr/>
        </p:nvSpPr>
        <p:spPr>
          <a:xfrm>
            <a:off x="7542705" y="4135420"/>
            <a:ext cx="212961" cy="152625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5" action="ppaction://hlinksldjump" tooltip="Symbian: 5 @ -63.5%"/>
          </p:cNvPr>
          <p:cNvSpPr/>
          <p:nvPr/>
        </p:nvSpPr>
        <p:spPr>
          <a:xfrm>
            <a:off x="7542705" y="4288045"/>
            <a:ext cx="85667" cy="71281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Rectangle 741">
            <a:hlinkClick r:id="rId5" action="ppaction://hlinksldjump" tooltip="Other: 4 @ +45.7%"/>
          </p:cNvPr>
          <p:cNvSpPr/>
          <p:nvPr/>
        </p:nvSpPr>
        <p:spPr>
          <a:xfrm>
            <a:off x="7628372" y="4288045"/>
            <a:ext cx="127294" cy="41221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3" name="Rectangle 742">
            <a:hlinkClick r:id="rId5" action="ppaction://hlinksldjump" tooltip="Android 1: 3 @ -11.7%"/>
          </p:cNvPr>
          <p:cNvSpPr/>
          <p:nvPr/>
        </p:nvSpPr>
        <p:spPr>
          <a:xfrm>
            <a:off x="7628372" y="4329266"/>
            <a:ext cx="127294" cy="30060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4" name="Rectangle 743">
            <a:hlinkClick r:id="rId5" action="ppaction://hlinksldjump" tooltip="Newbie: 53 @ -2.2%"/>
          </p:cNvPr>
          <p:cNvSpPr/>
          <p:nvPr/>
        </p:nvSpPr>
        <p:spPr>
          <a:xfrm>
            <a:off x="6539355" y="3696646"/>
            <a:ext cx="1229010" cy="67538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45" name="Rectangle 744">
            <a:hlinkClick r:id="rId5" action="ppaction://hlinksldjump" tooltip="Android 4: 85 @ -10.5%"/>
          </p:cNvPr>
          <p:cNvSpPr/>
          <p:nvPr/>
        </p:nvSpPr>
        <p:spPr>
          <a:xfrm>
            <a:off x="6552055" y="4384726"/>
            <a:ext cx="400444" cy="255577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6" name="Rectangle 745">
            <a:hlinkClick r:id="rId5" action="ppaction://hlinksldjump" tooltip="iOS 4: 67 @ -23.5%"/>
          </p:cNvPr>
          <p:cNvSpPr/>
          <p:nvPr/>
        </p:nvSpPr>
        <p:spPr>
          <a:xfrm>
            <a:off x="6552055" y="4640304"/>
            <a:ext cx="400444" cy="201028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7" name="Rectangle 746">
            <a:hlinkClick r:id="rId5" action="ppaction://hlinksldjump" tooltip="Android 3: 66 @ +41.7%"/>
          </p:cNvPr>
          <p:cNvSpPr/>
          <p:nvPr/>
        </p:nvSpPr>
        <p:spPr>
          <a:xfrm>
            <a:off x="6952500" y="4384726"/>
            <a:ext cx="422572" cy="187892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8" name="Rectangle 747">
            <a:hlinkClick r:id="rId5" action="ppaction://hlinksldjump" tooltip="Java ME: 59 @ -12.3%"/>
          </p:cNvPr>
          <p:cNvSpPr/>
          <p:nvPr/>
        </p:nvSpPr>
        <p:spPr>
          <a:xfrm>
            <a:off x="7375072" y="4384726"/>
            <a:ext cx="380593" cy="187892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9" name="Rectangle 748">
            <a:hlinkClick r:id="rId5" action="ppaction://hlinksldjump" tooltip="iOS 3: 50 @ +46.1%"/>
          </p:cNvPr>
          <p:cNvSpPr/>
          <p:nvPr/>
        </p:nvSpPr>
        <p:spPr>
          <a:xfrm>
            <a:off x="6952500" y="4572618"/>
            <a:ext cx="420730" cy="142614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0" name="Rectangle 749">
            <a:hlinkClick r:id="rId5" action="ppaction://hlinksldjump" tooltip="iOS 5: 44 @ -53.4%"/>
          </p:cNvPr>
          <p:cNvSpPr/>
          <p:nvPr/>
        </p:nvSpPr>
        <p:spPr>
          <a:xfrm>
            <a:off x="6952500" y="4715232"/>
            <a:ext cx="420730" cy="126100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1" name="Rectangle 750">
            <a:hlinkClick r:id="rId5" action="ppaction://hlinksldjump" tooltip="Android 2: 26 @ +1.0%"/>
          </p:cNvPr>
          <p:cNvSpPr/>
          <p:nvPr/>
        </p:nvSpPr>
        <p:spPr>
          <a:xfrm>
            <a:off x="7373229" y="4572618"/>
            <a:ext cx="220556" cy="142908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Rectangle 751">
            <a:hlinkClick r:id="rId5" action="ppaction://hlinksldjump" tooltip="Windows: 19 @ -38.9%"/>
          </p:cNvPr>
          <p:cNvSpPr/>
          <p:nvPr/>
        </p:nvSpPr>
        <p:spPr>
          <a:xfrm>
            <a:off x="7593785" y="4572618"/>
            <a:ext cx="161881" cy="142908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Rectangle 752">
            <a:hlinkClick r:id="rId5" action="ppaction://hlinksldjump" tooltip="Black berry: 19 @ -11.4%"/>
          </p:cNvPr>
          <p:cNvSpPr/>
          <p:nvPr/>
        </p:nvSpPr>
        <p:spPr>
          <a:xfrm>
            <a:off x="7373229" y="4715526"/>
            <a:ext cx="177432" cy="12580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5" action="ppaction://hlinksldjump" tooltip="Symbian: 17 @ +14.3%"/>
          </p:cNvPr>
          <p:cNvSpPr/>
          <p:nvPr/>
        </p:nvSpPr>
        <p:spPr>
          <a:xfrm>
            <a:off x="7550661" y="4715526"/>
            <a:ext cx="205004" cy="98458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Rectangle 754">
            <a:hlinkClick r:id="rId5" action="ppaction://hlinksldjump" tooltip="Other: 2 @ +65.4%"/>
          </p:cNvPr>
          <p:cNvSpPr/>
          <p:nvPr/>
        </p:nvSpPr>
        <p:spPr>
          <a:xfrm>
            <a:off x="7550661" y="4813984"/>
            <a:ext cx="108791" cy="27348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6" name="Rectangle 755">
            <a:hlinkClick r:id="rId5" action="ppaction://hlinksldjump" tooltip="Android 1: 2 @ -58.1%"/>
          </p:cNvPr>
          <p:cNvSpPr/>
          <p:nvPr/>
        </p:nvSpPr>
        <p:spPr>
          <a:xfrm>
            <a:off x="7659452" y="4813984"/>
            <a:ext cx="96213" cy="27348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Rectangle 756">
            <a:hlinkClick r:id="rId5" action="ppaction://hlinksldjump" tooltip="Retired: 38 @ -13.0%"/>
          </p:cNvPr>
          <p:cNvSpPr/>
          <p:nvPr/>
        </p:nvSpPr>
        <p:spPr>
          <a:xfrm>
            <a:off x="6539355" y="4372026"/>
            <a:ext cx="1229010" cy="482006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58" name="Rectangle 757">
            <a:hlinkClick r:id="rId5" action="ppaction://hlinksldjump" tooltip="iOS 4: 81 @ +46.0%"/>
          </p:cNvPr>
          <p:cNvSpPr/>
          <p:nvPr/>
        </p:nvSpPr>
        <p:spPr>
          <a:xfrm>
            <a:off x="7781066" y="3709346"/>
            <a:ext cx="402524" cy="240108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9" name="Rectangle 758">
            <a:hlinkClick r:id="rId5" action="ppaction://hlinksldjump" tooltip="Android 3: 56 @ +8.7%"/>
          </p:cNvPr>
          <p:cNvSpPr/>
          <p:nvPr/>
        </p:nvSpPr>
        <p:spPr>
          <a:xfrm>
            <a:off x="8183590" y="3709346"/>
            <a:ext cx="281076" cy="240108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Rectangle 759">
            <a:hlinkClick r:id="rId5" action="ppaction://hlinksldjump" tooltip="Java ME: 37 @ +10.5%"/>
          </p:cNvPr>
          <p:cNvSpPr/>
          <p:nvPr/>
        </p:nvSpPr>
        <p:spPr>
          <a:xfrm>
            <a:off x="7781066" y="3949454"/>
            <a:ext cx="262146" cy="168864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Rectangle 760">
            <a:hlinkClick r:id="rId5" action="ppaction://hlinksldjump" tooltip="Android 4: 37 @ -40.2%"/>
          </p:cNvPr>
          <p:cNvSpPr/>
          <p:nvPr/>
        </p:nvSpPr>
        <p:spPr>
          <a:xfrm>
            <a:off x="7781066" y="4118318"/>
            <a:ext cx="262146" cy="168075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2" name="Rectangle 761">
            <a:hlinkClick r:id="rId5" action="ppaction://hlinksldjump" tooltip="iOS 3: 31 @ -55.1%"/>
          </p:cNvPr>
          <p:cNvSpPr/>
          <p:nvPr/>
        </p:nvSpPr>
        <p:spPr>
          <a:xfrm>
            <a:off x="8043212" y="3949454"/>
            <a:ext cx="210935" cy="175496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Rectangle 762">
            <a:hlinkClick r:id="rId5" action="ppaction://hlinksldjump" tooltip="iOS 5: 31 @ -38.3%"/>
          </p:cNvPr>
          <p:cNvSpPr/>
          <p:nvPr/>
        </p:nvSpPr>
        <p:spPr>
          <a:xfrm>
            <a:off x="8254147" y="3949454"/>
            <a:ext cx="210519" cy="175496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Rectangle 763">
            <a:hlinkClick r:id="rId5" action="ppaction://hlinksldjump" tooltip="Windows: 26 @ +47.3%"/>
          </p:cNvPr>
          <p:cNvSpPr/>
          <p:nvPr/>
        </p:nvSpPr>
        <p:spPr>
          <a:xfrm>
            <a:off x="8043212" y="4124950"/>
            <a:ext cx="277261" cy="111980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Rectangle 764">
            <a:hlinkClick r:id="rId5" action="ppaction://hlinksldjump" tooltip="Android 2: 11 @ -0.0%"/>
          </p:cNvPr>
          <p:cNvSpPr/>
          <p:nvPr/>
        </p:nvSpPr>
        <p:spPr>
          <a:xfrm>
            <a:off x="8043212" y="4236930"/>
            <a:ext cx="277261" cy="49463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Rectangle 765">
            <a:hlinkClick r:id="rId5" action="ppaction://hlinksldjump" tooltip="Black berry: 11 @ -56.9%"/>
          </p:cNvPr>
          <p:cNvSpPr/>
          <p:nvPr/>
        </p:nvSpPr>
        <p:spPr>
          <a:xfrm>
            <a:off x="8320472" y="4124950"/>
            <a:ext cx="144194" cy="90567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5" action="ppaction://hlinksldjump" tooltip="Symbian: 6 @ -39.1%"/>
          </p:cNvPr>
          <p:cNvSpPr/>
          <p:nvPr/>
        </p:nvSpPr>
        <p:spPr>
          <a:xfrm>
            <a:off x="8320472" y="4215517"/>
            <a:ext cx="131960" cy="58402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Rectangle 767">
            <a:hlinkClick r:id="rId5" action="ppaction://hlinksldjump" tooltip="Android 1: 1 @ -62.6%"/>
          </p:cNvPr>
          <p:cNvSpPr/>
          <p:nvPr/>
        </p:nvSpPr>
        <p:spPr>
          <a:xfrm>
            <a:off x="8320472" y="4273918"/>
            <a:ext cx="131960" cy="12474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Rectangle 768">
            <a:hlinkClick r:id="rId5" action="ppaction://hlinksldjump" tooltip="Other: 1 @ -26.2%"/>
          </p:cNvPr>
          <p:cNvSpPr/>
          <p:nvPr/>
        </p:nvSpPr>
        <p:spPr>
          <a:xfrm>
            <a:off x="8452433" y="4215517"/>
            <a:ext cx="12234" cy="70876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0" name="Rectangle 769">
            <a:hlinkClick r:id="rId5" action="ppaction://hlinksldjump" tooltip="DINK: 27 @ -15.7%"/>
          </p:cNvPr>
          <p:cNvSpPr/>
          <p:nvPr/>
        </p:nvSpPr>
        <p:spPr>
          <a:xfrm>
            <a:off x="7768366" y="3696646"/>
            <a:ext cx="709000" cy="602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71" name="Rectangle 770">
            <a:hlinkClick r:id="rId5" action="ppaction://hlinksldjump" tooltip="iOS 4: 58 @ +18.1%"/>
          </p:cNvPr>
          <p:cNvSpPr/>
          <p:nvPr/>
        </p:nvSpPr>
        <p:spPr>
          <a:xfrm>
            <a:off x="8490066" y="3709346"/>
            <a:ext cx="332850" cy="208044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2" name="Rectangle 771">
            <a:hlinkClick r:id="rId5" action="ppaction://hlinksldjump" tooltip="iOS 5: 52 @ -10.6%"/>
          </p:cNvPr>
          <p:cNvSpPr/>
          <p:nvPr/>
        </p:nvSpPr>
        <p:spPr>
          <a:xfrm>
            <a:off x="8822916" y="3709346"/>
            <a:ext cx="295684" cy="208044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5" action="ppaction://hlinksldjump" tooltip="iOS 3: 45 @ +52.4%"/>
          </p:cNvPr>
          <p:cNvSpPr/>
          <p:nvPr/>
        </p:nvSpPr>
        <p:spPr>
          <a:xfrm>
            <a:off x="8490066" y="3917390"/>
            <a:ext cx="329881" cy="162087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4" name="Rectangle 773">
            <a:hlinkClick r:id="rId5" action="ppaction://hlinksldjump" tooltip="Android 4: 41 @ -29.8%"/>
          </p:cNvPr>
          <p:cNvSpPr/>
          <p:nvPr/>
        </p:nvSpPr>
        <p:spPr>
          <a:xfrm>
            <a:off x="8819947" y="3917390"/>
            <a:ext cx="298653" cy="162087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5" name="Rectangle 774">
            <a:hlinkClick r:id="rId5" action="ppaction://hlinksldjump" tooltip="Android 3: 39 @ -35.8%"/>
          </p:cNvPr>
          <p:cNvSpPr/>
          <p:nvPr/>
        </p:nvSpPr>
        <p:spPr>
          <a:xfrm>
            <a:off x="8490066" y="4079477"/>
            <a:ext cx="350278" cy="131924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6" name="Rectangle 775">
            <a:hlinkClick r:id="rId5" action="ppaction://hlinksldjump" tooltip="Android 2: 22 @ +52.2%"/>
          </p:cNvPr>
          <p:cNvSpPr/>
          <p:nvPr/>
        </p:nvSpPr>
        <p:spPr>
          <a:xfrm>
            <a:off x="8490066" y="4211401"/>
            <a:ext cx="350278" cy="74991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7" name="Rectangle 776">
            <a:hlinkClick r:id="rId5" action="ppaction://hlinksldjump" tooltip="Java ME: 19 @ -45.7%"/>
          </p:cNvPr>
          <p:cNvSpPr/>
          <p:nvPr/>
        </p:nvSpPr>
        <p:spPr>
          <a:xfrm>
            <a:off x="8840344" y="4079477"/>
            <a:ext cx="174615" cy="130268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5" action="ppaction://hlinksldjump" tooltip="Black berry: 11 @ +78.1%"/>
          </p:cNvPr>
          <p:cNvSpPr/>
          <p:nvPr/>
        </p:nvSpPr>
        <p:spPr>
          <a:xfrm>
            <a:off x="9014959" y="4079477"/>
            <a:ext cx="103641" cy="130268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Rectangle 778">
            <a:hlinkClick r:id="rId5" action="ppaction://hlinksldjump" tooltip="Windows: 9 @ -57.1%"/>
          </p:cNvPr>
          <p:cNvSpPr/>
          <p:nvPr/>
        </p:nvSpPr>
        <p:spPr>
          <a:xfrm>
            <a:off x="8840344" y="4209745"/>
            <a:ext cx="144915" cy="76647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5" action="ppaction://hlinksldjump" tooltip="Symbian: 5 @ -28.5%"/>
          </p:cNvPr>
          <p:cNvSpPr/>
          <p:nvPr/>
        </p:nvSpPr>
        <p:spPr>
          <a:xfrm>
            <a:off x="8985259" y="4209745"/>
            <a:ext cx="133341" cy="46216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Rectangle 780">
            <a:hlinkClick r:id="rId5" action="ppaction://hlinksldjump" tooltip="Android 1: 3 @ +238.5%"/>
          </p:cNvPr>
          <p:cNvSpPr/>
          <p:nvPr/>
        </p:nvSpPr>
        <p:spPr>
          <a:xfrm>
            <a:off x="8985259" y="4255961"/>
            <a:ext cx="125524" cy="304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Rectangle 781">
            <a:hlinkClick r:id="rId5" action="ppaction://hlinksldjump" tooltip="Other: 0 @ -92.3%"/>
          </p:cNvPr>
          <p:cNvSpPr/>
          <p:nvPr/>
        </p:nvSpPr>
        <p:spPr>
          <a:xfrm>
            <a:off x="9110783" y="4255961"/>
            <a:ext cx="7817" cy="30431"/>
          </a:xfrm>
          <a:prstGeom prst="rect">
            <a:avLst/>
          </a:prstGeom>
          <a:solidFill>
            <a:srgbClr val="FF1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5" action="ppaction://hlinksldjump" tooltip="Listener: 25 @ -11.3%"/>
          </p:cNvPr>
          <p:cNvSpPr/>
          <p:nvPr/>
        </p:nvSpPr>
        <p:spPr>
          <a:xfrm>
            <a:off x="8477366" y="3696646"/>
            <a:ext cx="653934" cy="602446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84" name="Rectangle 783">
            <a:hlinkClick r:id="rId5" action="ppaction://hlinksldjump" tooltip="Android 3: 28 @ +9.1%"/>
          </p:cNvPr>
          <p:cNvSpPr/>
          <p:nvPr/>
        </p:nvSpPr>
        <p:spPr>
          <a:xfrm>
            <a:off x="7781066" y="4311792"/>
            <a:ext cx="238569" cy="135214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>
            <a:hlinkClick r:id="rId5" action="ppaction://hlinksldjump" tooltip="Java ME: 25 @ +32.5%"/>
          </p:cNvPr>
          <p:cNvSpPr/>
          <p:nvPr/>
        </p:nvSpPr>
        <p:spPr>
          <a:xfrm>
            <a:off x="7781066" y="4447007"/>
            <a:ext cx="238569" cy="117561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5" action="ppaction://hlinksldjump" tooltip="iOS 5: 24 @ +29.0%"/>
          </p:cNvPr>
          <p:cNvSpPr/>
          <p:nvPr/>
        </p:nvSpPr>
        <p:spPr>
          <a:xfrm>
            <a:off x="8019635" y="4311792"/>
            <a:ext cx="264910" cy="101694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5" action="ppaction://hlinksldjump" tooltip="Android 4: 19 @ -56.6%"/>
          </p:cNvPr>
          <p:cNvSpPr/>
          <p:nvPr/>
        </p:nvSpPr>
        <p:spPr>
          <a:xfrm>
            <a:off x="8284545" y="4311792"/>
            <a:ext cx="214432" cy="101694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Rectangle 787">
            <a:hlinkClick r:id="rId5" action="ppaction://hlinksldjump" tooltip="iOS 3: 18 @ +11.4%"/>
          </p:cNvPr>
          <p:cNvSpPr/>
          <p:nvPr/>
        </p:nvSpPr>
        <p:spPr>
          <a:xfrm>
            <a:off x="8019635" y="4413486"/>
            <a:ext cx="260611" cy="78367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5" action="ppaction://hlinksldjump" tooltip="iOS 4: 17 @ -37.4%"/>
          </p:cNvPr>
          <p:cNvSpPr/>
          <p:nvPr/>
        </p:nvSpPr>
        <p:spPr>
          <a:xfrm>
            <a:off x="8019635" y="4491853"/>
            <a:ext cx="260611" cy="72715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5" action="ppaction://hlinksldjump" tooltip="Android 2: 9 @ -5.1%"/>
          </p:cNvPr>
          <p:cNvSpPr/>
          <p:nvPr/>
        </p:nvSpPr>
        <p:spPr>
          <a:xfrm>
            <a:off x="8280246" y="4413486"/>
            <a:ext cx="110976" cy="89524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5" action="ppaction://hlinksldjump" tooltip="Windows: 8 @ -35.2%"/>
          </p:cNvPr>
          <p:cNvSpPr/>
          <p:nvPr/>
        </p:nvSpPr>
        <p:spPr>
          <a:xfrm>
            <a:off x="8391222" y="4413486"/>
            <a:ext cx="107755" cy="89524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Rectangle 791">
            <a:hlinkClick r:id="rId5" action="ppaction://hlinksldjump" tooltip="Symbian: 5 @ -13.5%"/>
          </p:cNvPr>
          <p:cNvSpPr/>
          <p:nvPr/>
        </p:nvSpPr>
        <p:spPr>
          <a:xfrm>
            <a:off x="8280246" y="4503010"/>
            <a:ext cx="98591" cy="61558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5" action="ppaction://hlinksldjump" tooltip="Black berry: 4 @ -47.6%"/>
          </p:cNvPr>
          <p:cNvSpPr/>
          <p:nvPr/>
        </p:nvSpPr>
        <p:spPr>
          <a:xfrm>
            <a:off x="8378837" y="4503010"/>
            <a:ext cx="94697" cy="53030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Rectangle 793">
            <a:hlinkClick r:id="rId5" action="ppaction://hlinksldjump" tooltip="Other: 1 @ +92.0%"/>
          </p:cNvPr>
          <p:cNvSpPr/>
          <p:nvPr/>
        </p:nvSpPr>
        <p:spPr>
          <a:xfrm>
            <a:off x="8473534" y="4503010"/>
            <a:ext cx="25443" cy="53030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5" name="Rectangle 794">
            <a:hlinkClick r:id="rId5" action="ppaction://hlinksldjump" tooltip="Android 1: 1 @ -27.6%"/>
          </p:cNvPr>
          <p:cNvSpPr/>
          <p:nvPr/>
        </p:nvSpPr>
        <p:spPr>
          <a:xfrm>
            <a:off x="8378837" y="4556040"/>
            <a:ext cx="120140" cy="8528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5" action="ppaction://hlinksldjump" tooltip="Browser: 13 @ -15.4%"/>
          </p:cNvPr>
          <p:cNvSpPr/>
          <p:nvPr/>
        </p:nvSpPr>
        <p:spPr>
          <a:xfrm>
            <a:off x="7768366" y="4299092"/>
            <a:ext cx="743311" cy="27817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97" name="Rectangle 796">
            <a:hlinkClick r:id="rId5" action="ppaction://hlinksldjump" tooltip="iOS 4: 37 @ +0.2%"/>
          </p:cNvPr>
          <p:cNvSpPr/>
          <p:nvPr/>
        </p:nvSpPr>
        <p:spPr>
          <a:xfrm>
            <a:off x="7781066" y="4589968"/>
            <a:ext cx="290669" cy="14463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Rectangle 797">
            <a:hlinkClick r:id="rId5" action="ppaction://hlinksldjump" tooltip="Android 4: 27 @ +21.0%"/>
          </p:cNvPr>
          <p:cNvSpPr/>
          <p:nvPr/>
        </p:nvSpPr>
        <p:spPr>
          <a:xfrm>
            <a:off x="7781066" y="4734605"/>
            <a:ext cx="290669" cy="10672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5" action="ppaction://hlinksldjump" tooltip="Java ME: 18 @ +15.9%"/>
          </p:cNvPr>
          <p:cNvSpPr/>
          <p:nvPr/>
        </p:nvSpPr>
        <p:spPr>
          <a:xfrm>
            <a:off x="8071735" y="4589968"/>
            <a:ext cx="214963" cy="93812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Rectangle 799">
            <a:hlinkClick r:id="rId5" action="ppaction://hlinksldjump" tooltip="iOS 5: 18 @ -27.4%"/>
          </p:cNvPr>
          <p:cNvSpPr/>
          <p:nvPr/>
        </p:nvSpPr>
        <p:spPr>
          <a:xfrm>
            <a:off x="8286697" y="4589968"/>
            <a:ext cx="212280" cy="93812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Rectangle 800">
            <a:hlinkClick r:id="rId5" action="ppaction://hlinksldjump" tooltip="Android 3: 15 @ +27.2%"/>
          </p:cNvPr>
          <p:cNvSpPr/>
          <p:nvPr/>
        </p:nvSpPr>
        <p:spPr>
          <a:xfrm>
            <a:off x="8071735" y="4683780"/>
            <a:ext cx="213845" cy="82022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5" action="ppaction://hlinksldjump" tooltip="iOS 3: 14 @ -16.0%"/>
          </p:cNvPr>
          <p:cNvSpPr/>
          <p:nvPr/>
        </p:nvSpPr>
        <p:spPr>
          <a:xfrm>
            <a:off x="8071735" y="4765802"/>
            <a:ext cx="213845" cy="75530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5" action="ppaction://hlinksldjump" tooltip="Windows: 10 @ -2.3%"/>
          </p:cNvPr>
          <p:cNvSpPr/>
          <p:nvPr/>
        </p:nvSpPr>
        <p:spPr>
          <a:xfrm>
            <a:off x="8285580" y="4683780"/>
            <a:ext cx="110283" cy="103522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5" action="ppaction://hlinksldjump" tooltip="Android 2: 9 @ +41.2%"/>
          </p:cNvPr>
          <p:cNvSpPr/>
          <p:nvPr/>
        </p:nvSpPr>
        <p:spPr>
          <a:xfrm>
            <a:off x="8395863" y="4683780"/>
            <a:ext cx="103114" cy="103522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Rectangle 804">
            <a:hlinkClick r:id="rId5" action="ppaction://hlinksldjump" tooltip="Black berry: 7 @ -14.0%"/>
          </p:cNvPr>
          <p:cNvSpPr/>
          <p:nvPr/>
        </p:nvSpPr>
        <p:spPr>
          <a:xfrm>
            <a:off x="8285580" y="4787302"/>
            <a:ext cx="155819" cy="54030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5" action="ppaction://hlinksldjump" tooltip="Symbian: 2 @ -37.3%"/>
          </p:cNvPr>
          <p:cNvSpPr/>
          <p:nvPr/>
        </p:nvSpPr>
        <p:spPr>
          <a:xfrm>
            <a:off x="8441399" y="4787302"/>
            <a:ext cx="57578" cy="42299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Rectangle 806">
            <a:hlinkClick r:id="rId5" action="ppaction://hlinksldjump" tooltip="Android 1: 1 @ -53.9%"/>
          </p:cNvPr>
          <p:cNvSpPr/>
          <p:nvPr/>
        </p:nvSpPr>
        <p:spPr>
          <a:xfrm>
            <a:off x="8441399" y="4829601"/>
            <a:ext cx="57578" cy="11731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Rectangle 807">
            <a:hlinkClick r:id="rId5" action="ppaction://hlinksldjump" tooltip="Cameraman: 13 @ -0.2%"/>
          </p:cNvPr>
          <p:cNvSpPr/>
          <p:nvPr/>
        </p:nvSpPr>
        <p:spPr>
          <a:xfrm>
            <a:off x="7768366" y="4577268"/>
            <a:ext cx="743311" cy="276764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09" name="Rectangle 808">
            <a:hlinkClick r:id="rId5" action="ppaction://hlinksldjump" tooltip="Android 4: 23 @ +61.6%"/>
          </p:cNvPr>
          <p:cNvSpPr/>
          <p:nvPr/>
        </p:nvSpPr>
        <p:spPr>
          <a:xfrm>
            <a:off x="8524377" y="4311792"/>
            <a:ext cx="218351" cy="116445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5" action="ppaction://hlinksldjump" tooltip="iOS 5: 19 @ -10.1%"/>
          </p:cNvPr>
          <p:cNvSpPr/>
          <p:nvPr/>
        </p:nvSpPr>
        <p:spPr>
          <a:xfrm>
            <a:off x="8524377" y="4428237"/>
            <a:ext cx="218351" cy="98952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Rectangle 810">
            <a:hlinkClick r:id="rId5" action="ppaction://hlinksldjump" tooltip="Java ME: 17 @ +168.3%"/>
          </p:cNvPr>
          <p:cNvSpPr/>
          <p:nvPr/>
        </p:nvSpPr>
        <p:spPr>
          <a:xfrm>
            <a:off x="8742728" y="4311792"/>
            <a:ext cx="204211" cy="938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Rectangle 811">
            <a:hlinkClick r:id="rId5" action="ppaction://hlinksldjump" tooltip="iOS 4: 14 @ -46.6%"/>
          </p:cNvPr>
          <p:cNvSpPr/>
          <p:nvPr/>
        </p:nvSpPr>
        <p:spPr>
          <a:xfrm>
            <a:off x="8946939" y="4311792"/>
            <a:ext cx="171661" cy="93818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Rectangle 812">
            <a:hlinkClick r:id="rId5" action="ppaction://hlinksldjump" tooltip="Android 3: 13 @ -18.7%"/>
          </p:cNvPr>
          <p:cNvSpPr/>
          <p:nvPr/>
        </p:nvSpPr>
        <p:spPr>
          <a:xfrm>
            <a:off x="8742728" y="4405610"/>
            <a:ext cx="188274" cy="76979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Rectangle 813">
            <a:hlinkClick r:id="rId5" action="ppaction://hlinksldjump" tooltip="iOS 3: 8 @ -55.7%"/>
          </p:cNvPr>
          <p:cNvSpPr/>
          <p:nvPr/>
        </p:nvSpPr>
        <p:spPr>
          <a:xfrm>
            <a:off x="8742728" y="4482589"/>
            <a:ext cx="188274" cy="44600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5" action="ppaction://hlinksldjump" tooltip="Windows: 7 @ +44.7%"/>
          </p:cNvPr>
          <p:cNvSpPr/>
          <p:nvPr/>
        </p:nvSpPr>
        <p:spPr>
          <a:xfrm>
            <a:off x="8931002" y="4405610"/>
            <a:ext cx="102149" cy="79880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5" action="ppaction://hlinksldjump" tooltip="Android 2: 6 @ -44.0%"/>
          </p:cNvPr>
          <p:cNvSpPr/>
          <p:nvPr/>
        </p:nvSpPr>
        <p:spPr>
          <a:xfrm>
            <a:off x="9033150" y="4405610"/>
            <a:ext cx="85450" cy="79880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5" action="ppaction://hlinksldjump" tooltip="Symbian: 4 @ +23.4%"/>
          </p:cNvPr>
          <p:cNvSpPr/>
          <p:nvPr/>
        </p:nvSpPr>
        <p:spPr>
          <a:xfrm>
            <a:off x="8931002" y="4485490"/>
            <a:ext cx="99046" cy="41699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Rectangle 817">
            <a:hlinkClick r:id="rId5" action="ppaction://hlinksldjump" tooltip="Black berry: 3 @ -34.3%"/>
          </p:cNvPr>
          <p:cNvSpPr/>
          <p:nvPr/>
        </p:nvSpPr>
        <p:spPr>
          <a:xfrm>
            <a:off x="9030047" y="4485490"/>
            <a:ext cx="76276" cy="41699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5" action="ppaction://hlinksldjump" tooltip="Other: 0 @ +25.3%"/>
          </p:cNvPr>
          <p:cNvSpPr/>
          <p:nvPr/>
        </p:nvSpPr>
        <p:spPr>
          <a:xfrm>
            <a:off x="9106324" y="4485490"/>
            <a:ext cx="12276" cy="25516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Rectangle 819">
            <a:hlinkClick r:id="rId5" action="ppaction://hlinksldjump" tooltip="Android 1: 0 @ -81.2%"/>
          </p:cNvPr>
          <p:cNvSpPr/>
          <p:nvPr/>
        </p:nvSpPr>
        <p:spPr>
          <a:xfrm>
            <a:off x="9106324" y="4511006"/>
            <a:ext cx="12276" cy="16183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1" name="Rectangle 820">
            <a:hlinkClick r:id="rId5" action="ppaction://hlinksldjump" tooltip="Traveller: 10 @ -9.4%"/>
          </p:cNvPr>
          <p:cNvSpPr/>
          <p:nvPr/>
        </p:nvSpPr>
        <p:spPr>
          <a:xfrm>
            <a:off x="8511677" y="4299092"/>
            <a:ext cx="619623" cy="240797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22" name="Rectangle 821">
            <a:hlinkClick r:id="rId5" action="ppaction://hlinksldjump" tooltip="iOS 5: 17 @ +30.1%"/>
          </p:cNvPr>
          <p:cNvSpPr/>
          <p:nvPr/>
        </p:nvSpPr>
        <p:spPr>
          <a:xfrm>
            <a:off x="8524377" y="4552589"/>
            <a:ext cx="220870" cy="83300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5" action="ppaction://hlinksldjump" tooltip="Android 3: 16 @ +11.4%"/>
          </p:cNvPr>
          <p:cNvSpPr/>
          <p:nvPr/>
        </p:nvSpPr>
        <p:spPr>
          <a:xfrm>
            <a:off x="8524377" y="4635889"/>
            <a:ext cx="220870" cy="77522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Rectangle 823">
            <a:hlinkClick r:id="rId5" action="ppaction://hlinksldjump" tooltip="Android 4: 12 @ -21.1%"/>
          </p:cNvPr>
          <p:cNvSpPr/>
          <p:nvPr/>
        </p:nvSpPr>
        <p:spPr>
          <a:xfrm>
            <a:off x="8745247" y="4552589"/>
            <a:ext cx="146833" cy="8737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5" name="Rectangle 824">
            <a:hlinkClick r:id="rId5" action="ppaction://hlinksldjump" tooltip="iOS 4: 10 @ -4.1%"/>
          </p:cNvPr>
          <p:cNvSpPr/>
          <p:nvPr/>
        </p:nvSpPr>
        <p:spPr>
          <a:xfrm>
            <a:off x="8745247" y="4639960"/>
            <a:ext cx="146833" cy="73451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>
            <a:hlinkClick r:id="rId5" action="ppaction://hlinksldjump" tooltip="iOS 3: 10 @ -22.7%"/>
          </p:cNvPr>
          <p:cNvSpPr/>
          <p:nvPr/>
        </p:nvSpPr>
        <p:spPr>
          <a:xfrm>
            <a:off x="8892080" y="4552589"/>
            <a:ext cx="116948" cy="88250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Rectangle 826">
            <a:hlinkClick r:id="rId5" action="ppaction://hlinksldjump" tooltip="Java ME: 9 @ +53.9%"/>
          </p:cNvPr>
          <p:cNvSpPr/>
          <p:nvPr/>
        </p:nvSpPr>
        <p:spPr>
          <a:xfrm>
            <a:off x="9009028" y="4552589"/>
            <a:ext cx="109572" cy="88250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Rectangle 827">
            <a:hlinkClick r:id="rId5" action="ppaction://hlinksldjump" tooltip="Windows: 5 @ -43.0%"/>
          </p:cNvPr>
          <p:cNvSpPr/>
          <p:nvPr/>
        </p:nvSpPr>
        <p:spPr>
          <a:xfrm>
            <a:off x="8892080" y="4640839"/>
            <a:ext cx="75958" cy="72572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Rectangle 828">
            <a:hlinkClick r:id="rId5" action="ppaction://hlinksldjump" tooltip="Android 2: 5 @ -23.4%"/>
          </p:cNvPr>
          <p:cNvSpPr/>
          <p:nvPr/>
        </p:nvSpPr>
        <p:spPr>
          <a:xfrm>
            <a:off x="8968038" y="4640839"/>
            <a:ext cx="110804" cy="47361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Rectangle 829">
            <a:hlinkClick r:id="rId5" action="ppaction://hlinksldjump" tooltip="Black berry: 3 @ -19.2%"/>
          </p:cNvPr>
          <p:cNvSpPr/>
          <p:nvPr/>
        </p:nvSpPr>
        <p:spPr>
          <a:xfrm>
            <a:off x="8968038" y="4688200"/>
            <a:ext cx="110804" cy="25211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>
            <a:hlinkClick r:id="rId5" action="ppaction://hlinksldjump" tooltip="Symbian: 2 @ +95.2%"/>
          </p:cNvPr>
          <p:cNvSpPr/>
          <p:nvPr/>
        </p:nvSpPr>
        <p:spPr>
          <a:xfrm>
            <a:off x="9078842" y="4640839"/>
            <a:ext cx="39758" cy="56867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5" action="ppaction://hlinksldjump" tooltip="Android 1: 0 @ -42.4%"/>
          </p:cNvPr>
          <p:cNvSpPr/>
          <p:nvPr/>
        </p:nvSpPr>
        <p:spPr>
          <a:xfrm>
            <a:off x="9078842" y="4697706"/>
            <a:ext cx="29528" cy="15705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>
            <a:hlinkClick r:id="rId5" action="ppaction://hlinksldjump" tooltip="Other: 0 @ -16.0%"/>
          </p:cNvPr>
          <p:cNvSpPr/>
          <p:nvPr/>
        </p:nvSpPr>
        <p:spPr>
          <a:xfrm>
            <a:off x="9108369" y="4697706"/>
            <a:ext cx="10231" cy="15705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Rectangle 833">
            <a:hlinkClick r:id="rId5" action="ppaction://hlinksldjump" tooltip="Connected: 7 @ -3.3%"/>
          </p:cNvPr>
          <p:cNvSpPr/>
          <p:nvPr/>
        </p:nvSpPr>
        <p:spPr>
          <a:xfrm>
            <a:off x="8511677" y="4539889"/>
            <a:ext cx="619623" cy="186222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35" name="Rectangle 834">
            <a:hlinkClick r:id="rId5" action="ppaction://hlinksldjump" tooltip="Android 3: 11 @ +16.3%"/>
          </p:cNvPr>
          <p:cNvSpPr/>
          <p:nvPr/>
        </p:nvSpPr>
        <p:spPr>
          <a:xfrm>
            <a:off x="8524377" y="4738811"/>
            <a:ext cx="111481" cy="1025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Rectangle 835">
            <a:hlinkClick r:id="rId5" action="ppaction://hlinksldjump" tooltip="iOS 3: 10 @ +38.9%"/>
          </p:cNvPr>
          <p:cNvSpPr/>
          <p:nvPr/>
        </p:nvSpPr>
        <p:spPr>
          <a:xfrm>
            <a:off x="8635858" y="4738811"/>
            <a:ext cx="176313" cy="54856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Rectangle 836">
            <a:hlinkClick r:id="rId5" action="ppaction://hlinksldjump" tooltip="iOS 5: 8 @ -24.8%"/>
          </p:cNvPr>
          <p:cNvSpPr/>
          <p:nvPr/>
        </p:nvSpPr>
        <p:spPr>
          <a:xfrm>
            <a:off x="8635858" y="4793667"/>
            <a:ext cx="176313" cy="47665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Rectangle 837">
            <a:hlinkClick r:id="rId5" action="ppaction://hlinksldjump" tooltip="iOS 4: 8 @ -18.3%"/>
          </p:cNvPr>
          <p:cNvSpPr/>
          <p:nvPr/>
        </p:nvSpPr>
        <p:spPr>
          <a:xfrm>
            <a:off x="8812171" y="4738811"/>
            <a:ext cx="159058" cy="52287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Rectangle 838">
            <a:hlinkClick r:id="rId5" action="ppaction://hlinksldjump" tooltip="Android 4: 8 @ -7.1%"/>
          </p:cNvPr>
          <p:cNvSpPr/>
          <p:nvPr/>
        </p:nvSpPr>
        <p:spPr>
          <a:xfrm>
            <a:off x="8812171" y="4791098"/>
            <a:ext cx="159058" cy="50234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Rectangle 839">
            <a:hlinkClick r:id="rId5" action="ppaction://hlinksldjump" tooltip="Windows: 4 @ -2.4%"/>
          </p:cNvPr>
          <p:cNvSpPr/>
          <p:nvPr/>
        </p:nvSpPr>
        <p:spPr>
          <a:xfrm>
            <a:off x="8971229" y="4738811"/>
            <a:ext cx="76256" cy="55853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Rectangle 840">
            <a:hlinkClick r:id="rId5" action="ppaction://hlinksldjump" tooltip="Java ME: 4 @ -65.7%"/>
          </p:cNvPr>
          <p:cNvSpPr/>
          <p:nvPr/>
        </p:nvSpPr>
        <p:spPr>
          <a:xfrm>
            <a:off x="9047485" y="4738811"/>
            <a:ext cx="71115" cy="55853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Rectangle 841">
            <a:hlinkClick r:id="rId5" action="ppaction://hlinksldjump" tooltip="Android 2: 3 @ -40.9%"/>
          </p:cNvPr>
          <p:cNvSpPr/>
          <p:nvPr/>
        </p:nvSpPr>
        <p:spPr>
          <a:xfrm>
            <a:off x="8971229" y="4794664"/>
            <a:ext cx="69028" cy="46668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3" name="Rectangle 842">
            <a:hlinkClick r:id="rId5" action="ppaction://hlinksldjump" tooltip="Symbian: 2 @ +18.4%"/>
          </p:cNvPr>
          <p:cNvSpPr/>
          <p:nvPr/>
        </p:nvSpPr>
        <p:spPr>
          <a:xfrm>
            <a:off x="9040257" y="4794664"/>
            <a:ext cx="41698" cy="38688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Rectangle 843">
            <a:hlinkClick r:id="rId5" action="ppaction://hlinksldjump" tooltip="Black berry: 1 @ -21.4%"/>
          </p:cNvPr>
          <p:cNvSpPr/>
          <p:nvPr/>
        </p:nvSpPr>
        <p:spPr>
          <a:xfrm>
            <a:off x="9081954" y="4794664"/>
            <a:ext cx="36646" cy="38688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5" name="Rectangle 844">
            <a:hlinkClick r:id="rId5" action="ppaction://hlinksldjump" tooltip="Android 1: 0 @ +62.9%"/>
          </p:cNvPr>
          <p:cNvSpPr/>
          <p:nvPr/>
        </p:nvSpPr>
        <p:spPr>
          <a:xfrm>
            <a:off x="9040257" y="4833352"/>
            <a:ext cx="54741" cy="7980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6" name="Rectangle 845">
            <a:hlinkClick r:id="rId5" action="ppaction://hlinksldjump" tooltip="Other: 0 @ -70.8%"/>
          </p:cNvPr>
          <p:cNvSpPr/>
          <p:nvPr/>
        </p:nvSpPr>
        <p:spPr>
          <a:xfrm>
            <a:off x="9094998" y="4833352"/>
            <a:ext cx="23602" cy="7980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Rectangle 846">
            <a:hlinkClick r:id="rId5" action="ppaction://hlinksldjump" tooltip="Picky: 5 @ -15.7%"/>
          </p:cNvPr>
          <p:cNvSpPr/>
          <p:nvPr/>
        </p:nvSpPr>
        <p:spPr>
          <a:xfrm>
            <a:off x="8511677" y="4726111"/>
            <a:ext cx="619623" cy="12792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48" name="Rectangle 847">
            <a:hlinkClick r:id="rId5" action="ppaction://hlinksldjump" tooltip="Business: 21 @ -9.3%"/>
          </p:cNvPr>
          <p:cNvSpPr/>
          <p:nvPr/>
        </p:nvSpPr>
        <p:spPr>
          <a:xfrm>
            <a:off x="6526655" y="3683946"/>
            <a:ext cx="2617345" cy="1182786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Business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49" name="Rectangle 848">
            <a:hlinkClick r:id="rId5" action="ppaction://hlinksldjump" tooltip="iOS 4: 95 @ +52.3%"/>
          </p:cNvPr>
          <p:cNvSpPr/>
          <p:nvPr/>
        </p:nvSpPr>
        <p:spPr>
          <a:xfrm>
            <a:off x="3373023" y="4892132"/>
            <a:ext cx="549771" cy="207356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0" name="Rectangle 849">
            <a:hlinkClick r:id="rId5" action="ppaction://hlinksldjump" tooltip="Android 4: 75 @ +11.9%"/>
          </p:cNvPr>
          <p:cNvSpPr/>
          <p:nvPr/>
        </p:nvSpPr>
        <p:spPr>
          <a:xfrm>
            <a:off x="3373023" y="5099488"/>
            <a:ext cx="549771" cy="16485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5" action="ppaction://hlinksldjump" tooltip="Android 3: 62 @ -28.1%"/>
          </p:cNvPr>
          <p:cNvSpPr/>
          <p:nvPr/>
        </p:nvSpPr>
        <p:spPr>
          <a:xfrm>
            <a:off x="3373023" y="5264341"/>
            <a:ext cx="549771" cy="135611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2" name="Rectangle 851">
            <a:hlinkClick r:id="rId5" action="ppaction://hlinksldjump" tooltip="iOS 3: 58 @ +33.4%"/>
          </p:cNvPr>
          <p:cNvSpPr/>
          <p:nvPr/>
        </p:nvSpPr>
        <p:spPr>
          <a:xfrm>
            <a:off x="3922794" y="4892132"/>
            <a:ext cx="367590" cy="189499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3" name="Rectangle 852">
            <a:hlinkClick r:id="rId5" action="ppaction://hlinksldjump" tooltip="Windows: 40 @ +52.9%"/>
          </p:cNvPr>
          <p:cNvSpPr/>
          <p:nvPr/>
        </p:nvSpPr>
        <p:spPr>
          <a:xfrm>
            <a:off x="4290384" y="4892132"/>
            <a:ext cx="257662" cy="189499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4" name="Rectangle 853">
            <a:hlinkClick r:id="rId5" action="ppaction://hlinksldjump" tooltip="Android 2: 40 @ +176.4%"/>
          </p:cNvPr>
          <p:cNvSpPr/>
          <p:nvPr/>
        </p:nvSpPr>
        <p:spPr>
          <a:xfrm>
            <a:off x="3922794" y="5081630"/>
            <a:ext cx="323532" cy="1495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5" name="Rectangle 854">
            <a:hlinkClick r:id="rId5" action="ppaction://hlinksldjump" tooltip="iOS 5: 37 @ +9.1%"/>
          </p:cNvPr>
          <p:cNvSpPr/>
          <p:nvPr/>
        </p:nvSpPr>
        <p:spPr>
          <a:xfrm>
            <a:off x="4246326" y="5081630"/>
            <a:ext cx="301720" cy="149562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Rectangle 855">
            <a:hlinkClick r:id="rId5" action="ppaction://hlinksldjump" tooltip="Java ME: 35 @ -43.1%"/>
          </p:cNvPr>
          <p:cNvSpPr/>
          <p:nvPr/>
        </p:nvSpPr>
        <p:spPr>
          <a:xfrm>
            <a:off x="3922794" y="5231192"/>
            <a:ext cx="252192" cy="168760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Rectangle 856">
            <a:hlinkClick r:id="rId5" action="ppaction://hlinksldjump" tooltip="Black berry: 28 @ +9.5%"/>
          </p:cNvPr>
          <p:cNvSpPr/>
          <p:nvPr/>
        </p:nvSpPr>
        <p:spPr>
          <a:xfrm>
            <a:off x="4174986" y="5231192"/>
            <a:ext cx="331712" cy="100902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8" name="Rectangle 857">
            <a:hlinkClick r:id="rId5" action="ppaction://hlinksldjump" tooltip="Symbian: 19 @ +96.7%"/>
          </p:cNvPr>
          <p:cNvSpPr/>
          <p:nvPr/>
        </p:nvSpPr>
        <p:spPr>
          <a:xfrm>
            <a:off x="4174986" y="5332093"/>
            <a:ext cx="331712" cy="67859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9" name="Rectangle 858">
            <a:hlinkClick r:id="rId5" action="ppaction://hlinksldjump" tooltip="Android 1: 4 @ -11.2%"/>
          </p:cNvPr>
          <p:cNvSpPr/>
          <p:nvPr/>
        </p:nvSpPr>
        <p:spPr>
          <a:xfrm>
            <a:off x="4506698" y="5231192"/>
            <a:ext cx="41348" cy="126201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Rectangle 859">
            <a:hlinkClick r:id="rId5" action="ppaction://hlinksldjump" tooltip="Other: 1 @ -34.7%"/>
          </p:cNvPr>
          <p:cNvSpPr/>
          <p:nvPr/>
        </p:nvSpPr>
        <p:spPr>
          <a:xfrm>
            <a:off x="4506698" y="5357392"/>
            <a:ext cx="41348" cy="42559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1" name="Rectangle 860">
            <a:hlinkClick r:id="rId5" action="ppaction://hlinksldjump" tooltip="Newbie: 41 @ +13.0%"/>
          </p:cNvPr>
          <p:cNvSpPr/>
          <p:nvPr/>
        </p:nvSpPr>
        <p:spPr>
          <a:xfrm>
            <a:off x="3360323" y="4879432"/>
            <a:ext cx="1200423" cy="533220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2" name="Rectangle 861">
            <a:hlinkClick r:id="rId5" action="ppaction://hlinksldjump" tooltip="iOS 5: 71 @ +126.4%"/>
          </p:cNvPr>
          <p:cNvSpPr/>
          <p:nvPr/>
        </p:nvSpPr>
        <p:spPr>
          <a:xfrm>
            <a:off x="4573446" y="4892132"/>
            <a:ext cx="451241" cy="1874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3" name="Rectangle 862">
            <a:hlinkClick r:id="rId5" action="ppaction://hlinksldjump" tooltip="Android 4: 70 @ -14.4%"/>
          </p:cNvPr>
          <p:cNvSpPr/>
          <p:nvPr/>
        </p:nvSpPr>
        <p:spPr>
          <a:xfrm>
            <a:off x="5024687" y="4892132"/>
            <a:ext cx="446784" cy="187492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4" name="Rectangle 863">
            <a:hlinkClick r:id="rId5" action="ppaction://hlinksldjump" tooltip="iOS 4: 66 @ +33.9%"/>
          </p:cNvPr>
          <p:cNvSpPr/>
          <p:nvPr/>
        </p:nvSpPr>
        <p:spPr>
          <a:xfrm>
            <a:off x="4573446" y="5079624"/>
            <a:ext cx="420969" cy="188793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5" name="Rectangle 864">
            <a:hlinkClick r:id="rId5" action="ppaction://hlinksldjump" tooltip="Java ME: 46 @ -16.6%"/>
          </p:cNvPr>
          <p:cNvSpPr/>
          <p:nvPr/>
        </p:nvSpPr>
        <p:spPr>
          <a:xfrm>
            <a:off x="4573446" y="5268418"/>
            <a:ext cx="420969" cy="131534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6" name="Rectangle 865">
            <a:hlinkClick r:id="rId5" action="ppaction://hlinksldjump" tooltip="Android 3: 43 @ +13.0%"/>
          </p:cNvPr>
          <p:cNvSpPr/>
          <p:nvPr/>
        </p:nvSpPr>
        <p:spPr>
          <a:xfrm>
            <a:off x="4994415" y="5079624"/>
            <a:ext cx="288868" cy="179797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7" name="Rectangle 866">
            <a:hlinkClick r:id="rId5" action="ppaction://hlinksldjump" tooltip="iOS 3: 28 @ -36.3%"/>
          </p:cNvPr>
          <p:cNvSpPr/>
          <p:nvPr/>
        </p:nvSpPr>
        <p:spPr>
          <a:xfrm>
            <a:off x="5283283" y="5079624"/>
            <a:ext cx="188189" cy="179797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8" name="Rectangle 867">
            <a:hlinkClick r:id="rId5" action="ppaction://hlinksldjump" tooltip="Windows: 20 @ -33.9%"/>
          </p:cNvPr>
          <p:cNvSpPr/>
          <p:nvPr/>
        </p:nvSpPr>
        <p:spPr>
          <a:xfrm>
            <a:off x="4994415" y="5259422"/>
            <a:ext cx="278483" cy="84858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9" name="Rectangle 868">
            <a:hlinkClick r:id="rId5" action="ppaction://hlinksldjump" tooltip="Black berry: 13 @ -35.3%"/>
          </p:cNvPr>
          <p:cNvSpPr/>
          <p:nvPr/>
        </p:nvSpPr>
        <p:spPr>
          <a:xfrm>
            <a:off x="4994415" y="5344280"/>
            <a:ext cx="278483" cy="55672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Rectangle 869">
            <a:hlinkClick r:id="rId5" action="ppaction://hlinksldjump" tooltip="Android 2: 13 @ -26.0%"/>
          </p:cNvPr>
          <p:cNvSpPr/>
          <p:nvPr/>
        </p:nvSpPr>
        <p:spPr>
          <a:xfrm>
            <a:off x="5272898" y="5259422"/>
            <a:ext cx="198574" cy="75998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Rectangle 870">
            <a:hlinkClick r:id="rId5" action="ppaction://hlinksldjump" tooltip="Symbian: 8 @ -49.8%"/>
          </p:cNvPr>
          <p:cNvSpPr/>
          <p:nvPr/>
        </p:nvSpPr>
        <p:spPr>
          <a:xfrm>
            <a:off x="5272898" y="5335420"/>
            <a:ext cx="150256" cy="64532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Rectangle 871">
            <a:hlinkClick r:id="rId5" action="ppaction://hlinksldjump" tooltip="Android 1: 2 @ -63.3%"/>
          </p:cNvPr>
          <p:cNvSpPr/>
          <p:nvPr/>
        </p:nvSpPr>
        <p:spPr>
          <a:xfrm>
            <a:off x="5423154" y="5335420"/>
            <a:ext cx="48317" cy="41771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Rectangle 872">
            <a:hlinkClick r:id="rId5" action="ppaction://hlinksldjump" tooltip="Other: 1 @ -23.6%"/>
          </p:cNvPr>
          <p:cNvSpPr/>
          <p:nvPr/>
        </p:nvSpPr>
        <p:spPr>
          <a:xfrm>
            <a:off x="5423154" y="5377191"/>
            <a:ext cx="48317" cy="2276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4" name="Rectangle 873">
            <a:hlinkClick r:id="rId5" action="ppaction://hlinksldjump" tooltip="Retired: 32 @ -2.2%"/>
          </p:cNvPr>
          <p:cNvSpPr/>
          <p:nvPr/>
        </p:nvSpPr>
        <p:spPr>
          <a:xfrm>
            <a:off x="4560746" y="4879432"/>
            <a:ext cx="923426" cy="53322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75" name="Rectangle 874">
            <a:hlinkClick r:id="rId5" action="ppaction://hlinksldjump" tooltip="Android 3: 59 @ +3.9%"/>
          </p:cNvPr>
          <p:cNvSpPr/>
          <p:nvPr/>
        </p:nvSpPr>
        <p:spPr>
          <a:xfrm>
            <a:off x="3373023" y="5425352"/>
            <a:ext cx="396391" cy="175113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6" name="Rectangle 875">
            <a:hlinkClick r:id="rId5" action="ppaction://hlinksldjump" tooltip="iOS 4: 50 @ +11.3%"/>
          </p:cNvPr>
          <p:cNvSpPr/>
          <p:nvPr/>
        </p:nvSpPr>
        <p:spPr>
          <a:xfrm>
            <a:off x="3373023" y="5600465"/>
            <a:ext cx="396391" cy="147899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7" name="Rectangle 876">
            <a:hlinkClick r:id="rId5" action="ppaction://hlinksldjump" tooltip="iOS 3: 38 @ +28.4%"/>
          </p:cNvPr>
          <p:cNvSpPr/>
          <p:nvPr/>
        </p:nvSpPr>
        <p:spPr>
          <a:xfrm>
            <a:off x="3769414" y="5425352"/>
            <a:ext cx="277902" cy="161969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8" name="Rectangle 877">
            <a:hlinkClick r:id="rId5" action="ppaction://hlinksldjump" tooltip="Android 4: 38 @ -45.9%"/>
          </p:cNvPr>
          <p:cNvSpPr/>
          <p:nvPr/>
        </p:nvSpPr>
        <p:spPr>
          <a:xfrm>
            <a:off x="3769414" y="5587321"/>
            <a:ext cx="277902" cy="161043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" name="Rectangle 878">
            <a:hlinkClick r:id="rId5" action="ppaction://hlinksldjump" tooltip="Java ME: 36 @ +103.1%"/>
          </p:cNvPr>
          <p:cNvSpPr/>
          <p:nvPr/>
        </p:nvSpPr>
        <p:spPr>
          <a:xfrm>
            <a:off x="4047316" y="5425352"/>
            <a:ext cx="238609" cy="1792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0" name="Rectangle 879">
            <a:hlinkClick r:id="rId5" action="ppaction://hlinksldjump" tooltip="iOS 5: 36 @ -8.6%"/>
          </p:cNvPr>
          <p:cNvSpPr/>
          <p:nvPr/>
        </p:nvSpPr>
        <p:spPr>
          <a:xfrm>
            <a:off x="4285925" y="5425352"/>
            <a:ext cx="238409" cy="179285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Rectangle 880">
            <a:hlinkClick r:id="rId5" action="ppaction://hlinksldjump" tooltip="Windows: 22 @ -29.7%"/>
          </p:cNvPr>
          <p:cNvSpPr/>
          <p:nvPr/>
        </p:nvSpPr>
        <p:spPr>
          <a:xfrm>
            <a:off x="4047316" y="5604637"/>
            <a:ext cx="180209" cy="143727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2" name="Rectangle 881">
            <a:hlinkClick r:id="rId5" action="ppaction://hlinksldjump" tooltip="Android 2: 17 @ +64.3%"/>
          </p:cNvPr>
          <p:cNvSpPr/>
          <p:nvPr/>
        </p:nvSpPr>
        <p:spPr>
          <a:xfrm>
            <a:off x="4227525" y="5604637"/>
            <a:ext cx="227047" cy="88828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Rectangle 882">
            <a:hlinkClick r:id="rId5" action="ppaction://hlinksldjump" tooltip="Black berry: 11 @ -21.2%"/>
          </p:cNvPr>
          <p:cNvSpPr/>
          <p:nvPr/>
        </p:nvSpPr>
        <p:spPr>
          <a:xfrm>
            <a:off x="4227525" y="5693465"/>
            <a:ext cx="227047" cy="54899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Rectangle 883">
            <a:hlinkClick r:id="rId5" action="ppaction://hlinksldjump" tooltip="Symbian: 7 @ +66.3%"/>
          </p:cNvPr>
          <p:cNvSpPr/>
          <p:nvPr/>
        </p:nvSpPr>
        <p:spPr>
          <a:xfrm>
            <a:off x="4454572" y="5604637"/>
            <a:ext cx="69762" cy="112342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Rectangle 884">
            <a:hlinkClick r:id="rId5" action="ppaction://hlinksldjump" tooltip="Android 1: 1 @ +36.9%"/>
          </p:cNvPr>
          <p:cNvSpPr/>
          <p:nvPr/>
        </p:nvSpPr>
        <p:spPr>
          <a:xfrm>
            <a:off x="4454572" y="5716979"/>
            <a:ext cx="54198" cy="31385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Rectangle 885">
            <a:hlinkClick r:id="rId5" action="ppaction://hlinksldjump" tooltip="Other: 0 @ +144.5%"/>
          </p:cNvPr>
          <p:cNvSpPr/>
          <p:nvPr/>
        </p:nvSpPr>
        <p:spPr>
          <a:xfrm>
            <a:off x="4508770" y="5716979"/>
            <a:ext cx="15564" cy="313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7" name="Rectangle 886">
            <a:hlinkClick r:id="rId5" action="ppaction://hlinksldjump" tooltip="DINK: 26 @ -1.1%"/>
          </p:cNvPr>
          <p:cNvSpPr/>
          <p:nvPr/>
        </p:nvSpPr>
        <p:spPr>
          <a:xfrm>
            <a:off x="3360323" y="5412652"/>
            <a:ext cx="1176711" cy="348412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88" name="Rectangle 887">
            <a:hlinkClick r:id="rId5" action="ppaction://hlinksldjump" tooltip="iOS 4: 44 @ +59.7%"/>
          </p:cNvPr>
          <p:cNvSpPr/>
          <p:nvPr/>
        </p:nvSpPr>
        <p:spPr>
          <a:xfrm>
            <a:off x="3373023" y="5773764"/>
            <a:ext cx="357959" cy="139648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9" name="Rectangle 888">
            <a:hlinkClick r:id="rId5" action="ppaction://hlinksldjump" tooltip="Android 4: 30 @ -31.8%"/>
          </p:cNvPr>
          <p:cNvSpPr/>
          <p:nvPr/>
        </p:nvSpPr>
        <p:spPr>
          <a:xfrm>
            <a:off x="3373023" y="5913412"/>
            <a:ext cx="357959" cy="97416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0" name="Rectangle 889">
            <a:hlinkClick r:id="rId5" action="ppaction://hlinksldjump" tooltip="Java ME: 29 @ +2.0%"/>
          </p:cNvPr>
          <p:cNvSpPr/>
          <p:nvPr/>
        </p:nvSpPr>
        <p:spPr>
          <a:xfrm>
            <a:off x="3730982" y="5773764"/>
            <a:ext cx="277637" cy="120884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1" name="Rectangle 890">
            <a:hlinkClick r:id="rId5" action="ppaction://hlinksldjump" tooltip="Android 3: 28 @ -26.9%"/>
          </p:cNvPr>
          <p:cNvSpPr/>
          <p:nvPr/>
        </p:nvSpPr>
        <p:spPr>
          <a:xfrm>
            <a:off x="3730982" y="5894648"/>
            <a:ext cx="277637" cy="116180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2" name="Rectangle 891">
            <a:hlinkClick r:id="rId5" action="ppaction://hlinksldjump" tooltip="iOS 3: 27 @ +1.5%"/>
          </p:cNvPr>
          <p:cNvSpPr/>
          <p:nvPr/>
        </p:nvSpPr>
        <p:spPr>
          <a:xfrm>
            <a:off x="4008619" y="5773764"/>
            <a:ext cx="239858" cy="129747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3" name="Rectangle 892">
            <a:hlinkClick r:id="rId5" action="ppaction://hlinksldjump" tooltip="iOS 5: 23 @ -52.6%"/>
          </p:cNvPr>
          <p:cNvSpPr/>
          <p:nvPr/>
        </p:nvSpPr>
        <p:spPr>
          <a:xfrm>
            <a:off x="4008619" y="5903511"/>
            <a:ext cx="239858" cy="107317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Rectangle 893">
            <a:hlinkClick r:id="rId5" action="ppaction://hlinksldjump" tooltip="Windows: 18 @ -20.1%"/>
          </p:cNvPr>
          <p:cNvSpPr/>
          <p:nvPr/>
        </p:nvSpPr>
        <p:spPr>
          <a:xfrm>
            <a:off x="4248478" y="5773764"/>
            <a:ext cx="275856" cy="73828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5" name="Rectangle 894">
            <a:hlinkClick r:id="rId5" action="ppaction://hlinksldjump" tooltip="Android 2: 17 @ +32.6%"/>
          </p:cNvPr>
          <p:cNvSpPr/>
          <p:nvPr/>
        </p:nvSpPr>
        <p:spPr>
          <a:xfrm>
            <a:off x="4248478" y="5847592"/>
            <a:ext cx="177385" cy="11211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6" name="Rectangle 895">
            <a:hlinkClick r:id="rId5" action="ppaction://hlinksldjump" tooltip="Symbian: 10 @ -5.5%"/>
          </p:cNvPr>
          <p:cNvSpPr/>
          <p:nvPr/>
        </p:nvSpPr>
        <p:spPr>
          <a:xfrm>
            <a:off x="4425863" y="5847592"/>
            <a:ext cx="98471" cy="112111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Rectangle 896">
            <a:hlinkClick r:id="rId5" action="ppaction://hlinksldjump" tooltip="Black berry: 8 @ -8.2%"/>
          </p:cNvPr>
          <p:cNvSpPr/>
          <p:nvPr/>
        </p:nvSpPr>
        <p:spPr>
          <a:xfrm>
            <a:off x="4248478" y="5959703"/>
            <a:ext cx="188489" cy="51125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>
            <a:hlinkClick r:id="rId5" action="ppaction://hlinksldjump" tooltip="Android 1: 3 @ +43.2%"/>
          </p:cNvPr>
          <p:cNvSpPr/>
          <p:nvPr/>
        </p:nvSpPr>
        <p:spPr>
          <a:xfrm>
            <a:off x="4436967" y="5959703"/>
            <a:ext cx="87366" cy="35833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Rectangle 898">
            <a:hlinkClick r:id="rId5" action="ppaction://hlinksldjump" tooltip="Other: 1 @ +112.0%"/>
          </p:cNvPr>
          <p:cNvSpPr/>
          <p:nvPr/>
        </p:nvSpPr>
        <p:spPr>
          <a:xfrm>
            <a:off x="4436967" y="5995537"/>
            <a:ext cx="87366" cy="152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0" name="Rectangle 899">
            <a:hlinkClick r:id="rId5" action="ppaction://hlinksldjump" tooltip="Listener: 20 @ -11.9%"/>
          </p:cNvPr>
          <p:cNvSpPr/>
          <p:nvPr/>
        </p:nvSpPr>
        <p:spPr>
          <a:xfrm>
            <a:off x="3360323" y="5761064"/>
            <a:ext cx="1176711" cy="262464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01" name="Rectangle 900">
            <a:hlinkClick r:id="rId5" action="ppaction://hlinksldjump" tooltip="Android 3: 33 @ +42.1%"/>
          </p:cNvPr>
          <p:cNvSpPr/>
          <p:nvPr/>
        </p:nvSpPr>
        <p:spPr>
          <a:xfrm>
            <a:off x="4549734" y="5425352"/>
            <a:ext cx="284314" cy="135224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2" name="Rectangle 901">
            <a:hlinkClick r:id="rId5" action="ppaction://hlinksldjump" tooltip="iOS 4: 33 @ +92.4%"/>
          </p:cNvPr>
          <p:cNvSpPr/>
          <p:nvPr/>
        </p:nvSpPr>
        <p:spPr>
          <a:xfrm>
            <a:off x="4834048" y="5425352"/>
            <a:ext cx="278587" cy="135224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3" name="Rectangle 902">
            <a:hlinkClick r:id="rId5" action="ppaction://hlinksldjump" tooltip="iOS 5: 29 @ +70.8%"/>
          </p:cNvPr>
          <p:cNvSpPr/>
          <p:nvPr/>
        </p:nvSpPr>
        <p:spPr>
          <a:xfrm>
            <a:off x="4549734" y="5560576"/>
            <a:ext cx="262261" cy="126988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4" name="Rectangle 903">
            <a:hlinkClick r:id="rId5" action="ppaction://hlinksldjump" tooltip="Android 4: 17 @ -40.3%"/>
          </p:cNvPr>
          <p:cNvSpPr/>
          <p:nvPr/>
        </p:nvSpPr>
        <p:spPr>
          <a:xfrm>
            <a:off x="4549734" y="5687564"/>
            <a:ext cx="262261" cy="75847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Rectangle 904">
            <a:hlinkClick r:id="rId5" action="ppaction://hlinksldjump" tooltip="iOS 3: 17 @ -9.1%"/>
          </p:cNvPr>
          <p:cNvSpPr/>
          <p:nvPr/>
        </p:nvSpPr>
        <p:spPr>
          <a:xfrm>
            <a:off x="4811995" y="5560576"/>
            <a:ext cx="199846" cy="99474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Rectangle 905">
            <a:hlinkClick r:id="rId5" action="ppaction://hlinksldjump" tooltip="Android 2: 9 @ +54.1%"/>
          </p:cNvPr>
          <p:cNvSpPr/>
          <p:nvPr/>
        </p:nvSpPr>
        <p:spPr>
          <a:xfrm>
            <a:off x="5011841" y="5560576"/>
            <a:ext cx="100794" cy="99474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7" name="Rectangle 906">
            <a:hlinkClick r:id="rId5" action="ppaction://hlinksldjump" tooltip="Java ME: 8 @ -44.9%"/>
          </p:cNvPr>
          <p:cNvSpPr/>
          <p:nvPr/>
        </p:nvSpPr>
        <p:spPr>
          <a:xfrm>
            <a:off x="4811995" y="5660050"/>
            <a:ext cx="169945" cy="56587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Rectangle 907">
            <a:hlinkClick r:id="rId5" action="ppaction://hlinksldjump" tooltip="Windows: 7 @ +1.7%"/>
          </p:cNvPr>
          <p:cNvSpPr/>
          <p:nvPr/>
        </p:nvSpPr>
        <p:spPr>
          <a:xfrm>
            <a:off x="4811995" y="5716637"/>
            <a:ext cx="169945" cy="46774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Rectangle 908">
            <a:hlinkClick r:id="rId5" action="ppaction://hlinksldjump" tooltip="Symbian: 5 @ +45.0%"/>
          </p:cNvPr>
          <p:cNvSpPr/>
          <p:nvPr/>
        </p:nvSpPr>
        <p:spPr>
          <a:xfrm>
            <a:off x="4981939" y="5660050"/>
            <a:ext cx="130696" cy="47827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Rectangle 909">
            <a:hlinkClick r:id="rId5" action="ppaction://hlinksldjump" tooltip="Black berry: 5 @ -3.4%"/>
          </p:cNvPr>
          <p:cNvSpPr/>
          <p:nvPr/>
        </p:nvSpPr>
        <p:spPr>
          <a:xfrm>
            <a:off x="4981939" y="5707877"/>
            <a:ext cx="104601" cy="55535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Rectangle 910">
            <a:hlinkClick r:id="rId5" action="ppaction://hlinksldjump" tooltip="Android 1: 1 @ +94.7%"/>
          </p:cNvPr>
          <p:cNvSpPr/>
          <p:nvPr/>
        </p:nvSpPr>
        <p:spPr>
          <a:xfrm>
            <a:off x="5086541" y="5707877"/>
            <a:ext cx="26094" cy="38659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Rectangle 911">
            <a:hlinkClick r:id="rId5" action="ppaction://hlinksldjump" tooltip="Other: 0 @ +50.6%"/>
          </p:cNvPr>
          <p:cNvSpPr/>
          <p:nvPr/>
        </p:nvSpPr>
        <p:spPr>
          <a:xfrm>
            <a:off x="5086541" y="5746536"/>
            <a:ext cx="26094" cy="16875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3" name="Rectangle 912">
            <a:hlinkClick r:id="rId5" action="ppaction://hlinksldjump" tooltip="Browser: 14 @ +15.9%"/>
          </p:cNvPr>
          <p:cNvSpPr/>
          <p:nvPr/>
        </p:nvSpPr>
        <p:spPr>
          <a:xfrm>
            <a:off x="4537034" y="5412652"/>
            <a:ext cx="588301" cy="363460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14" name="Rectangle 913">
            <a:hlinkClick r:id="rId5" action="ppaction://hlinksldjump" tooltip="iOS 4: 22 @ +20.3%"/>
          </p:cNvPr>
          <p:cNvSpPr/>
          <p:nvPr/>
        </p:nvSpPr>
        <p:spPr>
          <a:xfrm>
            <a:off x="5138035" y="5425352"/>
            <a:ext cx="181045" cy="136001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Rectangle 914">
            <a:hlinkClick r:id="rId5" action="ppaction://hlinksldjump" tooltip="iOS 5: 19 @ -21.1%"/>
          </p:cNvPr>
          <p:cNvSpPr/>
          <p:nvPr/>
        </p:nvSpPr>
        <p:spPr>
          <a:xfrm>
            <a:off x="5319080" y="5425352"/>
            <a:ext cx="152392" cy="13600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6" name="Rectangle 915">
            <a:hlinkClick r:id="rId5" action="ppaction://hlinksldjump" tooltip="iOS 3: 16 @ -22.5%"/>
          </p:cNvPr>
          <p:cNvSpPr/>
          <p:nvPr/>
        </p:nvSpPr>
        <p:spPr>
          <a:xfrm>
            <a:off x="5138035" y="5561353"/>
            <a:ext cx="196542" cy="91610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5" action="ppaction://hlinksldjump" tooltip="Android 4: 11 @ -50.7%"/>
          </p:cNvPr>
          <p:cNvSpPr/>
          <p:nvPr/>
        </p:nvSpPr>
        <p:spPr>
          <a:xfrm>
            <a:off x="5334577" y="5561353"/>
            <a:ext cx="136895" cy="91610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5" action="ppaction://hlinksldjump" tooltip="Android 3: 9 @ -23.3%"/>
          </p:cNvPr>
          <p:cNvSpPr/>
          <p:nvPr/>
        </p:nvSpPr>
        <p:spPr>
          <a:xfrm>
            <a:off x="5138035" y="5652963"/>
            <a:ext cx="182346" cy="56235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5" action="ppaction://hlinksldjump" tooltip="Java ME: 9 @ -35.4%"/>
          </p:cNvPr>
          <p:cNvSpPr/>
          <p:nvPr/>
        </p:nvSpPr>
        <p:spPr>
          <a:xfrm>
            <a:off x="5138035" y="5709198"/>
            <a:ext cx="182346" cy="5421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Rectangle 919">
            <a:hlinkClick r:id="rId5" action="ppaction://hlinksldjump" tooltip="Black berry: 5 @ +43.6%"/>
          </p:cNvPr>
          <p:cNvSpPr/>
          <p:nvPr/>
        </p:nvSpPr>
        <p:spPr>
          <a:xfrm>
            <a:off x="5320381" y="5652963"/>
            <a:ext cx="82338" cy="68114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5" action="ppaction://hlinksldjump" tooltip="Android 2: 4 @ -17.9%"/>
          </p:cNvPr>
          <p:cNvSpPr/>
          <p:nvPr/>
        </p:nvSpPr>
        <p:spPr>
          <a:xfrm>
            <a:off x="5402719" y="5652963"/>
            <a:ext cx="68753" cy="68114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5" action="ppaction://hlinksldjump" tooltip="Windows: 4 @ -65.3%"/>
          </p:cNvPr>
          <p:cNvSpPr/>
          <p:nvPr/>
        </p:nvSpPr>
        <p:spPr>
          <a:xfrm>
            <a:off x="5320381" y="5721076"/>
            <a:ext cx="99830" cy="42335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5" action="ppaction://hlinksldjump" tooltip="Symbian: 1 @ -43.2%"/>
          </p:cNvPr>
          <p:cNvSpPr/>
          <p:nvPr/>
        </p:nvSpPr>
        <p:spPr>
          <a:xfrm>
            <a:off x="5420211" y="5721076"/>
            <a:ext cx="51261" cy="30660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5" action="ppaction://hlinksldjump" tooltip="Android 1: 0 @ -77.8%"/>
          </p:cNvPr>
          <p:cNvSpPr/>
          <p:nvPr/>
        </p:nvSpPr>
        <p:spPr>
          <a:xfrm>
            <a:off x="5420211" y="5751736"/>
            <a:ext cx="31516" cy="11676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Rectangle 924">
            <a:hlinkClick r:id="rId5" action="ppaction://hlinksldjump" tooltip="Other: 0 @ -75.2%"/>
          </p:cNvPr>
          <p:cNvSpPr/>
          <p:nvPr/>
        </p:nvSpPr>
        <p:spPr>
          <a:xfrm>
            <a:off x="5451727" y="5751736"/>
            <a:ext cx="19745" cy="11676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" name="Rectangle 925">
            <a:hlinkClick r:id="rId5" action="ppaction://hlinksldjump" tooltip="Cameraman: 8 @ -25.5%"/>
          </p:cNvPr>
          <p:cNvSpPr/>
          <p:nvPr/>
        </p:nvSpPr>
        <p:spPr>
          <a:xfrm>
            <a:off x="5125335" y="5412652"/>
            <a:ext cx="358837" cy="363460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7" name="Rectangle 926">
            <a:hlinkClick r:id="rId5" action="ppaction://hlinksldjump" tooltip="Android 4: 14 @ -27.1%"/>
          </p:cNvPr>
          <p:cNvSpPr/>
          <p:nvPr/>
        </p:nvSpPr>
        <p:spPr>
          <a:xfrm>
            <a:off x="4549734" y="5788811"/>
            <a:ext cx="193019" cy="78063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5" action="ppaction://hlinksldjump" tooltip="iOS 4: 13 @ -11.1%"/>
          </p:cNvPr>
          <p:cNvSpPr/>
          <p:nvPr/>
        </p:nvSpPr>
        <p:spPr>
          <a:xfrm>
            <a:off x="4742753" y="5788811"/>
            <a:ext cx="177546" cy="7806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9" name="Rectangle 928">
            <a:hlinkClick r:id="rId5" action="ppaction://hlinksldjump" tooltip="iOS 3: 11 @ +9.7%"/>
          </p:cNvPr>
          <p:cNvSpPr/>
          <p:nvPr/>
        </p:nvSpPr>
        <p:spPr>
          <a:xfrm>
            <a:off x="4549734" y="5866874"/>
            <a:ext cx="151339" cy="76716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Rectangle 929">
            <a:hlinkClick r:id="rId5" action="ppaction://hlinksldjump" tooltip="Java ME: 9 @ +18.6%"/>
          </p:cNvPr>
          <p:cNvSpPr/>
          <p:nvPr/>
        </p:nvSpPr>
        <p:spPr>
          <a:xfrm>
            <a:off x="4549734" y="5943590"/>
            <a:ext cx="151339" cy="67238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Rectangle 930">
            <a:hlinkClick r:id="rId5" action="ppaction://hlinksldjump" tooltip="iOS 5: 9 @ +11.1%"/>
          </p:cNvPr>
          <p:cNvSpPr/>
          <p:nvPr/>
        </p:nvSpPr>
        <p:spPr>
          <a:xfrm>
            <a:off x="4701073" y="5866874"/>
            <a:ext cx="124173" cy="8175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5" action="ppaction://hlinksldjump" tooltip="Android 3: 7 @ -47.0%"/>
          </p:cNvPr>
          <p:cNvSpPr/>
          <p:nvPr/>
        </p:nvSpPr>
        <p:spPr>
          <a:xfrm>
            <a:off x="4825246" y="5866874"/>
            <a:ext cx="95053" cy="81755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Rectangle 932">
            <a:hlinkClick r:id="rId5" action="ppaction://hlinksldjump" tooltip="Android 2: 4 @ -16.1%"/>
          </p:cNvPr>
          <p:cNvSpPr/>
          <p:nvPr/>
        </p:nvSpPr>
        <p:spPr>
          <a:xfrm>
            <a:off x="4701073" y="5948629"/>
            <a:ext cx="74725" cy="62199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5" action="ppaction://hlinksldjump" tooltip="Windows: 3 @ -55.9%"/>
          </p:cNvPr>
          <p:cNvSpPr/>
          <p:nvPr/>
        </p:nvSpPr>
        <p:spPr>
          <a:xfrm>
            <a:off x="4775798" y="5948629"/>
            <a:ext cx="102755" cy="33478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5" action="ppaction://hlinksldjump" tooltip="Black berry: 3 @ -44.0%"/>
          </p:cNvPr>
          <p:cNvSpPr/>
          <p:nvPr/>
        </p:nvSpPr>
        <p:spPr>
          <a:xfrm>
            <a:off x="4775798" y="5982107"/>
            <a:ext cx="102755" cy="28721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5" action="ppaction://hlinksldjump" tooltip="Symbian: 2 @ -62.6%"/>
          </p:cNvPr>
          <p:cNvSpPr/>
          <p:nvPr/>
        </p:nvSpPr>
        <p:spPr>
          <a:xfrm>
            <a:off x="4878553" y="5948629"/>
            <a:ext cx="41746" cy="40862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5" action="ppaction://hlinksldjump" tooltip="Android 1: 1 @ -29.7%"/>
          </p:cNvPr>
          <p:cNvSpPr/>
          <p:nvPr/>
        </p:nvSpPr>
        <p:spPr>
          <a:xfrm>
            <a:off x="4878553" y="5989491"/>
            <a:ext cx="41746" cy="14527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5" action="ppaction://hlinksldjump" tooltip="Other: 0 @ +inf%"/>
          </p:cNvPr>
          <p:cNvSpPr/>
          <p:nvPr/>
        </p:nvSpPr>
        <p:spPr>
          <a:xfrm>
            <a:off x="4878553" y="6004018"/>
            <a:ext cx="41746" cy="68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9" name="Rectangle 938">
            <a:hlinkClick r:id="rId5" action="ppaction://hlinksldjump" tooltip="Traveller: 6 @ -20.3%"/>
          </p:cNvPr>
          <p:cNvSpPr/>
          <p:nvPr/>
        </p:nvSpPr>
        <p:spPr>
          <a:xfrm>
            <a:off x="4537034" y="5776111"/>
            <a:ext cx="395965" cy="247417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40" name="Rectangle 939">
            <a:hlinkClick r:id="rId5" action="ppaction://hlinksldjump" tooltip="Android 4: 12 @ +70.4%"/>
          </p:cNvPr>
          <p:cNvSpPr/>
          <p:nvPr/>
        </p:nvSpPr>
        <p:spPr>
          <a:xfrm>
            <a:off x="4945699" y="5788811"/>
            <a:ext cx="163075" cy="82098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Rectangle 940">
            <a:hlinkClick r:id="rId5" action="ppaction://hlinksldjump" tooltip="Java ME: 11 @ -30.2%"/>
          </p:cNvPr>
          <p:cNvSpPr/>
          <p:nvPr/>
        </p:nvSpPr>
        <p:spPr>
          <a:xfrm>
            <a:off x="5108774" y="5788811"/>
            <a:ext cx="144311" cy="82098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>
            <a:hlinkClick r:id="rId5" action="ppaction://hlinksldjump" tooltip="iOS 5: 9 @ -41.4%"/>
          </p:cNvPr>
          <p:cNvSpPr/>
          <p:nvPr/>
        </p:nvSpPr>
        <p:spPr>
          <a:xfrm>
            <a:off x="4945699" y="5870909"/>
            <a:ext cx="130235" cy="7156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5" action="ppaction://hlinksldjump" tooltip="iOS 4: 8 @ -38.8%"/>
          </p:cNvPr>
          <p:cNvSpPr/>
          <p:nvPr/>
        </p:nvSpPr>
        <p:spPr>
          <a:xfrm>
            <a:off x="4945699" y="5942469"/>
            <a:ext cx="130235" cy="68359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5" action="ppaction://hlinksldjump" tooltip="Android 3: 7 @ -50.5%"/>
          </p:cNvPr>
          <p:cNvSpPr/>
          <p:nvPr/>
        </p:nvSpPr>
        <p:spPr>
          <a:xfrm>
            <a:off x="5075934" y="5870909"/>
            <a:ext cx="107145" cy="67993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5" action="ppaction://hlinksldjump" tooltip="Black berry: 4 @ +55.3%"/>
          </p:cNvPr>
          <p:cNvSpPr/>
          <p:nvPr/>
        </p:nvSpPr>
        <p:spPr>
          <a:xfrm>
            <a:off x="5183079" y="5870909"/>
            <a:ext cx="70006" cy="67993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Rectangle 945">
            <a:hlinkClick r:id="rId5" action="ppaction://hlinksldjump" tooltip="iOS 3: 4 @ -64.0%"/>
          </p:cNvPr>
          <p:cNvSpPr/>
          <p:nvPr/>
        </p:nvSpPr>
        <p:spPr>
          <a:xfrm>
            <a:off x="5075934" y="5938902"/>
            <a:ext cx="106092" cy="36513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5" action="ppaction://hlinksldjump" tooltip="Android 2: 4 @ -24.8%"/>
          </p:cNvPr>
          <p:cNvSpPr/>
          <p:nvPr/>
        </p:nvSpPr>
        <p:spPr>
          <a:xfrm>
            <a:off x="5075934" y="5975415"/>
            <a:ext cx="106092" cy="35413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5" action="ppaction://hlinksldjump" tooltip="Windows: 3 @ +4.2%"/>
          </p:cNvPr>
          <p:cNvSpPr/>
          <p:nvPr/>
        </p:nvSpPr>
        <p:spPr>
          <a:xfrm>
            <a:off x="5182026" y="5938902"/>
            <a:ext cx="71059" cy="52093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5" action="ppaction://hlinksldjump" tooltip="Symbian: 1 @ -49.5%"/>
          </p:cNvPr>
          <p:cNvSpPr/>
          <p:nvPr/>
        </p:nvSpPr>
        <p:spPr>
          <a:xfrm>
            <a:off x="5182026" y="5990995"/>
            <a:ext cx="71059" cy="19833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0" name="Rectangle 949">
            <a:hlinkClick r:id="rId5" action="ppaction://hlinksldjump" tooltip="Connected: 5 @ -28.5%"/>
          </p:cNvPr>
          <p:cNvSpPr/>
          <p:nvPr/>
        </p:nvSpPr>
        <p:spPr>
          <a:xfrm>
            <a:off x="4932999" y="5776111"/>
            <a:ext cx="332786" cy="2474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1" name="Rectangle 950">
            <a:hlinkClick r:id="rId5" action="ppaction://hlinksldjump" tooltip="iOS 5: 8 @ +1.0%"/>
          </p:cNvPr>
          <p:cNvSpPr/>
          <p:nvPr/>
        </p:nvSpPr>
        <p:spPr>
          <a:xfrm>
            <a:off x="5278485" y="5788811"/>
            <a:ext cx="103188" cy="82116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2" name="Rectangle 951">
            <a:hlinkClick r:id="rId5" action="ppaction://hlinksldjump" tooltip="iOS 4: 7 @ -8.9%"/>
          </p:cNvPr>
          <p:cNvSpPr/>
          <p:nvPr/>
        </p:nvSpPr>
        <p:spPr>
          <a:xfrm>
            <a:off x="5381673" y="5788811"/>
            <a:ext cx="89799" cy="8211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5" action="ppaction://hlinksldjump" tooltip="Android 4: 6 @ -57.5%"/>
          </p:cNvPr>
          <p:cNvSpPr/>
          <p:nvPr/>
        </p:nvSpPr>
        <p:spPr>
          <a:xfrm>
            <a:off x="5278485" y="5870927"/>
            <a:ext cx="99773" cy="57382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4" name="Rectangle 953">
            <a:hlinkClick r:id="rId5" action="ppaction://hlinksldjump" tooltip="Java ME: 5 @ -10.6%"/>
          </p:cNvPr>
          <p:cNvSpPr/>
          <p:nvPr/>
        </p:nvSpPr>
        <p:spPr>
          <a:xfrm>
            <a:off x="5378258" y="5870927"/>
            <a:ext cx="93214" cy="57382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5" name="Rectangle 954">
            <a:hlinkClick r:id="rId5" action="ppaction://hlinksldjump" tooltip="Android 3: 4 @ -40.1%"/>
          </p:cNvPr>
          <p:cNvSpPr/>
          <p:nvPr/>
        </p:nvSpPr>
        <p:spPr>
          <a:xfrm>
            <a:off x="5278485" y="5928309"/>
            <a:ext cx="101876" cy="42577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5" action="ppaction://hlinksldjump" tooltip="iOS 3: 4 @ +136.6%"/>
          </p:cNvPr>
          <p:cNvSpPr/>
          <p:nvPr/>
        </p:nvSpPr>
        <p:spPr>
          <a:xfrm>
            <a:off x="5278485" y="5970886"/>
            <a:ext cx="101876" cy="399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5" action="ppaction://hlinksldjump" tooltip="Windows: 3 @ +51.5%"/>
          </p:cNvPr>
          <p:cNvSpPr/>
          <p:nvPr/>
        </p:nvSpPr>
        <p:spPr>
          <a:xfrm>
            <a:off x="5380361" y="5928309"/>
            <a:ext cx="91111" cy="31543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5" action="ppaction://hlinksldjump" tooltip="Black berry: 2 @ -30.5%"/>
          </p:cNvPr>
          <p:cNvSpPr/>
          <p:nvPr/>
        </p:nvSpPr>
        <p:spPr>
          <a:xfrm>
            <a:off x="5380361" y="5959852"/>
            <a:ext cx="46278" cy="37832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>
            <a:hlinkClick r:id="rId5" action="ppaction://hlinksldjump" tooltip="Android 2: 2 @ -41.3%"/>
          </p:cNvPr>
          <p:cNvSpPr/>
          <p:nvPr/>
        </p:nvSpPr>
        <p:spPr>
          <a:xfrm>
            <a:off x="5426639" y="5959852"/>
            <a:ext cx="44833" cy="37832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5" action="ppaction://hlinksldjump" tooltip="Symbian: 1 @ +250.5%"/>
          </p:cNvPr>
          <p:cNvSpPr/>
          <p:nvPr/>
        </p:nvSpPr>
        <p:spPr>
          <a:xfrm>
            <a:off x="5380361" y="5997684"/>
            <a:ext cx="54100" cy="131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5" action="ppaction://hlinksldjump" tooltip="Other: 0 @ +inf%"/>
          </p:cNvPr>
          <p:cNvSpPr/>
          <p:nvPr/>
        </p:nvSpPr>
        <p:spPr>
          <a:xfrm>
            <a:off x="5434461" y="5997684"/>
            <a:ext cx="22909" cy="131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5" action="ppaction://hlinksldjump" tooltip="Android 1: 0 @ -63.5%"/>
          </p:cNvPr>
          <p:cNvSpPr/>
          <p:nvPr/>
        </p:nvSpPr>
        <p:spPr>
          <a:xfrm>
            <a:off x="5457370" y="5997684"/>
            <a:ext cx="14102" cy="13144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3" name="Rectangle 962">
            <a:hlinkClick r:id="rId5" action="ppaction://hlinksldjump" tooltip="Picky: 3 @ -19.0%"/>
          </p:cNvPr>
          <p:cNvSpPr/>
          <p:nvPr/>
        </p:nvSpPr>
        <p:spPr>
          <a:xfrm>
            <a:off x="5265785" y="5776111"/>
            <a:ext cx="218387" cy="247417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4" name="Rectangle 963">
            <a:hlinkClick r:id="rId5" action="ppaction://hlinksldjump" tooltip="Entertainment: 17 @ -2.8%"/>
          </p:cNvPr>
          <p:cNvSpPr/>
          <p:nvPr/>
        </p:nvSpPr>
        <p:spPr>
          <a:xfrm>
            <a:off x="3347623" y="4866732"/>
            <a:ext cx="2149248" cy="1169496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Entertainment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965" name="Rectangle 964">
            <a:hlinkClick r:id="rId5" action="ppaction://hlinksldjump" tooltip="Android 3: 55 @ +20.1%"/>
          </p:cNvPr>
          <p:cNvSpPr/>
          <p:nvPr/>
        </p:nvSpPr>
        <p:spPr>
          <a:xfrm>
            <a:off x="3373023" y="6061628"/>
            <a:ext cx="299955" cy="213875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6" name="Rectangle 965">
            <a:hlinkClick r:id="rId5" action="ppaction://hlinksldjump" tooltip="iOS 4: 50 @ -17.0%"/>
          </p:cNvPr>
          <p:cNvSpPr/>
          <p:nvPr/>
        </p:nvSpPr>
        <p:spPr>
          <a:xfrm>
            <a:off x="3373023" y="6275503"/>
            <a:ext cx="299955" cy="195695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7" name="Rectangle 966">
            <a:hlinkClick r:id="rId5" action="ppaction://hlinksldjump" tooltip="Android 4: 46 @ -38.5%"/>
          </p:cNvPr>
          <p:cNvSpPr/>
          <p:nvPr/>
        </p:nvSpPr>
        <p:spPr>
          <a:xfrm>
            <a:off x="3672978" y="6061628"/>
            <a:ext cx="297012" cy="182785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8" name="Rectangle 967">
            <a:hlinkClick r:id="rId5" action="ppaction://hlinksldjump" tooltip="Java ME: 43 @ +12.1%"/>
          </p:cNvPr>
          <p:cNvSpPr/>
          <p:nvPr/>
        </p:nvSpPr>
        <p:spPr>
          <a:xfrm>
            <a:off x="3969990" y="6061628"/>
            <a:ext cx="276364" cy="182785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9" name="Rectangle 968">
            <a:hlinkClick r:id="rId5" action="ppaction://hlinksldjump" tooltip="iOS 5: 41 @ +8.2%"/>
          </p:cNvPr>
          <p:cNvSpPr/>
          <p:nvPr/>
        </p:nvSpPr>
        <p:spPr>
          <a:xfrm>
            <a:off x="3672978" y="6244413"/>
            <a:ext cx="359231" cy="135341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0" name="Rectangle 969">
            <a:hlinkClick r:id="rId5" action="ppaction://hlinksldjump" tooltip="iOS 3: 28 @ -49.1%"/>
          </p:cNvPr>
          <p:cNvSpPr/>
          <p:nvPr/>
        </p:nvSpPr>
        <p:spPr>
          <a:xfrm>
            <a:off x="3672978" y="6379754"/>
            <a:ext cx="359231" cy="91444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1" name="Rectangle 970">
            <a:hlinkClick r:id="rId5" action="ppaction://hlinksldjump" tooltip="Windows: 12 @ -21.9%"/>
          </p:cNvPr>
          <p:cNvSpPr/>
          <p:nvPr/>
        </p:nvSpPr>
        <p:spPr>
          <a:xfrm>
            <a:off x="4032209" y="6244413"/>
            <a:ext cx="214145" cy="64690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>
            <a:hlinkClick r:id="rId5" action="ppaction://hlinksldjump" tooltip="Android 2: 10 @ -41.1%"/>
          </p:cNvPr>
          <p:cNvSpPr/>
          <p:nvPr/>
        </p:nvSpPr>
        <p:spPr>
          <a:xfrm>
            <a:off x="4032209" y="6309103"/>
            <a:ext cx="121665" cy="100415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5" action="ppaction://hlinksldjump" tooltip="Black berry: 8 @ -51.8%"/>
          </p:cNvPr>
          <p:cNvSpPr/>
          <p:nvPr/>
        </p:nvSpPr>
        <p:spPr>
          <a:xfrm>
            <a:off x="4153874" y="6309103"/>
            <a:ext cx="92480" cy="100415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5" action="ppaction://hlinksldjump" tooltip="Symbian: 7 @ -37.5%"/>
          </p:cNvPr>
          <p:cNvSpPr/>
          <p:nvPr/>
        </p:nvSpPr>
        <p:spPr>
          <a:xfrm>
            <a:off x="4032209" y="6409518"/>
            <a:ext cx="128272" cy="61680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5" action="ppaction://hlinksldjump" tooltip="Android 1: 3 @ +33.8%"/>
          </p:cNvPr>
          <p:cNvSpPr/>
          <p:nvPr/>
        </p:nvSpPr>
        <p:spPr>
          <a:xfrm>
            <a:off x="4160481" y="6409518"/>
            <a:ext cx="85873" cy="43579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>
            <a:hlinkClick r:id="rId5" action="ppaction://hlinksldjump" tooltip="Other: 1 @ +725.8%"/>
          </p:cNvPr>
          <p:cNvSpPr/>
          <p:nvPr/>
        </p:nvSpPr>
        <p:spPr>
          <a:xfrm>
            <a:off x="4160481" y="6453097"/>
            <a:ext cx="85873" cy="181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7" name="Rectangle 976">
            <a:hlinkClick r:id="rId5" action="ppaction://hlinksldjump" tooltip="Newbie: 25 @ -18.8%"/>
          </p:cNvPr>
          <p:cNvSpPr/>
          <p:nvPr/>
        </p:nvSpPr>
        <p:spPr>
          <a:xfrm>
            <a:off x="3360323" y="6048928"/>
            <a:ext cx="898731" cy="434970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78" name="Rectangle 977">
            <a:hlinkClick r:id="rId5" action="ppaction://hlinksldjump" tooltip="Android 3: 48 @ +40.8%"/>
          </p:cNvPr>
          <p:cNvSpPr/>
          <p:nvPr/>
        </p:nvSpPr>
        <p:spPr>
          <a:xfrm>
            <a:off x="3373023" y="6496598"/>
            <a:ext cx="327653" cy="169010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9" name="Rectangle 978">
            <a:hlinkClick r:id="rId5" action="ppaction://hlinksldjump" tooltip="Android 4: 47 @ -38.1%"/>
          </p:cNvPr>
          <p:cNvSpPr/>
          <p:nvPr/>
        </p:nvSpPr>
        <p:spPr>
          <a:xfrm>
            <a:off x="3373023" y="6665608"/>
            <a:ext cx="327653" cy="166992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80" name="Rectangle 979">
            <a:hlinkClick r:id="rId5" action="ppaction://hlinksldjump" tooltip="iOS 4: 31 @ -48.1%"/>
          </p:cNvPr>
          <p:cNvSpPr/>
          <p:nvPr/>
        </p:nvSpPr>
        <p:spPr>
          <a:xfrm>
            <a:off x="3700676" y="6496598"/>
            <a:ext cx="289185" cy="123837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1" name="Rectangle 980">
            <a:hlinkClick r:id="rId5" action="ppaction://hlinksldjump" tooltip="Windows: 27 @ +9.0%"/>
          </p:cNvPr>
          <p:cNvSpPr/>
          <p:nvPr/>
        </p:nvSpPr>
        <p:spPr>
          <a:xfrm>
            <a:off x="3989861" y="6496598"/>
            <a:ext cx="256493" cy="123837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2" name="Rectangle 981">
            <a:hlinkClick r:id="rId5" action="ppaction://hlinksldjump" tooltip="iOS 5: 27 @ -46.9%"/>
          </p:cNvPr>
          <p:cNvSpPr/>
          <p:nvPr/>
        </p:nvSpPr>
        <p:spPr>
          <a:xfrm>
            <a:off x="3700676" y="6620435"/>
            <a:ext cx="256966" cy="120302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3" name="Rectangle 982">
            <a:hlinkClick r:id="rId5" action="ppaction://hlinksldjump" tooltip="iOS 3: 20 @ -42.4%"/>
          </p:cNvPr>
          <p:cNvSpPr/>
          <p:nvPr/>
        </p:nvSpPr>
        <p:spPr>
          <a:xfrm>
            <a:off x="3700676" y="6740737"/>
            <a:ext cx="256966" cy="91863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Rectangle 983">
            <a:hlinkClick r:id="rId5" action="ppaction://hlinksldjump" tooltip="Java ME: 17 @ -60.8%"/>
          </p:cNvPr>
          <p:cNvSpPr/>
          <p:nvPr/>
        </p:nvSpPr>
        <p:spPr>
          <a:xfrm>
            <a:off x="3957642" y="6620435"/>
            <a:ext cx="147866" cy="136978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5" name="Rectangle 984">
            <a:hlinkClick r:id="rId5" action="ppaction://hlinksldjump" tooltip="Black berry: 17 @ +81.0%"/>
          </p:cNvPr>
          <p:cNvSpPr/>
          <p:nvPr/>
        </p:nvSpPr>
        <p:spPr>
          <a:xfrm>
            <a:off x="4105508" y="6620435"/>
            <a:ext cx="140846" cy="136978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5" action="ppaction://hlinksldjump" tooltip="Android 2: 12 @ -42.7%"/>
          </p:cNvPr>
          <p:cNvSpPr/>
          <p:nvPr/>
        </p:nvSpPr>
        <p:spPr>
          <a:xfrm>
            <a:off x="3957642" y="6757413"/>
            <a:ext cx="177334" cy="75187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5" action="ppaction://hlinksldjump" tooltip="Symbian: 5 @ -15.5%"/>
          </p:cNvPr>
          <p:cNvSpPr/>
          <p:nvPr/>
        </p:nvSpPr>
        <p:spPr>
          <a:xfrm>
            <a:off x="4134976" y="6757413"/>
            <a:ext cx="111378" cy="51415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5" action="ppaction://hlinksldjump" tooltip="Other: 1 @ +167.1%"/>
          </p:cNvPr>
          <p:cNvSpPr/>
          <p:nvPr/>
        </p:nvSpPr>
        <p:spPr>
          <a:xfrm>
            <a:off x="4134976" y="6808828"/>
            <a:ext cx="63842" cy="237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9" name="Rectangle 988">
            <a:hlinkClick r:id="rId5" action="ppaction://hlinksldjump" tooltip="Android 1: 1 @ -62.1%"/>
          </p:cNvPr>
          <p:cNvSpPr/>
          <p:nvPr/>
        </p:nvSpPr>
        <p:spPr>
          <a:xfrm>
            <a:off x="4198818" y="6808828"/>
            <a:ext cx="47536" cy="23772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0" name="Rectangle 989">
            <a:hlinkClick r:id="rId5" action="ppaction://hlinksldjump" tooltip="Retired: 21 @ -30.3%"/>
          </p:cNvPr>
          <p:cNvSpPr/>
          <p:nvPr/>
        </p:nvSpPr>
        <p:spPr>
          <a:xfrm>
            <a:off x="3360323" y="6483898"/>
            <a:ext cx="898731" cy="361402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91" name="Rectangle 990">
            <a:hlinkClick r:id="rId5" action="ppaction://hlinksldjump" tooltip="Android 4: 47 @ +70.8%"/>
          </p:cNvPr>
          <p:cNvSpPr/>
          <p:nvPr/>
        </p:nvSpPr>
        <p:spPr>
          <a:xfrm>
            <a:off x="4271754" y="6061628"/>
            <a:ext cx="375860" cy="144086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92" name="Rectangle 991">
            <a:hlinkClick r:id="rId5" action="ppaction://hlinksldjump" tooltip="Android 3: 40 @ +3.3%"/>
          </p:cNvPr>
          <p:cNvSpPr/>
          <p:nvPr/>
        </p:nvSpPr>
        <p:spPr>
          <a:xfrm>
            <a:off x="4647614" y="6061628"/>
            <a:ext cx="323155" cy="144086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93" name="Rectangle 992">
            <a:hlinkClick r:id="rId5" action="ppaction://hlinksldjump" tooltip="iOS 3: 35 @ +8.5%"/>
          </p:cNvPr>
          <p:cNvSpPr/>
          <p:nvPr/>
        </p:nvSpPr>
        <p:spPr>
          <a:xfrm>
            <a:off x="4271754" y="6205714"/>
            <a:ext cx="311048" cy="130745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5" action="ppaction://hlinksldjump" tooltip="iOS 5: 29 @ +31.8%"/>
          </p:cNvPr>
          <p:cNvSpPr/>
          <p:nvPr/>
        </p:nvSpPr>
        <p:spPr>
          <a:xfrm>
            <a:off x="4271754" y="6336459"/>
            <a:ext cx="311048" cy="110023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5" name="Rectangle 994">
            <a:hlinkClick r:id="rId5" action="ppaction://hlinksldjump" tooltip="iOS 4: 22 @ -44.3%"/>
          </p:cNvPr>
          <p:cNvSpPr/>
          <p:nvPr/>
        </p:nvSpPr>
        <p:spPr>
          <a:xfrm>
            <a:off x="4582802" y="6205714"/>
            <a:ext cx="217293" cy="116471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6" name="Rectangle 995">
            <a:hlinkClick r:id="rId5" action="ppaction://hlinksldjump" tooltip="Java ME: 17 @ -16.5%"/>
          </p:cNvPr>
          <p:cNvSpPr/>
          <p:nvPr/>
        </p:nvSpPr>
        <p:spPr>
          <a:xfrm>
            <a:off x="4800094" y="6205714"/>
            <a:ext cx="170675" cy="116471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7" name="Rectangle 996">
            <a:hlinkClick r:id="rId5" action="ppaction://hlinksldjump" tooltip="Android 2: 15 @ -22.8%"/>
          </p:cNvPr>
          <p:cNvSpPr/>
          <p:nvPr/>
        </p:nvSpPr>
        <p:spPr>
          <a:xfrm>
            <a:off x="4582802" y="6322185"/>
            <a:ext cx="228650" cy="75068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8" name="Rectangle 997">
            <a:hlinkClick r:id="rId5" action="ppaction://hlinksldjump" tooltip="Windows: 10 @ -23.5%"/>
          </p:cNvPr>
          <p:cNvSpPr/>
          <p:nvPr/>
        </p:nvSpPr>
        <p:spPr>
          <a:xfrm>
            <a:off x="4582802" y="6397253"/>
            <a:ext cx="228650" cy="49229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5" action="ppaction://hlinksldjump" tooltip="Black berry: 8 @ -55.6%"/>
          </p:cNvPr>
          <p:cNvSpPr/>
          <p:nvPr/>
        </p:nvSpPr>
        <p:spPr>
          <a:xfrm>
            <a:off x="4811452" y="6322185"/>
            <a:ext cx="159317" cy="57340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5" action="ppaction://hlinksldjump" tooltip="Symbian: 7 @ +42.9%"/>
          </p:cNvPr>
          <p:cNvSpPr/>
          <p:nvPr/>
        </p:nvSpPr>
        <p:spPr>
          <a:xfrm>
            <a:off x="4811452" y="6379525"/>
            <a:ext cx="117067" cy="66957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5" action="ppaction://hlinksldjump" tooltip="Android 1: 1 @ -35.1%"/>
          </p:cNvPr>
          <p:cNvSpPr/>
          <p:nvPr/>
        </p:nvSpPr>
        <p:spPr>
          <a:xfrm>
            <a:off x="4928519" y="6379525"/>
            <a:ext cx="42250" cy="3561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2" name="Rectangle 1001">
            <a:hlinkClick r:id="rId5" action="ppaction://hlinksldjump" tooltip="Other: 1 @ +13.1%"/>
          </p:cNvPr>
          <p:cNvSpPr/>
          <p:nvPr/>
        </p:nvSpPr>
        <p:spPr>
          <a:xfrm>
            <a:off x="4928519" y="6415142"/>
            <a:ext cx="42250" cy="31340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Rectangle 1002">
            <a:hlinkClick r:id="rId5" action="ppaction://hlinksldjump" tooltip="DINK: 19 @ -2.5%"/>
          </p:cNvPr>
          <p:cNvSpPr/>
          <p:nvPr/>
        </p:nvSpPr>
        <p:spPr>
          <a:xfrm>
            <a:off x="4259054" y="6048928"/>
            <a:ext cx="724415" cy="410254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04" name="Rectangle 1003">
            <a:hlinkClick r:id="rId5" action="ppaction://hlinksldjump" tooltip="Java ME: 24 @ +75.5%"/>
          </p:cNvPr>
          <p:cNvSpPr/>
          <p:nvPr/>
        </p:nvSpPr>
        <p:spPr>
          <a:xfrm>
            <a:off x="4996169" y="6061628"/>
            <a:ext cx="239048" cy="112349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5" name="Rectangle 1004">
            <a:hlinkClick r:id="rId5" action="ppaction://hlinksldjump" tooltip="Android 3: 23 @ -32.3%"/>
          </p:cNvPr>
          <p:cNvSpPr/>
          <p:nvPr/>
        </p:nvSpPr>
        <p:spPr>
          <a:xfrm>
            <a:off x="5235217" y="6061628"/>
            <a:ext cx="236255" cy="112349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5" action="ppaction://hlinksldjump" tooltip="iOS 3: 23 @ +13.2%"/>
          </p:cNvPr>
          <p:cNvSpPr/>
          <p:nvPr/>
        </p:nvSpPr>
        <p:spPr>
          <a:xfrm>
            <a:off x="4996169" y="6173977"/>
            <a:ext cx="244037" cy="107093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5" action="ppaction://hlinksldjump" tooltip="Android 4: 22 @ -37.8%"/>
          </p:cNvPr>
          <p:cNvSpPr/>
          <p:nvPr/>
        </p:nvSpPr>
        <p:spPr>
          <a:xfrm>
            <a:off x="5240206" y="6173977"/>
            <a:ext cx="231265" cy="107093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8" name="Rectangle 1007">
            <a:hlinkClick r:id="rId5" action="ppaction://hlinksldjump" tooltip="iOS 4: 17 @ -31.2%"/>
          </p:cNvPr>
          <p:cNvSpPr/>
          <p:nvPr/>
        </p:nvSpPr>
        <p:spPr>
          <a:xfrm>
            <a:off x="4996169" y="6281069"/>
            <a:ext cx="234340" cy="85146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5" action="ppaction://hlinksldjump" tooltip="iOS 5: 16 @ -14.2%"/>
          </p:cNvPr>
          <p:cNvSpPr/>
          <p:nvPr/>
        </p:nvSpPr>
        <p:spPr>
          <a:xfrm>
            <a:off x="4996169" y="6366215"/>
            <a:ext cx="234340" cy="80267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5" action="ppaction://hlinksldjump" tooltip="Android 2: 11 @ +3.1%"/>
          </p:cNvPr>
          <p:cNvSpPr/>
          <p:nvPr/>
        </p:nvSpPr>
        <p:spPr>
          <a:xfrm>
            <a:off x="5230509" y="6281069"/>
            <a:ext cx="136202" cy="95545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1" name="Rectangle 1010">
            <a:hlinkClick r:id="rId5" action="ppaction://hlinksldjump" tooltip="Black berry: 9 @ +24.7%"/>
          </p:cNvPr>
          <p:cNvSpPr/>
          <p:nvPr/>
        </p:nvSpPr>
        <p:spPr>
          <a:xfrm>
            <a:off x="5366711" y="6281069"/>
            <a:ext cx="104760" cy="95545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5" action="ppaction://hlinksldjump" tooltip="Windows: 9 @ -13.7%"/>
          </p:cNvPr>
          <p:cNvSpPr/>
          <p:nvPr/>
        </p:nvSpPr>
        <p:spPr>
          <a:xfrm>
            <a:off x="5230509" y="6376614"/>
            <a:ext cx="139850" cy="69868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5" action="ppaction://hlinksldjump" tooltip="Symbian: 6 @ +27.8%"/>
          </p:cNvPr>
          <p:cNvSpPr/>
          <p:nvPr/>
        </p:nvSpPr>
        <p:spPr>
          <a:xfrm>
            <a:off x="5370359" y="6376614"/>
            <a:ext cx="101113" cy="63999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5" action="ppaction://hlinksldjump" tooltip="Android 1: 0 @ -86.9%"/>
          </p:cNvPr>
          <p:cNvSpPr/>
          <p:nvPr/>
        </p:nvSpPr>
        <p:spPr>
          <a:xfrm>
            <a:off x="5370359" y="6440613"/>
            <a:ext cx="58327" cy="5869"/>
          </a:xfrm>
          <a:prstGeom prst="rect">
            <a:avLst/>
          </a:prstGeom>
          <a:solidFill>
            <a:srgbClr val="FF2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Rectangle 1014">
            <a:hlinkClick r:id="rId5" action="ppaction://hlinksldjump" tooltip="Other: 0 @ -24.9%"/>
          </p:cNvPr>
          <p:cNvSpPr/>
          <p:nvPr/>
        </p:nvSpPr>
        <p:spPr>
          <a:xfrm>
            <a:off x="5428686" y="6440613"/>
            <a:ext cx="42786" cy="586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6" name="Rectangle 1015">
            <a:hlinkClick r:id="rId5" action="ppaction://hlinksldjump" tooltip="Listener: 13 @ -12.2%"/>
          </p:cNvPr>
          <p:cNvSpPr/>
          <p:nvPr/>
        </p:nvSpPr>
        <p:spPr>
          <a:xfrm>
            <a:off x="4983469" y="6048928"/>
            <a:ext cx="500702" cy="410254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17" name="Rectangle 1016">
            <a:hlinkClick r:id="rId5" action="ppaction://hlinksldjump" tooltip="iOS 4: 29 @ +4.2%"/>
          </p:cNvPr>
          <p:cNvSpPr/>
          <p:nvPr/>
        </p:nvSpPr>
        <p:spPr>
          <a:xfrm>
            <a:off x="4271754" y="6471882"/>
            <a:ext cx="285164" cy="112001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8" name="Rectangle 1017">
            <a:hlinkClick r:id="rId5" action="ppaction://hlinksldjump" tooltip="iOS 5: 25 @ +46.3%"/>
          </p:cNvPr>
          <p:cNvSpPr/>
          <p:nvPr/>
        </p:nvSpPr>
        <p:spPr>
          <a:xfrm>
            <a:off x="4271754" y="6583883"/>
            <a:ext cx="285164" cy="96650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5" action="ppaction://hlinksldjump" tooltip="Android 4: 16 @ -38.3%"/>
          </p:cNvPr>
          <p:cNvSpPr/>
          <p:nvPr/>
        </p:nvSpPr>
        <p:spPr>
          <a:xfrm>
            <a:off x="4556918" y="6471882"/>
            <a:ext cx="195944" cy="90990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5" action="ppaction://hlinksldjump" tooltip="Android 3: 15 @ -28.2%"/>
          </p:cNvPr>
          <p:cNvSpPr/>
          <p:nvPr/>
        </p:nvSpPr>
        <p:spPr>
          <a:xfrm>
            <a:off x="4752862" y="6471882"/>
            <a:ext cx="182343" cy="90990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1" name="Rectangle 1020">
            <a:hlinkClick r:id="rId5" action="ppaction://hlinksldjump" tooltip="Java ME: 15 @ +37.1%"/>
          </p:cNvPr>
          <p:cNvSpPr/>
          <p:nvPr/>
        </p:nvSpPr>
        <p:spPr>
          <a:xfrm>
            <a:off x="4556918" y="6562873"/>
            <a:ext cx="213517" cy="77226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5" action="ppaction://hlinksldjump" tooltip="iOS 3: 8 @ -58.7%"/>
          </p:cNvPr>
          <p:cNvSpPr/>
          <p:nvPr/>
        </p:nvSpPr>
        <p:spPr>
          <a:xfrm>
            <a:off x="4556918" y="6640099"/>
            <a:ext cx="213517" cy="40434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5" action="ppaction://hlinksldjump" tooltip="Android 2: 6 @ +9.5%"/>
          </p:cNvPr>
          <p:cNvSpPr/>
          <p:nvPr/>
        </p:nvSpPr>
        <p:spPr>
          <a:xfrm>
            <a:off x="4770435" y="6562873"/>
            <a:ext cx="93055" cy="68858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5" action="ppaction://hlinksldjump" tooltip="Black berry: 4 @ +22.8%"/>
          </p:cNvPr>
          <p:cNvSpPr/>
          <p:nvPr/>
        </p:nvSpPr>
        <p:spPr>
          <a:xfrm>
            <a:off x="4863490" y="6562873"/>
            <a:ext cx="71715" cy="68858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5" action="ppaction://hlinksldjump" tooltip="Windows: 4 @ -37.9%"/>
          </p:cNvPr>
          <p:cNvSpPr/>
          <p:nvPr/>
        </p:nvSpPr>
        <p:spPr>
          <a:xfrm>
            <a:off x="4770435" y="6631731"/>
            <a:ext cx="93470" cy="48802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5" action="ppaction://hlinksldjump" tooltip="Symbian: 3 @ +2.6%"/>
          </p:cNvPr>
          <p:cNvSpPr/>
          <p:nvPr/>
        </p:nvSpPr>
        <p:spPr>
          <a:xfrm>
            <a:off x="4863905" y="6631731"/>
            <a:ext cx="71300" cy="44120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Rectangle 1026">
            <a:hlinkClick r:id="rId5" action="ppaction://hlinksldjump" tooltip="Android 1: 0 @ -71.6%"/>
          </p:cNvPr>
          <p:cNvSpPr/>
          <p:nvPr/>
        </p:nvSpPr>
        <p:spPr>
          <a:xfrm>
            <a:off x="4863905" y="6675851"/>
            <a:ext cx="71300" cy="4681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Rectangle 1027">
            <a:hlinkClick r:id="rId5" action="ppaction://hlinksldjump" tooltip="Browser: 10 @ -11.4%"/>
          </p:cNvPr>
          <p:cNvSpPr/>
          <p:nvPr/>
        </p:nvSpPr>
        <p:spPr>
          <a:xfrm>
            <a:off x="4259054" y="6459182"/>
            <a:ext cx="688851" cy="234050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29" name="Rectangle 1028">
            <a:hlinkClick r:id="rId5" action="ppaction://hlinksldjump" tooltip="Android 3: 14 @ +86.2%"/>
          </p:cNvPr>
          <p:cNvSpPr/>
          <p:nvPr/>
        </p:nvSpPr>
        <p:spPr>
          <a:xfrm>
            <a:off x="4271754" y="6705933"/>
            <a:ext cx="221713" cy="65640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5" action="ppaction://hlinksldjump" tooltip="Android 4: 13 @ +14.4%"/>
          </p:cNvPr>
          <p:cNvSpPr/>
          <p:nvPr/>
        </p:nvSpPr>
        <p:spPr>
          <a:xfrm>
            <a:off x="4271754" y="6771573"/>
            <a:ext cx="221713" cy="61027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Rectangle 1030">
            <a:hlinkClick r:id="rId5" action="ppaction://hlinksldjump" tooltip="iOS 4: 12 @ +7.4%"/>
          </p:cNvPr>
          <p:cNvSpPr/>
          <p:nvPr/>
        </p:nvSpPr>
        <p:spPr>
          <a:xfrm>
            <a:off x="4493467" y="6705933"/>
            <a:ext cx="175510" cy="68221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5" action="ppaction://hlinksldjump" tooltip="iOS 3: 10 @ +0.1%"/>
          </p:cNvPr>
          <p:cNvSpPr/>
          <p:nvPr/>
        </p:nvSpPr>
        <p:spPr>
          <a:xfrm>
            <a:off x="4493467" y="6774154"/>
            <a:ext cx="175510" cy="58446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5" action="ppaction://hlinksldjump" tooltip="Java ME: 10 @ +6.2%"/>
          </p:cNvPr>
          <p:cNvSpPr/>
          <p:nvPr/>
        </p:nvSpPr>
        <p:spPr>
          <a:xfrm>
            <a:off x="4668976" y="6705933"/>
            <a:ext cx="146707" cy="68192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Rectangle 1033">
            <a:hlinkClick r:id="rId5" action="ppaction://hlinksldjump" tooltip="iOS 5: 8 @ -34.1%"/>
          </p:cNvPr>
          <p:cNvSpPr/>
          <p:nvPr/>
        </p:nvSpPr>
        <p:spPr>
          <a:xfrm>
            <a:off x="4668976" y="6774125"/>
            <a:ext cx="146707" cy="58475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5" action="ppaction://hlinksldjump" tooltip="Windows: 5 @ -25.2%"/>
          </p:cNvPr>
          <p:cNvSpPr/>
          <p:nvPr/>
        </p:nvSpPr>
        <p:spPr>
          <a:xfrm>
            <a:off x="4815683" y="6705933"/>
            <a:ext cx="119522" cy="38913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5" action="ppaction://hlinksldjump" tooltip="Android 2: 4 @ -25.8%"/>
          </p:cNvPr>
          <p:cNvSpPr/>
          <p:nvPr/>
        </p:nvSpPr>
        <p:spPr>
          <a:xfrm>
            <a:off x="4815683" y="6744846"/>
            <a:ext cx="119522" cy="38157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5" action="ppaction://hlinksldjump" tooltip="Black berry: 3 @ -53.0%"/>
          </p:cNvPr>
          <p:cNvSpPr/>
          <p:nvPr/>
        </p:nvSpPr>
        <p:spPr>
          <a:xfrm>
            <a:off x="4815683" y="6783002"/>
            <a:ext cx="58424" cy="49598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5" action="ppaction://hlinksldjump" tooltip="Symbian: 2 @ +9.6%"/>
          </p:cNvPr>
          <p:cNvSpPr/>
          <p:nvPr/>
        </p:nvSpPr>
        <p:spPr>
          <a:xfrm>
            <a:off x="4874107" y="6783002"/>
            <a:ext cx="61098" cy="40936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5" action="ppaction://hlinksldjump" tooltip="Other: 0 @ +88.2%"/>
          </p:cNvPr>
          <p:cNvSpPr/>
          <p:nvPr/>
        </p:nvSpPr>
        <p:spPr>
          <a:xfrm>
            <a:off x="4874107" y="6823939"/>
            <a:ext cx="44364" cy="8661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5" action="ppaction://hlinksldjump" tooltip="Android 1: 0 @ -78.7%"/>
          </p:cNvPr>
          <p:cNvSpPr/>
          <p:nvPr/>
        </p:nvSpPr>
        <p:spPr>
          <a:xfrm>
            <a:off x="4918471" y="6823939"/>
            <a:ext cx="16734" cy="8661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1" name="Rectangle 1040">
            <a:hlinkClick r:id="rId5" action="ppaction://hlinksldjump" tooltip="Cameraman: 7 @ -1.4%"/>
          </p:cNvPr>
          <p:cNvSpPr/>
          <p:nvPr/>
        </p:nvSpPr>
        <p:spPr>
          <a:xfrm>
            <a:off x="4259054" y="6693233"/>
            <a:ext cx="688851" cy="152067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42" name="Rectangle 1041">
            <a:hlinkClick r:id="rId5" action="ppaction://hlinksldjump" tooltip="Android 4: 14 @ -20.9%"/>
          </p:cNvPr>
          <p:cNvSpPr/>
          <p:nvPr/>
        </p:nvSpPr>
        <p:spPr>
          <a:xfrm>
            <a:off x="4960605" y="6471882"/>
            <a:ext cx="202956" cy="6989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3" name="Rectangle 1042">
            <a:hlinkClick r:id="rId5" action="ppaction://hlinksldjump" tooltip="iOS 5: 11 @ +35.3%"/>
          </p:cNvPr>
          <p:cNvSpPr/>
          <p:nvPr/>
        </p:nvSpPr>
        <p:spPr>
          <a:xfrm>
            <a:off x="4960605" y="6541773"/>
            <a:ext cx="202956" cy="54420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5" action="ppaction://hlinksldjump" tooltip="iOS 3: 9 @ -23.6%"/>
          </p:cNvPr>
          <p:cNvSpPr/>
          <p:nvPr/>
        </p:nvSpPr>
        <p:spPr>
          <a:xfrm>
            <a:off x="5163561" y="6471882"/>
            <a:ext cx="132675" cy="7219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5" action="ppaction://hlinksldjump" tooltip="iOS 4: 7 @ -8.3%"/>
          </p:cNvPr>
          <p:cNvSpPr/>
          <p:nvPr/>
        </p:nvSpPr>
        <p:spPr>
          <a:xfrm>
            <a:off x="5163561" y="6544073"/>
            <a:ext cx="132675" cy="52120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5" action="ppaction://hlinksldjump" tooltip="Android 3: 7 @ -45.2%"/>
          </p:cNvPr>
          <p:cNvSpPr/>
          <p:nvPr/>
        </p:nvSpPr>
        <p:spPr>
          <a:xfrm>
            <a:off x="5296236" y="6471882"/>
            <a:ext cx="103204" cy="64317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7" name="Rectangle 1046">
            <a:hlinkClick r:id="rId5" action="ppaction://hlinksldjump" tooltip="Java ME: 5 @ +18.5%"/>
          </p:cNvPr>
          <p:cNvSpPr/>
          <p:nvPr/>
        </p:nvSpPr>
        <p:spPr>
          <a:xfrm>
            <a:off x="5399440" y="6471882"/>
            <a:ext cx="72031" cy="64317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5" action="ppaction://hlinksldjump" tooltip="Windows: 3 @ -49.4%"/>
          </p:cNvPr>
          <p:cNvSpPr/>
          <p:nvPr/>
        </p:nvSpPr>
        <p:spPr>
          <a:xfrm>
            <a:off x="5296236" y="6536199"/>
            <a:ext cx="108848" cy="31361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5" action="ppaction://hlinksldjump" tooltip="Black berry: 3 @ +24.5%"/>
          </p:cNvPr>
          <p:cNvSpPr/>
          <p:nvPr/>
        </p:nvSpPr>
        <p:spPr>
          <a:xfrm>
            <a:off x="5296236" y="6567560"/>
            <a:ext cx="108848" cy="28634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0" name="Rectangle 1049">
            <a:hlinkClick r:id="rId5" action="ppaction://hlinksldjump" tooltip="Android 2: 3 @ -40.3%"/>
          </p:cNvPr>
          <p:cNvSpPr/>
          <p:nvPr/>
        </p:nvSpPr>
        <p:spPr>
          <a:xfrm>
            <a:off x="5405084" y="6536199"/>
            <a:ext cx="66388" cy="39024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1" name="Rectangle 1050">
            <a:hlinkClick r:id="rId5" action="ppaction://hlinksldjump" tooltip="Symbian: 1 @ -26.2%"/>
          </p:cNvPr>
          <p:cNvSpPr/>
          <p:nvPr/>
        </p:nvSpPr>
        <p:spPr>
          <a:xfrm>
            <a:off x="5405084" y="6575223"/>
            <a:ext cx="66388" cy="20970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2" name="Rectangle 1051">
            <a:hlinkClick r:id="rId5" action="ppaction://hlinksldjump" tooltip="Traveller: 5 @ -18.9%"/>
          </p:cNvPr>
          <p:cNvSpPr/>
          <p:nvPr/>
        </p:nvSpPr>
        <p:spPr>
          <a:xfrm>
            <a:off x="4947905" y="6459182"/>
            <a:ext cx="536267" cy="149711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53" name="Rectangle 1052">
            <a:hlinkClick r:id="rId5" action="ppaction://hlinksldjump" tooltip="Android 4: 15 @ +130.3%"/>
          </p:cNvPr>
          <p:cNvSpPr/>
          <p:nvPr/>
        </p:nvSpPr>
        <p:spPr>
          <a:xfrm>
            <a:off x="4960605" y="6621593"/>
            <a:ext cx="192993" cy="831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4" name="Rectangle 1053">
            <a:hlinkClick r:id="rId5" action="ppaction://hlinksldjump" tooltip="Android 3: 9 @ +37.4%"/>
          </p:cNvPr>
          <p:cNvSpPr/>
          <p:nvPr/>
        </p:nvSpPr>
        <p:spPr>
          <a:xfrm>
            <a:off x="5153598" y="6621593"/>
            <a:ext cx="111222" cy="83140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5" name="Rectangle 1054">
            <a:hlinkClick r:id="rId5" action="ppaction://hlinksldjump" tooltip="iOS 5: 8 @ -7.4%"/>
          </p:cNvPr>
          <p:cNvSpPr/>
          <p:nvPr/>
        </p:nvSpPr>
        <p:spPr>
          <a:xfrm>
            <a:off x="4960605" y="6704733"/>
            <a:ext cx="124182" cy="69089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6" name="Rectangle 1055">
            <a:hlinkClick r:id="rId5" action="ppaction://hlinksldjump" tooltip="Java ME: 7 @ +63.9%"/>
          </p:cNvPr>
          <p:cNvSpPr/>
          <p:nvPr/>
        </p:nvSpPr>
        <p:spPr>
          <a:xfrm>
            <a:off x="4960605" y="6773822"/>
            <a:ext cx="124182" cy="58778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7" name="Rectangle 1056">
            <a:hlinkClick r:id="rId5" action="ppaction://hlinksldjump" tooltip="iOS 4: 7 @ -50.8%"/>
          </p:cNvPr>
          <p:cNvSpPr/>
          <p:nvPr/>
        </p:nvSpPr>
        <p:spPr>
          <a:xfrm>
            <a:off x="5084787" y="6704733"/>
            <a:ext cx="105003" cy="69462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5" action="ppaction://hlinksldjump" tooltip="iOS 3: 5 @ -34.6%"/>
          </p:cNvPr>
          <p:cNvSpPr/>
          <p:nvPr/>
        </p:nvSpPr>
        <p:spPr>
          <a:xfrm>
            <a:off x="5189790" y="6704733"/>
            <a:ext cx="75031" cy="69462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5" action="ppaction://hlinksldjump" tooltip="Android 2: 4 @ +55.1%"/>
          </p:cNvPr>
          <p:cNvSpPr/>
          <p:nvPr/>
        </p:nvSpPr>
        <p:spPr>
          <a:xfrm>
            <a:off x="5084787" y="6774194"/>
            <a:ext cx="111682" cy="40275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0" name="Rectangle 1059">
            <a:hlinkClick r:id="rId5" action="ppaction://hlinksldjump" tooltip="Windows: 2 @ -34.8%"/>
          </p:cNvPr>
          <p:cNvSpPr/>
          <p:nvPr/>
        </p:nvSpPr>
        <p:spPr>
          <a:xfrm>
            <a:off x="5084787" y="6814469"/>
            <a:ext cx="111682" cy="18131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5" action="ppaction://hlinksldjump" tooltip="Symbian: 2 @ -27.7%"/>
          </p:cNvPr>
          <p:cNvSpPr/>
          <p:nvPr/>
        </p:nvSpPr>
        <p:spPr>
          <a:xfrm>
            <a:off x="5196470" y="6774194"/>
            <a:ext cx="68351" cy="2353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Rectangle 1061">
            <a:hlinkClick r:id="rId5" action="ppaction://hlinksldjump" tooltip="Black berry: 1 @ -60.9%"/>
          </p:cNvPr>
          <p:cNvSpPr/>
          <p:nvPr/>
        </p:nvSpPr>
        <p:spPr>
          <a:xfrm>
            <a:off x="5196470" y="6797724"/>
            <a:ext cx="68351" cy="21591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5" action="ppaction://hlinksldjump" tooltip="Android 1: 1 @ +inf%"/>
          </p:cNvPr>
          <p:cNvSpPr/>
          <p:nvPr/>
        </p:nvSpPr>
        <p:spPr>
          <a:xfrm>
            <a:off x="5196470" y="6819315"/>
            <a:ext cx="68351" cy="132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4" name="Rectangle 1063">
            <a:hlinkClick r:id="rId5" action="ppaction://hlinksldjump" tooltip="Connected: 5 @ +2.9%"/>
          </p:cNvPr>
          <p:cNvSpPr/>
          <p:nvPr/>
        </p:nvSpPr>
        <p:spPr>
          <a:xfrm>
            <a:off x="4947905" y="6608893"/>
            <a:ext cx="329615" cy="236407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65" name="Rectangle 1064">
            <a:hlinkClick r:id="rId5" action="ppaction://hlinksldjump" tooltip="Android 3: 8 @ +40.4%"/>
          </p:cNvPr>
          <p:cNvSpPr/>
          <p:nvPr/>
        </p:nvSpPr>
        <p:spPr>
          <a:xfrm>
            <a:off x="5290220" y="6621593"/>
            <a:ext cx="91659" cy="89859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6" name="Rectangle 1065">
            <a:hlinkClick r:id="rId5" action="ppaction://hlinksldjump" tooltip="iOS 4: 8 @ +29.3%"/>
          </p:cNvPr>
          <p:cNvSpPr/>
          <p:nvPr/>
        </p:nvSpPr>
        <p:spPr>
          <a:xfrm>
            <a:off x="5381879" y="6621593"/>
            <a:ext cx="89593" cy="89859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7" name="Rectangle 1066">
            <a:hlinkClick r:id="rId5" action="ppaction://hlinksldjump" tooltip="iOS 5: 5 @ -3.0%"/>
          </p:cNvPr>
          <p:cNvSpPr/>
          <p:nvPr/>
        </p:nvSpPr>
        <p:spPr>
          <a:xfrm>
            <a:off x="5290220" y="6711452"/>
            <a:ext cx="92540" cy="5608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8" name="Rectangle 1067">
            <a:hlinkClick r:id="rId5" action="ppaction://hlinksldjump" tooltip="iOS 3: 5 @ +88.6%"/>
          </p:cNvPr>
          <p:cNvSpPr/>
          <p:nvPr/>
        </p:nvSpPr>
        <p:spPr>
          <a:xfrm>
            <a:off x="5382760" y="6711452"/>
            <a:ext cx="88712" cy="56088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9" name="Rectangle 1068">
            <a:hlinkClick r:id="rId5" action="ppaction://hlinksldjump" tooltip="Android 4: 3 @ -58.9%"/>
          </p:cNvPr>
          <p:cNvSpPr/>
          <p:nvPr/>
        </p:nvSpPr>
        <p:spPr>
          <a:xfrm>
            <a:off x="5290220" y="6767540"/>
            <a:ext cx="102982" cy="33098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0" name="Rectangle 1069">
            <a:hlinkClick r:id="rId5" action="ppaction://hlinksldjump" tooltip="Java ME: 3 @ -26.9%"/>
          </p:cNvPr>
          <p:cNvSpPr/>
          <p:nvPr/>
        </p:nvSpPr>
        <p:spPr>
          <a:xfrm>
            <a:off x="5290220" y="6800638"/>
            <a:ext cx="102982" cy="31962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1" name="Rectangle 1070">
            <a:hlinkClick r:id="rId5" action="ppaction://hlinksldjump" tooltip="Black berry: 2 @ -15.2%"/>
          </p:cNvPr>
          <p:cNvSpPr/>
          <p:nvPr/>
        </p:nvSpPr>
        <p:spPr>
          <a:xfrm>
            <a:off x="5393202" y="6767540"/>
            <a:ext cx="78270" cy="24528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2" name="Rectangle 1071">
            <a:hlinkClick r:id="rId5" action="ppaction://hlinksldjump" tooltip="Windows: 1 @ -67.8%"/>
          </p:cNvPr>
          <p:cNvSpPr/>
          <p:nvPr/>
        </p:nvSpPr>
        <p:spPr>
          <a:xfrm>
            <a:off x="5393202" y="6792068"/>
            <a:ext cx="43925" cy="26161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3" name="Rectangle 1072">
            <a:hlinkClick r:id="rId5" action="ppaction://hlinksldjump" tooltip="Android 2: 1 @ -67.6%"/>
          </p:cNvPr>
          <p:cNvSpPr/>
          <p:nvPr/>
        </p:nvSpPr>
        <p:spPr>
          <a:xfrm>
            <a:off x="5437128" y="6792068"/>
            <a:ext cx="34344" cy="26161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5" action="ppaction://hlinksldjump" tooltip="Symbian: 1 @ -18.7%"/>
          </p:cNvPr>
          <p:cNvSpPr/>
          <p:nvPr/>
        </p:nvSpPr>
        <p:spPr>
          <a:xfrm>
            <a:off x="5393202" y="6818229"/>
            <a:ext cx="45975" cy="14371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5" action="ppaction://hlinksldjump" tooltip="Android 1: 0 @ +72.9%"/>
          </p:cNvPr>
          <p:cNvSpPr/>
          <p:nvPr/>
        </p:nvSpPr>
        <p:spPr>
          <a:xfrm>
            <a:off x="5439177" y="6818229"/>
            <a:ext cx="32295" cy="14371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6" name="Rectangle 1075">
            <a:hlinkClick r:id="rId5" action="ppaction://hlinksldjump" tooltip="Picky: 3 @ -10.2%"/>
          </p:cNvPr>
          <p:cNvSpPr/>
          <p:nvPr/>
        </p:nvSpPr>
        <p:spPr>
          <a:xfrm>
            <a:off x="5277520" y="6608893"/>
            <a:ext cx="206651" cy="236407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7" name="Rectangle 1076">
            <a:hlinkClick r:id="rId5" action="ppaction://hlinksldjump" tooltip="Travel: 12 @ -15.6%"/>
          </p:cNvPr>
          <p:cNvSpPr/>
          <p:nvPr/>
        </p:nvSpPr>
        <p:spPr>
          <a:xfrm>
            <a:off x="3347623" y="6036228"/>
            <a:ext cx="2149248" cy="821772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78" name="Rectangle 1077">
            <a:hlinkClick r:id="rId5" action="ppaction://hlinksldjump" tooltip="Android 3: 50 @ +19.8%"/>
          </p:cNvPr>
          <p:cNvSpPr/>
          <p:nvPr/>
        </p:nvSpPr>
        <p:spPr>
          <a:xfrm>
            <a:off x="5522272" y="4892132"/>
            <a:ext cx="287873" cy="202242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9" name="Rectangle 1078">
            <a:hlinkClick r:id="rId5" action="ppaction://hlinksldjump" tooltip="iOS 4: 48 @ -39.7%"/>
          </p:cNvPr>
          <p:cNvSpPr/>
          <p:nvPr/>
        </p:nvSpPr>
        <p:spPr>
          <a:xfrm>
            <a:off x="5522272" y="5094374"/>
            <a:ext cx="287873" cy="193614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0" name="Rectangle 1079">
            <a:hlinkClick r:id="rId5" action="ppaction://hlinksldjump" tooltip="Android 4: 45 @ +16.0%"/>
          </p:cNvPr>
          <p:cNvSpPr/>
          <p:nvPr/>
        </p:nvSpPr>
        <p:spPr>
          <a:xfrm>
            <a:off x="5810145" y="4892132"/>
            <a:ext cx="325948" cy="161142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1" name="Rectangle 1080">
            <a:hlinkClick r:id="rId5" action="ppaction://hlinksldjump" tooltip="iOS 3: 35 @ +48.8%"/>
          </p:cNvPr>
          <p:cNvSpPr/>
          <p:nvPr/>
        </p:nvSpPr>
        <p:spPr>
          <a:xfrm>
            <a:off x="6136093" y="4892132"/>
            <a:ext cx="251040" cy="161142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2" name="Rectangle 1081">
            <a:hlinkClick r:id="rId5" action="ppaction://hlinksldjump" tooltip="Java ME: 29 @ +6.0%"/>
          </p:cNvPr>
          <p:cNvSpPr/>
          <p:nvPr/>
        </p:nvSpPr>
        <p:spPr>
          <a:xfrm>
            <a:off x="5810145" y="5053274"/>
            <a:ext cx="283518" cy="119361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3" name="Rectangle 1082">
            <a:hlinkClick r:id="rId5" action="ppaction://hlinksldjump" tooltip="iOS 5: 28 @ -29.1%"/>
          </p:cNvPr>
          <p:cNvSpPr/>
          <p:nvPr/>
        </p:nvSpPr>
        <p:spPr>
          <a:xfrm>
            <a:off x="5810145" y="5172635"/>
            <a:ext cx="283518" cy="115353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4" name="Rectangle 1083">
            <a:hlinkClick r:id="rId5" action="ppaction://hlinksldjump" tooltip="Windows: 21 @ -28.1%"/>
          </p:cNvPr>
          <p:cNvSpPr/>
          <p:nvPr/>
        </p:nvSpPr>
        <p:spPr>
          <a:xfrm>
            <a:off x="6093663" y="5053274"/>
            <a:ext cx="293470" cy="81966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5" name="Rectangle 1084">
            <a:hlinkClick r:id="rId5" action="ppaction://hlinksldjump" tooltip="Android 2: 17 @ -2.0%"/>
          </p:cNvPr>
          <p:cNvSpPr/>
          <p:nvPr/>
        </p:nvSpPr>
        <p:spPr>
          <a:xfrm>
            <a:off x="6093663" y="5135240"/>
            <a:ext cx="184020" cy="106443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6" name="Rectangle 1085">
            <a:hlinkClick r:id="rId5" action="ppaction://hlinksldjump" tooltip="Black berry: 10 @ -16.0%"/>
          </p:cNvPr>
          <p:cNvSpPr/>
          <p:nvPr/>
        </p:nvSpPr>
        <p:spPr>
          <a:xfrm>
            <a:off x="6277683" y="5135240"/>
            <a:ext cx="109450" cy="106443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7" name="Rectangle 1086">
            <a:hlinkClick r:id="rId5" action="ppaction://hlinksldjump" tooltip="Symbian: 9 @ -0.7%"/>
          </p:cNvPr>
          <p:cNvSpPr/>
          <p:nvPr/>
        </p:nvSpPr>
        <p:spPr>
          <a:xfrm>
            <a:off x="6093663" y="5241683"/>
            <a:ext cx="232013" cy="46305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8" name="Rectangle 1087">
            <a:hlinkClick r:id="rId5" action="ppaction://hlinksldjump" tooltip="Android 1: 2 @ +62.5%"/>
          </p:cNvPr>
          <p:cNvSpPr/>
          <p:nvPr/>
        </p:nvSpPr>
        <p:spPr>
          <a:xfrm>
            <a:off x="6325676" y="5241683"/>
            <a:ext cx="61457" cy="30090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9" name="Rectangle 1088">
            <a:hlinkClick r:id="rId5" action="ppaction://hlinksldjump" tooltip="Other: 1 @ +185.6%"/>
          </p:cNvPr>
          <p:cNvSpPr/>
          <p:nvPr/>
        </p:nvSpPr>
        <p:spPr>
          <a:xfrm>
            <a:off x="6325676" y="5271773"/>
            <a:ext cx="61457" cy="162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0" name="Rectangle 1089">
            <a:hlinkClick r:id="rId5" action="ppaction://hlinksldjump" tooltip="Newbie: 24 @ -7.8%"/>
          </p:cNvPr>
          <p:cNvSpPr/>
          <p:nvPr/>
        </p:nvSpPr>
        <p:spPr>
          <a:xfrm>
            <a:off x="5509572" y="4879432"/>
            <a:ext cx="890261" cy="421256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91" name="Rectangle 1090">
            <a:hlinkClick r:id="rId5" action="ppaction://hlinksldjump" tooltip="iOS 4: 46 @ +16.7%"/>
          </p:cNvPr>
          <p:cNvSpPr/>
          <p:nvPr/>
        </p:nvSpPr>
        <p:spPr>
          <a:xfrm>
            <a:off x="5522272" y="5313388"/>
            <a:ext cx="311458" cy="172000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2" name="Rectangle 1091">
            <a:hlinkClick r:id="rId5" action="ppaction://hlinksldjump" tooltip="Android 3: 44 @ +26.8%"/>
          </p:cNvPr>
          <p:cNvSpPr/>
          <p:nvPr/>
        </p:nvSpPr>
        <p:spPr>
          <a:xfrm>
            <a:off x="5522272" y="5485389"/>
            <a:ext cx="311458" cy="164960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3" name="Rectangle 1092">
            <a:hlinkClick r:id="rId5" action="ppaction://hlinksldjump" tooltip="Android 4: 35 @ -43.8%"/>
          </p:cNvPr>
          <p:cNvSpPr/>
          <p:nvPr/>
        </p:nvSpPr>
        <p:spPr>
          <a:xfrm>
            <a:off x="5833730" y="5313388"/>
            <a:ext cx="292153" cy="137336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4" name="Rectangle 1093">
            <a:hlinkClick r:id="rId5" action="ppaction://hlinksldjump" tooltip="iOS 3: 31 @ +24.5%"/>
          </p:cNvPr>
          <p:cNvSpPr/>
          <p:nvPr/>
        </p:nvSpPr>
        <p:spPr>
          <a:xfrm>
            <a:off x="6125883" y="5313388"/>
            <a:ext cx="261250" cy="137336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5" name="Rectangle 1094">
            <a:hlinkClick r:id="rId5" action="ppaction://hlinksldjump" tooltip="iOS 5: 25 @ -47.4%"/>
          </p:cNvPr>
          <p:cNvSpPr/>
          <p:nvPr/>
        </p:nvSpPr>
        <p:spPr>
          <a:xfrm>
            <a:off x="5833730" y="5450724"/>
            <a:ext cx="277554" cy="102561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6" name="Rectangle 1095">
            <a:hlinkClick r:id="rId5" action="ppaction://hlinksldjump" tooltip="Java ME: 23 @ +1.3%"/>
          </p:cNvPr>
          <p:cNvSpPr/>
          <p:nvPr/>
        </p:nvSpPr>
        <p:spPr>
          <a:xfrm>
            <a:off x="5833730" y="5553285"/>
            <a:ext cx="277554" cy="97064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7" name="Rectangle 1096">
            <a:hlinkClick r:id="rId5" action="ppaction://hlinksldjump" tooltip="Windows: 16 @ -15.8%"/>
          </p:cNvPr>
          <p:cNvSpPr/>
          <p:nvPr/>
        </p:nvSpPr>
        <p:spPr>
          <a:xfrm>
            <a:off x="6111284" y="5450724"/>
            <a:ext cx="160315" cy="114839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Rectangle 1097">
            <a:hlinkClick r:id="rId5" action="ppaction://hlinksldjump" tooltip="Android 2: 11 @ -9.7%"/>
          </p:cNvPr>
          <p:cNvSpPr/>
          <p:nvPr/>
        </p:nvSpPr>
        <p:spPr>
          <a:xfrm>
            <a:off x="6271599" y="5450724"/>
            <a:ext cx="115534" cy="114839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9" name="Rectangle 1098">
            <a:hlinkClick r:id="rId5" action="ppaction://hlinksldjump" tooltip="Black berry: 9 @ +51.9%"/>
          </p:cNvPr>
          <p:cNvSpPr/>
          <p:nvPr/>
        </p:nvSpPr>
        <p:spPr>
          <a:xfrm>
            <a:off x="6111284" y="5565563"/>
            <a:ext cx="126609" cy="84786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0" name="Rectangle 1099">
            <a:hlinkClick r:id="rId5" action="ppaction://hlinksldjump" tooltip="Symbian: 7 @ +10.1%"/>
          </p:cNvPr>
          <p:cNvSpPr/>
          <p:nvPr/>
        </p:nvSpPr>
        <p:spPr>
          <a:xfrm>
            <a:off x="6237893" y="5565563"/>
            <a:ext cx="149240" cy="52594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1" name="Rectangle 1100">
            <a:hlinkClick r:id="rId5" action="ppaction://hlinksldjump" tooltip="Android 1: 3 @ +226.7%"/>
          </p:cNvPr>
          <p:cNvSpPr/>
          <p:nvPr/>
        </p:nvSpPr>
        <p:spPr>
          <a:xfrm>
            <a:off x="6237893" y="5618157"/>
            <a:ext cx="110868" cy="321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2" name="Rectangle 1101">
            <a:hlinkClick r:id="rId5" action="ppaction://hlinksldjump" tooltip="Other: 1 @ -45.4%"/>
          </p:cNvPr>
          <p:cNvSpPr/>
          <p:nvPr/>
        </p:nvSpPr>
        <p:spPr>
          <a:xfrm>
            <a:off x="6348761" y="5618157"/>
            <a:ext cx="38372" cy="32192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3" name="Rectangle 1102">
            <a:hlinkClick r:id="rId5" action="ppaction://hlinksldjump" tooltip="Retired: 21 @ -9.3%"/>
          </p:cNvPr>
          <p:cNvSpPr/>
          <p:nvPr/>
        </p:nvSpPr>
        <p:spPr>
          <a:xfrm>
            <a:off x="5509572" y="5300688"/>
            <a:ext cx="890261" cy="362361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4" name="Rectangle 1103">
            <a:hlinkClick r:id="rId5" action="ppaction://hlinksldjump" tooltip="Android 3: 43 @ +18.3%"/>
          </p:cNvPr>
          <p:cNvSpPr/>
          <p:nvPr/>
        </p:nvSpPr>
        <p:spPr>
          <a:xfrm>
            <a:off x="6412533" y="4892132"/>
            <a:ext cx="327548" cy="15388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5" name="Rectangle 1104">
            <a:hlinkClick r:id="rId5" action="ppaction://hlinksldjump" tooltip="iOS 5: 42 @ +68.4%"/>
          </p:cNvPr>
          <p:cNvSpPr/>
          <p:nvPr/>
        </p:nvSpPr>
        <p:spPr>
          <a:xfrm>
            <a:off x="6740081" y="4892132"/>
            <a:ext cx="320194" cy="153887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6" name="Rectangle 1105">
            <a:hlinkClick r:id="rId5" action="ppaction://hlinksldjump" tooltip="Android 4: 38 @ +26.2%"/>
          </p:cNvPr>
          <p:cNvSpPr/>
          <p:nvPr/>
        </p:nvSpPr>
        <p:spPr>
          <a:xfrm>
            <a:off x="6412533" y="5046019"/>
            <a:ext cx="280023" cy="157797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7" name="Rectangle 1106">
            <a:hlinkClick r:id="rId5" action="ppaction://hlinksldjump" tooltip="iOS 4: 27 @ -40.1%"/>
          </p:cNvPr>
          <p:cNvSpPr/>
          <p:nvPr/>
        </p:nvSpPr>
        <p:spPr>
          <a:xfrm>
            <a:off x="6412533" y="5203816"/>
            <a:ext cx="280023" cy="11297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8" name="Rectangle 1107">
            <a:hlinkClick r:id="rId5" action="ppaction://hlinksldjump" tooltip="iOS 3: 22 @ +11.9%"/>
          </p:cNvPr>
          <p:cNvSpPr/>
          <p:nvPr/>
        </p:nvSpPr>
        <p:spPr>
          <a:xfrm>
            <a:off x="6692556" y="5046019"/>
            <a:ext cx="197225" cy="12704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9" name="Rectangle 1108">
            <a:hlinkClick r:id="rId5" action="ppaction://hlinksldjump" tooltip="Java ME: 19 @ -33.7%"/>
          </p:cNvPr>
          <p:cNvSpPr/>
          <p:nvPr/>
        </p:nvSpPr>
        <p:spPr>
          <a:xfrm>
            <a:off x="6889781" y="5046019"/>
            <a:ext cx="170495" cy="127043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0" name="Rectangle 1109">
            <a:hlinkClick r:id="rId5" action="ppaction://hlinksldjump" tooltip="Black berry: 15 @ +238.0%"/>
          </p:cNvPr>
          <p:cNvSpPr/>
          <p:nvPr/>
        </p:nvSpPr>
        <p:spPr>
          <a:xfrm>
            <a:off x="6692556" y="5173062"/>
            <a:ext cx="229886" cy="767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1" name="Rectangle 1110">
            <a:hlinkClick r:id="rId5" action="ppaction://hlinksldjump" tooltip="Windows: 13 @ -21.8%"/>
          </p:cNvPr>
          <p:cNvSpPr/>
          <p:nvPr/>
        </p:nvSpPr>
        <p:spPr>
          <a:xfrm>
            <a:off x="6692556" y="5249785"/>
            <a:ext cx="229886" cy="67002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2" name="Rectangle 1111">
            <a:hlinkClick r:id="rId5" action="ppaction://hlinksldjump" tooltip="Android 2: 12 @ +8.7%"/>
          </p:cNvPr>
          <p:cNvSpPr/>
          <p:nvPr/>
        </p:nvSpPr>
        <p:spPr>
          <a:xfrm>
            <a:off x="6922442" y="5173062"/>
            <a:ext cx="137834" cy="99455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3" name="Rectangle 1112">
            <a:hlinkClick r:id="rId5" action="ppaction://hlinksldjump" tooltip="Symbian: 4 @ -34.9%"/>
          </p:cNvPr>
          <p:cNvSpPr/>
          <p:nvPr/>
        </p:nvSpPr>
        <p:spPr>
          <a:xfrm>
            <a:off x="6922442" y="5272517"/>
            <a:ext cx="100539" cy="44270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4" name="Rectangle 1113">
            <a:hlinkClick r:id="rId5" action="ppaction://hlinksldjump" tooltip="Android 1: 1 @ -41.1%"/>
          </p:cNvPr>
          <p:cNvSpPr/>
          <p:nvPr/>
        </p:nvSpPr>
        <p:spPr>
          <a:xfrm>
            <a:off x="7022981" y="5272517"/>
            <a:ext cx="37295" cy="300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5" name="Rectangle 1114">
            <a:hlinkClick r:id="rId5" action="ppaction://hlinksldjump" tooltip="Other: 0 @ +41.1%"/>
          </p:cNvPr>
          <p:cNvSpPr/>
          <p:nvPr/>
        </p:nvSpPr>
        <p:spPr>
          <a:xfrm>
            <a:off x="7022981" y="5302596"/>
            <a:ext cx="37295" cy="14191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>
            <a:hlinkClick r:id="rId5" action="ppaction://hlinksldjump" tooltip="DINK: 20 @ +5.2%"/>
          </p:cNvPr>
          <p:cNvSpPr/>
          <p:nvPr/>
        </p:nvSpPr>
        <p:spPr>
          <a:xfrm>
            <a:off x="6399833" y="4879432"/>
            <a:ext cx="673143" cy="450055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17" name="Rectangle 1116">
            <a:hlinkClick r:id="rId5" action="ppaction://hlinksldjump" tooltip="iOS 5: 29 @ +60.7%"/>
          </p:cNvPr>
          <p:cNvSpPr/>
          <p:nvPr/>
        </p:nvSpPr>
        <p:spPr>
          <a:xfrm>
            <a:off x="7085676" y="4892132"/>
            <a:ext cx="220025" cy="152355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8" name="Rectangle 1117">
            <a:hlinkClick r:id="rId5" action="ppaction://hlinksldjump" tooltip="Android 3: 27 @ +19.2%"/>
          </p:cNvPr>
          <p:cNvSpPr/>
          <p:nvPr/>
        </p:nvSpPr>
        <p:spPr>
          <a:xfrm>
            <a:off x="7305701" y="4892132"/>
            <a:ext cx="198328" cy="152355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9" name="Rectangle 1118">
            <a:hlinkClick r:id="rId5" action="ppaction://hlinksldjump" tooltip="iOS 4: 25 @ -12.3%"/>
          </p:cNvPr>
          <p:cNvSpPr/>
          <p:nvPr/>
        </p:nvSpPr>
        <p:spPr>
          <a:xfrm>
            <a:off x="7085676" y="5044487"/>
            <a:ext cx="244649" cy="116917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0" name="Rectangle 1119">
            <a:hlinkClick r:id="rId5" action="ppaction://hlinksldjump" tooltip="Java ME: 18 @ +26.7%"/>
          </p:cNvPr>
          <p:cNvSpPr/>
          <p:nvPr/>
        </p:nvSpPr>
        <p:spPr>
          <a:xfrm>
            <a:off x="7330325" y="5044487"/>
            <a:ext cx="173704" cy="116917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5" action="ppaction://hlinksldjump" tooltip="Android 4: 15 @ -39.5%"/>
          </p:cNvPr>
          <p:cNvSpPr/>
          <p:nvPr/>
        </p:nvSpPr>
        <p:spPr>
          <a:xfrm>
            <a:off x="7085676" y="5161404"/>
            <a:ext cx="216245" cy="77803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2" name="Rectangle 1121">
            <a:hlinkClick r:id="rId5" action="ppaction://hlinksldjump" tooltip="Windows: 15 @ +126.6%"/>
          </p:cNvPr>
          <p:cNvSpPr/>
          <p:nvPr/>
        </p:nvSpPr>
        <p:spPr>
          <a:xfrm>
            <a:off x="7085676" y="5239207"/>
            <a:ext cx="216245" cy="775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3" name="Rectangle 1122">
            <a:hlinkClick r:id="rId5" action="ppaction://hlinksldjump" tooltip="iOS 3: 12 @ -12.6%"/>
          </p:cNvPr>
          <p:cNvSpPr/>
          <p:nvPr/>
        </p:nvSpPr>
        <p:spPr>
          <a:xfrm>
            <a:off x="7301921" y="5161404"/>
            <a:ext cx="202108" cy="68825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4" name="Rectangle 1123">
            <a:hlinkClick r:id="rId5" action="ppaction://hlinksldjump" tooltip="Android 2: 6 @ -53.2%"/>
          </p:cNvPr>
          <p:cNvSpPr/>
          <p:nvPr/>
        </p:nvSpPr>
        <p:spPr>
          <a:xfrm>
            <a:off x="7301921" y="5230229"/>
            <a:ext cx="137966" cy="47730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5" action="ppaction://hlinksldjump" tooltip="Black berry: 5 @ -33.0%"/>
          </p:cNvPr>
          <p:cNvSpPr/>
          <p:nvPr/>
        </p:nvSpPr>
        <p:spPr>
          <a:xfrm>
            <a:off x="7301921" y="5277959"/>
            <a:ext cx="137966" cy="38828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6" name="Rectangle 1125">
            <a:hlinkClick r:id="rId5" action="ppaction://hlinksldjump" tooltip="Symbian: 4 @ +38.8%"/>
          </p:cNvPr>
          <p:cNvSpPr/>
          <p:nvPr/>
        </p:nvSpPr>
        <p:spPr>
          <a:xfrm>
            <a:off x="7439886" y="5230229"/>
            <a:ext cx="64143" cy="66550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7" name="Rectangle 1126">
            <a:hlinkClick r:id="rId5" action="ppaction://hlinksldjump" tooltip="Android 1: 1 @ -24.0%"/>
          </p:cNvPr>
          <p:cNvSpPr/>
          <p:nvPr/>
        </p:nvSpPr>
        <p:spPr>
          <a:xfrm>
            <a:off x="7439886" y="5296779"/>
            <a:ext cx="58801" cy="20008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8" name="Rectangle 1127">
            <a:hlinkClick r:id="rId5" action="ppaction://hlinksldjump" tooltip="Other: 0 @ -74.8%"/>
          </p:cNvPr>
          <p:cNvSpPr/>
          <p:nvPr/>
        </p:nvSpPr>
        <p:spPr>
          <a:xfrm>
            <a:off x="7498688" y="5296779"/>
            <a:ext cx="5341" cy="20008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9" name="Rectangle 1128">
            <a:hlinkClick r:id="rId5" action="ppaction://hlinksldjump" tooltip="Listener: 13 @ +2.6%"/>
          </p:cNvPr>
          <p:cNvSpPr/>
          <p:nvPr/>
        </p:nvSpPr>
        <p:spPr>
          <a:xfrm>
            <a:off x="7072976" y="4879432"/>
            <a:ext cx="443753" cy="450055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30" name="Rectangle 1129">
            <a:hlinkClick r:id="rId5" action="ppaction://hlinksldjump" tooltip="iOS 4: 17 @ +144.3%"/>
          </p:cNvPr>
          <p:cNvSpPr/>
          <p:nvPr/>
        </p:nvSpPr>
        <p:spPr>
          <a:xfrm>
            <a:off x="6412533" y="5342187"/>
            <a:ext cx="212274" cy="857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5" action="ppaction://hlinksldjump" tooltip="Android 4: 15 @ -17.2%"/>
          </p:cNvPr>
          <p:cNvSpPr/>
          <p:nvPr/>
        </p:nvSpPr>
        <p:spPr>
          <a:xfrm>
            <a:off x="6412533" y="5427957"/>
            <a:ext cx="212274" cy="73674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2" name="Rectangle 1131">
            <a:hlinkClick r:id="rId5" action="ppaction://hlinksldjump" tooltip="iOS 5: 14 @ +72.9%"/>
          </p:cNvPr>
          <p:cNvSpPr/>
          <p:nvPr/>
        </p:nvSpPr>
        <p:spPr>
          <a:xfrm>
            <a:off x="6624807" y="5342187"/>
            <a:ext cx="152904" cy="95106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5" action="ppaction://hlinksldjump" tooltip="iOS 3: 9 @ +94.2%"/>
          </p:cNvPr>
          <p:cNvSpPr/>
          <p:nvPr/>
        </p:nvSpPr>
        <p:spPr>
          <a:xfrm>
            <a:off x="6624807" y="5437293"/>
            <a:ext cx="152904" cy="64338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5" action="ppaction://hlinksldjump" tooltip="Android 3: 8 @ -13.8%"/>
          </p:cNvPr>
          <p:cNvSpPr/>
          <p:nvPr/>
        </p:nvSpPr>
        <p:spPr>
          <a:xfrm>
            <a:off x="6777711" y="5342187"/>
            <a:ext cx="126915" cy="65791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5" name="Rectangle 1134">
            <a:hlinkClick r:id="rId5" action="ppaction://hlinksldjump" tooltip="Java ME: 7 @ +24.2%"/>
          </p:cNvPr>
          <p:cNvSpPr/>
          <p:nvPr/>
        </p:nvSpPr>
        <p:spPr>
          <a:xfrm>
            <a:off x="6904626" y="5342187"/>
            <a:ext cx="105976" cy="65791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6" name="Rectangle 1135">
            <a:hlinkClick r:id="rId5" action="ppaction://hlinksldjump" tooltip="Windows: 6 @ +24.6%"/>
          </p:cNvPr>
          <p:cNvSpPr/>
          <p:nvPr/>
        </p:nvSpPr>
        <p:spPr>
          <a:xfrm>
            <a:off x="6777711" y="5407978"/>
            <a:ext cx="139232" cy="48037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7" name="Rectangle 1136">
            <a:hlinkClick r:id="rId5" action="ppaction://hlinksldjump" tooltip="Android 2: 6 @ +2.4%"/>
          </p:cNvPr>
          <p:cNvSpPr/>
          <p:nvPr/>
        </p:nvSpPr>
        <p:spPr>
          <a:xfrm>
            <a:off x="6777711" y="5456015"/>
            <a:ext cx="139232" cy="45617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5" action="ppaction://hlinksldjump" tooltip="Symbian: 4 @ -19.9%"/>
          </p:cNvPr>
          <p:cNvSpPr/>
          <p:nvPr/>
        </p:nvSpPr>
        <p:spPr>
          <a:xfrm>
            <a:off x="6916943" y="5407978"/>
            <a:ext cx="93659" cy="4336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9" name="Rectangle 1138">
            <a:hlinkClick r:id="rId5" action="ppaction://hlinksldjump" tooltip="Black berry: 4 @ +51.4%"/>
          </p:cNvPr>
          <p:cNvSpPr/>
          <p:nvPr/>
        </p:nvSpPr>
        <p:spPr>
          <a:xfrm>
            <a:off x="6916943" y="5451346"/>
            <a:ext cx="93659" cy="42452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5" action="ppaction://hlinksldjump" tooltip="Android 1: 0 @ +45.6%"/>
          </p:cNvPr>
          <p:cNvSpPr/>
          <p:nvPr/>
        </p:nvSpPr>
        <p:spPr>
          <a:xfrm>
            <a:off x="6916943" y="5493798"/>
            <a:ext cx="63879" cy="7834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1" name="Rectangle 1140">
            <a:hlinkClick r:id="rId5" action="ppaction://hlinksldjump" tooltip="Other: 0 @ +inf%"/>
          </p:cNvPr>
          <p:cNvSpPr/>
          <p:nvPr/>
        </p:nvSpPr>
        <p:spPr>
          <a:xfrm>
            <a:off x="6980822" y="5493798"/>
            <a:ext cx="29780" cy="78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2" name="Rectangle 1141">
            <a:hlinkClick r:id="rId5" action="ppaction://hlinksldjump" tooltip="Browser: 8 @ +27.6%"/>
          </p:cNvPr>
          <p:cNvSpPr/>
          <p:nvPr/>
        </p:nvSpPr>
        <p:spPr>
          <a:xfrm>
            <a:off x="6399833" y="5329487"/>
            <a:ext cx="623469" cy="184845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43" name="Rectangle 1142">
            <a:hlinkClick r:id="rId5" action="ppaction://hlinksldjump" tooltip="iOS 5: 14 @ -0.3%"/>
          </p:cNvPr>
          <p:cNvSpPr/>
          <p:nvPr/>
        </p:nvSpPr>
        <p:spPr>
          <a:xfrm>
            <a:off x="6412533" y="5527031"/>
            <a:ext cx="200329" cy="69767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5" action="ppaction://hlinksldjump" tooltip="Android 3: 11 @ -23.8%"/>
          </p:cNvPr>
          <p:cNvSpPr/>
          <p:nvPr/>
        </p:nvSpPr>
        <p:spPr>
          <a:xfrm>
            <a:off x="6412533" y="5596798"/>
            <a:ext cx="200329" cy="5355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5" name="Rectangle 1144">
            <a:hlinkClick r:id="rId5" action="ppaction://hlinksldjump" tooltip="iOS 4: 10 @ -28.9%"/>
          </p:cNvPr>
          <p:cNvSpPr/>
          <p:nvPr/>
        </p:nvSpPr>
        <p:spPr>
          <a:xfrm>
            <a:off x="6612862" y="5527031"/>
            <a:ext cx="162231" cy="62812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5" action="ppaction://hlinksldjump" tooltip="Java ME: 10 @ +67.8%"/>
          </p:cNvPr>
          <p:cNvSpPr/>
          <p:nvPr/>
        </p:nvSpPr>
        <p:spPr>
          <a:xfrm>
            <a:off x="6612862" y="5589843"/>
            <a:ext cx="162231" cy="60506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5" action="ppaction://hlinksldjump" tooltip="iOS 3: 9 @ +69.9%"/>
          </p:cNvPr>
          <p:cNvSpPr/>
          <p:nvPr/>
        </p:nvSpPr>
        <p:spPr>
          <a:xfrm>
            <a:off x="6775093" y="5527031"/>
            <a:ext cx="118608" cy="73509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8" name="Rectangle 1147">
            <a:hlinkClick r:id="rId5" action="ppaction://hlinksldjump" tooltip="Android 4: 8 @ -43.9%"/>
          </p:cNvPr>
          <p:cNvSpPr/>
          <p:nvPr/>
        </p:nvSpPr>
        <p:spPr>
          <a:xfrm>
            <a:off x="6893702" y="5527031"/>
            <a:ext cx="116900" cy="73509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9" name="Rectangle 1148">
            <a:hlinkClick r:id="rId5" action="ppaction://hlinksldjump" tooltip="Windows: 6 @ +23.2%"/>
          </p:cNvPr>
          <p:cNvSpPr/>
          <p:nvPr/>
        </p:nvSpPr>
        <p:spPr>
          <a:xfrm>
            <a:off x="6775093" y="5600540"/>
            <a:ext cx="118914" cy="49809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5" action="ppaction://hlinksldjump" tooltip="Android 2: 3 @ -14.9%"/>
          </p:cNvPr>
          <p:cNvSpPr/>
          <p:nvPr/>
        </p:nvSpPr>
        <p:spPr>
          <a:xfrm>
            <a:off x="6894007" y="5600540"/>
            <a:ext cx="98326" cy="29647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5" action="ppaction://hlinksldjump" tooltip="Black berry: 2 @ -31.4%"/>
          </p:cNvPr>
          <p:cNvSpPr/>
          <p:nvPr/>
        </p:nvSpPr>
        <p:spPr>
          <a:xfrm>
            <a:off x="6894007" y="5630186"/>
            <a:ext cx="98326" cy="20163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hlinkClick r:id="rId5" action="ppaction://hlinksldjump" tooltip="Symbian: 1 @ -52.9%"/>
          </p:cNvPr>
          <p:cNvSpPr/>
          <p:nvPr/>
        </p:nvSpPr>
        <p:spPr>
          <a:xfrm>
            <a:off x="6992333" y="5600540"/>
            <a:ext cx="18269" cy="29061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5" action="ppaction://hlinksldjump" tooltip="Android 1: 0 @ -83.5%"/>
          </p:cNvPr>
          <p:cNvSpPr/>
          <p:nvPr/>
        </p:nvSpPr>
        <p:spPr>
          <a:xfrm>
            <a:off x="6992333" y="5629601"/>
            <a:ext cx="18269" cy="10914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>
            <a:hlinkClick r:id="rId5" action="ppaction://hlinksldjump" tooltip="Other: 0 @ -63.0%"/>
          </p:cNvPr>
          <p:cNvSpPr/>
          <p:nvPr/>
        </p:nvSpPr>
        <p:spPr>
          <a:xfrm>
            <a:off x="6992333" y="5640515"/>
            <a:ext cx="18269" cy="9834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5" action="ppaction://hlinksldjump" tooltip="Cameraman: 6 @ -10.8%"/>
          </p:cNvPr>
          <p:cNvSpPr/>
          <p:nvPr/>
        </p:nvSpPr>
        <p:spPr>
          <a:xfrm>
            <a:off x="6399833" y="5514331"/>
            <a:ext cx="623469" cy="148718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56" name="Rectangle 1155">
            <a:hlinkClick r:id="rId5" action="ppaction://hlinksldjump" tooltip="Android 4: 11 @ -10.6%"/>
          </p:cNvPr>
          <p:cNvSpPr/>
          <p:nvPr/>
        </p:nvSpPr>
        <p:spPr>
          <a:xfrm>
            <a:off x="7036002" y="5342187"/>
            <a:ext cx="154989" cy="70909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5" action="ppaction://hlinksldjump" tooltip="iOS 5: 10 @ +32.9%"/>
          </p:cNvPr>
          <p:cNvSpPr/>
          <p:nvPr/>
        </p:nvSpPr>
        <p:spPr>
          <a:xfrm>
            <a:off x="7036002" y="5413096"/>
            <a:ext cx="154989" cy="6294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8" name="Rectangle 1157">
            <a:hlinkClick r:id="rId5" action="ppaction://hlinksldjump" tooltip="iOS 4: 9 @ -37.7%"/>
          </p:cNvPr>
          <p:cNvSpPr/>
          <p:nvPr/>
        </p:nvSpPr>
        <p:spPr>
          <a:xfrm>
            <a:off x="7190990" y="5342187"/>
            <a:ext cx="140828" cy="68596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5" action="ppaction://hlinksldjump" tooltip="iOS 3: 9 @ +36.0%"/>
          </p:cNvPr>
          <p:cNvSpPr/>
          <p:nvPr/>
        </p:nvSpPr>
        <p:spPr>
          <a:xfrm>
            <a:off x="7190990" y="5410783"/>
            <a:ext cx="140828" cy="65255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5" action="ppaction://hlinksldjump" tooltip="Android 3: 7 @ +24.1%"/>
          </p:cNvPr>
          <p:cNvSpPr/>
          <p:nvPr/>
        </p:nvSpPr>
        <p:spPr>
          <a:xfrm>
            <a:off x="7331818" y="5342187"/>
            <a:ext cx="99890" cy="74336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1" name="Rectangle 1160">
            <a:hlinkClick r:id="rId5" action="ppaction://hlinksldjump" tooltip="Java ME: 5 @ +43.1%"/>
          </p:cNvPr>
          <p:cNvSpPr/>
          <p:nvPr/>
        </p:nvSpPr>
        <p:spPr>
          <a:xfrm>
            <a:off x="7431708" y="5342187"/>
            <a:ext cx="72321" cy="74336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5" action="ppaction://hlinksldjump" tooltip="Android 2: 4 @ +114.8%"/>
          </p:cNvPr>
          <p:cNvSpPr/>
          <p:nvPr/>
        </p:nvSpPr>
        <p:spPr>
          <a:xfrm>
            <a:off x="7331818" y="5416522"/>
            <a:ext cx="115882" cy="388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5" action="ppaction://hlinksldjump" tooltip="Black berry: 2 @ -43.6%"/>
          </p:cNvPr>
          <p:cNvSpPr/>
          <p:nvPr/>
        </p:nvSpPr>
        <p:spPr>
          <a:xfrm>
            <a:off x="7331818" y="5455344"/>
            <a:ext cx="115882" cy="20694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5" action="ppaction://hlinksldjump" tooltip="Windows: 2 @ -67.1%"/>
          </p:cNvPr>
          <p:cNvSpPr/>
          <p:nvPr/>
        </p:nvSpPr>
        <p:spPr>
          <a:xfrm>
            <a:off x="7447700" y="5416522"/>
            <a:ext cx="56329" cy="28184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5" name="Rectangle 1164">
            <a:hlinkClick r:id="rId5" action="ppaction://hlinksldjump" tooltip="Symbian: 1 @ +87.2%"/>
          </p:cNvPr>
          <p:cNvSpPr/>
          <p:nvPr/>
        </p:nvSpPr>
        <p:spPr>
          <a:xfrm>
            <a:off x="7447700" y="5444706"/>
            <a:ext cx="56329" cy="26162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5" action="ppaction://hlinksldjump" tooltip="Other: 0 @ +inf%"/>
          </p:cNvPr>
          <p:cNvSpPr/>
          <p:nvPr/>
        </p:nvSpPr>
        <p:spPr>
          <a:xfrm>
            <a:off x="7447700" y="5470868"/>
            <a:ext cx="56329" cy="51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7" name="Rectangle 1166">
            <a:hlinkClick r:id="rId5" action="ppaction://hlinksldjump" tooltip="Traveller: 5 @ -2.0%"/>
          </p:cNvPr>
          <p:cNvSpPr/>
          <p:nvPr/>
        </p:nvSpPr>
        <p:spPr>
          <a:xfrm>
            <a:off x="7023302" y="5329487"/>
            <a:ext cx="493427" cy="15925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68" name="Rectangle 1167">
            <a:hlinkClick r:id="rId5" action="ppaction://hlinksldjump" tooltip="Android 4: 7 @ +29.5%"/>
          </p:cNvPr>
          <p:cNvSpPr/>
          <p:nvPr/>
        </p:nvSpPr>
        <p:spPr>
          <a:xfrm>
            <a:off x="7036002" y="5501438"/>
            <a:ext cx="128174" cy="54300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5" action="ppaction://hlinksldjump" tooltip="iOS 4: 6 @ -5.6%"/>
          </p:cNvPr>
          <p:cNvSpPr/>
          <p:nvPr/>
        </p:nvSpPr>
        <p:spPr>
          <a:xfrm>
            <a:off x="7036002" y="5555738"/>
            <a:ext cx="128174" cy="47412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0" name="Rectangle 1169">
            <a:hlinkClick r:id="rId5" action="ppaction://hlinksldjump" tooltip="Java ME: 6 @ -7.8%"/>
          </p:cNvPr>
          <p:cNvSpPr/>
          <p:nvPr/>
        </p:nvSpPr>
        <p:spPr>
          <a:xfrm>
            <a:off x="7036002" y="5603150"/>
            <a:ext cx="128174" cy="47199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1" name="Rectangle 1170">
            <a:hlinkClick r:id="rId5" action="ppaction://hlinksldjump" tooltip="Android 3: 6 @ -36.0%"/>
          </p:cNvPr>
          <p:cNvSpPr/>
          <p:nvPr/>
        </p:nvSpPr>
        <p:spPr>
          <a:xfrm>
            <a:off x="7164176" y="5501438"/>
            <a:ext cx="95422" cy="58470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5" action="ppaction://hlinksldjump" tooltip="Windows: 5 @ +176.0%"/>
          </p:cNvPr>
          <p:cNvSpPr/>
          <p:nvPr/>
        </p:nvSpPr>
        <p:spPr>
          <a:xfrm>
            <a:off x="7259598" y="5501438"/>
            <a:ext cx="80222" cy="584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5" action="ppaction://hlinksldjump" tooltip="Android 2: 5 @ +224.9%"/>
          </p:cNvPr>
          <p:cNvSpPr/>
          <p:nvPr/>
        </p:nvSpPr>
        <p:spPr>
          <a:xfrm>
            <a:off x="7164176" y="5559908"/>
            <a:ext cx="90411" cy="507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4" name="Rectangle 1173">
            <a:hlinkClick r:id="rId5" action="ppaction://hlinksldjump" tooltip="iOS 3: 4 @ +54.8%"/>
          </p:cNvPr>
          <p:cNvSpPr/>
          <p:nvPr/>
        </p:nvSpPr>
        <p:spPr>
          <a:xfrm>
            <a:off x="7254587" y="5559908"/>
            <a:ext cx="85234" cy="50748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5" action="ppaction://hlinksldjump" tooltip="iOS 5: 3 @ -58.0%"/>
          </p:cNvPr>
          <p:cNvSpPr/>
          <p:nvPr/>
        </p:nvSpPr>
        <p:spPr>
          <a:xfrm>
            <a:off x="7164176" y="5610656"/>
            <a:ext cx="76636" cy="39693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5" action="ppaction://hlinksldjump" tooltip="Black berry: 2 @ -32.0%"/>
          </p:cNvPr>
          <p:cNvSpPr/>
          <p:nvPr/>
        </p:nvSpPr>
        <p:spPr>
          <a:xfrm>
            <a:off x="7240812" y="5610656"/>
            <a:ext cx="54909" cy="39693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5" action="ppaction://hlinksldjump" tooltip="Symbian: 1 @ +47.2%"/>
          </p:cNvPr>
          <p:cNvSpPr/>
          <p:nvPr/>
        </p:nvSpPr>
        <p:spPr>
          <a:xfrm>
            <a:off x="7295721" y="5610656"/>
            <a:ext cx="44099" cy="28677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8" name="Rectangle 1177">
            <a:hlinkClick r:id="rId5" action="ppaction://hlinksldjump" tooltip="Android 1: 0 @ +39.1%"/>
          </p:cNvPr>
          <p:cNvSpPr/>
          <p:nvPr/>
        </p:nvSpPr>
        <p:spPr>
          <a:xfrm>
            <a:off x="7295721" y="5639333"/>
            <a:ext cx="44099" cy="11016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9" name="Rectangle 1178">
            <a:hlinkClick r:id="rId5" action="ppaction://hlinksldjump" tooltip="Connected: 4 @ +1.4%"/>
          </p:cNvPr>
          <p:cNvSpPr/>
          <p:nvPr/>
        </p:nvSpPr>
        <p:spPr>
          <a:xfrm>
            <a:off x="7023302" y="5488738"/>
            <a:ext cx="329219" cy="174311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80" name="Rectangle 1179">
            <a:hlinkClick r:id="rId5" action="ppaction://hlinksldjump" tooltip="iOS 5: 6 @ +32.9%"/>
          </p:cNvPr>
          <p:cNvSpPr/>
          <p:nvPr/>
        </p:nvSpPr>
        <p:spPr>
          <a:xfrm>
            <a:off x="7365220" y="5501438"/>
            <a:ext cx="84357" cy="61950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1" name="Rectangle 1180">
            <a:hlinkClick r:id="rId5" action="ppaction://hlinksldjump" tooltip="Android 3: 4 @ -55.7%"/>
          </p:cNvPr>
          <p:cNvSpPr/>
          <p:nvPr/>
        </p:nvSpPr>
        <p:spPr>
          <a:xfrm>
            <a:off x="7449577" y="5501438"/>
            <a:ext cx="54452" cy="61950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5" action="ppaction://hlinksldjump" tooltip="iOS 4: 3 @ -42.1%"/>
          </p:cNvPr>
          <p:cNvSpPr/>
          <p:nvPr/>
        </p:nvSpPr>
        <p:spPr>
          <a:xfrm>
            <a:off x="7365220" y="5563388"/>
            <a:ext cx="71201" cy="36895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3" name="Rectangle 1182">
            <a:hlinkClick r:id="rId5" action="ppaction://hlinksldjump" tooltip="Android 2: 3 @ +181.7%"/>
          </p:cNvPr>
          <p:cNvSpPr/>
          <p:nvPr/>
        </p:nvSpPr>
        <p:spPr>
          <a:xfrm>
            <a:off x="7436421" y="5563388"/>
            <a:ext cx="67608" cy="368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Rectangle 1183">
            <a:hlinkClick r:id="rId5" action="ppaction://hlinksldjump" tooltip="Android 4: 2 @ -51.5%"/>
          </p:cNvPr>
          <p:cNvSpPr/>
          <p:nvPr/>
        </p:nvSpPr>
        <p:spPr>
          <a:xfrm>
            <a:off x="7365220" y="5600283"/>
            <a:ext cx="67508" cy="30572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5" action="ppaction://hlinksldjump" tooltip="iOS 3: 1 @ -77.3%"/>
          </p:cNvPr>
          <p:cNvSpPr/>
          <p:nvPr/>
        </p:nvSpPr>
        <p:spPr>
          <a:xfrm>
            <a:off x="7365220" y="5630855"/>
            <a:ext cx="67508" cy="19494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5" action="ppaction://hlinksldjump" tooltip="Black berry: 1 @ -1.5%"/>
          </p:cNvPr>
          <p:cNvSpPr/>
          <p:nvPr/>
        </p:nvSpPr>
        <p:spPr>
          <a:xfrm>
            <a:off x="7432728" y="5600283"/>
            <a:ext cx="38782" cy="27483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7" name="Rectangle 1186">
            <a:hlinkClick r:id="rId5" action="ppaction://hlinksldjump" tooltip="Windows: 1 @ -35.1%"/>
          </p:cNvPr>
          <p:cNvSpPr/>
          <p:nvPr/>
        </p:nvSpPr>
        <p:spPr>
          <a:xfrm>
            <a:off x="7471509" y="5600283"/>
            <a:ext cx="32519" cy="27483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5" action="ppaction://hlinksldjump" tooltip="Java ME: 1 @ -79.8%"/>
          </p:cNvPr>
          <p:cNvSpPr/>
          <p:nvPr/>
        </p:nvSpPr>
        <p:spPr>
          <a:xfrm>
            <a:off x="7432728" y="5627766"/>
            <a:ext cx="30199" cy="22583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5" action="ppaction://hlinksldjump" tooltip="Symbian: 1 @ +inf%"/>
          </p:cNvPr>
          <p:cNvSpPr/>
          <p:nvPr/>
        </p:nvSpPr>
        <p:spPr>
          <a:xfrm>
            <a:off x="7462927" y="5627766"/>
            <a:ext cx="41102" cy="142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5" action="ppaction://hlinksldjump" tooltip="Android 1: 0 @ +127.0%"/>
          </p:cNvPr>
          <p:cNvSpPr/>
          <p:nvPr/>
        </p:nvSpPr>
        <p:spPr>
          <a:xfrm>
            <a:off x="7462927" y="5642002"/>
            <a:ext cx="41102" cy="83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Rectangle 1190">
            <a:hlinkClick r:id="rId5" action="ppaction://hlinksldjump" tooltip="Picky: 2 @ -37.7%"/>
          </p:cNvPr>
          <p:cNvSpPr/>
          <p:nvPr/>
        </p:nvSpPr>
        <p:spPr>
          <a:xfrm>
            <a:off x="7352520" y="5488738"/>
            <a:ext cx="164208" cy="17431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2" name="Rectangle 1191">
            <a:hlinkClick r:id="rId5" action="ppaction://hlinksldjump" tooltip="Family: 11 @ -3.0%"/>
          </p:cNvPr>
          <p:cNvSpPr/>
          <p:nvPr/>
        </p:nvSpPr>
        <p:spPr>
          <a:xfrm>
            <a:off x="5496872" y="4866732"/>
            <a:ext cx="2032557" cy="809017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Family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193" name="Rectangle 1192">
            <a:hlinkClick r:id="rId5" action="ppaction://hlinksldjump" tooltip="Android 4: 51 @ +174.4%"/>
          </p:cNvPr>
          <p:cNvSpPr/>
          <p:nvPr/>
        </p:nvSpPr>
        <p:spPr>
          <a:xfrm>
            <a:off x="7554829" y="4892132"/>
            <a:ext cx="308503" cy="1927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4" name="Rectangle 1193">
            <a:hlinkClick r:id="rId5" action="ppaction://hlinksldjump" tooltip="iOS 4: 33 @ +50.1%"/>
          </p:cNvPr>
          <p:cNvSpPr/>
          <p:nvPr/>
        </p:nvSpPr>
        <p:spPr>
          <a:xfrm>
            <a:off x="7863332" y="4892132"/>
            <a:ext cx="199677" cy="192791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5" name="Rectangle 1194">
            <a:hlinkClick r:id="rId5" action="ppaction://hlinksldjump" tooltip="iOS 5: 33 @ -23.3%"/>
          </p:cNvPr>
          <p:cNvSpPr/>
          <p:nvPr/>
        </p:nvSpPr>
        <p:spPr>
          <a:xfrm>
            <a:off x="8063009" y="4892132"/>
            <a:ext cx="199136" cy="192791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6" name="Rectangle 1195">
            <a:hlinkClick r:id="rId5" action="ppaction://hlinksldjump" tooltip="Android 3: 32 @ +49.4%"/>
          </p:cNvPr>
          <p:cNvSpPr/>
          <p:nvPr/>
        </p:nvSpPr>
        <p:spPr>
          <a:xfrm>
            <a:off x="7554829" y="5084923"/>
            <a:ext cx="303727" cy="123552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5" action="ppaction://hlinksldjump" tooltip="Java ME: 25 @ +29.3%"/>
          </p:cNvPr>
          <p:cNvSpPr/>
          <p:nvPr/>
        </p:nvSpPr>
        <p:spPr>
          <a:xfrm>
            <a:off x="7554829" y="5208475"/>
            <a:ext cx="303727" cy="96921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5" action="ppaction://hlinksldjump" tooltip="Windows: 25 @ +22.3%"/>
          </p:cNvPr>
          <p:cNvSpPr/>
          <p:nvPr/>
        </p:nvSpPr>
        <p:spPr>
          <a:xfrm>
            <a:off x="7858556" y="5084923"/>
            <a:ext cx="220288" cy="131454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5" action="ppaction://hlinksldjump" tooltip="iOS 3: 21 @ +7.0%"/>
          </p:cNvPr>
          <p:cNvSpPr/>
          <p:nvPr/>
        </p:nvSpPr>
        <p:spPr>
          <a:xfrm>
            <a:off x="8078844" y="5084923"/>
            <a:ext cx="183301" cy="131454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0" name="Rectangle 1199">
            <a:hlinkClick r:id="rId5" action="ppaction://hlinksldjump" tooltip="Black berry: 10 @ +3.4%"/>
          </p:cNvPr>
          <p:cNvSpPr/>
          <p:nvPr/>
        </p:nvSpPr>
        <p:spPr>
          <a:xfrm>
            <a:off x="7858556" y="5216377"/>
            <a:ext cx="127750" cy="89019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5" action="ppaction://hlinksldjump" tooltip="Symbian: 10 @ +44.7%"/>
          </p:cNvPr>
          <p:cNvSpPr/>
          <p:nvPr/>
        </p:nvSpPr>
        <p:spPr>
          <a:xfrm>
            <a:off x="7986306" y="5216377"/>
            <a:ext cx="125418" cy="89019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5" action="ppaction://hlinksldjump" tooltip="Android 2: 9 @ -14.2%"/>
          </p:cNvPr>
          <p:cNvSpPr/>
          <p:nvPr/>
        </p:nvSpPr>
        <p:spPr>
          <a:xfrm>
            <a:off x="8111725" y="5216377"/>
            <a:ext cx="150420" cy="70737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3" name="Rectangle 1202">
            <a:hlinkClick r:id="rId5" action="ppaction://hlinksldjump" tooltip="Android 1: 2 @ -10.0%"/>
          </p:cNvPr>
          <p:cNvSpPr/>
          <p:nvPr/>
        </p:nvSpPr>
        <p:spPr>
          <a:xfrm>
            <a:off x="8111725" y="5287114"/>
            <a:ext cx="124801" cy="18282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5" action="ppaction://hlinksldjump" tooltip="Other: 0 @ -40.9%"/>
          </p:cNvPr>
          <p:cNvSpPr/>
          <p:nvPr/>
        </p:nvSpPr>
        <p:spPr>
          <a:xfrm>
            <a:off x="8236526" y="5287114"/>
            <a:ext cx="25619" cy="18282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5" name="Rectangle 1204">
            <a:hlinkClick r:id="rId5" action="ppaction://hlinksldjump" tooltip="Newbie: 21 @ +29.4%"/>
          </p:cNvPr>
          <p:cNvSpPr/>
          <p:nvPr/>
        </p:nvSpPr>
        <p:spPr>
          <a:xfrm>
            <a:off x="7542129" y="4879432"/>
            <a:ext cx="732716" cy="438664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06" name="Rectangle 1205">
            <a:hlinkClick r:id="rId5" action="ppaction://hlinksldjump" tooltip="Android 3: 39 @ -15.8%"/>
          </p:cNvPr>
          <p:cNvSpPr/>
          <p:nvPr/>
        </p:nvSpPr>
        <p:spPr>
          <a:xfrm>
            <a:off x="7554829" y="5330796"/>
            <a:ext cx="258384" cy="170346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7" name="Rectangle 1206">
            <a:hlinkClick r:id="rId5" action="ppaction://hlinksldjump" tooltip="Android 4: 34 @ -22.4%"/>
          </p:cNvPr>
          <p:cNvSpPr/>
          <p:nvPr/>
        </p:nvSpPr>
        <p:spPr>
          <a:xfrm>
            <a:off x="7554829" y="5501141"/>
            <a:ext cx="258384" cy="149208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5" action="ppaction://hlinksldjump" tooltip="iOS 4: 29 @ -22.6%"/>
          </p:cNvPr>
          <p:cNvSpPr/>
          <p:nvPr/>
        </p:nvSpPr>
        <p:spPr>
          <a:xfrm>
            <a:off x="7813213" y="5330796"/>
            <a:ext cx="230356" cy="142855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9" name="Rectangle 1208">
            <a:hlinkClick r:id="rId5" action="ppaction://hlinksldjump" tooltip="iOS 5: 27 @ -19.0%"/>
          </p:cNvPr>
          <p:cNvSpPr/>
          <p:nvPr/>
        </p:nvSpPr>
        <p:spPr>
          <a:xfrm>
            <a:off x="8043568" y="5330796"/>
            <a:ext cx="218576" cy="142855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5" action="ppaction://hlinksldjump" tooltip="iOS 3: 20 @ -15.1%"/>
          </p:cNvPr>
          <p:cNvSpPr/>
          <p:nvPr/>
        </p:nvSpPr>
        <p:spPr>
          <a:xfrm>
            <a:off x="7813213" y="5473651"/>
            <a:ext cx="249179" cy="91086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5" action="ppaction://hlinksldjump" tooltip="Java ME: 19 @ -16.1%"/>
          </p:cNvPr>
          <p:cNvSpPr/>
          <p:nvPr/>
        </p:nvSpPr>
        <p:spPr>
          <a:xfrm>
            <a:off x="7813213" y="5564738"/>
            <a:ext cx="249179" cy="85611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5" action="ppaction://hlinksldjump" tooltip="Windows: 12 @ -0.9%"/>
          </p:cNvPr>
          <p:cNvSpPr/>
          <p:nvPr/>
        </p:nvSpPr>
        <p:spPr>
          <a:xfrm>
            <a:off x="8062391" y="5473651"/>
            <a:ext cx="199753" cy="65954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3" name="Rectangle 1212">
            <a:hlinkClick r:id="rId5" action="ppaction://hlinksldjump" tooltip="Android 2: 9 @ +1.8%"/>
          </p:cNvPr>
          <p:cNvSpPr/>
          <p:nvPr/>
        </p:nvSpPr>
        <p:spPr>
          <a:xfrm>
            <a:off x="8062391" y="5539605"/>
            <a:ext cx="111635" cy="90183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4" name="Rectangle 1213">
            <a:hlinkClick r:id="rId5" action="ppaction://hlinksldjump" tooltip="Black berry: 7 @ -38.7%"/>
          </p:cNvPr>
          <p:cNvSpPr/>
          <p:nvPr/>
        </p:nvSpPr>
        <p:spPr>
          <a:xfrm>
            <a:off x="8174027" y="5539605"/>
            <a:ext cx="88118" cy="90183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5" action="ppaction://hlinksldjump" tooltip="Symbian: 2 @ -46.5%"/>
          </p:cNvPr>
          <p:cNvSpPr/>
          <p:nvPr/>
        </p:nvSpPr>
        <p:spPr>
          <a:xfrm>
            <a:off x="8062391" y="5629788"/>
            <a:ext cx="118864" cy="20561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5" action="ppaction://hlinksldjump" tooltip="Android 1: 1 @ +15.5%"/>
          </p:cNvPr>
          <p:cNvSpPr/>
          <p:nvPr/>
        </p:nvSpPr>
        <p:spPr>
          <a:xfrm>
            <a:off x="8181255" y="5629788"/>
            <a:ext cx="72461" cy="20561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5" action="ppaction://hlinksldjump" tooltip="Other: 0 @ -40.5%"/>
          </p:cNvPr>
          <p:cNvSpPr/>
          <p:nvPr/>
        </p:nvSpPr>
        <p:spPr>
          <a:xfrm>
            <a:off x="8253716" y="5629788"/>
            <a:ext cx="8428" cy="20561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8" name="Rectangle 1217">
            <a:hlinkClick r:id="rId5" action="ppaction://hlinksldjump" tooltip="Retired: 17 @ -18.6%"/>
          </p:cNvPr>
          <p:cNvSpPr/>
          <p:nvPr/>
        </p:nvSpPr>
        <p:spPr>
          <a:xfrm>
            <a:off x="7542129" y="5318096"/>
            <a:ext cx="732716" cy="344953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19" name="Rectangle 1218">
            <a:hlinkClick r:id="rId5" action="ppaction://hlinksldjump" tooltip="iOS 5: 31 @ +29.5%"/>
          </p:cNvPr>
          <p:cNvSpPr/>
          <p:nvPr/>
        </p:nvSpPr>
        <p:spPr>
          <a:xfrm>
            <a:off x="8287545" y="4892132"/>
            <a:ext cx="247326" cy="141086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0" name="Rectangle 1219">
            <a:hlinkClick r:id="rId5" action="ppaction://hlinksldjump" tooltip="Android 4: 30 @ +8.4%"/>
          </p:cNvPr>
          <p:cNvSpPr/>
          <p:nvPr/>
        </p:nvSpPr>
        <p:spPr>
          <a:xfrm>
            <a:off x="8534871" y="4892132"/>
            <a:ext cx="239125" cy="141086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1" name="Rectangle 1220">
            <a:hlinkClick r:id="rId5" action="ppaction://hlinksldjump" tooltip="iOS 3: 24 @ +31.0%"/>
          </p:cNvPr>
          <p:cNvSpPr/>
          <p:nvPr/>
        </p:nvSpPr>
        <p:spPr>
          <a:xfrm>
            <a:off x="8287545" y="5033218"/>
            <a:ext cx="209109" cy="128606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5" action="ppaction://hlinksldjump" tooltip="Android 3: 21 @ -20.0%"/>
          </p:cNvPr>
          <p:cNvSpPr/>
          <p:nvPr/>
        </p:nvSpPr>
        <p:spPr>
          <a:xfrm>
            <a:off x="8287545" y="5161824"/>
            <a:ext cx="209109" cy="113490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5" action="ppaction://hlinksldjump" tooltip="Java ME: 19 @ -4.2%"/>
          </p:cNvPr>
          <p:cNvSpPr/>
          <p:nvPr/>
        </p:nvSpPr>
        <p:spPr>
          <a:xfrm>
            <a:off x="8496654" y="5033218"/>
            <a:ext cx="158331" cy="133342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5" action="ppaction://hlinksldjump" tooltip="iOS 4: 14 @ -7.3%"/>
          </p:cNvPr>
          <p:cNvSpPr/>
          <p:nvPr/>
        </p:nvSpPr>
        <p:spPr>
          <a:xfrm>
            <a:off x="8654985" y="5033218"/>
            <a:ext cx="119011" cy="133342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5" action="ppaction://hlinksldjump" tooltip="Windows: 11 @ -2.2%"/>
          </p:cNvPr>
          <p:cNvSpPr/>
          <p:nvPr/>
        </p:nvSpPr>
        <p:spPr>
          <a:xfrm>
            <a:off x="8496654" y="5166560"/>
            <a:ext cx="180066" cy="6738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6" name="Rectangle 1225">
            <a:hlinkClick r:id="rId5" action="ppaction://hlinksldjump" tooltip="Black berry: 7 @ +10.5%"/>
          </p:cNvPr>
          <p:cNvSpPr/>
          <p:nvPr/>
        </p:nvSpPr>
        <p:spPr>
          <a:xfrm>
            <a:off x="8496654" y="5233944"/>
            <a:ext cx="180066" cy="41370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5" action="ppaction://hlinksldjump" tooltip="Android 2: 4 @ -65.2%"/>
          </p:cNvPr>
          <p:cNvSpPr/>
          <p:nvPr/>
        </p:nvSpPr>
        <p:spPr>
          <a:xfrm>
            <a:off x="8676720" y="5166560"/>
            <a:ext cx="97276" cy="48522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5" action="ppaction://hlinksldjump" tooltip="Symbian: 3 @ -37.4%"/>
          </p:cNvPr>
          <p:cNvSpPr/>
          <p:nvPr/>
        </p:nvSpPr>
        <p:spPr>
          <a:xfrm>
            <a:off x="8676720" y="5215082"/>
            <a:ext cx="97276" cy="30868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5" action="ppaction://hlinksldjump" tooltip="Android 1: 2 @ -17.1%"/>
          </p:cNvPr>
          <p:cNvSpPr/>
          <p:nvPr/>
        </p:nvSpPr>
        <p:spPr>
          <a:xfrm>
            <a:off x="8676720" y="5245951"/>
            <a:ext cx="86847" cy="29364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5" action="ppaction://hlinksldjump" tooltip="Other: 0 @ +27.5%"/>
          </p:cNvPr>
          <p:cNvSpPr/>
          <p:nvPr/>
        </p:nvSpPr>
        <p:spPr>
          <a:xfrm>
            <a:off x="8763567" y="5245951"/>
            <a:ext cx="10429" cy="29364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1" name="Rectangle 1230">
            <a:hlinkClick r:id="rId5" action="ppaction://hlinksldjump" tooltip="DINK: 14 @ -1.0%"/>
          </p:cNvPr>
          <p:cNvSpPr/>
          <p:nvPr/>
        </p:nvSpPr>
        <p:spPr>
          <a:xfrm>
            <a:off x="8274845" y="4879432"/>
            <a:ext cx="511851" cy="40858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32" name="Rectangle 1231">
            <a:hlinkClick r:id="rId5" action="ppaction://hlinksldjump" tooltip="Android 4: 25 @ +128.6%"/>
          </p:cNvPr>
          <p:cNvSpPr/>
          <p:nvPr/>
        </p:nvSpPr>
        <p:spPr>
          <a:xfrm>
            <a:off x="8799396" y="4892132"/>
            <a:ext cx="201674" cy="1356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3" name="Rectangle 1232">
            <a:hlinkClick r:id="rId5" action="ppaction://hlinksldjump" tooltip="Java ME: 14 @ +10.6%"/>
          </p:cNvPr>
          <p:cNvSpPr/>
          <p:nvPr/>
        </p:nvSpPr>
        <p:spPr>
          <a:xfrm>
            <a:off x="9001070" y="4892132"/>
            <a:ext cx="117530" cy="135665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5" action="ppaction://hlinksldjump" tooltip="iOS 5: 14 @ -46.0%"/>
          </p:cNvPr>
          <p:cNvSpPr/>
          <p:nvPr/>
        </p:nvSpPr>
        <p:spPr>
          <a:xfrm>
            <a:off x="8799396" y="5027797"/>
            <a:ext cx="161559" cy="94264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5" action="ppaction://hlinksldjump" tooltip="iOS 4: 13 @ -35.5%"/>
          </p:cNvPr>
          <p:cNvSpPr/>
          <p:nvPr/>
        </p:nvSpPr>
        <p:spPr>
          <a:xfrm>
            <a:off x="8960955" y="5027797"/>
            <a:ext cx="157645" cy="9426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5" action="ppaction://hlinksldjump" tooltip="Android 3: 13 @ -45.6%"/>
          </p:cNvPr>
          <p:cNvSpPr/>
          <p:nvPr/>
        </p:nvSpPr>
        <p:spPr>
          <a:xfrm>
            <a:off x="8799396" y="5122061"/>
            <a:ext cx="163741" cy="90670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5" action="ppaction://hlinksldjump" tooltip="iOS 3: 9 @ -18.8%"/>
          </p:cNvPr>
          <p:cNvSpPr/>
          <p:nvPr/>
        </p:nvSpPr>
        <p:spPr>
          <a:xfrm>
            <a:off x="8799396" y="5212731"/>
            <a:ext cx="163741" cy="62583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5" action="ppaction://hlinksldjump" tooltip="Android 2: 8 @ +3.4%"/>
          </p:cNvPr>
          <p:cNvSpPr/>
          <p:nvPr/>
        </p:nvSpPr>
        <p:spPr>
          <a:xfrm>
            <a:off x="8963136" y="5122061"/>
            <a:ext cx="155464" cy="6030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9" name="Rectangle 1238">
            <a:hlinkClick r:id="rId5" action="ppaction://hlinksldjump" tooltip="Windows: 5 @ -37.1%"/>
          </p:cNvPr>
          <p:cNvSpPr/>
          <p:nvPr/>
        </p:nvSpPr>
        <p:spPr>
          <a:xfrm>
            <a:off x="8963136" y="5182361"/>
            <a:ext cx="83930" cy="62585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5" action="ppaction://hlinksldjump" tooltip="Black berry: 4 @ -1.9%"/>
          </p:cNvPr>
          <p:cNvSpPr/>
          <p:nvPr/>
        </p:nvSpPr>
        <p:spPr>
          <a:xfrm>
            <a:off x="9047066" y="5182361"/>
            <a:ext cx="71534" cy="62585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5" action="ppaction://hlinksldjump" tooltip="Symbian: 4 @ -4.0%"/>
          </p:cNvPr>
          <p:cNvSpPr/>
          <p:nvPr/>
        </p:nvSpPr>
        <p:spPr>
          <a:xfrm>
            <a:off x="8963136" y="5244946"/>
            <a:ext cx="133830" cy="30369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5" action="ppaction://hlinksldjump" tooltip="Android 1: 1 @ +11.6%"/>
          </p:cNvPr>
          <p:cNvSpPr/>
          <p:nvPr/>
        </p:nvSpPr>
        <p:spPr>
          <a:xfrm>
            <a:off x="9096967" y="5244946"/>
            <a:ext cx="21633" cy="27207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5" action="ppaction://hlinksldjump" tooltip="Other: 0 @ -68.2%"/>
          </p:cNvPr>
          <p:cNvSpPr/>
          <p:nvPr/>
        </p:nvSpPr>
        <p:spPr>
          <a:xfrm>
            <a:off x="9096967" y="5272153"/>
            <a:ext cx="21633" cy="3161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4" name="Rectangle 1243">
            <a:hlinkClick r:id="rId5" action="ppaction://hlinksldjump" tooltip="Listener: 9 @ -15.3%"/>
          </p:cNvPr>
          <p:cNvSpPr/>
          <p:nvPr/>
        </p:nvSpPr>
        <p:spPr>
          <a:xfrm>
            <a:off x="8786696" y="4879432"/>
            <a:ext cx="344604" cy="408583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45" name="Rectangle 1244">
            <a:hlinkClick r:id="rId5" action="ppaction://hlinksldjump" tooltip="iOS 5: 18 @ +160.6%"/>
          </p:cNvPr>
          <p:cNvSpPr/>
          <p:nvPr/>
        </p:nvSpPr>
        <p:spPr>
          <a:xfrm>
            <a:off x="8287545" y="5300714"/>
            <a:ext cx="174221" cy="1100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6" name="Rectangle 1245">
            <a:hlinkClick r:id="rId5" action="ppaction://hlinksldjump" tooltip="iOS 4: 13 @ +159.3%"/>
          </p:cNvPr>
          <p:cNvSpPr/>
          <p:nvPr/>
        </p:nvSpPr>
        <p:spPr>
          <a:xfrm>
            <a:off x="8287545" y="5410798"/>
            <a:ext cx="174221" cy="795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5" action="ppaction://hlinksldjump" tooltip="Java ME: 10 @ +118.5%"/>
          </p:cNvPr>
          <p:cNvSpPr/>
          <p:nvPr/>
        </p:nvSpPr>
        <p:spPr>
          <a:xfrm>
            <a:off x="8461766" y="5300714"/>
            <a:ext cx="134075" cy="806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5" action="ppaction://hlinksldjump" tooltip="Android 3: 10 @ +67.7%"/>
          </p:cNvPr>
          <p:cNvSpPr/>
          <p:nvPr/>
        </p:nvSpPr>
        <p:spPr>
          <a:xfrm>
            <a:off x="8595840" y="5300714"/>
            <a:ext cx="131670" cy="80637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5" action="ppaction://hlinksldjump" tooltip="Android 4: 8 @ -40.8%"/>
          </p:cNvPr>
          <p:cNvSpPr/>
          <p:nvPr/>
        </p:nvSpPr>
        <p:spPr>
          <a:xfrm>
            <a:off x="8461766" y="5381351"/>
            <a:ext cx="143499" cy="56514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5" action="ppaction://hlinksldjump" tooltip="Windows: 7 @ +83.4%"/>
          </p:cNvPr>
          <p:cNvSpPr/>
          <p:nvPr/>
        </p:nvSpPr>
        <p:spPr>
          <a:xfrm>
            <a:off x="8461766" y="5437865"/>
            <a:ext cx="143499" cy="52497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5" action="ppaction://hlinksldjump" tooltip="Android 2: 4 @ +55.3%"/>
          </p:cNvPr>
          <p:cNvSpPr/>
          <p:nvPr/>
        </p:nvSpPr>
        <p:spPr>
          <a:xfrm>
            <a:off x="8605265" y="5381351"/>
            <a:ext cx="122245" cy="38532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5" action="ppaction://hlinksldjump" tooltip="iOS 3: 4 @ -26.8%"/>
          </p:cNvPr>
          <p:cNvSpPr/>
          <p:nvPr/>
        </p:nvSpPr>
        <p:spPr>
          <a:xfrm>
            <a:off x="8605265" y="5419883"/>
            <a:ext cx="88105" cy="51012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5" action="ppaction://hlinksldjump" tooltip="Black berry: 2 @ -65.2%"/>
          </p:cNvPr>
          <p:cNvSpPr/>
          <p:nvPr/>
        </p:nvSpPr>
        <p:spPr>
          <a:xfrm>
            <a:off x="8693370" y="5419883"/>
            <a:ext cx="34140" cy="51012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5" action="ppaction://hlinksldjump" tooltip="Symbian: 2 @ -3.1%"/>
          </p:cNvPr>
          <p:cNvSpPr/>
          <p:nvPr/>
        </p:nvSpPr>
        <p:spPr>
          <a:xfrm>
            <a:off x="8605265" y="5470895"/>
            <a:ext cx="87417" cy="19467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5" name="Rectangle 1254">
            <a:hlinkClick r:id="rId5" action="ppaction://hlinksldjump" tooltip="Android 1: 1 @ +1069.5%"/>
          </p:cNvPr>
          <p:cNvSpPr/>
          <p:nvPr/>
        </p:nvSpPr>
        <p:spPr>
          <a:xfrm>
            <a:off x="8692681" y="5470895"/>
            <a:ext cx="34829" cy="194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5" action="ppaction://hlinksldjump" tooltip="Browser: 7 @ +43.4%"/>
          </p:cNvPr>
          <p:cNvSpPr/>
          <p:nvPr/>
        </p:nvSpPr>
        <p:spPr>
          <a:xfrm>
            <a:off x="8274845" y="5288014"/>
            <a:ext cx="465365" cy="215048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57" name="Rectangle 1256">
            <a:hlinkClick r:id="rId5" action="ppaction://hlinksldjump" tooltip="Android 3: 10 @ -24.7%"/>
          </p:cNvPr>
          <p:cNvSpPr/>
          <p:nvPr/>
        </p:nvSpPr>
        <p:spPr>
          <a:xfrm>
            <a:off x="8287545" y="5515762"/>
            <a:ext cx="139010" cy="69514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5" action="ppaction://hlinksldjump" tooltip="iOS 4: 9 @ +81.6%"/>
          </p:cNvPr>
          <p:cNvSpPr/>
          <p:nvPr/>
        </p:nvSpPr>
        <p:spPr>
          <a:xfrm>
            <a:off x="8287545" y="5585276"/>
            <a:ext cx="139010" cy="65073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9" name="Rectangle 1258">
            <a:hlinkClick r:id="rId5" action="ppaction://hlinksldjump" tooltip="Java ME: 8 @ -15.4%"/>
          </p:cNvPr>
          <p:cNvSpPr/>
          <p:nvPr/>
        </p:nvSpPr>
        <p:spPr>
          <a:xfrm>
            <a:off x="8426555" y="5515762"/>
            <a:ext cx="123332" cy="6831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5" action="ppaction://hlinksldjump" tooltip="iOS 5: 8 @ -33.9%"/>
          </p:cNvPr>
          <p:cNvSpPr/>
          <p:nvPr/>
        </p:nvSpPr>
        <p:spPr>
          <a:xfrm>
            <a:off x="8426555" y="5584076"/>
            <a:ext cx="123332" cy="66273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5" action="ppaction://hlinksldjump" tooltip="Android 4: 7 @ -33.9%"/>
          </p:cNvPr>
          <p:cNvSpPr/>
          <p:nvPr/>
        </p:nvSpPr>
        <p:spPr>
          <a:xfrm>
            <a:off x="8549887" y="5515762"/>
            <a:ext cx="110680" cy="66755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5" action="ppaction://hlinksldjump" tooltip="Android 2: 4 @ +66.0%"/>
          </p:cNvPr>
          <p:cNvSpPr/>
          <p:nvPr/>
        </p:nvSpPr>
        <p:spPr>
          <a:xfrm>
            <a:off x="8660567" y="5515762"/>
            <a:ext cx="66943" cy="66755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5" action="ppaction://hlinksldjump" tooltip="iOS 3: 4 @ -50.0%"/>
          </p:cNvPr>
          <p:cNvSpPr/>
          <p:nvPr/>
        </p:nvSpPr>
        <p:spPr>
          <a:xfrm>
            <a:off x="8549887" y="5582517"/>
            <a:ext cx="96399" cy="37410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5" action="ppaction://hlinksldjump" tooltip="Symbian: 3 @ +16.9%"/>
          </p:cNvPr>
          <p:cNvSpPr/>
          <p:nvPr/>
        </p:nvSpPr>
        <p:spPr>
          <a:xfrm>
            <a:off x="8549887" y="5619928"/>
            <a:ext cx="96399" cy="30421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5" action="ppaction://hlinksldjump" tooltip="Windows: 3 @ +26.3%"/>
          </p:cNvPr>
          <p:cNvSpPr/>
          <p:nvPr/>
        </p:nvSpPr>
        <p:spPr>
          <a:xfrm>
            <a:off x="8646286" y="5582517"/>
            <a:ext cx="81224" cy="35329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5" action="ppaction://hlinksldjump" tooltip="Black berry: 2 @ +36.6%"/>
          </p:cNvPr>
          <p:cNvSpPr/>
          <p:nvPr/>
        </p:nvSpPr>
        <p:spPr>
          <a:xfrm>
            <a:off x="8646286" y="5617846"/>
            <a:ext cx="67168" cy="32503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5" action="ppaction://hlinksldjump" tooltip="Android 1: 0 @ +inf%"/>
          </p:cNvPr>
          <p:cNvSpPr/>
          <p:nvPr/>
        </p:nvSpPr>
        <p:spPr>
          <a:xfrm>
            <a:off x="8713454" y="5617846"/>
            <a:ext cx="14056" cy="185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5" action="ppaction://hlinksldjump" tooltip="Other: 0 @ +inf%"/>
          </p:cNvPr>
          <p:cNvSpPr/>
          <p:nvPr/>
        </p:nvSpPr>
        <p:spPr>
          <a:xfrm>
            <a:off x="8713454" y="5636412"/>
            <a:ext cx="14056" cy="139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5" action="ppaction://hlinksldjump" tooltip="Cameraman: 5 @ -12.4%"/>
          </p:cNvPr>
          <p:cNvSpPr/>
          <p:nvPr/>
        </p:nvSpPr>
        <p:spPr>
          <a:xfrm>
            <a:off x="8274845" y="5503062"/>
            <a:ext cx="465365" cy="159987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70" name="Rectangle 1269">
            <a:hlinkClick r:id="rId5" action="ppaction://hlinksldjump" tooltip="iOS 4: 10 @ +19.8%"/>
          </p:cNvPr>
          <p:cNvSpPr/>
          <p:nvPr/>
        </p:nvSpPr>
        <p:spPr>
          <a:xfrm>
            <a:off x="8752910" y="5300714"/>
            <a:ext cx="125547" cy="78054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5" action="ppaction://hlinksldjump" tooltip="Android 3: 8 @ +3.2%"/>
          </p:cNvPr>
          <p:cNvSpPr/>
          <p:nvPr/>
        </p:nvSpPr>
        <p:spPr>
          <a:xfrm>
            <a:off x="8752910" y="5378768"/>
            <a:ext cx="125547" cy="64006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5" action="ppaction://hlinksldjump" tooltip="Android 4: 8 @ -5.4%"/>
          </p:cNvPr>
          <p:cNvSpPr/>
          <p:nvPr/>
        </p:nvSpPr>
        <p:spPr>
          <a:xfrm>
            <a:off x="8878457" y="5300714"/>
            <a:ext cx="123207" cy="61773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Rectangle 1272">
            <a:hlinkClick r:id="rId5" action="ppaction://hlinksldjump" tooltip="iOS 5: 7 @ +3.3%"/>
          </p:cNvPr>
          <p:cNvSpPr/>
          <p:nvPr/>
        </p:nvSpPr>
        <p:spPr>
          <a:xfrm>
            <a:off x="9001664" y="5300714"/>
            <a:ext cx="116936" cy="61773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4" name="Rectangle 1273">
            <a:hlinkClick r:id="rId5" action="ppaction://hlinksldjump" tooltip="Java ME: 5 @ +44.2%"/>
          </p:cNvPr>
          <p:cNvSpPr/>
          <p:nvPr/>
        </p:nvSpPr>
        <p:spPr>
          <a:xfrm>
            <a:off x="8878457" y="5362488"/>
            <a:ext cx="129656" cy="42053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5" name="Rectangle 1274">
            <a:hlinkClick r:id="rId5" action="ppaction://hlinksldjump" tooltip="iOS 3: 5 @ -26.8%"/>
          </p:cNvPr>
          <p:cNvSpPr/>
          <p:nvPr/>
        </p:nvSpPr>
        <p:spPr>
          <a:xfrm>
            <a:off x="8878457" y="5404541"/>
            <a:ext cx="129656" cy="3823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6" name="Rectangle 1275">
            <a:hlinkClick r:id="rId5" action="ppaction://hlinksldjump" tooltip="Windows: 3 @ +97.8%"/>
          </p:cNvPr>
          <p:cNvSpPr/>
          <p:nvPr/>
        </p:nvSpPr>
        <p:spPr>
          <a:xfrm>
            <a:off x="9008114" y="5362488"/>
            <a:ext cx="59629" cy="49658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7" name="Rectangle 1276">
            <a:hlinkClick r:id="rId5" action="ppaction://hlinksldjump" tooltip="Android 2: 2 @ -37.2%"/>
          </p:cNvPr>
          <p:cNvSpPr/>
          <p:nvPr/>
        </p:nvSpPr>
        <p:spPr>
          <a:xfrm>
            <a:off x="9067742" y="5362488"/>
            <a:ext cx="50858" cy="49658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8" name="Rectangle 1277">
            <a:hlinkClick r:id="rId5" action="ppaction://hlinksldjump" tooltip="Black berry: 2 @ +287.6%"/>
          </p:cNvPr>
          <p:cNvSpPr/>
          <p:nvPr/>
        </p:nvSpPr>
        <p:spPr>
          <a:xfrm>
            <a:off x="9008114" y="5412146"/>
            <a:ext cx="81165" cy="306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5" action="ppaction://hlinksldjump" tooltip="Symbian: 1 @ -56.1%"/>
          </p:cNvPr>
          <p:cNvSpPr/>
          <p:nvPr/>
        </p:nvSpPr>
        <p:spPr>
          <a:xfrm>
            <a:off x="9089278" y="5412146"/>
            <a:ext cx="29322" cy="28880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Rectangle 1279">
            <a:hlinkClick r:id="rId5" action="ppaction://hlinksldjump" tooltip="Other: 0 @ -10.8%"/>
          </p:cNvPr>
          <p:cNvSpPr/>
          <p:nvPr/>
        </p:nvSpPr>
        <p:spPr>
          <a:xfrm>
            <a:off x="9089278" y="5441026"/>
            <a:ext cx="29322" cy="1748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1" name="Rectangle 1280">
            <a:hlinkClick r:id="rId5" action="ppaction://hlinksldjump" tooltip="Traveller: 4 @ +3.6%"/>
          </p:cNvPr>
          <p:cNvSpPr/>
          <p:nvPr/>
        </p:nvSpPr>
        <p:spPr>
          <a:xfrm>
            <a:off x="8740210" y="5288014"/>
            <a:ext cx="391090" cy="167460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82" name="Rectangle 1281">
            <a:hlinkClick r:id="rId5" action="ppaction://hlinksldjump" tooltip="iOS 4: 8 @ +65.7%"/>
          </p:cNvPr>
          <p:cNvSpPr/>
          <p:nvPr/>
        </p:nvSpPr>
        <p:spPr>
          <a:xfrm>
            <a:off x="8752910" y="5468174"/>
            <a:ext cx="145248" cy="49684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5" action="ppaction://hlinksldjump" tooltip="iOS 5: 7 @ +86.1%"/>
          </p:cNvPr>
          <p:cNvSpPr/>
          <p:nvPr/>
        </p:nvSpPr>
        <p:spPr>
          <a:xfrm>
            <a:off x="8752910" y="5517858"/>
            <a:ext cx="145248" cy="42132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5" action="ppaction://hlinksldjump" tooltip="iOS 3: 5 @ +105.4%"/>
          </p:cNvPr>
          <p:cNvSpPr/>
          <p:nvPr/>
        </p:nvSpPr>
        <p:spPr>
          <a:xfrm>
            <a:off x="8898158" y="5468174"/>
            <a:ext cx="92418" cy="504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5" action="ppaction://hlinksldjump" tooltip="Android 4: 4 @ +37.5%"/>
          </p:cNvPr>
          <p:cNvSpPr/>
          <p:nvPr/>
        </p:nvSpPr>
        <p:spPr>
          <a:xfrm>
            <a:off x="8898158" y="5518631"/>
            <a:ext cx="92418" cy="41359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6" name="Rectangle 1285">
            <a:hlinkClick r:id="rId5" action="ppaction://hlinksldjump" tooltip="Android 3: 4 @ -21.8%"/>
          </p:cNvPr>
          <p:cNvSpPr/>
          <p:nvPr/>
        </p:nvSpPr>
        <p:spPr>
          <a:xfrm>
            <a:off x="8990576" y="5468174"/>
            <a:ext cx="69611" cy="53014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7" name="Rectangle 1286">
            <a:hlinkClick r:id="rId5" action="ppaction://hlinksldjump" tooltip="Java ME: 3 @ -9.0%"/>
          </p:cNvPr>
          <p:cNvSpPr/>
          <p:nvPr/>
        </p:nvSpPr>
        <p:spPr>
          <a:xfrm>
            <a:off x="9060187" y="5468174"/>
            <a:ext cx="58413" cy="53014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8" name="Rectangle 1287">
            <a:hlinkClick r:id="rId5" action="ppaction://hlinksldjump" tooltip="Android 2: 2 @ +33.3%"/>
          </p:cNvPr>
          <p:cNvSpPr/>
          <p:nvPr/>
        </p:nvSpPr>
        <p:spPr>
          <a:xfrm>
            <a:off x="8990576" y="5521188"/>
            <a:ext cx="51486" cy="38802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9" name="Rectangle 1288">
            <a:hlinkClick r:id="rId5" action="ppaction://hlinksldjump" tooltip="Windows: 2 @ +33.1%"/>
          </p:cNvPr>
          <p:cNvSpPr/>
          <p:nvPr/>
        </p:nvSpPr>
        <p:spPr>
          <a:xfrm>
            <a:off x="9042061" y="5521188"/>
            <a:ext cx="55986" cy="27244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0" name="Rectangle 1289">
            <a:hlinkClick r:id="rId5" action="ppaction://hlinksldjump" tooltip="Other: 1 @ +586.6%"/>
          </p:cNvPr>
          <p:cNvSpPr/>
          <p:nvPr/>
        </p:nvSpPr>
        <p:spPr>
          <a:xfrm>
            <a:off x="9098048" y="5521188"/>
            <a:ext cx="20552" cy="272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5" action="ppaction://hlinksldjump" tooltip="Black berry: 1 @ -12.9%"/>
          </p:cNvPr>
          <p:cNvSpPr/>
          <p:nvPr/>
        </p:nvSpPr>
        <p:spPr>
          <a:xfrm>
            <a:off x="9042061" y="5548432"/>
            <a:ext cx="47360" cy="11559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5" action="ppaction://hlinksldjump" tooltip="Android 1: 0 @ +inf%"/>
          </p:cNvPr>
          <p:cNvSpPr/>
          <p:nvPr/>
        </p:nvSpPr>
        <p:spPr>
          <a:xfrm>
            <a:off x="9089421" y="5548432"/>
            <a:ext cx="19408" cy="115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5" action="ppaction://hlinksldjump" tooltip="Symbian: 0 @ -89.8%"/>
          </p:cNvPr>
          <p:cNvSpPr/>
          <p:nvPr/>
        </p:nvSpPr>
        <p:spPr>
          <a:xfrm>
            <a:off x="9108829" y="5548432"/>
            <a:ext cx="9771" cy="11559"/>
          </a:xfrm>
          <a:prstGeom prst="rect">
            <a:avLst/>
          </a:prstGeom>
          <a:solidFill>
            <a:srgbClr val="FF1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5" action="ppaction://hlinksldjump" tooltip="Connected: 3 @ +32.9%"/>
          </p:cNvPr>
          <p:cNvSpPr/>
          <p:nvPr/>
        </p:nvSpPr>
        <p:spPr>
          <a:xfrm>
            <a:off x="8740210" y="5455474"/>
            <a:ext cx="391090" cy="117217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95" name="Rectangle 1294">
            <a:hlinkClick r:id="rId5" action="ppaction://hlinksldjump" tooltip="iOS 4: 7 @ +230.8%"/>
          </p:cNvPr>
          <p:cNvSpPr/>
          <p:nvPr/>
        </p:nvSpPr>
        <p:spPr>
          <a:xfrm>
            <a:off x="8752910" y="5585390"/>
            <a:ext cx="90993" cy="649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6" name="Rectangle 1295">
            <a:hlinkClick r:id="rId5" action="ppaction://hlinksldjump" tooltip="Android 4: 5 @ +23.5%"/>
          </p:cNvPr>
          <p:cNvSpPr/>
          <p:nvPr/>
        </p:nvSpPr>
        <p:spPr>
          <a:xfrm>
            <a:off x="8843903" y="5585390"/>
            <a:ext cx="117564" cy="38525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7" name="Rectangle 1296">
            <a:hlinkClick r:id="rId5" action="ppaction://hlinksldjump" tooltip="Android 3: 4 @ -2.2%"/>
          </p:cNvPr>
          <p:cNvSpPr/>
          <p:nvPr/>
        </p:nvSpPr>
        <p:spPr>
          <a:xfrm>
            <a:off x="8843903" y="5623915"/>
            <a:ext cx="117564" cy="2643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8" name="Rectangle 1297">
            <a:hlinkClick r:id="rId5" action="ppaction://hlinksldjump" tooltip="iOS 5: 3 @ -28.4%"/>
          </p:cNvPr>
          <p:cNvSpPr/>
          <p:nvPr/>
        </p:nvSpPr>
        <p:spPr>
          <a:xfrm>
            <a:off x="8961468" y="5585390"/>
            <a:ext cx="84437" cy="35270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9" name="Rectangle 1298">
            <a:hlinkClick r:id="rId5" action="ppaction://hlinksldjump" tooltip="Java ME: 3 @ +107.8%"/>
          </p:cNvPr>
          <p:cNvSpPr/>
          <p:nvPr/>
        </p:nvSpPr>
        <p:spPr>
          <a:xfrm>
            <a:off x="8961468" y="5620660"/>
            <a:ext cx="84437" cy="296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0" name="Rectangle 1299">
            <a:hlinkClick r:id="rId5" action="ppaction://hlinksldjump" tooltip="Windows: 1 @ -33.9%"/>
          </p:cNvPr>
          <p:cNvSpPr/>
          <p:nvPr/>
        </p:nvSpPr>
        <p:spPr>
          <a:xfrm>
            <a:off x="9045904" y="5585390"/>
            <a:ext cx="37945" cy="33394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1" name="Rectangle 1300">
            <a:hlinkClick r:id="rId5" action="ppaction://hlinksldjump" tooltip="iOS 3: 1 @ -5.7%"/>
          </p:cNvPr>
          <p:cNvSpPr/>
          <p:nvPr/>
        </p:nvSpPr>
        <p:spPr>
          <a:xfrm>
            <a:off x="9083849" y="5585390"/>
            <a:ext cx="34751" cy="33394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2" name="Rectangle 1301">
            <a:hlinkClick r:id="rId5" action="ppaction://hlinksldjump" tooltip="Black berry: 1 @ -29.0%"/>
          </p:cNvPr>
          <p:cNvSpPr/>
          <p:nvPr/>
        </p:nvSpPr>
        <p:spPr>
          <a:xfrm>
            <a:off x="9045904" y="5618784"/>
            <a:ext cx="53843" cy="17593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3" name="Rectangle 1302">
            <a:hlinkClick r:id="rId5" action="ppaction://hlinksldjump" tooltip="Android 2: 1 @ -73.0%"/>
          </p:cNvPr>
          <p:cNvSpPr/>
          <p:nvPr/>
        </p:nvSpPr>
        <p:spPr>
          <a:xfrm>
            <a:off x="9045904" y="5636377"/>
            <a:ext cx="53843" cy="13972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5" action="ppaction://hlinksldjump" tooltip="Symbian: 1 @ +997.4%"/>
          </p:cNvPr>
          <p:cNvSpPr/>
          <p:nvPr/>
        </p:nvSpPr>
        <p:spPr>
          <a:xfrm>
            <a:off x="9099747" y="5618784"/>
            <a:ext cx="18853" cy="315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5" action="ppaction://hlinksldjump" tooltip="Picky: 2 @ +10.3%"/>
          </p:cNvPr>
          <p:cNvSpPr/>
          <p:nvPr/>
        </p:nvSpPr>
        <p:spPr>
          <a:xfrm>
            <a:off x="8740210" y="5572690"/>
            <a:ext cx="391090" cy="9035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06" name="Rectangle 1305">
            <a:hlinkClick r:id="rId5" action="ppaction://hlinksldjump" tooltip="Weather: 9 @ +2.0%"/>
          </p:cNvPr>
          <p:cNvSpPr/>
          <p:nvPr/>
        </p:nvSpPr>
        <p:spPr>
          <a:xfrm>
            <a:off x="7529429" y="4866732"/>
            <a:ext cx="1614571" cy="809017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Weather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307" name="Rectangle 1306">
            <a:hlinkClick r:id="rId5" action="ppaction://hlinksldjump" tooltip="Android 3: 40 @ +85.5%"/>
          </p:cNvPr>
          <p:cNvSpPr/>
          <p:nvPr/>
        </p:nvSpPr>
        <p:spPr>
          <a:xfrm>
            <a:off x="5522272" y="5701149"/>
            <a:ext cx="255098" cy="178534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8" name="Rectangle 1307">
            <a:hlinkClick r:id="rId5" action="ppaction://hlinksldjump" tooltip="iOS 4: 38 @ +32.9%"/>
          </p:cNvPr>
          <p:cNvSpPr/>
          <p:nvPr/>
        </p:nvSpPr>
        <p:spPr>
          <a:xfrm>
            <a:off x="5522272" y="5879683"/>
            <a:ext cx="255098" cy="17144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9" name="Rectangle 1308">
            <a:hlinkClick r:id="rId5" action="ppaction://hlinksldjump" tooltip="Android 4: 38 @ +86.0%"/>
          </p:cNvPr>
          <p:cNvSpPr/>
          <p:nvPr/>
        </p:nvSpPr>
        <p:spPr>
          <a:xfrm>
            <a:off x="5777370" y="5701149"/>
            <a:ext cx="256675" cy="168150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0" name="Rectangle 1309">
            <a:hlinkClick r:id="rId5" action="ppaction://hlinksldjump" tooltip="iOS 5: 36 @ -4.8%"/>
          </p:cNvPr>
          <p:cNvSpPr/>
          <p:nvPr/>
        </p:nvSpPr>
        <p:spPr>
          <a:xfrm>
            <a:off x="6034045" y="5701149"/>
            <a:ext cx="246027" cy="168150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1" name="Rectangle 1310">
            <a:hlinkClick r:id="rId5" action="ppaction://hlinksldjump" tooltip="iOS 3: 29 @ +94.0%"/>
          </p:cNvPr>
          <p:cNvSpPr/>
          <p:nvPr/>
        </p:nvSpPr>
        <p:spPr>
          <a:xfrm>
            <a:off x="5777370" y="5869299"/>
            <a:ext cx="265255" cy="123104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2" name="Rectangle 1311">
            <a:hlinkClick r:id="rId5" action="ppaction://hlinksldjump" tooltip="Java ME: 14 @ -43.7%"/>
          </p:cNvPr>
          <p:cNvSpPr/>
          <p:nvPr/>
        </p:nvSpPr>
        <p:spPr>
          <a:xfrm>
            <a:off x="5777370" y="5992402"/>
            <a:ext cx="265255" cy="58722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3" name="Rectangle 1312">
            <a:hlinkClick r:id="rId5" action="ppaction://hlinksldjump" tooltip="Android 2: 11 @ +46.8%"/>
          </p:cNvPr>
          <p:cNvSpPr/>
          <p:nvPr/>
        </p:nvSpPr>
        <p:spPr>
          <a:xfrm>
            <a:off x="6042625" y="5869299"/>
            <a:ext cx="124866" cy="98827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5" action="ppaction://hlinksldjump" tooltip="Black berry: 10 @ +20.2%"/>
          </p:cNvPr>
          <p:cNvSpPr/>
          <p:nvPr/>
        </p:nvSpPr>
        <p:spPr>
          <a:xfrm>
            <a:off x="6167491" y="5869299"/>
            <a:ext cx="112581" cy="98827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5" action="ppaction://hlinksldjump" tooltip="Windows: 9 @ -33.2%"/>
          </p:cNvPr>
          <p:cNvSpPr/>
          <p:nvPr/>
        </p:nvSpPr>
        <p:spPr>
          <a:xfrm>
            <a:off x="6042625" y="5968126"/>
            <a:ext cx="119900" cy="82998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5" action="ppaction://hlinksldjump" tooltip="Symbian: 7 @ +133.8%"/>
          </p:cNvPr>
          <p:cNvSpPr/>
          <p:nvPr/>
        </p:nvSpPr>
        <p:spPr>
          <a:xfrm>
            <a:off x="6162525" y="5968126"/>
            <a:ext cx="117547" cy="674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7" name="Rectangle 1316">
            <a:hlinkClick r:id="rId5" action="ppaction://hlinksldjump" tooltip="Android 1: 1 @ +39.8%"/>
          </p:cNvPr>
          <p:cNvSpPr/>
          <p:nvPr/>
        </p:nvSpPr>
        <p:spPr>
          <a:xfrm>
            <a:off x="6162525" y="6035555"/>
            <a:ext cx="105121" cy="15569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8" name="Rectangle 1317">
            <a:hlinkClick r:id="rId5" action="ppaction://hlinksldjump" tooltip="Other: 0 @ -83.0%"/>
          </p:cNvPr>
          <p:cNvSpPr/>
          <p:nvPr/>
        </p:nvSpPr>
        <p:spPr>
          <a:xfrm>
            <a:off x="6267646" y="6035555"/>
            <a:ext cx="12426" cy="15569"/>
          </a:xfrm>
          <a:prstGeom prst="rect">
            <a:avLst/>
          </a:prstGeom>
          <a:solidFill>
            <a:srgbClr val="FF2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9" name="Rectangle 1318">
            <a:hlinkClick r:id="rId5" action="ppaction://hlinksldjump" tooltip="Newbie: 19 @ +28.2%"/>
          </p:cNvPr>
          <p:cNvSpPr/>
          <p:nvPr/>
        </p:nvSpPr>
        <p:spPr>
          <a:xfrm>
            <a:off x="5509572" y="5688449"/>
            <a:ext cx="783200" cy="375375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20" name="Rectangle 1319">
            <a:hlinkClick r:id="rId5" action="ppaction://hlinksldjump" tooltip="iOS 5: 33 @ +19.4%"/>
          </p:cNvPr>
          <p:cNvSpPr/>
          <p:nvPr/>
        </p:nvSpPr>
        <p:spPr>
          <a:xfrm>
            <a:off x="5522272" y="6076524"/>
            <a:ext cx="275839" cy="134726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1" name="Rectangle 1320">
            <a:hlinkClick r:id="rId5" action="ppaction://hlinksldjump" tooltip="Android 3: 30 @ -10.1%"/>
          </p:cNvPr>
          <p:cNvSpPr/>
          <p:nvPr/>
        </p:nvSpPr>
        <p:spPr>
          <a:xfrm>
            <a:off x="5522272" y="6211250"/>
            <a:ext cx="275839" cy="121440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2" name="Rectangle 1321">
            <a:hlinkClick r:id="rId5" action="ppaction://hlinksldjump" tooltip="Android 4: 29 @ -21.0%"/>
          </p:cNvPr>
          <p:cNvSpPr/>
          <p:nvPr/>
        </p:nvSpPr>
        <p:spPr>
          <a:xfrm>
            <a:off x="5798111" y="6076524"/>
            <a:ext cx="242027" cy="131759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3" name="Rectangle 1322">
            <a:hlinkClick r:id="rId5" action="ppaction://hlinksldjump" tooltip="iOS 4: 28 @ +46.1%"/>
          </p:cNvPr>
          <p:cNvSpPr/>
          <p:nvPr/>
        </p:nvSpPr>
        <p:spPr>
          <a:xfrm>
            <a:off x="6040138" y="6076524"/>
            <a:ext cx="239934" cy="131759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5" action="ppaction://hlinksldjump" tooltip="iOS 3: 18 @ -24.7%"/>
          </p:cNvPr>
          <p:cNvSpPr/>
          <p:nvPr/>
        </p:nvSpPr>
        <p:spPr>
          <a:xfrm>
            <a:off x="5798111" y="6208283"/>
            <a:ext cx="247084" cy="7937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5" name="Rectangle 1324">
            <a:hlinkClick r:id="rId5" action="ppaction://hlinksldjump" tooltip="Windows: 10 @ -13.7%"/>
          </p:cNvPr>
          <p:cNvSpPr/>
          <p:nvPr/>
        </p:nvSpPr>
        <p:spPr>
          <a:xfrm>
            <a:off x="5798111" y="6287662"/>
            <a:ext cx="247084" cy="45028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6" name="Rectangle 1325">
            <a:hlinkClick r:id="rId5" action="ppaction://hlinksldjump" tooltip="Android 2: 9 @ +19.7%"/>
          </p:cNvPr>
          <p:cNvSpPr/>
          <p:nvPr/>
        </p:nvSpPr>
        <p:spPr>
          <a:xfrm>
            <a:off x="6045195" y="6208283"/>
            <a:ext cx="120128" cy="80446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5" action="ppaction://hlinksldjump" tooltip="Java ME: 8 @ -59.8%"/>
          </p:cNvPr>
          <p:cNvSpPr/>
          <p:nvPr/>
        </p:nvSpPr>
        <p:spPr>
          <a:xfrm>
            <a:off x="6165323" y="6208283"/>
            <a:ext cx="114749" cy="80446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5" action="ppaction://hlinksldjump" tooltip="Symbian: 4 @ -2.8%"/>
          </p:cNvPr>
          <p:cNvSpPr/>
          <p:nvPr/>
        </p:nvSpPr>
        <p:spPr>
          <a:xfrm>
            <a:off x="6045195" y="6288729"/>
            <a:ext cx="108121" cy="43961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5" action="ppaction://hlinksldjump" tooltip="Black berry: 4 @ -12.4%"/>
          </p:cNvPr>
          <p:cNvSpPr/>
          <p:nvPr/>
        </p:nvSpPr>
        <p:spPr>
          <a:xfrm>
            <a:off x="6153316" y="6288729"/>
            <a:ext cx="95687" cy="43961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5" action="ppaction://hlinksldjump" tooltip="Android 1: 1 @ -20.0%"/>
          </p:cNvPr>
          <p:cNvSpPr/>
          <p:nvPr/>
        </p:nvSpPr>
        <p:spPr>
          <a:xfrm>
            <a:off x="6249003" y="6288729"/>
            <a:ext cx="31069" cy="26272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1" name="Rectangle 1330">
            <a:hlinkClick r:id="rId5" action="ppaction://hlinksldjump" tooltip="Other: 0 @ +12.7%"/>
          </p:cNvPr>
          <p:cNvSpPr/>
          <p:nvPr/>
        </p:nvSpPr>
        <p:spPr>
          <a:xfrm>
            <a:off x="6249003" y="6315001"/>
            <a:ext cx="31069" cy="17689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2" name="Rectangle 1331">
            <a:hlinkClick r:id="rId5" action="ppaction://hlinksldjump" tooltip="Retired: 14 @ -8.2%"/>
          </p:cNvPr>
          <p:cNvSpPr/>
          <p:nvPr/>
        </p:nvSpPr>
        <p:spPr>
          <a:xfrm>
            <a:off x="5509572" y="6063824"/>
            <a:ext cx="783200" cy="281566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3" name="Rectangle 1332">
            <a:hlinkClick r:id="rId5" action="ppaction://hlinksldjump" tooltip="iOS 4: 31 @ +69.6%"/>
          </p:cNvPr>
          <p:cNvSpPr/>
          <p:nvPr/>
        </p:nvSpPr>
        <p:spPr>
          <a:xfrm>
            <a:off x="6305472" y="5701149"/>
            <a:ext cx="263100" cy="132480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4" name="Rectangle 1333">
            <a:hlinkClick r:id="rId5" action="ppaction://hlinksldjump" tooltip="Android 3: 24 @ -13.0%"/>
          </p:cNvPr>
          <p:cNvSpPr/>
          <p:nvPr/>
        </p:nvSpPr>
        <p:spPr>
          <a:xfrm>
            <a:off x="6568571" y="5701149"/>
            <a:ext cx="206236" cy="132480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5" name="Rectangle 1334">
            <a:hlinkClick r:id="rId5" action="ppaction://hlinksldjump" tooltip="Android 4: 22 @ -29.9%"/>
          </p:cNvPr>
          <p:cNvSpPr/>
          <p:nvPr/>
        </p:nvSpPr>
        <p:spPr>
          <a:xfrm>
            <a:off x="6305472" y="5833629"/>
            <a:ext cx="211910" cy="116678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6" name="Rectangle 1335">
            <a:hlinkClick r:id="rId5" action="ppaction://hlinksldjump" tooltip="iOS 5: 19 @ -0.6%"/>
          </p:cNvPr>
          <p:cNvSpPr/>
          <p:nvPr/>
        </p:nvSpPr>
        <p:spPr>
          <a:xfrm>
            <a:off x="6305472" y="5950307"/>
            <a:ext cx="211910" cy="102267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7" name="Rectangle 1336">
            <a:hlinkClick r:id="rId5" action="ppaction://hlinksldjump" tooltip="Java ME: 14 @ -21.1%"/>
          </p:cNvPr>
          <p:cNvSpPr/>
          <p:nvPr/>
        </p:nvSpPr>
        <p:spPr>
          <a:xfrm>
            <a:off x="6517382" y="5833629"/>
            <a:ext cx="142053" cy="109147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5" action="ppaction://hlinksldjump" tooltip="Windows: 11 @ -4.0%"/>
          </p:cNvPr>
          <p:cNvSpPr/>
          <p:nvPr/>
        </p:nvSpPr>
        <p:spPr>
          <a:xfrm>
            <a:off x="6659435" y="5833629"/>
            <a:ext cx="115372" cy="109147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5" action="ppaction://hlinksldjump" tooltip="iOS 3: 8 @ -43.9%"/>
          </p:cNvPr>
          <p:cNvSpPr/>
          <p:nvPr/>
        </p:nvSpPr>
        <p:spPr>
          <a:xfrm>
            <a:off x="6517382" y="5942776"/>
            <a:ext cx="145969" cy="57764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5" action="ppaction://hlinksldjump" tooltip="Android 2: 7 @ -17.1%"/>
          </p:cNvPr>
          <p:cNvSpPr/>
          <p:nvPr/>
        </p:nvSpPr>
        <p:spPr>
          <a:xfrm>
            <a:off x="6517382" y="6000540"/>
            <a:ext cx="145969" cy="52034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5" action="ppaction://hlinksldjump" tooltip="Black berry: 4 @ -16.4%"/>
          </p:cNvPr>
          <p:cNvSpPr/>
          <p:nvPr/>
        </p:nvSpPr>
        <p:spPr>
          <a:xfrm>
            <a:off x="6663351" y="5942776"/>
            <a:ext cx="111456" cy="45052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5" action="ppaction://hlinksldjump" tooltip="Symbian: 4 @ +77.7%"/>
          </p:cNvPr>
          <p:cNvSpPr/>
          <p:nvPr/>
        </p:nvSpPr>
        <p:spPr>
          <a:xfrm>
            <a:off x="6663351" y="5987828"/>
            <a:ext cx="111456" cy="43752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5" action="ppaction://hlinksldjump" tooltip="Android 1: 1 @ +182.0%"/>
          </p:cNvPr>
          <p:cNvSpPr/>
          <p:nvPr/>
        </p:nvSpPr>
        <p:spPr>
          <a:xfrm>
            <a:off x="6663351" y="6031580"/>
            <a:ext cx="64429" cy="209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4" name="Rectangle 1343">
            <a:hlinkClick r:id="rId5" action="ppaction://hlinksldjump" tooltip="Other: 1 @ +79.2%"/>
          </p:cNvPr>
          <p:cNvSpPr/>
          <p:nvPr/>
        </p:nvSpPr>
        <p:spPr>
          <a:xfrm>
            <a:off x="6727780" y="6031580"/>
            <a:ext cx="47027" cy="20994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5" name="Rectangle 1344">
            <a:hlinkClick r:id="rId5" action="ppaction://hlinksldjump" tooltip="DINK: 12 @ -6.2%"/>
          </p:cNvPr>
          <p:cNvSpPr/>
          <p:nvPr/>
        </p:nvSpPr>
        <p:spPr>
          <a:xfrm>
            <a:off x="6292772" y="5688449"/>
            <a:ext cx="494735" cy="376825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46" name="Rectangle 1345">
            <a:hlinkClick r:id="rId5" action="ppaction://hlinksldjump" tooltip="Java ME: 16 @ +135.2%"/>
          </p:cNvPr>
          <p:cNvSpPr/>
          <p:nvPr/>
        </p:nvSpPr>
        <p:spPr>
          <a:xfrm>
            <a:off x="6800207" y="5701149"/>
            <a:ext cx="150349" cy="1153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7" name="Rectangle 1346">
            <a:hlinkClick r:id="rId5" action="ppaction://hlinksldjump" tooltip="iOS 5: 15 @ -16.7%"/>
          </p:cNvPr>
          <p:cNvSpPr/>
          <p:nvPr/>
        </p:nvSpPr>
        <p:spPr>
          <a:xfrm>
            <a:off x="6950556" y="5701149"/>
            <a:ext cx="140741" cy="115355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Rectangle 1347">
            <a:hlinkClick r:id="rId5" action="ppaction://hlinksldjump" tooltip="Android 3: 15 @ -20.8%"/>
          </p:cNvPr>
          <p:cNvSpPr/>
          <p:nvPr/>
        </p:nvSpPr>
        <p:spPr>
          <a:xfrm>
            <a:off x="6800207" y="5816504"/>
            <a:ext cx="158409" cy="10047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Rectangle 1348">
            <a:hlinkClick r:id="rId5" action="ppaction://hlinksldjump" tooltip="Android 4: 12 @ +46.6%"/>
          </p:cNvPr>
          <p:cNvSpPr/>
          <p:nvPr/>
        </p:nvSpPr>
        <p:spPr>
          <a:xfrm>
            <a:off x="6958616" y="5816504"/>
            <a:ext cx="132681" cy="10047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Rectangle 1349">
            <a:hlinkClick r:id="rId5" action="ppaction://hlinksldjump" tooltip="iOS 4: 9 @ +5.6%"/>
          </p:cNvPr>
          <p:cNvSpPr/>
          <p:nvPr/>
        </p:nvSpPr>
        <p:spPr>
          <a:xfrm>
            <a:off x="6800207" y="5916975"/>
            <a:ext cx="145855" cy="69117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5" action="ppaction://hlinksldjump" tooltip="iOS 3: 9 @ -19.2%"/>
          </p:cNvPr>
          <p:cNvSpPr/>
          <p:nvPr/>
        </p:nvSpPr>
        <p:spPr>
          <a:xfrm>
            <a:off x="6800207" y="5986092"/>
            <a:ext cx="145855" cy="66482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5" action="ppaction://hlinksldjump" tooltip="Windows: 7 @ +29.5%"/>
          </p:cNvPr>
          <p:cNvSpPr/>
          <p:nvPr/>
        </p:nvSpPr>
        <p:spPr>
          <a:xfrm>
            <a:off x="6946063" y="5916975"/>
            <a:ext cx="145234" cy="52052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5" action="ppaction://hlinksldjump" tooltip="Black berry: 4 @ -18.7%"/>
          </p:cNvPr>
          <p:cNvSpPr/>
          <p:nvPr/>
        </p:nvSpPr>
        <p:spPr>
          <a:xfrm>
            <a:off x="6946063" y="5969027"/>
            <a:ext cx="74357" cy="58863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5" action="ppaction://hlinksldjump" tooltip="Android 2: 4 @ -32.0%"/>
          </p:cNvPr>
          <p:cNvSpPr/>
          <p:nvPr/>
        </p:nvSpPr>
        <p:spPr>
          <a:xfrm>
            <a:off x="7020420" y="5969027"/>
            <a:ext cx="70877" cy="58863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5" action="ppaction://hlinksldjump" tooltip="Symbian: 2 @ -7.6%"/>
          </p:cNvPr>
          <p:cNvSpPr/>
          <p:nvPr/>
        </p:nvSpPr>
        <p:spPr>
          <a:xfrm>
            <a:off x="6946063" y="6027890"/>
            <a:ext cx="97141" cy="24684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5" action="ppaction://hlinksldjump" tooltip="Android 1: 1 @ +5.5%"/>
          </p:cNvPr>
          <p:cNvSpPr/>
          <p:nvPr/>
        </p:nvSpPr>
        <p:spPr>
          <a:xfrm>
            <a:off x="7043204" y="6027890"/>
            <a:ext cx="48093" cy="22443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7" name="Rectangle 1356">
            <a:hlinkClick r:id="rId5" action="ppaction://hlinksldjump" tooltip="Other: 0 @ -63.6%"/>
          </p:cNvPr>
          <p:cNvSpPr/>
          <p:nvPr/>
        </p:nvSpPr>
        <p:spPr>
          <a:xfrm>
            <a:off x="7043204" y="6050333"/>
            <a:ext cx="48093" cy="2241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5" action="ppaction://hlinksldjump" tooltip="Listener: 8 @ +3.5%"/>
          </p:cNvPr>
          <p:cNvSpPr/>
          <p:nvPr/>
        </p:nvSpPr>
        <p:spPr>
          <a:xfrm>
            <a:off x="6787507" y="5688449"/>
            <a:ext cx="316490" cy="376825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5" action="ppaction://hlinksldjump" tooltip="Android 4: 9 @ +0.3%"/>
          </p:cNvPr>
          <p:cNvSpPr/>
          <p:nvPr/>
        </p:nvSpPr>
        <p:spPr>
          <a:xfrm>
            <a:off x="6305472" y="6077974"/>
            <a:ext cx="127044" cy="74148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0" name="Rectangle 1359">
            <a:hlinkClick r:id="rId5" action="ppaction://hlinksldjump" tooltip="iOS 3: 7 @ -45.7%"/>
          </p:cNvPr>
          <p:cNvSpPr/>
          <p:nvPr/>
        </p:nvSpPr>
        <p:spPr>
          <a:xfrm>
            <a:off x="6305472" y="6152122"/>
            <a:ext cx="127044" cy="53807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5" action="ppaction://hlinksldjump" tooltip="iOS 4: 7 @ -38.0%"/>
          </p:cNvPr>
          <p:cNvSpPr/>
          <p:nvPr/>
        </p:nvSpPr>
        <p:spPr>
          <a:xfrm>
            <a:off x="6432516" y="6077974"/>
            <a:ext cx="98304" cy="66397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2" name="Rectangle 1361">
            <a:hlinkClick r:id="rId5" action="ppaction://hlinksldjump" tooltip="iOS 5: 6 @ -3.1%"/>
          </p:cNvPr>
          <p:cNvSpPr/>
          <p:nvPr/>
        </p:nvSpPr>
        <p:spPr>
          <a:xfrm>
            <a:off x="6432516" y="6144371"/>
            <a:ext cx="98304" cy="6155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3" name="Rectangle 1362">
            <a:hlinkClick r:id="rId5" action="ppaction://hlinksldjump" tooltip="Java ME: 6 @ -35.6%"/>
          </p:cNvPr>
          <p:cNvSpPr/>
          <p:nvPr/>
        </p:nvSpPr>
        <p:spPr>
          <a:xfrm>
            <a:off x="6530820" y="6077974"/>
            <a:ext cx="101815" cy="59175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5" action="ppaction://hlinksldjump" tooltip="Android 3: 6 @ -54.2%"/>
          </p:cNvPr>
          <p:cNvSpPr/>
          <p:nvPr/>
        </p:nvSpPr>
        <p:spPr>
          <a:xfrm>
            <a:off x="6632635" y="6077974"/>
            <a:ext cx="99821" cy="59175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5" action="ppaction://hlinksldjump" tooltip="Android 2: 4 @ +13.8%"/>
          </p:cNvPr>
          <p:cNvSpPr/>
          <p:nvPr/>
        </p:nvSpPr>
        <p:spPr>
          <a:xfrm>
            <a:off x="6530820" y="6137149"/>
            <a:ext cx="120350" cy="35389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5" action="ppaction://hlinksldjump" tooltip="Windows: 4 @ -21.3%"/>
          </p:cNvPr>
          <p:cNvSpPr/>
          <p:nvPr/>
        </p:nvSpPr>
        <p:spPr>
          <a:xfrm>
            <a:off x="6530820" y="6172538"/>
            <a:ext cx="120350" cy="3339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5" action="ppaction://hlinksldjump" tooltip="Black berry: 4 @ +52.7%"/>
          </p:cNvPr>
          <p:cNvSpPr/>
          <p:nvPr/>
        </p:nvSpPr>
        <p:spPr>
          <a:xfrm>
            <a:off x="6651170" y="6137149"/>
            <a:ext cx="81286" cy="46774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5" action="ppaction://hlinksldjump" tooltip="Symbian: 1 @ -31.6%"/>
          </p:cNvPr>
          <p:cNvSpPr/>
          <p:nvPr/>
        </p:nvSpPr>
        <p:spPr>
          <a:xfrm>
            <a:off x="6651170" y="6183922"/>
            <a:ext cx="55588" cy="22007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9" name="Rectangle 1368">
            <a:hlinkClick r:id="rId5" action="ppaction://hlinksldjump" tooltip="Android 1: 1 @ -13.3%"/>
          </p:cNvPr>
          <p:cNvSpPr/>
          <p:nvPr/>
        </p:nvSpPr>
        <p:spPr>
          <a:xfrm>
            <a:off x="6706758" y="6183922"/>
            <a:ext cx="25698" cy="2200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0" name="Rectangle 1369">
            <a:hlinkClick r:id="rId5" action="ppaction://hlinksldjump" tooltip="Browser: 5 @ -27.2%"/>
          </p:cNvPr>
          <p:cNvSpPr/>
          <p:nvPr/>
        </p:nvSpPr>
        <p:spPr>
          <a:xfrm>
            <a:off x="6292772" y="6065274"/>
            <a:ext cx="452385" cy="153355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71" name="Rectangle 1370">
            <a:hlinkClick r:id="rId5" action="ppaction://hlinksldjump" tooltip="iOS 5: 8 @ -37.2%"/>
          </p:cNvPr>
          <p:cNvSpPr/>
          <p:nvPr/>
        </p:nvSpPr>
        <p:spPr>
          <a:xfrm>
            <a:off x="6305472" y="6231329"/>
            <a:ext cx="136776" cy="53721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2" name="Rectangle 1371">
            <a:hlinkClick r:id="rId5" action="ppaction://hlinksldjump" tooltip="Android 4: 7 @ -10.4%"/>
          </p:cNvPr>
          <p:cNvSpPr/>
          <p:nvPr/>
        </p:nvSpPr>
        <p:spPr>
          <a:xfrm>
            <a:off x="6305472" y="6285050"/>
            <a:ext cx="136776" cy="47640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3" name="Rectangle 1372">
            <a:hlinkClick r:id="rId5" action="ppaction://hlinksldjump" tooltip="iOS 4: 6 @ -0.3%"/>
          </p:cNvPr>
          <p:cNvSpPr/>
          <p:nvPr/>
        </p:nvSpPr>
        <p:spPr>
          <a:xfrm>
            <a:off x="6442248" y="6231329"/>
            <a:ext cx="114062" cy="52205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5" action="ppaction://hlinksldjump" tooltip="iOS 3: 6 @ -23.1%"/>
          </p:cNvPr>
          <p:cNvSpPr/>
          <p:nvPr/>
        </p:nvSpPr>
        <p:spPr>
          <a:xfrm>
            <a:off x="6442248" y="6283534"/>
            <a:ext cx="114062" cy="49156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5" name="Rectangle 1374">
            <a:hlinkClick r:id="rId5" action="ppaction://hlinksldjump" tooltip="Java ME: 5 @ -10.5%"/>
          </p:cNvPr>
          <p:cNvSpPr/>
          <p:nvPr/>
        </p:nvSpPr>
        <p:spPr>
          <a:xfrm>
            <a:off x="6556310" y="6231329"/>
            <a:ext cx="88681" cy="54698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6" name="Rectangle 1375">
            <a:hlinkClick r:id="rId5" action="ppaction://hlinksldjump" tooltip="Android 3: 5 @ -37.7%"/>
          </p:cNvPr>
          <p:cNvSpPr/>
          <p:nvPr/>
        </p:nvSpPr>
        <p:spPr>
          <a:xfrm>
            <a:off x="6644991" y="6231329"/>
            <a:ext cx="87465" cy="54698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5" action="ppaction://hlinksldjump" tooltip="Windows: 3 @ +1.1%"/>
          </p:cNvPr>
          <p:cNvSpPr/>
          <p:nvPr/>
        </p:nvSpPr>
        <p:spPr>
          <a:xfrm>
            <a:off x="6556310" y="6286027"/>
            <a:ext cx="54976" cy="46663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5" action="ppaction://hlinksldjump" tooltip="Android 2: 3 @ +14.6%"/>
          </p:cNvPr>
          <p:cNvSpPr/>
          <p:nvPr/>
        </p:nvSpPr>
        <p:spPr>
          <a:xfrm>
            <a:off x="6611286" y="6286027"/>
            <a:ext cx="90781" cy="26569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5" action="ppaction://hlinksldjump" tooltip="Black berry: 2 @ -22.7%"/>
          </p:cNvPr>
          <p:cNvSpPr/>
          <p:nvPr/>
        </p:nvSpPr>
        <p:spPr>
          <a:xfrm>
            <a:off x="6611286" y="6312596"/>
            <a:ext cx="90781" cy="20094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5" action="ppaction://hlinksldjump" tooltip="Symbian: 1 @ -38.7%"/>
          </p:cNvPr>
          <p:cNvSpPr/>
          <p:nvPr/>
        </p:nvSpPr>
        <p:spPr>
          <a:xfrm>
            <a:off x="6702067" y="6286027"/>
            <a:ext cx="30389" cy="27401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1" name="Rectangle 1380">
            <a:hlinkClick r:id="rId5" action="ppaction://hlinksldjump" tooltip="Android 1: 1 @ +295.9%"/>
          </p:cNvPr>
          <p:cNvSpPr/>
          <p:nvPr/>
        </p:nvSpPr>
        <p:spPr>
          <a:xfrm>
            <a:off x="6702067" y="6313428"/>
            <a:ext cx="30389" cy="192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5" action="ppaction://hlinksldjump" tooltip="Cameraman: 4 @ -20.4%"/>
          </p:cNvPr>
          <p:cNvSpPr/>
          <p:nvPr/>
        </p:nvSpPr>
        <p:spPr>
          <a:xfrm>
            <a:off x="6292772" y="6218629"/>
            <a:ext cx="452385" cy="12676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3" name="Rectangle 1382">
            <a:hlinkClick r:id="rId5" action="ppaction://hlinksldjump" tooltip="iOS 5: 9 @ +29.3%"/>
          </p:cNvPr>
          <p:cNvSpPr/>
          <p:nvPr/>
        </p:nvSpPr>
        <p:spPr>
          <a:xfrm>
            <a:off x="6757856" y="6077974"/>
            <a:ext cx="139721" cy="62268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4" name="Rectangle 1383">
            <a:hlinkClick r:id="rId5" action="ppaction://hlinksldjump" tooltip="Android 4: 9 @ +119.6%"/>
          </p:cNvPr>
          <p:cNvSpPr/>
          <p:nvPr/>
        </p:nvSpPr>
        <p:spPr>
          <a:xfrm>
            <a:off x="6757856" y="6140242"/>
            <a:ext cx="139721" cy="602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Rectangle 1384">
            <a:hlinkClick r:id="rId5" action="ppaction://hlinksldjump" tooltip="Android 3: 7 @ +47.0%"/>
          </p:cNvPr>
          <p:cNvSpPr/>
          <p:nvPr/>
        </p:nvSpPr>
        <p:spPr>
          <a:xfrm>
            <a:off x="6897578" y="6077974"/>
            <a:ext cx="106898" cy="64906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6" name="Rectangle 1385">
            <a:hlinkClick r:id="rId5" action="ppaction://hlinksldjump" tooltip="iOS 4: 6 @ -20.9%"/>
          </p:cNvPr>
          <p:cNvSpPr/>
          <p:nvPr/>
        </p:nvSpPr>
        <p:spPr>
          <a:xfrm>
            <a:off x="7004476" y="6077974"/>
            <a:ext cx="86821" cy="64906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5" action="ppaction://hlinksldjump" tooltip="iOS 3: 5 @ +58.1%"/>
          </p:cNvPr>
          <p:cNvSpPr/>
          <p:nvPr/>
        </p:nvSpPr>
        <p:spPr>
          <a:xfrm>
            <a:off x="6897578" y="6142880"/>
            <a:ext cx="107343" cy="41249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8" name="Rectangle 1387">
            <a:hlinkClick r:id="rId5" action="ppaction://hlinksldjump" tooltip="Windows: 2 @ +20.3%"/>
          </p:cNvPr>
          <p:cNvSpPr/>
          <p:nvPr/>
        </p:nvSpPr>
        <p:spPr>
          <a:xfrm>
            <a:off x="6897578" y="6184129"/>
            <a:ext cx="107343" cy="16321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9" name="Rectangle 1388">
            <a:hlinkClick r:id="rId5" action="ppaction://hlinksldjump" tooltip="Android 2: 2 @ -53.0%"/>
          </p:cNvPr>
          <p:cNvSpPr/>
          <p:nvPr/>
        </p:nvSpPr>
        <p:spPr>
          <a:xfrm>
            <a:off x="7004921" y="6142880"/>
            <a:ext cx="45066" cy="35165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5" action="ppaction://hlinksldjump" tooltip="Java ME: 1 @ -50.0%"/>
          </p:cNvPr>
          <p:cNvSpPr/>
          <p:nvPr/>
        </p:nvSpPr>
        <p:spPr>
          <a:xfrm>
            <a:off x="7049987" y="6142880"/>
            <a:ext cx="41310" cy="35165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5" action="ppaction://hlinksldjump" tooltip="Black berry: 1 @ -33.0%"/>
          </p:cNvPr>
          <p:cNvSpPr/>
          <p:nvPr/>
        </p:nvSpPr>
        <p:spPr>
          <a:xfrm>
            <a:off x="7004921" y="6178045"/>
            <a:ext cx="61735" cy="22405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5" action="ppaction://hlinksldjump" tooltip="Other: 0 @ -49.0%"/>
          </p:cNvPr>
          <p:cNvSpPr/>
          <p:nvPr/>
        </p:nvSpPr>
        <p:spPr>
          <a:xfrm>
            <a:off x="7066656" y="6178045"/>
            <a:ext cx="24641" cy="12130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5" action="ppaction://hlinksldjump" tooltip="Symbian: 0 @ -91.2%"/>
          </p:cNvPr>
          <p:cNvSpPr/>
          <p:nvPr/>
        </p:nvSpPr>
        <p:spPr>
          <a:xfrm>
            <a:off x="7066656" y="6190175"/>
            <a:ext cx="14930" cy="10275"/>
          </a:xfrm>
          <a:prstGeom prst="rect">
            <a:avLst/>
          </a:prstGeom>
          <a:solidFill>
            <a:srgbClr val="FF1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5" action="ppaction://hlinksldjump" tooltip="Android 1: 0 @ -19.3%"/>
          </p:cNvPr>
          <p:cNvSpPr/>
          <p:nvPr/>
        </p:nvSpPr>
        <p:spPr>
          <a:xfrm>
            <a:off x="7081586" y="6190175"/>
            <a:ext cx="9711" cy="10275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5" action="ppaction://hlinksldjump" tooltip="Traveller: 3 @ +9.0%"/>
          </p:cNvPr>
          <p:cNvSpPr/>
          <p:nvPr/>
        </p:nvSpPr>
        <p:spPr>
          <a:xfrm>
            <a:off x="6745156" y="6065274"/>
            <a:ext cx="358841" cy="147876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96" name="Rectangle 1395">
            <a:hlinkClick r:id="rId5" action="ppaction://hlinksldjump" tooltip="iOS 4: 3 @ -47.5%"/>
          </p:cNvPr>
          <p:cNvSpPr/>
          <p:nvPr/>
        </p:nvSpPr>
        <p:spPr>
          <a:xfrm>
            <a:off x="6757856" y="6225850"/>
            <a:ext cx="84477" cy="33318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Rectangle 1396">
            <a:hlinkClick r:id="rId5" action="ppaction://hlinksldjump" tooltip="Android 3: 3 @ -62.8%"/>
          </p:cNvPr>
          <p:cNvSpPr/>
          <p:nvPr/>
        </p:nvSpPr>
        <p:spPr>
          <a:xfrm>
            <a:off x="6842333" y="6225850"/>
            <a:ext cx="70394" cy="33318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Rectangle 1397">
            <a:hlinkClick r:id="rId5" action="ppaction://hlinksldjump" tooltip="Android 4: 2 @ -40.5%"/>
          </p:cNvPr>
          <p:cNvSpPr/>
          <p:nvPr/>
        </p:nvSpPr>
        <p:spPr>
          <a:xfrm>
            <a:off x="6757856" y="6259168"/>
            <a:ext cx="74683" cy="29435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Rectangle 1398">
            <a:hlinkClick r:id="rId5" action="ppaction://hlinksldjump" tooltip="Java ME: 2 @ -44.1%"/>
          </p:cNvPr>
          <p:cNvSpPr/>
          <p:nvPr/>
        </p:nvSpPr>
        <p:spPr>
          <a:xfrm>
            <a:off x="6757856" y="6288603"/>
            <a:ext cx="74683" cy="22937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5" action="ppaction://hlinksldjump" tooltip="Android 2: 2 @ +116.9%"/>
          </p:cNvPr>
          <p:cNvSpPr/>
          <p:nvPr/>
        </p:nvSpPr>
        <p:spPr>
          <a:xfrm>
            <a:off x="6757856" y="6311540"/>
            <a:ext cx="74683" cy="211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Rectangle 1400">
            <a:hlinkClick r:id="rId5" action="ppaction://hlinksldjump" tooltip="iOS 5: 2 @ -56.8%"/>
          </p:cNvPr>
          <p:cNvSpPr/>
          <p:nvPr/>
        </p:nvSpPr>
        <p:spPr>
          <a:xfrm>
            <a:off x="6832539" y="6259168"/>
            <a:ext cx="41592" cy="37090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5" action="ppaction://hlinksldjump" tooltip="iOS 3: 2 @ -68.0%"/>
          </p:cNvPr>
          <p:cNvSpPr/>
          <p:nvPr/>
        </p:nvSpPr>
        <p:spPr>
          <a:xfrm>
            <a:off x="6874131" y="6259168"/>
            <a:ext cx="38596" cy="37090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5" action="ppaction://hlinksldjump" tooltip="Black berry: 1 @ +92.4%"/>
          </p:cNvPr>
          <p:cNvSpPr/>
          <p:nvPr/>
        </p:nvSpPr>
        <p:spPr>
          <a:xfrm>
            <a:off x="6832539" y="6296258"/>
            <a:ext cx="67948" cy="19095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5" action="ppaction://hlinksldjump" tooltip="Windows: 1 @ +2.1%"/>
          </p:cNvPr>
          <p:cNvSpPr/>
          <p:nvPr/>
        </p:nvSpPr>
        <p:spPr>
          <a:xfrm>
            <a:off x="6832539" y="6315353"/>
            <a:ext cx="67948" cy="17337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5" action="ppaction://hlinksldjump" tooltip="Android 1: 0 @ +inf%"/>
          </p:cNvPr>
          <p:cNvSpPr/>
          <p:nvPr/>
        </p:nvSpPr>
        <p:spPr>
          <a:xfrm>
            <a:off x="6900487" y="6296258"/>
            <a:ext cx="12240" cy="222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5" action="ppaction://hlinksldjump" tooltip="Other: 0 @ -50.7%"/>
          </p:cNvPr>
          <p:cNvSpPr/>
          <p:nvPr/>
        </p:nvSpPr>
        <p:spPr>
          <a:xfrm>
            <a:off x="6900487" y="6318545"/>
            <a:ext cx="12240" cy="10416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5" action="ppaction://hlinksldjump" tooltip="Symbian: 0 @ -91.5%"/>
          </p:cNvPr>
          <p:cNvSpPr/>
          <p:nvPr/>
        </p:nvSpPr>
        <p:spPr>
          <a:xfrm>
            <a:off x="6900487" y="6328961"/>
            <a:ext cx="12240" cy="3729"/>
          </a:xfrm>
          <a:prstGeom prst="rect">
            <a:avLst/>
          </a:prstGeom>
          <a:solidFill>
            <a:srgbClr val="FF1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5" action="ppaction://hlinksldjump" tooltip="Connected: 2 @ -44.5%"/>
          </p:cNvPr>
          <p:cNvSpPr/>
          <p:nvPr/>
        </p:nvSpPr>
        <p:spPr>
          <a:xfrm>
            <a:off x="6745156" y="6213150"/>
            <a:ext cx="180271" cy="132240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Rectangle 1408">
            <a:hlinkClick r:id="rId5" action="ppaction://hlinksldjump" tooltip="Android 4: 3 @ +7.2%"/>
          </p:cNvPr>
          <p:cNvSpPr/>
          <p:nvPr/>
        </p:nvSpPr>
        <p:spPr>
          <a:xfrm>
            <a:off x="6938127" y="6225850"/>
            <a:ext cx="77086" cy="36500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5" action="ppaction://hlinksldjump" tooltip="iOS 3: 3 @ +0.9%"/>
          </p:cNvPr>
          <p:cNvSpPr/>
          <p:nvPr/>
        </p:nvSpPr>
        <p:spPr>
          <a:xfrm>
            <a:off x="7015213" y="6225850"/>
            <a:ext cx="76084" cy="36500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Rectangle 1410">
            <a:hlinkClick r:id="rId5" action="ppaction://hlinksldjump" tooltip="iOS 5: 3 @ +42.8%"/>
          </p:cNvPr>
          <p:cNvSpPr/>
          <p:nvPr/>
        </p:nvSpPr>
        <p:spPr>
          <a:xfrm>
            <a:off x="6938127" y="6262350"/>
            <a:ext cx="68007" cy="37641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2" name="Rectangle 1411">
            <a:hlinkClick r:id="rId5" action="ppaction://hlinksldjump" tooltip="iOS 4: 3 @ -45.6%"/>
          </p:cNvPr>
          <p:cNvSpPr/>
          <p:nvPr/>
        </p:nvSpPr>
        <p:spPr>
          <a:xfrm>
            <a:off x="6938127" y="6299991"/>
            <a:ext cx="68007" cy="32699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5" action="ppaction://hlinksldjump" tooltip="Java ME: 2 @ -42.2%"/>
          </p:cNvPr>
          <p:cNvSpPr/>
          <p:nvPr/>
        </p:nvSpPr>
        <p:spPr>
          <a:xfrm>
            <a:off x="7006134" y="6262350"/>
            <a:ext cx="42971" cy="37402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4" name="Rectangle 1413">
            <a:hlinkClick r:id="rId5" action="ppaction://hlinksldjump" tooltip="Android 3: 2 @ -42.0%"/>
          </p:cNvPr>
          <p:cNvSpPr/>
          <p:nvPr/>
        </p:nvSpPr>
        <p:spPr>
          <a:xfrm>
            <a:off x="7049105" y="6262350"/>
            <a:ext cx="42192" cy="37402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5" action="ppaction://hlinksldjump" tooltip="Android 2: 1 @ -50.7%"/>
          </p:cNvPr>
          <p:cNvSpPr/>
          <p:nvPr/>
        </p:nvSpPr>
        <p:spPr>
          <a:xfrm>
            <a:off x="7006134" y="6299752"/>
            <a:ext cx="53809" cy="19711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5" action="ppaction://hlinksldjump" tooltip="Symbian: 1 @ +97.7%"/>
          </p:cNvPr>
          <p:cNvSpPr/>
          <p:nvPr/>
        </p:nvSpPr>
        <p:spPr>
          <a:xfrm>
            <a:off x="7006134" y="6319463"/>
            <a:ext cx="53809" cy="13227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5" action="ppaction://hlinksldjump" tooltip="Black berry: 0 @ -15.1%"/>
          </p:cNvPr>
          <p:cNvSpPr/>
          <p:nvPr/>
        </p:nvSpPr>
        <p:spPr>
          <a:xfrm>
            <a:off x="7059943" y="6299752"/>
            <a:ext cx="31354" cy="13605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Rectangle 1417">
            <a:hlinkClick r:id="rId5" action="ppaction://hlinksldjump" tooltip="Windows: 0 @ -62.6%"/>
          </p:cNvPr>
          <p:cNvSpPr/>
          <p:nvPr/>
        </p:nvSpPr>
        <p:spPr>
          <a:xfrm>
            <a:off x="7059943" y="6313357"/>
            <a:ext cx="31354" cy="11319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5" action="ppaction://hlinksldjump" tooltip="Android 1: 0 @ +232.9%"/>
          </p:cNvPr>
          <p:cNvSpPr/>
          <p:nvPr/>
        </p:nvSpPr>
        <p:spPr>
          <a:xfrm>
            <a:off x="7059943" y="6324676"/>
            <a:ext cx="31354" cy="80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5" action="ppaction://hlinksldjump" tooltip="Picky: 2 @ -21.3%"/>
          </p:cNvPr>
          <p:cNvSpPr/>
          <p:nvPr/>
        </p:nvSpPr>
        <p:spPr>
          <a:xfrm>
            <a:off x="6925427" y="6213150"/>
            <a:ext cx="178570" cy="13224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1" name="Rectangle 1420">
            <a:hlinkClick r:id="rId5" action="ppaction://hlinksldjump" tooltip="Social: 8 @ -2.3%"/>
          </p:cNvPr>
          <p:cNvSpPr/>
          <p:nvPr/>
        </p:nvSpPr>
        <p:spPr>
          <a:xfrm>
            <a:off x="5496872" y="5675749"/>
            <a:ext cx="1619825" cy="68234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Social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422" name="Rectangle 1421">
            <a:hlinkClick r:id="rId5" action="ppaction://hlinksldjump" tooltip="iOS 4: 26 @ +7.1%"/>
          </p:cNvPr>
          <p:cNvSpPr/>
          <p:nvPr/>
        </p:nvSpPr>
        <p:spPr>
          <a:xfrm>
            <a:off x="5522272" y="6383490"/>
            <a:ext cx="228401" cy="120942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3" name="Rectangle 1422">
            <a:hlinkClick r:id="rId5" action="ppaction://hlinksldjump" tooltip="Android 3: 20 @ -39.5%"/>
          </p:cNvPr>
          <p:cNvSpPr/>
          <p:nvPr/>
        </p:nvSpPr>
        <p:spPr>
          <a:xfrm>
            <a:off x="5522272" y="6504432"/>
            <a:ext cx="228401" cy="92985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4" name="Rectangle 1423">
            <a:hlinkClick r:id="rId5" action="ppaction://hlinksldjump" tooltip="iOS 5: 17 @ -33.2%"/>
          </p:cNvPr>
          <p:cNvSpPr/>
          <p:nvPr/>
        </p:nvSpPr>
        <p:spPr>
          <a:xfrm>
            <a:off x="5750673" y="6383490"/>
            <a:ext cx="161289" cy="113539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5" name="Rectangle 1424">
            <a:hlinkClick r:id="rId5" action="ppaction://hlinksldjump" tooltip="Java ME: 15 @ -6.9%"/>
          </p:cNvPr>
          <p:cNvSpPr/>
          <p:nvPr/>
        </p:nvSpPr>
        <p:spPr>
          <a:xfrm>
            <a:off x="5750673" y="6497029"/>
            <a:ext cx="161289" cy="100387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Rectangle 1425">
            <a:hlinkClick r:id="rId5" action="ppaction://hlinksldjump" tooltip="iOS 3: 15 @ -5.5%"/>
          </p:cNvPr>
          <p:cNvSpPr/>
          <p:nvPr/>
        </p:nvSpPr>
        <p:spPr>
          <a:xfrm>
            <a:off x="5911962" y="6383490"/>
            <a:ext cx="149093" cy="106998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5" action="ppaction://hlinksldjump" tooltip="Windows: 15 @ +5.8%"/>
          </p:cNvPr>
          <p:cNvSpPr/>
          <p:nvPr/>
        </p:nvSpPr>
        <p:spPr>
          <a:xfrm>
            <a:off x="6061055" y="6383490"/>
            <a:ext cx="146824" cy="106998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5" action="ppaction://hlinksldjump" tooltip="Android 4: 14 @ -53.8%"/>
          </p:cNvPr>
          <p:cNvSpPr/>
          <p:nvPr/>
        </p:nvSpPr>
        <p:spPr>
          <a:xfrm>
            <a:off x="5911962" y="6490488"/>
            <a:ext cx="194790" cy="78734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5" action="ppaction://hlinksldjump" tooltip="Symbian: 5 @ +49.2%"/>
          </p:cNvPr>
          <p:cNvSpPr/>
          <p:nvPr/>
        </p:nvSpPr>
        <p:spPr>
          <a:xfrm>
            <a:off x="5911962" y="6569222"/>
            <a:ext cx="194790" cy="28194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5" action="ppaction://hlinksldjump" tooltip="Black berry: 5 @ -19.3%"/>
          </p:cNvPr>
          <p:cNvSpPr/>
          <p:nvPr/>
        </p:nvSpPr>
        <p:spPr>
          <a:xfrm>
            <a:off x="6106752" y="6490488"/>
            <a:ext cx="101127" cy="52892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1" name="Rectangle 1430">
            <a:hlinkClick r:id="rId5" action="ppaction://hlinksldjump" tooltip="Android 2: 4 @ -45.7%"/>
          </p:cNvPr>
          <p:cNvSpPr/>
          <p:nvPr/>
        </p:nvSpPr>
        <p:spPr>
          <a:xfrm>
            <a:off x="6106752" y="6543380"/>
            <a:ext cx="101127" cy="41165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5" action="ppaction://hlinksldjump" tooltip="Android 1: 1 @ -58.1%"/>
          </p:cNvPr>
          <p:cNvSpPr/>
          <p:nvPr/>
        </p:nvSpPr>
        <p:spPr>
          <a:xfrm>
            <a:off x="6106752" y="6584545"/>
            <a:ext cx="76995" cy="12872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5" action="ppaction://hlinksldjump" tooltip="Other: 0 @ -14.9%"/>
          </p:cNvPr>
          <p:cNvSpPr/>
          <p:nvPr/>
        </p:nvSpPr>
        <p:spPr>
          <a:xfrm>
            <a:off x="6183747" y="6584545"/>
            <a:ext cx="24133" cy="12872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5" action="ppaction://hlinksldjump" tooltip="Newbie: 11 @ -23.4%"/>
          </p:cNvPr>
          <p:cNvSpPr/>
          <p:nvPr/>
        </p:nvSpPr>
        <p:spPr>
          <a:xfrm>
            <a:off x="5509572" y="6370790"/>
            <a:ext cx="711008" cy="239326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35" name="Rectangle 1434">
            <a:hlinkClick r:id="rId5" action="ppaction://hlinksldjump" tooltip="iOS 4: 24 @ +99.0%"/>
          </p:cNvPr>
          <p:cNvSpPr/>
          <p:nvPr/>
        </p:nvSpPr>
        <p:spPr>
          <a:xfrm>
            <a:off x="5522272" y="6622817"/>
            <a:ext cx="242860" cy="107207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" name="Rectangle 1435">
            <a:hlinkClick r:id="rId5" action="ppaction://hlinksldjump" tooltip="Android 3: 23 @ -18.9%"/>
          </p:cNvPr>
          <p:cNvSpPr/>
          <p:nvPr/>
        </p:nvSpPr>
        <p:spPr>
          <a:xfrm>
            <a:off x="5522272" y="6730023"/>
            <a:ext cx="242860" cy="102577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5" action="ppaction://hlinksldjump" tooltip="iOS 5: 22 @ +0.3%"/>
          </p:cNvPr>
          <p:cNvSpPr/>
          <p:nvPr/>
        </p:nvSpPr>
        <p:spPr>
          <a:xfrm>
            <a:off x="5765132" y="6622817"/>
            <a:ext cx="187445" cy="123401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8" name="Rectangle 1437">
            <a:hlinkClick r:id="rId5" action="ppaction://hlinksldjump" tooltip="Android 4: 15 @ -36.4%"/>
          </p:cNvPr>
          <p:cNvSpPr/>
          <p:nvPr/>
        </p:nvSpPr>
        <p:spPr>
          <a:xfrm>
            <a:off x="5765132" y="6746218"/>
            <a:ext cx="187445" cy="86382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9" name="Rectangle 1438">
            <a:hlinkClick r:id="rId5" action="ppaction://hlinksldjump" tooltip="Java ME: 12 @ +21.8%"/>
          </p:cNvPr>
          <p:cNvSpPr/>
          <p:nvPr/>
        </p:nvSpPr>
        <p:spPr>
          <a:xfrm>
            <a:off x="5952577" y="6622817"/>
            <a:ext cx="139105" cy="93020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0" name="Rectangle 1439">
            <a:hlinkClick r:id="rId5" action="ppaction://hlinksldjump" tooltip="Black berry: 10 @ +35.3%"/>
          </p:cNvPr>
          <p:cNvSpPr/>
          <p:nvPr/>
        </p:nvSpPr>
        <p:spPr>
          <a:xfrm>
            <a:off x="6091682" y="6622817"/>
            <a:ext cx="116198" cy="93020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5" action="ppaction://hlinksldjump" tooltip="iOS 3: 10 @ -30.6%"/>
          </p:cNvPr>
          <p:cNvSpPr/>
          <p:nvPr/>
        </p:nvSpPr>
        <p:spPr>
          <a:xfrm>
            <a:off x="5952577" y="6715837"/>
            <a:ext cx="167820" cy="62557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5" action="ppaction://hlinksldjump" tooltip="Android 2: 8 @ +22.5%"/>
          </p:cNvPr>
          <p:cNvSpPr/>
          <p:nvPr/>
        </p:nvSpPr>
        <p:spPr>
          <a:xfrm>
            <a:off x="5952577" y="6778393"/>
            <a:ext cx="167820" cy="54207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5" action="ppaction://hlinksldjump" tooltip="Windows: 6 @ -59.9%"/>
          </p:cNvPr>
          <p:cNvSpPr/>
          <p:nvPr/>
        </p:nvSpPr>
        <p:spPr>
          <a:xfrm>
            <a:off x="6120397" y="6715837"/>
            <a:ext cx="87482" cy="67764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>
            <a:hlinkClick r:id="rId5" action="ppaction://hlinksldjump" tooltip="Symbian: 2 @ -29.6%"/>
          </p:cNvPr>
          <p:cNvSpPr/>
          <p:nvPr/>
        </p:nvSpPr>
        <p:spPr>
          <a:xfrm>
            <a:off x="6120397" y="6783601"/>
            <a:ext cx="48485" cy="41852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5" action="ppaction://hlinksldjump" tooltip="Android 1: 2 @ +23.6%"/>
          </p:cNvPr>
          <p:cNvSpPr/>
          <p:nvPr/>
        </p:nvSpPr>
        <p:spPr>
          <a:xfrm>
            <a:off x="6168882" y="6783601"/>
            <a:ext cx="38998" cy="41852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5" action="ppaction://hlinksldjump" tooltip="Other: 1 @ -20.3%"/>
          </p:cNvPr>
          <p:cNvSpPr/>
          <p:nvPr/>
        </p:nvSpPr>
        <p:spPr>
          <a:xfrm>
            <a:off x="6120397" y="6825453"/>
            <a:ext cx="87482" cy="7147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5" action="ppaction://hlinksldjump" tooltip="Retired: 11 @ -6.1%"/>
          </p:cNvPr>
          <p:cNvSpPr/>
          <p:nvPr/>
        </p:nvSpPr>
        <p:spPr>
          <a:xfrm>
            <a:off x="5509572" y="6610117"/>
            <a:ext cx="711008" cy="235183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48" name="Rectangle 1447">
            <a:hlinkClick r:id="rId5" action="ppaction://hlinksldjump" tooltip="iOS 5: 21 @ +113.7%"/>
          </p:cNvPr>
          <p:cNvSpPr/>
          <p:nvPr/>
        </p:nvSpPr>
        <p:spPr>
          <a:xfrm>
            <a:off x="6233280" y="6383490"/>
            <a:ext cx="181615" cy="1222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5" action="ppaction://hlinksldjump" tooltip="iOS 4: 17 @ +53.3%"/>
          </p:cNvPr>
          <p:cNvSpPr/>
          <p:nvPr/>
        </p:nvSpPr>
        <p:spPr>
          <a:xfrm>
            <a:off x="6414895" y="6383490"/>
            <a:ext cx="145827" cy="122276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5" action="ppaction://hlinksldjump" tooltip="Android 4: 14 @ +4.9%"/>
          </p:cNvPr>
          <p:cNvSpPr/>
          <p:nvPr/>
        </p:nvSpPr>
        <p:spPr>
          <a:xfrm>
            <a:off x="6560722" y="6383490"/>
            <a:ext cx="125182" cy="12227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5" action="ppaction://hlinksldjump" tooltip="Android 3: 11 @ -11.2%"/>
          </p:cNvPr>
          <p:cNvSpPr/>
          <p:nvPr/>
        </p:nvSpPr>
        <p:spPr>
          <a:xfrm>
            <a:off x="6233280" y="6505766"/>
            <a:ext cx="201703" cy="57849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5" action="ppaction://hlinksldjump" tooltip="iOS 3: 9 @ -25.4%"/>
          </p:cNvPr>
          <p:cNvSpPr/>
          <p:nvPr/>
        </p:nvSpPr>
        <p:spPr>
          <a:xfrm>
            <a:off x="6233280" y="6563615"/>
            <a:ext cx="201703" cy="4625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3" name="Rectangle 1452">
            <a:hlinkClick r:id="rId5" action="ppaction://hlinksldjump" tooltip="Java ME: 7 @ -41.9%"/>
          </p:cNvPr>
          <p:cNvSpPr/>
          <p:nvPr/>
        </p:nvSpPr>
        <p:spPr>
          <a:xfrm>
            <a:off x="6434983" y="6505766"/>
            <a:ext cx="135369" cy="57598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5" action="ppaction://hlinksldjump" tooltip="Windows: 6 @ +15.3%"/>
          </p:cNvPr>
          <p:cNvSpPr/>
          <p:nvPr/>
        </p:nvSpPr>
        <p:spPr>
          <a:xfrm>
            <a:off x="6434983" y="6563363"/>
            <a:ext cx="135369" cy="46510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5" action="ppaction://hlinksldjump" tooltip="Black berry: 4 @ -22.9%"/>
          </p:cNvPr>
          <p:cNvSpPr/>
          <p:nvPr/>
        </p:nvSpPr>
        <p:spPr>
          <a:xfrm>
            <a:off x="6570352" y="6505766"/>
            <a:ext cx="115552" cy="37938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5" action="ppaction://hlinksldjump" tooltip="Symbian: 4 @ +16.8%"/>
          </p:cNvPr>
          <p:cNvSpPr/>
          <p:nvPr/>
        </p:nvSpPr>
        <p:spPr>
          <a:xfrm>
            <a:off x="6570352" y="6543703"/>
            <a:ext cx="115552" cy="34960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7" name="Rectangle 1456">
            <a:hlinkClick r:id="rId5" action="ppaction://hlinksldjump" tooltip="Android 2: 3 @ -10.1%"/>
          </p:cNvPr>
          <p:cNvSpPr/>
          <p:nvPr/>
        </p:nvSpPr>
        <p:spPr>
          <a:xfrm>
            <a:off x="6570352" y="6578664"/>
            <a:ext cx="86144" cy="31210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5" action="ppaction://hlinksldjump" tooltip="Android 1: 1 @ -23.8%"/>
          </p:cNvPr>
          <p:cNvSpPr/>
          <p:nvPr/>
        </p:nvSpPr>
        <p:spPr>
          <a:xfrm>
            <a:off x="6656496" y="6578664"/>
            <a:ext cx="29408" cy="23540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5" action="ppaction://hlinksldjump" tooltip="Other: 0 @ -13.3%"/>
          </p:cNvPr>
          <p:cNvSpPr/>
          <p:nvPr/>
        </p:nvSpPr>
        <p:spPr>
          <a:xfrm>
            <a:off x="6656496" y="6602204"/>
            <a:ext cx="29408" cy="7670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0" name="Rectangle 1459">
            <a:hlinkClick r:id="rId5" action="ppaction://hlinksldjump" tooltip="DINK: 8 @ +8.5%"/>
          </p:cNvPr>
          <p:cNvSpPr/>
          <p:nvPr/>
        </p:nvSpPr>
        <p:spPr>
          <a:xfrm>
            <a:off x="6220580" y="6370790"/>
            <a:ext cx="478024" cy="251784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61" name="Rectangle 1460">
            <a:hlinkClick r:id="rId5" action="ppaction://hlinksldjump" tooltip="Android 4: 16 @ -13.8%"/>
          </p:cNvPr>
          <p:cNvSpPr/>
          <p:nvPr/>
        </p:nvSpPr>
        <p:spPr>
          <a:xfrm>
            <a:off x="6711304" y="6383490"/>
            <a:ext cx="202417" cy="8174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5" action="ppaction://hlinksldjump" tooltip="Android 3: 14 @ +35.0%"/>
          </p:cNvPr>
          <p:cNvSpPr/>
          <p:nvPr/>
        </p:nvSpPr>
        <p:spPr>
          <a:xfrm>
            <a:off x="6913721" y="6383490"/>
            <a:ext cx="177576" cy="81744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5" action="ppaction://hlinksldjump" tooltip="iOS 4: 14 @ -3.8%"/>
          </p:cNvPr>
          <p:cNvSpPr/>
          <p:nvPr/>
        </p:nvSpPr>
        <p:spPr>
          <a:xfrm>
            <a:off x="6711304" y="6465234"/>
            <a:ext cx="172389" cy="83196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4" name="Rectangle 1463">
            <a:hlinkClick r:id="rId5" action="ppaction://hlinksldjump" tooltip="iOS 5: 10 @ -35.7%"/>
          </p:cNvPr>
          <p:cNvSpPr/>
          <p:nvPr/>
        </p:nvSpPr>
        <p:spPr>
          <a:xfrm>
            <a:off x="6711304" y="6548430"/>
            <a:ext cx="172389" cy="6144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5" action="ppaction://hlinksldjump" tooltip="iOS 3: 7 @ -37.3%"/>
          </p:cNvPr>
          <p:cNvSpPr/>
          <p:nvPr/>
        </p:nvSpPr>
        <p:spPr>
          <a:xfrm>
            <a:off x="6883693" y="6465234"/>
            <a:ext cx="104395" cy="70087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6" name="Rectangle 1465">
            <a:hlinkClick r:id="rId5" action="ppaction://hlinksldjump" tooltip="Java ME: 7 @ +17.6%"/>
          </p:cNvPr>
          <p:cNvSpPr/>
          <p:nvPr/>
        </p:nvSpPr>
        <p:spPr>
          <a:xfrm>
            <a:off x="6988088" y="6465234"/>
            <a:ext cx="103209" cy="70087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5" action="ppaction://hlinksldjump" tooltip="Windows: 6 @ +46.8%"/>
          </p:cNvPr>
          <p:cNvSpPr/>
          <p:nvPr/>
        </p:nvSpPr>
        <p:spPr>
          <a:xfrm>
            <a:off x="6883693" y="6535321"/>
            <a:ext cx="136196" cy="45949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5" action="ppaction://hlinksldjump" tooltip="Android 2: 4 @ -27.9%"/>
          </p:cNvPr>
          <p:cNvSpPr/>
          <p:nvPr/>
        </p:nvSpPr>
        <p:spPr>
          <a:xfrm>
            <a:off x="6883693" y="6581270"/>
            <a:ext cx="136196" cy="28604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9" name="Rectangle 1468">
            <a:hlinkClick r:id="rId5" action="ppaction://hlinksldjump" tooltip="Symbian: 3 @ +9.1%"/>
          </p:cNvPr>
          <p:cNvSpPr/>
          <p:nvPr/>
        </p:nvSpPr>
        <p:spPr>
          <a:xfrm>
            <a:off x="7019889" y="6535321"/>
            <a:ext cx="71408" cy="48642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5" action="ppaction://hlinksldjump" tooltip="Black berry: 2 @ +16.3%"/>
          </p:cNvPr>
          <p:cNvSpPr/>
          <p:nvPr/>
        </p:nvSpPr>
        <p:spPr>
          <a:xfrm>
            <a:off x="7019889" y="6583963"/>
            <a:ext cx="71408" cy="2591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5" action="ppaction://hlinksldjump" tooltip="Listener: 7 @ -8.9%"/>
          </p:cNvPr>
          <p:cNvSpPr/>
          <p:nvPr/>
        </p:nvSpPr>
        <p:spPr>
          <a:xfrm>
            <a:off x="6698604" y="6370790"/>
            <a:ext cx="405393" cy="251784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72" name="Rectangle 1471">
            <a:hlinkClick r:id="rId5" action="ppaction://hlinksldjump" tooltip="iOS 4: 10 @ +4.2%"/>
          </p:cNvPr>
          <p:cNvSpPr/>
          <p:nvPr/>
        </p:nvSpPr>
        <p:spPr>
          <a:xfrm>
            <a:off x="6233280" y="6635274"/>
            <a:ext cx="132690" cy="73151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5" action="ppaction://hlinksldjump" tooltip="Android 3: 8 @ -15.7%"/>
          </p:cNvPr>
          <p:cNvSpPr/>
          <p:nvPr/>
        </p:nvSpPr>
        <p:spPr>
          <a:xfrm>
            <a:off x="6365970" y="6635274"/>
            <a:ext cx="112191" cy="73151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4" name="Rectangle 1473">
            <a:hlinkClick r:id="rId5" action="ppaction://hlinksldjump" tooltip="Android 4: 7 @ -2.1%"/>
          </p:cNvPr>
          <p:cNvSpPr/>
          <p:nvPr/>
        </p:nvSpPr>
        <p:spPr>
          <a:xfrm>
            <a:off x="6233280" y="6708425"/>
            <a:ext cx="125639" cy="5450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5" action="ppaction://hlinksldjump" tooltip="iOS 5: 6 @ +25.7%"/>
          </p:cNvPr>
          <p:cNvSpPr/>
          <p:nvPr/>
        </p:nvSpPr>
        <p:spPr>
          <a:xfrm>
            <a:off x="6358919" y="6708425"/>
            <a:ext cx="119242" cy="54504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6" name="Rectangle 1475">
            <a:hlinkClick r:id="rId5" action="ppaction://hlinksldjump" tooltip="Java ME: 5 @ -37.0%"/>
          </p:cNvPr>
          <p:cNvSpPr/>
          <p:nvPr/>
        </p:nvSpPr>
        <p:spPr>
          <a:xfrm>
            <a:off x="6233280" y="6762929"/>
            <a:ext cx="131781" cy="40265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5" action="ppaction://hlinksldjump" tooltip="iOS 3: 4 @ +25.1%"/>
          </p:cNvPr>
          <p:cNvSpPr/>
          <p:nvPr/>
        </p:nvSpPr>
        <p:spPr>
          <a:xfrm>
            <a:off x="6233280" y="6803194"/>
            <a:ext cx="131781" cy="29406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5" action="ppaction://hlinksldjump" tooltip="Windows: 3 @ +29.8%"/>
          </p:cNvPr>
          <p:cNvSpPr/>
          <p:nvPr/>
        </p:nvSpPr>
        <p:spPr>
          <a:xfrm>
            <a:off x="6365061" y="6762929"/>
            <a:ext cx="77513" cy="44428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9" name="Rectangle 1478">
            <a:hlinkClick r:id="rId5" action="ppaction://hlinksldjump" tooltip="Black berry: 2 @ -49.4%"/>
          </p:cNvPr>
          <p:cNvSpPr/>
          <p:nvPr/>
        </p:nvSpPr>
        <p:spPr>
          <a:xfrm>
            <a:off x="6442574" y="6762929"/>
            <a:ext cx="35587" cy="44428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5" action="ppaction://hlinksldjump" tooltip="Android 2: 1 @ -67.4%"/>
          </p:cNvPr>
          <p:cNvSpPr/>
          <p:nvPr/>
        </p:nvSpPr>
        <p:spPr>
          <a:xfrm>
            <a:off x="6365061" y="6807357"/>
            <a:ext cx="55647" cy="25243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5" action="ppaction://hlinksldjump" tooltip="Symbian: 1 @ +49.3%"/>
          </p:cNvPr>
          <p:cNvSpPr/>
          <p:nvPr/>
        </p:nvSpPr>
        <p:spPr>
          <a:xfrm>
            <a:off x="6420708" y="6807357"/>
            <a:ext cx="46692" cy="25243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5" action="ppaction://hlinksldjump" tooltip="Android 1: 0 @ +7.9%"/>
          </p:cNvPr>
          <p:cNvSpPr/>
          <p:nvPr/>
        </p:nvSpPr>
        <p:spPr>
          <a:xfrm>
            <a:off x="6467400" y="6807357"/>
            <a:ext cx="10761" cy="20492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5" action="ppaction://hlinksldjump" tooltip="Other: 0 @ +inf%"/>
          </p:cNvPr>
          <p:cNvSpPr/>
          <p:nvPr/>
        </p:nvSpPr>
        <p:spPr>
          <a:xfrm>
            <a:off x="6467400" y="6827850"/>
            <a:ext cx="10761" cy="47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5" action="ppaction://hlinksldjump" tooltip="Browser: 4 @ -10.2%"/>
          </p:cNvPr>
          <p:cNvSpPr/>
          <p:nvPr/>
        </p:nvSpPr>
        <p:spPr>
          <a:xfrm>
            <a:off x="6220580" y="6622574"/>
            <a:ext cx="270281" cy="222726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5" action="ppaction://hlinksldjump" tooltip="Android 4: 9 @ +101.8%"/>
          </p:cNvPr>
          <p:cNvSpPr/>
          <p:nvPr/>
        </p:nvSpPr>
        <p:spPr>
          <a:xfrm>
            <a:off x="6503561" y="6635274"/>
            <a:ext cx="160376" cy="513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hlinkClick r:id="rId5" action="ppaction://hlinksldjump" tooltip="iOS 4: 7 @ +89.0%"/>
          </p:cNvPr>
          <p:cNvSpPr/>
          <p:nvPr/>
        </p:nvSpPr>
        <p:spPr>
          <a:xfrm>
            <a:off x="6503561" y="6686630"/>
            <a:ext cx="160376" cy="37010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hlinkClick r:id="rId5" action="ppaction://hlinksldjump" tooltip="iOS 5: 6 @ +168.2%"/>
          </p:cNvPr>
          <p:cNvSpPr/>
          <p:nvPr/>
        </p:nvSpPr>
        <p:spPr>
          <a:xfrm>
            <a:off x="6663937" y="6635274"/>
            <a:ext cx="98771" cy="560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5" action="ppaction://hlinksldjump" tooltip="iOS 3: 4 @ +65.4%"/>
          </p:cNvPr>
          <p:cNvSpPr/>
          <p:nvPr/>
        </p:nvSpPr>
        <p:spPr>
          <a:xfrm>
            <a:off x="6663937" y="6691290"/>
            <a:ext cx="98771" cy="32351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5" action="ppaction://hlinksldjump" tooltip="Android 3: 3 @ -29.8%"/>
          </p:cNvPr>
          <p:cNvSpPr/>
          <p:nvPr/>
        </p:nvSpPr>
        <p:spPr>
          <a:xfrm>
            <a:off x="6762708" y="6635274"/>
            <a:ext cx="53282" cy="51903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0" name="Rectangle 1489">
            <a:hlinkClick r:id="rId5" action="ppaction://hlinksldjump" tooltip="Java ME: 3 @ +7.9%"/>
          </p:cNvPr>
          <p:cNvSpPr/>
          <p:nvPr/>
        </p:nvSpPr>
        <p:spPr>
          <a:xfrm>
            <a:off x="6815990" y="6635274"/>
            <a:ext cx="52999" cy="51903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5" action="ppaction://hlinksldjump" tooltip="Black berry: 1 @ -34.7%"/>
          </p:cNvPr>
          <p:cNvSpPr/>
          <p:nvPr/>
        </p:nvSpPr>
        <p:spPr>
          <a:xfrm>
            <a:off x="6762708" y="6687176"/>
            <a:ext cx="57432" cy="20000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2" name="Rectangle 1491">
            <a:hlinkClick r:id="rId5" action="ppaction://hlinksldjump" tooltip="Android 2: 1 @ -70.0%"/>
          </p:cNvPr>
          <p:cNvSpPr/>
          <p:nvPr/>
        </p:nvSpPr>
        <p:spPr>
          <a:xfrm>
            <a:off x="6762708" y="6707176"/>
            <a:ext cx="57432" cy="16464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Rectangle 1492">
            <a:hlinkClick r:id="rId5" action="ppaction://hlinksldjump" tooltip="Windows: 1 @ -37.9%"/>
          </p:cNvPr>
          <p:cNvSpPr/>
          <p:nvPr/>
        </p:nvSpPr>
        <p:spPr>
          <a:xfrm>
            <a:off x="6820139" y="6687176"/>
            <a:ext cx="48849" cy="18488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4" name="Rectangle 1493">
            <a:hlinkClick r:id="rId5" action="ppaction://hlinksldjump" tooltip="Symbian: 1 @ +74.2%"/>
          </p:cNvPr>
          <p:cNvSpPr/>
          <p:nvPr/>
        </p:nvSpPr>
        <p:spPr>
          <a:xfrm>
            <a:off x="6820139" y="6705664"/>
            <a:ext cx="27865" cy="17977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5" name="Rectangle 1494">
            <a:hlinkClick r:id="rId5" action="ppaction://hlinksldjump" tooltip="Android 1: 0 @ +19.4%"/>
          </p:cNvPr>
          <p:cNvSpPr/>
          <p:nvPr/>
        </p:nvSpPr>
        <p:spPr>
          <a:xfrm>
            <a:off x="6848004" y="6705664"/>
            <a:ext cx="20984" cy="10818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6" name="Rectangle 1495">
            <a:hlinkClick r:id="rId5" action="ppaction://hlinksldjump" tooltip="Other: 0 @ -32.2%"/>
          </p:cNvPr>
          <p:cNvSpPr/>
          <p:nvPr/>
        </p:nvSpPr>
        <p:spPr>
          <a:xfrm>
            <a:off x="6848004" y="6716482"/>
            <a:ext cx="20984" cy="7159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5" action="ppaction://hlinksldjump" tooltip="Traveller: 3 @ +30.4%"/>
          </p:cNvPr>
          <p:cNvSpPr/>
          <p:nvPr/>
        </p:nvSpPr>
        <p:spPr>
          <a:xfrm>
            <a:off x="6490861" y="6622574"/>
            <a:ext cx="390827" cy="113767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98" name="Rectangle 1497">
            <a:hlinkClick r:id="rId5" action="ppaction://hlinksldjump" tooltip="Android 3: 8 @ +53.8%"/>
          </p:cNvPr>
          <p:cNvSpPr/>
          <p:nvPr/>
        </p:nvSpPr>
        <p:spPr>
          <a:xfrm>
            <a:off x="6503561" y="6749041"/>
            <a:ext cx="144449" cy="49698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5" action="ppaction://hlinksldjump" tooltip="Android 4: 5 @ +33.1%"/>
          </p:cNvPr>
          <p:cNvSpPr/>
          <p:nvPr/>
        </p:nvSpPr>
        <p:spPr>
          <a:xfrm>
            <a:off x="6503561" y="6798739"/>
            <a:ext cx="144449" cy="33861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0" name="Rectangle 1499">
            <a:hlinkClick r:id="rId5" action="ppaction://hlinksldjump" tooltip="iOS 4: 3 @ -56.0%"/>
          </p:cNvPr>
          <p:cNvSpPr/>
          <p:nvPr/>
        </p:nvSpPr>
        <p:spPr>
          <a:xfrm>
            <a:off x="6648010" y="6749041"/>
            <a:ext cx="71027" cy="43762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5" action="ppaction://hlinksldjump" tooltip="Windows: 3 @ +28.2%"/>
          </p:cNvPr>
          <p:cNvSpPr/>
          <p:nvPr/>
        </p:nvSpPr>
        <p:spPr>
          <a:xfrm>
            <a:off x="6648010" y="6792803"/>
            <a:ext cx="71027" cy="39797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5" action="ppaction://hlinksldjump" tooltip="Java ME: 3 @ -27.7%"/>
          </p:cNvPr>
          <p:cNvSpPr/>
          <p:nvPr/>
        </p:nvSpPr>
        <p:spPr>
          <a:xfrm>
            <a:off x="6719037" y="6749041"/>
            <a:ext cx="82050" cy="34345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3" name="Rectangle 1502">
            <a:hlinkClick r:id="rId5" action="ppaction://hlinksldjump" tooltip="iOS 5: 3 @ -47.7%"/>
          </p:cNvPr>
          <p:cNvSpPr/>
          <p:nvPr/>
        </p:nvSpPr>
        <p:spPr>
          <a:xfrm>
            <a:off x="6801087" y="6749041"/>
            <a:ext cx="67901" cy="34345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4" name="Rectangle 1503">
            <a:hlinkClick r:id="rId5" action="ppaction://hlinksldjump" tooltip="iOS 3: 3 @ -59.4%"/>
          </p:cNvPr>
          <p:cNvSpPr/>
          <p:nvPr/>
        </p:nvSpPr>
        <p:spPr>
          <a:xfrm>
            <a:off x="6719037" y="6783386"/>
            <a:ext cx="81617" cy="27646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5" name="Rectangle 1504">
            <a:hlinkClick r:id="rId5" action="ppaction://hlinksldjump" tooltip="Symbian: 2 @ +106.0%"/>
          </p:cNvPr>
          <p:cNvSpPr/>
          <p:nvPr/>
        </p:nvSpPr>
        <p:spPr>
          <a:xfrm>
            <a:off x="6719037" y="6811032"/>
            <a:ext cx="81617" cy="215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6" name="Rectangle 1505">
            <a:hlinkClick r:id="rId5" action="ppaction://hlinksldjump" tooltip="Android 2: 1 @ +97.9%"/>
          </p:cNvPr>
          <p:cNvSpPr/>
          <p:nvPr/>
        </p:nvSpPr>
        <p:spPr>
          <a:xfrm>
            <a:off x="6800654" y="6783386"/>
            <a:ext cx="68334" cy="19183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7" name="Rectangle 1506">
            <a:hlinkClick r:id="rId5" action="ppaction://hlinksldjump" tooltip="Black berry: 1 @ +15.1%"/>
          </p:cNvPr>
          <p:cNvSpPr/>
          <p:nvPr/>
        </p:nvSpPr>
        <p:spPr>
          <a:xfrm>
            <a:off x="6800654" y="6802568"/>
            <a:ext cx="58658" cy="19219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5" action="ppaction://hlinksldjump" tooltip="Android 1: 1 @ +131.8%"/>
          </p:cNvPr>
          <p:cNvSpPr/>
          <p:nvPr/>
        </p:nvSpPr>
        <p:spPr>
          <a:xfrm>
            <a:off x="6800654" y="6821787"/>
            <a:ext cx="58658" cy="108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5" action="ppaction://hlinksldjump" tooltip="Other: 0 @ +inf%"/>
          </p:cNvPr>
          <p:cNvSpPr/>
          <p:nvPr/>
        </p:nvSpPr>
        <p:spPr>
          <a:xfrm>
            <a:off x="6859312" y="6802568"/>
            <a:ext cx="9676" cy="300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5" action="ppaction://hlinksldjump" tooltip="Cameraman: 3 @ -11.0%"/>
          </p:cNvPr>
          <p:cNvSpPr/>
          <p:nvPr/>
        </p:nvSpPr>
        <p:spPr>
          <a:xfrm>
            <a:off x="6490861" y="6736341"/>
            <a:ext cx="390827" cy="108959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11" name="Rectangle 1510">
            <a:hlinkClick r:id="rId5" action="ppaction://hlinksldjump" tooltip="iOS 5: 5 @ +68.6%"/>
          </p:cNvPr>
          <p:cNvSpPr/>
          <p:nvPr/>
        </p:nvSpPr>
        <p:spPr>
          <a:xfrm>
            <a:off x="6894388" y="6635274"/>
            <a:ext cx="112828" cy="42238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5" action="ppaction://hlinksldjump" tooltip="Android 4: 4 @ +44.3%"/>
          </p:cNvPr>
          <p:cNvSpPr/>
          <p:nvPr/>
        </p:nvSpPr>
        <p:spPr>
          <a:xfrm>
            <a:off x="7007216" y="6635274"/>
            <a:ext cx="84081" cy="42238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5" action="ppaction://hlinksldjump" tooltip="Android 3: 4 @ +46.3%"/>
          </p:cNvPr>
          <p:cNvSpPr/>
          <p:nvPr/>
        </p:nvSpPr>
        <p:spPr>
          <a:xfrm>
            <a:off x="6894388" y="6677512"/>
            <a:ext cx="76862" cy="42948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5" action="ppaction://hlinksldjump" tooltip="Black berry: 3 @ +375.1%"/>
          </p:cNvPr>
          <p:cNvSpPr/>
          <p:nvPr/>
        </p:nvSpPr>
        <p:spPr>
          <a:xfrm>
            <a:off x="6894388" y="6720460"/>
            <a:ext cx="76862" cy="357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5" action="ppaction://hlinksldjump" tooltip="iOS 4: 3 @ -21.3%"/>
          </p:cNvPr>
          <p:cNvSpPr/>
          <p:nvPr/>
        </p:nvSpPr>
        <p:spPr>
          <a:xfrm>
            <a:off x="6971250" y="6677512"/>
            <a:ext cx="66601" cy="35826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>
            <a:hlinkClick r:id="rId5" action="ppaction://hlinksldjump" tooltip="Java ME: 2 @ -36.6%"/>
          </p:cNvPr>
          <p:cNvSpPr/>
          <p:nvPr/>
        </p:nvSpPr>
        <p:spPr>
          <a:xfrm>
            <a:off x="7037851" y="6677512"/>
            <a:ext cx="53446" cy="35826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Rectangle 1516">
            <a:hlinkClick r:id="rId5" action="ppaction://hlinksldjump" tooltip="Windows: 2 @ +8.1%"/>
          </p:cNvPr>
          <p:cNvSpPr/>
          <p:nvPr/>
        </p:nvSpPr>
        <p:spPr>
          <a:xfrm>
            <a:off x="6971250" y="6713338"/>
            <a:ext cx="61460" cy="22675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8" name="Rectangle 1517">
            <a:hlinkClick r:id="rId5" action="ppaction://hlinksldjump" tooltip="iOS 3: 1 @ -60.9%"/>
          </p:cNvPr>
          <p:cNvSpPr/>
          <p:nvPr/>
        </p:nvSpPr>
        <p:spPr>
          <a:xfrm>
            <a:off x="6971250" y="6736013"/>
            <a:ext cx="61460" cy="20181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9" name="Rectangle 1518">
            <a:hlinkClick r:id="rId5" action="ppaction://hlinksldjump" tooltip="Android 2: 1 @ +31.9%"/>
          </p:cNvPr>
          <p:cNvSpPr/>
          <p:nvPr/>
        </p:nvSpPr>
        <p:spPr>
          <a:xfrm>
            <a:off x="7032711" y="6713338"/>
            <a:ext cx="58586" cy="19583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5" action="ppaction://hlinksldjump" tooltip="Symbian: 1 @ +28.6%"/>
          </p:cNvPr>
          <p:cNvSpPr/>
          <p:nvPr/>
        </p:nvSpPr>
        <p:spPr>
          <a:xfrm>
            <a:off x="7032711" y="6732920"/>
            <a:ext cx="45431" cy="23273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5" action="ppaction://hlinksldjump" tooltip="Android 1: 0 @ +49.4%"/>
          </p:cNvPr>
          <p:cNvSpPr/>
          <p:nvPr/>
        </p:nvSpPr>
        <p:spPr>
          <a:xfrm>
            <a:off x="7078142" y="6732920"/>
            <a:ext cx="13155" cy="23273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5" action="ppaction://hlinksldjump" tooltip="Connected: 2 @ +16.0%"/>
          </p:cNvPr>
          <p:cNvSpPr/>
          <p:nvPr/>
        </p:nvSpPr>
        <p:spPr>
          <a:xfrm>
            <a:off x="6881688" y="6622574"/>
            <a:ext cx="222309" cy="146320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5" action="ppaction://hlinksldjump" tooltip="iOS 5: 3 @ +39.5%"/>
          </p:cNvPr>
          <p:cNvSpPr/>
          <p:nvPr/>
        </p:nvSpPr>
        <p:spPr>
          <a:xfrm>
            <a:off x="6894388" y="6781594"/>
            <a:ext cx="70210" cy="28063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5" action="ppaction://hlinksldjump" tooltip="Android 3: 2 @ -9.6%"/>
          </p:cNvPr>
          <p:cNvSpPr/>
          <p:nvPr/>
        </p:nvSpPr>
        <p:spPr>
          <a:xfrm>
            <a:off x="6894388" y="6809656"/>
            <a:ext cx="70210" cy="22944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5" action="ppaction://hlinksldjump" tooltip="iOS 4: 2 @ -29.9%"/>
          </p:cNvPr>
          <p:cNvSpPr/>
          <p:nvPr/>
        </p:nvSpPr>
        <p:spPr>
          <a:xfrm>
            <a:off x="6964598" y="6781594"/>
            <a:ext cx="56710" cy="27520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5" action="ppaction://hlinksldjump" tooltip="iOS 3: 2 @ -41.2%"/>
          </p:cNvPr>
          <p:cNvSpPr/>
          <p:nvPr/>
        </p:nvSpPr>
        <p:spPr>
          <a:xfrm>
            <a:off x="6964598" y="6809114"/>
            <a:ext cx="56710" cy="23486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Rectangle 1526">
            <a:hlinkClick r:id="rId5" action="ppaction://hlinksldjump" tooltip="Java ME: 1 @ -19.7%"/>
          </p:cNvPr>
          <p:cNvSpPr/>
          <p:nvPr/>
        </p:nvSpPr>
        <p:spPr>
          <a:xfrm>
            <a:off x="7021308" y="6781594"/>
            <a:ext cx="36018" cy="22729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5" action="ppaction://hlinksldjump" tooltip="Windows: 1 @ +74.0%"/>
          </p:cNvPr>
          <p:cNvSpPr/>
          <p:nvPr/>
        </p:nvSpPr>
        <p:spPr>
          <a:xfrm>
            <a:off x="7057326" y="6781594"/>
            <a:ext cx="33971" cy="22729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Rectangle 1528">
            <a:hlinkClick r:id="rId5" action="ppaction://hlinksldjump" tooltip="Android 4: 1 @ -34.5%"/>
          </p:cNvPr>
          <p:cNvSpPr/>
          <p:nvPr/>
        </p:nvSpPr>
        <p:spPr>
          <a:xfrm>
            <a:off x="7021308" y="6804323"/>
            <a:ext cx="45444" cy="16402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Rectangle 1529">
            <a:hlinkClick r:id="rId5" action="ppaction://hlinksldjump" tooltip="Android 2: 1 @ +158.9%"/>
          </p:cNvPr>
          <p:cNvSpPr/>
          <p:nvPr/>
        </p:nvSpPr>
        <p:spPr>
          <a:xfrm>
            <a:off x="7021308" y="6820725"/>
            <a:ext cx="45444" cy="118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5" action="ppaction://hlinksldjump" tooltip="Android 1: 1 @ +inf%"/>
          </p:cNvPr>
          <p:cNvSpPr/>
          <p:nvPr/>
        </p:nvSpPr>
        <p:spPr>
          <a:xfrm>
            <a:off x="7066752" y="6804323"/>
            <a:ext cx="24545" cy="178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5" action="ppaction://hlinksldjump" tooltip="Black berry: 0 @ +153.4%"/>
          </p:cNvPr>
          <p:cNvSpPr/>
          <p:nvPr/>
        </p:nvSpPr>
        <p:spPr>
          <a:xfrm>
            <a:off x="7066752" y="6822129"/>
            <a:ext cx="24545" cy="104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Rectangle 1532">
            <a:hlinkClick r:id="rId5" action="ppaction://hlinksldjump" tooltip="Picky: 1 @ -6.0%"/>
          </p:cNvPr>
          <p:cNvSpPr/>
          <p:nvPr/>
        </p:nvSpPr>
        <p:spPr>
          <a:xfrm>
            <a:off x="6881688" y="6768894"/>
            <a:ext cx="222309" cy="76406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5" action="ppaction://hlinksldjump" tooltip="Lifestyle: 6 @ -7.5%"/>
          </p:cNvPr>
          <p:cNvSpPr/>
          <p:nvPr/>
        </p:nvSpPr>
        <p:spPr>
          <a:xfrm>
            <a:off x="5496872" y="6358090"/>
            <a:ext cx="1619825" cy="499910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Lifestyle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535" name="Rectangle 1534">
            <a:hlinkClick r:id="rId5" action="ppaction://hlinksldjump" tooltip="Android 4: 26 @ +7.4%"/>
          </p:cNvPr>
          <p:cNvSpPr/>
          <p:nvPr/>
        </p:nvSpPr>
        <p:spPr>
          <a:xfrm>
            <a:off x="7142097" y="5701149"/>
            <a:ext cx="274567" cy="104269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5" action="ppaction://hlinksldjump" tooltip="Android 3: 24 @ -17.5%"/>
          </p:cNvPr>
          <p:cNvSpPr/>
          <p:nvPr/>
        </p:nvSpPr>
        <p:spPr>
          <a:xfrm>
            <a:off x="7416664" y="5701149"/>
            <a:ext cx="248092" cy="104269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5" action="ppaction://hlinksldjump" tooltip="iOS 4: 20 @ -23.9%"/>
          </p:cNvPr>
          <p:cNvSpPr/>
          <p:nvPr/>
        </p:nvSpPr>
        <p:spPr>
          <a:xfrm>
            <a:off x="7142097" y="5805418"/>
            <a:ext cx="218623" cy="102187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Rectangle 1537">
            <a:hlinkClick r:id="rId5" action="ppaction://hlinksldjump" tooltip="iOS 3: 14 @ +35.0%"/>
          </p:cNvPr>
          <p:cNvSpPr/>
          <p:nvPr/>
        </p:nvSpPr>
        <p:spPr>
          <a:xfrm>
            <a:off x="7142097" y="5907605"/>
            <a:ext cx="218623" cy="68929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Rectangle 1538">
            <a:hlinkClick r:id="rId5" action="ppaction://hlinksldjump" tooltip="iOS 5: 12 @ -48.3%"/>
          </p:cNvPr>
          <p:cNvSpPr/>
          <p:nvPr/>
        </p:nvSpPr>
        <p:spPr>
          <a:xfrm>
            <a:off x="7360720" y="5805418"/>
            <a:ext cx="161752" cy="81600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5" action="ppaction://hlinksldjump" tooltip="Windows: 11 @ +63.8%"/>
          </p:cNvPr>
          <p:cNvSpPr/>
          <p:nvPr/>
        </p:nvSpPr>
        <p:spPr>
          <a:xfrm>
            <a:off x="7522472" y="5805418"/>
            <a:ext cx="142284" cy="81600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Rectangle 1540">
            <a:hlinkClick r:id="rId5" action="ppaction://hlinksldjump" tooltip="Java ME: 10 @ -38.6%"/>
          </p:cNvPr>
          <p:cNvSpPr/>
          <p:nvPr/>
        </p:nvSpPr>
        <p:spPr>
          <a:xfrm>
            <a:off x="7360720" y="5887019"/>
            <a:ext cx="123458" cy="89515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Rectangle 1541">
            <a:hlinkClick r:id="rId5" action="ppaction://hlinksldjump" tooltip="Android 2: 6 @ -13.5%"/>
          </p:cNvPr>
          <p:cNvSpPr/>
          <p:nvPr/>
        </p:nvSpPr>
        <p:spPr>
          <a:xfrm>
            <a:off x="7484178" y="5887019"/>
            <a:ext cx="126081" cy="54878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Rectangle 1542">
            <a:hlinkClick r:id="rId5" action="ppaction://hlinksldjump" tooltip="Black berry: 4 @ +55.9%"/>
          </p:cNvPr>
          <p:cNvSpPr/>
          <p:nvPr/>
        </p:nvSpPr>
        <p:spPr>
          <a:xfrm>
            <a:off x="7484178" y="5941897"/>
            <a:ext cx="126081" cy="34637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Rectangle 1543">
            <a:hlinkClick r:id="rId5" action="ppaction://hlinksldjump" tooltip="Symbian: 4 @ -8.8%"/>
          </p:cNvPr>
          <p:cNvSpPr/>
          <p:nvPr/>
        </p:nvSpPr>
        <p:spPr>
          <a:xfrm>
            <a:off x="7610259" y="5887019"/>
            <a:ext cx="54497" cy="77693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5" action="ppaction://hlinksldjump" tooltip="Android 1: 1 @ -64.9%"/>
          </p:cNvPr>
          <p:cNvSpPr/>
          <p:nvPr/>
        </p:nvSpPr>
        <p:spPr>
          <a:xfrm>
            <a:off x="7610259" y="5964712"/>
            <a:ext cx="54497" cy="11822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5" action="ppaction://hlinksldjump" tooltip="Newbie: 11 @ -13.5%"/>
          </p:cNvPr>
          <p:cNvSpPr/>
          <p:nvPr/>
        </p:nvSpPr>
        <p:spPr>
          <a:xfrm>
            <a:off x="7129397" y="5688449"/>
            <a:ext cx="548059" cy="300785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47" name="Rectangle 1546">
            <a:hlinkClick r:id="rId5" action="ppaction://hlinksldjump" tooltip="Android 3: 24 @ +69.0%"/>
          </p:cNvPr>
          <p:cNvSpPr/>
          <p:nvPr/>
        </p:nvSpPr>
        <p:spPr>
          <a:xfrm>
            <a:off x="7142097" y="6001934"/>
            <a:ext cx="255593" cy="101895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5" action="ppaction://hlinksldjump" tooltip="iOS 5: 16 @ +58.0%"/>
          </p:cNvPr>
          <p:cNvSpPr/>
          <p:nvPr/>
        </p:nvSpPr>
        <p:spPr>
          <a:xfrm>
            <a:off x="7142097" y="6103829"/>
            <a:ext cx="255593" cy="66348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5" action="ppaction://hlinksldjump" tooltip="iOS 4: 14 @ -49.0%"/>
          </p:cNvPr>
          <p:cNvSpPr/>
          <p:nvPr/>
        </p:nvSpPr>
        <p:spPr>
          <a:xfrm>
            <a:off x="7142097" y="6170177"/>
            <a:ext cx="255593" cy="58905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5" action="ppaction://hlinksldjump" tooltip="Android 4: 13 @ -25.5%"/>
          </p:cNvPr>
          <p:cNvSpPr/>
          <p:nvPr/>
        </p:nvSpPr>
        <p:spPr>
          <a:xfrm>
            <a:off x="7397689" y="6001934"/>
            <a:ext cx="152952" cy="94333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Rectangle 1550">
            <a:hlinkClick r:id="rId5" action="ppaction://hlinksldjump" tooltip="Java ME: 10 @ -26.7%"/>
          </p:cNvPr>
          <p:cNvSpPr/>
          <p:nvPr/>
        </p:nvSpPr>
        <p:spPr>
          <a:xfrm>
            <a:off x="7550641" y="6001934"/>
            <a:ext cx="114115" cy="9433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Rectangle 1551">
            <a:hlinkClick r:id="rId5" action="ppaction://hlinksldjump" tooltip="iOS 3: 9 @ -39.0%"/>
          </p:cNvPr>
          <p:cNvSpPr/>
          <p:nvPr/>
        </p:nvSpPr>
        <p:spPr>
          <a:xfrm>
            <a:off x="7397689" y="6096267"/>
            <a:ext cx="136919" cy="73200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Rectangle 1552">
            <a:hlinkClick r:id="rId5" action="ppaction://hlinksldjump" tooltip="Windows: 8 @ +53.0%"/>
          </p:cNvPr>
          <p:cNvSpPr/>
          <p:nvPr/>
        </p:nvSpPr>
        <p:spPr>
          <a:xfrm>
            <a:off x="7397689" y="6169468"/>
            <a:ext cx="136919" cy="59614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Rectangle 1553">
            <a:hlinkClick r:id="rId5" action="ppaction://hlinksldjump" tooltip="Android 2: 7 @ +5.4%"/>
          </p:cNvPr>
          <p:cNvSpPr/>
          <p:nvPr/>
        </p:nvSpPr>
        <p:spPr>
          <a:xfrm>
            <a:off x="7534608" y="6096267"/>
            <a:ext cx="130148" cy="57604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Rectangle 1554">
            <a:hlinkClick r:id="rId5" action="ppaction://hlinksldjump" tooltip="Symbian: 4 @ +12.2%"/>
          </p:cNvPr>
          <p:cNvSpPr/>
          <p:nvPr/>
        </p:nvSpPr>
        <p:spPr>
          <a:xfrm>
            <a:off x="7534608" y="6153871"/>
            <a:ext cx="130148" cy="35070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Rectangle 1555">
            <a:hlinkClick r:id="rId5" action="ppaction://hlinksldjump" tooltip="Black berry: 4 @ +32.9%"/>
          </p:cNvPr>
          <p:cNvSpPr/>
          <p:nvPr/>
        </p:nvSpPr>
        <p:spPr>
          <a:xfrm>
            <a:off x="7534608" y="6188941"/>
            <a:ext cx="108113" cy="4014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Rectangle 1556">
            <a:hlinkClick r:id="rId5" action="ppaction://hlinksldjump" tooltip="Other: 0 @ +inf%"/>
          </p:cNvPr>
          <p:cNvSpPr/>
          <p:nvPr/>
        </p:nvSpPr>
        <p:spPr>
          <a:xfrm>
            <a:off x="7642721" y="6188941"/>
            <a:ext cx="22035" cy="228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Rectangle 1557">
            <a:hlinkClick r:id="rId5" action="ppaction://hlinksldjump" tooltip="Android 1: 0 @ -2.8%"/>
          </p:cNvPr>
          <p:cNvSpPr/>
          <p:nvPr/>
        </p:nvSpPr>
        <p:spPr>
          <a:xfrm>
            <a:off x="7642721" y="6211814"/>
            <a:ext cx="22035" cy="1726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Rectangle 1558">
            <a:hlinkClick r:id="rId5" action="ppaction://hlinksldjump" tooltip="Retired: 9 @ -6.0%"/>
          </p:cNvPr>
          <p:cNvSpPr/>
          <p:nvPr/>
        </p:nvSpPr>
        <p:spPr>
          <a:xfrm>
            <a:off x="7129397" y="5989234"/>
            <a:ext cx="548059" cy="252548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0" name="Rectangle 1559">
            <a:hlinkClick r:id="rId5" action="ppaction://hlinksldjump" tooltip="iOS 4: 19 @ -4.7%"/>
          </p:cNvPr>
          <p:cNvSpPr/>
          <p:nvPr/>
        </p:nvSpPr>
        <p:spPr>
          <a:xfrm>
            <a:off x="7690156" y="5701149"/>
            <a:ext cx="186286" cy="107121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5" action="ppaction://hlinksldjump" tooltip="Android 3: 17 @ +3.1%"/>
          </p:cNvPr>
          <p:cNvSpPr/>
          <p:nvPr/>
        </p:nvSpPr>
        <p:spPr>
          <a:xfrm>
            <a:off x="7876441" y="5701149"/>
            <a:ext cx="167669" cy="107121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5" action="ppaction://hlinksldjump" tooltip="Android 4: 14 @ -32.5%"/>
          </p:cNvPr>
          <p:cNvSpPr/>
          <p:nvPr/>
        </p:nvSpPr>
        <p:spPr>
          <a:xfrm>
            <a:off x="7690156" y="5808270"/>
            <a:ext cx="163042" cy="90018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Rectangle 1562">
            <a:hlinkClick r:id="rId5" action="ppaction://hlinksldjump" tooltip="iOS 3: 10 @ +93.7%"/>
          </p:cNvPr>
          <p:cNvSpPr/>
          <p:nvPr/>
        </p:nvSpPr>
        <p:spPr>
          <a:xfrm>
            <a:off x="7690156" y="5898287"/>
            <a:ext cx="163042" cy="63482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4" name="Rectangle 1563">
            <a:hlinkClick r:id="rId5" action="ppaction://hlinksldjump" tooltip="iOS 5: 9 @ +35.3%"/>
          </p:cNvPr>
          <p:cNvSpPr/>
          <p:nvPr/>
        </p:nvSpPr>
        <p:spPr>
          <a:xfrm>
            <a:off x="7853197" y="5808270"/>
            <a:ext cx="118627" cy="85205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5" name="Rectangle 1564">
            <a:hlinkClick r:id="rId5" action="ppaction://hlinksldjump" tooltip="Windows: 6 @ +25.8%"/>
          </p:cNvPr>
          <p:cNvSpPr/>
          <p:nvPr/>
        </p:nvSpPr>
        <p:spPr>
          <a:xfrm>
            <a:off x="7971824" y="5808270"/>
            <a:ext cx="72286" cy="85205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6" name="Rectangle 1565">
            <a:hlinkClick r:id="rId5" action="ppaction://hlinksldjump" tooltip="Java ME: 5 @ -58.2%"/>
          </p:cNvPr>
          <p:cNvSpPr/>
          <p:nvPr/>
        </p:nvSpPr>
        <p:spPr>
          <a:xfrm>
            <a:off x="7853197" y="5893475"/>
            <a:ext cx="119780" cy="43034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Rectangle 1566">
            <a:hlinkClick r:id="rId5" action="ppaction://hlinksldjump" tooltip="Android 2: 3 @ -40.7%"/>
          </p:cNvPr>
          <p:cNvSpPr/>
          <p:nvPr/>
        </p:nvSpPr>
        <p:spPr>
          <a:xfrm>
            <a:off x="7853197" y="5936509"/>
            <a:ext cx="119780" cy="25261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Rectangle 1567">
            <a:hlinkClick r:id="rId5" action="ppaction://hlinksldjump" tooltip="Black berry: 3 @ -48.1%"/>
          </p:cNvPr>
          <p:cNvSpPr/>
          <p:nvPr/>
        </p:nvSpPr>
        <p:spPr>
          <a:xfrm>
            <a:off x="7972977" y="5893475"/>
            <a:ext cx="71133" cy="41984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9" name="Rectangle 1568">
            <a:hlinkClick r:id="rId5" action="ppaction://hlinksldjump" tooltip="Symbian: 1 @ -29.6%"/>
          </p:cNvPr>
          <p:cNvSpPr/>
          <p:nvPr/>
        </p:nvSpPr>
        <p:spPr>
          <a:xfrm>
            <a:off x="7972977" y="5935459"/>
            <a:ext cx="41428" cy="26310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0" name="Rectangle 1569">
            <a:hlinkClick r:id="rId5" action="ppaction://hlinksldjump" tooltip="Android 1: 1 @ +51.5%"/>
          </p:cNvPr>
          <p:cNvSpPr/>
          <p:nvPr/>
        </p:nvSpPr>
        <p:spPr>
          <a:xfrm>
            <a:off x="8014405" y="5935459"/>
            <a:ext cx="29706" cy="26310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1" name="Rectangle 1570">
            <a:hlinkClick r:id="rId5" action="ppaction://hlinksldjump" tooltip="DINK: 7 @ -10.8%"/>
          </p:cNvPr>
          <p:cNvSpPr/>
          <p:nvPr/>
        </p:nvSpPr>
        <p:spPr>
          <a:xfrm>
            <a:off x="7677456" y="5688449"/>
            <a:ext cx="379355" cy="286021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72" name="Rectangle 1571">
            <a:hlinkClick r:id="rId5" action="ppaction://hlinksldjump" tooltip="Android 4: 12 @ -20.3%"/>
          </p:cNvPr>
          <p:cNvSpPr/>
          <p:nvPr/>
        </p:nvSpPr>
        <p:spPr>
          <a:xfrm>
            <a:off x="8069510" y="5701149"/>
            <a:ext cx="115321" cy="102362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5" action="ppaction://hlinksldjump" tooltip="Android 3: 10 @ +23.9%"/>
          </p:cNvPr>
          <p:cNvSpPr/>
          <p:nvPr/>
        </p:nvSpPr>
        <p:spPr>
          <a:xfrm>
            <a:off x="8184832" y="5701149"/>
            <a:ext cx="104516" cy="102362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5" action="ppaction://hlinksldjump" tooltip="iOS 4: 7 @ -64.6%"/>
          </p:cNvPr>
          <p:cNvSpPr/>
          <p:nvPr/>
        </p:nvSpPr>
        <p:spPr>
          <a:xfrm>
            <a:off x="8069510" y="5803511"/>
            <a:ext cx="112374" cy="60895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5" action="ppaction://hlinksldjump" tooltip="iOS 3: 6 @ -6.6%"/>
          </p:cNvPr>
          <p:cNvSpPr/>
          <p:nvPr/>
        </p:nvSpPr>
        <p:spPr>
          <a:xfrm>
            <a:off x="8181884" y="5803511"/>
            <a:ext cx="107464" cy="60895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6" name="Rectangle 1575">
            <a:hlinkClick r:id="rId5" action="ppaction://hlinksldjump" tooltip="Java ME: 6 @ -38.9%"/>
          </p:cNvPr>
          <p:cNvSpPr/>
          <p:nvPr/>
        </p:nvSpPr>
        <p:spPr>
          <a:xfrm>
            <a:off x="8069510" y="5864406"/>
            <a:ext cx="116027" cy="48726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Rectangle 1576">
            <a:hlinkClick r:id="rId5" action="ppaction://hlinksldjump" tooltip="iOS 5: 6 @ -45.3%"/>
          </p:cNvPr>
          <p:cNvSpPr/>
          <p:nvPr/>
        </p:nvSpPr>
        <p:spPr>
          <a:xfrm>
            <a:off x="8069510" y="5913132"/>
            <a:ext cx="116027" cy="48638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8" name="Rectangle 1577">
            <a:hlinkClick r:id="rId5" action="ppaction://hlinksldjump" tooltip="Windows: 5 @ -26.3%"/>
          </p:cNvPr>
          <p:cNvSpPr/>
          <p:nvPr/>
        </p:nvSpPr>
        <p:spPr>
          <a:xfrm>
            <a:off x="8185537" y="5864406"/>
            <a:ext cx="103811" cy="44895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9" name="Rectangle 1578">
            <a:hlinkClick r:id="rId5" action="ppaction://hlinksldjump" tooltip="Android 2: 2 @ -54.9%"/>
          </p:cNvPr>
          <p:cNvSpPr/>
          <p:nvPr/>
        </p:nvSpPr>
        <p:spPr>
          <a:xfrm>
            <a:off x="8185537" y="5909301"/>
            <a:ext cx="56245" cy="36502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0" name="Rectangle 1579">
            <a:hlinkClick r:id="rId5" action="ppaction://hlinksldjump" tooltip="Symbian: 2 @ +50.6%"/>
          </p:cNvPr>
          <p:cNvSpPr/>
          <p:nvPr/>
        </p:nvSpPr>
        <p:spPr>
          <a:xfrm>
            <a:off x="8241782" y="5909301"/>
            <a:ext cx="47566" cy="36502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Rectangle 1580">
            <a:hlinkClick r:id="rId5" action="ppaction://hlinksldjump" tooltip="Black berry: 1 @ -78.4%"/>
          </p:cNvPr>
          <p:cNvSpPr/>
          <p:nvPr/>
        </p:nvSpPr>
        <p:spPr>
          <a:xfrm>
            <a:off x="8185537" y="5945803"/>
            <a:ext cx="77388" cy="15967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Rectangle 1581">
            <a:hlinkClick r:id="rId5" action="ppaction://hlinksldjump" tooltip="Other: 0 @ +inf%"/>
          </p:cNvPr>
          <p:cNvSpPr/>
          <p:nvPr/>
        </p:nvSpPr>
        <p:spPr>
          <a:xfrm>
            <a:off x="8262925" y="5945803"/>
            <a:ext cx="26423" cy="115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Rectangle 1582">
            <a:hlinkClick r:id="rId5" action="ppaction://hlinksldjump" tooltip="Android 1: 0 @ -67.0%"/>
          </p:cNvPr>
          <p:cNvSpPr/>
          <p:nvPr/>
        </p:nvSpPr>
        <p:spPr>
          <a:xfrm>
            <a:off x="8262925" y="5957364"/>
            <a:ext cx="26423" cy="4406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Rectangle 1583">
            <a:hlinkClick r:id="rId5" action="ppaction://hlinksldjump" tooltip="Listener: 5 @ -34.5%"/>
          </p:cNvPr>
          <p:cNvSpPr/>
          <p:nvPr/>
        </p:nvSpPr>
        <p:spPr>
          <a:xfrm>
            <a:off x="8056810" y="5688449"/>
            <a:ext cx="245238" cy="286021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5" action="ppaction://hlinksldjump" tooltip="iOS 5: 8 @ +80.7%"/>
          </p:cNvPr>
          <p:cNvSpPr/>
          <p:nvPr/>
        </p:nvSpPr>
        <p:spPr>
          <a:xfrm>
            <a:off x="7690156" y="5987169"/>
            <a:ext cx="116316" cy="63526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5" action="ppaction://hlinksldjump" tooltip="iOS 4: 7 @ +23.1%"/>
          </p:cNvPr>
          <p:cNvSpPr/>
          <p:nvPr/>
        </p:nvSpPr>
        <p:spPr>
          <a:xfrm>
            <a:off x="7690156" y="6050695"/>
            <a:ext cx="116316" cy="58936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7" name="Rectangle 1586">
            <a:hlinkClick r:id="rId5" action="ppaction://hlinksldjump" tooltip="Android 4: 7 @ +87.5%"/>
          </p:cNvPr>
          <p:cNvSpPr/>
          <p:nvPr/>
        </p:nvSpPr>
        <p:spPr>
          <a:xfrm>
            <a:off x="7806472" y="5987169"/>
            <a:ext cx="116225" cy="53785"/>
          </a:xfrm>
          <a:prstGeom prst="rect">
            <a:avLst/>
          </a:prstGeom>
          <a:solidFill>
            <a:srgbClr val="1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5" action="ppaction://hlinksldjump" tooltip="Java ME: 4 @ -17.5%"/>
          </p:cNvPr>
          <p:cNvSpPr/>
          <p:nvPr/>
        </p:nvSpPr>
        <p:spPr>
          <a:xfrm>
            <a:off x="7922697" y="5987169"/>
            <a:ext cx="63523" cy="53785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5" action="ppaction://hlinksldjump" tooltip="Android 2: 3 @ +51.5%"/>
          </p:cNvPr>
          <p:cNvSpPr/>
          <p:nvPr/>
        </p:nvSpPr>
        <p:spPr>
          <a:xfrm>
            <a:off x="7806472" y="6040954"/>
            <a:ext cx="83912" cy="34696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0" name="Rectangle 1589">
            <a:hlinkClick r:id="rId5" action="ppaction://hlinksldjump" tooltip="Android 3: 3 @ -69.3%"/>
          </p:cNvPr>
          <p:cNvSpPr/>
          <p:nvPr/>
        </p:nvSpPr>
        <p:spPr>
          <a:xfrm>
            <a:off x="7806472" y="6075650"/>
            <a:ext cx="83912" cy="33981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1" name="Rectangle 1590">
            <a:hlinkClick r:id="rId5" action="ppaction://hlinksldjump" tooltip="iOS 3: 3 @ -56.1%"/>
          </p:cNvPr>
          <p:cNvSpPr/>
          <p:nvPr/>
        </p:nvSpPr>
        <p:spPr>
          <a:xfrm>
            <a:off x="7890384" y="6040954"/>
            <a:ext cx="95836" cy="26446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2" name="Rectangle 1591">
            <a:hlinkClick r:id="rId5" action="ppaction://hlinksldjump" tooltip="Windows: 2 @ -51.8%"/>
          </p:cNvPr>
          <p:cNvSpPr/>
          <p:nvPr/>
        </p:nvSpPr>
        <p:spPr>
          <a:xfrm>
            <a:off x="7890384" y="6067399"/>
            <a:ext cx="75931" cy="28512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Rectangle 1592">
            <a:hlinkClick r:id="rId5" action="ppaction://hlinksldjump" tooltip="Symbian: 1 @ -41.4%"/>
          </p:cNvPr>
          <p:cNvSpPr/>
          <p:nvPr/>
        </p:nvSpPr>
        <p:spPr>
          <a:xfrm>
            <a:off x="7890384" y="6095911"/>
            <a:ext cx="75931" cy="1372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4" name="Rectangle 1593">
            <a:hlinkClick r:id="rId5" action="ppaction://hlinksldjump" tooltip="Black berry: 1 @ -52.9%"/>
          </p:cNvPr>
          <p:cNvSpPr/>
          <p:nvPr/>
        </p:nvSpPr>
        <p:spPr>
          <a:xfrm>
            <a:off x="7966315" y="6067399"/>
            <a:ext cx="19905" cy="28843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5" name="Rectangle 1594">
            <a:hlinkClick r:id="rId5" action="ppaction://hlinksldjump" tooltip="Other: 0 @ +64.3%"/>
          </p:cNvPr>
          <p:cNvSpPr/>
          <p:nvPr/>
        </p:nvSpPr>
        <p:spPr>
          <a:xfrm>
            <a:off x="7966315" y="6096242"/>
            <a:ext cx="19905" cy="9049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Rectangle 1595">
            <a:hlinkClick r:id="rId5" action="ppaction://hlinksldjump" tooltip="Android 1: 0 @ -40.6%"/>
          </p:cNvPr>
          <p:cNvSpPr/>
          <p:nvPr/>
        </p:nvSpPr>
        <p:spPr>
          <a:xfrm>
            <a:off x="7966315" y="6105291"/>
            <a:ext cx="19905" cy="4340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5" action="ppaction://hlinksldjump" tooltip="Browser: 3 @ -13.4%"/>
          </p:cNvPr>
          <p:cNvSpPr/>
          <p:nvPr/>
        </p:nvSpPr>
        <p:spPr>
          <a:xfrm>
            <a:off x="7677456" y="5974469"/>
            <a:ext cx="321464" cy="147862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98" name="Rectangle 1597">
            <a:hlinkClick r:id="rId5" action="ppaction://hlinksldjump" tooltip="Android 4: 5 @ +112.2%"/>
          </p:cNvPr>
          <p:cNvSpPr/>
          <p:nvPr/>
        </p:nvSpPr>
        <p:spPr>
          <a:xfrm>
            <a:off x="7690156" y="6135031"/>
            <a:ext cx="97997" cy="484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5" action="ppaction://hlinksldjump" tooltip="iOS 4: 5 @ +62.8%"/>
          </p:cNvPr>
          <p:cNvSpPr/>
          <p:nvPr/>
        </p:nvSpPr>
        <p:spPr>
          <a:xfrm>
            <a:off x="7690156" y="6183476"/>
            <a:ext cx="97997" cy="45606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5" action="ppaction://hlinksldjump" tooltip="Android 3: 4 @ +84.9%"/>
          </p:cNvPr>
          <p:cNvSpPr/>
          <p:nvPr/>
        </p:nvSpPr>
        <p:spPr>
          <a:xfrm>
            <a:off x="7788152" y="6135031"/>
            <a:ext cx="76374" cy="50683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5" action="ppaction://hlinksldjump" tooltip="Java ME: 4 @ +79.2%"/>
          </p:cNvPr>
          <p:cNvSpPr/>
          <p:nvPr/>
        </p:nvSpPr>
        <p:spPr>
          <a:xfrm>
            <a:off x="7788152" y="6185714"/>
            <a:ext cx="76374" cy="43368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5" action="ppaction://hlinksldjump" tooltip="iOS 5: 3 @ -33.4%"/>
          </p:cNvPr>
          <p:cNvSpPr/>
          <p:nvPr/>
        </p:nvSpPr>
        <p:spPr>
          <a:xfrm>
            <a:off x="7864527" y="6135031"/>
            <a:ext cx="64008" cy="47865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3" name="Rectangle 1602">
            <a:hlinkClick r:id="rId5" action="ppaction://hlinksldjump" tooltip="iOS 3: 3 @ -12.2%"/>
          </p:cNvPr>
          <p:cNvSpPr/>
          <p:nvPr/>
        </p:nvSpPr>
        <p:spPr>
          <a:xfrm>
            <a:off x="7928534" y="6135031"/>
            <a:ext cx="57686" cy="47865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4" name="Rectangle 1603">
            <a:hlinkClick r:id="rId5" action="ppaction://hlinksldjump" tooltip="Black berry: 2 @ +101.1%"/>
          </p:cNvPr>
          <p:cNvSpPr/>
          <p:nvPr/>
        </p:nvSpPr>
        <p:spPr>
          <a:xfrm>
            <a:off x="7864527" y="6182896"/>
            <a:ext cx="70255" cy="234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5" name="Rectangle 1604">
            <a:hlinkClick r:id="rId5" action="ppaction://hlinksldjump" tooltip="Android 2: 2 @ +37.5%"/>
          </p:cNvPr>
          <p:cNvSpPr/>
          <p:nvPr/>
        </p:nvSpPr>
        <p:spPr>
          <a:xfrm>
            <a:off x="7864527" y="6206352"/>
            <a:ext cx="70255" cy="22730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6" name="Rectangle 1605">
            <a:hlinkClick r:id="rId5" action="ppaction://hlinksldjump" tooltip="Windows: 2 @ -43.8%"/>
          </p:cNvPr>
          <p:cNvSpPr/>
          <p:nvPr/>
        </p:nvSpPr>
        <p:spPr>
          <a:xfrm>
            <a:off x="7934782" y="6182896"/>
            <a:ext cx="51438" cy="30115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5" action="ppaction://hlinksldjump" tooltip="Symbian: 1 @ -10.4%"/>
          </p:cNvPr>
          <p:cNvSpPr/>
          <p:nvPr/>
        </p:nvSpPr>
        <p:spPr>
          <a:xfrm>
            <a:off x="7934782" y="6213011"/>
            <a:ext cx="46134" cy="16071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Rectangle 1607">
            <a:hlinkClick r:id="rId5" action="ppaction://hlinksldjump" tooltip="Android 1: 0 @ -71.8%"/>
          </p:cNvPr>
          <p:cNvSpPr/>
          <p:nvPr/>
        </p:nvSpPr>
        <p:spPr>
          <a:xfrm>
            <a:off x="7980916" y="6213011"/>
            <a:ext cx="5304" cy="16071"/>
          </a:xfrm>
          <a:prstGeom prst="rect">
            <a:avLst/>
          </a:prstGeom>
          <a:solidFill>
            <a:srgbClr val="FF4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9" name="Rectangle 1608">
            <a:hlinkClick r:id="rId5" action="ppaction://hlinksldjump" tooltip="Traveller: 3 @ +23.5%"/>
          </p:cNvPr>
          <p:cNvSpPr/>
          <p:nvPr/>
        </p:nvSpPr>
        <p:spPr>
          <a:xfrm>
            <a:off x="7677456" y="6122331"/>
            <a:ext cx="321464" cy="119451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10" name="Rectangle 1609">
            <a:hlinkClick r:id="rId5" action="ppaction://hlinksldjump" tooltip="Android 4: 9 @ +68.6%"/>
          </p:cNvPr>
          <p:cNvSpPr/>
          <p:nvPr/>
        </p:nvSpPr>
        <p:spPr>
          <a:xfrm>
            <a:off x="8011620" y="5987169"/>
            <a:ext cx="126441" cy="67163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5" action="ppaction://hlinksldjump" tooltip="Android 3: 5 @ -5.9%"/>
          </p:cNvPr>
          <p:cNvSpPr/>
          <p:nvPr/>
        </p:nvSpPr>
        <p:spPr>
          <a:xfrm>
            <a:off x="8011620" y="6054332"/>
            <a:ext cx="126441" cy="32969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5" action="ppaction://hlinksldjump" tooltip="iOS 3: 3 @ -22.6%"/>
          </p:cNvPr>
          <p:cNvSpPr/>
          <p:nvPr/>
        </p:nvSpPr>
        <p:spPr>
          <a:xfrm>
            <a:off x="8138060" y="5987169"/>
            <a:ext cx="84044" cy="33214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5" action="ppaction://hlinksldjump" tooltip="iOS 4: 2 @ -39.6%"/>
          </p:cNvPr>
          <p:cNvSpPr/>
          <p:nvPr/>
        </p:nvSpPr>
        <p:spPr>
          <a:xfrm>
            <a:off x="8222104" y="5987169"/>
            <a:ext cx="67244" cy="33214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5" action="ppaction://hlinksldjump" tooltip="iOS 5: 2 @ -62.5%"/>
          </p:cNvPr>
          <p:cNvSpPr/>
          <p:nvPr/>
        </p:nvSpPr>
        <p:spPr>
          <a:xfrm>
            <a:off x="8138060" y="6020383"/>
            <a:ext cx="63816" cy="34787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5" action="ppaction://hlinksldjump" tooltip="Java ME: 2 @ -69.1%"/>
          </p:cNvPr>
          <p:cNvSpPr/>
          <p:nvPr/>
        </p:nvSpPr>
        <p:spPr>
          <a:xfrm>
            <a:off x="8138060" y="6055170"/>
            <a:ext cx="63816" cy="32131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Rectangle 1615">
            <a:hlinkClick r:id="rId5" action="ppaction://hlinksldjump" tooltip="Black berry: 2 @ +80.4%"/>
          </p:cNvPr>
          <p:cNvSpPr/>
          <p:nvPr/>
        </p:nvSpPr>
        <p:spPr>
          <a:xfrm>
            <a:off x="8201876" y="6020383"/>
            <a:ext cx="43939" cy="40231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7" name="Rectangle 1616">
            <a:hlinkClick r:id="rId5" action="ppaction://hlinksldjump" tooltip="Windows: 2 @ -25.6%"/>
          </p:cNvPr>
          <p:cNvSpPr/>
          <p:nvPr/>
        </p:nvSpPr>
        <p:spPr>
          <a:xfrm>
            <a:off x="8245815" y="6020383"/>
            <a:ext cx="43533" cy="40231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8" name="Rectangle 1617">
            <a:hlinkClick r:id="rId5" action="ppaction://hlinksldjump" tooltip="Android 2: 1 @ -20.8%"/>
          </p:cNvPr>
          <p:cNvSpPr/>
          <p:nvPr/>
        </p:nvSpPr>
        <p:spPr>
          <a:xfrm>
            <a:off x="8201876" y="6060614"/>
            <a:ext cx="42646" cy="26687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Rectangle 1618">
            <a:hlinkClick r:id="rId5" action="ppaction://hlinksldjump" tooltip="Symbian: 1 @ +198.9%"/>
          </p:cNvPr>
          <p:cNvSpPr/>
          <p:nvPr/>
        </p:nvSpPr>
        <p:spPr>
          <a:xfrm>
            <a:off x="8244522" y="6060614"/>
            <a:ext cx="44826" cy="165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5" action="ppaction://hlinksldjump" tooltip="Android 1: 0 @ +317.2%"/>
          </p:cNvPr>
          <p:cNvSpPr/>
          <p:nvPr/>
        </p:nvSpPr>
        <p:spPr>
          <a:xfrm>
            <a:off x="8244522" y="6077134"/>
            <a:ext cx="44826" cy="101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1" name="Rectangle 1620">
            <a:hlinkClick r:id="rId5" action="ppaction://hlinksldjump" tooltip="Cameraman: 3 @ -19.3%"/>
          </p:cNvPr>
          <p:cNvSpPr/>
          <p:nvPr/>
        </p:nvSpPr>
        <p:spPr>
          <a:xfrm>
            <a:off x="7998920" y="5974469"/>
            <a:ext cx="303128" cy="125532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2" name="Rectangle 1621">
            <a:hlinkClick r:id="rId5" action="ppaction://hlinksldjump" tooltip="iOS 5: 4 @ +33.0%"/>
          </p:cNvPr>
          <p:cNvSpPr/>
          <p:nvPr/>
        </p:nvSpPr>
        <p:spPr>
          <a:xfrm>
            <a:off x="8011620" y="6112701"/>
            <a:ext cx="81038" cy="42856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5" action="ppaction://hlinksldjump" tooltip="iOS 3: 3 @ +176.2%"/>
          </p:cNvPr>
          <p:cNvSpPr/>
          <p:nvPr/>
        </p:nvSpPr>
        <p:spPr>
          <a:xfrm>
            <a:off x="8092658" y="6112701"/>
            <a:ext cx="71031" cy="428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5" action="ppaction://hlinksldjump" tooltip="Android 4: 3 @ +67.0%"/>
          </p:cNvPr>
          <p:cNvSpPr/>
          <p:nvPr/>
        </p:nvSpPr>
        <p:spPr>
          <a:xfrm>
            <a:off x="8011620" y="6155557"/>
            <a:ext cx="65974" cy="39273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5" action="ppaction://hlinksldjump" tooltip="iOS 4: 3 @ +45.1%"/>
          </p:cNvPr>
          <p:cNvSpPr/>
          <p:nvPr/>
        </p:nvSpPr>
        <p:spPr>
          <a:xfrm>
            <a:off x="8011620" y="6194830"/>
            <a:ext cx="65974" cy="34252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5" action="ppaction://hlinksldjump" tooltip="Android 2: 2 @ +808.5%"/>
          </p:cNvPr>
          <p:cNvSpPr/>
          <p:nvPr/>
        </p:nvSpPr>
        <p:spPr>
          <a:xfrm>
            <a:off x="8077593" y="6155557"/>
            <a:ext cx="43152" cy="405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5" action="ppaction://hlinksldjump" tooltip="Java ME: 2 @ +36.6%"/>
          </p:cNvPr>
          <p:cNvSpPr/>
          <p:nvPr/>
        </p:nvSpPr>
        <p:spPr>
          <a:xfrm>
            <a:off x="8120745" y="6155557"/>
            <a:ext cx="42944" cy="40588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5" action="ppaction://hlinksldjump" tooltip="Android 3: 2 @ -12.0%"/>
          </p:cNvPr>
          <p:cNvSpPr/>
          <p:nvPr/>
        </p:nvSpPr>
        <p:spPr>
          <a:xfrm>
            <a:off x="8077593" y="6196146"/>
            <a:ext cx="59186" cy="23870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9" name="Rectangle 1628">
            <a:hlinkClick r:id="rId5" action="ppaction://hlinksldjump" tooltip="Black berry: 1 @ +44.8%"/>
          </p:cNvPr>
          <p:cNvSpPr/>
          <p:nvPr/>
        </p:nvSpPr>
        <p:spPr>
          <a:xfrm>
            <a:off x="8077593" y="6220016"/>
            <a:ext cx="59186" cy="9066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0" name="Rectangle 1629">
            <a:hlinkClick r:id="rId5" action="ppaction://hlinksldjump" tooltip="Windows: 1 @ -59.0%"/>
          </p:cNvPr>
          <p:cNvSpPr/>
          <p:nvPr/>
        </p:nvSpPr>
        <p:spPr>
          <a:xfrm>
            <a:off x="8136780" y="6196146"/>
            <a:ext cx="26909" cy="18284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1" name="Rectangle 1630">
            <a:hlinkClick r:id="rId5" action="ppaction://hlinksldjump" tooltip="Symbian: 0 @ -42.1%"/>
          </p:cNvPr>
          <p:cNvSpPr/>
          <p:nvPr/>
        </p:nvSpPr>
        <p:spPr>
          <a:xfrm>
            <a:off x="8136780" y="6214430"/>
            <a:ext cx="26909" cy="14652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5" action="ppaction://hlinksldjump" tooltip="Connected: 2 @ +45.1%"/>
          </p:cNvPr>
          <p:cNvSpPr/>
          <p:nvPr/>
        </p:nvSpPr>
        <p:spPr>
          <a:xfrm>
            <a:off x="7998920" y="6100001"/>
            <a:ext cx="177469" cy="141781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5" action="ppaction://hlinksldjump" tooltip="iOS 4: 2 @ +32.7%"/>
          </p:cNvPr>
          <p:cNvSpPr/>
          <p:nvPr/>
        </p:nvSpPr>
        <p:spPr>
          <a:xfrm>
            <a:off x="8189089" y="6112701"/>
            <a:ext cx="52117" cy="35937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5" action="ppaction://hlinksldjump" tooltip="Java ME: 2 @ +570.0%"/>
          </p:cNvPr>
          <p:cNvSpPr/>
          <p:nvPr/>
        </p:nvSpPr>
        <p:spPr>
          <a:xfrm>
            <a:off x="8241206" y="6112701"/>
            <a:ext cx="48142" cy="359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5" name="Rectangle 1634">
            <a:hlinkClick r:id="rId5" action="ppaction://hlinksldjump" tooltip="iOS 3: 2 @ +278.4%"/>
          </p:cNvPr>
          <p:cNvSpPr/>
          <p:nvPr/>
        </p:nvSpPr>
        <p:spPr>
          <a:xfrm>
            <a:off x="8189089" y="6148638"/>
            <a:ext cx="50448" cy="315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5" action="ppaction://hlinksldjump" tooltip="Windows: 2 @ +19.8%"/>
          </p:cNvPr>
          <p:cNvSpPr/>
          <p:nvPr/>
        </p:nvSpPr>
        <p:spPr>
          <a:xfrm>
            <a:off x="8239536" y="6148638"/>
            <a:ext cx="49812" cy="31526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5" action="ppaction://hlinksldjump" tooltip="Android 2: 2 @ +inf%"/>
          </p:cNvPr>
          <p:cNvSpPr/>
          <p:nvPr/>
        </p:nvSpPr>
        <p:spPr>
          <a:xfrm>
            <a:off x="8189089" y="6180164"/>
            <a:ext cx="53754" cy="272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5" action="ppaction://hlinksldjump" tooltip="iOS 5: 1 @ -1.2%"/>
          </p:cNvPr>
          <p:cNvSpPr/>
          <p:nvPr/>
        </p:nvSpPr>
        <p:spPr>
          <a:xfrm>
            <a:off x="8189089" y="6207385"/>
            <a:ext cx="53754" cy="2169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5" action="ppaction://hlinksldjump" tooltip="Android 4: 1 @ -20.3%"/>
          </p:cNvPr>
          <p:cNvSpPr/>
          <p:nvPr/>
        </p:nvSpPr>
        <p:spPr>
          <a:xfrm>
            <a:off x="8242843" y="6180164"/>
            <a:ext cx="46505" cy="20333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5" action="ppaction://hlinksldjump" tooltip="Android 3: 1 @ -65.7%"/>
          </p:cNvPr>
          <p:cNvSpPr/>
          <p:nvPr/>
        </p:nvSpPr>
        <p:spPr>
          <a:xfrm>
            <a:off x="8242843" y="6200497"/>
            <a:ext cx="46505" cy="16122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1" name="Rectangle 1640">
            <a:hlinkClick r:id="rId5" action="ppaction://hlinksldjump" tooltip="Black berry: 1 @ -5.5%"/>
          </p:cNvPr>
          <p:cNvSpPr/>
          <p:nvPr/>
        </p:nvSpPr>
        <p:spPr>
          <a:xfrm>
            <a:off x="8242843" y="6216619"/>
            <a:ext cx="40848" cy="12463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2" name="Rectangle 1641">
            <a:hlinkClick r:id="rId5" action="ppaction://hlinksldjump" tooltip="Symbian: 0 @ -69.7%"/>
          </p:cNvPr>
          <p:cNvSpPr/>
          <p:nvPr/>
        </p:nvSpPr>
        <p:spPr>
          <a:xfrm>
            <a:off x="8283691" y="6216619"/>
            <a:ext cx="5657" cy="12463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3" name="Rectangle 1642">
            <a:hlinkClick r:id="rId5" action="ppaction://hlinksldjump" tooltip="Picky: 1 @ +33.7%"/>
          </p:cNvPr>
          <p:cNvSpPr/>
          <p:nvPr/>
        </p:nvSpPr>
        <p:spPr>
          <a:xfrm>
            <a:off x="8176389" y="6100001"/>
            <a:ext cx="125659" cy="141781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4" name="Rectangle 1643">
            <a:hlinkClick r:id="rId5" action="ppaction://hlinksldjump" tooltip="Sports: 5 @ -11.2%"/>
          </p:cNvPr>
          <p:cNvSpPr/>
          <p:nvPr/>
        </p:nvSpPr>
        <p:spPr>
          <a:xfrm>
            <a:off x="7116697" y="5675749"/>
            <a:ext cx="1198051" cy="57873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Sports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645" name="Rectangle 1644">
            <a:hlinkClick r:id="rId5" action="ppaction://hlinksldjump" tooltip="iOS 4: 16 @ +97.0%"/>
          </p:cNvPr>
          <p:cNvSpPr/>
          <p:nvPr/>
        </p:nvSpPr>
        <p:spPr>
          <a:xfrm>
            <a:off x="8340148" y="5701149"/>
            <a:ext cx="211428" cy="79861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5" action="ppaction://hlinksldjump" tooltip="iOS 5: 14 @ +19.1%"/>
          </p:cNvPr>
          <p:cNvSpPr/>
          <p:nvPr/>
        </p:nvSpPr>
        <p:spPr>
          <a:xfrm>
            <a:off x="8551576" y="5701149"/>
            <a:ext cx="188847" cy="79861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5" action="ppaction://hlinksldjump" tooltip="iOS 3: 10 @ +44.4%"/>
          </p:cNvPr>
          <p:cNvSpPr/>
          <p:nvPr/>
        </p:nvSpPr>
        <p:spPr>
          <a:xfrm>
            <a:off x="8340148" y="5781010"/>
            <a:ext cx="143744" cy="75531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5" action="ppaction://hlinksldjump" tooltip="Android 4: 9 @ +9.2%"/>
          </p:cNvPr>
          <p:cNvSpPr/>
          <p:nvPr/>
        </p:nvSpPr>
        <p:spPr>
          <a:xfrm>
            <a:off x="8340148" y="5856541"/>
            <a:ext cx="143744" cy="65880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5" action="ppaction://hlinksldjump" tooltip="Java ME: 9 @ +9.4%"/>
          </p:cNvPr>
          <p:cNvSpPr/>
          <p:nvPr/>
        </p:nvSpPr>
        <p:spPr>
          <a:xfrm>
            <a:off x="8483892" y="5781010"/>
            <a:ext cx="129693" cy="72275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5" action="ppaction://hlinksldjump" tooltip="Android 3: 9 @ -53.8%"/>
          </p:cNvPr>
          <p:cNvSpPr/>
          <p:nvPr/>
        </p:nvSpPr>
        <p:spPr>
          <a:xfrm>
            <a:off x="8613585" y="5781010"/>
            <a:ext cx="126838" cy="72275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5" action="ppaction://hlinksldjump" tooltip="Android 2: 6 @ +53.2%"/>
          </p:cNvPr>
          <p:cNvSpPr/>
          <p:nvPr/>
        </p:nvSpPr>
        <p:spPr>
          <a:xfrm>
            <a:off x="8483892" y="5853285"/>
            <a:ext cx="94394" cy="69136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5" action="ppaction://hlinksldjump" tooltip="Windows: 5 @ -11.4%"/>
          </p:cNvPr>
          <p:cNvSpPr/>
          <p:nvPr/>
        </p:nvSpPr>
        <p:spPr>
          <a:xfrm>
            <a:off x="8578285" y="5853285"/>
            <a:ext cx="119921" cy="40602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5" action="ppaction://hlinksldjump" tooltip="Symbian: 3 @ +66.9%"/>
          </p:cNvPr>
          <p:cNvSpPr/>
          <p:nvPr/>
        </p:nvSpPr>
        <p:spPr>
          <a:xfrm>
            <a:off x="8578285" y="5893888"/>
            <a:ext cx="119921" cy="28533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4" name="Rectangle 1653">
            <a:hlinkClick r:id="rId5" action="ppaction://hlinksldjump" tooltip="Black berry: 2 @ -45.1%"/>
          </p:cNvPr>
          <p:cNvSpPr/>
          <p:nvPr/>
        </p:nvSpPr>
        <p:spPr>
          <a:xfrm>
            <a:off x="8698206" y="5853285"/>
            <a:ext cx="42217" cy="57557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5" action="ppaction://hlinksldjump" tooltip="Other: 0 @ +1.4%"/>
          </p:cNvPr>
          <p:cNvSpPr/>
          <p:nvPr/>
        </p:nvSpPr>
        <p:spPr>
          <a:xfrm>
            <a:off x="8698206" y="5910842"/>
            <a:ext cx="31554" cy="11579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6" name="Rectangle 1655">
            <a:hlinkClick r:id="rId5" action="ppaction://hlinksldjump" tooltip="Android 1: 0 @ -92.6%"/>
          </p:cNvPr>
          <p:cNvSpPr/>
          <p:nvPr/>
        </p:nvSpPr>
        <p:spPr>
          <a:xfrm>
            <a:off x="8729760" y="5910842"/>
            <a:ext cx="10663" cy="11579"/>
          </a:xfrm>
          <a:prstGeom prst="rect">
            <a:avLst/>
          </a:prstGeom>
          <a:solidFill>
            <a:srgbClr val="FF1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7" name="Rectangle 1656">
            <a:hlinkClick r:id="rId5" action="ppaction://hlinksldjump" tooltip="Newbie: 7 @ +5.3%"/>
          </p:cNvPr>
          <p:cNvSpPr/>
          <p:nvPr/>
        </p:nvSpPr>
        <p:spPr>
          <a:xfrm>
            <a:off x="8327448" y="5688449"/>
            <a:ext cx="425675" cy="246672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58" name="Rectangle 1657">
            <a:hlinkClick r:id="rId5" action="ppaction://hlinksldjump" tooltip="Android 4: 15 @ +63.0%"/>
          </p:cNvPr>
          <p:cNvSpPr/>
          <p:nvPr/>
        </p:nvSpPr>
        <p:spPr>
          <a:xfrm>
            <a:off x="8765823" y="5701149"/>
            <a:ext cx="156187" cy="101718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5" action="ppaction://hlinksldjump" tooltip="iOS 4: 10 @ -27.4%"/>
          </p:cNvPr>
          <p:cNvSpPr/>
          <p:nvPr/>
        </p:nvSpPr>
        <p:spPr>
          <a:xfrm>
            <a:off x="8922010" y="5701149"/>
            <a:ext cx="101056" cy="10171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5" action="ppaction://hlinksldjump" tooltip="iOS 5: 9 @ -41.3%"/>
          </p:cNvPr>
          <p:cNvSpPr/>
          <p:nvPr/>
        </p:nvSpPr>
        <p:spPr>
          <a:xfrm>
            <a:off x="9023066" y="5701149"/>
            <a:ext cx="95534" cy="101718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5" action="ppaction://hlinksldjump" tooltip="Android 3: 9 @ -28.5%"/>
          </p:cNvPr>
          <p:cNvSpPr/>
          <p:nvPr/>
        </p:nvSpPr>
        <p:spPr>
          <a:xfrm>
            <a:off x="8765823" y="5802867"/>
            <a:ext cx="143680" cy="6483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5" action="ppaction://hlinksldjump" tooltip="Java ME: 8 @ +39.8%"/>
          </p:cNvPr>
          <p:cNvSpPr/>
          <p:nvPr/>
        </p:nvSpPr>
        <p:spPr>
          <a:xfrm>
            <a:off x="8765823" y="5867705"/>
            <a:ext cx="143680" cy="54716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5" action="ppaction://hlinksldjump" tooltip="iOS 3: 7 @ -20.7%"/>
          </p:cNvPr>
          <p:cNvSpPr/>
          <p:nvPr/>
        </p:nvSpPr>
        <p:spPr>
          <a:xfrm>
            <a:off x="8909503" y="5802867"/>
            <a:ext cx="114443" cy="6268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5" action="ppaction://hlinksldjump" tooltip="Windows: 6 @ +84.0%"/>
          </p:cNvPr>
          <p:cNvSpPr/>
          <p:nvPr/>
        </p:nvSpPr>
        <p:spPr>
          <a:xfrm>
            <a:off x="9023947" y="5802867"/>
            <a:ext cx="94653" cy="62689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5" action="ppaction://hlinksldjump" tooltip="Android 2: 5 @ -37.7%"/>
          </p:cNvPr>
          <p:cNvSpPr/>
          <p:nvPr/>
        </p:nvSpPr>
        <p:spPr>
          <a:xfrm>
            <a:off x="8909503" y="5865556"/>
            <a:ext cx="87744" cy="56865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5" action="ppaction://hlinksldjump" tooltip="Black berry: 4 @ +68.7%"/>
          </p:cNvPr>
          <p:cNvSpPr/>
          <p:nvPr/>
        </p:nvSpPr>
        <p:spPr>
          <a:xfrm>
            <a:off x="8997247" y="5865556"/>
            <a:ext cx="98971" cy="40410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7" name="Rectangle 1666">
            <a:hlinkClick r:id="rId5" action="ppaction://hlinksldjump" tooltip="Symbian: 2 @ +33.8%"/>
          </p:cNvPr>
          <p:cNvSpPr/>
          <p:nvPr/>
        </p:nvSpPr>
        <p:spPr>
          <a:xfrm>
            <a:off x="8997247" y="5905966"/>
            <a:ext cx="98971" cy="16455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5" action="ppaction://hlinksldjump" tooltip="Android 1: 1 @ +803.7%"/>
          </p:cNvPr>
          <p:cNvSpPr/>
          <p:nvPr/>
        </p:nvSpPr>
        <p:spPr>
          <a:xfrm>
            <a:off x="9096218" y="5865556"/>
            <a:ext cx="22382" cy="32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9" name="Rectangle 1668">
            <a:hlinkClick r:id="rId5" action="ppaction://hlinksldjump" tooltip="Other: 1 @ -7.8%"/>
          </p:cNvPr>
          <p:cNvSpPr/>
          <p:nvPr/>
        </p:nvSpPr>
        <p:spPr>
          <a:xfrm>
            <a:off x="9096218" y="5897744"/>
            <a:ext cx="22382" cy="24677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0" name="Rectangle 1669">
            <a:hlinkClick r:id="rId5" action="ppaction://hlinksldjump" tooltip="Retired: 6 @ -6.7%"/>
          </p:cNvPr>
          <p:cNvSpPr/>
          <p:nvPr/>
        </p:nvSpPr>
        <p:spPr>
          <a:xfrm>
            <a:off x="8753123" y="5688449"/>
            <a:ext cx="378177" cy="246672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71" name="Rectangle 1670">
            <a:hlinkClick r:id="rId5" action="ppaction://hlinksldjump" tooltip="Android 3: 18 @ +59.1%"/>
          </p:cNvPr>
          <p:cNvSpPr/>
          <p:nvPr/>
        </p:nvSpPr>
        <p:spPr>
          <a:xfrm>
            <a:off x="8340148" y="5947821"/>
            <a:ext cx="190866" cy="91920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5" action="ppaction://hlinksldjump" tooltip="Android 4: 10 @ +2.8%"/>
          </p:cNvPr>
          <p:cNvSpPr/>
          <p:nvPr/>
        </p:nvSpPr>
        <p:spPr>
          <a:xfrm>
            <a:off x="8340148" y="6039741"/>
            <a:ext cx="190866" cy="51284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5" action="ppaction://hlinksldjump" tooltip="iOS 5: 10 @ -17.4%"/>
          </p:cNvPr>
          <p:cNvSpPr/>
          <p:nvPr/>
        </p:nvSpPr>
        <p:spPr>
          <a:xfrm>
            <a:off x="8531013" y="5947821"/>
            <a:ext cx="137660" cy="69575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4" name="Rectangle 1673">
            <a:hlinkClick r:id="rId5" action="ppaction://hlinksldjump" tooltip="iOS 4: 10 @ -37.6%"/>
          </p:cNvPr>
          <p:cNvSpPr/>
          <p:nvPr/>
        </p:nvSpPr>
        <p:spPr>
          <a:xfrm>
            <a:off x="8668674" y="5947821"/>
            <a:ext cx="136809" cy="69575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5" action="ppaction://hlinksldjump" tooltip="Java ME: 5 @ -5.6%"/>
          </p:cNvPr>
          <p:cNvSpPr/>
          <p:nvPr/>
        </p:nvSpPr>
        <p:spPr>
          <a:xfrm>
            <a:off x="8531013" y="6017396"/>
            <a:ext cx="119257" cy="40550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5" action="ppaction://hlinksldjump" tooltip="iOS 3: 4 @ -46.3%"/>
          </p:cNvPr>
          <p:cNvSpPr/>
          <p:nvPr/>
        </p:nvSpPr>
        <p:spPr>
          <a:xfrm>
            <a:off x="8531013" y="6057946"/>
            <a:ext cx="119257" cy="33079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5" action="ppaction://hlinksldjump" tooltip="Windows: 4 @ -24.8%"/>
          </p:cNvPr>
          <p:cNvSpPr/>
          <p:nvPr/>
        </p:nvSpPr>
        <p:spPr>
          <a:xfrm>
            <a:off x="8650270" y="6017396"/>
            <a:ext cx="96557" cy="40728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5" action="ppaction://hlinksldjump" tooltip="Black berry: 3 @ +120.0%"/>
          </p:cNvPr>
          <p:cNvSpPr/>
          <p:nvPr/>
        </p:nvSpPr>
        <p:spPr>
          <a:xfrm>
            <a:off x="8650270" y="6058124"/>
            <a:ext cx="96557" cy="329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5" action="ppaction://hlinksldjump" tooltip="Android 2: 3 @ -37.7%"/>
          </p:cNvPr>
          <p:cNvSpPr/>
          <p:nvPr/>
        </p:nvSpPr>
        <p:spPr>
          <a:xfrm>
            <a:off x="8746827" y="6017396"/>
            <a:ext cx="58656" cy="50953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0" name="Rectangle 1679">
            <a:hlinkClick r:id="rId5" action="ppaction://hlinksldjump" tooltip="Android 1: 1 @ +141.8%"/>
          </p:cNvPr>
          <p:cNvSpPr/>
          <p:nvPr/>
        </p:nvSpPr>
        <p:spPr>
          <a:xfrm>
            <a:off x="8746827" y="6068349"/>
            <a:ext cx="31605" cy="226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5" action="ppaction://hlinksldjump" tooltip="Symbian: 1 @ -41.4%"/>
          </p:cNvPr>
          <p:cNvSpPr/>
          <p:nvPr/>
        </p:nvSpPr>
        <p:spPr>
          <a:xfrm>
            <a:off x="8778432" y="6068349"/>
            <a:ext cx="27051" cy="20225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5" action="ppaction://hlinksldjump" tooltip="Other: 0 @ -71.6%"/>
          </p:cNvPr>
          <p:cNvSpPr/>
          <p:nvPr/>
        </p:nvSpPr>
        <p:spPr>
          <a:xfrm>
            <a:off x="8778432" y="6088574"/>
            <a:ext cx="27051" cy="2451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3" name="Rectangle 1682">
            <a:hlinkClick r:id="rId5" action="ppaction://hlinksldjump" tooltip="DINK: 6 @ -8.5%"/>
          </p:cNvPr>
          <p:cNvSpPr/>
          <p:nvPr/>
        </p:nvSpPr>
        <p:spPr>
          <a:xfrm>
            <a:off x="8327448" y="5935121"/>
            <a:ext cx="490735" cy="168604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84" name="Rectangle 1683">
            <a:hlinkClick r:id="rId5" action="ppaction://hlinksldjump" tooltip="Android 3: 12 @ +30.8%"/>
          </p:cNvPr>
          <p:cNvSpPr/>
          <p:nvPr/>
        </p:nvSpPr>
        <p:spPr>
          <a:xfrm>
            <a:off x="8340148" y="6116425"/>
            <a:ext cx="184627" cy="63868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5" action="ppaction://hlinksldjump" tooltip="iOS 5: 9 @ +74.0%"/>
          </p:cNvPr>
          <p:cNvSpPr/>
          <p:nvPr/>
        </p:nvSpPr>
        <p:spPr>
          <a:xfrm>
            <a:off x="8340148" y="6180293"/>
            <a:ext cx="184627" cy="48789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5" action="ppaction://hlinksldjump" tooltip="Android 4: 9 @ +4.3%"/>
          </p:cNvPr>
          <p:cNvSpPr/>
          <p:nvPr/>
        </p:nvSpPr>
        <p:spPr>
          <a:xfrm>
            <a:off x="8524774" y="6116425"/>
            <a:ext cx="126035" cy="65493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7" name="Rectangle 1686">
            <a:hlinkClick r:id="rId5" action="ppaction://hlinksldjump" tooltip="iOS 3: 6 @ +27.1%"/>
          </p:cNvPr>
          <p:cNvSpPr/>
          <p:nvPr/>
        </p:nvSpPr>
        <p:spPr>
          <a:xfrm>
            <a:off x="8524774" y="6181918"/>
            <a:ext cx="126035" cy="47164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5" action="ppaction://hlinksldjump" tooltip="iOS 4: 5 @ +7.0%"/>
          </p:cNvPr>
          <p:cNvSpPr/>
          <p:nvPr/>
        </p:nvSpPr>
        <p:spPr>
          <a:xfrm>
            <a:off x="8650809" y="6116425"/>
            <a:ext cx="89168" cy="52243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5" action="ppaction://hlinksldjump" tooltip="Java ME: 4 @ -37.1%"/>
          </p:cNvPr>
          <p:cNvSpPr/>
          <p:nvPr/>
        </p:nvSpPr>
        <p:spPr>
          <a:xfrm>
            <a:off x="8739977" y="6116425"/>
            <a:ext cx="65506" cy="52243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5" action="ppaction://hlinksldjump" tooltip="Windows: 3 @ +153.9%"/>
          </p:cNvPr>
          <p:cNvSpPr/>
          <p:nvPr/>
        </p:nvSpPr>
        <p:spPr>
          <a:xfrm>
            <a:off x="8650809" y="6168668"/>
            <a:ext cx="88642" cy="361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5" action="ppaction://hlinksldjump" tooltip="Android 2: 2 @ -13.5%"/>
          </p:cNvPr>
          <p:cNvSpPr/>
          <p:nvPr/>
        </p:nvSpPr>
        <p:spPr>
          <a:xfrm>
            <a:off x="8650809" y="6204820"/>
            <a:ext cx="88642" cy="24262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5" action="ppaction://hlinksldjump" tooltip="Black berry: 2 @ +49.5%"/>
          </p:cNvPr>
          <p:cNvSpPr/>
          <p:nvPr/>
        </p:nvSpPr>
        <p:spPr>
          <a:xfrm>
            <a:off x="8739451" y="6168668"/>
            <a:ext cx="66032" cy="23642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3" name="Rectangle 1692">
            <a:hlinkClick r:id="rId5" action="ppaction://hlinksldjump" tooltip="Symbian: 2 @ -21.1%"/>
          </p:cNvPr>
          <p:cNvSpPr/>
          <p:nvPr/>
        </p:nvSpPr>
        <p:spPr>
          <a:xfrm>
            <a:off x="8739451" y="6192310"/>
            <a:ext cx="49669" cy="31252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5" action="ppaction://hlinksldjump" tooltip="Android 1: 1 @ +22.5%"/>
          </p:cNvPr>
          <p:cNvSpPr/>
          <p:nvPr/>
        </p:nvSpPr>
        <p:spPr>
          <a:xfrm>
            <a:off x="8789121" y="6192310"/>
            <a:ext cx="16362" cy="31252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5" action="ppaction://hlinksldjump" tooltip="Other: 0 @ -49.9%"/>
          </p:cNvPr>
          <p:cNvSpPr/>
          <p:nvPr/>
        </p:nvSpPr>
        <p:spPr>
          <a:xfrm>
            <a:off x="8739451" y="6223562"/>
            <a:ext cx="66032" cy="5520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6" name="Rectangle 1695">
            <a:hlinkClick r:id="rId5" action="ppaction://hlinksldjump" tooltip="Listener: 5 @ +17.8%"/>
          </p:cNvPr>
          <p:cNvSpPr/>
          <p:nvPr/>
        </p:nvSpPr>
        <p:spPr>
          <a:xfrm>
            <a:off x="8327448" y="6103725"/>
            <a:ext cx="490735" cy="138057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7" name="Rectangle 1696">
            <a:hlinkClick r:id="rId5" action="ppaction://hlinksldjump" tooltip="iOS 4: 6 @ +34.6%"/>
          </p:cNvPr>
          <p:cNvSpPr/>
          <p:nvPr/>
        </p:nvSpPr>
        <p:spPr>
          <a:xfrm>
            <a:off x="8830883" y="5947821"/>
            <a:ext cx="121409" cy="40587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5" action="ppaction://hlinksldjump" tooltip="Android 4: 5 @ -40.9%"/>
          </p:cNvPr>
          <p:cNvSpPr/>
          <p:nvPr/>
        </p:nvSpPr>
        <p:spPr>
          <a:xfrm>
            <a:off x="8830883" y="5988408"/>
            <a:ext cx="121409" cy="33691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5" action="ppaction://hlinksldjump" tooltip="iOS 5: 4 @ +39.9%"/>
          </p:cNvPr>
          <p:cNvSpPr/>
          <p:nvPr/>
        </p:nvSpPr>
        <p:spPr>
          <a:xfrm>
            <a:off x="8952292" y="5947821"/>
            <a:ext cx="76915" cy="43078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0" name="Rectangle 1699">
            <a:hlinkClick r:id="rId5" action="ppaction://hlinksldjump" tooltip="Android 3: 3 @ -54.0%"/>
          </p:cNvPr>
          <p:cNvSpPr/>
          <p:nvPr/>
        </p:nvSpPr>
        <p:spPr>
          <a:xfrm>
            <a:off x="8952292" y="5990899"/>
            <a:ext cx="76915" cy="31200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5" action="ppaction://hlinksldjump" tooltip="Java ME: 2 @ -37.3%"/>
          </p:cNvPr>
          <p:cNvSpPr/>
          <p:nvPr/>
        </p:nvSpPr>
        <p:spPr>
          <a:xfrm>
            <a:off x="9029207" y="5947821"/>
            <a:ext cx="51899" cy="38514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2" name="Rectangle 1701">
            <a:hlinkClick r:id="rId5" action="ppaction://hlinksldjump" tooltip="iOS 3: 2 @ -43.3%"/>
          </p:cNvPr>
          <p:cNvSpPr/>
          <p:nvPr/>
        </p:nvSpPr>
        <p:spPr>
          <a:xfrm>
            <a:off x="9081107" y="5947821"/>
            <a:ext cx="37493" cy="38514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5" action="ppaction://hlinksldjump" tooltip="Windows: 1 @ -50.9%"/>
          </p:cNvPr>
          <p:cNvSpPr/>
          <p:nvPr/>
        </p:nvSpPr>
        <p:spPr>
          <a:xfrm>
            <a:off x="9029207" y="5986335"/>
            <a:ext cx="53332" cy="19613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5" action="ppaction://hlinksldjump" tooltip="Symbian: 1 @ +12.8%"/>
          </p:cNvPr>
          <p:cNvSpPr/>
          <p:nvPr/>
        </p:nvSpPr>
        <p:spPr>
          <a:xfrm>
            <a:off x="9029207" y="6005948"/>
            <a:ext cx="53332" cy="16151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5" action="ppaction://hlinksldjump" tooltip="Android 2: 1 @ -64.8%"/>
          </p:cNvPr>
          <p:cNvSpPr/>
          <p:nvPr/>
        </p:nvSpPr>
        <p:spPr>
          <a:xfrm>
            <a:off x="9082539" y="5986335"/>
            <a:ext cx="36061" cy="19122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Rectangle 1705">
            <a:hlinkClick r:id="rId5" action="ppaction://hlinksldjump" tooltip="Black berry: 0 @ -59.0%"/>
          </p:cNvPr>
          <p:cNvSpPr/>
          <p:nvPr/>
        </p:nvSpPr>
        <p:spPr>
          <a:xfrm>
            <a:off x="9082539" y="6005457"/>
            <a:ext cx="30999" cy="9202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5" action="ppaction://hlinksldjump" tooltip="Android 1: 0 @ +25.6%"/>
          </p:cNvPr>
          <p:cNvSpPr/>
          <p:nvPr/>
        </p:nvSpPr>
        <p:spPr>
          <a:xfrm>
            <a:off x="9082539" y="6014660"/>
            <a:ext cx="30999" cy="7439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5" action="ppaction://hlinksldjump" tooltip="Other: 0 @ -69.0%"/>
          </p:cNvPr>
          <p:cNvSpPr/>
          <p:nvPr/>
        </p:nvSpPr>
        <p:spPr>
          <a:xfrm>
            <a:off x="9113538" y="6005457"/>
            <a:ext cx="5062" cy="16642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9" name="Rectangle 1708">
            <a:hlinkClick r:id="rId5" action="ppaction://hlinksldjump" tooltip="Browser: 2 @ -28.6%"/>
          </p:cNvPr>
          <p:cNvSpPr/>
          <p:nvPr/>
        </p:nvSpPr>
        <p:spPr>
          <a:xfrm>
            <a:off x="8818183" y="5935121"/>
            <a:ext cx="313117" cy="9967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5" action="ppaction://hlinksldjump" tooltip="iOS 4: 3 @ -52.0%"/>
          </p:cNvPr>
          <p:cNvSpPr/>
          <p:nvPr/>
        </p:nvSpPr>
        <p:spPr>
          <a:xfrm>
            <a:off x="8830883" y="6047499"/>
            <a:ext cx="79651" cy="35356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5" action="ppaction://hlinksldjump" tooltip="Android 3: 3 @ -7.6%"/>
          </p:cNvPr>
          <p:cNvSpPr/>
          <p:nvPr/>
        </p:nvSpPr>
        <p:spPr>
          <a:xfrm>
            <a:off x="8910534" y="6047499"/>
            <a:ext cx="77984" cy="35356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5" action="ppaction://hlinksldjump" tooltip="Android 4: 3 @ -24.8%"/>
          </p:cNvPr>
          <p:cNvSpPr/>
          <p:nvPr/>
        </p:nvSpPr>
        <p:spPr>
          <a:xfrm>
            <a:off x="8830883" y="6082855"/>
            <a:ext cx="72424" cy="37211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3" name="Rectangle 1712">
            <a:hlinkClick r:id="rId5" action="ppaction://hlinksldjump" tooltip="iOS 3: 3 @ -41.0%"/>
          </p:cNvPr>
          <p:cNvSpPr/>
          <p:nvPr/>
        </p:nvSpPr>
        <p:spPr>
          <a:xfrm>
            <a:off x="8830883" y="6120065"/>
            <a:ext cx="72424" cy="3093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5" action="ppaction://hlinksldjump" tooltip="iOS 5: 2 @ +18.6%"/>
          </p:cNvPr>
          <p:cNvSpPr/>
          <p:nvPr/>
        </p:nvSpPr>
        <p:spPr>
          <a:xfrm>
            <a:off x="8903308" y="6082855"/>
            <a:ext cx="45349" cy="3764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5" name="Rectangle 1714">
            <a:hlinkClick r:id="rId5" action="ppaction://hlinksldjump" tooltip="Java ME: 2 @ -48.5%"/>
          </p:cNvPr>
          <p:cNvSpPr/>
          <p:nvPr/>
        </p:nvSpPr>
        <p:spPr>
          <a:xfrm>
            <a:off x="8948657" y="6082855"/>
            <a:ext cx="39861" cy="37641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5" action="ppaction://hlinksldjump" tooltip="Windows: 1 @ -53.6%"/>
          </p:cNvPr>
          <p:cNvSpPr/>
          <p:nvPr/>
        </p:nvSpPr>
        <p:spPr>
          <a:xfrm>
            <a:off x="8903308" y="6120496"/>
            <a:ext cx="59212" cy="15404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5" action="ppaction://hlinksldjump" tooltip="Black berry: 1 @ +9.3%"/>
          </p:cNvPr>
          <p:cNvSpPr/>
          <p:nvPr/>
        </p:nvSpPr>
        <p:spPr>
          <a:xfrm>
            <a:off x="8903308" y="6135900"/>
            <a:ext cx="59212" cy="15104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5" action="ppaction://hlinksldjump" tooltip="Android 2: 0 @ -67.3%"/>
          </p:cNvPr>
          <p:cNvSpPr/>
          <p:nvPr/>
        </p:nvSpPr>
        <p:spPr>
          <a:xfrm>
            <a:off x="8962520" y="6120496"/>
            <a:ext cx="25998" cy="12615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5" action="ppaction://hlinksldjump" tooltip="Android 1: 0 @ +inf%"/>
          </p:cNvPr>
          <p:cNvSpPr/>
          <p:nvPr/>
        </p:nvSpPr>
        <p:spPr>
          <a:xfrm>
            <a:off x="8962520" y="6133111"/>
            <a:ext cx="25998" cy="72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5" action="ppaction://hlinksldjump" tooltip="Other: 0 @ +inf%"/>
          </p:cNvPr>
          <p:cNvSpPr/>
          <p:nvPr/>
        </p:nvSpPr>
        <p:spPr>
          <a:xfrm>
            <a:off x="8962520" y="6140380"/>
            <a:ext cx="15777" cy="106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5" action="ppaction://hlinksldjump" tooltip="Symbian: 0 @ -74.3%"/>
          </p:cNvPr>
          <p:cNvSpPr/>
          <p:nvPr/>
        </p:nvSpPr>
        <p:spPr>
          <a:xfrm>
            <a:off x="8978297" y="6140380"/>
            <a:ext cx="10221" cy="10624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5" action="ppaction://hlinksldjump" tooltip="Cameraman: 2 @ -34.2%"/>
          </p:cNvPr>
          <p:cNvSpPr/>
          <p:nvPr/>
        </p:nvSpPr>
        <p:spPr>
          <a:xfrm>
            <a:off x="8818183" y="6034799"/>
            <a:ext cx="183035" cy="128905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5" action="ppaction://hlinksldjump" tooltip="iOS 5: 3 @ +46.5%"/>
          </p:cNvPr>
          <p:cNvSpPr/>
          <p:nvPr/>
        </p:nvSpPr>
        <p:spPr>
          <a:xfrm>
            <a:off x="9013918" y="6047499"/>
            <a:ext cx="59741" cy="4238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5" action="ppaction://hlinksldjump" tooltip="iOS 4: 2 @ -25.3%"/>
          </p:cNvPr>
          <p:cNvSpPr/>
          <p:nvPr/>
        </p:nvSpPr>
        <p:spPr>
          <a:xfrm>
            <a:off x="9073659" y="6047499"/>
            <a:ext cx="44941" cy="42381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5" action="ppaction://hlinksldjump" tooltip="Android 4: 2 @ -23.6%"/>
          </p:cNvPr>
          <p:cNvSpPr/>
          <p:nvPr/>
        </p:nvSpPr>
        <p:spPr>
          <a:xfrm>
            <a:off x="9013918" y="6089880"/>
            <a:ext cx="54408" cy="25822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Rectangle 1725">
            <a:hlinkClick r:id="rId5" action="ppaction://hlinksldjump" tooltip="Java ME: 2 @ -15.0%"/>
          </p:cNvPr>
          <p:cNvSpPr/>
          <p:nvPr/>
        </p:nvSpPr>
        <p:spPr>
          <a:xfrm>
            <a:off x="9068326" y="6089880"/>
            <a:ext cx="50274" cy="25822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5" action="ppaction://hlinksldjump" tooltip="Android 3: 2 @ -51.3%"/>
          </p:cNvPr>
          <p:cNvSpPr/>
          <p:nvPr/>
        </p:nvSpPr>
        <p:spPr>
          <a:xfrm>
            <a:off x="9013918" y="6115702"/>
            <a:ext cx="68044" cy="18942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Rectangle 1727">
            <a:hlinkClick r:id="rId5" action="ppaction://hlinksldjump" tooltip="iOS 3: 1 @ -16.9%"/>
          </p:cNvPr>
          <p:cNvSpPr/>
          <p:nvPr/>
        </p:nvSpPr>
        <p:spPr>
          <a:xfrm>
            <a:off x="9013918" y="6134644"/>
            <a:ext cx="68044" cy="16360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5" action="ppaction://hlinksldjump" tooltip="Android 2: 1 @ -6.5%"/>
          </p:cNvPr>
          <p:cNvSpPr/>
          <p:nvPr/>
        </p:nvSpPr>
        <p:spPr>
          <a:xfrm>
            <a:off x="9081962" y="6115702"/>
            <a:ext cx="36638" cy="15603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5" action="ppaction://hlinksldjump" tooltip="Black berry: 0 @ -23.7%"/>
          </p:cNvPr>
          <p:cNvSpPr/>
          <p:nvPr/>
        </p:nvSpPr>
        <p:spPr>
          <a:xfrm>
            <a:off x="9081962" y="6131304"/>
            <a:ext cx="18544" cy="14755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5" action="ppaction://hlinksldjump" tooltip="Windows: 0 @ -70.5%"/>
          </p:cNvPr>
          <p:cNvSpPr/>
          <p:nvPr/>
        </p:nvSpPr>
        <p:spPr>
          <a:xfrm>
            <a:off x="9100506" y="6131304"/>
            <a:ext cx="18094" cy="14755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5" action="ppaction://hlinksldjump" tooltip="Symbian: 0 @ -69.7%"/>
          </p:cNvPr>
          <p:cNvSpPr/>
          <p:nvPr/>
        </p:nvSpPr>
        <p:spPr>
          <a:xfrm>
            <a:off x="9081962" y="6146059"/>
            <a:ext cx="36638" cy="4945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5" action="ppaction://hlinksldjump" tooltip="Traveller: 1 @ -24.5%"/>
          </p:cNvPr>
          <p:cNvSpPr/>
          <p:nvPr/>
        </p:nvSpPr>
        <p:spPr>
          <a:xfrm>
            <a:off x="9001218" y="6034799"/>
            <a:ext cx="130082" cy="12890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5" action="ppaction://hlinksldjump" tooltip="iOS 5: 2 @ +76.0%"/>
          </p:cNvPr>
          <p:cNvSpPr/>
          <p:nvPr/>
        </p:nvSpPr>
        <p:spPr>
          <a:xfrm>
            <a:off x="8830883" y="6176404"/>
            <a:ext cx="49383" cy="33293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5" action="ppaction://hlinksldjump" tooltip="Android 3: 1 @ -49.7%"/>
          </p:cNvPr>
          <p:cNvSpPr/>
          <p:nvPr/>
        </p:nvSpPr>
        <p:spPr>
          <a:xfrm>
            <a:off x="8830883" y="6209697"/>
            <a:ext cx="49383" cy="19385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5" action="ppaction://hlinksldjump" tooltip="iOS 3: 1 @ +51.5%"/>
          </p:cNvPr>
          <p:cNvSpPr/>
          <p:nvPr/>
        </p:nvSpPr>
        <p:spPr>
          <a:xfrm>
            <a:off x="8880266" y="6176404"/>
            <a:ext cx="41741" cy="21989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7" name="Rectangle 1736">
            <a:hlinkClick r:id="rId5" action="ppaction://hlinksldjump" tooltip="iOS 4: 1 @ +18.0%"/>
          </p:cNvPr>
          <p:cNvSpPr/>
          <p:nvPr/>
        </p:nvSpPr>
        <p:spPr>
          <a:xfrm>
            <a:off x="8922007" y="6176404"/>
            <a:ext cx="40727" cy="21989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8" name="Rectangle 1737">
            <a:hlinkClick r:id="rId5" action="ppaction://hlinksldjump" tooltip="Android 4: 1 @ -16.0%"/>
          </p:cNvPr>
          <p:cNvSpPr/>
          <p:nvPr/>
        </p:nvSpPr>
        <p:spPr>
          <a:xfrm>
            <a:off x="8880266" y="6198393"/>
            <a:ext cx="52006" cy="1537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5" action="ppaction://hlinksldjump" tooltip="Black berry: 1 @ +288.8%"/>
          </p:cNvPr>
          <p:cNvSpPr/>
          <p:nvPr/>
        </p:nvSpPr>
        <p:spPr>
          <a:xfrm>
            <a:off x="8880266" y="6213765"/>
            <a:ext cx="52006" cy="153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5" action="ppaction://hlinksldjump" tooltip="Java ME: 1 @ -68.1%"/>
          </p:cNvPr>
          <p:cNvSpPr/>
          <p:nvPr/>
        </p:nvSpPr>
        <p:spPr>
          <a:xfrm>
            <a:off x="8932272" y="6198393"/>
            <a:ext cx="30462" cy="15287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1" name="Rectangle 1740">
            <a:hlinkClick r:id="rId5" action="ppaction://hlinksldjump" tooltip="Windows: 0 @ +inf%"/>
          </p:cNvPr>
          <p:cNvSpPr/>
          <p:nvPr/>
        </p:nvSpPr>
        <p:spPr>
          <a:xfrm>
            <a:off x="8932272" y="6213680"/>
            <a:ext cx="30462" cy="96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5" action="ppaction://hlinksldjump" tooltip="Symbian: 0 @ +inf%"/>
          </p:cNvPr>
          <p:cNvSpPr/>
          <p:nvPr/>
        </p:nvSpPr>
        <p:spPr>
          <a:xfrm>
            <a:off x="8932272" y="6223324"/>
            <a:ext cx="30462" cy="57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5" action="ppaction://hlinksldjump" tooltip="Picky: 1 @ -7.5%"/>
          </p:cNvPr>
          <p:cNvSpPr/>
          <p:nvPr/>
        </p:nvSpPr>
        <p:spPr>
          <a:xfrm>
            <a:off x="8818183" y="6163704"/>
            <a:ext cx="157251" cy="78078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5" action="ppaction://hlinksldjump" tooltip="Android 3: 2 @ +99.4%"/>
          </p:cNvPr>
          <p:cNvSpPr/>
          <p:nvPr/>
        </p:nvSpPr>
        <p:spPr>
          <a:xfrm>
            <a:off x="8988134" y="6176404"/>
            <a:ext cx="58308" cy="28478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5" action="ppaction://hlinksldjump" tooltip="iOS 4: 2 @ -5.6%"/>
          </p:cNvPr>
          <p:cNvSpPr/>
          <p:nvPr/>
        </p:nvSpPr>
        <p:spPr>
          <a:xfrm>
            <a:off x="8988134" y="6204882"/>
            <a:ext cx="58308" cy="24200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5" action="ppaction://hlinksldjump" tooltip="Android 4: 2 @ +29.6%"/>
          </p:cNvPr>
          <p:cNvSpPr/>
          <p:nvPr/>
        </p:nvSpPr>
        <p:spPr>
          <a:xfrm>
            <a:off x="9046442" y="6176404"/>
            <a:ext cx="37273" cy="28223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5" action="ppaction://hlinksldjump" tooltip="Java ME: 1 @ -25.1%"/>
          </p:cNvPr>
          <p:cNvSpPr/>
          <p:nvPr/>
        </p:nvSpPr>
        <p:spPr>
          <a:xfrm>
            <a:off x="9083715" y="6176404"/>
            <a:ext cx="34885" cy="28223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5" action="ppaction://hlinksldjump" tooltip="iOS 5: 1 @ -18.9%"/>
          </p:cNvPr>
          <p:cNvSpPr/>
          <p:nvPr/>
        </p:nvSpPr>
        <p:spPr>
          <a:xfrm>
            <a:off x="9046442" y="6204627"/>
            <a:ext cx="37126" cy="24455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9" name="Rectangle 1748">
            <a:hlinkClick r:id="rId5" action="ppaction://hlinksldjump" tooltip="iOS 3: 1 @ -62.5%"/>
          </p:cNvPr>
          <p:cNvSpPr/>
          <p:nvPr/>
        </p:nvSpPr>
        <p:spPr>
          <a:xfrm>
            <a:off x="9083567" y="6204627"/>
            <a:ext cx="25998" cy="16311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0" name="Rectangle 1749">
            <a:hlinkClick r:id="rId5" action="ppaction://hlinksldjump" tooltip="Black berry: 0 @ -43.3%"/>
          </p:cNvPr>
          <p:cNvSpPr/>
          <p:nvPr/>
        </p:nvSpPr>
        <p:spPr>
          <a:xfrm>
            <a:off x="9109565" y="6204627"/>
            <a:ext cx="9035" cy="16311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1" name="Rectangle 1750">
            <a:hlinkClick r:id="rId5" action="ppaction://hlinksldjump" tooltip="Android 2: 0 @ -89.2%"/>
          </p:cNvPr>
          <p:cNvSpPr/>
          <p:nvPr/>
        </p:nvSpPr>
        <p:spPr>
          <a:xfrm>
            <a:off x="9083567" y="6220938"/>
            <a:ext cx="14365" cy="8144"/>
          </a:xfrm>
          <a:prstGeom prst="rect">
            <a:avLst/>
          </a:prstGeom>
          <a:solidFill>
            <a:srgbClr val="FF1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5" action="ppaction://hlinksldjump" tooltip="Symbian: 0 @ -64.0%"/>
          </p:cNvPr>
          <p:cNvSpPr/>
          <p:nvPr/>
        </p:nvSpPr>
        <p:spPr>
          <a:xfrm>
            <a:off x="9097932" y="6220938"/>
            <a:ext cx="12424" cy="8144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5" action="ppaction://hlinksldjump" tooltip="Windows: 0 @ -88.6%"/>
          </p:cNvPr>
          <p:cNvSpPr/>
          <p:nvPr/>
        </p:nvSpPr>
        <p:spPr>
          <a:xfrm>
            <a:off x="9110356" y="6220938"/>
            <a:ext cx="8244" cy="8144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4" name="Rectangle 1753">
            <a:hlinkClick r:id="rId5" action="ppaction://hlinksldjump" tooltip="Connected: 1 @ -22.9%"/>
          </p:cNvPr>
          <p:cNvSpPr/>
          <p:nvPr/>
        </p:nvSpPr>
        <p:spPr>
          <a:xfrm>
            <a:off x="8975434" y="6163704"/>
            <a:ext cx="155866" cy="78078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5" action="ppaction://hlinksldjump" tooltip="Politics: 3 @ -7.0%"/>
          </p:cNvPr>
          <p:cNvSpPr/>
          <p:nvPr/>
        </p:nvSpPr>
        <p:spPr>
          <a:xfrm>
            <a:off x="8314748" y="5675749"/>
            <a:ext cx="829252" cy="578733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Politics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56" name="Rectangle 1755">
            <a:hlinkClick r:id="rId5" action="ppaction://hlinksldjump" tooltip="iOS 4: 15 @ +63.5%"/>
          </p:cNvPr>
          <p:cNvSpPr/>
          <p:nvPr/>
        </p:nvSpPr>
        <p:spPr>
          <a:xfrm>
            <a:off x="7142097" y="6279882"/>
            <a:ext cx="162141" cy="96509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5" action="ppaction://hlinksldjump" tooltip="Android 4: 13 @ -11.5%"/>
          </p:cNvPr>
          <p:cNvSpPr/>
          <p:nvPr/>
        </p:nvSpPr>
        <p:spPr>
          <a:xfrm>
            <a:off x="7304237" y="6279882"/>
            <a:ext cx="136144" cy="96509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5" action="ppaction://hlinksldjump" tooltip="iOS 5: 12 @ +16.1%"/>
          </p:cNvPr>
          <p:cNvSpPr/>
          <p:nvPr/>
        </p:nvSpPr>
        <p:spPr>
          <a:xfrm>
            <a:off x="7142097" y="6376391"/>
            <a:ext cx="150835" cy="79904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5" action="ppaction://hlinksldjump" tooltip="Android 3: 11 @ -8.1%"/>
          </p:cNvPr>
          <p:cNvSpPr/>
          <p:nvPr/>
        </p:nvSpPr>
        <p:spPr>
          <a:xfrm>
            <a:off x="7292932" y="6376391"/>
            <a:ext cx="147449" cy="79904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0" name="Rectangle 1759">
            <a:hlinkClick r:id="rId5" action="ppaction://hlinksldjump" tooltip="Java ME: 8 @ -8.9%"/>
          </p:cNvPr>
          <p:cNvSpPr/>
          <p:nvPr/>
        </p:nvSpPr>
        <p:spPr>
          <a:xfrm>
            <a:off x="7142097" y="6456295"/>
            <a:ext cx="93531" cy="82941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5" action="ppaction://hlinksldjump" tooltip="iOS 3: 7 @ -20.4%"/>
          </p:cNvPr>
          <p:cNvSpPr/>
          <p:nvPr/>
        </p:nvSpPr>
        <p:spPr>
          <a:xfrm>
            <a:off x="7235627" y="6456295"/>
            <a:ext cx="144377" cy="49200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5" action="ppaction://hlinksldjump" tooltip="Windows: 5 @ +14.2%"/>
          </p:cNvPr>
          <p:cNvSpPr/>
          <p:nvPr/>
        </p:nvSpPr>
        <p:spPr>
          <a:xfrm>
            <a:off x="7235627" y="6505495"/>
            <a:ext cx="144377" cy="33741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3" name="Rectangle 1762">
            <a:hlinkClick r:id="rId5" action="ppaction://hlinksldjump" tooltip="Android 2: 2 @ -52.6%"/>
          </p:cNvPr>
          <p:cNvSpPr/>
          <p:nvPr/>
        </p:nvSpPr>
        <p:spPr>
          <a:xfrm>
            <a:off x="7380004" y="6456295"/>
            <a:ext cx="60377" cy="34953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4" name="Rectangle 1763">
            <a:hlinkClick r:id="rId5" action="ppaction://hlinksldjump" tooltip="Black berry: 2 @ -3.2%"/>
          </p:cNvPr>
          <p:cNvSpPr/>
          <p:nvPr/>
        </p:nvSpPr>
        <p:spPr>
          <a:xfrm>
            <a:off x="7380004" y="6491248"/>
            <a:ext cx="60377" cy="26198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5" action="ppaction://hlinksldjump" tooltip="Symbian: 1 @ -58.3%"/>
          </p:cNvPr>
          <p:cNvSpPr/>
          <p:nvPr/>
        </p:nvSpPr>
        <p:spPr>
          <a:xfrm>
            <a:off x="7380004" y="6517446"/>
            <a:ext cx="50190" cy="21790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6" name="Rectangle 1765">
            <a:hlinkClick r:id="rId5" action="ppaction://hlinksldjump" tooltip="Other: 0 @ -59.6%"/>
          </p:cNvPr>
          <p:cNvSpPr/>
          <p:nvPr/>
        </p:nvSpPr>
        <p:spPr>
          <a:xfrm>
            <a:off x="7430194" y="6517446"/>
            <a:ext cx="10187" cy="11359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7" name="Rectangle 1766">
            <a:hlinkClick r:id="rId5" action="ppaction://hlinksldjump" tooltip="Android 1: 0 @ +48.4%"/>
          </p:cNvPr>
          <p:cNvSpPr/>
          <p:nvPr/>
        </p:nvSpPr>
        <p:spPr>
          <a:xfrm>
            <a:off x="7430194" y="6528805"/>
            <a:ext cx="10187" cy="10430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5" action="ppaction://hlinksldjump" tooltip="Newbie: 6 @ -1.3%"/>
          </p:cNvPr>
          <p:cNvSpPr/>
          <p:nvPr/>
        </p:nvSpPr>
        <p:spPr>
          <a:xfrm>
            <a:off x="7129397" y="6267182"/>
            <a:ext cx="323685" cy="284754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69" name="Rectangle 1768">
            <a:hlinkClick r:id="rId5" action="ppaction://hlinksldjump" tooltip="Android 4: 13 @ +25.0%"/>
          </p:cNvPr>
          <p:cNvSpPr/>
          <p:nvPr/>
        </p:nvSpPr>
        <p:spPr>
          <a:xfrm>
            <a:off x="7465782" y="6279882"/>
            <a:ext cx="139236" cy="93343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5" action="ppaction://hlinksldjump" tooltip="iOS 3: 13 @ +25.5%"/>
          </p:cNvPr>
          <p:cNvSpPr/>
          <p:nvPr/>
        </p:nvSpPr>
        <p:spPr>
          <a:xfrm>
            <a:off x="7605018" y="6279882"/>
            <a:ext cx="139012" cy="93343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1" name="Rectangle 1770">
            <a:hlinkClick r:id="rId5" action="ppaction://hlinksldjump" tooltip="Android 3: 10 @ +65.9%"/>
          </p:cNvPr>
          <p:cNvSpPr/>
          <p:nvPr/>
        </p:nvSpPr>
        <p:spPr>
          <a:xfrm>
            <a:off x="7465782" y="6373225"/>
            <a:ext cx="149078" cy="67219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5" action="ppaction://hlinksldjump" tooltip="iOS 5: 8 @ -20.3%"/>
          </p:cNvPr>
          <p:cNvSpPr/>
          <p:nvPr/>
        </p:nvSpPr>
        <p:spPr>
          <a:xfrm>
            <a:off x="7614860" y="6373225"/>
            <a:ext cx="129170" cy="67219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5" action="ppaction://hlinksldjump" tooltip="iOS 4: 8 @ -33.0%"/>
          </p:cNvPr>
          <p:cNvSpPr/>
          <p:nvPr/>
        </p:nvSpPr>
        <p:spPr>
          <a:xfrm>
            <a:off x="7465782" y="6440444"/>
            <a:ext cx="136454" cy="60266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5" action="ppaction://hlinksldjump" tooltip="Android 2: 5 @ +58.9%"/>
          </p:cNvPr>
          <p:cNvSpPr/>
          <p:nvPr/>
        </p:nvSpPr>
        <p:spPr>
          <a:xfrm>
            <a:off x="7465782" y="6500710"/>
            <a:ext cx="136454" cy="38526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5" action="ppaction://hlinksldjump" tooltip="Java ME: 5 @ -42.8%"/>
          </p:cNvPr>
          <p:cNvSpPr/>
          <p:nvPr/>
        </p:nvSpPr>
        <p:spPr>
          <a:xfrm>
            <a:off x="7602236" y="6440444"/>
            <a:ext cx="72565" cy="64912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6" name="Rectangle 1775">
            <a:hlinkClick r:id="rId5" action="ppaction://hlinksldjump" tooltip="Windows: 4 @ +31.9%"/>
          </p:cNvPr>
          <p:cNvSpPr/>
          <p:nvPr/>
        </p:nvSpPr>
        <p:spPr>
          <a:xfrm>
            <a:off x="7674801" y="6440444"/>
            <a:ext cx="69229" cy="64912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7" name="Rectangle 1776">
            <a:hlinkClick r:id="rId5" action="ppaction://hlinksldjump" tooltip="Black berry: 2 @ -11.0%"/>
          </p:cNvPr>
          <p:cNvSpPr/>
          <p:nvPr/>
        </p:nvSpPr>
        <p:spPr>
          <a:xfrm>
            <a:off x="7602236" y="6505356"/>
            <a:ext cx="64044" cy="33880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5" action="ppaction://hlinksldjump" tooltip="Symbian: 2 @ +42.8%"/>
          </p:cNvPr>
          <p:cNvSpPr/>
          <p:nvPr/>
        </p:nvSpPr>
        <p:spPr>
          <a:xfrm>
            <a:off x="7666280" y="6505356"/>
            <a:ext cx="47809" cy="33880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9" name="Rectangle 1778">
            <a:hlinkClick r:id="rId5" action="ppaction://hlinksldjump" tooltip="Android 1: 1 @ +inf%"/>
          </p:cNvPr>
          <p:cNvSpPr/>
          <p:nvPr/>
        </p:nvSpPr>
        <p:spPr>
          <a:xfrm>
            <a:off x="7714089" y="6505356"/>
            <a:ext cx="29941" cy="236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0" name="Rectangle 1779">
            <a:hlinkClick r:id="rId5" action="ppaction://hlinksldjump" tooltip="Other: 0 @ +22.8%"/>
          </p:cNvPr>
          <p:cNvSpPr/>
          <p:nvPr/>
        </p:nvSpPr>
        <p:spPr>
          <a:xfrm>
            <a:off x="7714089" y="6528994"/>
            <a:ext cx="29941" cy="10242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5" action="ppaction://hlinksldjump" tooltip="Retired: 6 @ +5.0%"/>
          </p:cNvPr>
          <p:cNvSpPr/>
          <p:nvPr/>
        </p:nvSpPr>
        <p:spPr>
          <a:xfrm>
            <a:off x="7453082" y="6267182"/>
            <a:ext cx="303648" cy="284754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5" action="ppaction://hlinksldjump" tooltip="iOS 4: 9 @ +20.9%"/>
          </p:cNvPr>
          <p:cNvSpPr/>
          <p:nvPr/>
        </p:nvSpPr>
        <p:spPr>
          <a:xfrm>
            <a:off x="7142097" y="6564636"/>
            <a:ext cx="115178" cy="72568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3" name="Rectangle 1782">
            <a:hlinkClick r:id="rId5" action="ppaction://hlinksldjump" tooltip="Android 4: 8 @ -33.2%"/>
          </p:cNvPr>
          <p:cNvSpPr/>
          <p:nvPr/>
        </p:nvSpPr>
        <p:spPr>
          <a:xfrm>
            <a:off x="7142097" y="6637204"/>
            <a:ext cx="115178" cy="63363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4" name="Rectangle 1783">
            <a:hlinkClick r:id="rId5" action="ppaction://hlinksldjump" tooltip="Android 3: 7 @ -20.8%"/>
          </p:cNvPr>
          <p:cNvSpPr/>
          <p:nvPr/>
        </p:nvSpPr>
        <p:spPr>
          <a:xfrm>
            <a:off x="7257275" y="6564636"/>
            <a:ext cx="124318" cy="51118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5" name="Rectangle 1784">
            <a:hlinkClick r:id="rId5" action="ppaction://hlinksldjump" tooltip="Windows: 5 @ +68.1%"/>
          </p:cNvPr>
          <p:cNvSpPr/>
          <p:nvPr/>
        </p:nvSpPr>
        <p:spPr>
          <a:xfrm>
            <a:off x="7381593" y="6564636"/>
            <a:ext cx="89463" cy="51118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6" name="Rectangle 1785">
            <a:hlinkClick r:id="rId5" action="ppaction://hlinksldjump" tooltip="iOS 3: 5 @ -22.4%"/>
          </p:cNvPr>
          <p:cNvSpPr/>
          <p:nvPr/>
        </p:nvSpPr>
        <p:spPr>
          <a:xfrm>
            <a:off x="7257275" y="6615753"/>
            <a:ext cx="100313" cy="44795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5" action="ppaction://hlinksldjump" tooltip="Android 2: 4 @ -13.2%"/>
          </p:cNvPr>
          <p:cNvSpPr/>
          <p:nvPr/>
        </p:nvSpPr>
        <p:spPr>
          <a:xfrm>
            <a:off x="7257275" y="6660549"/>
            <a:ext cx="100313" cy="40019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8" name="Rectangle 1787">
            <a:hlinkClick r:id="rId5" action="ppaction://hlinksldjump" tooltip="iOS 5: 4 @ -50.9%"/>
          </p:cNvPr>
          <p:cNvSpPr/>
          <p:nvPr/>
        </p:nvSpPr>
        <p:spPr>
          <a:xfrm>
            <a:off x="7357589" y="6615753"/>
            <a:ext cx="113467" cy="32162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9" name="Rectangle 1788">
            <a:hlinkClick r:id="rId5" action="ppaction://hlinksldjump" tooltip="Java ME: 3 @ -58.6%"/>
          </p:cNvPr>
          <p:cNvSpPr/>
          <p:nvPr/>
        </p:nvSpPr>
        <p:spPr>
          <a:xfrm>
            <a:off x="7357589" y="6647915"/>
            <a:ext cx="84042" cy="34063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0" name="Rectangle 1789">
            <a:hlinkClick r:id="rId5" action="ppaction://hlinksldjump" tooltip="Black berry: 2 @ -50.9%"/>
          </p:cNvPr>
          <p:cNvSpPr/>
          <p:nvPr/>
        </p:nvSpPr>
        <p:spPr>
          <a:xfrm>
            <a:off x="7357589" y="6681978"/>
            <a:ext cx="84042" cy="18589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1" name="Rectangle 1790">
            <a:hlinkClick r:id="rId5" action="ppaction://hlinksldjump" tooltip="Symbian: 1 @ -57.5%"/>
          </p:cNvPr>
          <p:cNvSpPr/>
          <p:nvPr/>
        </p:nvSpPr>
        <p:spPr>
          <a:xfrm>
            <a:off x="7441631" y="6647915"/>
            <a:ext cx="29425" cy="24761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2" name="Rectangle 1791">
            <a:hlinkClick r:id="rId5" action="ppaction://hlinksldjump" tooltip="Android 1: 1 @ +100.8%"/>
          </p:cNvPr>
          <p:cNvSpPr/>
          <p:nvPr/>
        </p:nvSpPr>
        <p:spPr>
          <a:xfrm>
            <a:off x="7441631" y="6672676"/>
            <a:ext cx="29425" cy="19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5" action="ppaction://hlinksldjump" tooltip="Other: 0 @ +inf%"/>
          </p:cNvPr>
          <p:cNvSpPr/>
          <p:nvPr/>
        </p:nvSpPr>
        <p:spPr>
          <a:xfrm>
            <a:off x="7441631" y="6691988"/>
            <a:ext cx="29425" cy="85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5" action="ppaction://hlinksldjump" tooltip="DINK: 4 @ -23.6%"/>
          </p:cNvPr>
          <p:cNvSpPr/>
          <p:nvPr/>
        </p:nvSpPr>
        <p:spPr>
          <a:xfrm>
            <a:off x="7129397" y="6551936"/>
            <a:ext cx="354359" cy="16133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95" name="Rectangle 1794">
            <a:hlinkClick r:id="rId5" action="ppaction://hlinksldjump" tooltip="Android 4: 7 @ +16.3%"/>
          </p:cNvPr>
          <p:cNvSpPr/>
          <p:nvPr/>
        </p:nvSpPr>
        <p:spPr>
          <a:xfrm>
            <a:off x="7142097" y="6725967"/>
            <a:ext cx="104061" cy="61348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6" name="Rectangle 1795">
            <a:hlinkClick r:id="rId5" action="ppaction://hlinksldjump" tooltip="iOS 5: 5 @ +4.7%"/>
          </p:cNvPr>
          <p:cNvSpPr/>
          <p:nvPr/>
        </p:nvSpPr>
        <p:spPr>
          <a:xfrm>
            <a:off x="7142097" y="6787315"/>
            <a:ext cx="104061" cy="45285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5" action="ppaction://hlinksldjump" tooltip="Java ME: 5 @ +22.8%"/>
          </p:cNvPr>
          <p:cNvSpPr/>
          <p:nvPr/>
        </p:nvSpPr>
        <p:spPr>
          <a:xfrm>
            <a:off x="7246158" y="6725967"/>
            <a:ext cx="78172" cy="56474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5" action="ppaction://hlinksldjump" tooltip="iOS 4: 4 @ -48.1%"/>
          </p:cNvPr>
          <p:cNvSpPr/>
          <p:nvPr/>
        </p:nvSpPr>
        <p:spPr>
          <a:xfrm>
            <a:off x="7246158" y="6782441"/>
            <a:ext cx="78172" cy="50159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5" action="ppaction://hlinksldjump" tooltip="Android 3: 4 @ -21.7%"/>
          </p:cNvPr>
          <p:cNvSpPr/>
          <p:nvPr/>
        </p:nvSpPr>
        <p:spPr>
          <a:xfrm>
            <a:off x="7324330" y="6725967"/>
            <a:ext cx="78376" cy="48283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5" action="ppaction://hlinksldjump" tooltip="Windows: 4 @ +2.4%"/>
          </p:cNvPr>
          <p:cNvSpPr/>
          <p:nvPr/>
        </p:nvSpPr>
        <p:spPr>
          <a:xfrm>
            <a:off x="7402706" y="6725967"/>
            <a:ext cx="68350" cy="48283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1" name="Rectangle 1800">
            <a:hlinkClick r:id="rId5" action="ppaction://hlinksldjump" tooltip="iOS 3: 3 @ -44.9%"/>
          </p:cNvPr>
          <p:cNvSpPr/>
          <p:nvPr/>
        </p:nvSpPr>
        <p:spPr>
          <a:xfrm>
            <a:off x="7324330" y="6774250"/>
            <a:ext cx="99871" cy="32281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Rectangle 1801">
            <a:hlinkClick r:id="rId5" action="ppaction://hlinksldjump" tooltip="Android 2: 3 @ -12.7%"/>
          </p:cNvPr>
          <p:cNvSpPr/>
          <p:nvPr/>
        </p:nvSpPr>
        <p:spPr>
          <a:xfrm>
            <a:off x="7324330" y="6806531"/>
            <a:ext cx="99871" cy="26069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Rectangle 1802">
            <a:hlinkClick r:id="rId5" action="ppaction://hlinksldjump" tooltip="Black berry: 1 @ +46.1%"/>
          </p:cNvPr>
          <p:cNvSpPr/>
          <p:nvPr/>
        </p:nvSpPr>
        <p:spPr>
          <a:xfrm>
            <a:off x="7424201" y="6774250"/>
            <a:ext cx="46855" cy="27970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Rectangle 1803">
            <a:hlinkClick r:id="rId5" action="ppaction://hlinksldjump" tooltip="Symbian: 1 @ +3.0%"/>
          </p:cNvPr>
          <p:cNvSpPr/>
          <p:nvPr/>
        </p:nvSpPr>
        <p:spPr>
          <a:xfrm>
            <a:off x="7424201" y="6802220"/>
            <a:ext cx="46855" cy="15303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Rectangle 1804">
            <a:hlinkClick r:id="rId5" action="ppaction://hlinksldjump" tooltip="Android 1: 0 @ +inf%"/>
          </p:cNvPr>
          <p:cNvSpPr/>
          <p:nvPr/>
        </p:nvSpPr>
        <p:spPr>
          <a:xfrm>
            <a:off x="7424201" y="6817523"/>
            <a:ext cx="27756" cy="150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5" action="ppaction://hlinksldjump" tooltip="Other: 0 @ +13.4%"/>
          </p:cNvPr>
          <p:cNvSpPr/>
          <p:nvPr/>
        </p:nvSpPr>
        <p:spPr>
          <a:xfrm>
            <a:off x="7451957" y="6817523"/>
            <a:ext cx="19099" cy="15077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5" action="ppaction://hlinksldjump" tooltip="Listener: 3 @ -12.1%"/>
          </p:cNvPr>
          <p:cNvSpPr/>
          <p:nvPr/>
        </p:nvSpPr>
        <p:spPr>
          <a:xfrm>
            <a:off x="7129397" y="6713267"/>
            <a:ext cx="354359" cy="132033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08" name="Rectangle 1807">
            <a:hlinkClick r:id="rId5" action="ppaction://hlinksldjump" tooltip="iOS 4: 4 @ +2.1%"/>
          </p:cNvPr>
          <p:cNvSpPr/>
          <p:nvPr/>
        </p:nvSpPr>
        <p:spPr>
          <a:xfrm>
            <a:off x="7496456" y="6564636"/>
            <a:ext cx="78120" cy="40878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Rectangle 1808">
            <a:hlinkClick r:id="rId5" action="ppaction://hlinksldjump" tooltip="iOS 5: 3 @ -46.0%"/>
          </p:cNvPr>
          <p:cNvSpPr/>
          <p:nvPr/>
        </p:nvSpPr>
        <p:spPr>
          <a:xfrm>
            <a:off x="7496456" y="6605514"/>
            <a:ext cx="78120" cy="29453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5" action="ppaction://hlinksldjump" tooltip="iOS 3: 3 @ +85.7%"/>
          </p:cNvPr>
          <p:cNvSpPr/>
          <p:nvPr/>
        </p:nvSpPr>
        <p:spPr>
          <a:xfrm>
            <a:off x="7574576" y="6564636"/>
            <a:ext cx="59940" cy="37299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5" action="ppaction://hlinksldjump" tooltip="Android 3: 2 @ -40.1%"/>
          </p:cNvPr>
          <p:cNvSpPr/>
          <p:nvPr/>
        </p:nvSpPr>
        <p:spPr>
          <a:xfrm>
            <a:off x="7574576" y="6601935"/>
            <a:ext cx="59940" cy="33032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5" action="ppaction://hlinksldjump" tooltip="Windows: 2 @ +79.0%"/>
          </p:cNvPr>
          <p:cNvSpPr/>
          <p:nvPr/>
        </p:nvSpPr>
        <p:spPr>
          <a:xfrm>
            <a:off x="7634516" y="6564636"/>
            <a:ext cx="55492" cy="34061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5" action="ppaction://hlinksldjump" tooltip="Android 4: 2 @ -48.1%"/>
          </p:cNvPr>
          <p:cNvSpPr/>
          <p:nvPr/>
        </p:nvSpPr>
        <p:spPr>
          <a:xfrm>
            <a:off x="7690009" y="6564636"/>
            <a:ext cx="54021" cy="34061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4" name="Rectangle 1813">
            <a:hlinkClick r:id="rId5" action="ppaction://hlinksldjump" tooltip="Android 2: 1 @ +16.0%"/>
          </p:cNvPr>
          <p:cNvSpPr/>
          <p:nvPr/>
        </p:nvSpPr>
        <p:spPr>
          <a:xfrm>
            <a:off x="7634516" y="6598697"/>
            <a:ext cx="65207" cy="18363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5" name="Rectangle 1814">
            <a:hlinkClick r:id="rId5" action="ppaction://hlinksldjump" tooltip="Black berry: 1 @ +30.4%"/>
          </p:cNvPr>
          <p:cNvSpPr/>
          <p:nvPr/>
        </p:nvSpPr>
        <p:spPr>
          <a:xfrm>
            <a:off x="7634516" y="6617060"/>
            <a:ext cx="65207" cy="17907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6" name="Rectangle 1815">
            <a:hlinkClick r:id="rId5" action="ppaction://hlinksldjump" tooltip="Java ME: 1 @ -56.3%"/>
          </p:cNvPr>
          <p:cNvSpPr/>
          <p:nvPr/>
        </p:nvSpPr>
        <p:spPr>
          <a:xfrm>
            <a:off x="7699723" y="6598697"/>
            <a:ext cx="44307" cy="21772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7" name="Rectangle 1816">
            <a:hlinkClick r:id="rId5" action="ppaction://hlinksldjump" tooltip="Symbian: 0 @ +83.3%"/>
          </p:cNvPr>
          <p:cNvSpPr/>
          <p:nvPr/>
        </p:nvSpPr>
        <p:spPr>
          <a:xfrm>
            <a:off x="7699723" y="6620469"/>
            <a:ext cx="24654" cy="14498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8" name="Rectangle 1817">
            <a:hlinkClick r:id="rId5" action="ppaction://hlinksldjump" tooltip="Other: 0 @ +inf%"/>
          </p:cNvPr>
          <p:cNvSpPr/>
          <p:nvPr/>
        </p:nvSpPr>
        <p:spPr>
          <a:xfrm>
            <a:off x="7724376" y="6620469"/>
            <a:ext cx="19653" cy="144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5" action="ppaction://hlinksldjump" tooltip="Browser: 2 @ -16.4%"/>
          </p:cNvPr>
          <p:cNvSpPr/>
          <p:nvPr/>
        </p:nvSpPr>
        <p:spPr>
          <a:xfrm>
            <a:off x="7483756" y="6551936"/>
            <a:ext cx="272974" cy="95731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5" action="ppaction://hlinksldjump" tooltip="iOS 4: 4 @ +15.9%"/>
          </p:cNvPr>
          <p:cNvSpPr/>
          <p:nvPr/>
        </p:nvSpPr>
        <p:spPr>
          <a:xfrm>
            <a:off x="7496456" y="6660367"/>
            <a:ext cx="68624" cy="44610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5" action="ppaction://hlinksldjump" tooltip="Android 4: 3 @ -6.6%"/>
          </p:cNvPr>
          <p:cNvSpPr/>
          <p:nvPr/>
        </p:nvSpPr>
        <p:spPr>
          <a:xfrm>
            <a:off x="7565080" y="6660367"/>
            <a:ext cx="58193" cy="44610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2" name="Rectangle 1821">
            <a:hlinkClick r:id="rId5" action="ppaction://hlinksldjump" tooltip="Java ME: 2 @ -8.1%"/>
          </p:cNvPr>
          <p:cNvSpPr/>
          <p:nvPr/>
        </p:nvSpPr>
        <p:spPr>
          <a:xfrm>
            <a:off x="7496456" y="6704977"/>
            <a:ext cx="71449" cy="27603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5" action="ppaction://hlinksldjump" tooltip="iOS 3: 2 @ +129.9%"/>
          </p:cNvPr>
          <p:cNvSpPr/>
          <p:nvPr/>
        </p:nvSpPr>
        <p:spPr>
          <a:xfrm>
            <a:off x="7496456" y="6732580"/>
            <a:ext cx="71449" cy="267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5" action="ppaction://hlinksldjump" tooltip="Android 2: 1 @ +48.8%"/>
          </p:cNvPr>
          <p:cNvSpPr/>
          <p:nvPr/>
        </p:nvSpPr>
        <p:spPr>
          <a:xfrm>
            <a:off x="7567905" y="6704977"/>
            <a:ext cx="55367" cy="16153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5" action="ppaction://hlinksldjump" tooltip="iOS 5: 1 @ -64.3%"/>
          </p:cNvPr>
          <p:cNvSpPr/>
          <p:nvPr/>
        </p:nvSpPr>
        <p:spPr>
          <a:xfrm>
            <a:off x="7567905" y="6721130"/>
            <a:ext cx="55367" cy="15742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5" action="ppaction://hlinksldjump" tooltip="Android 3: 1 @ -32.1%"/>
          </p:cNvPr>
          <p:cNvSpPr/>
          <p:nvPr/>
        </p:nvSpPr>
        <p:spPr>
          <a:xfrm>
            <a:off x="7567905" y="6736872"/>
            <a:ext cx="31144" cy="22446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7" name="Rectangle 1826">
            <a:hlinkClick r:id="rId5" action="ppaction://hlinksldjump" tooltip="Windows: 1 @ -23.2%"/>
          </p:cNvPr>
          <p:cNvSpPr/>
          <p:nvPr/>
        </p:nvSpPr>
        <p:spPr>
          <a:xfrm>
            <a:off x="7599050" y="6736872"/>
            <a:ext cx="24223" cy="22446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5" action="ppaction://hlinksldjump" tooltip="Cameraman: 1 @ -14.3%"/>
          </p:cNvPr>
          <p:cNvSpPr/>
          <p:nvPr/>
        </p:nvSpPr>
        <p:spPr>
          <a:xfrm>
            <a:off x="7483756" y="6647667"/>
            <a:ext cx="152217" cy="124351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9" name="Rectangle 1828">
            <a:hlinkClick r:id="rId5" action="ppaction://hlinksldjump" tooltip="Android 3: 2 @ +78.2%"/>
          </p:cNvPr>
          <p:cNvSpPr/>
          <p:nvPr/>
        </p:nvSpPr>
        <p:spPr>
          <a:xfrm>
            <a:off x="7648673" y="6660367"/>
            <a:ext cx="51222" cy="32688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5" action="ppaction://hlinksldjump" tooltip="iOS 3: 2 @ +0.1%"/>
          </p:cNvPr>
          <p:cNvSpPr/>
          <p:nvPr/>
        </p:nvSpPr>
        <p:spPr>
          <a:xfrm>
            <a:off x="7699894" y="6660367"/>
            <a:ext cx="44135" cy="32688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1" name="Rectangle 1830">
            <a:hlinkClick r:id="rId5" action="ppaction://hlinksldjump" tooltip="iOS 4: 2 @ +83.5%"/>
          </p:cNvPr>
          <p:cNvSpPr/>
          <p:nvPr/>
        </p:nvSpPr>
        <p:spPr>
          <a:xfrm>
            <a:off x="7648673" y="6693055"/>
            <a:ext cx="48090" cy="29996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5" action="ppaction://hlinksldjump" tooltip="Android 4: 2 @ -40.1%"/>
          </p:cNvPr>
          <p:cNvSpPr/>
          <p:nvPr/>
        </p:nvSpPr>
        <p:spPr>
          <a:xfrm>
            <a:off x="7696762" y="6693055"/>
            <a:ext cx="47268" cy="29996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5" action="ppaction://hlinksldjump" tooltip="Symbian: 1 @ +567.8%"/>
          </p:cNvPr>
          <p:cNvSpPr/>
          <p:nvPr/>
        </p:nvSpPr>
        <p:spPr>
          <a:xfrm>
            <a:off x="7648673" y="6723051"/>
            <a:ext cx="52940" cy="185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5" action="ppaction://hlinksldjump" tooltip="Windows: 1 @ -31.4%"/>
          </p:cNvPr>
          <p:cNvSpPr/>
          <p:nvPr/>
        </p:nvSpPr>
        <p:spPr>
          <a:xfrm>
            <a:off x="7648673" y="6741640"/>
            <a:ext cx="52940" cy="17678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5" name="Rectangle 1834">
            <a:hlinkClick r:id="rId5" action="ppaction://hlinksldjump" tooltip="iOS 5: 1 @ -13.8%"/>
          </p:cNvPr>
          <p:cNvSpPr/>
          <p:nvPr/>
        </p:nvSpPr>
        <p:spPr>
          <a:xfrm>
            <a:off x="7701613" y="6723051"/>
            <a:ext cx="42417" cy="21148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5" action="ppaction://hlinksldjump" tooltip="Java ME: 0 @ -76.9%"/>
          </p:cNvPr>
          <p:cNvSpPr/>
          <p:nvPr/>
        </p:nvSpPr>
        <p:spPr>
          <a:xfrm>
            <a:off x="7701613" y="6744198"/>
            <a:ext cx="25391" cy="15120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7" name="Rectangle 1836">
            <a:hlinkClick r:id="rId5" action="ppaction://hlinksldjump" tooltip="Android 2: 0 @ -78.5%"/>
          </p:cNvPr>
          <p:cNvSpPr/>
          <p:nvPr/>
        </p:nvSpPr>
        <p:spPr>
          <a:xfrm>
            <a:off x="7727004" y="6744198"/>
            <a:ext cx="17025" cy="12837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8" name="Rectangle 1837">
            <a:hlinkClick r:id="rId5" action="ppaction://hlinksldjump" tooltip="Black berry: 0 @ -88.6%"/>
          </p:cNvPr>
          <p:cNvSpPr/>
          <p:nvPr/>
        </p:nvSpPr>
        <p:spPr>
          <a:xfrm>
            <a:off x="7727004" y="6757036"/>
            <a:ext cx="17025" cy="228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5" action="ppaction://hlinksldjump" tooltip="Traveller: 1 @ -16.7%"/>
          </p:cNvPr>
          <p:cNvSpPr/>
          <p:nvPr/>
        </p:nvSpPr>
        <p:spPr>
          <a:xfrm>
            <a:off x="7635973" y="6647667"/>
            <a:ext cx="120757" cy="124351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0" name="Rectangle 1839">
            <a:hlinkClick r:id="rId5" action="ppaction://hlinksldjump" tooltip="Java ME: 2 @ +114.8%"/>
          </p:cNvPr>
          <p:cNvSpPr/>
          <p:nvPr/>
        </p:nvSpPr>
        <p:spPr>
          <a:xfrm>
            <a:off x="7496456" y="6784718"/>
            <a:ext cx="52441" cy="246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1" name="Rectangle 1840">
            <a:hlinkClick r:id="rId5" action="ppaction://hlinksldjump" tooltip="Android 3: 2 @ +573.9%"/>
          </p:cNvPr>
          <p:cNvSpPr/>
          <p:nvPr/>
        </p:nvSpPr>
        <p:spPr>
          <a:xfrm>
            <a:off x="7496456" y="6809407"/>
            <a:ext cx="52441" cy="231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5" action="ppaction://hlinksldjump" tooltip="iOS 3: 2 @ +62.7%"/>
          </p:cNvPr>
          <p:cNvSpPr/>
          <p:nvPr/>
        </p:nvSpPr>
        <p:spPr>
          <a:xfrm>
            <a:off x="7548897" y="6784718"/>
            <a:ext cx="41143" cy="28694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5" action="ppaction://hlinksldjump" tooltip="Android 4: 1 @ +113.9%"/>
          </p:cNvPr>
          <p:cNvSpPr/>
          <p:nvPr/>
        </p:nvSpPr>
        <p:spPr>
          <a:xfrm>
            <a:off x="7590040" y="6784718"/>
            <a:ext cx="30582" cy="286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4" name="Rectangle 1843">
            <a:hlinkClick r:id="rId5" action="ppaction://hlinksldjump" tooltip="iOS 5: 1 @ -55.9%"/>
          </p:cNvPr>
          <p:cNvSpPr/>
          <p:nvPr/>
        </p:nvSpPr>
        <p:spPr>
          <a:xfrm>
            <a:off x="7548897" y="6813412"/>
            <a:ext cx="23594" cy="19188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5" action="ppaction://hlinksldjump" tooltip="iOS 4: 1 @ -63.9%"/>
          </p:cNvPr>
          <p:cNvSpPr/>
          <p:nvPr/>
        </p:nvSpPr>
        <p:spPr>
          <a:xfrm>
            <a:off x="7572492" y="6813412"/>
            <a:ext cx="32214" cy="12295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5" action="ppaction://hlinksldjump" tooltip="Windows: 0 @ +4.4%"/>
          </p:cNvPr>
          <p:cNvSpPr/>
          <p:nvPr/>
        </p:nvSpPr>
        <p:spPr>
          <a:xfrm>
            <a:off x="7572492" y="6825707"/>
            <a:ext cx="32214" cy="6893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5" action="ppaction://hlinksldjump" tooltip="Black berry: 0 @ -67.3%"/>
          </p:cNvPr>
          <p:cNvSpPr/>
          <p:nvPr/>
        </p:nvSpPr>
        <p:spPr>
          <a:xfrm>
            <a:off x="7604706" y="6813412"/>
            <a:ext cx="15916" cy="11139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8" name="Rectangle 1847">
            <a:hlinkClick r:id="rId5" action="ppaction://hlinksldjump" tooltip="Symbian: 0 @ +inf%"/>
          </p:cNvPr>
          <p:cNvSpPr/>
          <p:nvPr/>
        </p:nvSpPr>
        <p:spPr>
          <a:xfrm>
            <a:off x="7604706" y="6824551"/>
            <a:ext cx="15916" cy="80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5" action="ppaction://hlinksldjump" tooltip="Picky: 1 @ +19.6%"/>
          </p:cNvPr>
          <p:cNvSpPr/>
          <p:nvPr/>
        </p:nvSpPr>
        <p:spPr>
          <a:xfrm>
            <a:off x="7483756" y="6772018"/>
            <a:ext cx="149566" cy="73282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0" name="Rectangle 1849">
            <a:hlinkClick r:id="rId5" action="ppaction://hlinksldjump" tooltip="iOS 5: 2 @ -19.5%"/>
          </p:cNvPr>
          <p:cNvSpPr/>
          <p:nvPr/>
        </p:nvSpPr>
        <p:spPr>
          <a:xfrm>
            <a:off x="7646022" y="6784718"/>
            <a:ext cx="52675" cy="1900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5" action="ppaction://hlinksldjump" tooltip="Android 2: 1 @ +142.2%"/>
          </p:cNvPr>
          <p:cNvSpPr/>
          <p:nvPr/>
        </p:nvSpPr>
        <p:spPr>
          <a:xfrm>
            <a:off x="7646022" y="6803727"/>
            <a:ext cx="52675" cy="148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5" action="ppaction://hlinksldjump" tooltip="Android 3: 1 @ -36.3%"/>
          </p:cNvPr>
          <p:cNvSpPr/>
          <p:nvPr/>
        </p:nvSpPr>
        <p:spPr>
          <a:xfrm>
            <a:off x="7646022" y="6818591"/>
            <a:ext cx="52675" cy="14009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3" name="Rectangle 1852">
            <a:hlinkClick r:id="rId5" action="ppaction://hlinksldjump" tooltip="iOS 3: 1 @ -39.9%"/>
          </p:cNvPr>
          <p:cNvSpPr/>
          <p:nvPr/>
        </p:nvSpPr>
        <p:spPr>
          <a:xfrm>
            <a:off x="7698697" y="6784718"/>
            <a:ext cx="45333" cy="1406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5" action="ppaction://hlinksldjump" tooltip="Android 4: 1 @ -76.4%"/>
          </p:cNvPr>
          <p:cNvSpPr/>
          <p:nvPr/>
        </p:nvSpPr>
        <p:spPr>
          <a:xfrm>
            <a:off x="7698697" y="6798785"/>
            <a:ext cx="25913" cy="22581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5" action="ppaction://hlinksldjump" tooltip="iOS 4: 1 @ -63.9%"/>
          </p:cNvPr>
          <p:cNvSpPr/>
          <p:nvPr/>
        </p:nvSpPr>
        <p:spPr>
          <a:xfrm>
            <a:off x="7724610" y="6798785"/>
            <a:ext cx="19420" cy="22581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5" action="ppaction://hlinksldjump" tooltip="Windows: 1 @ -53.6%"/>
          </p:cNvPr>
          <p:cNvSpPr/>
          <p:nvPr/>
        </p:nvSpPr>
        <p:spPr>
          <a:xfrm>
            <a:off x="7698697" y="6821366"/>
            <a:ext cx="29770" cy="11234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Rectangle 1856">
            <a:hlinkClick r:id="rId5" action="ppaction://hlinksldjump" tooltip="Java ME: 0 @ -46.1%"/>
          </p:cNvPr>
          <p:cNvSpPr/>
          <p:nvPr/>
        </p:nvSpPr>
        <p:spPr>
          <a:xfrm>
            <a:off x="7728466" y="6821366"/>
            <a:ext cx="15563" cy="11234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5" action="ppaction://hlinksldjump" tooltip="Connected: 1 @ -48.7%"/>
          </p:cNvPr>
          <p:cNvSpPr/>
          <p:nvPr/>
        </p:nvSpPr>
        <p:spPr>
          <a:xfrm>
            <a:off x="7633322" y="6772018"/>
            <a:ext cx="123408" cy="73282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5" action="ppaction://hlinksldjump" tooltip="Health: 3 @ -9.8%"/>
          </p:cNvPr>
          <p:cNvSpPr/>
          <p:nvPr/>
        </p:nvSpPr>
        <p:spPr>
          <a:xfrm>
            <a:off x="7116697" y="6254482"/>
            <a:ext cx="652733" cy="603518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Health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860" name="Rectangle 1859">
            <a:hlinkClick r:id="rId5" action="ppaction://hlinksldjump" tooltip="iOS 4: 13 @ +28.3%"/>
          </p:cNvPr>
          <p:cNvSpPr/>
          <p:nvPr/>
        </p:nvSpPr>
        <p:spPr>
          <a:xfrm>
            <a:off x="7794830" y="6279882"/>
            <a:ext cx="160343" cy="77882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1" name="Rectangle 1860">
            <a:hlinkClick r:id="rId5" action="ppaction://hlinksldjump" tooltip="Android 4: 11 @ +9.2%"/>
          </p:cNvPr>
          <p:cNvSpPr/>
          <p:nvPr/>
        </p:nvSpPr>
        <p:spPr>
          <a:xfrm>
            <a:off x="7794830" y="6357764"/>
            <a:ext cx="160343" cy="66990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5" action="ppaction://hlinksldjump" tooltip="Android 3: 8 @ -6.4%"/>
          </p:cNvPr>
          <p:cNvSpPr/>
          <p:nvPr/>
        </p:nvSpPr>
        <p:spPr>
          <a:xfrm>
            <a:off x="7955172" y="6279882"/>
            <a:ext cx="147445" cy="53738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5" action="ppaction://hlinksldjump" tooltip="iOS 3: 8 @ -27.3%"/>
          </p:cNvPr>
          <p:cNvSpPr/>
          <p:nvPr/>
        </p:nvSpPr>
        <p:spPr>
          <a:xfrm>
            <a:off x="8102617" y="6279882"/>
            <a:ext cx="140442" cy="5373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5" action="ppaction://hlinksldjump" tooltip="iOS 5: 6 @ -34.7%"/>
          </p:cNvPr>
          <p:cNvSpPr/>
          <p:nvPr/>
        </p:nvSpPr>
        <p:spPr>
          <a:xfrm>
            <a:off x="7955172" y="6333620"/>
            <a:ext cx="125899" cy="48452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5" action="ppaction://hlinksldjump" tooltip="Java ME: 6 @ -8.0%"/>
          </p:cNvPr>
          <p:cNvSpPr/>
          <p:nvPr/>
        </p:nvSpPr>
        <p:spPr>
          <a:xfrm>
            <a:off x="7955172" y="6382072"/>
            <a:ext cx="125899" cy="42682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6" name="Rectangle 1865">
            <a:hlinkClick r:id="rId5" action="ppaction://hlinksldjump" tooltip="Windows: 5 @ +36.0%"/>
          </p:cNvPr>
          <p:cNvSpPr/>
          <p:nvPr/>
        </p:nvSpPr>
        <p:spPr>
          <a:xfrm>
            <a:off x="8081071" y="6333620"/>
            <a:ext cx="85441" cy="5839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5" action="ppaction://hlinksldjump" tooltip="Black berry: 5 @ +55.8%"/>
          </p:cNvPr>
          <p:cNvSpPr/>
          <p:nvPr/>
        </p:nvSpPr>
        <p:spPr>
          <a:xfrm>
            <a:off x="8166512" y="6333620"/>
            <a:ext cx="76548" cy="58398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5" action="ppaction://hlinksldjump" tooltip="Android 2: 3 @ +3.5%"/>
          </p:cNvPr>
          <p:cNvSpPr/>
          <p:nvPr/>
        </p:nvSpPr>
        <p:spPr>
          <a:xfrm>
            <a:off x="8081071" y="6392017"/>
            <a:ext cx="99724" cy="32737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5" action="ppaction://hlinksldjump" tooltip="Symbian: 2 @ -56.6%"/>
          </p:cNvPr>
          <p:cNvSpPr/>
          <p:nvPr/>
        </p:nvSpPr>
        <p:spPr>
          <a:xfrm>
            <a:off x="8180794" y="6392017"/>
            <a:ext cx="62265" cy="25413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0" name="Rectangle 1869">
            <a:hlinkClick r:id="rId5" action="ppaction://hlinksldjump" tooltip="Android 1: 0 @ -16.7%"/>
          </p:cNvPr>
          <p:cNvSpPr/>
          <p:nvPr/>
        </p:nvSpPr>
        <p:spPr>
          <a:xfrm>
            <a:off x="8180794" y="6417430"/>
            <a:ext cx="62265" cy="7324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5" action="ppaction://hlinksldjump" tooltip="Newbie: 6 @ -4.2%"/>
          </p:cNvPr>
          <p:cNvSpPr/>
          <p:nvPr/>
        </p:nvSpPr>
        <p:spPr>
          <a:xfrm>
            <a:off x="7782130" y="6267182"/>
            <a:ext cx="473630" cy="170272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72" name="Rectangle 1871">
            <a:hlinkClick r:id="rId5" action="ppaction://hlinksldjump" tooltip="iOS 4: 9 @ +25.1%"/>
          </p:cNvPr>
          <p:cNvSpPr/>
          <p:nvPr/>
        </p:nvSpPr>
        <p:spPr>
          <a:xfrm>
            <a:off x="7794830" y="6450154"/>
            <a:ext cx="147636" cy="6062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5" action="ppaction://hlinksldjump" tooltip="Android 3: 9 @ -28.5%"/>
          </p:cNvPr>
          <p:cNvSpPr/>
          <p:nvPr/>
        </p:nvSpPr>
        <p:spPr>
          <a:xfrm>
            <a:off x="7794830" y="6510780"/>
            <a:ext cx="147636" cy="60196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4" name="Rectangle 1873">
            <a:hlinkClick r:id="rId5" action="ppaction://hlinksldjump" tooltip="Android 4: 9 @ -44.7%"/>
          </p:cNvPr>
          <p:cNvSpPr/>
          <p:nvPr/>
        </p:nvSpPr>
        <p:spPr>
          <a:xfrm>
            <a:off x="7942466" y="6450154"/>
            <a:ext cx="130136" cy="62914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5" action="ppaction://hlinksldjump" tooltip="iOS 3: 8 @ +57.8%"/>
          </p:cNvPr>
          <p:cNvSpPr/>
          <p:nvPr/>
        </p:nvSpPr>
        <p:spPr>
          <a:xfrm>
            <a:off x="7942466" y="6513068"/>
            <a:ext cx="130136" cy="57908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5" action="ppaction://hlinksldjump" tooltip="iOS 5: 7 @ -28.8%"/>
          </p:cNvPr>
          <p:cNvSpPr/>
          <p:nvPr/>
        </p:nvSpPr>
        <p:spPr>
          <a:xfrm>
            <a:off x="8072601" y="6450154"/>
            <a:ext cx="105676" cy="64761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5" action="ppaction://hlinksldjump" tooltip="Windows: 4 @ +100.1%"/>
          </p:cNvPr>
          <p:cNvSpPr/>
          <p:nvPr/>
        </p:nvSpPr>
        <p:spPr>
          <a:xfrm>
            <a:off x="8178278" y="6450154"/>
            <a:ext cx="64782" cy="647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5" action="ppaction://hlinksldjump" tooltip="Android 2: 4 @ -29.4%"/>
          </p:cNvPr>
          <p:cNvSpPr/>
          <p:nvPr/>
        </p:nvSpPr>
        <p:spPr>
          <a:xfrm>
            <a:off x="8072601" y="6514915"/>
            <a:ext cx="111325" cy="32231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9" name="Rectangle 1878">
            <a:hlinkClick r:id="rId5" action="ppaction://hlinksldjump" tooltip="Symbian: 3 @ +143.3%"/>
          </p:cNvPr>
          <p:cNvSpPr/>
          <p:nvPr/>
        </p:nvSpPr>
        <p:spPr>
          <a:xfrm>
            <a:off x="8072601" y="6547146"/>
            <a:ext cx="111325" cy="238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5" action="ppaction://hlinksldjump" tooltip="Java ME: 2 @ -66.9%"/>
          </p:cNvPr>
          <p:cNvSpPr/>
          <p:nvPr/>
        </p:nvSpPr>
        <p:spPr>
          <a:xfrm>
            <a:off x="8183927" y="6514915"/>
            <a:ext cx="59133" cy="34748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5" action="ppaction://hlinksldjump" tooltip="Black berry: 1 @ -77.8%"/>
          </p:cNvPr>
          <p:cNvSpPr/>
          <p:nvPr/>
        </p:nvSpPr>
        <p:spPr>
          <a:xfrm>
            <a:off x="8183927" y="6549663"/>
            <a:ext cx="38500" cy="21314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2" name="Rectangle 1881">
            <a:hlinkClick r:id="rId5" action="ppaction://hlinksldjump" tooltip="Android 1: 0 @ +4.5%"/>
          </p:cNvPr>
          <p:cNvSpPr/>
          <p:nvPr/>
        </p:nvSpPr>
        <p:spPr>
          <a:xfrm>
            <a:off x="8222426" y="6549663"/>
            <a:ext cx="20633" cy="21314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5" action="ppaction://hlinksldjump" tooltip="Retired: 5 @ -20.0%"/>
          </p:cNvPr>
          <p:cNvSpPr/>
          <p:nvPr/>
        </p:nvSpPr>
        <p:spPr>
          <a:xfrm>
            <a:off x="7782130" y="6437454"/>
            <a:ext cx="473630" cy="146223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84" name="Rectangle 1883">
            <a:hlinkClick r:id="rId5" action="ppaction://hlinksldjump" tooltip="iOS 4: 10 @ -23.0%"/>
          </p:cNvPr>
          <p:cNvSpPr/>
          <p:nvPr/>
        </p:nvSpPr>
        <p:spPr>
          <a:xfrm>
            <a:off x="8268460" y="6279882"/>
            <a:ext cx="122940" cy="75592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5" action="ppaction://hlinksldjump" tooltip="Android 3: 8 @ -16.2%"/>
          </p:cNvPr>
          <p:cNvSpPr/>
          <p:nvPr/>
        </p:nvSpPr>
        <p:spPr>
          <a:xfrm>
            <a:off x="8391400" y="6279882"/>
            <a:ext cx="95609" cy="75592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5" action="ppaction://hlinksldjump" tooltip="Android 4: 7 @ -25.9%"/>
          </p:cNvPr>
          <p:cNvSpPr/>
          <p:nvPr/>
        </p:nvSpPr>
        <p:spPr>
          <a:xfrm>
            <a:off x="8487009" y="6279882"/>
            <a:ext cx="86701" cy="75592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7" name="Rectangle 1886">
            <a:hlinkClick r:id="rId5" action="ppaction://hlinksldjump" tooltip="Java ME: 7 @ -0.7%"/>
          </p:cNvPr>
          <p:cNvSpPr/>
          <p:nvPr/>
        </p:nvSpPr>
        <p:spPr>
          <a:xfrm>
            <a:off x="8268460" y="6355474"/>
            <a:ext cx="139868" cy="45141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5" action="ppaction://hlinksldjump" tooltip="iOS 3: 5 @ -9.9%"/>
          </p:cNvPr>
          <p:cNvSpPr/>
          <p:nvPr/>
        </p:nvSpPr>
        <p:spPr>
          <a:xfrm>
            <a:off x="8268460" y="6400615"/>
            <a:ext cx="139868" cy="35781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5" action="ppaction://hlinksldjump" tooltip="iOS 5: 5 @ +1.7%"/>
          </p:cNvPr>
          <p:cNvSpPr/>
          <p:nvPr/>
        </p:nvSpPr>
        <p:spPr>
          <a:xfrm>
            <a:off x="8408327" y="6355474"/>
            <a:ext cx="98843" cy="46104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5" action="ppaction://hlinksldjump" tooltip="Windows: 4 @ +143.5%"/>
          </p:cNvPr>
          <p:cNvSpPr/>
          <p:nvPr/>
        </p:nvSpPr>
        <p:spPr>
          <a:xfrm>
            <a:off x="8408327" y="6401578"/>
            <a:ext cx="98843" cy="348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5" action="ppaction://hlinksldjump" tooltip="Android 2: 3 @ +67.5%"/>
          </p:cNvPr>
          <p:cNvSpPr/>
          <p:nvPr/>
        </p:nvSpPr>
        <p:spPr>
          <a:xfrm>
            <a:off x="8507171" y="6355474"/>
            <a:ext cx="66539" cy="46699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2" name="Rectangle 1891">
            <a:hlinkClick r:id="rId5" action="ppaction://hlinksldjump" tooltip="Symbian: 1 @ +11.5%"/>
          </p:cNvPr>
          <p:cNvSpPr/>
          <p:nvPr/>
        </p:nvSpPr>
        <p:spPr>
          <a:xfrm>
            <a:off x="8507171" y="6402173"/>
            <a:ext cx="38120" cy="23565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5" action="ppaction://hlinksldjump" tooltip="Black berry: 1 @ -50.4%"/>
          </p:cNvPr>
          <p:cNvSpPr/>
          <p:nvPr/>
        </p:nvSpPr>
        <p:spPr>
          <a:xfrm>
            <a:off x="8545290" y="6402173"/>
            <a:ext cx="28419" cy="23565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5" action="ppaction://hlinksldjump" tooltip="Android 1: 1 @ +77.4%"/>
          </p:cNvPr>
          <p:cNvSpPr/>
          <p:nvPr/>
        </p:nvSpPr>
        <p:spPr>
          <a:xfrm>
            <a:off x="8507171" y="6425738"/>
            <a:ext cx="49866" cy="10658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5" action="ppaction://hlinksldjump" tooltip="Other: 0 @ +inf%"/>
          </p:cNvPr>
          <p:cNvSpPr/>
          <p:nvPr/>
        </p:nvSpPr>
        <p:spPr>
          <a:xfrm>
            <a:off x="8557037" y="6425738"/>
            <a:ext cx="16673" cy="106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5" action="ppaction://hlinksldjump" tooltip="DINK: 4 @ -7.5%"/>
          </p:cNvPr>
          <p:cNvSpPr/>
          <p:nvPr/>
        </p:nvSpPr>
        <p:spPr>
          <a:xfrm>
            <a:off x="8255760" y="6267182"/>
            <a:ext cx="330650" cy="181914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97" name="Rectangle 1896">
            <a:hlinkClick r:id="rId5" action="ppaction://hlinksldjump" tooltip="iOS 4: 6 @ -8.5%"/>
          </p:cNvPr>
          <p:cNvSpPr/>
          <p:nvPr/>
        </p:nvSpPr>
        <p:spPr>
          <a:xfrm>
            <a:off x="8599110" y="6279882"/>
            <a:ext cx="113726" cy="49994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5" action="ppaction://hlinksldjump" tooltip="Android 3: 6 @ +35.2%"/>
          </p:cNvPr>
          <p:cNvSpPr/>
          <p:nvPr/>
        </p:nvSpPr>
        <p:spPr>
          <a:xfrm>
            <a:off x="8712836" y="6279882"/>
            <a:ext cx="102530" cy="49994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9" name="Rectangle 1898">
            <a:hlinkClick r:id="rId5" action="ppaction://hlinksldjump" tooltip="Android 4: 5 @ -0.9%"/>
          </p:cNvPr>
          <p:cNvSpPr/>
          <p:nvPr/>
        </p:nvSpPr>
        <p:spPr>
          <a:xfrm>
            <a:off x="8599110" y="6329876"/>
            <a:ext cx="119115" cy="4295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5" action="ppaction://hlinksldjump" tooltip="Java ME: 4 @ -12.1%"/>
          </p:cNvPr>
          <p:cNvSpPr/>
          <p:nvPr/>
        </p:nvSpPr>
        <p:spPr>
          <a:xfrm>
            <a:off x="8599110" y="6372833"/>
            <a:ext cx="119115" cy="33849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5" action="ppaction://hlinksldjump" tooltip="iOS 3: 4 @ +16.3%"/>
          </p:cNvPr>
          <p:cNvSpPr/>
          <p:nvPr/>
        </p:nvSpPr>
        <p:spPr>
          <a:xfrm>
            <a:off x="8599110" y="6406682"/>
            <a:ext cx="119115" cy="29714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5" action="ppaction://hlinksldjump" tooltip="iOS 5: 3 @ -41.6%"/>
          </p:cNvPr>
          <p:cNvSpPr/>
          <p:nvPr/>
        </p:nvSpPr>
        <p:spPr>
          <a:xfrm>
            <a:off x="8718225" y="6329876"/>
            <a:ext cx="97141" cy="30919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5" action="ppaction://hlinksldjump" tooltip="Android 2: 2 @ +58.8%"/>
          </p:cNvPr>
          <p:cNvSpPr/>
          <p:nvPr/>
        </p:nvSpPr>
        <p:spPr>
          <a:xfrm>
            <a:off x="8718225" y="6360795"/>
            <a:ext cx="51365" cy="42318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5" action="ppaction://hlinksldjump" tooltip="Windows: 2 @ +19.7%"/>
          </p:cNvPr>
          <p:cNvSpPr/>
          <p:nvPr/>
        </p:nvSpPr>
        <p:spPr>
          <a:xfrm>
            <a:off x="8769591" y="6360795"/>
            <a:ext cx="45775" cy="42318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5" name="Rectangle 1904">
            <a:hlinkClick r:id="rId5" action="ppaction://hlinksldjump" tooltip="Symbian: 2 @ +332.0%"/>
          </p:cNvPr>
          <p:cNvSpPr/>
          <p:nvPr/>
        </p:nvSpPr>
        <p:spPr>
          <a:xfrm>
            <a:off x="8718225" y="6403113"/>
            <a:ext cx="50207" cy="332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5" action="ppaction://hlinksldjump" tooltip="Black berry: 1 @ -25.0%"/>
          </p:cNvPr>
          <p:cNvSpPr/>
          <p:nvPr/>
        </p:nvSpPr>
        <p:spPr>
          <a:xfrm>
            <a:off x="8768432" y="6403113"/>
            <a:ext cx="46934" cy="29067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5" action="ppaction://hlinksldjump" tooltip="Android 1: 0 @ +223.1%"/>
          </p:cNvPr>
          <p:cNvSpPr/>
          <p:nvPr/>
        </p:nvSpPr>
        <p:spPr>
          <a:xfrm>
            <a:off x="8768432" y="6432180"/>
            <a:ext cx="46934" cy="42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8" name="Rectangle 1907">
            <a:hlinkClick r:id="rId5" action="ppaction://hlinksldjump" tooltip="Listener: 3 @ +1.6%"/>
          </p:cNvPr>
          <p:cNvSpPr/>
          <p:nvPr/>
        </p:nvSpPr>
        <p:spPr>
          <a:xfrm>
            <a:off x="8586410" y="6267182"/>
            <a:ext cx="241656" cy="181914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5" action="ppaction://hlinksldjump" tooltip="iOS 5: 4 @ +169.8%"/>
          </p:cNvPr>
          <p:cNvSpPr/>
          <p:nvPr/>
        </p:nvSpPr>
        <p:spPr>
          <a:xfrm>
            <a:off x="8268460" y="6461796"/>
            <a:ext cx="92468" cy="364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5" action="ppaction://hlinksldjump" tooltip="Android 4: 4 @ -15.7%"/>
          </p:cNvPr>
          <p:cNvSpPr/>
          <p:nvPr/>
        </p:nvSpPr>
        <p:spPr>
          <a:xfrm>
            <a:off x="8360928" y="6461796"/>
            <a:ext cx="85453" cy="3646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5" action="ppaction://hlinksldjump" tooltip="Android 3: 3 @ -24.0%"/>
          </p:cNvPr>
          <p:cNvSpPr/>
          <p:nvPr/>
        </p:nvSpPr>
        <p:spPr>
          <a:xfrm>
            <a:off x="8268460" y="6498264"/>
            <a:ext cx="72574" cy="3751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2" name="Rectangle 1911">
            <a:hlinkClick r:id="rId5" action="ppaction://hlinksldjump" tooltip="Java ME: 3 @ +102.6%"/>
          </p:cNvPr>
          <p:cNvSpPr/>
          <p:nvPr/>
        </p:nvSpPr>
        <p:spPr>
          <a:xfrm>
            <a:off x="8268460" y="6535781"/>
            <a:ext cx="72574" cy="351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5" action="ppaction://hlinksldjump" tooltip="iOS 4: 3 @ -25.6%"/>
          </p:cNvPr>
          <p:cNvSpPr/>
          <p:nvPr/>
        </p:nvSpPr>
        <p:spPr>
          <a:xfrm>
            <a:off x="8341034" y="6498264"/>
            <a:ext cx="56752" cy="41068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5" action="ppaction://hlinksldjump" tooltip="iOS 3: 2 @ -28.3%"/>
          </p:cNvPr>
          <p:cNvSpPr/>
          <p:nvPr/>
        </p:nvSpPr>
        <p:spPr>
          <a:xfrm>
            <a:off x="8397786" y="6498264"/>
            <a:ext cx="48595" cy="4106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5" action="ppaction://hlinksldjump" tooltip="Android 2: 2 @ +35.2%"/>
          </p:cNvPr>
          <p:cNvSpPr/>
          <p:nvPr/>
        </p:nvSpPr>
        <p:spPr>
          <a:xfrm>
            <a:off x="8341034" y="6539332"/>
            <a:ext cx="41887" cy="31645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5" action="ppaction://hlinksldjump" tooltip="Symbian: 1 @ +284.3%"/>
          </p:cNvPr>
          <p:cNvSpPr/>
          <p:nvPr/>
        </p:nvSpPr>
        <p:spPr>
          <a:xfrm>
            <a:off x="8382920" y="6539332"/>
            <a:ext cx="50542" cy="20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5" action="ppaction://hlinksldjump" tooltip="Windows: 1 @ +11.6%"/>
          </p:cNvPr>
          <p:cNvSpPr/>
          <p:nvPr/>
        </p:nvSpPr>
        <p:spPr>
          <a:xfrm>
            <a:off x="8382920" y="6559810"/>
            <a:ext cx="50542" cy="11166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5" action="ppaction://hlinksldjump" tooltip="Android 1: 0 @ +90.1%"/>
          </p:cNvPr>
          <p:cNvSpPr/>
          <p:nvPr/>
        </p:nvSpPr>
        <p:spPr>
          <a:xfrm>
            <a:off x="8433462" y="6539332"/>
            <a:ext cx="12919" cy="31645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5" action="ppaction://hlinksldjump" tooltip="Browser: 2 @ +5.8%"/>
          </p:cNvPr>
          <p:cNvSpPr/>
          <p:nvPr/>
        </p:nvSpPr>
        <p:spPr>
          <a:xfrm>
            <a:off x="8255760" y="6449096"/>
            <a:ext cx="203321" cy="134580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5" action="ppaction://hlinksldjump" tooltip="Android 4: 3 @ +3.6%"/>
          </p:cNvPr>
          <p:cNvSpPr/>
          <p:nvPr/>
        </p:nvSpPr>
        <p:spPr>
          <a:xfrm>
            <a:off x="8471781" y="6461796"/>
            <a:ext cx="71727" cy="25703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1" name="Rectangle 1920">
            <a:hlinkClick r:id="rId5" action="ppaction://hlinksldjump" tooltip="iOS 5: 2 @ +6.9%"/>
          </p:cNvPr>
          <p:cNvSpPr/>
          <p:nvPr/>
        </p:nvSpPr>
        <p:spPr>
          <a:xfrm>
            <a:off x="8471781" y="6487499"/>
            <a:ext cx="71727" cy="16744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5" action="ppaction://hlinksldjump" tooltip="Android 3: 2 @ -64.9%"/>
          </p:cNvPr>
          <p:cNvSpPr/>
          <p:nvPr/>
        </p:nvSpPr>
        <p:spPr>
          <a:xfrm>
            <a:off x="8543508" y="6461796"/>
            <a:ext cx="47747" cy="22211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5" action="ppaction://hlinksldjump" tooltip="iOS 4: 1 @ +103.2%"/>
          </p:cNvPr>
          <p:cNvSpPr/>
          <p:nvPr/>
        </p:nvSpPr>
        <p:spPr>
          <a:xfrm>
            <a:off x="8543508" y="6484007"/>
            <a:ext cx="47747" cy="202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5" action="ppaction://hlinksldjump" tooltip="Android 2: 1 @ +406.0%"/>
          </p:cNvPr>
          <p:cNvSpPr/>
          <p:nvPr/>
        </p:nvSpPr>
        <p:spPr>
          <a:xfrm>
            <a:off x="8591255" y="6461796"/>
            <a:ext cx="39983" cy="198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5" name="Rectangle 1924">
            <a:hlinkClick r:id="rId5" action="ppaction://hlinksldjump" tooltip="Windows: 1 @ +1.2%"/>
          </p:cNvPr>
          <p:cNvSpPr/>
          <p:nvPr/>
        </p:nvSpPr>
        <p:spPr>
          <a:xfrm>
            <a:off x="8631238" y="6461796"/>
            <a:ext cx="39113" cy="19859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5" action="ppaction://hlinksldjump" tooltip="iOS 3: 1 @ +24.1%"/>
          </p:cNvPr>
          <p:cNvSpPr/>
          <p:nvPr/>
        </p:nvSpPr>
        <p:spPr>
          <a:xfrm>
            <a:off x="8591255" y="6481655"/>
            <a:ext cx="33196" cy="22588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5" action="ppaction://hlinksldjump" tooltip="Black berry: 1 @ +101.9%"/>
          </p:cNvPr>
          <p:cNvSpPr/>
          <p:nvPr/>
        </p:nvSpPr>
        <p:spPr>
          <a:xfrm>
            <a:off x="8624451" y="6481655"/>
            <a:ext cx="34438" cy="135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5" action="ppaction://hlinksldjump" tooltip="Java ME: 0 @ -58.5%"/>
          </p:cNvPr>
          <p:cNvSpPr/>
          <p:nvPr/>
        </p:nvSpPr>
        <p:spPr>
          <a:xfrm>
            <a:off x="8624451" y="6495241"/>
            <a:ext cx="34438" cy="9002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5" action="ppaction://hlinksldjump" tooltip="Android 1: 0 @ +54.2%"/>
          </p:cNvPr>
          <p:cNvSpPr/>
          <p:nvPr/>
        </p:nvSpPr>
        <p:spPr>
          <a:xfrm>
            <a:off x="8658889" y="6481655"/>
            <a:ext cx="11462" cy="17112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5" action="ppaction://hlinksldjump" tooltip="Symbian: 0 @ -3.8%"/>
          </p:cNvPr>
          <p:cNvSpPr/>
          <p:nvPr/>
        </p:nvSpPr>
        <p:spPr>
          <a:xfrm>
            <a:off x="8658889" y="6498767"/>
            <a:ext cx="11462" cy="5476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5" action="ppaction://hlinksldjump" tooltip="Traveller: 1 @ -7.4%"/>
          </p:cNvPr>
          <p:cNvSpPr/>
          <p:nvPr/>
        </p:nvSpPr>
        <p:spPr>
          <a:xfrm>
            <a:off x="8459081" y="6449096"/>
            <a:ext cx="223970" cy="67847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5" action="ppaction://hlinksldjump" tooltip="iOS 4: 3 @ +102.7%"/>
          </p:cNvPr>
          <p:cNvSpPr/>
          <p:nvPr/>
        </p:nvSpPr>
        <p:spPr>
          <a:xfrm>
            <a:off x="8471781" y="6529643"/>
            <a:ext cx="75772" cy="265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5" action="ppaction://hlinksldjump" tooltip="Android 4: 2 @ +27.6%"/>
          </p:cNvPr>
          <p:cNvSpPr/>
          <p:nvPr/>
        </p:nvSpPr>
        <p:spPr>
          <a:xfrm>
            <a:off x="8471781" y="6556168"/>
            <a:ext cx="75772" cy="14809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ectangle 1933">
            <a:hlinkClick r:id="rId5" action="ppaction://hlinksldjump" tooltip="Windows: 2 @ +41.6%"/>
          </p:cNvPr>
          <p:cNvSpPr/>
          <p:nvPr/>
        </p:nvSpPr>
        <p:spPr>
          <a:xfrm>
            <a:off x="8547553" y="6529643"/>
            <a:ext cx="52319" cy="21264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5" action="ppaction://hlinksldjump" tooltip="Black berry: 2 @ +396.1%"/>
          </p:cNvPr>
          <p:cNvSpPr/>
          <p:nvPr/>
        </p:nvSpPr>
        <p:spPr>
          <a:xfrm>
            <a:off x="8547553" y="6550906"/>
            <a:ext cx="52319" cy="200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hlinkClick r:id="rId5" action="ppaction://hlinksldjump" tooltip="iOS 3: 2 @ +21.2%"/>
          </p:cNvPr>
          <p:cNvSpPr/>
          <p:nvPr/>
        </p:nvSpPr>
        <p:spPr>
          <a:xfrm>
            <a:off x="8599873" y="6529643"/>
            <a:ext cx="41579" cy="24671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5" action="ppaction://hlinksldjump" tooltip="Android 2: 1 @ -38.2%"/>
          </p:cNvPr>
          <p:cNvSpPr/>
          <p:nvPr/>
        </p:nvSpPr>
        <p:spPr>
          <a:xfrm>
            <a:off x="8641452" y="6529643"/>
            <a:ext cx="28899" cy="24671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8" name="Rectangle 1937">
            <a:hlinkClick r:id="rId5" action="ppaction://hlinksldjump" tooltip="Android 3: 1 @ -51.5%"/>
          </p:cNvPr>
          <p:cNvSpPr/>
          <p:nvPr/>
        </p:nvSpPr>
        <p:spPr>
          <a:xfrm>
            <a:off x="8599873" y="6554314"/>
            <a:ext cx="33736" cy="16663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5" action="ppaction://hlinksldjump" tooltip="iOS 5: 0 @ -41.4%"/>
          </p:cNvPr>
          <p:cNvSpPr/>
          <p:nvPr/>
        </p:nvSpPr>
        <p:spPr>
          <a:xfrm>
            <a:off x="8633609" y="6554314"/>
            <a:ext cx="19030" cy="16663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5" action="ppaction://hlinksldjump" tooltip="Java ME: 0 @ +27.3%"/>
          </p:cNvPr>
          <p:cNvSpPr/>
          <p:nvPr/>
        </p:nvSpPr>
        <p:spPr>
          <a:xfrm>
            <a:off x="8652639" y="6554314"/>
            <a:ext cx="17712" cy="16663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5" action="ppaction://hlinksldjump" tooltip="Connected: 1 @ +17.6%"/>
          </p:cNvPr>
          <p:cNvSpPr/>
          <p:nvPr/>
        </p:nvSpPr>
        <p:spPr>
          <a:xfrm>
            <a:off x="8459081" y="6516943"/>
            <a:ext cx="223970" cy="66734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5" action="ppaction://hlinksldjump" tooltip="Android 4: 2 @ -31.2%"/>
          </p:cNvPr>
          <p:cNvSpPr/>
          <p:nvPr/>
        </p:nvSpPr>
        <p:spPr>
          <a:xfrm>
            <a:off x="8695751" y="6461796"/>
            <a:ext cx="63807" cy="27770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5" action="ppaction://hlinksldjump" tooltip="iOS 4: 2 @ -17.8%"/>
          </p:cNvPr>
          <p:cNvSpPr/>
          <p:nvPr/>
        </p:nvSpPr>
        <p:spPr>
          <a:xfrm>
            <a:off x="8759558" y="6461796"/>
            <a:ext cx="55808" cy="27770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5" action="ppaction://hlinksldjump" tooltip="Java ME: 2 @ -25.9%"/>
          </p:cNvPr>
          <p:cNvSpPr/>
          <p:nvPr/>
        </p:nvSpPr>
        <p:spPr>
          <a:xfrm>
            <a:off x="8695751" y="6489566"/>
            <a:ext cx="53504" cy="25177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5" action="ppaction://hlinksldjump" tooltip="Android 3: 2 @ -45.2%"/>
          </p:cNvPr>
          <p:cNvSpPr/>
          <p:nvPr/>
        </p:nvSpPr>
        <p:spPr>
          <a:xfrm>
            <a:off x="8695751" y="6514743"/>
            <a:ext cx="53504" cy="23404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5" action="ppaction://hlinksldjump" tooltip="iOS 5: 1 @ +1.4%"/>
          </p:cNvPr>
          <p:cNvSpPr/>
          <p:nvPr/>
        </p:nvSpPr>
        <p:spPr>
          <a:xfrm>
            <a:off x="8749255" y="6489566"/>
            <a:ext cx="36613" cy="30657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7" name="Rectangle 1946">
            <a:hlinkClick r:id="rId5" action="ppaction://hlinksldjump" tooltip="iOS 3: 1 @ -48.7%"/>
          </p:cNvPr>
          <p:cNvSpPr/>
          <p:nvPr/>
        </p:nvSpPr>
        <p:spPr>
          <a:xfrm>
            <a:off x="8785868" y="6489566"/>
            <a:ext cx="29497" cy="30657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8" name="Rectangle 1947">
            <a:hlinkClick r:id="rId5" action="ppaction://hlinksldjump" tooltip="Android 2: 1 @ +79.9%"/>
          </p:cNvPr>
          <p:cNvSpPr/>
          <p:nvPr/>
        </p:nvSpPr>
        <p:spPr>
          <a:xfrm>
            <a:off x="8749255" y="6520223"/>
            <a:ext cx="44287" cy="17924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5" action="ppaction://hlinksldjump" tooltip="Black berry: 0 @ -34.3%"/>
          </p:cNvPr>
          <p:cNvSpPr/>
          <p:nvPr/>
        </p:nvSpPr>
        <p:spPr>
          <a:xfrm>
            <a:off x="8793542" y="6520223"/>
            <a:ext cx="21824" cy="15675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0" name="Rectangle 1949">
            <a:hlinkClick r:id="rId5" action="ppaction://hlinksldjump" tooltip="Windows: 0 @ -85.7%"/>
          </p:cNvPr>
          <p:cNvSpPr/>
          <p:nvPr/>
        </p:nvSpPr>
        <p:spPr>
          <a:xfrm>
            <a:off x="8793542" y="6535897"/>
            <a:ext cx="21824" cy="2250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1" name="Rectangle 1950">
            <a:hlinkClick r:id="rId5" action="ppaction://hlinksldjump" tooltip="Cameraman: 1 @ -29.6%"/>
          </p:cNvPr>
          <p:cNvSpPr/>
          <p:nvPr/>
        </p:nvSpPr>
        <p:spPr>
          <a:xfrm>
            <a:off x="8683051" y="6449096"/>
            <a:ext cx="145015" cy="101751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2" name="Rectangle 1951">
            <a:hlinkClick r:id="rId5" action="ppaction://hlinksldjump" tooltip="iOS 5: 1 @ +89.0%"/>
          </p:cNvPr>
          <p:cNvSpPr/>
          <p:nvPr/>
        </p:nvSpPr>
        <p:spPr>
          <a:xfrm>
            <a:off x="8695751" y="6563547"/>
            <a:ext cx="40763" cy="7430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3" name="Rectangle 1952">
            <a:hlinkClick r:id="rId5" action="ppaction://hlinksldjump" tooltip="Android 2: 1 @ +64.1%"/>
          </p:cNvPr>
          <p:cNvSpPr/>
          <p:nvPr/>
        </p:nvSpPr>
        <p:spPr>
          <a:xfrm>
            <a:off x="8736514" y="6563547"/>
            <a:ext cx="18631" cy="7430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5" action="ppaction://hlinksldjump" tooltip="Windows: 0 @ +144.5%"/>
          </p:cNvPr>
          <p:cNvSpPr/>
          <p:nvPr/>
        </p:nvSpPr>
        <p:spPr>
          <a:xfrm>
            <a:off x="8755146" y="6563547"/>
            <a:ext cx="13880" cy="74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5" action="ppaction://hlinksldjump" tooltip="Android 4: 0 @ +38.7%"/>
          </p:cNvPr>
          <p:cNvSpPr/>
          <p:nvPr/>
        </p:nvSpPr>
        <p:spPr>
          <a:xfrm>
            <a:off x="8769025" y="6563547"/>
            <a:ext cx="13142" cy="7430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6" name="Rectangle 1955">
            <a:hlinkClick r:id="rId5" action="ppaction://hlinksldjump" tooltip="Java ME: 0 @ -37.0%"/>
          </p:cNvPr>
          <p:cNvSpPr/>
          <p:nvPr/>
        </p:nvSpPr>
        <p:spPr>
          <a:xfrm>
            <a:off x="8782167" y="6563547"/>
            <a:ext cx="12909" cy="7430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7" name="Rectangle 1956">
            <a:hlinkClick r:id="rId5" action="ppaction://hlinksldjump" tooltip="Android 3: 0 @ -73.0%"/>
          </p:cNvPr>
          <p:cNvSpPr/>
          <p:nvPr/>
        </p:nvSpPr>
        <p:spPr>
          <a:xfrm>
            <a:off x="8795076" y="6563547"/>
            <a:ext cx="9663" cy="7430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8" name="Rectangle 1957">
            <a:hlinkClick r:id="rId5" action="ppaction://hlinksldjump" tooltip="iOS 3: 0 @ -78.2%"/>
          </p:cNvPr>
          <p:cNvSpPr/>
          <p:nvPr/>
        </p:nvSpPr>
        <p:spPr>
          <a:xfrm>
            <a:off x="8804739" y="6563547"/>
            <a:ext cx="10627" cy="4066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5" action="ppaction://hlinksldjump" tooltip="Black berry: 0 @ +inf%"/>
          </p:cNvPr>
          <p:cNvSpPr/>
          <p:nvPr/>
        </p:nvSpPr>
        <p:spPr>
          <a:xfrm>
            <a:off x="8804739" y="6567613"/>
            <a:ext cx="10627" cy="33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0" name="Rectangle 1959">
            <a:hlinkClick r:id="rId5" action="ppaction://hlinksldjump" tooltip="Picky: 0 @ -30.2%"/>
          </p:cNvPr>
          <p:cNvSpPr/>
          <p:nvPr/>
        </p:nvSpPr>
        <p:spPr>
          <a:xfrm>
            <a:off x="8683051" y="6550847"/>
            <a:ext cx="145015" cy="32830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5" action="ppaction://hlinksldjump" tooltip="Personal finance: 3 @ -8.5%"/>
          </p:cNvPr>
          <p:cNvSpPr/>
          <p:nvPr/>
        </p:nvSpPr>
        <p:spPr>
          <a:xfrm>
            <a:off x="7769430" y="6254482"/>
            <a:ext cx="1071336" cy="341895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Personal finance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962" name="Rectangle 1961">
            <a:hlinkClick r:id="rId5" action="ppaction://hlinksldjump" tooltip="Android 3: 11 @ +9.7%"/>
          </p:cNvPr>
          <p:cNvSpPr/>
          <p:nvPr/>
        </p:nvSpPr>
        <p:spPr>
          <a:xfrm>
            <a:off x="7794830" y="6621777"/>
            <a:ext cx="181282" cy="56295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3" name="Rectangle 1962">
            <a:hlinkClick r:id="rId5" action="ppaction://hlinksldjump" tooltip="iOS 4: 10 @ +5.0%"/>
          </p:cNvPr>
          <p:cNvSpPr/>
          <p:nvPr/>
        </p:nvSpPr>
        <p:spPr>
          <a:xfrm>
            <a:off x="7794830" y="6678071"/>
            <a:ext cx="181282" cy="50601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4" name="Rectangle 1963">
            <a:hlinkClick r:id="rId5" action="ppaction://hlinksldjump" tooltip="Android 4: 10 @ +29.4%"/>
          </p:cNvPr>
          <p:cNvSpPr/>
          <p:nvPr/>
        </p:nvSpPr>
        <p:spPr>
          <a:xfrm>
            <a:off x="7976112" y="6621777"/>
            <a:ext cx="132278" cy="68320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5" action="ppaction://hlinksldjump" tooltip="iOS 3: 6 @ +54.5%"/>
          </p:cNvPr>
          <p:cNvSpPr/>
          <p:nvPr/>
        </p:nvSpPr>
        <p:spPr>
          <a:xfrm>
            <a:off x="7976112" y="6690097"/>
            <a:ext cx="132278" cy="38575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5" action="ppaction://hlinksldjump" tooltip="iOS 5: 4 @ -40.7%"/>
          </p:cNvPr>
          <p:cNvSpPr/>
          <p:nvPr/>
        </p:nvSpPr>
        <p:spPr>
          <a:xfrm>
            <a:off x="8108390" y="6621777"/>
            <a:ext cx="73317" cy="55156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5" action="ppaction://hlinksldjump" tooltip="Java ME: 4 @ -0.3%"/>
          </p:cNvPr>
          <p:cNvSpPr/>
          <p:nvPr/>
        </p:nvSpPr>
        <p:spPr>
          <a:xfrm>
            <a:off x="8181707" y="6621777"/>
            <a:ext cx="60008" cy="55156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5" action="ppaction://hlinksldjump" tooltip="Windows: 3 @ -9.1%"/>
          </p:cNvPr>
          <p:cNvSpPr/>
          <p:nvPr/>
        </p:nvSpPr>
        <p:spPr>
          <a:xfrm>
            <a:off x="8108390" y="6676932"/>
            <a:ext cx="91587" cy="32036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9" name="Rectangle 1968">
            <a:hlinkClick r:id="rId5" action="ppaction://hlinksldjump" tooltip="Android 2: 2 @ -59.1%"/>
          </p:cNvPr>
          <p:cNvSpPr/>
          <p:nvPr/>
        </p:nvSpPr>
        <p:spPr>
          <a:xfrm>
            <a:off x="8108390" y="6708969"/>
            <a:ext cx="91587" cy="19704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0" name="Rectangle 1969">
            <a:hlinkClick r:id="rId5" action="ppaction://hlinksldjump" tooltip="Symbian: 1 @ +16.3%"/>
          </p:cNvPr>
          <p:cNvSpPr/>
          <p:nvPr/>
        </p:nvSpPr>
        <p:spPr>
          <a:xfrm>
            <a:off x="8199977" y="6676932"/>
            <a:ext cx="41738" cy="2416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5" action="ppaction://hlinksldjump" tooltip="Black berry: 1 @ +22.0%"/>
          </p:cNvPr>
          <p:cNvSpPr/>
          <p:nvPr/>
        </p:nvSpPr>
        <p:spPr>
          <a:xfrm>
            <a:off x="8199977" y="6701093"/>
            <a:ext cx="41738" cy="20170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5" action="ppaction://hlinksldjump" tooltip="Other: 0 @ +inf%"/>
          </p:cNvPr>
          <p:cNvSpPr/>
          <p:nvPr/>
        </p:nvSpPr>
        <p:spPr>
          <a:xfrm>
            <a:off x="8199977" y="6721263"/>
            <a:ext cx="23971" cy="74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5" action="ppaction://hlinksldjump" tooltip="Android 1: 0 @ -1.2%"/>
          </p:cNvPr>
          <p:cNvSpPr/>
          <p:nvPr/>
        </p:nvSpPr>
        <p:spPr>
          <a:xfrm>
            <a:off x="8223947" y="6721263"/>
            <a:ext cx="17767" cy="7409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5" action="ppaction://hlinksldjump" tooltip="Newbie: 4 @ -0.1%"/>
          </p:cNvPr>
          <p:cNvSpPr/>
          <p:nvPr/>
        </p:nvSpPr>
        <p:spPr>
          <a:xfrm>
            <a:off x="7782130" y="6609077"/>
            <a:ext cx="472285" cy="132295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75" name="Rectangle 1974">
            <a:hlinkClick r:id="rId5" action="ppaction://hlinksldjump" tooltip="Android 4: 8 @ +86.8%"/>
          </p:cNvPr>
          <p:cNvSpPr/>
          <p:nvPr/>
        </p:nvSpPr>
        <p:spPr>
          <a:xfrm>
            <a:off x="7794830" y="6754072"/>
            <a:ext cx="156706" cy="42642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5" action="ppaction://hlinksldjump" tooltip="Android 3: 7 @ -12.3%"/>
          </p:cNvPr>
          <p:cNvSpPr/>
          <p:nvPr/>
        </p:nvSpPr>
        <p:spPr>
          <a:xfrm>
            <a:off x="7794830" y="6796715"/>
            <a:ext cx="156706" cy="35885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7" name="Rectangle 1976">
            <a:hlinkClick r:id="rId5" action="ppaction://hlinksldjump" tooltip="iOS 4: 6 @ -24.6%"/>
          </p:cNvPr>
          <p:cNvSpPr/>
          <p:nvPr/>
        </p:nvSpPr>
        <p:spPr>
          <a:xfrm>
            <a:off x="7951535" y="6754072"/>
            <a:ext cx="130553" cy="39353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8" name="Rectangle 1977">
            <a:hlinkClick r:id="rId5" action="ppaction://hlinksldjump" tooltip="iOS 3: 6 @ -12.2%"/>
          </p:cNvPr>
          <p:cNvSpPr/>
          <p:nvPr/>
        </p:nvSpPr>
        <p:spPr>
          <a:xfrm>
            <a:off x="7951535" y="6793426"/>
            <a:ext cx="130553" cy="39174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5" action="ppaction://hlinksldjump" tooltip="iOS 5: 4 @ -35.5%"/>
          </p:cNvPr>
          <p:cNvSpPr/>
          <p:nvPr/>
        </p:nvSpPr>
        <p:spPr>
          <a:xfrm>
            <a:off x="8082089" y="6754072"/>
            <a:ext cx="83127" cy="4037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5" action="ppaction://hlinksldjump" tooltip="Android 2: 4 @ +40.7%"/>
          </p:cNvPr>
          <p:cNvSpPr/>
          <p:nvPr/>
        </p:nvSpPr>
        <p:spPr>
          <a:xfrm>
            <a:off x="8082089" y="6794446"/>
            <a:ext cx="83127" cy="38154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5" action="ppaction://hlinksldjump" tooltip="Java ME: 3 @ -37.8%"/>
          </p:cNvPr>
          <p:cNvSpPr/>
          <p:nvPr/>
        </p:nvSpPr>
        <p:spPr>
          <a:xfrm>
            <a:off x="8165215" y="6754072"/>
            <a:ext cx="76499" cy="32399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2" name="Rectangle 1981">
            <a:hlinkClick r:id="rId5" action="ppaction://hlinksldjump" tooltip="Windows: 2 @ -0.5%"/>
          </p:cNvPr>
          <p:cNvSpPr/>
          <p:nvPr/>
        </p:nvSpPr>
        <p:spPr>
          <a:xfrm>
            <a:off x="8165215" y="6786471"/>
            <a:ext cx="76499" cy="27065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5" action="ppaction://hlinksldjump" tooltip="Black berry: 1 @ -32.1%"/>
          </p:cNvPr>
          <p:cNvSpPr/>
          <p:nvPr/>
        </p:nvSpPr>
        <p:spPr>
          <a:xfrm>
            <a:off x="8165215" y="6813535"/>
            <a:ext cx="51807" cy="19065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5" action="ppaction://hlinksldjump" tooltip="Symbian: 1 @ -51.9%"/>
          </p:cNvPr>
          <p:cNvSpPr/>
          <p:nvPr/>
        </p:nvSpPr>
        <p:spPr>
          <a:xfrm>
            <a:off x="8217022" y="6813535"/>
            <a:ext cx="24692" cy="19065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5" action="ppaction://hlinksldjump" tooltip="Retired: 3 @ -9.1%"/>
          </p:cNvPr>
          <p:cNvSpPr/>
          <p:nvPr/>
        </p:nvSpPr>
        <p:spPr>
          <a:xfrm>
            <a:off x="7782130" y="6741372"/>
            <a:ext cx="472285" cy="103928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86" name="Rectangle 1985">
            <a:hlinkClick r:id="rId5" action="ppaction://hlinksldjump" tooltip="Android 3: 6 @ +16.4%"/>
          </p:cNvPr>
          <p:cNvSpPr/>
          <p:nvPr/>
        </p:nvSpPr>
        <p:spPr>
          <a:xfrm>
            <a:off x="8267114" y="6621777"/>
            <a:ext cx="99495" cy="54793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5" action="ppaction://hlinksldjump" tooltip="Android 4: 6 @ +0.7%"/>
          </p:cNvPr>
          <p:cNvSpPr/>
          <p:nvPr/>
        </p:nvSpPr>
        <p:spPr>
          <a:xfrm>
            <a:off x="8267114" y="6676569"/>
            <a:ext cx="99495" cy="52574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8" name="Rectangle 1987">
            <a:hlinkClick r:id="rId5" action="ppaction://hlinksldjump" tooltip="iOS 5: 5 @ -39.7%"/>
          </p:cNvPr>
          <p:cNvSpPr/>
          <p:nvPr/>
        </p:nvSpPr>
        <p:spPr>
          <a:xfrm>
            <a:off x="8366609" y="6621777"/>
            <a:ext cx="96561" cy="46999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5" action="ppaction://hlinksldjump" tooltip="iOS 3: 5 @ -26.3%"/>
          </p:cNvPr>
          <p:cNvSpPr/>
          <p:nvPr/>
        </p:nvSpPr>
        <p:spPr>
          <a:xfrm>
            <a:off x="8463170" y="6621777"/>
            <a:ext cx="87397" cy="46999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0" name="Rectangle 1989">
            <a:hlinkClick r:id="rId5" action="ppaction://hlinksldjump" tooltip="Java ME: 4 @ +5.9%"/>
          </p:cNvPr>
          <p:cNvSpPr/>
          <p:nvPr/>
        </p:nvSpPr>
        <p:spPr>
          <a:xfrm>
            <a:off x="8366609" y="6668776"/>
            <a:ext cx="111397" cy="30419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1" name="Rectangle 1990">
            <a:hlinkClick r:id="rId5" action="ppaction://hlinksldjump" tooltip="iOS 4: 4 @ -45.0%"/>
          </p:cNvPr>
          <p:cNvSpPr/>
          <p:nvPr/>
        </p:nvSpPr>
        <p:spPr>
          <a:xfrm>
            <a:off x="8366609" y="6699194"/>
            <a:ext cx="111397" cy="29949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5" action="ppaction://hlinksldjump" tooltip="Android 2: 2 @ +12.5%"/>
          </p:cNvPr>
          <p:cNvSpPr/>
          <p:nvPr/>
        </p:nvSpPr>
        <p:spPr>
          <a:xfrm>
            <a:off x="8478006" y="6668776"/>
            <a:ext cx="40336" cy="35833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3" name="Rectangle 1992">
            <a:hlinkClick r:id="rId5" action="ppaction://hlinksldjump" tooltip="Windows: 1 @ -50.8%"/>
          </p:cNvPr>
          <p:cNvSpPr/>
          <p:nvPr/>
        </p:nvSpPr>
        <p:spPr>
          <a:xfrm>
            <a:off x="8518341" y="6668776"/>
            <a:ext cx="32226" cy="35833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4" name="Rectangle 1993">
            <a:hlinkClick r:id="rId5" action="ppaction://hlinksldjump" tooltip="Black berry: 1 @ -48.7%"/>
          </p:cNvPr>
          <p:cNvSpPr/>
          <p:nvPr/>
        </p:nvSpPr>
        <p:spPr>
          <a:xfrm>
            <a:off x="8478006" y="6704609"/>
            <a:ext cx="43026" cy="24534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5" action="ppaction://hlinksldjump" tooltip="Symbian: 1 @ +105.9%"/>
          </p:cNvPr>
          <p:cNvSpPr/>
          <p:nvPr/>
        </p:nvSpPr>
        <p:spPr>
          <a:xfrm>
            <a:off x="8521031" y="6704609"/>
            <a:ext cx="29536" cy="212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5" action="ppaction://hlinksldjump" tooltip="Android 1: 0 @ +inf%"/>
          </p:cNvPr>
          <p:cNvSpPr/>
          <p:nvPr/>
        </p:nvSpPr>
        <p:spPr>
          <a:xfrm>
            <a:off x="8521031" y="6725840"/>
            <a:ext cx="29536" cy="33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5" action="ppaction://hlinksldjump" tooltip="DINK: 3 @ -20.4%"/>
          </p:cNvPr>
          <p:cNvSpPr/>
          <p:nvPr/>
        </p:nvSpPr>
        <p:spPr>
          <a:xfrm>
            <a:off x="8254414" y="6609077"/>
            <a:ext cx="308853" cy="132766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5" action="ppaction://hlinksldjump" tooltip="iOS 4: 7 @ +37.0%"/>
          </p:cNvPr>
          <p:cNvSpPr/>
          <p:nvPr/>
        </p:nvSpPr>
        <p:spPr>
          <a:xfrm>
            <a:off x="8267114" y="6754543"/>
            <a:ext cx="122020" cy="45193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5" action="ppaction://hlinksldjump" tooltip="iOS 5: 5 @ +61.5%"/>
          </p:cNvPr>
          <p:cNvSpPr/>
          <p:nvPr/>
        </p:nvSpPr>
        <p:spPr>
          <a:xfrm>
            <a:off x="8267114" y="6799736"/>
            <a:ext cx="122020" cy="32864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0" name="Rectangle 1999">
            <a:hlinkClick r:id="rId5" action="ppaction://hlinksldjump" tooltip="Android 3: 3 @ -49.6%"/>
          </p:cNvPr>
          <p:cNvSpPr/>
          <p:nvPr/>
        </p:nvSpPr>
        <p:spPr>
          <a:xfrm>
            <a:off x="8389134" y="6754543"/>
            <a:ext cx="82192" cy="28723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5" action="ppaction://hlinksldjump" tooltip="Java ME: 3 @ -41.5%"/>
          </p:cNvPr>
          <p:cNvSpPr/>
          <p:nvPr/>
        </p:nvSpPr>
        <p:spPr>
          <a:xfrm>
            <a:off x="8389134" y="6783266"/>
            <a:ext cx="82192" cy="2559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5" action="ppaction://hlinksldjump" tooltip="Android 4: 2 @ -55.0%"/>
          </p:cNvPr>
          <p:cNvSpPr/>
          <p:nvPr/>
        </p:nvSpPr>
        <p:spPr>
          <a:xfrm>
            <a:off x="8389134" y="6808855"/>
            <a:ext cx="82192" cy="23745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3" name="Rectangle 2002">
            <a:hlinkClick r:id="rId5" action="ppaction://hlinksldjump" tooltip="iOS 3: 2 @ +12.0%"/>
          </p:cNvPr>
          <p:cNvSpPr/>
          <p:nvPr/>
        </p:nvSpPr>
        <p:spPr>
          <a:xfrm>
            <a:off x="8471326" y="6754543"/>
            <a:ext cx="79242" cy="22031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4" name="Rectangle 2003">
            <a:hlinkClick r:id="rId5" action="ppaction://hlinksldjump" tooltip="Android 2: 2 @ +1102.5%"/>
          </p:cNvPr>
          <p:cNvSpPr/>
          <p:nvPr/>
        </p:nvSpPr>
        <p:spPr>
          <a:xfrm>
            <a:off x="8471326" y="6776574"/>
            <a:ext cx="46213" cy="326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5" action="ppaction://hlinksldjump" tooltip="Black berry: 1 @ +56.0%"/>
          </p:cNvPr>
          <p:cNvSpPr/>
          <p:nvPr/>
        </p:nvSpPr>
        <p:spPr>
          <a:xfrm>
            <a:off x="8517539" y="6776574"/>
            <a:ext cx="33028" cy="32648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6" name="Rectangle 2005">
            <a:hlinkClick r:id="rId5" action="ppaction://hlinksldjump" tooltip="Symbian: 1 @ +185.9%"/>
          </p:cNvPr>
          <p:cNvSpPr/>
          <p:nvPr/>
        </p:nvSpPr>
        <p:spPr>
          <a:xfrm>
            <a:off x="8471326" y="6809222"/>
            <a:ext cx="43705" cy="233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5" action="ppaction://hlinksldjump" tooltip="Windows: 1 @ -4.1%"/>
          </p:cNvPr>
          <p:cNvSpPr/>
          <p:nvPr/>
        </p:nvSpPr>
        <p:spPr>
          <a:xfrm>
            <a:off x="8515031" y="6809222"/>
            <a:ext cx="35537" cy="23378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5" action="ppaction://hlinksldjump" tooltip="Listener: 2 @ -4.2%"/>
          </p:cNvPr>
          <p:cNvSpPr/>
          <p:nvPr/>
        </p:nvSpPr>
        <p:spPr>
          <a:xfrm>
            <a:off x="8254414" y="6741843"/>
            <a:ext cx="308853" cy="103457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5" action="ppaction://hlinksldjump" tooltip="iOS 5: 2 @ +13.2%"/>
          </p:cNvPr>
          <p:cNvSpPr/>
          <p:nvPr/>
        </p:nvSpPr>
        <p:spPr>
          <a:xfrm>
            <a:off x="8575968" y="6621777"/>
            <a:ext cx="57434" cy="29066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5" action="ppaction://hlinksldjump" tooltip="Android 4: 2 @ -9.0%"/>
          </p:cNvPr>
          <p:cNvSpPr/>
          <p:nvPr/>
        </p:nvSpPr>
        <p:spPr>
          <a:xfrm>
            <a:off x="8633402" y="6621777"/>
            <a:ext cx="57014" cy="2906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5" action="ppaction://hlinksldjump" tooltip="Android 3: 2 @ -35.9%"/>
          </p:cNvPr>
          <p:cNvSpPr/>
          <p:nvPr/>
        </p:nvSpPr>
        <p:spPr>
          <a:xfrm>
            <a:off x="8575968" y="6650843"/>
            <a:ext cx="45639" cy="30486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5" action="ppaction://hlinksldjump" tooltip="iOS 4: 2 @ -40.2%"/>
          </p:cNvPr>
          <p:cNvSpPr/>
          <p:nvPr/>
        </p:nvSpPr>
        <p:spPr>
          <a:xfrm>
            <a:off x="8575968" y="6681329"/>
            <a:ext cx="45639" cy="2553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5" action="ppaction://hlinksldjump" tooltip="iOS 3: 1 @ -60.6%"/>
          </p:cNvPr>
          <p:cNvSpPr/>
          <p:nvPr/>
        </p:nvSpPr>
        <p:spPr>
          <a:xfrm>
            <a:off x="8621606" y="6650843"/>
            <a:ext cx="39778" cy="25934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5" action="ppaction://hlinksldjump" tooltip="Android 2: 1 @ -36.2%"/>
          </p:cNvPr>
          <p:cNvSpPr/>
          <p:nvPr/>
        </p:nvSpPr>
        <p:spPr>
          <a:xfrm>
            <a:off x="8661384" y="6650843"/>
            <a:ext cx="29032" cy="25934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5" name="Rectangle 2014">
            <a:hlinkClick r:id="rId5" action="ppaction://hlinksldjump" tooltip="Java ME: 1 @ +28.5%"/>
          </p:cNvPr>
          <p:cNvSpPr/>
          <p:nvPr/>
        </p:nvSpPr>
        <p:spPr>
          <a:xfrm>
            <a:off x="8621606" y="6676777"/>
            <a:ext cx="45421" cy="16244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5" action="ppaction://hlinksldjump" tooltip="Windows: 1 @ +3.5%"/>
          </p:cNvPr>
          <p:cNvSpPr/>
          <p:nvPr/>
        </p:nvSpPr>
        <p:spPr>
          <a:xfrm>
            <a:off x="8621606" y="6693021"/>
            <a:ext cx="45421" cy="13838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7" name="Rectangle 2016">
            <a:hlinkClick r:id="rId5" action="ppaction://hlinksldjump" tooltip="Black berry: 0 @ -66.0%"/>
          </p:cNvPr>
          <p:cNvSpPr/>
          <p:nvPr/>
        </p:nvSpPr>
        <p:spPr>
          <a:xfrm>
            <a:off x="8667027" y="6676777"/>
            <a:ext cx="23389" cy="10856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5" action="ppaction://hlinksldjump" tooltip="Symbian: 0 @ +219.0%"/>
          </p:cNvPr>
          <p:cNvSpPr/>
          <p:nvPr/>
        </p:nvSpPr>
        <p:spPr>
          <a:xfrm>
            <a:off x="8667027" y="6687633"/>
            <a:ext cx="23389" cy="104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9" name="Rectangle 2018">
            <a:hlinkClick r:id="rId5" action="ppaction://hlinksldjump" tooltip="Other: 0 @ -35.8%"/>
          </p:cNvPr>
          <p:cNvSpPr/>
          <p:nvPr/>
        </p:nvSpPr>
        <p:spPr>
          <a:xfrm>
            <a:off x="8667027" y="6698116"/>
            <a:ext cx="16537" cy="8743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5" action="ppaction://hlinksldjump" tooltip="Android 1: 0 @ -25.4%"/>
          </p:cNvPr>
          <p:cNvSpPr/>
          <p:nvPr/>
        </p:nvSpPr>
        <p:spPr>
          <a:xfrm>
            <a:off x="8683564" y="6698116"/>
            <a:ext cx="6852" cy="8743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5" action="ppaction://hlinksldjump" tooltip="Browser: 1 @ -28.0%"/>
          </p:cNvPr>
          <p:cNvSpPr/>
          <p:nvPr/>
        </p:nvSpPr>
        <p:spPr>
          <a:xfrm>
            <a:off x="8563268" y="6609077"/>
            <a:ext cx="139848" cy="110483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5" action="ppaction://hlinksldjump" tooltip="Android 4: 3 @ +223.3%"/>
          </p:cNvPr>
          <p:cNvSpPr/>
          <p:nvPr/>
        </p:nvSpPr>
        <p:spPr>
          <a:xfrm>
            <a:off x="8715816" y="6621777"/>
            <a:ext cx="63773" cy="356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3" name="Rectangle 2022">
            <a:hlinkClick r:id="rId5" action="ppaction://hlinksldjump" tooltip="iOS 5: 2 @ +66.2%"/>
          </p:cNvPr>
          <p:cNvSpPr/>
          <p:nvPr/>
        </p:nvSpPr>
        <p:spPr>
          <a:xfrm>
            <a:off x="8779589" y="6621777"/>
            <a:ext cx="35777" cy="35685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4" name="Rectangle 2023">
            <a:hlinkClick r:id="rId5" action="ppaction://hlinksldjump" tooltip="iOS 4: 1 @ +57.1%"/>
          </p:cNvPr>
          <p:cNvSpPr/>
          <p:nvPr/>
        </p:nvSpPr>
        <p:spPr>
          <a:xfrm>
            <a:off x="8715816" y="6657461"/>
            <a:ext cx="36516" cy="25457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5" action="ppaction://hlinksldjump" tooltip="Java ME: 1 @ +210.9%"/>
          </p:cNvPr>
          <p:cNvSpPr/>
          <p:nvPr/>
        </p:nvSpPr>
        <p:spPr>
          <a:xfrm>
            <a:off x="8715816" y="6682918"/>
            <a:ext cx="36516" cy="239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6" name="Rectangle 2025">
            <a:hlinkClick r:id="rId5" action="ppaction://hlinksldjump" tooltip="iOS 3: 1 @ +22.0%"/>
          </p:cNvPr>
          <p:cNvSpPr/>
          <p:nvPr/>
        </p:nvSpPr>
        <p:spPr>
          <a:xfrm>
            <a:off x="8752332" y="6657461"/>
            <a:ext cx="35159" cy="24450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5" action="ppaction://hlinksldjump" tooltip="Android 3: 1 @ -54.9%"/>
          </p:cNvPr>
          <p:cNvSpPr/>
          <p:nvPr/>
        </p:nvSpPr>
        <p:spPr>
          <a:xfrm>
            <a:off x="8787490" y="6657461"/>
            <a:ext cx="27875" cy="24450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8" name="Rectangle 2027">
            <a:hlinkClick r:id="rId5" action="ppaction://hlinksldjump" tooltip="Black berry: 1 @ +161.6%"/>
          </p:cNvPr>
          <p:cNvSpPr/>
          <p:nvPr/>
        </p:nvSpPr>
        <p:spPr>
          <a:xfrm>
            <a:off x="8752332" y="6681912"/>
            <a:ext cx="35018" cy="13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5" action="ppaction://hlinksldjump" tooltip="Windows: 1 @ +12.2%"/>
          </p:cNvPr>
          <p:cNvSpPr/>
          <p:nvPr/>
        </p:nvSpPr>
        <p:spPr>
          <a:xfrm>
            <a:off x="8752332" y="6695523"/>
            <a:ext cx="35018" cy="11336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0" name="Rectangle 2029">
            <a:hlinkClick r:id="rId5" action="ppaction://hlinksldjump" tooltip="Symbian: 1 @ +58.0%"/>
          </p:cNvPr>
          <p:cNvSpPr/>
          <p:nvPr/>
        </p:nvSpPr>
        <p:spPr>
          <a:xfrm>
            <a:off x="8787350" y="6681912"/>
            <a:ext cx="28016" cy="13513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1" name="Rectangle 2030">
            <a:hlinkClick r:id="rId5" action="ppaction://hlinksldjump" tooltip="Android 2: 0 @ +77.3%"/>
          </p:cNvPr>
          <p:cNvSpPr/>
          <p:nvPr/>
        </p:nvSpPr>
        <p:spPr>
          <a:xfrm>
            <a:off x="8787350" y="6695425"/>
            <a:ext cx="28016" cy="11435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5" action="ppaction://hlinksldjump" tooltip="Connected: 1 @ +53.6%"/>
          </p:cNvPr>
          <p:cNvSpPr/>
          <p:nvPr/>
        </p:nvSpPr>
        <p:spPr>
          <a:xfrm>
            <a:off x="8703116" y="6609077"/>
            <a:ext cx="124950" cy="110483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3" name="Rectangle 2032">
            <a:hlinkClick r:id="rId5" action="ppaction://hlinksldjump" tooltip="iOS 4: 3 @ -24.6%"/>
          </p:cNvPr>
          <p:cNvSpPr/>
          <p:nvPr/>
        </p:nvSpPr>
        <p:spPr>
          <a:xfrm>
            <a:off x="8575968" y="6732259"/>
            <a:ext cx="78632" cy="22488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5" action="ppaction://hlinksldjump" tooltip="Android 4: 2 @ +34.7%"/>
          </p:cNvPr>
          <p:cNvSpPr/>
          <p:nvPr/>
        </p:nvSpPr>
        <p:spPr>
          <a:xfrm>
            <a:off x="8575968" y="6754747"/>
            <a:ext cx="78632" cy="18147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Rectangle 2034">
            <a:hlinkClick r:id="rId5" action="ppaction://hlinksldjump" tooltip="Android 3: 2 @ -22.3%"/>
          </p:cNvPr>
          <p:cNvSpPr/>
          <p:nvPr/>
        </p:nvSpPr>
        <p:spPr>
          <a:xfrm>
            <a:off x="8654600" y="6732259"/>
            <a:ext cx="40151" cy="23815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Rectangle 2035">
            <a:hlinkClick r:id="rId5" action="ppaction://hlinksldjump" tooltip="Windows: 1 @ -31.2%"/>
          </p:cNvPr>
          <p:cNvSpPr/>
          <p:nvPr/>
        </p:nvSpPr>
        <p:spPr>
          <a:xfrm>
            <a:off x="8654600" y="6756074"/>
            <a:ext cx="40151" cy="16820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5" action="ppaction://hlinksldjump" tooltip="iOS 3: 1 @ -32.7%"/>
          </p:cNvPr>
          <p:cNvSpPr/>
          <p:nvPr/>
        </p:nvSpPr>
        <p:spPr>
          <a:xfrm>
            <a:off x="8694751" y="6732259"/>
            <a:ext cx="31003" cy="18748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5" action="ppaction://hlinksldjump" tooltip="Android 2: 1 @ +72.8%"/>
          </p:cNvPr>
          <p:cNvSpPr/>
          <p:nvPr/>
        </p:nvSpPr>
        <p:spPr>
          <a:xfrm>
            <a:off x="8725753" y="6732259"/>
            <a:ext cx="25964" cy="18748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9" name="Rectangle 2038">
            <a:hlinkClick r:id="rId5" action="ppaction://hlinksldjump" tooltip="iOS 5: 1 @ -37.5%"/>
          </p:cNvPr>
          <p:cNvSpPr/>
          <p:nvPr/>
        </p:nvSpPr>
        <p:spPr>
          <a:xfrm>
            <a:off x="8694751" y="6751007"/>
            <a:ext cx="40395" cy="11284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5" action="ppaction://hlinksldjump" tooltip="Java ME: 1 @ +74.9%"/>
          </p:cNvPr>
          <p:cNvSpPr/>
          <p:nvPr/>
        </p:nvSpPr>
        <p:spPr>
          <a:xfrm>
            <a:off x="8694751" y="6762290"/>
            <a:ext cx="40395" cy="10604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Rectangle 2040">
            <a:hlinkClick r:id="rId5" action="ppaction://hlinksldjump" tooltip="Black berry: 0 @ +1.2%"/>
          </p:cNvPr>
          <p:cNvSpPr/>
          <p:nvPr/>
        </p:nvSpPr>
        <p:spPr>
          <a:xfrm>
            <a:off x="8735146" y="6751007"/>
            <a:ext cx="16571" cy="18806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5" action="ppaction://hlinksldjump" tooltip="Symbian: 0 @ +inf%"/>
          </p:cNvPr>
          <p:cNvSpPr/>
          <p:nvPr/>
        </p:nvSpPr>
        <p:spPr>
          <a:xfrm>
            <a:off x="8735146" y="6769813"/>
            <a:ext cx="16571" cy="30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3" name="Rectangle 2042">
            <a:hlinkClick r:id="rId5" action="ppaction://hlinksldjump" tooltip="Traveller: 1 @ -12.5%"/>
          </p:cNvPr>
          <p:cNvSpPr/>
          <p:nvPr/>
        </p:nvSpPr>
        <p:spPr>
          <a:xfrm>
            <a:off x="8563268" y="6719559"/>
            <a:ext cx="201150" cy="66035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4" name="Rectangle 2043">
            <a:hlinkClick r:id="rId5" action="ppaction://hlinksldjump" tooltip="Android 4: 3 @ +3.6%"/>
          </p:cNvPr>
          <p:cNvSpPr/>
          <p:nvPr/>
        </p:nvSpPr>
        <p:spPr>
          <a:xfrm>
            <a:off x="8575968" y="6798294"/>
            <a:ext cx="46735" cy="3430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5" action="ppaction://hlinksldjump" tooltip="iOS 3: 2 @ +59.0%"/>
          </p:cNvPr>
          <p:cNvSpPr/>
          <p:nvPr/>
        </p:nvSpPr>
        <p:spPr>
          <a:xfrm>
            <a:off x="8622703" y="6798294"/>
            <a:ext cx="60819" cy="18371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6" name="Rectangle 2045">
            <a:hlinkClick r:id="rId5" action="ppaction://hlinksldjump" tooltip="iOS 4: 2 @ -24.0%"/>
          </p:cNvPr>
          <p:cNvSpPr/>
          <p:nvPr/>
        </p:nvSpPr>
        <p:spPr>
          <a:xfrm>
            <a:off x="8622703" y="6816666"/>
            <a:ext cx="60819" cy="15934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5" action="ppaction://hlinksldjump" tooltip="iOS 5: 1 @ -21.4%"/>
          </p:cNvPr>
          <p:cNvSpPr/>
          <p:nvPr/>
        </p:nvSpPr>
        <p:spPr>
          <a:xfrm>
            <a:off x="8683522" y="6798294"/>
            <a:ext cx="45088" cy="18175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5" action="ppaction://hlinksldjump" tooltip="Android 3: 1 @ -80.8%"/>
          </p:cNvPr>
          <p:cNvSpPr/>
          <p:nvPr/>
        </p:nvSpPr>
        <p:spPr>
          <a:xfrm>
            <a:off x="8728610" y="6798294"/>
            <a:ext cx="23108" cy="18175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9" name="Rectangle 2048">
            <a:hlinkClick r:id="rId5" action="ppaction://hlinksldjump" tooltip="Windows: 1 @ -67.4%"/>
          </p:cNvPr>
          <p:cNvSpPr/>
          <p:nvPr/>
        </p:nvSpPr>
        <p:spPr>
          <a:xfrm>
            <a:off x="8683522" y="6816469"/>
            <a:ext cx="21191" cy="16131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5" action="ppaction://hlinksldjump" tooltip="Java ME: 1 @ -75.9%"/>
          </p:cNvPr>
          <p:cNvSpPr/>
          <p:nvPr/>
        </p:nvSpPr>
        <p:spPr>
          <a:xfrm>
            <a:off x="8704713" y="6816469"/>
            <a:ext cx="19169" cy="16131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5" action="ppaction://hlinksldjump" tooltip="Android 2: 0 @ -39.0%"/>
          </p:cNvPr>
          <p:cNvSpPr/>
          <p:nvPr/>
        </p:nvSpPr>
        <p:spPr>
          <a:xfrm>
            <a:off x="8723882" y="6816469"/>
            <a:ext cx="27836" cy="10169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2" name="Rectangle 2051">
            <a:hlinkClick r:id="rId5" action="ppaction://hlinksldjump" tooltip="Symbian: 0 @ +161.3%"/>
          </p:cNvPr>
          <p:cNvSpPr/>
          <p:nvPr/>
        </p:nvSpPr>
        <p:spPr>
          <a:xfrm>
            <a:off x="8723882" y="6826638"/>
            <a:ext cx="27836" cy="59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5" action="ppaction://hlinksldjump" tooltip="Cameraman: 1 @ -40.6%"/>
          </p:cNvPr>
          <p:cNvSpPr/>
          <p:nvPr/>
        </p:nvSpPr>
        <p:spPr>
          <a:xfrm>
            <a:off x="8563268" y="6785594"/>
            <a:ext cx="201150" cy="59706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4" name="Rectangle 2053">
            <a:hlinkClick r:id="rId5" action="ppaction://hlinksldjump" tooltip="Android 4: 2 @ +92.3%"/>
          </p:cNvPr>
          <p:cNvSpPr/>
          <p:nvPr/>
        </p:nvSpPr>
        <p:spPr>
          <a:xfrm>
            <a:off x="8777117" y="6732259"/>
            <a:ext cx="38248" cy="27173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5" name="Rectangle 2054">
            <a:hlinkClick r:id="rId5" action="ppaction://hlinksldjump" tooltip="iOS 4: 1 @ -11.6%"/>
          </p:cNvPr>
          <p:cNvSpPr/>
          <p:nvPr/>
        </p:nvSpPr>
        <p:spPr>
          <a:xfrm>
            <a:off x="8777117" y="6759432"/>
            <a:ext cx="38248" cy="14623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5" action="ppaction://hlinksldjump" tooltip="iOS 5: 1 @ +414.6%"/>
          </p:cNvPr>
          <p:cNvSpPr/>
          <p:nvPr/>
        </p:nvSpPr>
        <p:spPr>
          <a:xfrm>
            <a:off x="8777117" y="6774055"/>
            <a:ext cx="38248" cy="145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5" action="ppaction://hlinksldjump" tooltip="Android 3: 1 @ -27.0%"/>
          </p:cNvPr>
          <p:cNvSpPr/>
          <p:nvPr/>
        </p:nvSpPr>
        <p:spPr>
          <a:xfrm>
            <a:off x="8777117" y="6788564"/>
            <a:ext cx="38248" cy="13215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5" action="ppaction://hlinksldjump" tooltip="Java ME: 1 @ +92.3%"/>
          </p:cNvPr>
          <p:cNvSpPr/>
          <p:nvPr/>
        </p:nvSpPr>
        <p:spPr>
          <a:xfrm>
            <a:off x="8777117" y="6801779"/>
            <a:ext cx="23788" cy="17838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5" action="ppaction://hlinksldjump" tooltip="iOS 3: 0 @ -47.2%"/>
          </p:cNvPr>
          <p:cNvSpPr/>
          <p:nvPr/>
        </p:nvSpPr>
        <p:spPr>
          <a:xfrm>
            <a:off x="8800906" y="6801779"/>
            <a:ext cx="14460" cy="17838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5" action="ppaction://hlinksldjump" tooltip="Windows: 0 @ -16.2%"/>
          </p:cNvPr>
          <p:cNvSpPr/>
          <p:nvPr/>
        </p:nvSpPr>
        <p:spPr>
          <a:xfrm>
            <a:off x="8777117" y="6819617"/>
            <a:ext cx="17233" cy="12983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5" action="ppaction://hlinksldjump" tooltip="Android 2: 0 @ -58.8%"/>
          </p:cNvPr>
          <p:cNvSpPr/>
          <p:nvPr/>
        </p:nvSpPr>
        <p:spPr>
          <a:xfrm>
            <a:off x="8794351" y="6819617"/>
            <a:ext cx="21015" cy="9018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>
            <a:hlinkClick r:id="rId5" action="ppaction://hlinksldjump" tooltip="Symbian: 0 @ -45.7%"/>
          </p:cNvPr>
          <p:cNvSpPr/>
          <p:nvPr/>
        </p:nvSpPr>
        <p:spPr>
          <a:xfrm>
            <a:off x="8794351" y="6828634"/>
            <a:ext cx="21015" cy="3966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5" action="ppaction://hlinksldjump" tooltip="Picky: 1 @ +4.3%"/>
          </p:cNvPr>
          <p:cNvSpPr/>
          <p:nvPr/>
        </p:nvSpPr>
        <p:spPr>
          <a:xfrm>
            <a:off x="8764417" y="6719559"/>
            <a:ext cx="63648" cy="125741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5" action="ppaction://hlinksldjump" tooltip="Books: 2 @ -10.1%"/>
          </p:cNvPr>
          <p:cNvSpPr/>
          <p:nvPr/>
        </p:nvSpPr>
        <p:spPr>
          <a:xfrm>
            <a:off x="7769430" y="6596377"/>
            <a:ext cx="1071336" cy="261623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Books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065" name="Rectangle 2064">
            <a:hlinkClick r:id="rId5" action="ppaction://hlinksldjump" tooltip="iOS 3: 6 @ +41.8%"/>
          </p:cNvPr>
          <p:cNvSpPr/>
          <p:nvPr/>
        </p:nvSpPr>
        <p:spPr>
          <a:xfrm>
            <a:off x="8866166" y="6279882"/>
            <a:ext cx="85004" cy="58876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5" action="ppaction://hlinksldjump" tooltip="Java ME: 5 @ +65.0%"/>
          </p:cNvPr>
          <p:cNvSpPr/>
          <p:nvPr/>
        </p:nvSpPr>
        <p:spPr>
          <a:xfrm>
            <a:off x="8866166" y="6338758"/>
            <a:ext cx="85004" cy="52671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7" name="Rectangle 2066">
            <a:hlinkClick r:id="rId5" action="ppaction://hlinksldjump" tooltip="Android 4: 4 @ -30.1%"/>
          </p:cNvPr>
          <p:cNvSpPr/>
          <p:nvPr/>
        </p:nvSpPr>
        <p:spPr>
          <a:xfrm>
            <a:off x="8951170" y="6279882"/>
            <a:ext cx="88289" cy="43475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>
            <a:hlinkClick r:id="rId5" action="ppaction://hlinksldjump" tooltip="iOS 5: 4 @ +53.6%"/>
          </p:cNvPr>
          <p:cNvSpPr/>
          <p:nvPr/>
        </p:nvSpPr>
        <p:spPr>
          <a:xfrm>
            <a:off x="9039459" y="6279882"/>
            <a:ext cx="79141" cy="43475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5" action="ppaction://hlinksldjump" tooltip="Android 3: 4 @ -52.5%"/>
          </p:cNvPr>
          <p:cNvSpPr/>
          <p:nvPr/>
        </p:nvSpPr>
        <p:spPr>
          <a:xfrm>
            <a:off x="8951170" y="6323357"/>
            <a:ext cx="89736" cy="34694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5" action="ppaction://hlinksldjump" tooltip="Black berry: 3 @ +329.5%"/>
          </p:cNvPr>
          <p:cNvSpPr/>
          <p:nvPr/>
        </p:nvSpPr>
        <p:spPr>
          <a:xfrm>
            <a:off x="8951170" y="6358051"/>
            <a:ext cx="89736" cy="333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5" action="ppaction://hlinksldjump" tooltip="iOS 4: 3 @ -39.6%"/>
          </p:cNvPr>
          <p:cNvSpPr/>
          <p:nvPr/>
        </p:nvSpPr>
        <p:spPr>
          <a:xfrm>
            <a:off x="9040906" y="6323357"/>
            <a:ext cx="77694" cy="37014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5" action="ppaction://hlinksldjump" tooltip="Windows: 1 @ -6.1%"/>
          </p:cNvPr>
          <p:cNvSpPr/>
          <p:nvPr/>
        </p:nvSpPr>
        <p:spPr>
          <a:xfrm>
            <a:off x="9040906" y="6360371"/>
            <a:ext cx="58502" cy="20331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5" action="ppaction://hlinksldjump" tooltip="Android 2: 1 @ -63.8%"/>
          </p:cNvPr>
          <p:cNvSpPr/>
          <p:nvPr/>
        </p:nvSpPr>
        <p:spPr>
          <a:xfrm>
            <a:off x="9040906" y="6380702"/>
            <a:ext cx="58502" cy="10726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5" action="ppaction://hlinksldjump" tooltip="Symbian: 0 @ -69.3%"/>
          </p:cNvPr>
          <p:cNvSpPr/>
          <p:nvPr/>
        </p:nvSpPr>
        <p:spPr>
          <a:xfrm>
            <a:off x="9099408" y="6360371"/>
            <a:ext cx="19192" cy="19110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>
            <a:hlinkClick r:id="rId5" action="ppaction://hlinksldjump" tooltip="Android 1: 0 @ -73.4%"/>
          </p:cNvPr>
          <p:cNvSpPr/>
          <p:nvPr/>
        </p:nvSpPr>
        <p:spPr>
          <a:xfrm>
            <a:off x="9099408" y="6379481"/>
            <a:ext cx="19192" cy="7080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5" action="ppaction://hlinksldjump" tooltip="Other: 0 @ +inf%"/>
          </p:cNvPr>
          <p:cNvSpPr/>
          <p:nvPr/>
        </p:nvSpPr>
        <p:spPr>
          <a:xfrm>
            <a:off x="9099408" y="6386561"/>
            <a:ext cx="19192" cy="48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5" action="ppaction://hlinksldjump" tooltip="Retired: 3 @ -8.2%"/>
          </p:cNvPr>
          <p:cNvSpPr/>
          <p:nvPr/>
        </p:nvSpPr>
        <p:spPr>
          <a:xfrm>
            <a:off x="8853466" y="6267182"/>
            <a:ext cx="277834" cy="136946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5" action="ppaction://hlinksldjump" tooltip="iOS 3: 4 @ +31.2%"/>
          </p:cNvPr>
          <p:cNvSpPr/>
          <p:nvPr/>
        </p:nvSpPr>
        <p:spPr>
          <a:xfrm>
            <a:off x="8866166" y="6416828"/>
            <a:ext cx="77473" cy="44105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5" action="ppaction://hlinksldjump" tooltip="Android 4: 4 @ -47.6%"/>
          </p:cNvPr>
          <p:cNvSpPr/>
          <p:nvPr/>
        </p:nvSpPr>
        <p:spPr>
          <a:xfrm>
            <a:off x="8866166" y="6460933"/>
            <a:ext cx="77473" cy="39926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>
            <a:hlinkClick r:id="rId5" action="ppaction://hlinksldjump" tooltip="iOS 5: 3 @ -4.1%"/>
          </p:cNvPr>
          <p:cNvSpPr/>
          <p:nvPr/>
        </p:nvSpPr>
        <p:spPr>
          <a:xfrm>
            <a:off x="8943639" y="6416828"/>
            <a:ext cx="86599" cy="31784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5" action="ppaction://hlinksldjump" tooltip="Java ME: 3 @ -23.6%"/>
          </p:cNvPr>
          <p:cNvSpPr/>
          <p:nvPr/>
        </p:nvSpPr>
        <p:spPr>
          <a:xfrm>
            <a:off x="8943639" y="6448612"/>
            <a:ext cx="86599" cy="26248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5" action="ppaction://hlinksldjump" tooltip="Android 3: 3 @ -45.0%"/>
          </p:cNvPr>
          <p:cNvSpPr/>
          <p:nvPr/>
        </p:nvSpPr>
        <p:spPr>
          <a:xfrm>
            <a:off x="8943639" y="6474860"/>
            <a:ext cx="86599" cy="25999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5" action="ppaction://hlinksldjump" tooltip="iOS 4: 2 @ -57.5%"/>
          </p:cNvPr>
          <p:cNvSpPr/>
          <p:nvPr/>
        </p:nvSpPr>
        <p:spPr>
          <a:xfrm>
            <a:off x="9030237" y="6416828"/>
            <a:ext cx="45068" cy="36225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5" action="ppaction://hlinksldjump" tooltip="Black berry: 2 @ -26.5%"/>
          </p:cNvPr>
          <p:cNvSpPr/>
          <p:nvPr/>
        </p:nvSpPr>
        <p:spPr>
          <a:xfrm>
            <a:off x="9075305" y="6416828"/>
            <a:ext cx="43295" cy="36225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5" action="ppaction://hlinksldjump" tooltip="Windows: 2 @ +16.4%"/>
          </p:cNvPr>
          <p:cNvSpPr/>
          <p:nvPr/>
        </p:nvSpPr>
        <p:spPr>
          <a:xfrm>
            <a:off x="9030237" y="6453053"/>
            <a:ext cx="45811" cy="3070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5" action="ppaction://hlinksldjump" tooltip="Android 2: 2 @ +149.7%"/>
          </p:cNvPr>
          <p:cNvSpPr/>
          <p:nvPr/>
        </p:nvSpPr>
        <p:spPr>
          <a:xfrm>
            <a:off x="9076048" y="6453053"/>
            <a:ext cx="42552" cy="307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5" action="ppaction://hlinksldjump" tooltip="Android 1: 1 @ +111.4%"/>
          </p:cNvPr>
          <p:cNvSpPr/>
          <p:nvPr/>
        </p:nvSpPr>
        <p:spPr>
          <a:xfrm>
            <a:off x="9030237" y="6483753"/>
            <a:ext cx="45404" cy="171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8" name="Rectangle 2087">
            <a:hlinkClick r:id="rId5" action="ppaction://hlinksldjump" tooltip="Symbian: 1 @ +51.8%"/>
          </p:cNvPr>
          <p:cNvSpPr/>
          <p:nvPr/>
        </p:nvSpPr>
        <p:spPr>
          <a:xfrm>
            <a:off x="9075642" y="6483753"/>
            <a:ext cx="42958" cy="17106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5" action="ppaction://hlinksldjump" tooltip="Newbie: 2 @ -22.2%"/>
          </p:cNvPr>
          <p:cNvSpPr/>
          <p:nvPr/>
        </p:nvSpPr>
        <p:spPr>
          <a:xfrm>
            <a:off x="8853466" y="6404128"/>
            <a:ext cx="277834" cy="109430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5" action="ppaction://hlinksldjump" tooltip="Android 3: 7 @ +37.7%"/>
          </p:cNvPr>
          <p:cNvSpPr/>
          <p:nvPr/>
        </p:nvSpPr>
        <p:spPr>
          <a:xfrm>
            <a:off x="8866166" y="6526259"/>
            <a:ext cx="124745" cy="42337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5" action="ppaction://hlinksldjump" tooltip="iOS 5: 4 @ +6.0%"/>
          </p:cNvPr>
          <p:cNvSpPr/>
          <p:nvPr/>
        </p:nvSpPr>
        <p:spPr>
          <a:xfrm>
            <a:off x="8866166" y="6568596"/>
            <a:ext cx="124745" cy="24585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5" action="ppaction://hlinksldjump" tooltip="iOS 3: 2 @ +0.9%"/>
          </p:cNvPr>
          <p:cNvSpPr/>
          <p:nvPr/>
        </p:nvSpPr>
        <p:spPr>
          <a:xfrm>
            <a:off x="8990911" y="6526259"/>
            <a:ext cx="64098" cy="29448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3" name="Rectangle 2092">
            <a:hlinkClick r:id="rId5" action="ppaction://hlinksldjump" tooltip="Java ME: 2 @ +24.7%"/>
          </p:cNvPr>
          <p:cNvSpPr/>
          <p:nvPr/>
        </p:nvSpPr>
        <p:spPr>
          <a:xfrm>
            <a:off x="9055009" y="6526259"/>
            <a:ext cx="63591" cy="29448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5" action="ppaction://hlinksldjump" tooltip="Android 4: 2 @ -42.8%"/>
          </p:cNvPr>
          <p:cNvSpPr/>
          <p:nvPr/>
        </p:nvSpPr>
        <p:spPr>
          <a:xfrm>
            <a:off x="8990911" y="6555707"/>
            <a:ext cx="64255" cy="22074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5" action="ppaction://hlinksldjump" tooltip="iOS 4: 1 @ -67.3%"/>
          </p:cNvPr>
          <p:cNvSpPr/>
          <p:nvPr/>
        </p:nvSpPr>
        <p:spPr>
          <a:xfrm>
            <a:off x="8990911" y="6577781"/>
            <a:ext cx="64255" cy="15400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5" action="ppaction://hlinksldjump" tooltip="Windows: 1 @ -54.3%"/>
          </p:cNvPr>
          <p:cNvSpPr/>
          <p:nvPr/>
        </p:nvSpPr>
        <p:spPr>
          <a:xfrm>
            <a:off x="9055166" y="6555707"/>
            <a:ext cx="36348" cy="24360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5" action="ppaction://hlinksldjump" tooltip="Symbian: 1 @ +101.4%"/>
          </p:cNvPr>
          <p:cNvSpPr/>
          <p:nvPr/>
        </p:nvSpPr>
        <p:spPr>
          <a:xfrm>
            <a:off x="9091514" y="6555707"/>
            <a:ext cx="27086" cy="243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5" action="ppaction://hlinksldjump" tooltip="Android 2: 1 @ -65.4%"/>
          </p:cNvPr>
          <p:cNvSpPr/>
          <p:nvPr/>
        </p:nvSpPr>
        <p:spPr>
          <a:xfrm>
            <a:off x="9055166" y="6580067"/>
            <a:ext cx="35341" cy="13114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5" action="ppaction://hlinksldjump" tooltip="Black berry: 0 @ +56.7%"/>
          </p:cNvPr>
          <p:cNvSpPr/>
          <p:nvPr/>
        </p:nvSpPr>
        <p:spPr>
          <a:xfrm>
            <a:off x="9090507" y="6580067"/>
            <a:ext cx="28093" cy="13114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5" action="ppaction://hlinksldjump" tooltip="DINK: 2 @ -13.1%"/>
          </p:cNvPr>
          <p:cNvSpPr/>
          <p:nvPr/>
        </p:nvSpPr>
        <p:spPr>
          <a:xfrm>
            <a:off x="8853466" y="6513559"/>
            <a:ext cx="277834" cy="92322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1" name="Rectangle 2100">
            <a:hlinkClick r:id="rId5" action="ppaction://hlinksldjump" tooltip="Java ME: 3 @ +37.3%"/>
          </p:cNvPr>
          <p:cNvSpPr/>
          <p:nvPr/>
        </p:nvSpPr>
        <p:spPr>
          <a:xfrm>
            <a:off x="8866166" y="6618581"/>
            <a:ext cx="80434" cy="34436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5" action="ppaction://hlinksldjump" tooltip="Android 4: 3 @ -4.9%"/>
          </p:cNvPr>
          <p:cNvSpPr/>
          <p:nvPr/>
        </p:nvSpPr>
        <p:spPr>
          <a:xfrm>
            <a:off x="8946600" y="6618581"/>
            <a:ext cx="61963" cy="34436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5" action="ppaction://hlinksldjump" tooltip="Android 3: 3 @ -28.7%"/>
          </p:cNvPr>
          <p:cNvSpPr/>
          <p:nvPr/>
        </p:nvSpPr>
        <p:spPr>
          <a:xfrm>
            <a:off x="8866166" y="6653017"/>
            <a:ext cx="53505" cy="37696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5" action="ppaction://hlinksldjump" tooltip="iOS 4: 2 @ -20.9%"/>
          </p:cNvPr>
          <p:cNvSpPr/>
          <p:nvPr/>
        </p:nvSpPr>
        <p:spPr>
          <a:xfrm>
            <a:off x="8919671" y="6653017"/>
            <a:ext cx="44628" cy="37696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5" action="ppaction://hlinksldjump" tooltip="iOS 5: 2 @ -23.1%"/>
          </p:cNvPr>
          <p:cNvSpPr/>
          <p:nvPr/>
        </p:nvSpPr>
        <p:spPr>
          <a:xfrm>
            <a:off x="8964299" y="6653017"/>
            <a:ext cx="44264" cy="37696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6" name="Rectangle 2105">
            <a:hlinkClick r:id="rId5" action="ppaction://hlinksldjump" tooltip="iOS 3: 2 @ -35.6%"/>
          </p:cNvPr>
          <p:cNvSpPr/>
          <p:nvPr/>
        </p:nvSpPr>
        <p:spPr>
          <a:xfrm>
            <a:off x="8866166" y="6690713"/>
            <a:ext cx="41526" cy="3501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5" action="ppaction://hlinksldjump" tooltip="Android 2: 2 @ +86.5%"/>
          </p:cNvPr>
          <p:cNvSpPr/>
          <p:nvPr/>
        </p:nvSpPr>
        <p:spPr>
          <a:xfrm>
            <a:off x="8907691" y="6690713"/>
            <a:ext cx="40129" cy="35014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5" action="ppaction://hlinksldjump" tooltip="Black berry: 1 @ +206.1%"/>
          </p:cNvPr>
          <p:cNvSpPr/>
          <p:nvPr/>
        </p:nvSpPr>
        <p:spPr>
          <a:xfrm>
            <a:off x="8947821" y="6690713"/>
            <a:ext cx="39396" cy="279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5" action="ppaction://hlinksldjump" tooltip="Windows: 1 @ -52.0%"/>
          </p:cNvPr>
          <p:cNvSpPr/>
          <p:nvPr/>
        </p:nvSpPr>
        <p:spPr>
          <a:xfrm>
            <a:off x="8987217" y="6690713"/>
            <a:ext cx="21346" cy="27927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5" action="ppaction://hlinksldjump" tooltip="Android 1: 0 @ +62.2%"/>
          </p:cNvPr>
          <p:cNvSpPr/>
          <p:nvPr/>
        </p:nvSpPr>
        <p:spPr>
          <a:xfrm>
            <a:off x="8947821" y="6718640"/>
            <a:ext cx="35397" cy="7087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5" action="ppaction://hlinksldjump" tooltip="Symbian: 0 @ +6.6%"/>
          </p:cNvPr>
          <p:cNvSpPr/>
          <p:nvPr/>
        </p:nvSpPr>
        <p:spPr>
          <a:xfrm>
            <a:off x="8983218" y="6718640"/>
            <a:ext cx="25345" cy="70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>
            <a:hlinkClick r:id="rId5" action="ppaction://hlinksldjump" tooltip="Listener: 2 @ -8.1%"/>
          </p:cNvPr>
          <p:cNvSpPr/>
          <p:nvPr/>
        </p:nvSpPr>
        <p:spPr>
          <a:xfrm>
            <a:off x="8853466" y="6605881"/>
            <a:ext cx="167797" cy="132545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>
            <a:hlinkClick r:id="rId5" action="ppaction://hlinksldjump" tooltip="Android 3: 2 @ -24.2%"/>
          </p:cNvPr>
          <p:cNvSpPr/>
          <p:nvPr/>
        </p:nvSpPr>
        <p:spPr>
          <a:xfrm>
            <a:off x="9033963" y="6618581"/>
            <a:ext cx="46135" cy="3287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>
            <a:hlinkClick r:id="rId5" action="ppaction://hlinksldjump" tooltip="Java ME: 2 @ -3.3%"/>
          </p:cNvPr>
          <p:cNvSpPr/>
          <p:nvPr/>
        </p:nvSpPr>
        <p:spPr>
          <a:xfrm>
            <a:off x="9080098" y="6618581"/>
            <a:ext cx="38502" cy="32871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>
            <a:hlinkClick r:id="rId5" action="ppaction://hlinksldjump" tooltip="iOS 5: 2 @ +142.4%"/>
          </p:cNvPr>
          <p:cNvSpPr/>
          <p:nvPr/>
        </p:nvSpPr>
        <p:spPr>
          <a:xfrm>
            <a:off x="9033963" y="6651453"/>
            <a:ext cx="43498" cy="287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6" name="Rectangle 2115">
            <a:hlinkClick r:id="rId5" action="ppaction://hlinksldjump" tooltip="Windows: 2 @ -25.5%"/>
          </p:cNvPr>
          <p:cNvSpPr/>
          <p:nvPr/>
        </p:nvSpPr>
        <p:spPr>
          <a:xfrm>
            <a:off x="9077461" y="6651453"/>
            <a:ext cx="41139" cy="28740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>
            <a:hlinkClick r:id="rId5" action="ppaction://hlinksldjump" tooltip="iOS 3: 1 @ +32.0%"/>
          </p:cNvPr>
          <p:cNvSpPr/>
          <p:nvPr/>
        </p:nvSpPr>
        <p:spPr>
          <a:xfrm>
            <a:off x="9033963" y="6680193"/>
            <a:ext cx="43160" cy="23425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>
            <a:hlinkClick r:id="rId5" action="ppaction://hlinksldjump" tooltip="Android 4: 1 @ +29.5%"/>
          </p:cNvPr>
          <p:cNvSpPr/>
          <p:nvPr/>
        </p:nvSpPr>
        <p:spPr>
          <a:xfrm>
            <a:off x="9077123" y="6680193"/>
            <a:ext cx="41477" cy="23425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>
            <a:hlinkClick r:id="rId5" action="ppaction://hlinksldjump" tooltip="iOS 4: 1 @ -17.2%"/>
          </p:cNvPr>
          <p:cNvSpPr/>
          <p:nvPr/>
        </p:nvSpPr>
        <p:spPr>
          <a:xfrm>
            <a:off x="9033963" y="6703617"/>
            <a:ext cx="43457" cy="22110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0" name="Rectangle 2119">
            <a:hlinkClick r:id="rId5" action="ppaction://hlinksldjump" tooltip="Other: 0 @ +inf%"/>
          </p:cNvPr>
          <p:cNvSpPr/>
          <p:nvPr/>
        </p:nvSpPr>
        <p:spPr>
          <a:xfrm>
            <a:off x="9077420" y="6703617"/>
            <a:ext cx="22071" cy="147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1" name="Rectangle 2120">
            <a:hlinkClick r:id="rId5" action="ppaction://hlinksldjump" tooltip="Black berry: 0 @ +591.8%"/>
          </p:cNvPr>
          <p:cNvSpPr/>
          <p:nvPr/>
        </p:nvSpPr>
        <p:spPr>
          <a:xfrm>
            <a:off x="9099491" y="6703617"/>
            <a:ext cx="19109" cy="147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>
            <a:hlinkClick r:id="rId5" action="ppaction://hlinksldjump" tooltip="Android 2: 0 @ -77.5%"/>
          </p:cNvPr>
          <p:cNvSpPr/>
          <p:nvPr/>
        </p:nvSpPr>
        <p:spPr>
          <a:xfrm>
            <a:off x="9077420" y="6718406"/>
            <a:ext cx="29956" cy="7321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>
            <a:hlinkClick r:id="rId5" action="ppaction://hlinksldjump" tooltip="Symbian: 0 @ -60.2%"/>
          </p:cNvPr>
          <p:cNvSpPr/>
          <p:nvPr/>
        </p:nvSpPr>
        <p:spPr>
          <a:xfrm>
            <a:off x="9107376" y="6718406"/>
            <a:ext cx="11224" cy="7321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>
            <a:hlinkClick r:id="rId5" action="ppaction://hlinksldjump" tooltip="Browser: 1 @ -2.6%"/>
          </p:cNvPr>
          <p:cNvSpPr/>
          <p:nvPr/>
        </p:nvSpPr>
        <p:spPr>
          <a:xfrm>
            <a:off x="9021263" y="6605881"/>
            <a:ext cx="110037" cy="132545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5" name="Rectangle 2124">
            <a:hlinkClick r:id="rId5" action="ppaction://hlinksldjump" tooltip="Android 4: 2 @ +172.9%"/>
          </p:cNvPr>
          <p:cNvSpPr/>
          <p:nvPr/>
        </p:nvSpPr>
        <p:spPr>
          <a:xfrm>
            <a:off x="8866166" y="6751127"/>
            <a:ext cx="54697" cy="185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>
            <a:hlinkClick r:id="rId5" action="ppaction://hlinksldjump" tooltip="iOS 5: 1 @ -53.2%"/>
          </p:cNvPr>
          <p:cNvSpPr/>
          <p:nvPr/>
        </p:nvSpPr>
        <p:spPr>
          <a:xfrm>
            <a:off x="8866166" y="6769654"/>
            <a:ext cx="54697" cy="12155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>
            <a:hlinkClick r:id="rId5" action="ppaction://hlinksldjump" tooltip="Android 3: 1 @ -34.5%"/>
          </p:cNvPr>
          <p:cNvSpPr/>
          <p:nvPr/>
        </p:nvSpPr>
        <p:spPr>
          <a:xfrm>
            <a:off x="8920863" y="6751127"/>
            <a:ext cx="38517" cy="1589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>
            <a:hlinkClick r:id="rId5" action="ppaction://hlinksldjump" tooltip="iOS 3: 1 @ -51.9%"/>
          </p:cNvPr>
          <p:cNvSpPr/>
          <p:nvPr/>
        </p:nvSpPr>
        <p:spPr>
          <a:xfrm>
            <a:off x="8920863" y="6767020"/>
            <a:ext cx="38517" cy="14789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>
            <a:hlinkClick r:id="rId5" action="ppaction://hlinksldjump" tooltip="iOS 4: 1 @ -33.8%"/>
          </p:cNvPr>
          <p:cNvSpPr/>
          <p:nvPr/>
        </p:nvSpPr>
        <p:spPr>
          <a:xfrm>
            <a:off x="8959380" y="6751127"/>
            <a:ext cx="29181" cy="16096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>
            <a:hlinkClick r:id="rId5" action="ppaction://hlinksldjump" tooltip="Windows: 1 @ +83.3%"/>
          </p:cNvPr>
          <p:cNvSpPr/>
          <p:nvPr/>
        </p:nvSpPr>
        <p:spPr>
          <a:xfrm>
            <a:off x="8959380" y="6767223"/>
            <a:ext cx="29181" cy="14586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>
            <a:hlinkClick r:id="rId5" action="ppaction://hlinksldjump" tooltip="Android 2: 1 @ -30.0%"/>
          </p:cNvPr>
          <p:cNvSpPr/>
          <p:nvPr/>
        </p:nvSpPr>
        <p:spPr>
          <a:xfrm>
            <a:off x="8988560" y="6751127"/>
            <a:ext cx="19748" cy="16667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>
            <a:hlinkClick r:id="rId5" action="ppaction://hlinksldjump" tooltip="Black berry: 1 @ +inf%"/>
          </p:cNvPr>
          <p:cNvSpPr/>
          <p:nvPr/>
        </p:nvSpPr>
        <p:spPr>
          <a:xfrm>
            <a:off x="9008308" y="6751127"/>
            <a:ext cx="18001" cy="166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>
            <a:hlinkClick r:id="rId5" action="ppaction://hlinksldjump" tooltip="Symbian: 0 @ +inf%"/>
          </p:cNvPr>
          <p:cNvSpPr/>
          <p:nvPr/>
        </p:nvSpPr>
        <p:spPr>
          <a:xfrm>
            <a:off x="8988560" y="6767794"/>
            <a:ext cx="25651" cy="91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Rectangle 2133">
            <a:hlinkClick r:id="rId5" action="ppaction://hlinksldjump" tooltip="Java ME: 0 @ -81.2%"/>
          </p:cNvPr>
          <p:cNvSpPr/>
          <p:nvPr/>
        </p:nvSpPr>
        <p:spPr>
          <a:xfrm>
            <a:off x="8988560" y="6776908"/>
            <a:ext cx="25651" cy="4901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5" name="Rectangle 2134">
            <a:hlinkClick r:id="rId5" action="ppaction://hlinksldjump" tooltip="Android 1: 0 @ +inf%"/>
          </p:cNvPr>
          <p:cNvSpPr/>
          <p:nvPr/>
        </p:nvSpPr>
        <p:spPr>
          <a:xfrm>
            <a:off x="9014212" y="6767794"/>
            <a:ext cx="12097" cy="87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6" name="Rectangle 2135">
            <a:hlinkClick r:id="rId5" action="ppaction://hlinksldjump" tooltip="Other: 0 @ +inf%"/>
          </p:cNvPr>
          <p:cNvSpPr/>
          <p:nvPr/>
        </p:nvSpPr>
        <p:spPr>
          <a:xfrm>
            <a:off x="9014212" y="6776524"/>
            <a:ext cx="12097" cy="52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7" name="Rectangle 2136">
            <a:hlinkClick r:id="rId5" action="ppaction://hlinksldjump" tooltip="Cameraman: 1 @ -18.0%"/>
          </p:cNvPr>
          <p:cNvSpPr/>
          <p:nvPr/>
        </p:nvSpPr>
        <p:spPr>
          <a:xfrm>
            <a:off x="8853466" y="6738427"/>
            <a:ext cx="185543" cy="56082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8" name="Rectangle 2137">
            <a:hlinkClick r:id="rId5" action="ppaction://hlinksldjump" tooltip="Android 3: 3 @ +1396.0%"/>
          </p:cNvPr>
          <p:cNvSpPr/>
          <p:nvPr/>
        </p:nvSpPr>
        <p:spPr>
          <a:xfrm>
            <a:off x="8866166" y="6807209"/>
            <a:ext cx="62578" cy="253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9" name="Rectangle 2138">
            <a:hlinkClick r:id="rId5" action="ppaction://hlinksldjump" tooltip="iOS 4: 1 @ +10.3%"/>
          </p:cNvPr>
          <p:cNvSpPr/>
          <p:nvPr/>
        </p:nvSpPr>
        <p:spPr>
          <a:xfrm>
            <a:off x="8928744" y="6807209"/>
            <a:ext cx="44044" cy="13584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Rectangle 2139">
            <a:hlinkClick r:id="rId5" action="ppaction://hlinksldjump" tooltip="iOS 3: 1 @ +68.2%"/>
          </p:cNvPr>
          <p:cNvSpPr/>
          <p:nvPr/>
        </p:nvSpPr>
        <p:spPr>
          <a:xfrm>
            <a:off x="8928744" y="6820793"/>
            <a:ext cx="44044" cy="11807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1" name="Rectangle 2140">
            <a:hlinkClick r:id="rId5" action="ppaction://hlinksldjump" tooltip="Other: 1 @ +inf%"/>
          </p:cNvPr>
          <p:cNvSpPr/>
          <p:nvPr/>
        </p:nvSpPr>
        <p:spPr>
          <a:xfrm>
            <a:off x="8972788" y="6807209"/>
            <a:ext cx="31521" cy="145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2" name="Rectangle 2141">
            <a:hlinkClick r:id="rId5" action="ppaction://hlinksldjump" tooltip="Android 4: 1 @ -34.5%"/>
          </p:cNvPr>
          <p:cNvSpPr/>
          <p:nvPr/>
        </p:nvSpPr>
        <p:spPr>
          <a:xfrm>
            <a:off x="8972788" y="6821756"/>
            <a:ext cx="31521" cy="10844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3" name="Rectangle 2142">
            <a:hlinkClick r:id="rId5" action="ppaction://hlinksldjump" tooltip="iOS 5: 1 @ -33.6%"/>
          </p:cNvPr>
          <p:cNvSpPr/>
          <p:nvPr/>
        </p:nvSpPr>
        <p:spPr>
          <a:xfrm>
            <a:off x="9004309" y="6807209"/>
            <a:ext cx="22000" cy="13288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4" name="Rectangle 2143">
            <a:hlinkClick r:id="rId5" action="ppaction://hlinksldjump" tooltip="Windows: 0 @ +7.2%"/>
          </p:cNvPr>
          <p:cNvSpPr/>
          <p:nvPr/>
        </p:nvSpPr>
        <p:spPr>
          <a:xfrm>
            <a:off x="9004309" y="6820497"/>
            <a:ext cx="14755" cy="9552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5" name="Rectangle 2144">
            <a:hlinkClick r:id="rId5" action="ppaction://hlinksldjump" tooltip="Black berry: 0 @ -72.6%"/>
          </p:cNvPr>
          <p:cNvSpPr/>
          <p:nvPr/>
        </p:nvSpPr>
        <p:spPr>
          <a:xfrm>
            <a:off x="9019064" y="6820497"/>
            <a:ext cx="7245" cy="9552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6" name="Rectangle 2145">
            <a:hlinkClick r:id="rId5" action="ppaction://hlinksldjump" tooltip="Symbian: 0 @ +inf%"/>
          </p:cNvPr>
          <p:cNvSpPr/>
          <p:nvPr/>
        </p:nvSpPr>
        <p:spPr>
          <a:xfrm>
            <a:off x="9004309" y="6830049"/>
            <a:ext cx="22000" cy="25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7" name="Rectangle 2146">
            <a:hlinkClick r:id="rId5" action="ppaction://hlinksldjump" tooltip="Traveller: 1 @ +46.3%"/>
          </p:cNvPr>
          <p:cNvSpPr/>
          <p:nvPr/>
        </p:nvSpPr>
        <p:spPr>
          <a:xfrm>
            <a:off x="8853466" y="6794509"/>
            <a:ext cx="185543" cy="5079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8" name="Rectangle 2147">
            <a:hlinkClick r:id="rId5" action="ppaction://hlinksldjump" tooltip="Android 2: 1 @ +177.2%"/>
          </p:cNvPr>
          <p:cNvSpPr/>
          <p:nvPr/>
        </p:nvSpPr>
        <p:spPr>
          <a:xfrm>
            <a:off x="9051709" y="6751127"/>
            <a:ext cx="33046" cy="208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9" name="Rectangle 2148">
            <a:hlinkClick r:id="rId5" action="ppaction://hlinksldjump" tooltip="iOS 3: 1 @ +90.1%"/>
          </p:cNvPr>
          <p:cNvSpPr/>
          <p:nvPr/>
        </p:nvSpPr>
        <p:spPr>
          <a:xfrm>
            <a:off x="9084755" y="6751127"/>
            <a:ext cx="17450" cy="20877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0" name="Rectangle 2149">
            <a:hlinkClick r:id="rId5" action="ppaction://hlinksldjump" tooltip="Black berry: 1 @ +205.7%"/>
          </p:cNvPr>
          <p:cNvSpPr/>
          <p:nvPr/>
        </p:nvSpPr>
        <p:spPr>
          <a:xfrm>
            <a:off x="9102205" y="6751127"/>
            <a:ext cx="16395" cy="208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1" name="Rectangle 2150">
            <a:hlinkClick r:id="rId5" action="ppaction://hlinksldjump" tooltip="iOS 4: 1 @ -24.9%"/>
          </p:cNvPr>
          <p:cNvSpPr/>
          <p:nvPr/>
        </p:nvSpPr>
        <p:spPr>
          <a:xfrm>
            <a:off x="9051709" y="6772004"/>
            <a:ext cx="34065" cy="9792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2" name="Rectangle 2151">
            <a:hlinkClick r:id="rId5" action="ppaction://hlinksldjump" tooltip="Android 3: 1 @ +63.3%"/>
          </p:cNvPr>
          <p:cNvSpPr/>
          <p:nvPr/>
        </p:nvSpPr>
        <p:spPr>
          <a:xfrm>
            <a:off x="9051709" y="6781795"/>
            <a:ext cx="34065" cy="9308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3" name="Rectangle 2152">
            <a:hlinkClick r:id="rId5" action="ppaction://hlinksldjump" tooltip="Android 4: 0 @ -2.7%"/>
          </p:cNvPr>
          <p:cNvSpPr/>
          <p:nvPr/>
        </p:nvSpPr>
        <p:spPr>
          <a:xfrm>
            <a:off x="9085774" y="6772004"/>
            <a:ext cx="19610" cy="12018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4" name="Rectangle 2153">
            <a:hlinkClick r:id="rId5" action="ppaction://hlinksldjump" tooltip="Symbian: 0 @ +inf%"/>
          </p:cNvPr>
          <p:cNvSpPr/>
          <p:nvPr/>
        </p:nvSpPr>
        <p:spPr>
          <a:xfrm>
            <a:off x="9105384" y="6772004"/>
            <a:ext cx="13216" cy="120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5" name="Rectangle 2154">
            <a:hlinkClick r:id="rId5" action="ppaction://hlinksldjump" tooltip="Java ME: 0 @ -13.9%"/>
          </p:cNvPr>
          <p:cNvSpPr/>
          <p:nvPr/>
        </p:nvSpPr>
        <p:spPr>
          <a:xfrm>
            <a:off x="9085774" y="6784022"/>
            <a:ext cx="19546" cy="7081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6" name="Rectangle 2155">
            <a:hlinkClick r:id="rId5" action="ppaction://hlinksldjump" tooltip="iOS 5: 0 @ -83.4%"/>
          </p:cNvPr>
          <p:cNvSpPr/>
          <p:nvPr/>
        </p:nvSpPr>
        <p:spPr>
          <a:xfrm>
            <a:off x="9105320" y="6784022"/>
            <a:ext cx="13280" cy="7081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7" name="Rectangle 2156">
            <a:hlinkClick r:id="rId5" action="ppaction://hlinksldjump" tooltip="Connected: 0 @ +17.0%"/>
          </p:cNvPr>
          <p:cNvSpPr/>
          <p:nvPr/>
        </p:nvSpPr>
        <p:spPr>
          <a:xfrm>
            <a:off x="9039009" y="6738427"/>
            <a:ext cx="92291" cy="65376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8" name="Rectangle 2157">
            <a:hlinkClick r:id="rId5" action="ppaction://hlinksldjump" tooltip="Android 4: 1 @ -26.4%"/>
          </p:cNvPr>
          <p:cNvSpPr/>
          <p:nvPr/>
        </p:nvSpPr>
        <p:spPr>
          <a:xfrm>
            <a:off x="9051709" y="6816503"/>
            <a:ext cx="19369" cy="16097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9" name="Rectangle 2158">
            <a:hlinkClick r:id="rId5" action="ppaction://hlinksldjump" tooltip="iOS 3: 1 @ +236.2%"/>
          </p:cNvPr>
          <p:cNvSpPr/>
          <p:nvPr/>
        </p:nvSpPr>
        <p:spPr>
          <a:xfrm>
            <a:off x="9071078" y="6816503"/>
            <a:ext cx="24852" cy="92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0" name="Rectangle 2159">
            <a:hlinkClick r:id="rId5" action="ppaction://hlinksldjump" tooltip="iOS 4: 1 @ -38.8%"/>
          </p:cNvPr>
          <p:cNvSpPr/>
          <p:nvPr/>
        </p:nvSpPr>
        <p:spPr>
          <a:xfrm>
            <a:off x="9071078" y="6825758"/>
            <a:ext cx="24852" cy="6842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1" name="Rectangle 2160">
            <a:hlinkClick r:id="rId5" action="ppaction://hlinksldjump" tooltip="Java ME: 0 @ +632.3%"/>
          </p:cNvPr>
          <p:cNvSpPr/>
          <p:nvPr/>
        </p:nvSpPr>
        <p:spPr>
          <a:xfrm>
            <a:off x="9095930" y="6816503"/>
            <a:ext cx="22670" cy="70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2" name="Rectangle 2161">
            <a:hlinkClick r:id="rId5" action="ppaction://hlinksldjump" tooltip="Android 3: 0 @ +inf%"/>
          </p:cNvPr>
          <p:cNvSpPr/>
          <p:nvPr/>
        </p:nvSpPr>
        <p:spPr>
          <a:xfrm>
            <a:off x="9095930" y="6823539"/>
            <a:ext cx="14643" cy="90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3" name="Rectangle 2162">
            <a:hlinkClick r:id="rId5" action="ppaction://hlinksldjump" tooltip="iOS 5: 0 @ -80.3%"/>
          </p:cNvPr>
          <p:cNvSpPr/>
          <p:nvPr/>
        </p:nvSpPr>
        <p:spPr>
          <a:xfrm>
            <a:off x="9110573" y="6823539"/>
            <a:ext cx="8027" cy="9061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4" name="Rectangle 2163">
            <a:hlinkClick r:id="rId5" action="ppaction://hlinksldjump" tooltip="Picky: 0 @ -25.9%"/>
          </p:cNvPr>
          <p:cNvSpPr/>
          <p:nvPr/>
        </p:nvSpPr>
        <p:spPr>
          <a:xfrm>
            <a:off x="9039009" y="6803803"/>
            <a:ext cx="92291" cy="41497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5" name="Rectangle 2164">
            <a:hlinkClick r:id="rId5" action="ppaction://hlinksldjump" tooltip="News: 1 @ -10.1%"/>
          </p:cNvPr>
          <p:cNvSpPr/>
          <p:nvPr/>
        </p:nvSpPr>
        <p:spPr>
          <a:xfrm>
            <a:off x="8840766" y="6254482"/>
            <a:ext cx="303234" cy="603518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789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0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9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5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8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1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7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8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3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1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4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7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0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3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6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9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2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4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5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4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6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9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5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8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1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4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5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7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6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0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3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4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7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0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3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9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6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2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5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8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0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1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4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7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7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0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7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3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7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6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8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1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7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1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8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4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8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7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9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3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6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9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9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3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9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4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9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7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9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0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3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6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8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1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2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0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4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0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6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0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7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0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0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3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9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2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5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1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7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9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1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1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2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5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8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2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1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2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4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6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2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9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2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1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2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5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6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9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3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2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3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5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3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8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3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0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3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2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3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5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8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0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4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1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4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4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7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4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0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4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1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4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4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4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7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0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5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2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5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3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5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4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5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6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5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9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5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1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5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4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5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7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6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9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6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21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6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2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6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3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6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4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6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7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6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0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6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3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6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6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7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9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7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2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7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3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7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3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7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4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7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5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7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8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7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1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7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4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8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7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8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9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8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8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8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9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8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9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8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8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18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9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18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1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18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3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18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6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19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8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19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9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19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1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19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1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19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1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19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0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19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1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19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4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19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5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19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7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0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8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20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1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0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2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3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3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0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3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0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4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0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7"/>
                  </p:tgtEl>
                </p:cond>
              </p:nextCondLst>
            </p:seq>
            <p:seq concurrent="1" nextAc="seek">
              <p:cTn id="857" restart="whenNotActive" fill="hold" evtFilter="cancelBubble" nodeType="interactiveSeq">
                <p:stCondLst>
                  <p:cond evt="onClick" delay="0">
                    <p:tgtEl>
                      <p:spTgt spid="20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8" fill="hold">
                      <p:stCondLst>
                        <p:cond delay="0"/>
                      </p:stCondLst>
                      <p:childTnLst>
                        <p:par>
                          <p:cTn id="859" fill="hold">
                            <p:stCondLst>
                              <p:cond delay="0"/>
                            </p:stCondLst>
                            <p:childTnLst>
                              <p:par>
                                <p:cTn id="8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9"/>
                  </p:tgtEl>
                </p:cond>
              </p:nextCondLst>
            </p:seq>
            <p:seq concurrent="1" nextAc="seek">
              <p:cTn id="862" restart="whenNotActive" fill="hold" evtFilter="cancelBubble" nodeType="interactiveSeq">
                <p:stCondLst>
                  <p:cond evt="onClick" delay="0">
                    <p:tgtEl>
                      <p:spTgt spid="2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3" fill="hold">
                      <p:stCondLst>
                        <p:cond delay="0"/>
                      </p:stCondLst>
                      <p:childTnLst>
                        <p:par>
                          <p:cTn id="864" fill="hold">
                            <p:stCondLst>
                              <p:cond delay="0"/>
                            </p:stCondLst>
                            <p:childTnLst>
                              <p:par>
                                <p:cTn id="8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0"/>
                  </p:tgtEl>
                </p:cond>
              </p:nextCondLst>
            </p:seq>
            <p:seq concurrent="1" nextAc="seek">
              <p:cTn id="867" restart="whenNotActive" fill="hold" evtFilter="cancelBubble" nodeType="interactiveSeq">
                <p:stCondLst>
                  <p:cond evt="onClick" delay="0">
                    <p:tgtEl>
                      <p:spTgt spid="2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8" fill="hold">
                      <p:stCondLst>
                        <p:cond delay="0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2"/>
                  </p:tgtEl>
                </p:cond>
              </p:nextCondLst>
            </p:seq>
            <p:seq concurrent="1" nextAc="seek">
              <p:cTn id="872" restart="whenNotActive" fill="hold" evtFilter="cancelBubble" nodeType="interactiveSeq">
                <p:stCondLst>
                  <p:cond evt="onClick" delay="0">
                    <p:tgtEl>
                      <p:spTgt spid="2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3" fill="hold">
                      <p:stCondLst>
                        <p:cond delay="0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4"/>
                  </p:tgtEl>
                </p:cond>
              </p:nextCondLst>
            </p:seq>
            <p:seq concurrent="1" nextAc="seek">
              <p:cTn id="877" restart="whenNotActive" fill="hold" evtFilter="cancelBubble" nodeType="interactiveSeq">
                <p:stCondLst>
                  <p:cond evt="onClick" delay="0">
                    <p:tgtEl>
                      <p:spTgt spid="2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8" fill="hold">
                      <p:stCondLst>
                        <p:cond delay="0"/>
                      </p:stCondLst>
                      <p:childTnLst>
                        <p:par>
                          <p:cTn id="879" fill="hold">
                            <p:stCondLst>
                              <p:cond delay="0"/>
                            </p:stCondLst>
                            <p:childTnLst>
                              <p:par>
                                <p:cTn id="8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7"/>
                  </p:tgtEl>
                </p:cond>
              </p:nextCondLst>
            </p:seq>
            <p:seq concurrent="1" nextAc="seek">
              <p:cTn id="882" restart="whenNotActive" fill="hold" evtFilter="cancelBubble" nodeType="interactiveSeq">
                <p:stCondLst>
                  <p:cond evt="onClick" delay="0">
                    <p:tgtEl>
                      <p:spTgt spid="21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3" fill="hold">
                      <p:stCondLst>
                        <p:cond delay="0"/>
                      </p:stCondLst>
                      <p:childTnLst>
                        <p:par>
                          <p:cTn id="884" fill="hold">
                            <p:stCondLst>
                              <p:cond delay="0"/>
                            </p:stCondLst>
                            <p:childTnLst>
                              <p:par>
                                <p:cTn id="8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47"/>
                  </p:tgtEl>
                </p:cond>
              </p:nextCondLst>
            </p:seq>
            <p:seq concurrent="1" nextAc="seek">
              <p:cTn id="887" restart="whenNotActive" fill="hold" evtFilter="cancelBubble" nodeType="interactiveSeq">
                <p:stCondLst>
                  <p:cond evt="onClick" delay="0">
                    <p:tgtEl>
                      <p:spTgt spid="2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8" fill="hold">
                      <p:stCondLst>
                        <p:cond delay="0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7"/>
                  </p:tgtEl>
                </p:cond>
              </p:nextCondLst>
            </p:seq>
            <p:seq concurrent="1" nextAc="seek">
              <p:cTn id="892" restart="whenNotActive" fill="hold" evtFilter="cancelBubble" nodeType="interactiveSeq">
                <p:stCondLst>
                  <p:cond evt="onClick" delay="0">
                    <p:tgtEl>
                      <p:spTgt spid="2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3" fill="hold">
                      <p:stCondLst>
                        <p:cond delay="0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4"/>
                  </p:tgtEl>
                </p:cond>
              </p:nextCondLst>
            </p:seq>
            <p:seq concurrent="1" nextAc="seek">
              <p:cTn id="897" restart="whenNotActive" fill="hold" evtFilter="cancelBubble" nodeType="interactiveSeq">
                <p:stCondLst>
                  <p:cond evt="onClick" delay="0">
                    <p:tgtEl>
                      <p:spTgt spid="21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8" fill="hold">
                      <p:stCondLst>
                        <p:cond delay="0"/>
                      </p:stCondLst>
                      <p:childTnLst>
                        <p:par>
                          <p:cTn id="899" fill="hold">
                            <p:stCondLst>
                              <p:cond delay="0"/>
                            </p:stCondLst>
                            <p:childTnLst>
                              <p:par>
                                <p:cTn id="9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5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60" grpId="0" animBg="1"/>
      <p:bldP spid="273" grpId="0" animBg="1"/>
      <p:bldP spid="286" grpId="0" animBg="1"/>
      <p:bldP spid="299" grpId="0" animBg="1"/>
      <p:bldP spid="312" grpId="0" animBg="1"/>
      <p:bldP spid="325" grpId="0" animBg="1"/>
      <p:bldP spid="338" grpId="0" animBg="1"/>
      <p:bldP spid="351" grpId="0" animBg="1"/>
      <p:bldP spid="364" grpId="0" animBg="1"/>
      <p:bldP spid="377" grpId="0" animBg="1"/>
      <p:bldP spid="378" grpId="0" animBg="1"/>
      <p:bldP spid="391" grpId="0" animBg="1"/>
      <p:bldP spid="404" grpId="0" animBg="1"/>
      <p:bldP spid="417" grpId="0" animBg="1"/>
      <p:bldP spid="430" grpId="0" animBg="1"/>
      <p:bldP spid="443" grpId="0" animBg="1"/>
      <p:bldP spid="456" grpId="0" animBg="1"/>
      <p:bldP spid="469" grpId="0" animBg="1"/>
      <p:bldP spid="482" grpId="0" animBg="1"/>
      <p:bldP spid="495" grpId="0" animBg="1"/>
      <p:bldP spid="496" grpId="0" animBg="1"/>
      <p:bldP spid="509" grpId="0" animBg="1"/>
      <p:bldP spid="522" grpId="0" animBg="1"/>
      <p:bldP spid="535" grpId="0" animBg="1"/>
      <p:bldP spid="548" grpId="0" animBg="1"/>
      <p:bldP spid="561" grpId="0" animBg="1"/>
      <p:bldP spid="574" grpId="0" animBg="1"/>
      <p:bldP spid="587" grpId="0" animBg="1"/>
      <p:bldP spid="600" grpId="0" animBg="1"/>
      <p:bldP spid="613" grpId="0" animBg="1"/>
      <p:bldP spid="614" grpId="0" animBg="1"/>
      <p:bldP spid="627" grpId="0" animBg="1"/>
      <p:bldP spid="640" grpId="0" animBg="1"/>
      <p:bldP spid="653" grpId="0" animBg="1"/>
      <p:bldP spid="666" grpId="0" animBg="1"/>
      <p:bldP spid="679" grpId="0" animBg="1"/>
      <p:bldP spid="692" grpId="0" animBg="1"/>
      <p:bldP spid="705" grpId="0" animBg="1"/>
      <p:bldP spid="718" grpId="0" animBg="1"/>
      <p:bldP spid="730" grpId="0" animBg="1"/>
      <p:bldP spid="731" grpId="0" animBg="1"/>
      <p:bldP spid="744" grpId="0" animBg="1"/>
      <p:bldP spid="757" grpId="0" animBg="1"/>
      <p:bldP spid="770" grpId="0" animBg="1"/>
      <p:bldP spid="783" grpId="0" animBg="1"/>
      <p:bldP spid="796" grpId="0" animBg="1"/>
      <p:bldP spid="808" grpId="0" animBg="1"/>
      <p:bldP spid="821" grpId="0" animBg="1"/>
      <p:bldP spid="834" grpId="0" animBg="1"/>
      <p:bldP spid="847" grpId="0" animBg="1"/>
      <p:bldP spid="848" grpId="0" animBg="1"/>
      <p:bldP spid="861" grpId="0" animBg="1"/>
      <p:bldP spid="874" grpId="0" animBg="1"/>
      <p:bldP spid="887" grpId="0" animBg="1"/>
      <p:bldP spid="900" grpId="0" animBg="1"/>
      <p:bldP spid="913" grpId="0" animBg="1"/>
      <p:bldP spid="926" grpId="0" animBg="1"/>
      <p:bldP spid="939" grpId="0" animBg="1"/>
      <p:bldP spid="950" grpId="0" animBg="1"/>
      <p:bldP spid="963" grpId="0" animBg="1"/>
      <p:bldP spid="964" grpId="0" animBg="1"/>
      <p:bldP spid="977" grpId="0" animBg="1"/>
      <p:bldP spid="990" grpId="0" animBg="1"/>
      <p:bldP spid="1003" grpId="0" animBg="1"/>
      <p:bldP spid="1016" grpId="0" animBg="1"/>
      <p:bldP spid="1028" grpId="0" animBg="1"/>
      <p:bldP spid="1041" grpId="0" animBg="1"/>
      <p:bldP spid="1052" grpId="0" animBg="1"/>
      <p:bldP spid="1064" grpId="0" animBg="1"/>
      <p:bldP spid="1076" grpId="0" animBg="1"/>
      <p:bldP spid="1077" grpId="0" animBg="1"/>
      <p:bldP spid="1090" grpId="0" animBg="1"/>
      <p:bldP spid="1103" grpId="0" animBg="1"/>
      <p:bldP spid="1116" grpId="0" animBg="1"/>
      <p:bldP spid="1129" grpId="0" animBg="1"/>
      <p:bldP spid="1142" grpId="0" animBg="1"/>
      <p:bldP spid="1155" grpId="0" animBg="1"/>
      <p:bldP spid="1167" grpId="0" animBg="1"/>
      <p:bldP spid="1179" grpId="0" animBg="1"/>
      <p:bldP spid="1191" grpId="0" animBg="1"/>
      <p:bldP spid="1192" grpId="0" animBg="1"/>
      <p:bldP spid="1205" grpId="0" animBg="1"/>
      <p:bldP spid="1218" grpId="0" animBg="1"/>
      <p:bldP spid="1231" grpId="0" animBg="1"/>
      <p:bldP spid="1244" grpId="0" animBg="1"/>
      <p:bldP spid="1256" grpId="0" animBg="1"/>
      <p:bldP spid="1269" grpId="0" animBg="1"/>
      <p:bldP spid="1281" grpId="0" animBg="1"/>
      <p:bldP spid="1294" grpId="0" animBg="1"/>
      <p:bldP spid="1305" grpId="0" animBg="1"/>
      <p:bldP spid="1306" grpId="0" animBg="1"/>
      <p:bldP spid="1319" grpId="0" animBg="1"/>
      <p:bldP spid="1332" grpId="0" animBg="1"/>
      <p:bldP spid="1345" grpId="0" animBg="1"/>
      <p:bldP spid="1358" grpId="0" animBg="1"/>
      <p:bldP spid="1370" grpId="0" animBg="1"/>
      <p:bldP spid="1382" grpId="0" animBg="1"/>
      <p:bldP spid="1395" grpId="0" animBg="1"/>
      <p:bldP spid="1408" grpId="0" animBg="1"/>
      <p:bldP spid="1420" grpId="0" animBg="1"/>
      <p:bldP spid="1421" grpId="0" animBg="1"/>
      <p:bldP spid="1434" grpId="0" animBg="1"/>
      <p:bldP spid="1447" grpId="0" animBg="1"/>
      <p:bldP spid="1460" grpId="0" animBg="1"/>
      <p:bldP spid="1471" grpId="0" animBg="1"/>
      <p:bldP spid="1484" grpId="0" animBg="1"/>
      <p:bldP spid="1497" grpId="0" animBg="1"/>
      <p:bldP spid="1510" grpId="0" animBg="1"/>
      <p:bldP spid="1522" grpId="0" animBg="1"/>
      <p:bldP spid="1533" grpId="0" animBg="1"/>
      <p:bldP spid="1534" grpId="0" animBg="1"/>
      <p:bldP spid="1546" grpId="0" animBg="1"/>
      <p:bldP spid="1559" grpId="0" animBg="1"/>
      <p:bldP spid="1571" grpId="0" animBg="1"/>
      <p:bldP spid="1584" grpId="0" animBg="1"/>
      <p:bldP spid="1597" grpId="0" animBg="1"/>
      <p:bldP spid="1609" grpId="0" animBg="1"/>
      <p:bldP spid="1621" grpId="0" animBg="1"/>
      <p:bldP spid="1632" grpId="0" animBg="1"/>
      <p:bldP spid="1643" grpId="0" animBg="1"/>
      <p:bldP spid="1644" grpId="0" animBg="1"/>
      <p:bldP spid="1657" grpId="0" animBg="1"/>
      <p:bldP spid="1670" grpId="0" animBg="1"/>
      <p:bldP spid="1683" grpId="0" animBg="1"/>
      <p:bldP spid="1696" grpId="0" animBg="1"/>
      <p:bldP spid="1709" grpId="0" animBg="1"/>
      <p:bldP spid="1722" grpId="0" animBg="1"/>
      <p:bldP spid="1733" grpId="0" animBg="1"/>
      <p:bldP spid="1743" grpId="0" animBg="1"/>
      <p:bldP spid="1754" grpId="0" animBg="1"/>
      <p:bldP spid="1755" grpId="0" animBg="1"/>
      <p:bldP spid="1768" grpId="0" animBg="1"/>
      <p:bldP spid="1781" grpId="0" animBg="1"/>
      <p:bldP spid="1794" grpId="0" animBg="1"/>
      <p:bldP spid="1807" grpId="0" animBg="1"/>
      <p:bldP spid="1819" grpId="0" animBg="1"/>
      <p:bldP spid="1828" grpId="0" animBg="1"/>
      <p:bldP spid="1839" grpId="0" animBg="1"/>
      <p:bldP spid="1849" grpId="0" animBg="1"/>
      <p:bldP spid="1858" grpId="0" animBg="1"/>
      <p:bldP spid="1859" grpId="0" animBg="1"/>
      <p:bldP spid="1871" grpId="0" animBg="1"/>
      <p:bldP spid="1883" grpId="0" animBg="1"/>
      <p:bldP spid="1896" grpId="0" animBg="1"/>
      <p:bldP spid="1908" grpId="0" animBg="1"/>
      <p:bldP spid="1919" grpId="0" animBg="1"/>
      <p:bldP spid="1931" grpId="0" animBg="1"/>
      <p:bldP spid="1941" grpId="0" animBg="1"/>
      <p:bldP spid="1951" grpId="0" animBg="1"/>
      <p:bldP spid="1960" grpId="0" animBg="1"/>
      <p:bldP spid="1961" grpId="0" animBg="1"/>
      <p:bldP spid="1974" grpId="0" animBg="1"/>
      <p:bldP spid="1985" grpId="0" animBg="1"/>
      <p:bldP spid="1997" grpId="0" animBg="1"/>
      <p:bldP spid="2008" grpId="0" animBg="1"/>
      <p:bldP spid="2021" grpId="0" animBg="1"/>
      <p:bldP spid="2032" grpId="0" animBg="1"/>
      <p:bldP spid="2043" grpId="0" animBg="1"/>
      <p:bldP spid="2053" grpId="0" animBg="1"/>
      <p:bldP spid="2063" grpId="0" animBg="1"/>
      <p:bldP spid="2064" grpId="0" animBg="1"/>
      <p:bldP spid="2077" grpId="0" animBg="1"/>
      <p:bldP spid="2089" grpId="0" animBg="1"/>
      <p:bldP spid="2100" grpId="0" animBg="1"/>
      <p:bldP spid="2112" grpId="0" animBg="1"/>
      <p:bldP spid="2124" grpId="0" animBg="1"/>
      <p:bldP spid="2137" grpId="0" animBg="1"/>
      <p:bldP spid="2147" grpId="0" animBg="1"/>
      <p:bldP spid="2157" grpId="0" animBg="1"/>
      <p:bldP spid="2164" grpId="0" animBg="1"/>
      <p:bldP spid="216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29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188K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6F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+56.4%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€185K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6F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€0.99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5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5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5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5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5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5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5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5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5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5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5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5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5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5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5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5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5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5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5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5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5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5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5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5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5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5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5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5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5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5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5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5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5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5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5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5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5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5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5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5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5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5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5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5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5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5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5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5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5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5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5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5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5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5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5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5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5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5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6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5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7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5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5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5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5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5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5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5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5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8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9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5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10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5" action="ppaction://hlinksldjump" tooltip="iOS 4: 435 @ +119.2%"/>
          </p:cNvPr>
          <p:cNvSpPr/>
          <p:nvPr/>
        </p:nvSpPr>
        <p:spPr>
          <a:xfrm>
            <a:off x="25400" y="1803400"/>
            <a:ext cx="1119586" cy="4547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5" action="ppaction://hlinksldjump" tooltip="Android 4: 314 @ +90.5%"/>
          </p:cNvPr>
          <p:cNvSpPr/>
          <p:nvPr/>
        </p:nvSpPr>
        <p:spPr>
          <a:xfrm>
            <a:off x="1144986" y="1803400"/>
            <a:ext cx="808088" cy="454766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5" action="ppaction://hlinksldjump" tooltip="Android 3: 287 @ +113.9%"/>
          </p:cNvPr>
          <p:cNvSpPr/>
          <p:nvPr/>
        </p:nvSpPr>
        <p:spPr>
          <a:xfrm>
            <a:off x="25400" y="2258166"/>
            <a:ext cx="766870" cy="4378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5" action="ppaction://hlinksldjump" tooltip="Windows: 161 @ +186.7%"/>
          </p:cNvPr>
          <p:cNvSpPr/>
          <p:nvPr/>
        </p:nvSpPr>
        <p:spPr>
          <a:xfrm>
            <a:off x="25400" y="2696018"/>
            <a:ext cx="766870" cy="2456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5" action="ppaction://hlinksldjump" tooltip="iOS 5: 160 @ -3.1%"/>
          </p:cNvPr>
          <p:cNvSpPr/>
          <p:nvPr/>
        </p:nvSpPr>
        <p:spPr>
          <a:xfrm>
            <a:off x="792270" y="2258166"/>
            <a:ext cx="591144" cy="317417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5" action="ppaction://hlinksldjump" tooltip="iOS 3: 154 @ +57.4%"/>
          </p:cNvPr>
          <p:cNvSpPr/>
          <p:nvPr/>
        </p:nvSpPr>
        <p:spPr>
          <a:xfrm>
            <a:off x="1383414" y="2258166"/>
            <a:ext cx="569660" cy="317417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5" action="ppaction://hlinksldjump" tooltip="Java ME: 132 @ +31.8%"/>
          </p:cNvPr>
          <p:cNvSpPr/>
          <p:nvPr/>
        </p:nvSpPr>
        <p:spPr>
          <a:xfrm>
            <a:off x="792270" y="2575583"/>
            <a:ext cx="421592" cy="366048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5" action="ppaction://hlinksldjump" tooltip="Android 2: 121 @ +166.7%"/>
          </p:cNvPr>
          <p:cNvSpPr/>
          <p:nvPr/>
        </p:nvSpPr>
        <p:spPr>
          <a:xfrm>
            <a:off x="1213862" y="2575583"/>
            <a:ext cx="529269" cy="2671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5" action="ppaction://hlinksldjump" tooltip="Symbian: 45 @ +110.6%"/>
          </p:cNvPr>
          <p:cNvSpPr/>
          <p:nvPr/>
        </p:nvSpPr>
        <p:spPr>
          <a:xfrm>
            <a:off x="1213862" y="2842750"/>
            <a:ext cx="529269" cy="988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5" action="ppaction://hlinksldjump" tooltip="Black berry: 44 @ +4.2%"/>
          </p:cNvPr>
          <p:cNvSpPr/>
          <p:nvPr/>
        </p:nvSpPr>
        <p:spPr>
          <a:xfrm>
            <a:off x="1743131" y="2575583"/>
            <a:ext cx="209943" cy="246078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>
            <a:hlinkClick r:id="rId5" action="ppaction://hlinksldjump" tooltip="Android 1: 15 @ +126.2%"/>
          </p:cNvPr>
          <p:cNvSpPr/>
          <p:nvPr/>
        </p:nvSpPr>
        <p:spPr>
          <a:xfrm>
            <a:off x="1743131" y="2821661"/>
            <a:ext cx="209943" cy="839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5" action="ppaction://hlinksldjump" tooltip="Other: 6 @ +67.4%"/>
          </p:cNvPr>
          <p:cNvSpPr/>
          <p:nvPr/>
        </p:nvSpPr>
        <p:spPr>
          <a:xfrm>
            <a:off x="1743131" y="2905645"/>
            <a:ext cx="209943" cy="35986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>
            <a:hlinkClick r:id="rId5" action="ppaction://hlinksldjump" tooltip="Newbie: 156 @ +80.9%"/>
          </p:cNvPr>
          <p:cNvSpPr/>
          <p:nvPr/>
        </p:nvSpPr>
        <p:spPr>
          <a:xfrm>
            <a:off x="12700" y="1790700"/>
            <a:ext cx="1953074" cy="1163631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5" action="ppaction://hlinksldjump" tooltip="iOS 5: 282 @ +65.3%"/>
          </p:cNvPr>
          <p:cNvSpPr/>
          <p:nvPr/>
        </p:nvSpPr>
        <p:spPr>
          <a:xfrm>
            <a:off x="1978474" y="1803400"/>
            <a:ext cx="938338" cy="351807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5" action="ppaction://hlinksldjump" tooltip="iOS 4: 256 @ +45.6%"/>
          </p:cNvPr>
          <p:cNvSpPr/>
          <p:nvPr/>
        </p:nvSpPr>
        <p:spPr>
          <a:xfrm>
            <a:off x="2916812" y="1803400"/>
            <a:ext cx="850375" cy="351807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5" action="ppaction://hlinksldjump" tooltip="Android 4: 252 @ +13.0%"/>
          </p:cNvPr>
          <p:cNvSpPr/>
          <p:nvPr/>
        </p:nvSpPr>
        <p:spPr>
          <a:xfrm>
            <a:off x="1978474" y="2155207"/>
            <a:ext cx="698410" cy="422941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5" action="ppaction://hlinksldjump" tooltip="Java ME: 217 @ +61.9%"/>
          </p:cNvPr>
          <p:cNvSpPr/>
          <p:nvPr/>
        </p:nvSpPr>
        <p:spPr>
          <a:xfrm>
            <a:off x="1978474" y="2578148"/>
            <a:ext cx="698410" cy="363483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5" action="ppaction://hlinksldjump" tooltip="iOS 3: 195 @ +73.1%"/>
          </p:cNvPr>
          <p:cNvSpPr/>
          <p:nvPr/>
        </p:nvSpPr>
        <p:spPr>
          <a:xfrm>
            <a:off x="2676884" y="2155207"/>
            <a:ext cx="575835" cy="395491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5" action="ppaction://hlinksldjump" tooltip="Android 3: 174 @ -21.4%"/>
          </p:cNvPr>
          <p:cNvSpPr/>
          <p:nvPr/>
        </p:nvSpPr>
        <p:spPr>
          <a:xfrm>
            <a:off x="3252719" y="2155207"/>
            <a:ext cx="514468" cy="39549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5" action="ppaction://hlinksldjump" tooltip="Android 2: 134 @ +167.6%"/>
          </p:cNvPr>
          <p:cNvSpPr/>
          <p:nvPr/>
        </p:nvSpPr>
        <p:spPr>
          <a:xfrm>
            <a:off x="2676884" y="2550698"/>
            <a:ext cx="663902" cy="2363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5" action="ppaction://hlinksldjump" tooltip="Windows: 88 @ +65.0%"/>
          </p:cNvPr>
          <p:cNvSpPr/>
          <p:nvPr/>
        </p:nvSpPr>
        <p:spPr>
          <a:xfrm>
            <a:off x="2676884" y="2787016"/>
            <a:ext cx="663902" cy="154615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5" action="ppaction://hlinksldjump" tooltip="Black berry: 81 @ +65.8%"/>
          </p:cNvPr>
          <p:cNvSpPr/>
          <p:nvPr/>
        </p:nvSpPr>
        <p:spPr>
          <a:xfrm>
            <a:off x="3340786" y="2550698"/>
            <a:ext cx="426401" cy="223336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5" action="ppaction://hlinksldjump" tooltip="Symbian: 38 @ +15.5%"/>
          </p:cNvPr>
          <p:cNvSpPr/>
          <p:nvPr/>
        </p:nvSpPr>
        <p:spPr>
          <a:xfrm>
            <a:off x="3340786" y="2774034"/>
            <a:ext cx="265393" cy="167597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ectangle 165">
            <a:hlinkClick r:id="rId5" action="ppaction://hlinksldjump" tooltip="Android 1: 18 @ +142.8%"/>
          </p:cNvPr>
          <p:cNvSpPr/>
          <p:nvPr/>
        </p:nvSpPr>
        <p:spPr>
          <a:xfrm>
            <a:off x="3606179" y="2774034"/>
            <a:ext cx="161008" cy="1303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ectangle 166">
            <a:hlinkClick r:id="rId5" action="ppaction://hlinksldjump" tooltip="Other: 5 @ +84.0%"/>
          </p:cNvPr>
          <p:cNvSpPr/>
          <p:nvPr/>
        </p:nvSpPr>
        <p:spPr>
          <a:xfrm>
            <a:off x="3606179" y="2904364"/>
            <a:ext cx="161008" cy="37267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5" action="ppaction://hlinksldjump" tooltip="Retired: 145 @ +41.2%"/>
          </p:cNvPr>
          <p:cNvSpPr/>
          <p:nvPr/>
        </p:nvSpPr>
        <p:spPr>
          <a:xfrm>
            <a:off x="1965774" y="1790700"/>
            <a:ext cx="1814113" cy="1163631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5" action="ppaction://hlinksldjump" tooltip="iOS 4: 213 @ +50.7%"/>
          </p:cNvPr>
          <p:cNvSpPr/>
          <p:nvPr/>
        </p:nvSpPr>
        <p:spPr>
          <a:xfrm>
            <a:off x="25400" y="2967031"/>
            <a:ext cx="708698" cy="347259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5" action="ppaction://hlinksldjump" tooltip="iOS 5: 197 @ +42.8%"/>
          </p:cNvPr>
          <p:cNvSpPr/>
          <p:nvPr/>
        </p:nvSpPr>
        <p:spPr>
          <a:xfrm>
            <a:off x="25400" y="3314290"/>
            <a:ext cx="708698" cy="320767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5" action="ppaction://hlinksldjump" tooltip="Android 3: 144 @ +17.9%"/>
          </p:cNvPr>
          <p:cNvSpPr/>
          <p:nvPr/>
        </p:nvSpPr>
        <p:spPr>
          <a:xfrm>
            <a:off x="734098" y="2967031"/>
            <a:ext cx="681775" cy="244435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5" action="ppaction://hlinksldjump" tooltip="Android 4: 131 @ -23.6%"/>
          </p:cNvPr>
          <p:cNvSpPr/>
          <p:nvPr/>
        </p:nvSpPr>
        <p:spPr>
          <a:xfrm>
            <a:off x="734098" y="3211466"/>
            <a:ext cx="681775" cy="221064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5" action="ppaction://hlinksldjump" tooltip="Java ME: 120 @ +85.0%"/>
          </p:cNvPr>
          <p:cNvSpPr/>
          <p:nvPr/>
        </p:nvSpPr>
        <p:spPr>
          <a:xfrm>
            <a:off x="734098" y="3432530"/>
            <a:ext cx="681775" cy="202527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5" action="ppaction://hlinksldjump" tooltip="Windows: 117 @ +156.9%"/>
          </p:cNvPr>
          <p:cNvSpPr/>
          <p:nvPr/>
        </p:nvSpPr>
        <p:spPr>
          <a:xfrm>
            <a:off x="1415873" y="2967031"/>
            <a:ext cx="698805" cy="1935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5" name="Rectangle 174">
            <a:hlinkClick r:id="rId5" action="ppaction://hlinksldjump" tooltip="Android 2: 102 @ +68.0%"/>
          </p:cNvPr>
          <p:cNvSpPr/>
          <p:nvPr/>
        </p:nvSpPr>
        <p:spPr>
          <a:xfrm>
            <a:off x="1415873" y="3160534"/>
            <a:ext cx="354750" cy="332905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6" name="Rectangle 175">
            <a:hlinkClick r:id="rId5" action="ppaction://hlinksldjump" tooltip="iOS 3: 99 @ +21.6%"/>
          </p:cNvPr>
          <p:cNvSpPr/>
          <p:nvPr/>
        </p:nvSpPr>
        <p:spPr>
          <a:xfrm>
            <a:off x="1770623" y="3160534"/>
            <a:ext cx="344055" cy="332905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7" name="Rectangle 176">
            <a:hlinkClick r:id="rId5" action="ppaction://hlinksldjump" tooltip="Black berry: 39 @ +55.6%"/>
          </p:cNvPr>
          <p:cNvSpPr/>
          <p:nvPr/>
        </p:nvSpPr>
        <p:spPr>
          <a:xfrm>
            <a:off x="1415873" y="3493439"/>
            <a:ext cx="314077" cy="141618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Rectangle 177">
            <a:hlinkClick r:id="rId5" action="ppaction://hlinksldjump" tooltip="Symbian: 36 @ +101.7%"/>
          </p:cNvPr>
          <p:cNvSpPr/>
          <p:nvPr/>
        </p:nvSpPr>
        <p:spPr>
          <a:xfrm>
            <a:off x="1729950" y="3493439"/>
            <a:ext cx="297387" cy="1416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5" action="ppaction://hlinksldjump" tooltip="Android 1: 8 @ +20.1%"/>
          </p:cNvPr>
          <p:cNvSpPr/>
          <p:nvPr/>
        </p:nvSpPr>
        <p:spPr>
          <a:xfrm>
            <a:off x="2027337" y="3493439"/>
            <a:ext cx="87341" cy="105914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5" action="ppaction://hlinksldjump" tooltip="Other: 3 @ -25.8%"/>
          </p:cNvPr>
          <p:cNvSpPr/>
          <p:nvPr/>
        </p:nvSpPr>
        <p:spPr>
          <a:xfrm>
            <a:off x="2027337" y="3599353"/>
            <a:ext cx="87341" cy="35704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5" action="ppaction://hlinksldjump" tooltip="DINK: 101 @ +37.6%"/>
          </p:cNvPr>
          <p:cNvSpPr/>
          <p:nvPr/>
        </p:nvSpPr>
        <p:spPr>
          <a:xfrm>
            <a:off x="12700" y="2954331"/>
            <a:ext cx="2114678" cy="693426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5" action="ppaction://hlinksldjump" tooltip="Android 4: 216 @ +94.0%"/>
          </p:cNvPr>
          <p:cNvSpPr/>
          <p:nvPr/>
        </p:nvSpPr>
        <p:spPr>
          <a:xfrm>
            <a:off x="25400" y="3660457"/>
            <a:ext cx="753435" cy="329502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5" action="ppaction://hlinksldjump" tooltip="iOS 4: 180 @ +52.7%"/>
          </p:cNvPr>
          <p:cNvSpPr/>
          <p:nvPr/>
        </p:nvSpPr>
        <p:spPr>
          <a:xfrm>
            <a:off x="25400" y="3989959"/>
            <a:ext cx="753435" cy="275202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5" action="ppaction://hlinksldjump" tooltip="iOS 5: 138 @ +202.5%"/>
          </p:cNvPr>
          <p:cNvSpPr/>
          <p:nvPr/>
        </p:nvSpPr>
        <p:spPr>
          <a:xfrm>
            <a:off x="778835" y="3660457"/>
            <a:ext cx="514706" cy="3073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5" action="ppaction://hlinksldjump" tooltip="Java ME: 133 @ +99.8%"/>
          </p:cNvPr>
          <p:cNvSpPr/>
          <p:nvPr/>
        </p:nvSpPr>
        <p:spPr>
          <a:xfrm>
            <a:off x="778835" y="3967778"/>
            <a:ext cx="514706" cy="2973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5" action="ppaction://hlinksldjump" tooltip="Android 3: 126 @ +32.8%"/>
          </p:cNvPr>
          <p:cNvSpPr/>
          <p:nvPr/>
        </p:nvSpPr>
        <p:spPr>
          <a:xfrm>
            <a:off x="1293541" y="3660457"/>
            <a:ext cx="444721" cy="325905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5" action="ppaction://hlinksldjump" tooltip="iOS 3: 107 @ +52.3%"/>
          </p:cNvPr>
          <p:cNvSpPr/>
          <p:nvPr/>
        </p:nvSpPr>
        <p:spPr>
          <a:xfrm>
            <a:off x="1738262" y="3660457"/>
            <a:ext cx="376416" cy="325905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8" name="Rectangle 187">
            <a:hlinkClick r:id="rId5" action="ppaction://hlinksldjump" tooltip="Android 2: 62 @ +258.1%"/>
          </p:cNvPr>
          <p:cNvSpPr/>
          <p:nvPr/>
        </p:nvSpPr>
        <p:spPr>
          <a:xfrm>
            <a:off x="1293541" y="3986362"/>
            <a:ext cx="510585" cy="1405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5" action="ppaction://hlinksldjump" tooltip="Windows: 61 @ +147.3%"/>
          </p:cNvPr>
          <p:cNvSpPr/>
          <p:nvPr/>
        </p:nvSpPr>
        <p:spPr>
          <a:xfrm>
            <a:off x="1293541" y="4126911"/>
            <a:ext cx="510585" cy="1382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0" name="Rectangle 189">
            <a:hlinkClick r:id="rId5" action="ppaction://hlinksldjump" tooltip="Black berry: 43 @ +63.6%"/>
          </p:cNvPr>
          <p:cNvSpPr/>
          <p:nvPr/>
        </p:nvSpPr>
        <p:spPr>
          <a:xfrm>
            <a:off x="1804126" y="3986362"/>
            <a:ext cx="310552" cy="160119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>
            <a:hlinkClick r:id="rId5" action="ppaction://hlinksldjump" tooltip="Symbian: 21 @ +0.7%"/>
          </p:cNvPr>
          <p:cNvSpPr/>
          <p:nvPr/>
        </p:nvSpPr>
        <p:spPr>
          <a:xfrm>
            <a:off x="1804126" y="4146481"/>
            <a:ext cx="201414" cy="11868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5" action="ppaction://hlinksldjump" tooltip="Android 1: 7 @ +51.7%"/>
          </p:cNvPr>
          <p:cNvSpPr/>
          <p:nvPr/>
        </p:nvSpPr>
        <p:spPr>
          <a:xfrm>
            <a:off x="2005539" y="4146481"/>
            <a:ext cx="109139" cy="74332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5" action="ppaction://hlinksldjump" tooltip="Other: 4 @ +221.9%"/>
          </p:cNvPr>
          <p:cNvSpPr/>
          <p:nvPr/>
        </p:nvSpPr>
        <p:spPr>
          <a:xfrm>
            <a:off x="2005539" y="4220813"/>
            <a:ext cx="109139" cy="443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5" action="ppaction://hlinksldjump" tooltip="Listener: 92 @ +82.6%"/>
          </p:cNvPr>
          <p:cNvSpPr/>
          <p:nvPr/>
        </p:nvSpPr>
        <p:spPr>
          <a:xfrm>
            <a:off x="12700" y="3647757"/>
            <a:ext cx="2114678" cy="630104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5" action="ppaction://hlinksldjump" tooltip="Android 4: 94 @ +1.3%"/>
          </p:cNvPr>
          <p:cNvSpPr/>
          <p:nvPr/>
        </p:nvSpPr>
        <p:spPr>
          <a:xfrm>
            <a:off x="2140078" y="2967031"/>
            <a:ext cx="441583" cy="242191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5" action="ppaction://hlinksldjump" tooltip="iOS 5: 94 @ +73.2%"/>
          </p:cNvPr>
          <p:cNvSpPr/>
          <p:nvPr/>
        </p:nvSpPr>
        <p:spPr>
          <a:xfrm>
            <a:off x="2581660" y="2967031"/>
            <a:ext cx="439996" cy="242191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5" action="ppaction://hlinksldjump" tooltip="iOS 3: 83 @ +39.7%"/>
          </p:cNvPr>
          <p:cNvSpPr/>
          <p:nvPr/>
        </p:nvSpPr>
        <p:spPr>
          <a:xfrm>
            <a:off x="2140078" y="3209222"/>
            <a:ext cx="455373" cy="207447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5" action="ppaction://hlinksldjump" tooltip="Android 3: 78 @ -3.2%"/>
          </p:cNvPr>
          <p:cNvSpPr/>
          <p:nvPr/>
        </p:nvSpPr>
        <p:spPr>
          <a:xfrm>
            <a:off x="2595451" y="3209222"/>
            <a:ext cx="426205" cy="207447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5" action="ppaction://hlinksldjump" tooltip="iOS 4: 62 @ +21.6%"/>
          </p:cNvPr>
          <p:cNvSpPr/>
          <p:nvPr/>
        </p:nvSpPr>
        <p:spPr>
          <a:xfrm>
            <a:off x="2140078" y="3416669"/>
            <a:ext cx="494644" cy="143554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0" name="Rectangle 199">
            <a:hlinkClick r:id="rId5" action="ppaction://hlinksldjump" tooltip="Java ME: 57 @ +42.8%"/>
          </p:cNvPr>
          <p:cNvSpPr/>
          <p:nvPr/>
        </p:nvSpPr>
        <p:spPr>
          <a:xfrm>
            <a:off x="2140078" y="3560222"/>
            <a:ext cx="494644" cy="131164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1" name="Rectangle 200">
            <a:hlinkClick r:id="rId5" action="ppaction://hlinksldjump" tooltip="Android 2: 29 @ +13.9%"/>
          </p:cNvPr>
          <p:cNvSpPr/>
          <p:nvPr/>
        </p:nvSpPr>
        <p:spPr>
          <a:xfrm>
            <a:off x="2634722" y="3416669"/>
            <a:ext cx="209395" cy="155167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 201">
            <a:hlinkClick r:id="rId5" action="ppaction://hlinksldjump" tooltip="Windows: 24 @ -30.8%"/>
          </p:cNvPr>
          <p:cNvSpPr/>
          <p:nvPr/>
        </p:nvSpPr>
        <p:spPr>
          <a:xfrm>
            <a:off x="2844117" y="3416669"/>
            <a:ext cx="177539" cy="155167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 202">
            <a:hlinkClick r:id="rId5" action="ppaction://hlinksldjump" tooltip="Symbian: 22 @ +46.9%"/>
          </p:cNvPr>
          <p:cNvSpPr/>
          <p:nvPr/>
        </p:nvSpPr>
        <p:spPr>
          <a:xfrm>
            <a:off x="2634722" y="3571836"/>
            <a:ext cx="211137" cy="119550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5" action="ppaction://hlinksldjump" tooltip="Black berry: 12 @ -24.9%"/>
          </p:cNvPr>
          <p:cNvSpPr/>
          <p:nvPr/>
        </p:nvSpPr>
        <p:spPr>
          <a:xfrm>
            <a:off x="2845859" y="3571836"/>
            <a:ext cx="175797" cy="75533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5" action="ppaction://hlinksldjump" tooltip="Android 1: 5 @ +134.4%"/>
          </p:cNvPr>
          <p:cNvSpPr/>
          <p:nvPr/>
        </p:nvSpPr>
        <p:spPr>
          <a:xfrm>
            <a:off x="2845859" y="3647369"/>
            <a:ext cx="125647" cy="440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5" action="ppaction://hlinksldjump" tooltip="Other: 2 @ +59.4%"/>
          </p:cNvPr>
          <p:cNvSpPr/>
          <p:nvPr/>
        </p:nvSpPr>
        <p:spPr>
          <a:xfrm>
            <a:off x="2971506" y="3647369"/>
            <a:ext cx="50150" cy="44017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5" action="ppaction://hlinksldjump" tooltip="Browser: 47 @ +19.0%"/>
          </p:cNvPr>
          <p:cNvSpPr/>
          <p:nvPr/>
        </p:nvSpPr>
        <p:spPr>
          <a:xfrm>
            <a:off x="2127378" y="2954331"/>
            <a:ext cx="906978" cy="749755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5" action="ppaction://hlinksldjump" tooltip="Android 3: 90 @ +88.7%"/>
          </p:cNvPr>
          <p:cNvSpPr/>
          <p:nvPr/>
        </p:nvSpPr>
        <p:spPr>
          <a:xfrm>
            <a:off x="3047056" y="2967031"/>
            <a:ext cx="362460" cy="279870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5" action="ppaction://hlinksldjump" tooltip="iOS 4: 88 @ +76.7%"/>
          </p:cNvPr>
          <p:cNvSpPr/>
          <p:nvPr/>
        </p:nvSpPr>
        <p:spPr>
          <a:xfrm>
            <a:off x="3409516" y="2967031"/>
            <a:ext cx="357671" cy="279870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0" name="Rectangle 209">
            <a:hlinkClick r:id="rId5" action="ppaction://hlinksldjump" tooltip="iOS 5: 73 @ +178.8%"/>
          </p:cNvPr>
          <p:cNvSpPr/>
          <p:nvPr/>
        </p:nvSpPr>
        <p:spPr>
          <a:xfrm>
            <a:off x="3047056" y="3246901"/>
            <a:ext cx="421937" cy="1951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5" action="ppaction://hlinksldjump" tooltip="Android 4: 51 @ +37.0%"/>
          </p:cNvPr>
          <p:cNvSpPr/>
          <p:nvPr/>
        </p:nvSpPr>
        <p:spPr>
          <a:xfrm>
            <a:off x="3468993" y="3246901"/>
            <a:ext cx="298194" cy="195139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Rectangle 211">
            <a:hlinkClick r:id="rId5" action="ppaction://hlinksldjump" tooltip="Java ME: 42 @ +72.2%"/>
          </p:cNvPr>
          <p:cNvSpPr/>
          <p:nvPr/>
        </p:nvSpPr>
        <p:spPr>
          <a:xfrm>
            <a:off x="3047056" y="3442040"/>
            <a:ext cx="343551" cy="136772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3" name="Rectangle 212">
            <a:hlinkClick r:id="rId5" action="ppaction://hlinksldjump" tooltip="iOS 3: 34 @ +3.0%"/>
          </p:cNvPr>
          <p:cNvSpPr/>
          <p:nvPr/>
        </p:nvSpPr>
        <p:spPr>
          <a:xfrm>
            <a:off x="3047056" y="3578812"/>
            <a:ext cx="343551" cy="112574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4" name="Rectangle 213">
            <a:hlinkClick r:id="rId5" action="ppaction://hlinksldjump" tooltip="Windows: 28 @ +68.3%"/>
          </p:cNvPr>
          <p:cNvSpPr/>
          <p:nvPr/>
        </p:nvSpPr>
        <p:spPr>
          <a:xfrm>
            <a:off x="3390607" y="3442040"/>
            <a:ext cx="216364" cy="147875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Rectangle 214">
            <a:hlinkClick r:id="rId5" action="ppaction://hlinksldjump" tooltip="Android 2: 21 @ +125.9%"/>
          </p:cNvPr>
          <p:cNvSpPr/>
          <p:nvPr/>
        </p:nvSpPr>
        <p:spPr>
          <a:xfrm>
            <a:off x="3606971" y="3442040"/>
            <a:ext cx="160216" cy="1478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Rectangle 215">
            <a:hlinkClick r:id="rId5" action="ppaction://hlinksldjump" tooltip="Black berry: 20 @ +32.3%"/>
          </p:cNvPr>
          <p:cNvSpPr/>
          <p:nvPr/>
        </p:nvSpPr>
        <p:spPr>
          <a:xfrm>
            <a:off x="3390607" y="3589915"/>
            <a:ext cx="222452" cy="101471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5" action="ppaction://hlinksldjump" tooltip="Symbian: 10 @ +39.4%"/>
          </p:cNvPr>
          <p:cNvSpPr/>
          <p:nvPr/>
        </p:nvSpPr>
        <p:spPr>
          <a:xfrm>
            <a:off x="3613059" y="3589915"/>
            <a:ext cx="154128" cy="76312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5" action="ppaction://hlinksldjump" tooltip="Android 1: 2 @ -7.6%"/>
          </p:cNvPr>
          <p:cNvSpPr/>
          <p:nvPr/>
        </p:nvSpPr>
        <p:spPr>
          <a:xfrm>
            <a:off x="3613059" y="3666227"/>
            <a:ext cx="89115" cy="25159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5" action="ppaction://hlinksldjump" tooltip="Other: 1 @ +68.2%"/>
          </p:cNvPr>
          <p:cNvSpPr/>
          <p:nvPr/>
        </p:nvSpPr>
        <p:spPr>
          <a:xfrm>
            <a:off x="3702174" y="3666227"/>
            <a:ext cx="65013" cy="25159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5" action="ppaction://hlinksldjump" tooltip="Cameraman: 38 @ +70.7%"/>
          </p:cNvPr>
          <p:cNvSpPr/>
          <p:nvPr/>
        </p:nvSpPr>
        <p:spPr>
          <a:xfrm>
            <a:off x="3034356" y="2954331"/>
            <a:ext cx="745531" cy="749755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5" action="ppaction://hlinksldjump" tooltip="iOS 5: 79 @ +151.7%"/>
          </p:cNvPr>
          <p:cNvSpPr/>
          <p:nvPr/>
        </p:nvSpPr>
        <p:spPr>
          <a:xfrm>
            <a:off x="2140078" y="3716786"/>
            <a:ext cx="404878" cy="2198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5" action="ppaction://hlinksldjump" tooltip="iOS 4: 64 @ +122.0%"/>
          </p:cNvPr>
          <p:cNvSpPr/>
          <p:nvPr/>
        </p:nvSpPr>
        <p:spPr>
          <a:xfrm>
            <a:off x="2544956" y="3716786"/>
            <a:ext cx="327754" cy="2198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3" name="Rectangle 222">
            <a:hlinkClick r:id="rId5" action="ppaction://hlinksldjump" tooltip="Android 4: 49 @ +52.3%"/>
          </p:cNvPr>
          <p:cNvSpPr/>
          <p:nvPr/>
        </p:nvSpPr>
        <p:spPr>
          <a:xfrm>
            <a:off x="2140078" y="3936674"/>
            <a:ext cx="315044" cy="174748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Rectangle 223">
            <a:hlinkClick r:id="rId5" action="ppaction://hlinksldjump" tooltip="iOS 3: 43 @ +133.4%"/>
          </p:cNvPr>
          <p:cNvSpPr/>
          <p:nvPr/>
        </p:nvSpPr>
        <p:spPr>
          <a:xfrm>
            <a:off x="2140078" y="4111423"/>
            <a:ext cx="315044" cy="1537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Rectangle 224">
            <a:hlinkClick r:id="rId5" action="ppaction://hlinksldjump" tooltip="Android 3: 27 @ -22.3%"/>
          </p:cNvPr>
          <p:cNvSpPr/>
          <p:nvPr/>
        </p:nvSpPr>
        <p:spPr>
          <a:xfrm>
            <a:off x="2455122" y="3936674"/>
            <a:ext cx="216442" cy="14003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Rectangle 225">
            <a:hlinkClick r:id="rId5" action="ppaction://hlinksldjump" tooltip="Java ME: 25 @ -25.6%"/>
          </p:cNvPr>
          <p:cNvSpPr/>
          <p:nvPr/>
        </p:nvSpPr>
        <p:spPr>
          <a:xfrm>
            <a:off x="2671564" y="3936674"/>
            <a:ext cx="201146" cy="140036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Rectangle 226">
            <a:hlinkClick r:id="rId5" action="ppaction://hlinksldjump" tooltip="Windows: 24 @ +29.9%"/>
          </p:cNvPr>
          <p:cNvSpPr/>
          <p:nvPr/>
        </p:nvSpPr>
        <p:spPr>
          <a:xfrm>
            <a:off x="2455122" y="4076710"/>
            <a:ext cx="285449" cy="95227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Rectangle 227">
            <a:hlinkClick r:id="rId5" action="ppaction://hlinksldjump" tooltip="Android 2: 24 @ +93.2%"/>
          </p:cNvPr>
          <p:cNvSpPr/>
          <p:nvPr/>
        </p:nvSpPr>
        <p:spPr>
          <a:xfrm>
            <a:off x="2455122" y="4171937"/>
            <a:ext cx="285449" cy="93224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Rectangle 228">
            <a:hlinkClick r:id="rId5" action="ppaction://hlinksldjump" tooltip="Black berry: 10 @ -10.8%"/>
          </p:cNvPr>
          <p:cNvSpPr/>
          <p:nvPr/>
        </p:nvSpPr>
        <p:spPr>
          <a:xfrm>
            <a:off x="2740571" y="4076710"/>
            <a:ext cx="132139" cy="84253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Rectangle 229">
            <a:hlinkClick r:id="rId5" action="ppaction://hlinksldjump" tooltip="Symbian: 9 @ +50.0%"/>
          </p:cNvPr>
          <p:cNvSpPr/>
          <p:nvPr/>
        </p:nvSpPr>
        <p:spPr>
          <a:xfrm>
            <a:off x="2740571" y="4160963"/>
            <a:ext cx="132139" cy="75717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Rectangle 230">
            <a:hlinkClick r:id="rId5" action="ppaction://hlinksldjump" tooltip="Other: 2 @ +596.5%"/>
          </p:cNvPr>
          <p:cNvSpPr/>
          <p:nvPr/>
        </p:nvSpPr>
        <p:spPr>
          <a:xfrm>
            <a:off x="2740571" y="4236680"/>
            <a:ext cx="67119" cy="284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5" action="ppaction://hlinksldjump" tooltip="Android 1: 2 @ +174.2%"/>
          </p:cNvPr>
          <p:cNvSpPr/>
          <p:nvPr/>
        </p:nvSpPr>
        <p:spPr>
          <a:xfrm>
            <a:off x="2807689" y="4236680"/>
            <a:ext cx="65021" cy="284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5" action="ppaction://hlinksldjump" tooltip="Traveller: 30 @ +56.7%"/>
          </p:cNvPr>
          <p:cNvSpPr/>
          <p:nvPr/>
        </p:nvSpPr>
        <p:spPr>
          <a:xfrm>
            <a:off x="2127378" y="3704086"/>
            <a:ext cx="758032" cy="573775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5" action="ppaction://hlinksldjump" tooltip="Android 4: 46 @ +188.6%"/>
          </p:cNvPr>
          <p:cNvSpPr/>
          <p:nvPr/>
        </p:nvSpPr>
        <p:spPr>
          <a:xfrm>
            <a:off x="2898110" y="3716786"/>
            <a:ext cx="293129" cy="1720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Rectangle 234">
            <a:hlinkClick r:id="rId5" action="ppaction://hlinksldjump" tooltip="iOS 5: 39 @ +63.5%"/>
          </p:cNvPr>
          <p:cNvSpPr/>
          <p:nvPr/>
        </p:nvSpPr>
        <p:spPr>
          <a:xfrm>
            <a:off x="2898110" y="3888846"/>
            <a:ext cx="293129" cy="144790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Rectangle 235">
            <a:hlinkClick r:id="rId5" action="ppaction://hlinksldjump" tooltip="Java ME: 37 @ +111.5%"/>
          </p:cNvPr>
          <p:cNvSpPr/>
          <p:nvPr/>
        </p:nvSpPr>
        <p:spPr>
          <a:xfrm>
            <a:off x="3191239" y="3716786"/>
            <a:ext cx="305138" cy="1337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ectangle 236">
            <a:hlinkClick r:id="rId5" action="ppaction://hlinksldjump" tooltip="iOS 4: 33 @ -4.6%"/>
          </p:cNvPr>
          <p:cNvSpPr/>
          <p:nvPr/>
        </p:nvSpPr>
        <p:spPr>
          <a:xfrm>
            <a:off x="3496377" y="3716786"/>
            <a:ext cx="270810" cy="133710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>
            <a:hlinkClick r:id="rId5" action="ppaction://hlinksldjump" tooltip="Android 3: 31 @ +136.2%"/>
          </p:cNvPr>
          <p:cNvSpPr/>
          <p:nvPr/>
        </p:nvSpPr>
        <p:spPr>
          <a:xfrm>
            <a:off x="3191239" y="3850496"/>
            <a:ext cx="329023" cy="1014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9" name="Rectangle 238">
            <a:hlinkClick r:id="rId5" action="ppaction://hlinksldjump" tooltip="iOS 3: 25 @ -20.2%"/>
          </p:cNvPr>
          <p:cNvSpPr/>
          <p:nvPr/>
        </p:nvSpPr>
        <p:spPr>
          <a:xfrm>
            <a:off x="3191239" y="3951938"/>
            <a:ext cx="329023" cy="81698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0" name="Rectangle 239">
            <a:hlinkClick r:id="rId5" action="ppaction://hlinksldjump" tooltip="Android 2: 13 @ -16.2%"/>
          </p:cNvPr>
          <p:cNvSpPr/>
          <p:nvPr/>
        </p:nvSpPr>
        <p:spPr>
          <a:xfrm>
            <a:off x="3520262" y="3850496"/>
            <a:ext cx="128823" cy="11226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>
            <a:hlinkClick r:id="rId5" action="ppaction://hlinksldjump" tooltip="Black berry: 12 @ +285.8%"/>
          </p:cNvPr>
          <p:cNvSpPr/>
          <p:nvPr/>
        </p:nvSpPr>
        <p:spPr>
          <a:xfrm>
            <a:off x="3649086" y="3850496"/>
            <a:ext cx="118101" cy="1122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>
            <a:hlinkClick r:id="rId5" action="ppaction://hlinksldjump" tooltip="Windows: 10 @ -9.8%"/>
          </p:cNvPr>
          <p:cNvSpPr/>
          <p:nvPr/>
        </p:nvSpPr>
        <p:spPr>
          <a:xfrm>
            <a:off x="3520262" y="3962764"/>
            <a:ext cx="159555" cy="70872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5" action="ppaction://hlinksldjump" tooltip="Symbian: 4 @ -39.2%"/>
          </p:cNvPr>
          <p:cNvSpPr/>
          <p:nvPr/>
        </p:nvSpPr>
        <p:spPr>
          <a:xfrm>
            <a:off x="3679817" y="3962764"/>
            <a:ext cx="87370" cy="51642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5" action="ppaction://hlinksldjump" tooltip="Android 1: 1 @ -43.0%"/>
          </p:cNvPr>
          <p:cNvSpPr/>
          <p:nvPr/>
        </p:nvSpPr>
        <p:spPr>
          <a:xfrm>
            <a:off x="3679817" y="4014406"/>
            <a:ext cx="47628" cy="19230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5" action="ppaction://hlinksldjump" tooltip="Other: 1 @ +809.3%"/>
          </p:cNvPr>
          <p:cNvSpPr/>
          <p:nvPr/>
        </p:nvSpPr>
        <p:spPr>
          <a:xfrm>
            <a:off x="3727445" y="4014406"/>
            <a:ext cx="39742" cy="192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5" action="ppaction://hlinksldjump" tooltip="Connected: 21 @ +44.3%"/>
          </p:cNvPr>
          <p:cNvSpPr/>
          <p:nvPr/>
        </p:nvSpPr>
        <p:spPr>
          <a:xfrm>
            <a:off x="2885410" y="3704086"/>
            <a:ext cx="894477" cy="342250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5" action="ppaction://hlinksldjump" tooltip="iOS 4: 41 @ +102.8%"/>
          </p:cNvPr>
          <p:cNvSpPr/>
          <p:nvPr/>
        </p:nvSpPr>
        <p:spPr>
          <a:xfrm>
            <a:off x="2898110" y="4059036"/>
            <a:ext cx="387705" cy="1099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8" name="Rectangle 247">
            <a:hlinkClick r:id="rId5" action="ppaction://hlinksldjump" tooltip="Android 3: 36 @ +54.3%"/>
          </p:cNvPr>
          <p:cNvSpPr/>
          <p:nvPr/>
        </p:nvSpPr>
        <p:spPr>
          <a:xfrm>
            <a:off x="2898110" y="4168990"/>
            <a:ext cx="387705" cy="96172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9" name="Rectangle 248">
            <a:hlinkClick r:id="rId5" action="ppaction://hlinksldjump" tooltip="iOS 3: 19 @ +84.2%"/>
          </p:cNvPr>
          <p:cNvSpPr/>
          <p:nvPr/>
        </p:nvSpPr>
        <p:spPr>
          <a:xfrm>
            <a:off x="3285814" y="4059036"/>
            <a:ext cx="187605" cy="105395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Rectangle 249">
            <a:hlinkClick r:id="rId5" action="ppaction://hlinksldjump" tooltip="Android 4: 18 @ +7.2%"/>
          </p:cNvPr>
          <p:cNvSpPr/>
          <p:nvPr/>
        </p:nvSpPr>
        <p:spPr>
          <a:xfrm>
            <a:off x="3285814" y="4164431"/>
            <a:ext cx="187605" cy="100731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5" action="ppaction://hlinksldjump" tooltip="Java ME: 15 @ +15.8%"/>
          </p:cNvPr>
          <p:cNvSpPr/>
          <p:nvPr/>
        </p:nvSpPr>
        <p:spPr>
          <a:xfrm>
            <a:off x="3473419" y="4059036"/>
            <a:ext cx="158169" cy="99715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>
            <a:hlinkClick r:id="rId5" action="ppaction://hlinksldjump" tooltip="iOS 5: 13 @ +20.4%"/>
          </p:cNvPr>
          <p:cNvSpPr/>
          <p:nvPr/>
        </p:nvSpPr>
        <p:spPr>
          <a:xfrm>
            <a:off x="3631587" y="4059036"/>
            <a:ext cx="135600" cy="9971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>
            <a:hlinkClick r:id="rId5" action="ppaction://hlinksldjump" tooltip="Windows: 11 @ +32.6%"/>
          </p:cNvPr>
          <p:cNvSpPr/>
          <p:nvPr/>
        </p:nvSpPr>
        <p:spPr>
          <a:xfrm>
            <a:off x="3473419" y="4158750"/>
            <a:ext cx="174791" cy="66209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5" action="ppaction://hlinksldjump" tooltip="Black berry: 7 @ +52.9%"/>
          </p:cNvPr>
          <p:cNvSpPr/>
          <p:nvPr/>
        </p:nvSpPr>
        <p:spPr>
          <a:xfrm>
            <a:off x="3473419" y="4224959"/>
            <a:ext cx="174791" cy="40202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5" action="ppaction://hlinksldjump" tooltip="Symbian: 6 @ +221.8%"/>
          </p:cNvPr>
          <p:cNvSpPr/>
          <p:nvPr/>
        </p:nvSpPr>
        <p:spPr>
          <a:xfrm>
            <a:off x="3648210" y="4158750"/>
            <a:ext cx="118977" cy="509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5" action="ppaction://hlinksldjump" tooltip="Android 2: 5 @ +25.7%"/>
          </p:cNvPr>
          <p:cNvSpPr/>
          <p:nvPr/>
        </p:nvSpPr>
        <p:spPr>
          <a:xfrm>
            <a:off x="3648210" y="4209694"/>
            <a:ext cx="100295" cy="55467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5" action="ppaction://hlinksldjump" tooltip="Android 1: 1 @ -29.8%"/>
          </p:cNvPr>
          <p:cNvSpPr/>
          <p:nvPr/>
        </p:nvSpPr>
        <p:spPr>
          <a:xfrm>
            <a:off x="3748505" y="4209694"/>
            <a:ext cx="18682" cy="49172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5" action="ppaction://hlinksldjump" tooltip="Other: 0 @ -91.2%"/>
          </p:cNvPr>
          <p:cNvSpPr/>
          <p:nvPr/>
        </p:nvSpPr>
        <p:spPr>
          <a:xfrm>
            <a:off x="3748505" y="4258866"/>
            <a:ext cx="18682" cy="6295"/>
          </a:xfrm>
          <a:prstGeom prst="rect">
            <a:avLst/>
          </a:prstGeom>
          <a:solidFill>
            <a:srgbClr val="FF1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5" action="ppaction://hlinksldjump" tooltip="Picky: 14 @ +48.5%"/>
          </p:cNvPr>
          <p:cNvSpPr/>
          <p:nvPr/>
        </p:nvSpPr>
        <p:spPr>
          <a:xfrm>
            <a:off x="2885410" y="4046336"/>
            <a:ext cx="894477" cy="231526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5" action="ppaction://hlinksldjump" tooltip="Games: 72 @ +54.2%"/>
          </p:cNvPr>
          <p:cNvSpPr/>
          <p:nvPr/>
        </p:nvSpPr>
        <p:spPr>
          <a:xfrm>
            <a:off x="0" y="1778000"/>
            <a:ext cx="3792587" cy="2512561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Games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61" name="Rectangle 260">
            <a:hlinkClick r:id="rId5" action="ppaction://hlinksldjump" tooltip="Android 4: 272 @ +122.8%"/>
          </p:cNvPr>
          <p:cNvSpPr/>
          <p:nvPr/>
        </p:nvSpPr>
        <p:spPr>
          <a:xfrm>
            <a:off x="3817987" y="1803400"/>
            <a:ext cx="858238" cy="3692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2" name="Rectangle 261">
            <a:hlinkClick r:id="rId5" action="ppaction://hlinksldjump" tooltip="iOS 3: 222 @ +84.8%"/>
          </p:cNvPr>
          <p:cNvSpPr/>
          <p:nvPr/>
        </p:nvSpPr>
        <p:spPr>
          <a:xfrm>
            <a:off x="4676225" y="1803400"/>
            <a:ext cx="699303" cy="369211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3" name="Rectangle 262">
            <a:hlinkClick r:id="rId5" action="ppaction://hlinksldjump" tooltip="iOS 5: 208 @ +198.2%"/>
          </p:cNvPr>
          <p:cNvSpPr/>
          <p:nvPr/>
        </p:nvSpPr>
        <p:spPr>
          <a:xfrm>
            <a:off x="3817987" y="2172611"/>
            <a:ext cx="615873" cy="3938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4" name="Rectangle 263">
            <a:hlinkClick r:id="rId5" action="ppaction://hlinksldjump" tooltip="iOS 4: 181 @ +0.3%"/>
          </p:cNvPr>
          <p:cNvSpPr/>
          <p:nvPr/>
        </p:nvSpPr>
        <p:spPr>
          <a:xfrm>
            <a:off x="3817987" y="2566480"/>
            <a:ext cx="615873" cy="34163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5" name="Rectangle 264">
            <a:hlinkClick r:id="rId5" action="ppaction://hlinksldjump" tooltip="Java ME: 178 @ +124.2%"/>
          </p:cNvPr>
          <p:cNvSpPr/>
          <p:nvPr/>
        </p:nvSpPr>
        <p:spPr>
          <a:xfrm>
            <a:off x="4433860" y="2172611"/>
            <a:ext cx="500167" cy="4154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6" name="Rectangle 265">
            <a:hlinkClick r:id="rId5" action="ppaction://hlinksldjump" tooltip="Android 3: 158 @ -11.4%"/>
          </p:cNvPr>
          <p:cNvSpPr/>
          <p:nvPr/>
        </p:nvSpPr>
        <p:spPr>
          <a:xfrm>
            <a:off x="4934027" y="2172611"/>
            <a:ext cx="441501" cy="41545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7" name="Rectangle 266">
            <a:hlinkClick r:id="rId5" action="ppaction://hlinksldjump" tooltip="Android 2: 108 @ +62.2%"/>
          </p:cNvPr>
          <p:cNvSpPr/>
          <p:nvPr/>
        </p:nvSpPr>
        <p:spPr>
          <a:xfrm>
            <a:off x="4433860" y="2588064"/>
            <a:ext cx="614537" cy="204690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8" name="Rectangle 267">
            <a:hlinkClick r:id="rId5" action="ppaction://hlinksldjump" tooltip="Windows: 61 @ +4.9%"/>
          </p:cNvPr>
          <p:cNvSpPr/>
          <p:nvPr/>
        </p:nvSpPr>
        <p:spPr>
          <a:xfrm>
            <a:off x="4433860" y="2792754"/>
            <a:ext cx="614537" cy="115363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9" name="Rectangle 268">
            <a:hlinkClick r:id="rId5" action="ppaction://hlinksldjump" tooltip="Black berry: 48 @ +111.3%"/>
          </p:cNvPr>
          <p:cNvSpPr/>
          <p:nvPr/>
        </p:nvSpPr>
        <p:spPr>
          <a:xfrm>
            <a:off x="5048397" y="2588064"/>
            <a:ext cx="327131" cy="1720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0" name="Rectangle 269">
            <a:hlinkClick r:id="rId5" action="ppaction://hlinksldjump" tooltip="Symbian: 29 @ -0.9%"/>
          </p:cNvPr>
          <p:cNvSpPr/>
          <p:nvPr/>
        </p:nvSpPr>
        <p:spPr>
          <a:xfrm>
            <a:off x="5048397" y="2760132"/>
            <a:ext cx="283643" cy="118976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5" action="ppaction://hlinksldjump" tooltip="Other: 7 @ +290.3%"/>
          </p:cNvPr>
          <p:cNvSpPr/>
          <p:nvPr/>
        </p:nvSpPr>
        <p:spPr>
          <a:xfrm>
            <a:off x="5048397" y="2879108"/>
            <a:ext cx="283643" cy="290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5" action="ppaction://hlinksldjump" tooltip="Android 1: 6 @ +15.9%"/>
          </p:cNvPr>
          <p:cNvSpPr/>
          <p:nvPr/>
        </p:nvSpPr>
        <p:spPr>
          <a:xfrm>
            <a:off x="5332039" y="2760132"/>
            <a:ext cx="43489" cy="147985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ectangle 272">
            <a:hlinkClick r:id="rId5" action="ppaction://hlinksldjump" tooltip="Newbie: 123 @ +58.4%"/>
          </p:cNvPr>
          <p:cNvSpPr/>
          <p:nvPr/>
        </p:nvSpPr>
        <p:spPr>
          <a:xfrm>
            <a:off x="3805287" y="1790700"/>
            <a:ext cx="1582941" cy="1130116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4" name="Rectangle 273">
            <a:hlinkClick r:id="rId5" action="ppaction://hlinksldjump" tooltip="iOS 5: 229 @ +202.2%"/>
          </p:cNvPr>
          <p:cNvSpPr/>
          <p:nvPr/>
        </p:nvSpPr>
        <p:spPr>
          <a:xfrm>
            <a:off x="5400928" y="1803400"/>
            <a:ext cx="650935" cy="4074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5" name="Rectangle 274">
            <a:hlinkClick r:id="rId5" action="ppaction://hlinksldjump" tooltip="iOS 4: 209 @ +40.3%"/>
          </p:cNvPr>
          <p:cNvSpPr/>
          <p:nvPr/>
        </p:nvSpPr>
        <p:spPr>
          <a:xfrm>
            <a:off x="6051863" y="1803400"/>
            <a:ext cx="595807" cy="407423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6" name="Rectangle 275">
            <a:hlinkClick r:id="rId5" action="ppaction://hlinksldjump" tooltip="Java ME: 167 @ +182.5%"/>
          </p:cNvPr>
          <p:cNvSpPr/>
          <p:nvPr/>
        </p:nvSpPr>
        <p:spPr>
          <a:xfrm>
            <a:off x="5400928" y="2210823"/>
            <a:ext cx="634671" cy="3049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7" name="Rectangle 276">
            <a:hlinkClick r:id="rId5" action="ppaction://hlinksldjump" tooltip="Android 3: 161 @ +62.8%"/>
          </p:cNvPr>
          <p:cNvSpPr/>
          <p:nvPr/>
        </p:nvSpPr>
        <p:spPr>
          <a:xfrm>
            <a:off x="6035598" y="2210823"/>
            <a:ext cx="612072" cy="304952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8" name="Rectangle 277">
            <a:hlinkClick r:id="rId5" action="ppaction://hlinksldjump" tooltip="Windows: 121 @ +86.0%"/>
          </p:cNvPr>
          <p:cNvSpPr/>
          <p:nvPr/>
        </p:nvSpPr>
        <p:spPr>
          <a:xfrm>
            <a:off x="5400928" y="2515775"/>
            <a:ext cx="590701" cy="237235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9" name="Rectangle 278">
            <a:hlinkClick r:id="rId5" action="ppaction://hlinksldjump" tooltip="iOS 3: 79 @ +38.2%"/>
          </p:cNvPr>
          <p:cNvSpPr/>
          <p:nvPr/>
        </p:nvSpPr>
        <p:spPr>
          <a:xfrm>
            <a:off x="5400928" y="2753010"/>
            <a:ext cx="590701" cy="155106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0" name="Rectangle 279">
            <a:hlinkClick r:id="rId5" action="ppaction://hlinksldjump" tooltip="Android 4: 75 @ -42.6%"/>
          </p:cNvPr>
          <p:cNvSpPr/>
          <p:nvPr/>
        </p:nvSpPr>
        <p:spPr>
          <a:xfrm>
            <a:off x="5991629" y="2515775"/>
            <a:ext cx="336502" cy="257195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1" name="Rectangle 280">
            <a:hlinkClick r:id="rId5" action="ppaction://hlinksldjump" tooltip="Android 2: 71 @ +34.7%"/>
          </p:cNvPr>
          <p:cNvSpPr/>
          <p:nvPr/>
        </p:nvSpPr>
        <p:spPr>
          <a:xfrm>
            <a:off x="6328130" y="2515775"/>
            <a:ext cx="319540" cy="257195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2" name="Rectangle 281">
            <a:hlinkClick r:id="rId5" action="ppaction://hlinksldjump" tooltip="Black berry: 43 @ +9.1%"/>
          </p:cNvPr>
          <p:cNvSpPr/>
          <p:nvPr/>
        </p:nvSpPr>
        <p:spPr>
          <a:xfrm>
            <a:off x="5991629" y="2772970"/>
            <a:ext cx="373179" cy="135146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3" name="Rectangle 282">
            <a:hlinkClick r:id="rId5" action="ppaction://hlinksldjump" tooltip="Symbian: 22 @ +20.2%"/>
          </p:cNvPr>
          <p:cNvSpPr/>
          <p:nvPr/>
        </p:nvSpPr>
        <p:spPr>
          <a:xfrm>
            <a:off x="6364808" y="2772970"/>
            <a:ext cx="248226" cy="101619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>
            <a:hlinkClick r:id="rId5" action="ppaction://hlinksldjump" tooltip="Android 1: 7 @ +95.8%"/>
          </p:cNvPr>
          <p:cNvSpPr/>
          <p:nvPr/>
        </p:nvSpPr>
        <p:spPr>
          <a:xfrm>
            <a:off x="6364808" y="2874589"/>
            <a:ext cx="248226" cy="33528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5" action="ppaction://hlinksldjump" tooltip="Other: 4 @ +160.6%"/>
          </p:cNvPr>
          <p:cNvSpPr/>
          <p:nvPr/>
        </p:nvSpPr>
        <p:spPr>
          <a:xfrm>
            <a:off x="6613034" y="2772970"/>
            <a:ext cx="34636" cy="1351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Rectangle 285">
            <a:hlinkClick r:id="rId5" action="ppaction://hlinksldjump" tooltip="Retired: 99 @ +58.2%"/>
          </p:cNvPr>
          <p:cNvSpPr/>
          <p:nvPr/>
        </p:nvSpPr>
        <p:spPr>
          <a:xfrm>
            <a:off x="5388228" y="1790700"/>
            <a:ext cx="1272142" cy="1130116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7" name="Rectangle 286">
            <a:hlinkClick r:id="rId5" action="ppaction://hlinksldjump" tooltip="iOS 4: 154 @ +92.2%"/>
          </p:cNvPr>
          <p:cNvSpPr/>
          <p:nvPr/>
        </p:nvSpPr>
        <p:spPr>
          <a:xfrm>
            <a:off x="3817987" y="2933516"/>
            <a:ext cx="659406" cy="268444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8" name="Rectangle 287">
            <a:hlinkClick r:id="rId5" action="ppaction://hlinksldjump" tooltip="Android 4: 137 @ +1.9%"/>
          </p:cNvPr>
          <p:cNvSpPr/>
          <p:nvPr/>
        </p:nvSpPr>
        <p:spPr>
          <a:xfrm>
            <a:off x="3817987" y="3201960"/>
            <a:ext cx="659406" cy="238888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9" name="Rectangle 288">
            <a:hlinkClick r:id="rId5" action="ppaction://hlinksldjump" tooltip="iOS 3: 136 @ +174.1%"/>
          </p:cNvPr>
          <p:cNvSpPr/>
          <p:nvPr/>
        </p:nvSpPr>
        <p:spPr>
          <a:xfrm>
            <a:off x="3817987" y="3440848"/>
            <a:ext cx="659406" cy="2375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0" name="Rectangle 289">
            <a:hlinkClick r:id="rId5" action="ppaction://hlinksldjump" tooltip="iOS 5: 133 @ +48.8%"/>
          </p:cNvPr>
          <p:cNvSpPr/>
          <p:nvPr/>
        </p:nvSpPr>
        <p:spPr>
          <a:xfrm>
            <a:off x="4477393" y="2933516"/>
            <a:ext cx="429635" cy="355484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1" name="Rectangle 290">
            <a:hlinkClick r:id="rId5" action="ppaction://hlinksldjump" tooltip="Android 3: 125 @ +9.9%"/>
          </p:cNvPr>
          <p:cNvSpPr/>
          <p:nvPr/>
        </p:nvSpPr>
        <p:spPr>
          <a:xfrm>
            <a:off x="4907028" y="2933516"/>
            <a:ext cx="404859" cy="355484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2" name="Rectangle 291">
            <a:hlinkClick r:id="rId5" action="ppaction://hlinksldjump" tooltip="Java ME: 98 @ +77.1%"/>
          </p:cNvPr>
          <p:cNvSpPr/>
          <p:nvPr/>
        </p:nvSpPr>
        <p:spPr>
          <a:xfrm>
            <a:off x="4477393" y="3289000"/>
            <a:ext cx="432903" cy="261296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3" name="Rectangle 292">
            <a:hlinkClick r:id="rId5" action="ppaction://hlinksldjump" tooltip="Android 2: 48 @ +60.6%"/>
          </p:cNvPr>
          <p:cNvSpPr/>
          <p:nvPr/>
        </p:nvSpPr>
        <p:spPr>
          <a:xfrm>
            <a:off x="4477393" y="3550296"/>
            <a:ext cx="432903" cy="128082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4" name="Rectangle 293">
            <a:hlinkClick r:id="rId5" action="ppaction://hlinksldjump" tooltip="Black berry: 47 @ +62.0%"/>
          </p:cNvPr>
          <p:cNvSpPr/>
          <p:nvPr/>
        </p:nvSpPr>
        <p:spPr>
          <a:xfrm>
            <a:off x="4910296" y="3289000"/>
            <a:ext cx="401591" cy="133993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5" name="Rectangle 294">
            <a:hlinkClick r:id="rId5" action="ppaction://hlinksldjump" tooltip="Windows: 41 @ +77.1%"/>
          </p:cNvPr>
          <p:cNvSpPr/>
          <p:nvPr/>
        </p:nvSpPr>
        <p:spPr>
          <a:xfrm>
            <a:off x="4910296" y="3422993"/>
            <a:ext cx="401591" cy="116651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6" name="Rectangle 295">
            <a:hlinkClick r:id="rId5" action="ppaction://hlinksldjump" tooltip="Symbian: 32 @ +36.2%"/>
          </p:cNvPr>
          <p:cNvSpPr/>
          <p:nvPr/>
        </p:nvSpPr>
        <p:spPr>
          <a:xfrm>
            <a:off x="4910296" y="3539644"/>
            <a:ext cx="268999" cy="138733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>
            <a:hlinkClick r:id="rId5" action="ppaction://hlinksldjump" tooltip="Android 1: 12 @ +225.6%"/>
          </p:cNvPr>
          <p:cNvSpPr/>
          <p:nvPr/>
        </p:nvSpPr>
        <p:spPr>
          <a:xfrm>
            <a:off x="5179295" y="3539644"/>
            <a:ext cx="132592" cy="1027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5" action="ppaction://hlinksldjump" tooltip="Other: 4 @ +103.5%"/>
          </p:cNvPr>
          <p:cNvSpPr/>
          <p:nvPr/>
        </p:nvSpPr>
        <p:spPr>
          <a:xfrm>
            <a:off x="5179295" y="3642440"/>
            <a:ext cx="132592" cy="359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Rectangle 298">
            <a:hlinkClick r:id="rId5" action="ppaction://hlinksldjump" tooltip="DINK: 81 @ +52.5%"/>
          </p:cNvPr>
          <p:cNvSpPr/>
          <p:nvPr/>
        </p:nvSpPr>
        <p:spPr>
          <a:xfrm>
            <a:off x="3805287" y="2920816"/>
            <a:ext cx="1519300" cy="770261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00" name="Rectangle 299">
            <a:hlinkClick r:id="rId5" action="ppaction://hlinksldjump" tooltip="Android 3: 149 @ +71.1%"/>
          </p:cNvPr>
          <p:cNvSpPr/>
          <p:nvPr/>
        </p:nvSpPr>
        <p:spPr>
          <a:xfrm>
            <a:off x="3817987" y="3703777"/>
            <a:ext cx="542388" cy="313157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1" name="Rectangle 300">
            <a:hlinkClick r:id="rId5" action="ppaction://hlinksldjump" tooltip="iOS 4: 118 @ +87.9%"/>
          </p:cNvPr>
          <p:cNvSpPr/>
          <p:nvPr/>
        </p:nvSpPr>
        <p:spPr>
          <a:xfrm>
            <a:off x="3817987" y="4016934"/>
            <a:ext cx="542388" cy="248227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2" name="Rectangle 301">
            <a:hlinkClick r:id="rId5" action="ppaction://hlinksldjump" tooltip="Android 4: 98 @ +8.9%"/>
          </p:cNvPr>
          <p:cNvSpPr/>
          <p:nvPr/>
        </p:nvSpPr>
        <p:spPr>
          <a:xfrm>
            <a:off x="4360375" y="3703777"/>
            <a:ext cx="546541" cy="205029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3" name="Rectangle 302">
            <a:hlinkClick r:id="rId5" action="ppaction://hlinksldjump" tooltip="iOS 5: 73 @ +37.3%"/>
          </p:cNvPr>
          <p:cNvSpPr/>
          <p:nvPr/>
        </p:nvSpPr>
        <p:spPr>
          <a:xfrm>
            <a:off x="4906915" y="3703777"/>
            <a:ext cx="404972" cy="205029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4" name="Rectangle 303">
            <a:hlinkClick r:id="rId5" action="ppaction://hlinksldjump" tooltip="iOS 3: 73 @ +59.7%"/>
          </p:cNvPr>
          <p:cNvSpPr/>
          <p:nvPr/>
        </p:nvSpPr>
        <p:spPr>
          <a:xfrm>
            <a:off x="4360375" y="3908806"/>
            <a:ext cx="429404" cy="192826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5" name="Rectangle 304">
            <a:hlinkClick r:id="rId5" action="ppaction://hlinksldjump" tooltip="Java ME: 62 @ +58.3%"/>
          </p:cNvPr>
          <p:cNvSpPr/>
          <p:nvPr/>
        </p:nvSpPr>
        <p:spPr>
          <a:xfrm>
            <a:off x="4360375" y="4101632"/>
            <a:ext cx="429404" cy="163529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6" name="Rectangle 305">
            <a:hlinkClick r:id="rId5" action="ppaction://hlinksldjump" tooltip="Windows: 57 @ +178.3%"/>
          </p:cNvPr>
          <p:cNvSpPr/>
          <p:nvPr/>
        </p:nvSpPr>
        <p:spPr>
          <a:xfrm>
            <a:off x="4789779" y="3908806"/>
            <a:ext cx="283241" cy="2304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>
            <a:hlinkClick r:id="rId5" action="ppaction://hlinksldjump" tooltip="Android 2: 48 @ +112.2%"/>
          </p:cNvPr>
          <p:cNvSpPr/>
          <p:nvPr/>
        </p:nvSpPr>
        <p:spPr>
          <a:xfrm>
            <a:off x="5073020" y="3908806"/>
            <a:ext cx="238867" cy="2304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5" action="ppaction://hlinksldjump" tooltip="Black berry: 28 @ +23.5%"/>
          </p:cNvPr>
          <p:cNvSpPr/>
          <p:nvPr/>
        </p:nvSpPr>
        <p:spPr>
          <a:xfrm>
            <a:off x="4789779" y="4139282"/>
            <a:ext cx="251719" cy="125879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5" action="ppaction://hlinksldjump" tooltip="Symbian: 24 @ +92.2%"/>
          </p:cNvPr>
          <p:cNvSpPr/>
          <p:nvPr/>
        </p:nvSpPr>
        <p:spPr>
          <a:xfrm>
            <a:off x="5041498" y="4139282"/>
            <a:ext cx="249297" cy="108078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5" action="ppaction://hlinksldjump" tooltip="Android 1: 4 @ +45.1%"/>
          </p:cNvPr>
          <p:cNvSpPr/>
          <p:nvPr/>
        </p:nvSpPr>
        <p:spPr>
          <a:xfrm>
            <a:off x="5041498" y="4247360"/>
            <a:ext cx="249297" cy="17801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Rectangle 310">
            <a:hlinkClick r:id="rId5" action="ppaction://hlinksldjump" tooltip="Other: 2 @ -0.1%"/>
          </p:cNvPr>
          <p:cNvSpPr/>
          <p:nvPr/>
        </p:nvSpPr>
        <p:spPr>
          <a:xfrm>
            <a:off x="5290795" y="4139282"/>
            <a:ext cx="21092" cy="125879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>
            <a:hlinkClick r:id="rId5" action="ppaction://hlinksldjump" tooltip="Listener: 61 @ +59.6%"/>
          </p:cNvPr>
          <p:cNvSpPr/>
          <p:nvPr/>
        </p:nvSpPr>
        <p:spPr>
          <a:xfrm>
            <a:off x="3805287" y="3691077"/>
            <a:ext cx="1519300" cy="586784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3" name="Rectangle 312">
            <a:hlinkClick r:id="rId5" action="ppaction://hlinksldjump" tooltip="Android 3: 86 @ +76.0%"/>
          </p:cNvPr>
          <p:cNvSpPr/>
          <p:nvPr/>
        </p:nvSpPr>
        <p:spPr>
          <a:xfrm>
            <a:off x="5337287" y="2933516"/>
            <a:ext cx="475282" cy="201373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4" name="Rectangle 313">
            <a:hlinkClick r:id="rId5" action="ppaction://hlinksldjump" tooltip="iOS 4: 82 @ +32.9%"/>
          </p:cNvPr>
          <p:cNvSpPr/>
          <p:nvPr/>
        </p:nvSpPr>
        <p:spPr>
          <a:xfrm>
            <a:off x="5337287" y="3134889"/>
            <a:ext cx="475282" cy="193363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5" name="Rectangle 314">
            <a:hlinkClick r:id="rId5" action="ppaction://hlinksldjump" tooltip="Android 4: 58 @ +38.2%"/>
          </p:cNvPr>
          <p:cNvSpPr/>
          <p:nvPr/>
        </p:nvSpPr>
        <p:spPr>
          <a:xfrm>
            <a:off x="5812569" y="2933516"/>
            <a:ext cx="428614" cy="150126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6" name="Rectangle 315">
            <a:hlinkClick r:id="rId5" action="ppaction://hlinksldjump" tooltip="iOS 3: 47 @ +129.3%"/>
          </p:cNvPr>
          <p:cNvSpPr/>
          <p:nvPr/>
        </p:nvSpPr>
        <p:spPr>
          <a:xfrm>
            <a:off x="5812569" y="3083642"/>
            <a:ext cx="428614" cy="1228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7" name="Rectangle 316">
            <a:hlinkClick r:id="rId5" action="ppaction://hlinksldjump" tooltip="Java ME: 47 @ +66.0%"/>
          </p:cNvPr>
          <p:cNvSpPr/>
          <p:nvPr/>
        </p:nvSpPr>
        <p:spPr>
          <a:xfrm>
            <a:off x="5812569" y="3206530"/>
            <a:ext cx="428614" cy="121722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8" name="Rectangle 317">
            <a:hlinkClick r:id="rId5" action="ppaction://hlinksldjump" tooltip="iOS 5: 41 @ +29.0%"/>
          </p:cNvPr>
          <p:cNvSpPr/>
          <p:nvPr/>
        </p:nvSpPr>
        <p:spPr>
          <a:xfrm>
            <a:off x="6241183" y="2933516"/>
            <a:ext cx="406487" cy="112102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9" name="Rectangle 318">
            <a:hlinkClick r:id="rId5" action="ppaction://hlinksldjump" tooltip="Windows: 38 @ +82.6%"/>
          </p:cNvPr>
          <p:cNvSpPr/>
          <p:nvPr/>
        </p:nvSpPr>
        <p:spPr>
          <a:xfrm>
            <a:off x="6241183" y="3045618"/>
            <a:ext cx="221492" cy="190724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5" action="ppaction://hlinksldjump" tooltip="Android 2: 32 @ +127.6%"/>
          </p:cNvPr>
          <p:cNvSpPr/>
          <p:nvPr/>
        </p:nvSpPr>
        <p:spPr>
          <a:xfrm>
            <a:off x="6462675" y="3045618"/>
            <a:ext cx="184995" cy="1907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5" action="ppaction://hlinksldjump" tooltip="Black berry: 20 @ +198.9%"/>
          </p:cNvPr>
          <p:cNvSpPr/>
          <p:nvPr/>
        </p:nvSpPr>
        <p:spPr>
          <a:xfrm>
            <a:off x="6241183" y="3236342"/>
            <a:ext cx="244134" cy="919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5" action="ppaction://hlinksldjump" tooltip="Symbian: 7 @ +19.3%"/>
          </p:cNvPr>
          <p:cNvSpPr/>
          <p:nvPr/>
        </p:nvSpPr>
        <p:spPr>
          <a:xfrm>
            <a:off x="6485317" y="3236342"/>
            <a:ext cx="106123" cy="73736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5" action="ppaction://hlinksldjump" tooltip="Android 1: 4 @ +74.7%"/>
          </p:cNvPr>
          <p:cNvSpPr/>
          <p:nvPr/>
        </p:nvSpPr>
        <p:spPr>
          <a:xfrm>
            <a:off x="6591440" y="3236342"/>
            <a:ext cx="56230" cy="73736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Rectangle 323">
            <a:hlinkClick r:id="rId5" action="ppaction://hlinksldjump" tooltip="Other: 3 @ +1637.4%"/>
          </p:cNvPr>
          <p:cNvSpPr/>
          <p:nvPr/>
        </p:nvSpPr>
        <p:spPr>
          <a:xfrm>
            <a:off x="6485317" y="3310078"/>
            <a:ext cx="162353" cy="181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4">
            <a:hlinkClick r:id="rId5" action="ppaction://hlinksldjump" tooltip="Browser: 39 @ +64.2%"/>
          </p:cNvPr>
          <p:cNvSpPr/>
          <p:nvPr/>
        </p:nvSpPr>
        <p:spPr>
          <a:xfrm>
            <a:off x="5324587" y="2920816"/>
            <a:ext cx="1335783" cy="420136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6" name="Rectangle 325">
            <a:hlinkClick r:id="rId5" action="ppaction://hlinksldjump" tooltip="iOS 4: 63 @ +101.3%"/>
          </p:cNvPr>
          <p:cNvSpPr/>
          <p:nvPr/>
        </p:nvSpPr>
        <p:spPr>
          <a:xfrm>
            <a:off x="5337287" y="3353652"/>
            <a:ext cx="412312" cy="1725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7" name="Rectangle 326">
            <a:hlinkClick r:id="rId5" action="ppaction://hlinksldjump" tooltip="iOS 3: 55 @ +132.8%"/>
          </p:cNvPr>
          <p:cNvSpPr/>
          <p:nvPr/>
        </p:nvSpPr>
        <p:spPr>
          <a:xfrm>
            <a:off x="5749599" y="3353652"/>
            <a:ext cx="356465" cy="1725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8" name="Rectangle 327">
            <a:hlinkClick r:id="rId5" action="ppaction://hlinksldjump" tooltip="Java ME: 54 @ +118.8%"/>
          </p:cNvPr>
          <p:cNvSpPr/>
          <p:nvPr/>
        </p:nvSpPr>
        <p:spPr>
          <a:xfrm>
            <a:off x="5337287" y="3526247"/>
            <a:ext cx="385985" cy="1557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9" name="Rectangle 328">
            <a:hlinkClick r:id="rId5" action="ppaction://hlinksldjump" tooltip="iOS 5: 53 @ +43.0%"/>
          </p:cNvPr>
          <p:cNvSpPr/>
          <p:nvPr/>
        </p:nvSpPr>
        <p:spPr>
          <a:xfrm>
            <a:off x="5723272" y="3526247"/>
            <a:ext cx="382792" cy="155794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30" name="Rectangle 329">
            <a:hlinkClick r:id="rId5" action="ppaction://hlinksldjump" tooltip="Android 3: 49 @ +11.3%"/>
          </p:cNvPr>
          <p:cNvSpPr/>
          <p:nvPr/>
        </p:nvSpPr>
        <p:spPr>
          <a:xfrm>
            <a:off x="5337287" y="3682041"/>
            <a:ext cx="378004" cy="144196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31" name="Rectangle 330">
            <a:hlinkClick r:id="rId5" action="ppaction://hlinksldjump" tooltip="Android 4: 31 @ -17.5%"/>
          </p:cNvPr>
          <p:cNvSpPr/>
          <p:nvPr/>
        </p:nvSpPr>
        <p:spPr>
          <a:xfrm>
            <a:off x="5337287" y="3826236"/>
            <a:ext cx="378004" cy="92629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32" name="Rectangle 331">
            <a:hlinkClick r:id="rId5" action="ppaction://hlinksldjump" tooltip="Android 2: 26 @ +35.7%"/>
          </p:cNvPr>
          <p:cNvSpPr/>
          <p:nvPr/>
        </p:nvSpPr>
        <p:spPr>
          <a:xfrm>
            <a:off x="5715291" y="3682041"/>
            <a:ext cx="205489" cy="141560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5" action="ppaction://hlinksldjump" tooltip="Windows: 23 @ +22.9%"/>
          </p:cNvPr>
          <p:cNvSpPr/>
          <p:nvPr/>
        </p:nvSpPr>
        <p:spPr>
          <a:xfrm>
            <a:off x="5920780" y="3682041"/>
            <a:ext cx="185284" cy="141560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5" action="ppaction://hlinksldjump" tooltip="Black berry: 20 @ +238.4%"/>
          </p:cNvPr>
          <p:cNvSpPr/>
          <p:nvPr/>
        </p:nvSpPr>
        <p:spPr>
          <a:xfrm>
            <a:off x="5715291" y="3823601"/>
            <a:ext cx="239830" cy="952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5" action="ppaction://hlinksldjump" tooltip="Symbian: 11 @ +99.5%"/>
          </p:cNvPr>
          <p:cNvSpPr/>
          <p:nvPr/>
        </p:nvSpPr>
        <p:spPr>
          <a:xfrm>
            <a:off x="5955120" y="3823601"/>
            <a:ext cx="150943" cy="78179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Rectangle 335">
            <a:hlinkClick r:id="rId5" action="ppaction://hlinksldjump" tooltip="Android 1: 2 @ +70.1%"/>
          </p:cNvPr>
          <p:cNvSpPr/>
          <p:nvPr/>
        </p:nvSpPr>
        <p:spPr>
          <a:xfrm>
            <a:off x="5955120" y="3901780"/>
            <a:ext cx="121522" cy="17086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Rectangle 336">
            <a:hlinkClick r:id="rId5" action="ppaction://hlinksldjump" tooltip="Other: 0 @ -40.5%"/>
          </p:cNvPr>
          <p:cNvSpPr/>
          <p:nvPr/>
        </p:nvSpPr>
        <p:spPr>
          <a:xfrm>
            <a:off x="6076642" y="3901780"/>
            <a:ext cx="29422" cy="17086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>
            <a:hlinkClick r:id="rId5" action="ppaction://hlinksldjump" tooltip="Cameraman: 32 @ +55.2%"/>
          </p:cNvPr>
          <p:cNvSpPr/>
          <p:nvPr/>
        </p:nvSpPr>
        <p:spPr>
          <a:xfrm>
            <a:off x="5324587" y="3340952"/>
            <a:ext cx="794177" cy="590613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9" name="Rectangle 338">
            <a:hlinkClick r:id="rId5" action="ppaction://hlinksldjump" tooltip="iOS 4: 49 @ +104.9%"/>
          </p:cNvPr>
          <p:cNvSpPr/>
          <p:nvPr/>
        </p:nvSpPr>
        <p:spPr>
          <a:xfrm>
            <a:off x="6131464" y="3353652"/>
            <a:ext cx="287246" cy="1892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>
            <a:hlinkClick r:id="rId5" action="ppaction://hlinksldjump" tooltip="Android 3: 39 @ +15.0%"/>
          </p:cNvPr>
          <p:cNvSpPr/>
          <p:nvPr/>
        </p:nvSpPr>
        <p:spPr>
          <a:xfrm>
            <a:off x="6418710" y="3353652"/>
            <a:ext cx="228960" cy="189281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>
            <a:hlinkClick r:id="rId5" action="ppaction://hlinksldjump" tooltip="iOS 3: 38 @ +197.6%"/>
          </p:cNvPr>
          <p:cNvSpPr/>
          <p:nvPr/>
        </p:nvSpPr>
        <p:spPr>
          <a:xfrm>
            <a:off x="6131464" y="3542933"/>
            <a:ext cx="272393" cy="1534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5" action="ppaction://hlinksldjump" tooltip="iOS 5: 34 @ +53.8%"/>
          </p:cNvPr>
          <p:cNvSpPr/>
          <p:nvPr/>
        </p:nvSpPr>
        <p:spPr>
          <a:xfrm>
            <a:off x="6403857" y="3542933"/>
            <a:ext cx="243813" cy="153460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5" action="ppaction://hlinksldjump" tooltip="Android 4: 22 @ -30.7%"/>
          </p:cNvPr>
          <p:cNvSpPr/>
          <p:nvPr/>
        </p:nvSpPr>
        <p:spPr>
          <a:xfrm>
            <a:off x="6131464" y="3696393"/>
            <a:ext cx="215933" cy="111292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5" action="ppaction://hlinksldjump" tooltip="Java ME: 22 @ +19.6%"/>
          </p:cNvPr>
          <p:cNvSpPr/>
          <p:nvPr/>
        </p:nvSpPr>
        <p:spPr>
          <a:xfrm>
            <a:off x="6131464" y="3807685"/>
            <a:ext cx="215933" cy="111180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5" action="ppaction://hlinksldjump" tooltip="Android 2: 20 @ +338.3%"/>
          </p:cNvPr>
          <p:cNvSpPr/>
          <p:nvPr/>
        </p:nvSpPr>
        <p:spPr>
          <a:xfrm>
            <a:off x="6347397" y="3696393"/>
            <a:ext cx="160666" cy="1394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5" action="ppaction://hlinksldjump" tooltip="Windows: 18 @ +69.6%"/>
          </p:cNvPr>
          <p:cNvSpPr/>
          <p:nvPr/>
        </p:nvSpPr>
        <p:spPr>
          <a:xfrm>
            <a:off x="6508063" y="3696393"/>
            <a:ext cx="139607" cy="139417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5" action="ppaction://hlinksldjump" tooltip="Black berry: 16 @ +258.3%"/>
          </p:cNvPr>
          <p:cNvSpPr/>
          <p:nvPr/>
        </p:nvSpPr>
        <p:spPr>
          <a:xfrm>
            <a:off x="6347397" y="3835810"/>
            <a:ext cx="215242" cy="830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5" action="ppaction://hlinksldjump" tooltip="Symbian: 3 @ +68.0%"/>
          </p:cNvPr>
          <p:cNvSpPr/>
          <p:nvPr/>
        </p:nvSpPr>
        <p:spPr>
          <a:xfrm>
            <a:off x="6562639" y="3835810"/>
            <a:ext cx="85031" cy="42118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>
            <a:hlinkClick r:id="rId5" action="ppaction://hlinksldjump" tooltip="Android 1: 3 @ +46.7%"/>
          </p:cNvPr>
          <p:cNvSpPr/>
          <p:nvPr/>
        </p:nvSpPr>
        <p:spPr>
          <a:xfrm>
            <a:off x="6562639" y="3877928"/>
            <a:ext cx="79974" cy="40937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>
            <a:hlinkClick r:id="rId5" action="ppaction://hlinksldjump" tooltip="Other: 0 @ -75.1%"/>
          </p:cNvPr>
          <p:cNvSpPr/>
          <p:nvPr/>
        </p:nvSpPr>
        <p:spPr>
          <a:xfrm>
            <a:off x="6642613" y="3877928"/>
            <a:ext cx="5057" cy="40937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>
            <a:hlinkClick r:id="rId5" action="ppaction://hlinksldjump" tooltip="Traveller: 22 @ +58.5%"/>
          </p:cNvPr>
          <p:cNvSpPr/>
          <p:nvPr/>
        </p:nvSpPr>
        <p:spPr>
          <a:xfrm>
            <a:off x="6118764" y="3340952"/>
            <a:ext cx="541606" cy="590613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52" name="Rectangle 351">
            <a:hlinkClick r:id="rId5" action="ppaction://hlinksldjump" tooltip="Android 4: 42 @ +241.1%"/>
          </p:cNvPr>
          <p:cNvSpPr/>
          <p:nvPr/>
        </p:nvSpPr>
        <p:spPr>
          <a:xfrm>
            <a:off x="5337287" y="3944265"/>
            <a:ext cx="264244" cy="1746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>
            <a:hlinkClick r:id="rId5" action="ppaction://hlinksldjump" tooltip="iOS 4: 36 @ +57.8%"/>
          </p:cNvPr>
          <p:cNvSpPr/>
          <p:nvPr/>
        </p:nvSpPr>
        <p:spPr>
          <a:xfrm>
            <a:off x="5337287" y="4118953"/>
            <a:ext cx="264244" cy="146208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5" action="ppaction://hlinksldjump" tooltip="iOS 3: 32 @ +73.9%"/>
          </p:cNvPr>
          <p:cNvSpPr/>
          <p:nvPr/>
        </p:nvSpPr>
        <p:spPr>
          <a:xfrm>
            <a:off x="5601531" y="3944265"/>
            <a:ext cx="263035" cy="132368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5" action="ppaction://hlinksldjump" tooltip="Java ME: 31 @ +83.2%"/>
          </p:cNvPr>
          <p:cNvSpPr/>
          <p:nvPr/>
        </p:nvSpPr>
        <p:spPr>
          <a:xfrm>
            <a:off x="5864567" y="3944265"/>
            <a:ext cx="250856" cy="132368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5" action="ppaction://hlinksldjump" tooltip="iOS 5: 30 @ +34.7%"/>
          </p:cNvPr>
          <p:cNvSpPr/>
          <p:nvPr/>
        </p:nvSpPr>
        <p:spPr>
          <a:xfrm>
            <a:off x="5601531" y="4076633"/>
            <a:ext cx="282590" cy="115041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5" action="ppaction://hlinksldjump" tooltip="Android 3: 19 @ -38.4%"/>
          </p:cNvPr>
          <p:cNvSpPr/>
          <p:nvPr/>
        </p:nvSpPr>
        <p:spPr>
          <a:xfrm>
            <a:off x="5601531" y="4191674"/>
            <a:ext cx="282590" cy="73487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5" action="ppaction://hlinksldjump" tooltip="Windows: 14 @ +200.1%"/>
          </p:cNvPr>
          <p:cNvSpPr/>
          <p:nvPr/>
        </p:nvSpPr>
        <p:spPr>
          <a:xfrm>
            <a:off x="5884122" y="4076633"/>
            <a:ext cx="231301" cy="639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5" action="ppaction://hlinksldjump" tooltip="Android 2: 12 @ +54.5%"/>
          </p:cNvPr>
          <p:cNvSpPr/>
          <p:nvPr/>
        </p:nvSpPr>
        <p:spPr>
          <a:xfrm>
            <a:off x="5884122" y="4140631"/>
            <a:ext cx="132659" cy="95300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5" action="ppaction://hlinksldjump" tooltip="Black berry: 9 @ +18.3%"/>
          </p:cNvPr>
          <p:cNvSpPr/>
          <p:nvPr/>
        </p:nvSpPr>
        <p:spPr>
          <a:xfrm>
            <a:off x="6016781" y="4140631"/>
            <a:ext cx="98642" cy="95300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>
            <a:hlinkClick r:id="rId5" action="ppaction://hlinksldjump" tooltip="Symbian: 4 @ +43.0%"/>
          </p:cNvPr>
          <p:cNvSpPr/>
          <p:nvPr/>
        </p:nvSpPr>
        <p:spPr>
          <a:xfrm>
            <a:off x="5884122" y="4235932"/>
            <a:ext cx="159090" cy="29229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>
            <a:hlinkClick r:id="rId5" action="ppaction://hlinksldjump" tooltip="Android 1: 1 @ -2.9%"/>
          </p:cNvPr>
          <p:cNvSpPr/>
          <p:nvPr/>
        </p:nvSpPr>
        <p:spPr>
          <a:xfrm>
            <a:off x="6043212" y="4235932"/>
            <a:ext cx="43360" cy="29229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>
            <a:hlinkClick r:id="rId5" action="ppaction://hlinksldjump" tooltip="Other: 1 @ +1391.3%"/>
          </p:cNvPr>
          <p:cNvSpPr/>
          <p:nvPr/>
        </p:nvSpPr>
        <p:spPr>
          <a:xfrm>
            <a:off x="6086572" y="4235932"/>
            <a:ext cx="28852" cy="292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>
            <a:hlinkClick r:id="rId5" action="ppaction://hlinksldjump" tooltip="Connected: 19 @ +56.4%"/>
          </p:cNvPr>
          <p:cNvSpPr/>
          <p:nvPr/>
        </p:nvSpPr>
        <p:spPr>
          <a:xfrm>
            <a:off x="5324587" y="3931565"/>
            <a:ext cx="803536" cy="346296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5" name="Rectangle 364">
            <a:hlinkClick r:id="rId5" action="ppaction://hlinksldjump" tooltip="Android 4: 25 @ +91.3%"/>
          </p:cNvPr>
          <p:cNvSpPr/>
          <p:nvPr/>
        </p:nvSpPr>
        <p:spPr>
          <a:xfrm>
            <a:off x="6140823" y="3944265"/>
            <a:ext cx="255204" cy="106048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5" action="ppaction://hlinksldjump" tooltip="iOS 5: 25 @ +45.7%"/>
          </p:cNvPr>
          <p:cNvSpPr/>
          <p:nvPr/>
        </p:nvSpPr>
        <p:spPr>
          <a:xfrm>
            <a:off x="6396027" y="3944265"/>
            <a:ext cx="251643" cy="106048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5" action="ppaction://hlinksldjump" tooltip="Java ME: 22 @ +79.0%"/>
          </p:cNvPr>
          <p:cNvSpPr/>
          <p:nvPr/>
        </p:nvSpPr>
        <p:spPr>
          <a:xfrm>
            <a:off x="6140823" y="4050313"/>
            <a:ext cx="194963" cy="120608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5" action="ppaction://hlinksldjump" tooltip="iOS 3: 17 @ +95.0%"/>
          </p:cNvPr>
          <p:cNvSpPr/>
          <p:nvPr/>
        </p:nvSpPr>
        <p:spPr>
          <a:xfrm>
            <a:off x="6140823" y="4170921"/>
            <a:ext cx="194963" cy="94240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5" action="ppaction://hlinksldjump" tooltip="iOS 4: 17 @ +76.7%"/>
          </p:cNvPr>
          <p:cNvSpPr/>
          <p:nvPr/>
        </p:nvSpPr>
        <p:spPr>
          <a:xfrm>
            <a:off x="6335786" y="4050313"/>
            <a:ext cx="170335" cy="107192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5" action="ppaction://hlinksldjump" tooltip="Android 2: 14 @ +123.5%"/>
          </p:cNvPr>
          <p:cNvSpPr/>
          <p:nvPr/>
        </p:nvSpPr>
        <p:spPr>
          <a:xfrm>
            <a:off x="6506121" y="4050313"/>
            <a:ext cx="141549" cy="1071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5" action="ppaction://hlinksldjump" tooltip="Android 3: 13 @ +2.5%"/>
          </p:cNvPr>
          <p:cNvSpPr/>
          <p:nvPr/>
        </p:nvSpPr>
        <p:spPr>
          <a:xfrm>
            <a:off x="6335786" y="4157505"/>
            <a:ext cx="128259" cy="107656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ectangle 371">
            <a:hlinkClick r:id="rId5" action="ppaction://hlinksldjump" tooltip="Windows: 10 @ +161.4%"/>
          </p:cNvPr>
          <p:cNvSpPr/>
          <p:nvPr/>
        </p:nvSpPr>
        <p:spPr>
          <a:xfrm>
            <a:off x="6464045" y="4157505"/>
            <a:ext cx="128074" cy="842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ectangle 372">
            <a:hlinkClick r:id="rId5" action="ppaction://hlinksldjump" tooltip="Black berry: 4 @ -24.1%"/>
          </p:cNvPr>
          <p:cNvSpPr/>
          <p:nvPr/>
        </p:nvSpPr>
        <p:spPr>
          <a:xfrm>
            <a:off x="6592119" y="4157505"/>
            <a:ext cx="55551" cy="84243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ectangle 373">
            <a:hlinkClick r:id="rId5" action="ppaction://hlinksldjump" tooltip="Symbian: 3 @ +23.1%"/>
          </p:cNvPr>
          <p:cNvSpPr/>
          <p:nvPr/>
        </p:nvSpPr>
        <p:spPr>
          <a:xfrm>
            <a:off x="6464045" y="4241748"/>
            <a:ext cx="132167" cy="23413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Rectangle 374">
            <a:hlinkClick r:id="rId5" action="ppaction://hlinksldjump" tooltip="Other: 1 @ +268.3%"/>
          </p:cNvPr>
          <p:cNvSpPr/>
          <p:nvPr/>
        </p:nvSpPr>
        <p:spPr>
          <a:xfrm>
            <a:off x="6596212" y="4241748"/>
            <a:ext cx="37669" cy="234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Rectangle 375">
            <a:hlinkClick r:id="rId5" action="ppaction://hlinksldjump" tooltip="Android 1: 0 @ -39.9%"/>
          </p:cNvPr>
          <p:cNvSpPr/>
          <p:nvPr/>
        </p:nvSpPr>
        <p:spPr>
          <a:xfrm>
            <a:off x="6633881" y="4241748"/>
            <a:ext cx="13789" cy="23413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Rectangle 376">
            <a:hlinkClick r:id="rId5" action="ppaction://hlinksldjump" tooltip="Picky: 13 @ +64.0%"/>
          </p:cNvPr>
          <p:cNvSpPr/>
          <p:nvPr/>
        </p:nvSpPr>
        <p:spPr>
          <a:xfrm>
            <a:off x="6128123" y="3931565"/>
            <a:ext cx="532247" cy="346296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5" action="ppaction://hlinksldjump" tooltip="Education: 54 @ +57.8%"/>
          </p:cNvPr>
          <p:cNvSpPr/>
          <p:nvPr/>
        </p:nvSpPr>
        <p:spPr>
          <a:xfrm>
            <a:off x="3792587" y="1778000"/>
            <a:ext cx="2880483" cy="2512561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Education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5" action="ppaction://hlinksldjump" tooltip="iOS 4: 253 @ +156.9%"/>
          </p:cNvPr>
          <p:cNvSpPr/>
          <p:nvPr/>
        </p:nvSpPr>
        <p:spPr>
          <a:xfrm>
            <a:off x="6698470" y="1803400"/>
            <a:ext cx="670726" cy="4371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5" action="ppaction://hlinksldjump" tooltip="Java ME: 205 @ +154.2%"/>
          </p:cNvPr>
          <p:cNvSpPr/>
          <p:nvPr/>
        </p:nvSpPr>
        <p:spPr>
          <a:xfrm>
            <a:off x="7369196" y="1803400"/>
            <a:ext cx="542821" cy="4371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5" action="ppaction://hlinksldjump" tooltip="Android 4: 194 @ +116.0%"/>
          </p:cNvPr>
          <p:cNvSpPr/>
          <p:nvPr/>
        </p:nvSpPr>
        <p:spPr>
          <a:xfrm>
            <a:off x="6698470" y="2240566"/>
            <a:ext cx="705721" cy="3180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5" action="ppaction://hlinksldjump" tooltip="Android 3: 139 @ -0.2%"/>
          </p:cNvPr>
          <p:cNvSpPr/>
          <p:nvPr/>
        </p:nvSpPr>
        <p:spPr>
          <a:xfrm>
            <a:off x="7404191" y="2240566"/>
            <a:ext cx="507826" cy="31808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5" action="ppaction://hlinksldjump" tooltip="iOS 5: 132 @ +0.3%"/>
          </p:cNvPr>
          <p:cNvSpPr/>
          <p:nvPr/>
        </p:nvSpPr>
        <p:spPr>
          <a:xfrm>
            <a:off x="6698470" y="2558648"/>
            <a:ext cx="597968" cy="255192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4" name="Rectangle 383">
            <a:hlinkClick r:id="rId5" action="ppaction://hlinksldjump" tooltip="Android 2: 76 @ +37.1%"/>
          </p:cNvPr>
          <p:cNvSpPr/>
          <p:nvPr/>
        </p:nvSpPr>
        <p:spPr>
          <a:xfrm>
            <a:off x="6698470" y="2813840"/>
            <a:ext cx="597968" cy="146323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5" name="Rectangle 384">
            <a:hlinkClick r:id="rId5" action="ppaction://hlinksldjump" tooltip="Windows: 69 @ +6.3%"/>
          </p:cNvPr>
          <p:cNvSpPr/>
          <p:nvPr/>
        </p:nvSpPr>
        <p:spPr>
          <a:xfrm>
            <a:off x="7296438" y="2558648"/>
            <a:ext cx="308669" cy="26020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Rectangle 385">
            <a:hlinkClick r:id="rId5" action="ppaction://hlinksldjump" tooltip="iOS 3: 69 @ -21.8%"/>
          </p:cNvPr>
          <p:cNvSpPr/>
          <p:nvPr/>
        </p:nvSpPr>
        <p:spPr>
          <a:xfrm>
            <a:off x="7605107" y="2558648"/>
            <a:ext cx="306910" cy="260206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Rectangle 386">
            <a:hlinkClick r:id="rId5" action="ppaction://hlinksldjump" tooltip="Black berry: 39 @ +62.3%"/>
          </p:cNvPr>
          <p:cNvSpPr/>
          <p:nvPr/>
        </p:nvSpPr>
        <p:spPr>
          <a:xfrm>
            <a:off x="7296438" y="2818854"/>
            <a:ext cx="322250" cy="141309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8" name="Rectangle 387">
            <a:hlinkClick r:id="rId5" action="ppaction://hlinksldjump" tooltip="Symbian: 26 @ +66.9%"/>
          </p:cNvPr>
          <p:cNvSpPr/>
          <p:nvPr/>
        </p:nvSpPr>
        <p:spPr>
          <a:xfrm>
            <a:off x="7618688" y="2818854"/>
            <a:ext cx="268064" cy="112624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Rectangle 388">
            <a:hlinkClick r:id="rId5" action="ppaction://hlinksldjump" tooltip="Android 1: 7 @ +54.7%"/>
          </p:cNvPr>
          <p:cNvSpPr/>
          <p:nvPr/>
        </p:nvSpPr>
        <p:spPr>
          <a:xfrm>
            <a:off x="7618688" y="2931478"/>
            <a:ext cx="268064" cy="28685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Rectangle 389">
            <a:hlinkClick r:id="rId5" action="ppaction://hlinksldjump" tooltip="Other: 3 @ +11.9%"/>
          </p:cNvPr>
          <p:cNvSpPr/>
          <p:nvPr/>
        </p:nvSpPr>
        <p:spPr>
          <a:xfrm>
            <a:off x="7886752" y="2818854"/>
            <a:ext cx="25265" cy="141309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Rectangle 390">
            <a:hlinkClick r:id="rId5" action="ppaction://hlinksldjump" tooltip="Newbie: 101 @ +52.4%"/>
          </p:cNvPr>
          <p:cNvSpPr/>
          <p:nvPr/>
        </p:nvSpPr>
        <p:spPr>
          <a:xfrm>
            <a:off x="6685770" y="1790700"/>
            <a:ext cx="1238947" cy="1182163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5" action="ppaction://hlinksldjump" tooltip="Android 4: 273 @ +199.6%"/>
          </p:cNvPr>
          <p:cNvSpPr/>
          <p:nvPr/>
        </p:nvSpPr>
        <p:spPr>
          <a:xfrm>
            <a:off x="7937417" y="1803400"/>
            <a:ext cx="646150" cy="4896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5" action="ppaction://hlinksldjump" tooltip="iOS 4: 226 @ +193.5%"/>
          </p:cNvPr>
          <p:cNvSpPr/>
          <p:nvPr/>
        </p:nvSpPr>
        <p:spPr>
          <a:xfrm>
            <a:off x="8583567" y="1803400"/>
            <a:ext cx="535033" cy="4896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5" action="ppaction://hlinksldjump" tooltip="iOS 5: 141 @ +68.3%"/>
          </p:cNvPr>
          <p:cNvSpPr/>
          <p:nvPr/>
        </p:nvSpPr>
        <p:spPr>
          <a:xfrm>
            <a:off x="7937417" y="2293043"/>
            <a:ext cx="606441" cy="270057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5" name="Rectangle 394">
            <a:hlinkClick r:id="rId5" action="ppaction://hlinksldjump" tooltip="Java ME: 134 @ +96.6%"/>
          </p:cNvPr>
          <p:cNvSpPr/>
          <p:nvPr/>
        </p:nvSpPr>
        <p:spPr>
          <a:xfrm>
            <a:off x="8543858" y="2293043"/>
            <a:ext cx="574742" cy="270057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6" name="Rectangle 395">
            <a:hlinkClick r:id="rId5" action="ppaction://hlinksldjump" tooltip="Android 3: 115 @ +64.4%"/>
          </p:cNvPr>
          <p:cNvSpPr/>
          <p:nvPr/>
        </p:nvSpPr>
        <p:spPr>
          <a:xfrm>
            <a:off x="7937417" y="2563100"/>
            <a:ext cx="659965" cy="201870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7" name="Rectangle 396">
            <a:hlinkClick r:id="rId5" action="ppaction://hlinksldjump" tooltip="iOS 3: 111 @ +0.8%"/>
          </p:cNvPr>
          <p:cNvSpPr/>
          <p:nvPr/>
        </p:nvSpPr>
        <p:spPr>
          <a:xfrm>
            <a:off x="7937417" y="2764970"/>
            <a:ext cx="659965" cy="195193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8" name="Rectangle 397">
            <a:hlinkClick r:id="rId5" action="ppaction://hlinksldjump" tooltip="Black berry: 52 @ +74.2%"/>
          </p:cNvPr>
          <p:cNvSpPr/>
          <p:nvPr/>
        </p:nvSpPr>
        <p:spPr>
          <a:xfrm>
            <a:off x="8597382" y="2563100"/>
            <a:ext cx="262101" cy="231326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Rectangle 398">
            <a:hlinkClick r:id="rId5" action="ppaction://hlinksldjump" tooltip="Android 2: 52 @ +40.1%"/>
          </p:cNvPr>
          <p:cNvSpPr/>
          <p:nvPr/>
        </p:nvSpPr>
        <p:spPr>
          <a:xfrm>
            <a:off x="8859483" y="2563100"/>
            <a:ext cx="259117" cy="231326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Rectangle 399">
            <a:hlinkClick r:id="rId5" action="ppaction://hlinksldjump" tooltip="Windows: 43 @ -16.3%"/>
          </p:cNvPr>
          <p:cNvSpPr/>
          <p:nvPr/>
        </p:nvSpPr>
        <p:spPr>
          <a:xfrm>
            <a:off x="8597382" y="2794426"/>
            <a:ext cx="301079" cy="165737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Rectangle 400">
            <a:hlinkClick r:id="rId5" action="ppaction://hlinksldjump" tooltip="Symbian: 22 @ +67.1%"/>
          </p:cNvPr>
          <p:cNvSpPr/>
          <p:nvPr/>
        </p:nvSpPr>
        <p:spPr>
          <a:xfrm>
            <a:off x="8898461" y="2794426"/>
            <a:ext cx="220139" cy="113718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Rectangle 401">
            <a:hlinkClick r:id="rId5" action="ppaction://hlinksldjump" tooltip="Android 1: 7 @ +129.1%"/>
          </p:cNvPr>
          <p:cNvSpPr/>
          <p:nvPr/>
        </p:nvSpPr>
        <p:spPr>
          <a:xfrm>
            <a:off x="8898461" y="2908144"/>
            <a:ext cx="158207" cy="520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3" name="Rectangle 402">
            <a:hlinkClick r:id="rId5" action="ppaction://hlinksldjump" tooltip="Other: 3 @ +39.8%"/>
          </p:cNvPr>
          <p:cNvSpPr/>
          <p:nvPr/>
        </p:nvSpPr>
        <p:spPr>
          <a:xfrm>
            <a:off x="9056668" y="2908144"/>
            <a:ext cx="61932" cy="52019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" name="Rectangle 403">
            <a:hlinkClick r:id="rId5" action="ppaction://hlinksldjump" tooltip="Retired: 98 @ +85.1%"/>
          </p:cNvPr>
          <p:cNvSpPr/>
          <p:nvPr/>
        </p:nvSpPr>
        <p:spPr>
          <a:xfrm>
            <a:off x="7924717" y="1790700"/>
            <a:ext cx="1206583" cy="1182163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5" action="ppaction://hlinksldjump" tooltip="Android 4: 164 @ +166.0%"/>
          </p:cNvPr>
          <p:cNvSpPr/>
          <p:nvPr/>
        </p:nvSpPr>
        <p:spPr>
          <a:xfrm>
            <a:off x="6698470" y="2985563"/>
            <a:ext cx="720800" cy="2615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5" action="ppaction://hlinksldjump" tooltip="Android 3: 149 @ +118.6%"/>
          </p:cNvPr>
          <p:cNvSpPr/>
          <p:nvPr/>
        </p:nvSpPr>
        <p:spPr>
          <a:xfrm>
            <a:off x="6698470" y="3247074"/>
            <a:ext cx="720800" cy="2361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7" name="Rectangle 406">
            <a:hlinkClick r:id="rId5" action="ppaction://hlinksldjump" tooltip="iOS 5: 126 @ +27.3%"/>
          </p:cNvPr>
          <p:cNvSpPr/>
          <p:nvPr/>
        </p:nvSpPr>
        <p:spPr>
          <a:xfrm>
            <a:off x="6698470" y="3483181"/>
            <a:ext cx="720800" cy="200918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8" name="Rectangle 407">
            <a:hlinkClick r:id="rId5" action="ppaction://hlinksldjump" tooltip="iOS 4: 111 @ +23.5%"/>
          </p:cNvPr>
          <p:cNvSpPr/>
          <p:nvPr/>
        </p:nvSpPr>
        <p:spPr>
          <a:xfrm>
            <a:off x="7419270" y="2985563"/>
            <a:ext cx="403022" cy="316049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9" name="Rectangle 408">
            <a:hlinkClick r:id="rId5" action="ppaction://hlinksldjump" tooltip="Java ME: 83 @ +97.5%"/>
          </p:cNvPr>
          <p:cNvSpPr/>
          <p:nvPr/>
        </p:nvSpPr>
        <p:spPr>
          <a:xfrm>
            <a:off x="7822292" y="2985563"/>
            <a:ext cx="301003" cy="316049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" name="Rectangle 409">
            <a:hlinkClick r:id="rId5" action="ppaction://hlinksldjump" tooltip="Android 2: 61 @ +156.3%"/>
          </p:cNvPr>
          <p:cNvSpPr/>
          <p:nvPr/>
        </p:nvSpPr>
        <p:spPr>
          <a:xfrm>
            <a:off x="7419270" y="3301612"/>
            <a:ext cx="371437" cy="1891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1" name="Rectangle 410">
            <a:hlinkClick r:id="rId5" action="ppaction://hlinksldjump" tooltip="iOS 3: 55 @ +19.0%"/>
          </p:cNvPr>
          <p:cNvSpPr/>
          <p:nvPr/>
        </p:nvSpPr>
        <p:spPr>
          <a:xfrm>
            <a:off x="7790707" y="3301612"/>
            <a:ext cx="332587" cy="189163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2" name="Rectangle 411">
            <a:hlinkClick r:id="rId5" action="ppaction://hlinksldjump" tooltip="Windows: 52 @ +56.2%"/>
          </p:cNvPr>
          <p:cNvSpPr/>
          <p:nvPr/>
        </p:nvSpPr>
        <p:spPr>
          <a:xfrm>
            <a:off x="7419270" y="3490776"/>
            <a:ext cx="307476" cy="193323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Rectangle 412">
            <a:hlinkClick r:id="rId5" action="ppaction://hlinksldjump" tooltip="Black berry: 39 @ +52.0%"/>
          </p:cNvPr>
          <p:cNvSpPr/>
          <p:nvPr/>
        </p:nvSpPr>
        <p:spPr>
          <a:xfrm>
            <a:off x="7726746" y="3490776"/>
            <a:ext cx="344831" cy="129001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4" name="Rectangle 413">
            <a:hlinkClick r:id="rId5" action="ppaction://hlinksldjump" tooltip="Symbian: 19 @ -17.5%"/>
          </p:cNvPr>
          <p:cNvSpPr/>
          <p:nvPr/>
        </p:nvSpPr>
        <p:spPr>
          <a:xfrm>
            <a:off x="7726746" y="3619776"/>
            <a:ext cx="344831" cy="64323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5" name="Rectangle 414">
            <a:hlinkClick r:id="rId5" action="ppaction://hlinksldjump" tooltip="Android 1: 7 @ +129.8%"/>
          </p:cNvPr>
          <p:cNvSpPr/>
          <p:nvPr/>
        </p:nvSpPr>
        <p:spPr>
          <a:xfrm>
            <a:off x="8071576" y="3490776"/>
            <a:ext cx="51718" cy="1462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Rectangle 415">
            <a:hlinkClick r:id="rId5" action="ppaction://hlinksldjump" tooltip="Other: 2 @ +7.1%"/>
          </p:cNvPr>
          <p:cNvSpPr/>
          <p:nvPr/>
        </p:nvSpPr>
        <p:spPr>
          <a:xfrm>
            <a:off x="8071576" y="3636999"/>
            <a:ext cx="51718" cy="47100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" name="Rectangle 416">
            <a:hlinkClick r:id="rId5" action="ppaction://hlinksldjump" tooltip="DINK: 72 @ +67.6%"/>
          </p:cNvPr>
          <p:cNvSpPr/>
          <p:nvPr/>
        </p:nvSpPr>
        <p:spPr>
          <a:xfrm>
            <a:off x="6685770" y="2972863"/>
            <a:ext cx="1450225" cy="723936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5" action="ppaction://hlinksldjump" tooltip="Android 3: 90 @ +30.8%"/>
          </p:cNvPr>
          <p:cNvSpPr/>
          <p:nvPr/>
        </p:nvSpPr>
        <p:spPr>
          <a:xfrm>
            <a:off x="8148694" y="2985563"/>
            <a:ext cx="498243" cy="206357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9" name="Rectangle 418">
            <a:hlinkClick r:id="rId5" action="ppaction://hlinksldjump" tooltip="Java ME: 86 @ +95.9%"/>
          </p:cNvPr>
          <p:cNvSpPr/>
          <p:nvPr/>
        </p:nvSpPr>
        <p:spPr>
          <a:xfrm>
            <a:off x="8646937" y="2985563"/>
            <a:ext cx="471663" cy="206357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0" name="Rectangle 419">
            <a:hlinkClick r:id="rId5" action="ppaction://hlinksldjump" tooltip="Android 4: 79 @ +148.8%"/>
          </p:cNvPr>
          <p:cNvSpPr/>
          <p:nvPr/>
        </p:nvSpPr>
        <p:spPr>
          <a:xfrm>
            <a:off x="8148694" y="3191920"/>
            <a:ext cx="355426" cy="2531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5" action="ppaction://hlinksldjump" tooltip="iOS 4: 72 @ +137.6%"/>
          </p:cNvPr>
          <p:cNvSpPr/>
          <p:nvPr/>
        </p:nvSpPr>
        <p:spPr>
          <a:xfrm>
            <a:off x="8504120" y="3191920"/>
            <a:ext cx="321049" cy="2531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2" name="Rectangle 421">
            <a:hlinkClick r:id="rId5" action="ppaction://hlinksldjump" tooltip="iOS 3: 65 @ +2.8%"/>
          </p:cNvPr>
          <p:cNvSpPr/>
          <p:nvPr/>
        </p:nvSpPr>
        <p:spPr>
          <a:xfrm>
            <a:off x="8825169" y="3191920"/>
            <a:ext cx="293431" cy="253183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" name="Rectangle 422">
            <a:hlinkClick r:id="rId5" action="ppaction://hlinksldjump" tooltip="iOS 5: 58 @ -29.6%"/>
          </p:cNvPr>
          <p:cNvSpPr/>
          <p:nvPr/>
        </p:nvSpPr>
        <p:spPr>
          <a:xfrm>
            <a:off x="8148694" y="3445103"/>
            <a:ext cx="276927" cy="238996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Rectangle 423">
            <a:hlinkClick r:id="rId5" action="ppaction://hlinksldjump" tooltip="Android 2: 54 @ +300.9%"/>
          </p:cNvPr>
          <p:cNvSpPr/>
          <p:nvPr/>
        </p:nvSpPr>
        <p:spPr>
          <a:xfrm>
            <a:off x="8425621" y="3445103"/>
            <a:ext cx="256869" cy="2389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Rectangle 424">
            <a:hlinkClick r:id="rId5" action="ppaction://hlinksldjump" tooltip="Windows: 47 @ +293.5%"/>
          </p:cNvPr>
          <p:cNvSpPr/>
          <p:nvPr/>
        </p:nvSpPr>
        <p:spPr>
          <a:xfrm>
            <a:off x="8682490" y="3445103"/>
            <a:ext cx="270819" cy="1974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425">
            <a:hlinkClick r:id="rId5" action="ppaction://hlinksldjump" tooltip="Black berry: 29 @ +212.8%"/>
          </p:cNvPr>
          <p:cNvSpPr/>
          <p:nvPr/>
        </p:nvSpPr>
        <p:spPr>
          <a:xfrm>
            <a:off x="8953309" y="3445103"/>
            <a:ext cx="165291" cy="1974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426">
            <a:hlinkClick r:id="rId5" action="ppaction://hlinksldjump" tooltip="Symbian: 10 @ +26.6%"/>
          </p:cNvPr>
          <p:cNvSpPr/>
          <p:nvPr/>
        </p:nvSpPr>
        <p:spPr>
          <a:xfrm>
            <a:off x="8682490" y="3642545"/>
            <a:ext cx="269057" cy="41554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Rectangle 427">
            <a:hlinkClick r:id="rId5" action="ppaction://hlinksldjump" tooltip="Android 1: 4 @ +212.2%"/>
          </p:cNvPr>
          <p:cNvSpPr/>
          <p:nvPr/>
        </p:nvSpPr>
        <p:spPr>
          <a:xfrm>
            <a:off x="8951547" y="3642545"/>
            <a:ext cx="114824" cy="415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Rectangle 428">
            <a:hlinkClick r:id="rId5" action="ppaction://hlinksldjump" tooltip="Other: 2 @ -1.5%"/>
          </p:cNvPr>
          <p:cNvSpPr/>
          <p:nvPr/>
        </p:nvSpPr>
        <p:spPr>
          <a:xfrm>
            <a:off x="9066371" y="3642545"/>
            <a:ext cx="52229" cy="41554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0" name="Rectangle 429">
            <a:hlinkClick r:id="rId5" action="ppaction://hlinksldjump" tooltip="Listener: 50 @ +62.6%"/>
          </p:cNvPr>
          <p:cNvSpPr/>
          <p:nvPr/>
        </p:nvSpPr>
        <p:spPr>
          <a:xfrm>
            <a:off x="8135994" y="2972863"/>
            <a:ext cx="995306" cy="723936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31" name="Rectangle 430">
            <a:hlinkClick r:id="rId5" action="ppaction://hlinksldjump" tooltip="Android 4: 68 @ +58.5%"/>
          </p:cNvPr>
          <p:cNvSpPr/>
          <p:nvPr/>
        </p:nvSpPr>
        <p:spPr>
          <a:xfrm>
            <a:off x="6698470" y="3709499"/>
            <a:ext cx="388359" cy="194806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5" action="ppaction://hlinksldjump" tooltip="iOS 3: 51 @ +206.3%"/>
          </p:cNvPr>
          <p:cNvSpPr/>
          <p:nvPr/>
        </p:nvSpPr>
        <p:spPr>
          <a:xfrm>
            <a:off x="7086829" y="3709499"/>
            <a:ext cx="291135" cy="1948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3" name="Rectangle 432">
            <a:hlinkClick r:id="rId5" action="ppaction://hlinksldjump" tooltip="Android 3: 47 @ +76.0%"/>
          </p:cNvPr>
          <p:cNvSpPr/>
          <p:nvPr/>
        </p:nvSpPr>
        <p:spPr>
          <a:xfrm>
            <a:off x="6698470" y="3904305"/>
            <a:ext cx="369271" cy="142778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4" name="Rectangle 433">
            <a:hlinkClick r:id="rId5" action="ppaction://hlinksldjump" tooltip="iOS 4: 40 @ +3.1%"/>
          </p:cNvPr>
          <p:cNvSpPr/>
          <p:nvPr/>
        </p:nvSpPr>
        <p:spPr>
          <a:xfrm>
            <a:off x="7067741" y="3904305"/>
            <a:ext cx="310223" cy="142778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Rectangle 434">
            <a:hlinkClick r:id="rId5" action="ppaction://hlinksldjump" tooltip="Java ME: 36 @ +62.0%"/>
          </p:cNvPr>
          <p:cNvSpPr/>
          <p:nvPr/>
        </p:nvSpPr>
        <p:spPr>
          <a:xfrm>
            <a:off x="6698470" y="4047083"/>
            <a:ext cx="353014" cy="114878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6" name="Rectangle 435">
            <a:hlinkClick r:id="rId5" action="ppaction://hlinksldjump" tooltip="Windows: 33 @ +66.9%"/>
          </p:cNvPr>
          <p:cNvSpPr/>
          <p:nvPr/>
        </p:nvSpPr>
        <p:spPr>
          <a:xfrm>
            <a:off x="6698470" y="4161961"/>
            <a:ext cx="353014" cy="103200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7" name="Rectangle 436">
            <a:hlinkClick r:id="rId5" action="ppaction://hlinksldjump" tooltip="iOS 5: 31 @ -4.8%"/>
          </p:cNvPr>
          <p:cNvSpPr/>
          <p:nvPr/>
        </p:nvSpPr>
        <p:spPr>
          <a:xfrm>
            <a:off x="7051484" y="4047083"/>
            <a:ext cx="230913" cy="151367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Rectangle 437">
            <a:hlinkClick r:id="rId5" action="ppaction://hlinksldjump" tooltip="Android 2: 13 @ -19.5%"/>
          </p:cNvPr>
          <p:cNvSpPr/>
          <p:nvPr/>
        </p:nvSpPr>
        <p:spPr>
          <a:xfrm>
            <a:off x="7282397" y="4047083"/>
            <a:ext cx="95567" cy="15136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>
            <a:hlinkClick r:id="rId5" action="ppaction://hlinksldjump" tooltip="Black berry: 10 @ +34.2%"/>
          </p:cNvPr>
          <p:cNvSpPr/>
          <p:nvPr/>
        </p:nvSpPr>
        <p:spPr>
          <a:xfrm>
            <a:off x="7051484" y="4198450"/>
            <a:ext cx="166090" cy="66711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>
            <a:hlinkClick r:id="rId5" action="ppaction://hlinksldjump" tooltip="Symbian: 6 @ +81.5%"/>
          </p:cNvPr>
          <p:cNvSpPr/>
          <p:nvPr/>
        </p:nvSpPr>
        <p:spPr>
          <a:xfrm>
            <a:off x="7217575" y="4198450"/>
            <a:ext cx="103564" cy="66711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Rectangle 440">
            <a:hlinkClick r:id="rId5" action="ppaction://hlinksldjump" tooltip="Android 1: 3 @ +46.5%"/>
          </p:cNvPr>
          <p:cNvSpPr/>
          <p:nvPr/>
        </p:nvSpPr>
        <p:spPr>
          <a:xfrm>
            <a:off x="7321138" y="4198450"/>
            <a:ext cx="56826" cy="51310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Rectangle 441">
            <a:hlinkClick r:id="rId5" action="ppaction://hlinksldjump" tooltip="Other: 1 @ -68.0%"/>
          </p:cNvPr>
          <p:cNvSpPr/>
          <p:nvPr/>
        </p:nvSpPr>
        <p:spPr>
          <a:xfrm>
            <a:off x="7321138" y="4249759"/>
            <a:ext cx="56826" cy="15402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Rectangle 442">
            <a:hlinkClick r:id="rId5" action="ppaction://hlinksldjump" tooltip="Browser: 28 @ +46.6%"/>
          </p:cNvPr>
          <p:cNvSpPr/>
          <p:nvPr/>
        </p:nvSpPr>
        <p:spPr>
          <a:xfrm>
            <a:off x="6685770" y="3696799"/>
            <a:ext cx="704894" cy="581062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44" name="Rectangle 443">
            <a:hlinkClick r:id="rId5" action="ppaction://hlinksldjump" tooltip="iOS 4: 61 @ +39.0%"/>
          </p:cNvPr>
          <p:cNvSpPr/>
          <p:nvPr/>
        </p:nvSpPr>
        <p:spPr>
          <a:xfrm>
            <a:off x="7403364" y="3709499"/>
            <a:ext cx="413542" cy="162755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5" name="Rectangle 444">
            <a:hlinkClick r:id="rId5" action="ppaction://hlinksldjump" tooltip="iOS 5: 59 @ +92.3%"/>
          </p:cNvPr>
          <p:cNvSpPr/>
          <p:nvPr/>
        </p:nvSpPr>
        <p:spPr>
          <a:xfrm>
            <a:off x="7403364" y="3872254"/>
            <a:ext cx="413542" cy="155991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6" name="Rectangle 445">
            <a:hlinkClick r:id="rId5" action="ppaction://hlinksldjump" tooltip="Android 3: 52 @ +101.8%"/>
          </p:cNvPr>
          <p:cNvSpPr/>
          <p:nvPr/>
        </p:nvSpPr>
        <p:spPr>
          <a:xfrm>
            <a:off x="7816906" y="3709499"/>
            <a:ext cx="372492" cy="1514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7" name="Rectangle 446">
            <a:hlinkClick r:id="rId5" action="ppaction://hlinksldjump" tooltip="iOS 3: 29 @ +80.9%"/>
          </p:cNvPr>
          <p:cNvSpPr/>
          <p:nvPr/>
        </p:nvSpPr>
        <p:spPr>
          <a:xfrm>
            <a:off x="7816906" y="3860923"/>
            <a:ext cx="372492" cy="84414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8" name="Rectangle 447">
            <a:hlinkClick r:id="rId5" action="ppaction://hlinksldjump" tooltip="Android 4: 28 @ -30.7%"/>
          </p:cNvPr>
          <p:cNvSpPr/>
          <p:nvPr/>
        </p:nvSpPr>
        <p:spPr>
          <a:xfrm>
            <a:off x="7816906" y="3945337"/>
            <a:ext cx="372492" cy="82908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9" name="Rectangle 448">
            <a:hlinkClick r:id="rId5" action="ppaction://hlinksldjump" tooltip="Java ME: 28 @ +20.7%"/>
          </p:cNvPr>
          <p:cNvSpPr/>
          <p:nvPr/>
        </p:nvSpPr>
        <p:spPr>
          <a:xfrm>
            <a:off x="8189398" y="3709499"/>
            <a:ext cx="331421" cy="92446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0" name="Rectangle 449">
            <a:hlinkClick r:id="rId5" action="ppaction://hlinksldjump" tooltip="Android 2: 26 @ +138.3%"/>
          </p:cNvPr>
          <p:cNvSpPr/>
          <p:nvPr/>
        </p:nvSpPr>
        <p:spPr>
          <a:xfrm>
            <a:off x="8189398" y="3801945"/>
            <a:ext cx="197668" cy="1456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Rectangle 450">
            <a:hlinkClick r:id="rId5" action="ppaction://hlinksldjump" tooltip="Black berry: 18 @ +170.4%"/>
          </p:cNvPr>
          <p:cNvSpPr/>
          <p:nvPr/>
        </p:nvSpPr>
        <p:spPr>
          <a:xfrm>
            <a:off x="8387066" y="3801945"/>
            <a:ext cx="133753" cy="1456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ectangle 451">
            <a:hlinkClick r:id="rId5" action="ppaction://hlinksldjump" tooltip="Windows: 15 @ +58.0%"/>
          </p:cNvPr>
          <p:cNvSpPr/>
          <p:nvPr/>
        </p:nvSpPr>
        <p:spPr>
          <a:xfrm>
            <a:off x="8189398" y="3947587"/>
            <a:ext cx="198036" cy="80658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Rectangle 452">
            <a:hlinkClick r:id="rId5" action="ppaction://hlinksldjump" tooltip="Symbian: 5 @ +133.9%"/>
          </p:cNvPr>
          <p:cNvSpPr/>
          <p:nvPr/>
        </p:nvSpPr>
        <p:spPr>
          <a:xfrm>
            <a:off x="8387434" y="3947587"/>
            <a:ext cx="133385" cy="439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Rectangle 453">
            <a:hlinkClick r:id="rId5" action="ppaction://hlinksldjump" tooltip="Android 1: 3 @ +105.3%"/>
          </p:cNvPr>
          <p:cNvSpPr/>
          <p:nvPr/>
        </p:nvSpPr>
        <p:spPr>
          <a:xfrm>
            <a:off x="8387434" y="3991557"/>
            <a:ext cx="99946" cy="366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Rectangle 454">
            <a:hlinkClick r:id="rId5" action="ppaction://hlinksldjump" tooltip="Other: 1 @ +118.2%"/>
          </p:cNvPr>
          <p:cNvSpPr/>
          <p:nvPr/>
        </p:nvSpPr>
        <p:spPr>
          <a:xfrm>
            <a:off x="8487379" y="3991557"/>
            <a:ext cx="33439" cy="366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Rectangle 455">
            <a:hlinkClick r:id="rId5" action="ppaction://hlinksldjump" tooltip="Cameraman: 27 @ +53.8%"/>
          </p:cNvPr>
          <p:cNvSpPr/>
          <p:nvPr/>
        </p:nvSpPr>
        <p:spPr>
          <a:xfrm>
            <a:off x="7390664" y="3696799"/>
            <a:ext cx="1142855" cy="344146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7" name="Rectangle 456">
            <a:hlinkClick r:id="rId5" action="ppaction://hlinksldjump" tooltip="iOS 4: 46 @ +108.8%"/>
          </p:cNvPr>
          <p:cNvSpPr/>
          <p:nvPr/>
        </p:nvSpPr>
        <p:spPr>
          <a:xfrm>
            <a:off x="7403364" y="4053645"/>
            <a:ext cx="391616" cy="1239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8" name="Rectangle 457">
            <a:hlinkClick r:id="rId5" action="ppaction://hlinksldjump" tooltip="Java ME: 32 @ +289.2%"/>
          </p:cNvPr>
          <p:cNvSpPr/>
          <p:nvPr/>
        </p:nvSpPr>
        <p:spPr>
          <a:xfrm>
            <a:off x="7403364" y="4177607"/>
            <a:ext cx="391616" cy="875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9" name="Rectangle 458">
            <a:hlinkClick r:id="rId5" action="ppaction://hlinksldjump" tooltip="Android 3: 30 @ +61.8%"/>
          </p:cNvPr>
          <p:cNvSpPr/>
          <p:nvPr/>
        </p:nvSpPr>
        <p:spPr>
          <a:xfrm>
            <a:off x="7794980" y="4053645"/>
            <a:ext cx="295808" cy="107450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Rectangle 459">
            <a:hlinkClick r:id="rId5" action="ppaction://hlinksldjump" tooltip="iOS 5: 29 @ +19.9%"/>
          </p:cNvPr>
          <p:cNvSpPr/>
          <p:nvPr/>
        </p:nvSpPr>
        <p:spPr>
          <a:xfrm>
            <a:off x="7794980" y="4161095"/>
            <a:ext cx="295808" cy="104066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>
            <a:hlinkClick r:id="rId5" action="ppaction://hlinksldjump" tooltip="Android 4: 23 @ +15.0%"/>
          </p:cNvPr>
          <p:cNvSpPr/>
          <p:nvPr/>
        </p:nvSpPr>
        <p:spPr>
          <a:xfrm>
            <a:off x="8090788" y="4053645"/>
            <a:ext cx="230976" cy="106291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>
            <a:hlinkClick r:id="rId5" action="ppaction://hlinksldjump" tooltip="iOS 3: 23 @ +63.3%"/>
          </p:cNvPr>
          <p:cNvSpPr/>
          <p:nvPr/>
        </p:nvSpPr>
        <p:spPr>
          <a:xfrm>
            <a:off x="8090788" y="4159936"/>
            <a:ext cx="230976" cy="105225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hlinkClick r:id="rId5" action="ppaction://hlinksldjump" tooltip="Windows: 13 @ +15.7%"/>
          </p:cNvPr>
          <p:cNvSpPr/>
          <p:nvPr/>
        </p:nvSpPr>
        <p:spPr>
          <a:xfrm>
            <a:off x="8321764" y="4053645"/>
            <a:ext cx="199055" cy="6733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hlinkClick r:id="rId5" action="ppaction://hlinksldjump" tooltip="Android 2: 11 @ +113.9%"/>
          </p:cNvPr>
          <p:cNvSpPr/>
          <p:nvPr/>
        </p:nvSpPr>
        <p:spPr>
          <a:xfrm>
            <a:off x="8321764" y="4120976"/>
            <a:ext cx="199055" cy="600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hlinkClick r:id="rId5" action="ppaction://hlinksldjump" tooltip="Black berry: 9 @ +202.8%"/>
          </p:cNvPr>
          <p:cNvSpPr/>
          <p:nvPr/>
        </p:nvSpPr>
        <p:spPr>
          <a:xfrm>
            <a:off x="8321764" y="4180977"/>
            <a:ext cx="106814" cy="84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Rectangle 465">
            <a:hlinkClick r:id="rId5" action="ppaction://hlinksldjump" tooltip="Symbian: 6 @ +59.1%"/>
          </p:cNvPr>
          <p:cNvSpPr/>
          <p:nvPr/>
        </p:nvSpPr>
        <p:spPr>
          <a:xfrm>
            <a:off x="8428578" y="4180977"/>
            <a:ext cx="92241" cy="65550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Rectangle 466">
            <a:hlinkClick r:id="rId5" action="ppaction://hlinksldjump" tooltip="Android 1: 2 @ +47.0%"/>
          </p:cNvPr>
          <p:cNvSpPr/>
          <p:nvPr/>
        </p:nvSpPr>
        <p:spPr>
          <a:xfrm>
            <a:off x="8428578" y="4246527"/>
            <a:ext cx="92241" cy="18634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" name="Rectangle 467">
            <a:hlinkClick r:id="rId5" action="ppaction://hlinksldjump" tooltip="Traveller: 19 @ +70.1%"/>
          </p:cNvPr>
          <p:cNvSpPr/>
          <p:nvPr/>
        </p:nvSpPr>
        <p:spPr>
          <a:xfrm>
            <a:off x="7390664" y="4040945"/>
            <a:ext cx="1142855" cy="236916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69" name="Rectangle 468">
            <a:hlinkClick r:id="rId5" action="ppaction://hlinksldjump" tooltip="Android 4: 41 @ +188.7%"/>
          </p:cNvPr>
          <p:cNvSpPr/>
          <p:nvPr/>
        </p:nvSpPr>
        <p:spPr>
          <a:xfrm>
            <a:off x="8546219" y="3709499"/>
            <a:ext cx="261942" cy="1694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0" name="Rectangle 469">
            <a:hlinkClick r:id="rId5" action="ppaction://hlinksldjump" tooltip="Android 3: 28 @ +100.0%"/>
          </p:cNvPr>
          <p:cNvSpPr/>
          <p:nvPr/>
        </p:nvSpPr>
        <p:spPr>
          <a:xfrm>
            <a:off x="8808161" y="3709499"/>
            <a:ext cx="175861" cy="1694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 470">
            <a:hlinkClick r:id="rId5" action="ppaction://hlinksldjump" tooltip="Java ME: 21 @ +133.8%"/>
          </p:cNvPr>
          <p:cNvSpPr/>
          <p:nvPr/>
        </p:nvSpPr>
        <p:spPr>
          <a:xfrm>
            <a:off x="8984022" y="3709499"/>
            <a:ext cx="134578" cy="1694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Rectangle 471">
            <a:hlinkClick r:id="rId5" action="ppaction://hlinksldjump" tooltip="iOS 4: 21 @ +14.9%"/>
          </p:cNvPr>
          <p:cNvSpPr/>
          <p:nvPr/>
        </p:nvSpPr>
        <p:spPr>
          <a:xfrm>
            <a:off x="8546219" y="3878969"/>
            <a:ext cx="155249" cy="145900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5" action="ppaction://hlinksldjump" tooltip="iOS 5: 19 @ +67.1%"/>
          </p:cNvPr>
          <p:cNvSpPr/>
          <p:nvPr/>
        </p:nvSpPr>
        <p:spPr>
          <a:xfrm>
            <a:off x="8701468" y="3878969"/>
            <a:ext cx="244768" cy="81938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5" action="ppaction://hlinksldjump" tooltip="iOS 3: 15 @ +69.0%"/>
          </p:cNvPr>
          <p:cNvSpPr/>
          <p:nvPr/>
        </p:nvSpPr>
        <p:spPr>
          <a:xfrm>
            <a:off x="8701468" y="3960907"/>
            <a:ext cx="244768" cy="63962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5" action="ppaction://hlinksldjump" tooltip="Windows: 8 @ +47.2%"/>
          </p:cNvPr>
          <p:cNvSpPr/>
          <p:nvPr/>
        </p:nvSpPr>
        <p:spPr>
          <a:xfrm>
            <a:off x="8946236" y="3878969"/>
            <a:ext cx="172364" cy="50329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5" action="ppaction://hlinksldjump" tooltip="Black berry: 6 @ +138.2%"/>
          </p:cNvPr>
          <p:cNvSpPr/>
          <p:nvPr/>
        </p:nvSpPr>
        <p:spPr>
          <a:xfrm>
            <a:off x="8946236" y="3929299"/>
            <a:ext cx="87427" cy="730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Rectangle 476">
            <a:hlinkClick r:id="rId5" action="ppaction://hlinksldjump" tooltip="Android 2: 6 @ +30.1%"/>
          </p:cNvPr>
          <p:cNvSpPr/>
          <p:nvPr/>
        </p:nvSpPr>
        <p:spPr>
          <a:xfrm>
            <a:off x="9033663" y="3929299"/>
            <a:ext cx="84937" cy="73066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>
            <a:hlinkClick r:id="rId5" action="ppaction://hlinksldjump" tooltip="Symbian: 3 @ +11.8%"/>
          </p:cNvPr>
          <p:cNvSpPr/>
          <p:nvPr/>
        </p:nvSpPr>
        <p:spPr>
          <a:xfrm>
            <a:off x="8946236" y="4002365"/>
            <a:ext cx="141219" cy="22504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478">
            <a:hlinkClick r:id="rId5" action="ppaction://hlinksldjump" tooltip="Android 1: 0 @ -71.1%"/>
          </p:cNvPr>
          <p:cNvSpPr/>
          <p:nvPr/>
        </p:nvSpPr>
        <p:spPr>
          <a:xfrm>
            <a:off x="9087455" y="4002365"/>
            <a:ext cx="31145" cy="12173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479">
            <a:hlinkClick r:id="rId5" action="ppaction://hlinksldjump" tooltip="Other: 0 @ -73.0%"/>
          </p:cNvPr>
          <p:cNvSpPr/>
          <p:nvPr/>
        </p:nvSpPr>
        <p:spPr>
          <a:xfrm>
            <a:off x="9087455" y="4014538"/>
            <a:ext cx="31145" cy="10331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Rectangle 480">
            <a:hlinkClick r:id="rId5" action="ppaction://hlinksldjump" tooltip="Connected: 14 @ +81.0%"/>
          </p:cNvPr>
          <p:cNvSpPr/>
          <p:nvPr/>
        </p:nvSpPr>
        <p:spPr>
          <a:xfrm>
            <a:off x="8533519" y="3696799"/>
            <a:ext cx="597781" cy="340770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82" name="Rectangle 481">
            <a:hlinkClick r:id="rId5" action="ppaction://hlinksldjump" tooltip="iOS 4: 25 @ +168.9%"/>
          </p:cNvPr>
          <p:cNvSpPr/>
          <p:nvPr/>
        </p:nvSpPr>
        <p:spPr>
          <a:xfrm>
            <a:off x="8546219" y="4050269"/>
            <a:ext cx="211319" cy="1200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Rectangle 482">
            <a:hlinkClick r:id="rId5" action="ppaction://hlinksldjump" tooltip="Android 4: 19 @ +80.1%"/>
          </p:cNvPr>
          <p:cNvSpPr/>
          <p:nvPr/>
        </p:nvSpPr>
        <p:spPr>
          <a:xfrm>
            <a:off x="8546219" y="4170325"/>
            <a:ext cx="211319" cy="94836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Rectangle 483">
            <a:hlinkClick r:id="rId5" action="ppaction://hlinksldjump" tooltip="iOS 3: 14 @ +35.8%"/>
          </p:cNvPr>
          <p:cNvSpPr/>
          <p:nvPr/>
        </p:nvSpPr>
        <p:spPr>
          <a:xfrm>
            <a:off x="8757537" y="4050269"/>
            <a:ext cx="180808" cy="77527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>
            <a:hlinkClick r:id="rId5" action="ppaction://hlinksldjump" tooltip="iOS 5: 14 @ +0.9%"/>
          </p:cNvPr>
          <p:cNvSpPr/>
          <p:nvPr/>
        </p:nvSpPr>
        <p:spPr>
          <a:xfrm>
            <a:off x="8938346" y="4050269"/>
            <a:ext cx="180254" cy="77527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5" action="ppaction://hlinksldjump" tooltip="Android 3: 13 @ +46.0%"/>
          </p:cNvPr>
          <p:cNvSpPr/>
          <p:nvPr/>
        </p:nvSpPr>
        <p:spPr>
          <a:xfrm>
            <a:off x="8757537" y="4127796"/>
            <a:ext cx="183164" cy="74221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5" action="ppaction://hlinksldjump" tooltip="Java ME: 11 @ +13.5%"/>
          </p:cNvPr>
          <p:cNvSpPr/>
          <p:nvPr/>
        </p:nvSpPr>
        <p:spPr>
          <a:xfrm>
            <a:off x="8757537" y="4202017"/>
            <a:ext cx="183164" cy="63144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5" action="ppaction://hlinksldjump" tooltip="Windows: 11 @ +174.0%"/>
          </p:cNvPr>
          <p:cNvSpPr/>
          <p:nvPr/>
        </p:nvSpPr>
        <p:spPr>
          <a:xfrm>
            <a:off x="8940701" y="4127796"/>
            <a:ext cx="177899" cy="644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5" action="ppaction://hlinksldjump" tooltip="Android 2: 6 @ +36.4%"/>
          </p:cNvPr>
          <p:cNvSpPr/>
          <p:nvPr/>
        </p:nvSpPr>
        <p:spPr>
          <a:xfrm>
            <a:off x="8940701" y="4192247"/>
            <a:ext cx="141848" cy="45518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Rectangle 489">
            <a:hlinkClick r:id="rId5" action="ppaction://hlinksldjump" tooltip="Symbian: 4 @ +101.1%"/>
          </p:cNvPr>
          <p:cNvSpPr/>
          <p:nvPr/>
        </p:nvSpPr>
        <p:spPr>
          <a:xfrm>
            <a:off x="8940701" y="4237765"/>
            <a:ext cx="141848" cy="273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5" action="ppaction://hlinksldjump" tooltip="Black berry: 2 @ -41.3%"/>
          </p:cNvPr>
          <p:cNvSpPr/>
          <p:nvPr/>
        </p:nvSpPr>
        <p:spPr>
          <a:xfrm>
            <a:off x="9082549" y="4192247"/>
            <a:ext cx="36051" cy="50525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Rectangle 491">
            <a:hlinkClick r:id="rId5" action="ppaction://hlinksldjump" tooltip="Android 1: 1 @ +11.5%"/>
          </p:cNvPr>
          <p:cNvSpPr/>
          <p:nvPr/>
        </p:nvSpPr>
        <p:spPr>
          <a:xfrm>
            <a:off x="9082549" y="4242772"/>
            <a:ext cx="36051" cy="22389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Rectangle 492">
            <a:hlinkClick r:id="rId5" action="ppaction://hlinksldjump" tooltip="Picky: 10 @ +55.9%"/>
          </p:cNvPr>
          <p:cNvSpPr/>
          <p:nvPr/>
        </p:nvSpPr>
        <p:spPr>
          <a:xfrm>
            <a:off x="8533519" y="4037569"/>
            <a:ext cx="597781" cy="240292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4" name="Rectangle 493">
            <a:hlinkClick r:id="rId5" action="ppaction://hlinksldjump" tooltip="Tools: 47 @ +64.4%"/>
          </p:cNvPr>
          <p:cNvSpPr/>
          <p:nvPr/>
        </p:nvSpPr>
        <p:spPr>
          <a:xfrm>
            <a:off x="6673070" y="1778000"/>
            <a:ext cx="2470930" cy="2512561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Tools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495" name="Rectangle 494">
            <a:hlinkClick r:id="rId5" action="ppaction://hlinksldjump" tooltip="iOS 4: 184 @ +145.1%"/>
          </p:cNvPr>
          <p:cNvSpPr/>
          <p:nvPr/>
        </p:nvSpPr>
        <p:spPr>
          <a:xfrm>
            <a:off x="25400" y="4315961"/>
            <a:ext cx="778044" cy="2703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6" name="Rectangle 495">
            <a:hlinkClick r:id="rId5" action="ppaction://hlinksldjump" tooltip="Android 4: 158 @ +53.9%"/>
          </p:cNvPr>
          <p:cNvSpPr/>
          <p:nvPr/>
        </p:nvSpPr>
        <p:spPr>
          <a:xfrm>
            <a:off x="25400" y="4586354"/>
            <a:ext cx="778044" cy="231931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7" name="Rectangle 496">
            <a:hlinkClick r:id="rId5" action="ppaction://hlinksldjump" tooltip="iOS 5: 154 @ +54.0%"/>
          </p:cNvPr>
          <p:cNvSpPr/>
          <p:nvPr/>
        </p:nvSpPr>
        <p:spPr>
          <a:xfrm>
            <a:off x="25400" y="4818285"/>
            <a:ext cx="778044" cy="226780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8" name="Rectangle 497">
            <a:hlinkClick r:id="rId5" action="ppaction://hlinksldjump" tooltip="Android 3: 124 @ +93.4%"/>
          </p:cNvPr>
          <p:cNvSpPr/>
          <p:nvPr/>
        </p:nvSpPr>
        <p:spPr>
          <a:xfrm>
            <a:off x="803444" y="4315961"/>
            <a:ext cx="440239" cy="321717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9" name="Rectangle 498">
            <a:hlinkClick r:id="rId5" action="ppaction://hlinksldjump" tooltip="iOS 3: 103 @ +101.0%"/>
          </p:cNvPr>
          <p:cNvSpPr/>
          <p:nvPr/>
        </p:nvSpPr>
        <p:spPr>
          <a:xfrm>
            <a:off x="1243683" y="4315961"/>
            <a:ext cx="366485" cy="3217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0" name="Rectangle 499">
            <a:hlinkClick r:id="rId5" action="ppaction://hlinksldjump" tooltip="Windows: 82 @ +134.6%"/>
          </p:cNvPr>
          <p:cNvSpPr/>
          <p:nvPr/>
        </p:nvSpPr>
        <p:spPr>
          <a:xfrm>
            <a:off x="803444" y="4637678"/>
            <a:ext cx="412051" cy="2273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1" name="Rectangle 500">
            <a:hlinkClick r:id="rId5" action="ppaction://hlinksldjump" tooltip="Java ME: 78 @ +102.0%"/>
          </p:cNvPr>
          <p:cNvSpPr/>
          <p:nvPr/>
        </p:nvSpPr>
        <p:spPr>
          <a:xfrm>
            <a:off x="1215495" y="4637678"/>
            <a:ext cx="394673" cy="2273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2" name="Rectangle 501">
            <a:hlinkClick r:id="rId5" action="ppaction://hlinksldjump" tooltip="Android 2: 54 @ +120.3%"/>
          </p:cNvPr>
          <p:cNvSpPr/>
          <p:nvPr/>
        </p:nvSpPr>
        <p:spPr>
          <a:xfrm>
            <a:off x="803444" y="4865059"/>
            <a:ext cx="340421" cy="1800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3" name="Rectangle 502">
            <a:hlinkClick r:id="rId5" action="ppaction://hlinksldjump" tooltip="Black berry: 37 @ +109.8%"/>
          </p:cNvPr>
          <p:cNvSpPr/>
          <p:nvPr/>
        </p:nvSpPr>
        <p:spPr>
          <a:xfrm>
            <a:off x="1143865" y="4865059"/>
            <a:ext cx="233755" cy="1800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Rectangle 503">
            <a:hlinkClick r:id="rId5" action="ppaction://hlinksldjump" tooltip="Symbian: 26 @ +26.4%"/>
          </p:cNvPr>
          <p:cNvSpPr/>
          <p:nvPr/>
        </p:nvSpPr>
        <p:spPr>
          <a:xfrm>
            <a:off x="1377620" y="4865059"/>
            <a:ext cx="232548" cy="128700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Rectangle 504">
            <a:hlinkClick r:id="rId5" action="ppaction://hlinksldjump" tooltip="Android 1: 7 @ +41.1%"/>
          </p:cNvPr>
          <p:cNvSpPr/>
          <p:nvPr/>
        </p:nvSpPr>
        <p:spPr>
          <a:xfrm>
            <a:off x="1377620" y="4993759"/>
            <a:ext cx="164784" cy="51306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Rectangle 505">
            <a:hlinkClick r:id="rId5" action="ppaction://hlinksldjump" tooltip="Other: 3 @ +321.9%"/>
          </p:cNvPr>
          <p:cNvSpPr/>
          <p:nvPr/>
        </p:nvSpPr>
        <p:spPr>
          <a:xfrm>
            <a:off x="1542404" y="4993759"/>
            <a:ext cx="67764" cy="513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Rectangle 506">
            <a:hlinkClick r:id="rId5" action="ppaction://hlinksldjump" tooltip="Newbie: 84 @ +88.7%"/>
          </p:cNvPr>
          <p:cNvSpPr/>
          <p:nvPr/>
        </p:nvSpPr>
        <p:spPr>
          <a:xfrm>
            <a:off x="12700" y="4303261"/>
            <a:ext cx="1610168" cy="754504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08" name="Rectangle 507">
            <a:hlinkClick r:id="rId5" action="ppaction://hlinksldjump" tooltip="iOS 4: 162 @ +137.0%"/>
          </p:cNvPr>
          <p:cNvSpPr/>
          <p:nvPr/>
        </p:nvSpPr>
        <p:spPr>
          <a:xfrm>
            <a:off x="25400" y="5070465"/>
            <a:ext cx="573314" cy="3201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9" name="Rectangle 508">
            <a:hlinkClick r:id="rId5" action="ppaction://hlinksldjump" tooltip="iOS 5: 127 @ +71.4%"/>
          </p:cNvPr>
          <p:cNvSpPr/>
          <p:nvPr/>
        </p:nvSpPr>
        <p:spPr>
          <a:xfrm>
            <a:off x="25400" y="5390577"/>
            <a:ext cx="573314" cy="250921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0" name="Rectangle 509">
            <a:hlinkClick r:id="rId5" action="ppaction://hlinksldjump" tooltip="Java ME: 114 @ +224.2%"/>
          </p:cNvPr>
          <p:cNvSpPr/>
          <p:nvPr/>
        </p:nvSpPr>
        <p:spPr>
          <a:xfrm>
            <a:off x="598714" y="5070465"/>
            <a:ext cx="580463" cy="2231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1" name="Rectangle 510">
            <a:hlinkClick r:id="rId5" action="ppaction://hlinksldjump" tooltip="Android 3: 85 @ -16.3%"/>
          </p:cNvPr>
          <p:cNvSpPr/>
          <p:nvPr/>
        </p:nvSpPr>
        <p:spPr>
          <a:xfrm>
            <a:off x="1179177" y="5070465"/>
            <a:ext cx="430991" cy="223120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2" name="Rectangle 511">
            <a:hlinkClick r:id="rId5" action="ppaction://hlinksldjump" tooltip="Windows: 70 @ +70.5%"/>
          </p:cNvPr>
          <p:cNvSpPr/>
          <p:nvPr/>
        </p:nvSpPr>
        <p:spPr>
          <a:xfrm>
            <a:off x="598714" y="5293585"/>
            <a:ext cx="450828" cy="175980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3" name="Rectangle 512">
            <a:hlinkClick r:id="rId5" action="ppaction://hlinksldjump" tooltip="Android 4: 68 @ -33.8%"/>
          </p:cNvPr>
          <p:cNvSpPr/>
          <p:nvPr/>
        </p:nvSpPr>
        <p:spPr>
          <a:xfrm>
            <a:off x="598714" y="5469565"/>
            <a:ext cx="450828" cy="171932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4" name="Rectangle 513">
            <a:hlinkClick r:id="rId5" action="ppaction://hlinksldjump" tooltip="iOS 3: 56 @ -24.5%"/>
          </p:cNvPr>
          <p:cNvSpPr/>
          <p:nvPr/>
        </p:nvSpPr>
        <p:spPr>
          <a:xfrm>
            <a:off x="1049542" y="5293585"/>
            <a:ext cx="290831" cy="216701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Rectangle 514">
            <a:hlinkClick r:id="rId5" action="ppaction://hlinksldjump" tooltip="Android 2: 52 @ +23.3%"/>
          </p:cNvPr>
          <p:cNvSpPr/>
          <p:nvPr/>
        </p:nvSpPr>
        <p:spPr>
          <a:xfrm>
            <a:off x="1340373" y="5293585"/>
            <a:ext cx="269795" cy="216701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515">
            <a:hlinkClick r:id="rId5" action="ppaction://hlinksldjump" tooltip="Black berry: 44 @ +43.3%"/>
          </p:cNvPr>
          <p:cNvSpPr/>
          <p:nvPr/>
        </p:nvSpPr>
        <p:spPr>
          <a:xfrm>
            <a:off x="1049542" y="5510286"/>
            <a:ext cx="377430" cy="131211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7" name="Rectangle 516">
            <a:hlinkClick r:id="rId5" action="ppaction://hlinksldjump" tooltip="Symbian: 10 @ -17.8%"/>
          </p:cNvPr>
          <p:cNvSpPr/>
          <p:nvPr/>
        </p:nvSpPr>
        <p:spPr>
          <a:xfrm>
            <a:off x="1426972" y="5510286"/>
            <a:ext cx="183196" cy="64901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Rectangle 517">
            <a:hlinkClick r:id="rId5" action="ppaction://hlinksldjump" tooltip="Android 1: 8 @ +221.3%"/>
          </p:cNvPr>
          <p:cNvSpPr/>
          <p:nvPr/>
        </p:nvSpPr>
        <p:spPr>
          <a:xfrm>
            <a:off x="1426972" y="5575187"/>
            <a:ext cx="135684" cy="663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Rectangle 518">
            <a:hlinkClick r:id="rId5" action="ppaction://hlinksldjump" tooltip="Other: 3 @ +40.6%"/>
          </p:cNvPr>
          <p:cNvSpPr/>
          <p:nvPr/>
        </p:nvSpPr>
        <p:spPr>
          <a:xfrm>
            <a:off x="1562656" y="5575187"/>
            <a:ext cx="47512" cy="66311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Rectangle 519">
            <a:hlinkClick r:id="rId5" action="ppaction://hlinksldjump" tooltip="Retired: 67 @ +36.1%"/>
          </p:cNvPr>
          <p:cNvSpPr/>
          <p:nvPr/>
        </p:nvSpPr>
        <p:spPr>
          <a:xfrm>
            <a:off x="12700" y="5057765"/>
            <a:ext cx="1610168" cy="596433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21" name="Rectangle 520">
            <a:hlinkClick r:id="rId5" action="ppaction://hlinksldjump" tooltip="Android 4: 112 @ +80.2%"/>
          </p:cNvPr>
          <p:cNvSpPr/>
          <p:nvPr/>
        </p:nvSpPr>
        <p:spPr>
          <a:xfrm>
            <a:off x="1635568" y="4315961"/>
            <a:ext cx="532708" cy="238835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2" name="Rectangle 521">
            <a:hlinkClick r:id="rId5" action="ppaction://hlinksldjump" tooltip="iOS 5: 111 @ +57.4%"/>
          </p:cNvPr>
          <p:cNvSpPr/>
          <p:nvPr/>
        </p:nvSpPr>
        <p:spPr>
          <a:xfrm>
            <a:off x="2168276" y="4315961"/>
            <a:ext cx="527667" cy="238835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3" name="Rectangle 522">
            <a:hlinkClick r:id="rId5" action="ppaction://hlinksldjump" tooltip="iOS 4: 96 @ +140.3%"/>
          </p:cNvPr>
          <p:cNvSpPr/>
          <p:nvPr/>
        </p:nvSpPr>
        <p:spPr>
          <a:xfrm>
            <a:off x="1635568" y="4554796"/>
            <a:ext cx="422809" cy="258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4" name="Rectangle 523">
            <a:hlinkClick r:id="rId5" action="ppaction://hlinksldjump" tooltip="Android 3: 85 @ +90.2%"/>
          </p:cNvPr>
          <p:cNvSpPr/>
          <p:nvPr/>
        </p:nvSpPr>
        <p:spPr>
          <a:xfrm>
            <a:off x="1635568" y="4813408"/>
            <a:ext cx="422809" cy="229067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5" name="Rectangle 524">
            <a:hlinkClick r:id="rId5" action="ppaction://hlinksldjump" tooltip="iOS 3: 80 @ +83.9%"/>
          </p:cNvPr>
          <p:cNvSpPr/>
          <p:nvPr/>
        </p:nvSpPr>
        <p:spPr>
          <a:xfrm>
            <a:off x="2058377" y="4554796"/>
            <a:ext cx="364711" cy="248059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6" name="Rectangle 525">
            <a:hlinkClick r:id="rId5" action="ppaction://hlinksldjump" tooltip="Windows: 60 @ +165.0%"/>
          </p:cNvPr>
          <p:cNvSpPr/>
          <p:nvPr/>
        </p:nvSpPr>
        <p:spPr>
          <a:xfrm>
            <a:off x="2423087" y="4554796"/>
            <a:ext cx="272856" cy="2480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Rectangle 526">
            <a:hlinkClick r:id="rId5" action="ppaction://hlinksldjump" tooltip="Android 2: 46 @ +301.9%"/>
          </p:cNvPr>
          <p:cNvSpPr/>
          <p:nvPr/>
        </p:nvSpPr>
        <p:spPr>
          <a:xfrm>
            <a:off x="2058377" y="4802855"/>
            <a:ext cx="377885" cy="1387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8" name="Rectangle 527">
            <a:hlinkClick r:id="rId5" action="ppaction://hlinksldjump" tooltip="Java ME: 34 @ -32.3%"/>
          </p:cNvPr>
          <p:cNvSpPr/>
          <p:nvPr/>
        </p:nvSpPr>
        <p:spPr>
          <a:xfrm>
            <a:off x="2058377" y="4941623"/>
            <a:ext cx="377885" cy="10085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9" name="Rectangle 528">
            <a:hlinkClick r:id="rId5" action="ppaction://hlinksldjump" tooltip="Black berry: 31 @ +128.0%"/>
          </p:cNvPr>
          <p:cNvSpPr/>
          <p:nvPr/>
        </p:nvSpPr>
        <p:spPr>
          <a:xfrm>
            <a:off x="2436262" y="4802855"/>
            <a:ext cx="259681" cy="1345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Rectangle 529">
            <a:hlinkClick r:id="rId5" action="ppaction://hlinksldjump" tooltip="Symbian: 11 @ +38.3%"/>
          </p:cNvPr>
          <p:cNvSpPr/>
          <p:nvPr/>
        </p:nvSpPr>
        <p:spPr>
          <a:xfrm>
            <a:off x="2436262" y="4937382"/>
            <a:ext cx="122492" cy="105093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Rectangle 530">
            <a:hlinkClick r:id="rId5" action="ppaction://hlinksldjump" tooltip="Android 1: 9 @ +420.7%"/>
          </p:cNvPr>
          <p:cNvSpPr/>
          <p:nvPr/>
        </p:nvSpPr>
        <p:spPr>
          <a:xfrm>
            <a:off x="2558754" y="4937382"/>
            <a:ext cx="137189" cy="736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Rectangle 531">
            <a:hlinkClick r:id="rId5" action="ppaction://hlinksldjump" tooltip="Other: 4 @ +264.7%"/>
          </p:cNvPr>
          <p:cNvSpPr/>
          <p:nvPr/>
        </p:nvSpPr>
        <p:spPr>
          <a:xfrm>
            <a:off x="2558754" y="5011065"/>
            <a:ext cx="137189" cy="314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Rectangle 532">
            <a:hlinkClick r:id="rId5" action="ppaction://hlinksldjump" tooltip="DINK: 57 @ +83.9%"/>
          </p:cNvPr>
          <p:cNvSpPr/>
          <p:nvPr/>
        </p:nvSpPr>
        <p:spPr>
          <a:xfrm>
            <a:off x="1622868" y="4303261"/>
            <a:ext cx="1085775" cy="751914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34" name="Rectangle 533">
            <a:hlinkClick r:id="rId5" action="ppaction://hlinksldjump" tooltip="Android 4: 113 @ +60.4%"/>
          </p:cNvPr>
          <p:cNvSpPr/>
          <p:nvPr/>
        </p:nvSpPr>
        <p:spPr>
          <a:xfrm>
            <a:off x="2721343" y="4315961"/>
            <a:ext cx="421502" cy="301488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5" name="Rectangle 534">
            <a:hlinkClick r:id="rId5" action="ppaction://hlinksldjump" tooltip="iOS 4: 88 @ +46.7%"/>
          </p:cNvPr>
          <p:cNvSpPr/>
          <p:nvPr/>
        </p:nvSpPr>
        <p:spPr>
          <a:xfrm>
            <a:off x="3142845" y="4315961"/>
            <a:ext cx="329559" cy="301488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6" name="Rectangle 535">
            <a:hlinkClick r:id="rId5" action="ppaction://hlinksldjump" tooltip="Android 3: 77 @ +77.1%"/>
          </p:cNvPr>
          <p:cNvSpPr/>
          <p:nvPr/>
        </p:nvSpPr>
        <p:spPr>
          <a:xfrm>
            <a:off x="2721343" y="4617449"/>
            <a:ext cx="429527" cy="200581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7" name="Rectangle 536">
            <a:hlinkClick r:id="rId5" action="ppaction://hlinksldjump" tooltip="iOS 5: 57 @ +31.7%"/>
          </p:cNvPr>
          <p:cNvSpPr/>
          <p:nvPr/>
        </p:nvSpPr>
        <p:spPr>
          <a:xfrm>
            <a:off x="3150870" y="4617449"/>
            <a:ext cx="321534" cy="200581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8" name="Rectangle 537">
            <a:hlinkClick r:id="rId5" action="ppaction://hlinksldjump" tooltip="Java ME: 32 @ +7.8%"/>
          </p:cNvPr>
          <p:cNvSpPr/>
          <p:nvPr/>
        </p:nvSpPr>
        <p:spPr>
          <a:xfrm>
            <a:off x="2721343" y="4818030"/>
            <a:ext cx="318037" cy="112657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9" name="Rectangle 538">
            <a:hlinkClick r:id="rId5" action="ppaction://hlinksldjump" tooltip="iOS 3: 32 @ -13.8%"/>
          </p:cNvPr>
          <p:cNvSpPr/>
          <p:nvPr/>
        </p:nvSpPr>
        <p:spPr>
          <a:xfrm>
            <a:off x="2721343" y="4930687"/>
            <a:ext cx="318037" cy="111788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0" name="Rectangle 539">
            <a:hlinkClick r:id="rId5" action="ppaction://hlinksldjump" tooltip="Black berry: 29 @ +147.3%"/>
          </p:cNvPr>
          <p:cNvSpPr/>
          <p:nvPr/>
        </p:nvSpPr>
        <p:spPr>
          <a:xfrm>
            <a:off x="3039380" y="4818030"/>
            <a:ext cx="262111" cy="1245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Rectangle 540">
            <a:hlinkClick r:id="rId5" action="ppaction://hlinksldjump" tooltip="Android 2: 19 @ +23.8%"/>
          </p:cNvPr>
          <p:cNvSpPr/>
          <p:nvPr/>
        </p:nvSpPr>
        <p:spPr>
          <a:xfrm>
            <a:off x="3301491" y="4818030"/>
            <a:ext cx="170913" cy="124547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Rectangle 541">
            <a:hlinkClick r:id="rId5" action="ppaction://hlinksldjump" tooltip="Windows: 19 @ -30.2%"/>
          </p:cNvPr>
          <p:cNvSpPr/>
          <p:nvPr/>
        </p:nvSpPr>
        <p:spPr>
          <a:xfrm>
            <a:off x="3039380" y="4942577"/>
            <a:ext cx="210512" cy="99898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5" action="ppaction://hlinksldjump" tooltip="Symbian: 15 @ +39.7%"/>
          </p:cNvPr>
          <p:cNvSpPr/>
          <p:nvPr/>
        </p:nvSpPr>
        <p:spPr>
          <a:xfrm>
            <a:off x="3249892" y="4942577"/>
            <a:ext cx="194615" cy="84635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Rectangle 543">
            <a:hlinkClick r:id="rId5" action="ppaction://hlinksldjump" tooltip="Other: 3 @ +240.4%"/>
          </p:cNvPr>
          <p:cNvSpPr/>
          <p:nvPr/>
        </p:nvSpPr>
        <p:spPr>
          <a:xfrm>
            <a:off x="3249892" y="5027212"/>
            <a:ext cx="194615" cy="152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5" action="ppaction://hlinksldjump" tooltip="Android 1: 2 @ -6.1%"/>
          </p:cNvPr>
          <p:cNvSpPr/>
          <p:nvPr/>
        </p:nvSpPr>
        <p:spPr>
          <a:xfrm>
            <a:off x="3444507" y="4942577"/>
            <a:ext cx="27897" cy="99898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Rectangle 545">
            <a:hlinkClick r:id="rId5" action="ppaction://hlinksldjump" tooltip="Listener: 40 @ +38.1%"/>
          </p:cNvPr>
          <p:cNvSpPr/>
          <p:nvPr/>
        </p:nvSpPr>
        <p:spPr>
          <a:xfrm>
            <a:off x="2708643" y="4303261"/>
            <a:ext cx="776461" cy="751914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7" name="Rectangle 546">
            <a:hlinkClick r:id="rId5" action="ppaction://hlinksldjump" tooltip="Android 4: 74 @ +241.6%"/>
          </p:cNvPr>
          <p:cNvSpPr/>
          <p:nvPr/>
        </p:nvSpPr>
        <p:spPr>
          <a:xfrm>
            <a:off x="1635568" y="5067875"/>
            <a:ext cx="414855" cy="1942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8" name="Rectangle 547">
            <a:hlinkClick r:id="rId5" action="ppaction://hlinksldjump" tooltip="iOS 5: 59 @ +99.6%"/>
          </p:cNvPr>
          <p:cNvSpPr/>
          <p:nvPr/>
        </p:nvSpPr>
        <p:spPr>
          <a:xfrm>
            <a:off x="1635568" y="5262104"/>
            <a:ext cx="414855" cy="156337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9" name="Rectangle 548">
            <a:hlinkClick r:id="rId5" action="ppaction://hlinksldjump" tooltip="iOS 4: 49 @ +90.2%"/>
          </p:cNvPr>
          <p:cNvSpPr/>
          <p:nvPr/>
        </p:nvSpPr>
        <p:spPr>
          <a:xfrm>
            <a:off x="2050423" y="5067875"/>
            <a:ext cx="377752" cy="140779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50" name="Rectangle 549">
            <a:hlinkClick r:id="rId5" action="ppaction://hlinksldjump" tooltip="Java ME: 32 @ +57.4%"/>
          </p:cNvPr>
          <p:cNvSpPr/>
          <p:nvPr/>
        </p:nvSpPr>
        <p:spPr>
          <a:xfrm>
            <a:off x="2428175" y="5067875"/>
            <a:ext cx="246193" cy="140779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Rectangle 550">
            <a:hlinkClick r:id="rId5" action="ppaction://hlinksldjump" tooltip="iOS 3: 28 @ +84.7%"/>
          </p:cNvPr>
          <p:cNvSpPr/>
          <p:nvPr/>
        </p:nvSpPr>
        <p:spPr>
          <a:xfrm>
            <a:off x="2050423" y="5208654"/>
            <a:ext cx="289210" cy="106671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Rectangle 551">
            <a:hlinkClick r:id="rId5" action="ppaction://hlinksldjump" tooltip="Android 3: 27 @ +14.5%"/>
          </p:cNvPr>
          <p:cNvSpPr/>
          <p:nvPr/>
        </p:nvSpPr>
        <p:spPr>
          <a:xfrm>
            <a:off x="2050423" y="5315326"/>
            <a:ext cx="289210" cy="103115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5" action="ppaction://hlinksldjump" tooltip="Windows: 25 @ +239.0%"/>
          </p:cNvPr>
          <p:cNvSpPr/>
          <p:nvPr/>
        </p:nvSpPr>
        <p:spPr>
          <a:xfrm>
            <a:off x="2339633" y="5208654"/>
            <a:ext cx="196931" cy="1364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Rectangle 553">
            <a:hlinkClick r:id="rId5" action="ppaction://hlinksldjump" tooltip="Black berry: 17 @ +109.7%"/>
          </p:cNvPr>
          <p:cNvSpPr/>
          <p:nvPr/>
        </p:nvSpPr>
        <p:spPr>
          <a:xfrm>
            <a:off x="2536564" y="5208654"/>
            <a:ext cx="137804" cy="1364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5" action="ppaction://hlinksldjump" tooltip="Android 2: 12 @ -1.1%"/>
          </p:cNvPr>
          <p:cNvSpPr/>
          <p:nvPr/>
        </p:nvSpPr>
        <p:spPr>
          <a:xfrm>
            <a:off x="2339633" y="5345149"/>
            <a:ext cx="186082" cy="73292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5" action="ppaction://hlinksldjump" tooltip="Symbian: 7 @ +195.9%"/>
          </p:cNvPr>
          <p:cNvSpPr/>
          <p:nvPr/>
        </p:nvSpPr>
        <p:spPr>
          <a:xfrm>
            <a:off x="2525715" y="5345149"/>
            <a:ext cx="124210" cy="577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Rectangle 556">
            <a:hlinkClick r:id="rId5" action="ppaction://hlinksldjump" tooltip="Android 1: 2 @ +136.6%"/>
          </p:cNvPr>
          <p:cNvSpPr/>
          <p:nvPr/>
        </p:nvSpPr>
        <p:spPr>
          <a:xfrm>
            <a:off x="2525715" y="5402896"/>
            <a:ext cx="124210" cy="155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5" action="ppaction://hlinksldjump" tooltip="Other: 2 @ +1029.3%"/>
          </p:cNvPr>
          <p:cNvSpPr/>
          <p:nvPr/>
        </p:nvSpPr>
        <p:spPr>
          <a:xfrm>
            <a:off x="2649924" y="5345149"/>
            <a:ext cx="24444" cy="732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Rectangle 558">
            <a:hlinkClick r:id="rId5" action="ppaction://hlinksldjump" tooltip="Browser: 28 @ +99.1%"/>
          </p:cNvPr>
          <p:cNvSpPr/>
          <p:nvPr/>
        </p:nvSpPr>
        <p:spPr>
          <a:xfrm>
            <a:off x="1622868" y="5055175"/>
            <a:ext cx="1064200" cy="375966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60" name="Rectangle 559">
            <a:hlinkClick r:id="rId5" action="ppaction://hlinksldjump" tooltip="iOS 5: 40 @ +32.9%"/>
          </p:cNvPr>
          <p:cNvSpPr/>
          <p:nvPr/>
        </p:nvSpPr>
        <p:spPr>
          <a:xfrm>
            <a:off x="1635568" y="5443841"/>
            <a:ext cx="388584" cy="107140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61" name="Rectangle 560">
            <a:hlinkClick r:id="rId5" action="ppaction://hlinksldjump" tooltip="Android 3: 34 @ +33.9%"/>
          </p:cNvPr>
          <p:cNvSpPr/>
          <p:nvPr/>
        </p:nvSpPr>
        <p:spPr>
          <a:xfrm>
            <a:off x="1635568" y="5550981"/>
            <a:ext cx="388584" cy="90516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62" name="Rectangle 561">
            <a:hlinkClick r:id="rId5" action="ppaction://hlinksldjump" tooltip="iOS 4: 25 @ +5.6%"/>
          </p:cNvPr>
          <p:cNvSpPr/>
          <p:nvPr/>
        </p:nvSpPr>
        <p:spPr>
          <a:xfrm>
            <a:off x="2024152" y="5443841"/>
            <a:ext cx="241112" cy="108761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Rectangle 562">
            <a:hlinkClick r:id="rId5" action="ppaction://hlinksldjump" tooltip="Java ME: 21 @ +39.8%"/>
          </p:cNvPr>
          <p:cNvSpPr/>
          <p:nvPr/>
        </p:nvSpPr>
        <p:spPr>
          <a:xfrm>
            <a:off x="2024152" y="5552602"/>
            <a:ext cx="241112" cy="88895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 563">
            <a:hlinkClick r:id="rId5" action="ppaction://hlinksldjump" tooltip="Android 4: 20 @ +32.6%"/>
          </p:cNvPr>
          <p:cNvSpPr/>
          <p:nvPr/>
        </p:nvSpPr>
        <p:spPr>
          <a:xfrm>
            <a:off x="2265265" y="5443841"/>
            <a:ext cx="180857" cy="114063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 564">
            <a:hlinkClick r:id="rId5" action="ppaction://hlinksldjump" tooltip="iOS 3: 15 @ +23.6%"/>
          </p:cNvPr>
          <p:cNvSpPr/>
          <p:nvPr/>
        </p:nvSpPr>
        <p:spPr>
          <a:xfrm>
            <a:off x="2265265" y="5557905"/>
            <a:ext cx="180857" cy="83593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5" action="ppaction://hlinksldjump" tooltip="Android 2: 12 @ +35.0%"/>
          </p:cNvPr>
          <p:cNvSpPr/>
          <p:nvPr/>
        </p:nvSpPr>
        <p:spPr>
          <a:xfrm>
            <a:off x="2446121" y="5443841"/>
            <a:ext cx="116693" cy="108672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5" action="ppaction://hlinksldjump" tooltip="Windows: 12 @ +29.6%"/>
          </p:cNvPr>
          <p:cNvSpPr/>
          <p:nvPr/>
        </p:nvSpPr>
        <p:spPr>
          <a:xfrm>
            <a:off x="2562815" y="5443841"/>
            <a:ext cx="111553" cy="108672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5" action="ppaction://hlinksldjump" tooltip="Black berry: 12 @ +141.0%"/>
          </p:cNvPr>
          <p:cNvSpPr/>
          <p:nvPr/>
        </p:nvSpPr>
        <p:spPr>
          <a:xfrm>
            <a:off x="2446121" y="5552513"/>
            <a:ext cx="136103" cy="889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5" action="ppaction://hlinksldjump" tooltip="Symbian: 6 @ +114.0%"/>
          </p:cNvPr>
          <p:cNvSpPr/>
          <p:nvPr/>
        </p:nvSpPr>
        <p:spPr>
          <a:xfrm>
            <a:off x="2582224" y="5552513"/>
            <a:ext cx="92144" cy="729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Rectangle 569">
            <a:hlinkClick r:id="rId5" action="ppaction://hlinksldjump" tooltip="Other: 1 @ +85.7%"/>
          </p:cNvPr>
          <p:cNvSpPr/>
          <p:nvPr/>
        </p:nvSpPr>
        <p:spPr>
          <a:xfrm>
            <a:off x="2582224" y="5625479"/>
            <a:ext cx="64087" cy="16018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5" action="ppaction://hlinksldjump" tooltip="Android 1: 0 @ -59.8%"/>
          </p:cNvPr>
          <p:cNvSpPr/>
          <p:nvPr/>
        </p:nvSpPr>
        <p:spPr>
          <a:xfrm>
            <a:off x="2646311" y="5625479"/>
            <a:ext cx="28057" cy="16018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Rectangle 571">
            <a:hlinkClick r:id="rId5" action="ppaction://hlinksldjump" tooltip="Cameraman: 16 @ +33.2%"/>
          </p:cNvPr>
          <p:cNvSpPr/>
          <p:nvPr/>
        </p:nvSpPr>
        <p:spPr>
          <a:xfrm>
            <a:off x="1622868" y="5431141"/>
            <a:ext cx="1064200" cy="223056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3" name="Rectangle 572">
            <a:hlinkClick r:id="rId5" action="ppaction://hlinksldjump" tooltip="iOS 4: 29 @ +3.6%"/>
          </p:cNvPr>
          <p:cNvSpPr/>
          <p:nvPr/>
        </p:nvSpPr>
        <p:spPr>
          <a:xfrm>
            <a:off x="2699768" y="5067875"/>
            <a:ext cx="241212" cy="125880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Rectangle 573">
            <a:hlinkClick r:id="rId5" action="ppaction://hlinksldjump" tooltip="Android 4: 22 @ +28.3%"/>
          </p:cNvPr>
          <p:cNvSpPr/>
          <p:nvPr/>
        </p:nvSpPr>
        <p:spPr>
          <a:xfrm>
            <a:off x="2699768" y="5193755"/>
            <a:ext cx="241212" cy="96731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5" name="Rectangle 574">
            <a:hlinkClick r:id="rId5" action="ppaction://hlinksldjump" tooltip="Android 3: 22 @ +9.4%"/>
          </p:cNvPr>
          <p:cNvSpPr/>
          <p:nvPr/>
        </p:nvSpPr>
        <p:spPr>
          <a:xfrm>
            <a:off x="2940980" y="5067875"/>
            <a:ext cx="206412" cy="111621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Rectangle 575">
            <a:hlinkClick r:id="rId5" action="ppaction://hlinksldjump" tooltip="Java ME: 22 @ +66.1%"/>
          </p:cNvPr>
          <p:cNvSpPr/>
          <p:nvPr/>
        </p:nvSpPr>
        <p:spPr>
          <a:xfrm>
            <a:off x="2940980" y="5179497"/>
            <a:ext cx="206412" cy="1109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5" action="ppaction://hlinksldjump" tooltip="iOS 3: 19 @ +97.7%"/>
          </p:cNvPr>
          <p:cNvSpPr/>
          <p:nvPr/>
        </p:nvSpPr>
        <p:spPr>
          <a:xfrm>
            <a:off x="3147392" y="5067875"/>
            <a:ext cx="175824" cy="115376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5" action="ppaction://hlinksldjump" tooltip="iOS 5: 16 @ +44.7%"/>
          </p:cNvPr>
          <p:cNvSpPr/>
          <p:nvPr/>
        </p:nvSpPr>
        <p:spPr>
          <a:xfrm>
            <a:off x="3323216" y="5067875"/>
            <a:ext cx="149188" cy="115376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5" action="ppaction://hlinksldjump" tooltip="Android 2: 15 @ +111.9%"/>
          </p:cNvPr>
          <p:cNvSpPr/>
          <p:nvPr/>
        </p:nvSpPr>
        <p:spPr>
          <a:xfrm>
            <a:off x="3147392" y="5183251"/>
            <a:ext cx="145831" cy="1072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5" action="ppaction://hlinksldjump" tooltip="Windows: 9 @ +200.9%"/>
          </p:cNvPr>
          <p:cNvSpPr/>
          <p:nvPr/>
        </p:nvSpPr>
        <p:spPr>
          <a:xfrm>
            <a:off x="3293223" y="5183251"/>
            <a:ext cx="112983" cy="830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5" action="ppaction://hlinksldjump" tooltip="Black berry: 5 @ +8.8%"/>
          </p:cNvPr>
          <p:cNvSpPr/>
          <p:nvPr/>
        </p:nvSpPr>
        <p:spPr>
          <a:xfrm>
            <a:off x="3406206" y="5183251"/>
            <a:ext cx="66198" cy="83010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ectangle 581">
            <a:hlinkClick r:id="rId5" action="ppaction://hlinksldjump" tooltip="Symbian: 3 @ -38.4%"/>
          </p:cNvPr>
          <p:cNvSpPr/>
          <p:nvPr/>
        </p:nvSpPr>
        <p:spPr>
          <a:xfrm>
            <a:off x="3293223" y="5266261"/>
            <a:ext cx="116682" cy="2422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5" action="ppaction://hlinksldjump" tooltip="Android 1: 1 @ -29.6%"/>
          </p:cNvPr>
          <p:cNvSpPr/>
          <p:nvPr/>
        </p:nvSpPr>
        <p:spPr>
          <a:xfrm>
            <a:off x="3409905" y="5266261"/>
            <a:ext cx="34779" cy="24225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5" action="ppaction://hlinksldjump" tooltip="Other: 1 @ +282.6%"/>
          </p:cNvPr>
          <p:cNvSpPr/>
          <p:nvPr/>
        </p:nvSpPr>
        <p:spPr>
          <a:xfrm>
            <a:off x="3444684" y="5266261"/>
            <a:ext cx="27720" cy="242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Rectangle 584">
            <a:hlinkClick r:id="rId5" action="ppaction://hlinksldjump" tooltip="Traveller: 14 @ +36.5%"/>
          </p:cNvPr>
          <p:cNvSpPr/>
          <p:nvPr/>
        </p:nvSpPr>
        <p:spPr>
          <a:xfrm>
            <a:off x="2687068" y="5055175"/>
            <a:ext cx="798036" cy="248011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86" name="Rectangle 585">
            <a:hlinkClick r:id="rId5" action="ppaction://hlinksldjump" tooltip="iOS 4: 25 @ +24.0%"/>
          </p:cNvPr>
          <p:cNvSpPr/>
          <p:nvPr/>
        </p:nvSpPr>
        <p:spPr>
          <a:xfrm>
            <a:off x="2699768" y="5315886"/>
            <a:ext cx="234536" cy="113864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Rectangle 586">
            <a:hlinkClick r:id="rId5" action="ppaction://hlinksldjump" tooltip="Java ME: 18 @ +44.5%"/>
          </p:cNvPr>
          <p:cNvSpPr/>
          <p:nvPr/>
        </p:nvSpPr>
        <p:spPr>
          <a:xfrm>
            <a:off x="2934304" y="5315886"/>
            <a:ext cx="164291" cy="113864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Rectangle 587">
            <a:hlinkClick r:id="rId5" action="ppaction://hlinksldjump" tooltip="Android 4: 17 @ +37.5%"/>
          </p:cNvPr>
          <p:cNvSpPr/>
          <p:nvPr/>
        </p:nvSpPr>
        <p:spPr>
          <a:xfrm>
            <a:off x="2699768" y="5429750"/>
            <a:ext cx="200410" cy="89917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5" action="ppaction://hlinksldjump" tooltip="Android 3: 17 @ +0.8%"/>
          </p:cNvPr>
          <p:cNvSpPr/>
          <p:nvPr/>
        </p:nvSpPr>
        <p:spPr>
          <a:xfrm>
            <a:off x="2900178" y="5429750"/>
            <a:ext cx="198417" cy="89917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5" action="ppaction://hlinksldjump" tooltip="iOS 3: 12 @ -1.7%"/>
          </p:cNvPr>
          <p:cNvSpPr/>
          <p:nvPr/>
        </p:nvSpPr>
        <p:spPr>
          <a:xfrm>
            <a:off x="2699768" y="5519667"/>
            <a:ext cx="184229" cy="68044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5" action="ppaction://hlinksldjump" tooltip="iOS 5: 9 @ +29.4%"/>
          </p:cNvPr>
          <p:cNvSpPr/>
          <p:nvPr/>
        </p:nvSpPr>
        <p:spPr>
          <a:xfrm>
            <a:off x="2699768" y="5587711"/>
            <a:ext cx="184229" cy="53787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5" action="ppaction://hlinksldjump" tooltip="Windows: 8 @ -4.8%"/>
          </p:cNvPr>
          <p:cNvSpPr/>
          <p:nvPr/>
        </p:nvSpPr>
        <p:spPr>
          <a:xfrm>
            <a:off x="2883997" y="5519667"/>
            <a:ext cx="107792" cy="80974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Rectangle 592">
            <a:hlinkClick r:id="rId5" action="ppaction://hlinksldjump" tooltip="Android 2: 8 @ +26.4%"/>
          </p:cNvPr>
          <p:cNvSpPr/>
          <p:nvPr/>
        </p:nvSpPr>
        <p:spPr>
          <a:xfrm>
            <a:off x="2991789" y="5519667"/>
            <a:ext cx="106806" cy="80974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5" action="ppaction://hlinksldjump" tooltip="Black berry: 4 @ +14.9%"/>
          </p:cNvPr>
          <p:cNvSpPr/>
          <p:nvPr/>
        </p:nvSpPr>
        <p:spPr>
          <a:xfrm>
            <a:off x="2883997" y="5600641"/>
            <a:ext cx="104044" cy="40856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5" action="ppaction://hlinksldjump" tooltip="Symbian: 4 @ +32.3%"/>
          </p:cNvPr>
          <p:cNvSpPr/>
          <p:nvPr/>
        </p:nvSpPr>
        <p:spPr>
          <a:xfrm>
            <a:off x="2988041" y="5600641"/>
            <a:ext cx="91440" cy="40856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5" action="ppaction://hlinksldjump" tooltip="Android 1: 0 @ +391.3%"/>
          </p:cNvPr>
          <p:cNvSpPr/>
          <p:nvPr/>
        </p:nvSpPr>
        <p:spPr>
          <a:xfrm>
            <a:off x="3079481" y="5600641"/>
            <a:ext cx="19114" cy="221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5" action="ppaction://hlinksldjump" tooltip="Other: 0 @ +21.5%"/>
          </p:cNvPr>
          <p:cNvSpPr/>
          <p:nvPr/>
        </p:nvSpPr>
        <p:spPr>
          <a:xfrm>
            <a:off x="3079481" y="5622823"/>
            <a:ext cx="19114" cy="18674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Rectangle 597">
            <a:hlinkClick r:id="rId5" action="ppaction://hlinksldjump" tooltip="Connected: 10 @ +19.6%"/>
          </p:cNvPr>
          <p:cNvSpPr/>
          <p:nvPr/>
        </p:nvSpPr>
        <p:spPr>
          <a:xfrm>
            <a:off x="2687068" y="5303186"/>
            <a:ext cx="424227" cy="351011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99" name="Rectangle 598">
            <a:hlinkClick r:id="rId5" action="ppaction://hlinksldjump" tooltip="Android 3: 20 @ +102.5%"/>
          </p:cNvPr>
          <p:cNvSpPr/>
          <p:nvPr/>
        </p:nvSpPr>
        <p:spPr>
          <a:xfrm>
            <a:off x="3123995" y="5315886"/>
            <a:ext cx="195338" cy="1083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Rectangle 599">
            <a:hlinkClick r:id="rId5" action="ppaction://hlinksldjump" tooltip="iOS 4: 16 @ +187.5%"/>
          </p:cNvPr>
          <p:cNvSpPr/>
          <p:nvPr/>
        </p:nvSpPr>
        <p:spPr>
          <a:xfrm>
            <a:off x="3319333" y="5315886"/>
            <a:ext cx="153071" cy="1083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Rectangle 600">
            <a:hlinkClick r:id="rId5" action="ppaction://hlinksldjump" tooltip="iOS 5: 14 @ +41.8%"/>
          </p:cNvPr>
          <p:cNvSpPr/>
          <p:nvPr/>
        </p:nvSpPr>
        <p:spPr>
          <a:xfrm>
            <a:off x="3123995" y="5424264"/>
            <a:ext cx="175675" cy="84144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Rectangle 601">
            <a:hlinkClick r:id="rId5" action="ppaction://hlinksldjump" tooltip="Java ME: 14 @ +458.4%"/>
          </p:cNvPr>
          <p:cNvSpPr/>
          <p:nvPr/>
        </p:nvSpPr>
        <p:spPr>
          <a:xfrm>
            <a:off x="3299670" y="5424264"/>
            <a:ext cx="172734" cy="841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Rectangle 602">
            <a:hlinkClick r:id="rId5" action="ppaction://hlinksldjump" tooltip="Android 4: 13 @ +10.0%"/>
          </p:cNvPr>
          <p:cNvSpPr/>
          <p:nvPr/>
        </p:nvSpPr>
        <p:spPr>
          <a:xfrm>
            <a:off x="3123995" y="5508408"/>
            <a:ext cx="177953" cy="73975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Rectangle 603">
            <a:hlinkClick r:id="rId5" action="ppaction://hlinksldjump" tooltip="iOS 3: 10 @ +100.3%"/>
          </p:cNvPr>
          <p:cNvSpPr/>
          <p:nvPr/>
        </p:nvSpPr>
        <p:spPr>
          <a:xfrm>
            <a:off x="3123995" y="5582383"/>
            <a:ext cx="177953" cy="591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Rectangle 604">
            <a:hlinkClick r:id="rId5" action="ppaction://hlinksldjump" tooltip="Symbian: 6 @ +161.2%"/>
          </p:cNvPr>
          <p:cNvSpPr/>
          <p:nvPr/>
        </p:nvSpPr>
        <p:spPr>
          <a:xfrm>
            <a:off x="3301948" y="5508408"/>
            <a:ext cx="94223" cy="706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Rectangle 605">
            <a:hlinkClick r:id="rId5" action="ppaction://hlinksldjump" tooltip="Android 2: 5 @ +86.1%"/>
          </p:cNvPr>
          <p:cNvSpPr/>
          <p:nvPr/>
        </p:nvSpPr>
        <p:spPr>
          <a:xfrm>
            <a:off x="3396171" y="5508408"/>
            <a:ext cx="76233" cy="70603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Rectangle 606">
            <a:hlinkClick r:id="rId5" action="ppaction://hlinksldjump" tooltip="Black berry: 5 @ +55.6%"/>
          </p:cNvPr>
          <p:cNvSpPr/>
          <p:nvPr/>
        </p:nvSpPr>
        <p:spPr>
          <a:xfrm>
            <a:off x="3301948" y="5579011"/>
            <a:ext cx="80880" cy="62486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Rectangle 607">
            <a:hlinkClick r:id="rId5" action="ppaction://hlinksldjump" tooltip="Windows: 5 @ +34.8%"/>
          </p:cNvPr>
          <p:cNvSpPr/>
          <p:nvPr/>
        </p:nvSpPr>
        <p:spPr>
          <a:xfrm>
            <a:off x="3382828" y="5579011"/>
            <a:ext cx="89576" cy="52298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Rectangle 608">
            <a:hlinkClick r:id="rId5" action="ppaction://hlinksldjump" tooltip="Other: 1 @ +587.4%"/>
          </p:cNvPr>
          <p:cNvSpPr/>
          <p:nvPr/>
        </p:nvSpPr>
        <p:spPr>
          <a:xfrm>
            <a:off x="3382828" y="5631309"/>
            <a:ext cx="89576" cy="101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Rectangle 609">
            <a:hlinkClick r:id="rId5" action="ppaction://hlinksldjump" tooltip="Picky: 9 @ +90.0%"/>
          </p:cNvPr>
          <p:cNvSpPr/>
          <p:nvPr/>
        </p:nvSpPr>
        <p:spPr>
          <a:xfrm>
            <a:off x="3111295" y="5303186"/>
            <a:ext cx="373809" cy="351011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11" name="Rectangle 610">
            <a:hlinkClick r:id="rId5" action="ppaction://hlinksldjump" tooltip="Music + Video: 36 @ +59.9%"/>
          </p:cNvPr>
          <p:cNvSpPr/>
          <p:nvPr/>
        </p:nvSpPr>
        <p:spPr>
          <a:xfrm>
            <a:off x="0" y="4290561"/>
            <a:ext cx="3497804" cy="1376337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Music + Video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612" name="Rectangle 611">
            <a:hlinkClick r:id="rId5" action="ppaction://hlinksldjump" tooltip="iOS 4: 138 @ +19.6%"/>
          </p:cNvPr>
          <p:cNvSpPr/>
          <p:nvPr/>
        </p:nvSpPr>
        <p:spPr>
          <a:xfrm>
            <a:off x="25400" y="5692298"/>
            <a:ext cx="500489" cy="311530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3" name="Rectangle 612">
            <a:hlinkClick r:id="rId5" action="ppaction://hlinksldjump" tooltip="Android 4: 125 @ +31.1%"/>
          </p:cNvPr>
          <p:cNvSpPr/>
          <p:nvPr/>
        </p:nvSpPr>
        <p:spPr>
          <a:xfrm>
            <a:off x="25400" y="6003828"/>
            <a:ext cx="500489" cy="281571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4" name="Rectangle 613">
            <a:hlinkClick r:id="rId5" action="ppaction://hlinksldjump" tooltip="iOS 3: 102 @ +239.7%"/>
          </p:cNvPr>
          <p:cNvSpPr/>
          <p:nvPr/>
        </p:nvSpPr>
        <p:spPr>
          <a:xfrm>
            <a:off x="525889" y="5692298"/>
            <a:ext cx="492915" cy="2337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5" name="Rectangle 614">
            <a:hlinkClick r:id="rId5" action="ppaction://hlinksldjump" tooltip="Java ME: 101 @ +52.7%"/>
          </p:cNvPr>
          <p:cNvSpPr/>
          <p:nvPr/>
        </p:nvSpPr>
        <p:spPr>
          <a:xfrm>
            <a:off x="1018804" y="5692298"/>
            <a:ext cx="487939" cy="233739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6" name="Rectangle 615">
            <a:hlinkClick r:id="rId5" action="ppaction://hlinksldjump" tooltip="Android 3: 87 @ -5.8%"/>
          </p:cNvPr>
          <p:cNvSpPr/>
          <p:nvPr/>
        </p:nvSpPr>
        <p:spPr>
          <a:xfrm>
            <a:off x="525889" y="5926036"/>
            <a:ext cx="527054" cy="186350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7" name="Rectangle 616">
            <a:hlinkClick r:id="rId5" action="ppaction://hlinksldjump" tooltip="iOS 5: 81 @ +11.0%"/>
          </p:cNvPr>
          <p:cNvSpPr/>
          <p:nvPr/>
        </p:nvSpPr>
        <p:spPr>
          <a:xfrm>
            <a:off x="525889" y="6112386"/>
            <a:ext cx="527054" cy="173013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8" name="Rectangle 617">
            <a:hlinkClick r:id="rId5" action="ppaction://hlinksldjump" tooltip="Windows: 51 @ +39.7%"/>
          </p:cNvPr>
          <p:cNvSpPr/>
          <p:nvPr/>
        </p:nvSpPr>
        <p:spPr>
          <a:xfrm>
            <a:off x="1052943" y="5926036"/>
            <a:ext cx="281762" cy="206008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9" name="Rectangle 618">
            <a:hlinkClick r:id="rId5" action="ppaction://hlinksldjump" tooltip="Black berry: 31 @ +40.0%"/>
          </p:cNvPr>
          <p:cNvSpPr/>
          <p:nvPr/>
        </p:nvSpPr>
        <p:spPr>
          <a:xfrm>
            <a:off x="1334705" y="5926036"/>
            <a:ext cx="172038" cy="206008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0" name="Rectangle 619">
            <a:hlinkClick r:id="rId5" action="ppaction://hlinksldjump" tooltip="Android 2: 26 @ -32.5%"/>
          </p:cNvPr>
          <p:cNvSpPr/>
          <p:nvPr/>
        </p:nvSpPr>
        <p:spPr>
          <a:xfrm>
            <a:off x="1052943" y="6132044"/>
            <a:ext cx="191243" cy="15335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1" name="Rectangle 620">
            <a:hlinkClick r:id="rId5" action="ppaction://hlinksldjump" tooltip="Symbian: 26 @ +25.4%"/>
          </p:cNvPr>
          <p:cNvSpPr/>
          <p:nvPr/>
        </p:nvSpPr>
        <p:spPr>
          <a:xfrm>
            <a:off x="1244186" y="6132044"/>
            <a:ext cx="262558" cy="110021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2" name="Rectangle 621">
            <a:hlinkClick r:id="rId5" action="ppaction://hlinksldjump" tooltip="Android 1: 8 @ +161.1%"/>
          </p:cNvPr>
          <p:cNvSpPr/>
          <p:nvPr/>
        </p:nvSpPr>
        <p:spPr>
          <a:xfrm>
            <a:off x="1244186" y="6242065"/>
            <a:ext cx="207076" cy="433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Rectangle 622">
            <a:hlinkClick r:id="rId5" action="ppaction://hlinksldjump" tooltip="Other: 2 @ +146.6%"/>
          </p:cNvPr>
          <p:cNvSpPr/>
          <p:nvPr/>
        </p:nvSpPr>
        <p:spPr>
          <a:xfrm>
            <a:off x="1451262" y="6242065"/>
            <a:ext cx="55481" cy="433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Rectangle 623">
            <a:hlinkClick r:id="rId5" action="ppaction://hlinksldjump" tooltip="Newbie: 65 @ +31.0%"/>
          </p:cNvPr>
          <p:cNvSpPr/>
          <p:nvPr/>
        </p:nvSpPr>
        <p:spPr>
          <a:xfrm>
            <a:off x="12700" y="5679598"/>
            <a:ext cx="1506744" cy="618501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25" name="Rectangle 624">
            <a:hlinkClick r:id="rId5" action="ppaction://hlinksldjump" tooltip="Android 4: 143 @ +46.6%"/>
          </p:cNvPr>
          <p:cNvSpPr/>
          <p:nvPr/>
        </p:nvSpPr>
        <p:spPr>
          <a:xfrm>
            <a:off x="25400" y="6310799"/>
            <a:ext cx="607454" cy="264076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6" name="Rectangle 625">
            <a:hlinkClick r:id="rId5" action="ppaction://hlinksldjump" tooltip="Android 3: 139 @ +88.9%"/>
          </p:cNvPr>
          <p:cNvSpPr/>
          <p:nvPr/>
        </p:nvSpPr>
        <p:spPr>
          <a:xfrm>
            <a:off x="25400" y="6574875"/>
            <a:ext cx="607454" cy="257725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7" name="Rectangle 626">
            <a:hlinkClick r:id="rId5" action="ppaction://hlinksldjump" tooltip="iOS 5: 118 @ +163.8%"/>
          </p:cNvPr>
          <p:cNvSpPr/>
          <p:nvPr/>
        </p:nvSpPr>
        <p:spPr>
          <a:xfrm>
            <a:off x="632854" y="6310799"/>
            <a:ext cx="562540" cy="2354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8" name="Rectangle 627">
            <a:hlinkClick r:id="rId5" action="ppaction://hlinksldjump" tooltip="Java ME: 65 @ +2.6%"/>
          </p:cNvPr>
          <p:cNvSpPr/>
          <p:nvPr/>
        </p:nvSpPr>
        <p:spPr>
          <a:xfrm>
            <a:off x="1195394" y="6310799"/>
            <a:ext cx="311349" cy="235476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9" name="Rectangle 628">
            <a:hlinkClick r:id="rId5" action="ppaction://hlinksldjump" tooltip="iOS 4: 57 @ -0.4%"/>
          </p:cNvPr>
          <p:cNvSpPr/>
          <p:nvPr/>
        </p:nvSpPr>
        <p:spPr>
          <a:xfrm>
            <a:off x="632854" y="6546275"/>
            <a:ext cx="406354" cy="157213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0" name="Rectangle 629">
            <a:hlinkClick r:id="rId5" action="ppaction://hlinksldjump" tooltip="iOS 3: 47 @ +61.3%"/>
          </p:cNvPr>
          <p:cNvSpPr/>
          <p:nvPr/>
        </p:nvSpPr>
        <p:spPr>
          <a:xfrm>
            <a:off x="632854" y="6703488"/>
            <a:ext cx="406354" cy="129112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1" name="Rectangle 630">
            <a:hlinkClick r:id="rId5" action="ppaction://hlinksldjump" tooltip="Black berry: 36 @ +149.6%"/>
          </p:cNvPr>
          <p:cNvSpPr/>
          <p:nvPr/>
        </p:nvSpPr>
        <p:spPr>
          <a:xfrm>
            <a:off x="1039208" y="6546275"/>
            <a:ext cx="241307" cy="1672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2" name="Rectangle 631">
            <a:hlinkClick r:id="rId5" action="ppaction://hlinksldjump" tooltip="Windows: 34 @ +25.1%"/>
          </p:cNvPr>
          <p:cNvSpPr/>
          <p:nvPr/>
        </p:nvSpPr>
        <p:spPr>
          <a:xfrm>
            <a:off x="1280515" y="6546275"/>
            <a:ext cx="226228" cy="167244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3" name="Rectangle 632">
            <a:hlinkClick r:id="rId5" action="ppaction://hlinksldjump" tooltip="Android 2: 28 @ +19.7%"/>
          </p:cNvPr>
          <p:cNvSpPr/>
          <p:nvPr/>
        </p:nvSpPr>
        <p:spPr>
          <a:xfrm>
            <a:off x="1039208" y="6713520"/>
            <a:ext cx="266675" cy="119080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Rectangle 633">
            <a:hlinkClick r:id="rId5" action="ppaction://hlinksldjump" tooltip="Symbian: 14 @ +4.3%"/>
          </p:cNvPr>
          <p:cNvSpPr/>
          <p:nvPr/>
        </p:nvSpPr>
        <p:spPr>
          <a:xfrm>
            <a:off x="1305883" y="6713520"/>
            <a:ext cx="200861" cy="78679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Rectangle 634">
            <a:hlinkClick r:id="rId5" action="ppaction://hlinksldjump" tooltip="Android 1: 5 @ +90.6%"/>
          </p:cNvPr>
          <p:cNvSpPr/>
          <p:nvPr/>
        </p:nvSpPr>
        <p:spPr>
          <a:xfrm>
            <a:off x="1305883" y="6792199"/>
            <a:ext cx="126165" cy="40401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Rectangle 635">
            <a:hlinkClick r:id="rId5" action="ppaction://hlinksldjump" tooltip="Other: 3 @ +106.1%"/>
          </p:cNvPr>
          <p:cNvSpPr/>
          <p:nvPr/>
        </p:nvSpPr>
        <p:spPr>
          <a:xfrm>
            <a:off x="1432048" y="6792199"/>
            <a:ext cx="74695" cy="404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Rectangle 636">
            <a:hlinkClick r:id="rId5" action="ppaction://hlinksldjump" tooltip="Retired: 57 @ +53.7%"/>
          </p:cNvPr>
          <p:cNvSpPr/>
          <p:nvPr/>
        </p:nvSpPr>
        <p:spPr>
          <a:xfrm>
            <a:off x="12700" y="6298099"/>
            <a:ext cx="1506744" cy="547201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38" name="Rectangle 637">
            <a:hlinkClick r:id="rId5" action="ppaction://hlinksldjump" tooltip="Android 4: 135 @ +130.4%"/>
          </p:cNvPr>
          <p:cNvSpPr/>
          <p:nvPr/>
        </p:nvSpPr>
        <p:spPr>
          <a:xfrm>
            <a:off x="1532144" y="5692298"/>
            <a:ext cx="615846" cy="2469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9" name="Rectangle 638">
            <a:hlinkClick r:id="rId5" action="ppaction://hlinksldjump" tooltip="Android 3: 112 @ +136.0%"/>
          </p:cNvPr>
          <p:cNvSpPr/>
          <p:nvPr/>
        </p:nvSpPr>
        <p:spPr>
          <a:xfrm>
            <a:off x="2147990" y="5692298"/>
            <a:ext cx="510940" cy="2469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0" name="Rectangle 639">
            <a:hlinkClick r:id="rId5" action="ppaction://hlinksldjump" tooltip="iOS 4: 106 @ +149.6%"/>
          </p:cNvPr>
          <p:cNvSpPr/>
          <p:nvPr/>
        </p:nvSpPr>
        <p:spPr>
          <a:xfrm>
            <a:off x="1532144" y="5939233"/>
            <a:ext cx="494045" cy="2422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1" name="Rectangle 640">
            <a:hlinkClick r:id="rId5" action="ppaction://hlinksldjump" tooltip="Java ME: 66 @ +107.4%"/>
          </p:cNvPr>
          <p:cNvSpPr/>
          <p:nvPr/>
        </p:nvSpPr>
        <p:spPr>
          <a:xfrm>
            <a:off x="1532144" y="6181443"/>
            <a:ext cx="494045" cy="1497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2" name="Rectangle 641">
            <a:hlinkClick r:id="rId5" action="ppaction://hlinksldjump" tooltip="iOS 5: 60 @ +70.3%"/>
          </p:cNvPr>
          <p:cNvSpPr/>
          <p:nvPr/>
        </p:nvSpPr>
        <p:spPr>
          <a:xfrm>
            <a:off x="2026189" y="5939233"/>
            <a:ext cx="317151" cy="213750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3" name="Rectangle 642">
            <a:hlinkClick r:id="rId5" action="ppaction://hlinksldjump" tooltip="iOS 3: 60 @ +46.2%"/>
          </p:cNvPr>
          <p:cNvSpPr/>
          <p:nvPr/>
        </p:nvSpPr>
        <p:spPr>
          <a:xfrm>
            <a:off x="2343340" y="5939233"/>
            <a:ext cx="315590" cy="213750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4" name="Rectangle 643">
            <a:hlinkClick r:id="rId5" action="ppaction://hlinksldjump" tooltip="Windows: 37 @ +56.1%"/>
          </p:cNvPr>
          <p:cNvSpPr/>
          <p:nvPr/>
        </p:nvSpPr>
        <p:spPr>
          <a:xfrm>
            <a:off x="2026189" y="6152983"/>
            <a:ext cx="233906" cy="178219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5" name="Rectangle 644">
            <a:hlinkClick r:id="rId5" action="ppaction://hlinksldjump" tooltip="Android 2: 23 @ +40.5%"/>
          </p:cNvPr>
          <p:cNvSpPr/>
          <p:nvPr/>
        </p:nvSpPr>
        <p:spPr>
          <a:xfrm>
            <a:off x="2260095" y="6152983"/>
            <a:ext cx="260069" cy="98834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Rectangle 645">
            <a:hlinkClick r:id="rId5" action="ppaction://hlinksldjump" tooltip="Black berry: 18 @ -0.8%"/>
          </p:cNvPr>
          <p:cNvSpPr/>
          <p:nvPr/>
        </p:nvSpPr>
        <p:spPr>
          <a:xfrm>
            <a:off x="2260095" y="6251818"/>
            <a:ext cx="260069" cy="79384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Rectangle 646">
            <a:hlinkClick r:id="rId5" action="ppaction://hlinksldjump" tooltip="Symbian: 16 @ +48.5%"/>
          </p:cNvPr>
          <p:cNvSpPr/>
          <p:nvPr/>
        </p:nvSpPr>
        <p:spPr>
          <a:xfrm>
            <a:off x="2520164" y="6152983"/>
            <a:ext cx="138766" cy="133777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8" name="Rectangle 647">
            <a:hlinkClick r:id="rId5" action="ppaction://hlinksldjump" tooltip="Android 1: 3 @ +37.8%"/>
          </p:cNvPr>
          <p:cNvSpPr/>
          <p:nvPr/>
        </p:nvSpPr>
        <p:spPr>
          <a:xfrm>
            <a:off x="2520164" y="6286760"/>
            <a:ext cx="84953" cy="44442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9" name="Rectangle 648">
            <a:hlinkClick r:id="rId5" action="ppaction://hlinksldjump" tooltip="Other: 2 @ +101.4%"/>
          </p:cNvPr>
          <p:cNvSpPr/>
          <p:nvPr/>
        </p:nvSpPr>
        <p:spPr>
          <a:xfrm>
            <a:off x="2605117" y="6286760"/>
            <a:ext cx="53813" cy="444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0" name="Rectangle 649">
            <a:hlinkClick r:id="rId5" action="ppaction://hlinksldjump" tooltip="DINK: 53 @ +93.9%"/>
          </p:cNvPr>
          <p:cNvSpPr/>
          <p:nvPr/>
        </p:nvSpPr>
        <p:spPr>
          <a:xfrm>
            <a:off x="1519444" y="5679598"/>
            <a:ext cx="1152186" cy="664304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51" name="Rectangle 650">
            <a:hlinkClick r:id="rId5" action="ppaction://hlinksldjump" tooltip="Android 3: 102 @ +107.8%"/>
          </p:cNvPr>
          <p:cNvSpPr/>
          <p:nvPr/>
        </p:nvSpPr>
        <p:spPr>
          <a:xfrm>
            <a:off x="2684330" y="5692298"/>
            <a:ext cx="466792" cy="2436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2" name="Rectangle 651">
            <a:hlinkClick r:id="rId5" action="ppaction://hlinksldjump" tooltip="Android 4: 70 @ +11.9%"/>
          </p:cNvPr>
          <p:cNvSpPr/>
          <p:nvPr/>
        </p:nvSpPr>
        <p:spPr>
          <a:xfrm>
            <a:off x="3151122" y="5692298"/>
            <a:ext cx="321282" cy="243635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3" name="Rectangle 652">
            <a:hlinkClick r:id="rId5" action="ppaction://hlinksldjump" tooltip="iOS 5: 65 @ +54.1%"/>
          </p:cNvPr>
          <p:cNvSpPr/>
          <p:nvPr/>
        </p:nvSpPr>
        <p:spPr>
          <a:xfrm>
            <a:off x="2684330" y="5935933"/>
            <a:ext cx="337480" cy="216166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4" name="Rectangle 653">
            <a:hlinkClick r:id="rId5" action="ppaction://hlinksldjump" tooltip="iOS 4: 49 @ +41.6%"/>
          </p:cNvPr>
          <p:cNvSpPr/>
          <p:nvPr/>
        </p:nvSpPr>
        <p:spPr>
          <a:xfrm>
            <a:off x="3021810" y="5935933"/>
            <a:ext cx="251882" cy="216166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5" name="Rectangle 654">
            <a:hlinkClick r:id="rId5" action="ppaction://hlinksldjump" tooltip="Windows: 38 @ +304.3%"/>
          </p:cNvPr>
          <p:cNvSpPr/>
          <p:nvPr/>
        </p:nvSpPr>
        <p:spPr>
          <a:xfrm>
            <a:off x="3273692" y="5935933"/>
            <a:ext cx="198712" cy="2161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6" name="Rectangle 655">
            <a:hlinkClick r:id="rId5" action="ppaction://hlinksldjump" tooltip="iOS 3: 37 @ +32.8%"/>
          </p:cNvPr>
          <p:cNvSpPr/>
          <p:nvPr/>
        </p:nvSpPr>
        <p:spPr>
          <a:xfrm>
            <a:off x="2684330" y="6152100"/>
            <a:ext cx="228341" cy="179102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7" name="Rectangle 656">
            <a:hlinkClick r:id="rId5" action="ppaction://hlinksldjump" tooltip="Android 2: 31 @ +188.7%"/>
          </p:cNvPr>
          <p:cNvSpPr/>
          <p:nvPr/>
        </p:nvSpPr>
        <p:spPr>
          <a:xfrm>
            <a:off x="2912671" y="6152100"/>
            <a:ext cx="193659" cy="1791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8" name="Rectangle 657">
            <a:hlinkClick r:id="rId5" action="ppaction://hlinksldjump" tooltip="Java ME: 30 @ +29.1%"/>
          </p:cNvPr>
          <p:cNvSpPr/>
          <p:nvPr/>
        </p:nvSpPr>
        <p:spPr>
          <a:xfrm>
            <a:off x="3106330" y="6152100"/>
            <a:ext cx="286689" cy="118191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9" name="Rectangle 658">
            <a:hlinkClick r:id="rId5" action="ppaction://hlinksldjump" tooltip="Black berry: 16 @ +17.0%"/>
          </p:cNvPr>
          <p:cNvSpPr/>
          <p:nvPr/>
        </p:nvSpPr>
        <p:spPr>
          <a:xfrm>
            <a:off x="3106330" y="6270291"/>
            <a:ext cx="286689" cy="60911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0" name="Rectangle 659">
            <a:hlinkClick r:id="rId5" action="ppaction://hlinksldjump" tooltip="Symbian: 9 @ +22.6%"/>
          </p:cNvPr>
          <p:cNvSpPr/>
          <p:nvPr/>
        </p:nvSpPr>
        <p:spPr>
          <a:xfrm>
            <a:off x="3393019" y="6152100"/>
            <a:ext cx="79385" cy="127179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Rectangle 660">
            <a:hlinkClick r:id="rId5" action="ppaction://hlinksldjump" tooltip="Android 1: 3 @ +268.5%"/>
          </p:cNvPr>
          <p:cNvSpPr/>
          <p:nvPr/>
        </p:nvSpPr>
        <p:spPr>
          <a:xfrm>
            <a:off x="3393019" y="6279279"/>
            <a:ext cx="79385" cy="423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" name="Rectangle 661">
            <a:hlinkClick r:id="rId5" action="ppaction://hlinksldjump" tooltip="Other: 1 @ -16.6%"/>
          </p:cNvPr>
          <p:cNvSpPr/>
          <p:nvPr/>
        </p:nvSpPr>
        <p:spPr>
          <a:xfrm>
            <a:off x="3393019" y="6321636"/>
            <a:ext cx="79385" cy="9566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3" name="Rectangle 662">
            <a:hlinkClick r:id="rId5" action="ppaction://hlinksldjump" tooltip="Listener: 38 @ +59.8%"/>
          </p:cNvPr>
          <p:cNvSpPr/>
          <p:nvPr/>
        </p:nvSpPr>
        <p:spPr>
          <a:xfrm>
            <a:off x="2671630" y="5679598"/>
            <a:ext cx="813474" cy="664304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64" name="Rectangle 663">
            <a:hlinkClick r:id="rId5" action="ppaction://hlinksldjump" tooltip="Android 4: 52 @ +99.0%"/>
          </p:cNvPr>
          <p:cNvSpPr/>
          <p:nvPr/>
        </p:nvSpPr>
        <p:spPr>
          <a:xfrm>
            <a:off x="1532144" y="6356602"/>
            <a:ext cx="314749" cy="181011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5" name="Rectangle 664">
            <a:hlinkClick r:id="rId5" action="ppaction://hlinksldjump" tooltip="iOS 4: 43 @ +266.0%"/>
          </p:cNvPr>
          <p:cNvSpPr/>
          <p:nvPr/>
        </p:nvSpPr>
        <p:spPr>
          <a:xfrm>
            <a:off x="1846893" y="6356602"/>
            <a:ext cx="256081" cy="1810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6" name="Rectangle 665">
            <a:hlinkClick r:id="rId5" action="ppaction://hlinksldjump" tooltip="Android 3: 41 @ +92.7%"/>
          </p:cNvPr>
          <p:cNvSpPr/>
          <p:nvPr/>
        </p:nvSpPr>
        <p:spPr>
          <a:xfrm>
            <a:off x="1532144" y="6537613"/>
            <a:ext cx="318763" cy="140975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7" name="Rectangle 666">
            <a:hlinkClick r:id="rId5" action="ppaction://hlinksldjump" tooltip="iOS 5: 33 @ +31.0%"/>
          </p:cNvPr>
          <p:cNvSpPr/>
          <p:nvPr/>
        </p:nvSpPr>
        <p:spPr>
          <a:xfrm>
            <a:off x="1850907" y="6537613"/>
            <a:ext cx="252067" cy="140975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8" name="Rectangle 667">
            <a:hlinkClick r:id="rId5" action="ppaction://hlinksldjump" tooltip="Java ME: 20 @ +14.9%"/>
          </p:cNvPr>
          <p:cNvSpPr/>
          <p:nvPr/>
        </p:nvSpPr>
        <p:spPr>
          <a:xfrm>
            <a:off x="1532144" y="6678587"/>
            <a:ext cx="281568" cy="77165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9" name="Rectangle 668">
            <a:hlinkClick r:id="rId5" action="ppaction://hlinksldjump" tooltip="iOS 3: 20 @ +4.6%"/>
          </p:cNvPr>
          <p:cNvSpPr/>
          <p:nvPr/>
        </p:nvSpPr>
        <p:spPr>
          <a:xfrm>
            <a:off x="1532144" y="6755753"/>
            <a:ext cx="281568" cy="76847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Rectangle 669">
            <a:hlinkClick r:id="rId5" action="ppaction://hlinksldjump" tooltip="Windows: 16 @ +280.5%"/>
          </p:cNvPr>
          <p:cNvSpPr/>
          <p:nvPr/>
        </p:nvSpPr>
        <p:spPr>
          <a:xfrm>
            <a:off x="1813712" y="6678587"/>
            <a:ext cx="180248" cy="983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Rectangle 670">
            <a:hlinkClick r:id="rId5" action="ppaction://hlinksldjump" tooltip="Android 2: 10 @ +22.3%"/>
          </p:cNvPr>
          <p:cNvSpPr/>
          <p:nvPr/>
        </p:nvSpPr>
        <p:spPr>
          <a:xfrm>
            <a:off x="1993960" y="6678587"/>
            <a:ext cx="109014" cy="98316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2" name="Rectangle 671">
            <a:hlinkClick r:id="rId5" action="ppaction://hlinksldjump" tooltip="Black berry: 9 @ +50.5%"/>
          </p:cNvPr>
          <p:cNvSpPr/>
          <p:nvPr/>
        </p:nvSpPr>
        <p:spPr>
          <a:xfrm>
            <a:off x="1813712" y="6776903"/>
            <a:ext cx="176588" cy="55697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3" name="Rectangle 672">
            <a:hlinkClick r:id="rId5" action="ppaction://hlinksldjump" tooltip="Symbian: 4 @ -7.7%"/>
          </p:cNvPr>
          <p:cNvSpPr/>
          <p:nvPr/>
        </p:nvSpPr>
        <p:spPr>
          <a:xfrm>
            <a:off x="1990300" y="6776903"/>
            <a:ext cx="99584" cy="47270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Rectangle 673">
            <a:hlinkClick r:id="rId5" action="ppaction://hlinksldjump" tooltip="Other: 1 @ +80.0%"/>
          </p:cNvPr>
          <p:cNvSpPr/>
          <p:nvPr/>
        </p:nvSpPr>
        <p:spPr>
          <a:xfrm>
            <a:off x="1990300" y="6824173"/>
            <a:ext cx="99584" cy="8427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5" name="Rectangle 674">
            <a:hlinkClick r:id="rId5" action="ppaction://hlinksldjump" tooltip="Android 1: 1 @ -56.7%"/>
          </p:cNvPr>
          <p:cNvSpPr/>
          <p:nvPr/>
        </p:nvSpPr>
        <p:spPr>
          <a:xfrm>
            <a:off x="2089884" y="6776903"/>
            <a:ext cx="13090" cy="55697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6" name="Rectangle 675">
            <a:hlinkClick r:id="rId5" action="ppaction://hlinksldjump" tooltip="Browser: 21 @ +71.4%"/>
          </p:cNvPr>
          <p:cNvSpPr/>
          <p:nvPr/>
        </p:nvSpPr>
        <p:spPr>
          <a:xfrm>
            <a:off x="1519444" y="6343902"/>
            <a:ext cx="596230" cy="501398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77" name="Rectangle 676">
            <a:hlinkClick r:id="rId5" action="ppaction://hlinksldjump" tooltip="Android 4: 46 @ +73.4%"/>
          </p:cNvPr>
          <p:cNvSpPr/>
          <p:nvPr/>
        </p:nvSpPr>
        <p:spPr>
          <a:xfrm>
            <a:off x="2128374" y="6356602"/>
            <a:ext cx="351098" cy="139131"/>
          </a:xfrm>
          <a:prstGeom prst="rect">
            <a:avLst/>
          </a:prstGeom>
          <a:solidFill>
            <a:srgbClr val="4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8" name="Rectangle 677">
            <a:hlinkClick r:id="rId5" action="ppaction://hlinksldjump" tooltip="iOS 5: 38 @ +53.6%"/>
          </p:cNvPr>
          <p:cNvSpPr/>
          <p:nvPr/>
        </p:nvSpPr>
        <p:spPr>
          <a:xfrm>
            <a:off x="2128374" y="6495732"/>
            <a:ext cx="351098" cy="115013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9" name="Rectangle 678">
            <a:hlinkClick r:id="rId5" action="ppaction://hlinksldjump" tooltip="Android 3: 32 @ +93.7%"/>
          </p:cNvPr>
          <p:cNvSpPr/>
          <p:nvPr/>
        </p:nvSpPr>
        <p:spPr>
          <a:xfrm>
            <a:off x="2479472" y="6356602"/>
            <a:ext cx="262472" cy="130499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0" name="Rectangle 679">
            <a:hlinkClick r:id="rId5" action="ppaction://hlinksldjump" tooltip="iOS 4: 31 @ +74.7%"/>
          </p:cNvPr>
          <p:cNvSpPr/>
          <p:nvPr/>
        </p:nvSpPr>
        <p:spPr>
          <a:xfrm>
            <a:off x="2479472" y="6487101"/>
            <a:ext cx="262472" cy="123644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1" name="Rectangle 680">
            <a:hlinkClick r:id="rId5" action="ppaction://hlinksldjump" tooltip="iOS 3: 22 @ +37.0%"/>
          </p:cNvPr>
          <p:cNvSpPr/>
          <p:nvPr/>
        </p:nvSpPr>
        <p:spPr>
          <a:xfrm>
            <a:off x="2741944" y="6356602"/>
            <a:ext cx="183809" cy="124221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2" name="Rectangle 681">
            <a:hlinkClick r:id="rId5" action="ppaction://hlinksldjump" tooltip="Java ME: 16 @ +50.5%"/>
          </p:cNvPr>
          <p:cNvSpPr/>
          <p:nvPr/>
        </p:nvSpPr>
        <p:spPr>
          <a:xfrm>
            <a:off x="2925753" y="6356602"/>
            <a:ext cx="134116" cy="124221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5" action="ppaction://hlinksldjump" tooltip="Black berry: 12 @ +258.1%"/>
          </p:cNvPr>
          <p:cNvSpPr/>
          <p:nvPr/>
        </p:nvSpPr>
        <p:spPr>
          <a:xfrm>
            <a:off x="2741944" y="6480823"/>
            <a:ext cx="187490" cy="701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Rectangle 683">
            <a:hlinkClick r:id="rId5" action="ppaction://hlinksldjump" tooltip="Android 2: 11 @ +29.2%"/>
          </p:cNvPr>
          <p:cNvSpPr/>
          <p:nvPr/>
        </p:nvSpPr>
        <p:spPr>
          <a:xfrm>
            <a:off x="2741944" y="6550984"/>
            <a:ext cx="187490" cy="59761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5" name="Rectangle 684">
            <a:hlinkClick r:id="rId5" action="ppaction://hlinksldjump" tooltip="Windows: 10 @ +29.0%"/>
          </p:cNvPr>
          <p:cNvSpPr/>
          <p:nvPr/>
        </p:nvSpPr>
        <p:spPr>
          <a:xfrm>
            <a:off x="2929434" y="6480823"/>
            <a:ext cx="130435" cy="84119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6" name="Rectangle 685">
            <a:hlinkClick r:id="rId5" action="ppaction://hlinksldjump" tooltip="Symbian: 4 @ +14.5%"/>
          </p:cNvPr>
          <p:cNvSpPr/>
          <p:nvPr/>
        </p:nvSpPr>
        <p:spPr>
          <a:xfrm>
            <a:off x="2929434" y="6564942"/>
            <a:ext cx="90657" cy="45803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7" name="Rectangle 686">
            <a:hlinkClick r:id="rId5" action="ppaction://hlinksldjump" tooltip="Android 1: 1 @ +50.2%"/>
          </p:cNvPr>
          <p:cNvSpPr/>
          <p:nvPr/>
        </p:nvSpPr>
        <p:spPr>
          <a:xfrm>
            <a:off x="3020091" y="6564942"/>
            <a:ext cx="39778" cy="37593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Rectangle 687">
            <a:hlinkClick r:id="rId5" action="ppaction://hlinksldjump" tooltip="Other: 0 @ +inf%"/>
          </p:cNvPr>
          <p:cNvSpPr/>
          <p:nvPr/>
        </p:nvSpPr>
        <p:spPr>
          <a:xfrm>
            <a:off x="3020091" y="6602535"/>
            <a:ext cx="39778" cy="82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9" name="Rectangle 688">
            <a:hlinkClick r:id="rId5" action="ppaction://hlinksldjump" tooltip="Cameraman: 19 @ +64.5%"/>
          </p:cNvPr>
          <p:cNvSpPr/>
          <p:nvPr/>
        </p:nvSpPr>
        <p:spPr>
          <a:xfrm>
            <a:off x="2115674" y="6343902"/>
            <a:ext cx="956895" cy="279543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90" name="Rectangle 689">
            <a:hlinkClick r:id="rId5" action="ppaction://hlinksldjump" tooltip="Android 3: 34 @ +121.2%"/>
          </p:cNvPr>
          <p:cNvSpPr/>
          <p:nvPr/>
        </p:nvSpPr>
        <p:spPr>
          <a:xfrm>
            <a:off x="2128374" y="6636145"/>
            <a:ext cx="347543" cy="1010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1" name="Rectangle 690">
            <a:hlinkClick r:id="rId5" action="ppaction://hlinksldjump" tooltip="iOS 4: 32 @ +249.7%"/>
          </p:cNvPr>
          <p:cNvSpPr/>
          <p:nvPr/>
        </p:nvSpPr>
        <p:spPr>
          <a:xfrm>
            <a:off x="2128374" y="6737226"/>
            <a:ext cx="347543" cy="953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2" name="Rectangle 691">
            <a:hlinkClick r:id="rId5" action="ppaction://hlinksldjump" tooltip="iOS 5: 29 @ +107.3%"/>
          </p:cNvPr>
          <p:cNvSpPr/>
          <p:nvPr/>
        </p:nvSpPr>
        <p:spPr>
          <a:xfrm>
            <a:off x="2475917" y="6636145"/>
            <a:ext cx="297095" cy="994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3" name="Rectangle 692">
            <a:hlinkClick r:id="rId5" action="ppaction://hlinksldjump" tooltip="Android 4: 28 @ +93.2%"/>
          </p:cNvPr>
          <p:cNvSpPr/>
          <p:nvPr/>
        </p:nvSpPr>
        <p:spPr>
          <a:xfrm>
            <a:off x="2475917" y="6735611"/>
            <a:ext cx="297095" cy="96989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4" name="Rectangle 693">
            <a:hlinkClick r:id="rId5" action="ppaction://hlinksldjump" tooltip="iOS 3: 15 @ +5.1%"/>
          </p:cNvPr>
          <p:cNvSpPr/>
          <p:nvPr/>
        </p:nvSpPr>
        <p:spPr>
          <a:xfrm>
            <a:off x="2773012" y="6636145"/>
            <a:ext cx="154410" cy="102897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5" name="Rectangle 694">
            <a:hlinkClick r:id="rId5" action="ppaction://hlinksldjump" tooltip="Java ME: 13 @ +55.1%"/>
          </p:cNvPr>
          <p:cNvSpPr/>
          <p:nvPr/>
        </p:nvSpPr>
        <p:spPr>
          <a:xfrm>
            <a:off x="2927422" y="6636145"/>
            <a:ext cx="132447" cy="102897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6" name="Rectangle 695">
            <a:hlinkClick r:id="rId5" action="ppaction://hlinksldjump" tooltip="Windows: 9 @ +81.3%"/>
          </p:cNvPr>
          <p:cNvSpPr/>
          <p:nvPr/>
        </p:nvSpPr>
        <p:spPr>
          <a:xfrm>
            <a:off x="2773012" y="6739042"/>
            <a:ext cx="167658" cy="55838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7" name="Rectangle 696">
            <a:hlinkClick r:id="rId5" action="ppaction://hlinksldjump" tooltip="Android 2: 6 @ -23.1%"/>
          </p:cNvPr>
          <p:cNvSpPr/>
          <p:nvPr/>
        </p:nvSpPr>
        <p:spPr>
          <a:xfrm>
            <a:off x="2773012" y="6794880"/>
            <a:ext cx="167658" cy="3772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8" name="Rectangle 697">
            <a:hlinkClick r:id="rId5" action="ppaction://hlinksldjump" tooltip="Symbian: 5 @ +180.1%"/>
          </p:cNvPr>
          <p:cNvSpPr/>
          <p:nvPr/>
        </p:nvSpPr>
        <p:spPr>
          <a:xfrm>
            <a:off x="2940670" y="6739042"/>
            <a:ext cx="119199" cy="472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Rectangle 698">
            <a:hlinkClick r:id="rId5" action="ppaction://hlinksldjump" tooltip="Black berry: 3 @ -57.0%"/>
          </p:cNvPr>
          <p:cNvSpPr/>
          <p:nvPr/>
        </p:nvSpPr>
        <p:spPr>
          <a:xfrm>
            <a:off x="2940670" y="6786252"/>
            <a:ext cx="72758" cy="46348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5" action="ppaction://hlinksldjump" tooltip="Android 1: 2 @ +302.9%"/>
          </p:cNvPr>
          <p:cNvSpPr/>
          <p:nvPr/>
        </p:nvSpPr>
        <p:spPr>
          <a:xfrm>
            <a:off x="3013428" y="6786252"/>
            <a:ext cx="46441" cy="349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hlinkClick r:id="rId5" action="ppaction://hlinksldjump" tooltip="Other: 1 @ -32.4%"/>
          </p:cNvPr>
          <p:cNvSpPr/>
          <p:nvPr/>
        </p:nvSpPr>
        <p:spPr>
          <a:xfrm>
            <a:off x="3013428" y="6821207"/>
            <a:ext cx="46441" cy="1139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>
            <a:hlinkClick r:id="rId5" action="ppaction://hlinksldjump" tooltip="Traveller: 15 @ +77.9%"/>
          </p:cNvPr>
          <p:cNvSpPr/>
          <p:nvPr/>
        </p:nvSpPr>
        <p:spPr>
          <a:xfrm>
            <a:off x="2115674" y="6623445"/>
            <a:ext cx="956895" cy="221855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03" name="Rectangle 702">
            <a:hlinkClick r:id="rId5" action="ppaction://hlinksldjump" tooltip="iOS 4: 17 @ +135.5%"/>
          </p:cNvPr>
          <p:cNvSpPr/>
          <p:nvPr/>
        </p:nvSpPr>
        <p:spPr>
          <a:xfrm>
            <a:off x="3085269" y="6356602"/>
            <a:ext cx="195261" cy="910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4" name="Rectangle 703">
            <a:hlinkClick r:id="rId5" action="ppaction://hlinksldjump" tooltip="iOS 5: 17 @ +32.5%"/>
          </p:cNvPr>
          <p:cNvSpPr/>
          <p:nvPr/>
        </p:nvSpPr>
        <p:spPr>
          <a:xfrm>
            <a:off x="3280530" y="6356602"/>
            <a:ext cx="191874" cy="91036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Rectangle 704">
            <a:hlinkClick r:id="rId5" action="ppaction://hlinksldjump" tooltip="Android 3: 16 @ +1.1%"/>
          </p:cNvPr>
          <p:cNvSpPr/>
          <p:nvPr/>
        </p:nvSpPr>
        <p:spPr>
          <a:xfrm>
            <a:off x="3085269" y="6447638"/>
            <a:ext cx="195411" cy="82277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6" name="Rectangle 705">
            <a:hlinkClick r:id="rId5" action="ppaction://hlinksldjump" tooltip="Android 4: 15 @ +22.9%"/>
          </p:cNvPr>
          <p:cNvSpPr/>
          <p:nvPr/>
        </p:nvSpPr>
        <p:spPr>
          <a:xfrm>
            <a:off x="3280680" y="6447638"/>
            <a:ext cx="191724" cy="82277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Rectangle 706">
            <a:hlinkClick r:id="rId5" action="ppaction://hlinksldjump" tooltip="iOS 3: 13 @ +94.7%"/>
          </p:cNvPr>
          <p:cNvSpPr/>
          <p:nvPr/>
        </p:nvSpPr>
        <p:spPr>
          <a:xfrm>
            <a:off x="3085269" y="6529915"/>
            <a:ext cx="207051" cy="65808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5" action="ppaction://hlinksldjump" tooltip="Android 2: 9 @ +53.2%"/>
          </p:cNvPr>
          <p:cNvSpPr/>
          <p:nvPr/>
        </p:nvSpPr>
        <p:spPr>
          <a:xfrm>
            <a:off x="3085269" y="6595723"/>
            <a:ext cx="207051" cy="46651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5" action="ppaction://hlinksldjump" tooltip="Java ME: 8 @ +63.8%"/>
          </p:cNvPr>
          <p:cNvSpPr/>
          <p:nvPr/>
        </p:nvSpPr>
        <p:spPr>
          <a:xfrm>
            <a:off x="3292320" y="6529915"/>
            <a:ext cx="108613" cy="78662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Rectangle 709">
            <a:hlinkClick r:id="rId5" action="ppaction://hlinksldjump" tooltip="Windows: 5 @ +20.2%"/>
          </p:cNvPr>
          <p:cNvSpPr/>
          <p:nvPr/>
        </p:nvSpPr>
        <p:spPr>
          <a:xfrm>
            <a:off x="3400933" y="6529915"/>
            <a:ext cx="71471" cy="78662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1" name="Rectangle 710">
            <a:hlinkClick r:id="rId5" action="ppaction://hlinksldjump" tooltip="Black berry: 3 @ -32.5%"/>
          </p:cNvPr>
          <p:cNvSpPr/>
          <p:nvPr/>
        </p:nvSpPr>
        <p:spPr>
          <a:xfrm>
            <a:off x="3292320" y="6608577"/>
            <a:ext cx="93314" cy="33796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2" name="Rectangle 711">
            <a:hlinkClick r:id="rId5" action="ppaction://hlinksldjump" tooltip="Symbian: 2 @ +6.2%"/>
          </p:cNvPr>
          <p:cNvSpPr/>
          <p:nvPr/>
        </p:nvSpPr>
        <p:spPr>
          <a:xfrm>
            <a:off x="3385634" y="6608577"/>
            <a:ext cx="67170" cy="33796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Rectangle 712">
            <a:hlinkClick r:id="rId5" action="ppaction://hlinksldjump" tooltip="Android 1: 0 @ -0.1%"/>
          </p:cNvPr>
          <p:cNvSpPr/>
          <p:nvPr/>
        </p:nvSpPr>
        <p:spPr>
          <a:xfrm>
            <a:off x="3452804" y="6608577"/>
            <a:ext cx="19600" cy="2225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4" name="Rectangle 713">
            <a:hlinkClick r:id="rId5" action="ppaction://hlinksldjump" tooltip="Other: 0 @ -15.6%"/>
          </p:cNvPr>
          <p:cNvSpPr/>
          <p:nvPr/>
        </p:nvSpPr>
        <p:spPr>
          <a:xfrm>
            <a:off x="3452804" y="6630830"/>
            <a:ext cx="19600" cy="1154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5" name="Rectangle 714">
            <a:hlinkClick r:id="rId5" action="ppaction://hlinksldjump" tooltip="Connected: 9 @ +38.0%"/>
          </p:cNvPr>
          <p:cNvSpPr/>
          <p:nvPr/>
        </p:nvSpPr>
        <p:spPr>
          <a:xfrm>
            <a:off x="3072569" y="6343902"/>
            <a:ext cx="412535" cy="311172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6" name="Rectangle 715">
            <a:hlinkClick r:id="rId5" action="ppaction://hlinksldjump" tooltip="iOS 4: 12 @ +74.8%"/>
          </p:cNvPr>
          <p:cNvSpPr/>
          <p:nvPr/>
        </p:nvSpPr>
        <p:spPr>
          <a:xfrm>
            <a:off x="3085269" y="6667774"/>
            <a:ext cx="135792" cy="86066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7" name="Rectangle 716">
            <a:hlinkClick r:id="rId5" action="ppaction://hlinksldjump" tooltip="Android 4: 11 @ +61.8%"/>
          </p:cNvPr>
          <p:cNvSpPr/>
          <p:nvPr/>
        </p:nvSpPr>
        <p:spPr>
          <a:xfrm>
            <a:off x="3085269" y="6753840"/>
            <a:ext cx="135792" cy="78760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5" action="ppaction://hlinksldjump" tooltip="Android 3: 10 @ +32.8%"/>
          </p:cNvPr>
          <p:cNvSpPr/>
          <p:nvPr/>
        </p:nvSpPr>
        <p:spPr>
          <a:xfrm>
            <a:off x="3221061" y="6667774"/>
            <a:ext cx="126202" cy="7576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9" name="Rectangle 718">
            <a:hlinkClick r:id="rId5" action="ppaction://hlinksldjump" tooltip="iOS 5: 10 @ +29.7%"/>
          </p:cNvPr>
          <p:cNvSpPr/>
          <p:nvPr/>
        </p:nvSpPr>
        <p:spPr>
          <a:xfrm>
            <a:off x="3347263" y="6667774"/>
            <a:ext cx="125141" cy="75761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5" action="ppaction://hlinksldjump" tooltip="Java ME: 7 @ +141.9%"/>
          </p:cNvPr>
          <p:cNvSpPr/>
          <p:nvPr/>
        </p:nvSpPr>
        <p:spPr>
          <a:xfrm>
            <a:off x="3221061" y="6743534"/>
            <a:ext cx="135294" cy="481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5" action="ppaction://hlinksldjump" tooltip="iOS 3: 6 @ -4.7%"/>
          </p:cNvPr>
          <p:cNvSpPr/>
          <p:nvPr/>
        </p:nvSpPr>
        <p:spPr>
          <a:xfrm>
            <a:off x="3221061" y="6791639"/>
            <a:ext cx="135294" cy="40961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5" action="ppaction://hlinksldjump" tooltip="Black berry: 3 @ +60.4%"/>
          </p:cNvPr>
          <p:cNvSpPr/>
          <p:nvPr/>
        </p:nvSpPr>
        <p:spPr>
          <a:xfrm>
            <a:off x="3356355" y="6743534"/>
            <a:ext cx="67502" cy="50245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Rectangle 722">
            <a:hlinkClick r:id="rId5" action="ppaction://hlinksldjump" tooltip="Android 2: 3 @ +15.1%"/>
          </p:cNvPr>
          <p:cNvSpPr/>
          <p:nvPr/>
        </p:nvSpPr>
        <p:spPr>
          <a:xfrm>
            <a:off x="3423857" y="6743534"/>
            <a:ext cx="48547" cy="50245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Rectangle 723">
            <a:hlinkClick r:id="rId5" action="ppaction://hlinksldjump" tooltip="Windows: 2 @ +66.2%"/>
          </p:cNvPr>
          <p:cNvSpPr/>
          <p:nvPr/>
        </p:nvSpPr>
        <p:spPr>
          <a:xfrm>
            <a:off x="3356355" y="6793779"/>
            <a:ext cx="59755" cy="38821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5" action="ppaction://hlinksldjump" tooltip="Symbian: 2 @ +92.1%"/>
          </p:cNvPr>
          <p:cNvSpPr/>
          <p:nvPr/>
        </p:nvSpPr>
        <p:spPr>
          <a:xfrm>
            <a:off x="3416110" y="6793779"/>
            <a:ext cx="56294" cy="33326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5" action="ppaction://hlinksldjump" tooltip="Android 1: 0 @ +inf%"/>
          </p:cNvPr>
          <p:cNvSpPr/>
          <p:nvPr/>
        </p:nvSpPr>
        <p:spPr>
          <a:xfrm>
            <a:off x="3416110" y="6827106"/>
            <a:ext cx="56294" cy="54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Rectangle 726">
            <a:hlinkClick r:id="rId5" action="ppaction://hlinksldjump" tooltip="Picky: 5 @ +47.7%"/>
          </p:cNvPr>
          <p:cNvSpPr/>
          <p:nvPr/>
        </p:nvSpPr>
        <p:spPr>
          <a:xfrm>
            <a:off x="3072569" y="6655074"/>
            <a:ext cx="412535" cy="190226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28" name="Rectangle 727">
            <a:hlinkClick r:id="rId5" action="ppaction://hlinksldjump" tooltip="Photo: 31 @ +56.7%"/>
          </p:cNvPr>
          <p:cNvSpPr/>
          <p:nvPr/>
        </p:nvSpPr>
        <p:spPr>
          <a:xfrm>
            <a:off x="0" y="5666898"/>
            <a:ext cx="3497804" cy="1191102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Photo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729" name="Rectangle 728">
            <a:hlinkClick r:id="rId5" action="ppaction://hlinksldjump" tooltip="Android 3: 120 @ +58.7%"/>
          </p:cNvPr>
          <p:cNvSpPr/>
          <p:nvPr/>
        </p:nvSpPr>
        <p:spPr>
          <a:xfrm>
            <a:off x="3523204" y="4315961"/>
            <a:ext cx="465360" cy="288351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0" name="Rectangle 729">
            <a:hlinkClick r:id="rId5" action="ppaction://hlinksldjump" tooltip="iOS 5: 113 @ +183.2%"/>
          </p:cNvPr>
          <p:cNvSpPr/>
          <p:nvPr/>
        </p:nvSpPr>
        <p:spPr>
          <a:xfrm>
            <a:off x="3523204" y="4604313"/>
            <a:ext cx="465360" cy="2731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1" name="Rectangle 730">
            <a:hlinkClick r:id="rId5" action="ppaction://hlinksldjump" tooltip="Android 4: 88 @ +142.1%"/>
          </p:cNvPr>
          <p:cNvSpPr/>
          <p:nvPr/>
        </p:nvSpPr>
        <p:spPr>
          <a:xfrm>
            <a:off x="3988564" y="4315961"/>
            <a:ext cx="422117" cy="2344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2" name="Rectangle 731">
            <a:hlinkClick r:id="rId5" action="ppaction://hlinksldjump" tooltip="iOS 4: 88 @ +59.4%"/>
          </p:cNvPr>
          <p:cNvSpPr/>
          <p:nvPr/>
        </p:nvSpPr>
        <p:spPr>
          <a:xfrm>
            <a:off x="4410681" y="4315961"/>
            <a:ext cx="418722" cy="234476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3" name="Rectangle 732">
            <a:hlinkClick r:id="rId5" action="ppaction://hlinksldjump" tooltip="Java ME: 86 @ +331.7%"/>
          </p:cNvPr>
          <p:cNvSpPr/>
          <p:nvPr/>
        </p:nvSpPr>
        <p:spPr>
          <a:xfrm>
            <a:off x="3988564" y="4550437"/>
            <a:ext cx="461157" cy="2094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4" name="Rectangle 733">
            <a:hlinkClick r:id="rId5" action="ppaction://hlinksldjump" tooltip="Windows: 48 @ +266.8%"/>
          </p:cNvPr>
          <p:cNvSpPr/>
          <p:nvPr/>
        </p:nvSpPr>
        <p:spPr>
          <a:xfrm>
            <a:off x="3988564" y="4759865"/>
            <a:ext cx="461157" cy="1176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5" name="Rectangle 734">
            <a:hlinkClick r:id="rId5" action="ppaction://hlinksldjump" tooltip="iOS 3: 40 @ +7.0%"/>
          </p:cNvPr>
          <p:cNvSpPr/>
          <p:nvPr/>
        </p:nvSpPr>
        <p:spPr>
          <a:xfrm>
            <a:off x="4449721" y="4550437"/>
            <a:ext cx="379682" cy="118796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6" name="Rectangle 735">
            <a:hlinkClick r:id="rId5" action="ppaction://hlinksldjump" tooltip="Android 2: 33 @ +38.7%"/>
          </p:cNvPr>
          <p:cNvSpPr/>
          <p:nvPr/>
        </p:nvSpPr>
        <p:spPr>
          <a:xfrm>
            <a:off x="4449721" y="4669233"/>
            <a:ext cx="250914" cy="148659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7" name="Rectangle 736">
            <a:hlinkClick r:id="rId5" action="ppaction://hlinksldjump" tooltip="Black berry: 17 @ -13.5%"/>
          </p:cNvPr>
          <p:cNvSpPr/>
          <p:nvPr/>
        </p:nvSpPr>
        <p:spPr>
          <a:xfrm>
            <a:off x="4700635" y="4669233"/>
            <a:ext cx="128768" cy="148659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>
            <a:hlinkClick r:id="rId5" action="ppaction://hlinksldjump" tooltip="Symbian: 14 @ +43.6%"/>
          </p:cNvPr>
          <p:cNvSpPr/>
          <p:nvPr/>
        </p:nvSpPr>
        <p:spPr>
          <a:xfrm>
            <a:off x="4449721" y="4817892"/>
            <a:ext cx="257599" cy="59611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9" name="Rectangle 738">
            <a:hlinkClick r:id="rId5" action="ppaction://hlinksldjump" tooltip="Android 1: 4 @ +67.7%"/>
          </p:cNvPr>
          <p:cNvSpPr/>
          <p:nvPr/>
        </p:nvSpPr>
        <p:spPr>
          <a:xfrm>
            <a:off x="4707320" y="4817892"/>
            <a:ext cx="66675" cy="59611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0" name="Rectangle 739">
            <a:hlinkClick r:id="rId5" action="ppaction://hlinksldjump" tooltip="Other: 3 @ +114.5%"/>
          </p:cNvPr>
          <p:cNvSpPr/>
          <p:nvPr/>
        </p:nvSpPr>
        <p:spPr>
          <a:xfrm>
            <a:off x="4773995" y="4817892"/>
            <a:ext cx="55409" cy="596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5" action="ppaction://hlinksldjump" tooltip="Newbie: 55 @ +95.7%"/>
          </p:cNvPr>
          <p:cNvSpPr/>
          <p:nvPr/>
        </p:nvSpPr>
        <p:spPr>
          <a:xfrm>
            <a:off x="3510504" y="4303261"/>
            <a:ext cx="1331600" cy="586942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42" name="Rectangle 741">
            <a:hlinkClick r:id="rId5" action="ppaction://hlinksldjump" tooltip="Android 4: 95 @ +25.8%"/>
          </p:cNvPr>
          <p:cNvSpPr/>
          <p:nvPr/>
        </p:nvSpPr>
        <p:spPr>
          <a:xfrm>
            <a:off x="3523204" y="4902903"/>
            <a:ext cx="471442" cy="223389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3" name="Rectangle 742">
            <a:hlinkClick r:id="rId5" action="ppaction://hlinksldjump" tooltip="iOS 5: 95 @ +94.3%"/>
          </p:cNvPr>
          <p:cNvSpPr/>
          <p:nvPr/>
        </p:nvSpPr>
        <p:spPr>
          <a:xfrm>
            <a:off x="3523204" y="5126292"/>
            <a:ext cx="471442" cy="222239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4" name="Rectangle 743">
            <a:hlinkClick r:id="rId5" action="ppaction://hlinksldjump" tooltip="iOS 4: 87 @ +103.2%"/>
          </p:cNvPr>
          <p:cNvSpPr/>
          <p:nvPr/>
        </p:nvSpPr>
        <p:spPr>
          <a:xfrm>
            <a:off x="3994646" y="4902903"/>
            <a:ext cx="470120" cy="2060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5" name="Rectangle 744">
            <a:hlinkClick r:id="rId5" action="ppaction://hlinksldjump" tooltip="Java ME: 68 @ +172.8%"/>
          </p:cNvPr>
          <p:cNvSpPr/>
          <p:nvPr/>
        </p:nvSpPr>
        <p:spPr>
          <a:xfrm>
            <a:off x="4464766" y="4902903"/>
            <a:ext cx="364638" cy="2060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6" name="Rectangle 745">
            <a:hlinkClick r:id="rId5" action="ppaction://hlinksldjump" tooltip="Android 3: 47 @ -24.1%"/>
          </p:cNvPr>
          <p:cNvSpPr/>
          <p:nvPr/>
        </p:nvSpPr>
        <p:spPr>
          <a:xfrm>
            <a:off x="3994646" y="5108963"/>
            <a:ext cx="373375" cy="138258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7" name="Rectangle 746">
            <a:hlinkClick r:id="rId5" action="ppaction://hlinksldjump" tooltip="iOS 3: 34 @ -17.4%"/>
          </p:cNvPr>
          <p:cNvSpPr/>
          <p:nvPr/>
        </p:nvSpPr>
        <p:spPr>
          <a:xfrm>
            <a:off x="3994646" y="5247221"/>
            <a:ext cx="373375" cy="101310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8" name="Rectangle 747">
            <a:hlinkClick r:id="rId5" action="ppaction://hlinksldjump" tooltip="Windows: 31 @ +54.0%"/>
          </p:cNvPr>
          <p:cNvSpPr/>
          <p:nvPr/>
        </p:nvSpPr>
        <p:spPr>
          <a:xfrm>
            <a:off x="4368020" y="5108963"/>
            <a:ext cx="252807" cy="137856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9" name="Rectangle 748">
            <a:hlinkClick r:id="rId5" action="ppaction://hlinksldjump" tooltip="Android 2: 26 @ +87.9%"/>
          </p:cNvPr>
          <p:cNvSpPr/>
          <p:nvPr/>
        </p:nvSpPr>
        <p:spPr>
          <a:xfrm>
            <a:off x="4620827" y="5108963"/>
            <a:ext cx="208577" cy="137856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0" name="Rectangle 749">
            <a:hlinkClick r:id="rId5" action="ppaction://hlinksldjump" tooltip="Black berry: 21 @ +44.5%"/>
          </p:cNvPr>
          <p:cNvSpPr/>
          <p:nvPr/>
        </p:nvSpPr>
        <p:spPr>
          <a:xfrm>
            <a:off x="4368020" y="5246819"/>
            <a:ext cx="228249" cy="101712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Rectangle 750">
            <a:hlinkClick r:id="rId5" action="ppaction://hlinksldjump" tooltip="Symbian: 15 @ +112.8%"/>
          </p:cNvPr>
          <p:cNvSpPr/>
          <p:nvPr/>
        </p:nvSpPr>
        <p:spPr>
          <a:xfrm>
            <a:off x="4596269" y="5246819"/>
            <a:ext cx="159933" cy="1017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Rectangle 751">
            <a:hlinkClick r:id="rId5" action="ppaction://hlinksldjump" tooltip="Android 1: 5 @ +187.3%"/>
          </p:cNvPr>
          <p:cNvSpPr/>
          <p:nvPr/>
        </p:nvSpPr>
        <p:spPr>
          <a:xfrm>
            <a:off x="4756202" y="5246819"/>
            <a:ext cx="73201" cy="790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Rectangle 752">
            <a:hlinkClick r:id="rId5" action="ppaction://hlinksldjump" tooltip="Other: 1 @ -18.3%"/>
          </p:cNvPr>
          <p:cNvSpPr/>
          <p:nvPr/>
        </p:nvSpPr>
        <p:spPr>
          <a:xfrm>
            <a:off x="4756202" y="5325894"/>
            <a:ext cx="73201" cy="22637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5" action="ppaction://hlinksldjump" tooltip="Retired: 44 @ +48.3%"/>
          </p:cNvPr>
          <p:cNvSpPr/>
          <p:nvPr/>
        </p:nvSpPr>
        <p:spPr>
          <a:xfrm>
            <a:off x="3510504" y="4890203"/>
            <a:ext cx="1331600" cy="471028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55" name="Rectangle 754">
            <a:hlinkClick r:id="rId5" action="ppaction://hlinksldjump" tooltip="iOS 3: 69 @ +93.0%"/>
          </p:cNvPr>
          <p:cNvSpPr/>
          <p:nvPr/>
        </p:nvSpPr>
        <p:spPr>
          <a:xfrm>
            <a:off x="4854803" y="4315961"/>
            <a:ext cx="422564" cy="180248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6" name="Rectangle 755">
            <a:hlinkClick r:id="rId5" action="ppaction://hlinksldjump" tooltip="Android 4: 61 @ +86.3%"/>
          </p:cNvPr>
          <p:cNvSpPr/>
          <p:nvPr/>
        </p:nvSpPr>
        <p:spPr>
          <a:xfrm>
            <a:off x="5277367" y="4315961"/>
            <a:ext cx="377111" cy="180248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7" name="Rectangle 756">
            <a:hlinkClick r:id="rId5" action="ppaction://hlinksldjump" tooltip="iOS 4: 55 @ +4.4%"/>
          </p:cNvPr>
          <p:cNvSpPr/>
          <p:nvPr/>
        </p:nvSpPr>
        <p:spPr>
          <a:xfrm>
            <a:off x="4854803" y="4496210"/>
            <a:ext cx="329261" cy="185565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8" name="Rectangle 757">
            <a:hlinkClick r:id="rId5" action="ppaction://hlinksldjump" tooltip="Android 3: 52 @ +15.1%"/>
          </p:cNvPr>
          <p:cNvSpPr/>
          <p:nvPr/>
        </p:nvSpPr>
        <p:spPr>
          <a:xfrm>
            <a:off x="4854803" y="4681775"/>
            <a:ext cx="329261" cy="174084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9" name="Rectangle 758">
            <a:hlinkClick r:id="rId5" action="ppaction://hlinksldjump" tooltip="iOS 5: 50 @ +103.4%"/>
          </p:cNvPr>
          <p:cNvSpPr/>
          <p:nvPr/>
        </p:nvSpPr>
        <p:spPr>
          <a:xfrm>
            <a:off x="5184064" y="4496210"/>
            <a:ext cx="281886" cy="1961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Rectangle 759">
            <a:hlinkClick r:id="rId5" action="ppaction://hlinksldjump" tooltip="Java ME: 33 @ +107.7%"/>
          </p:cNvPr>
          <p:cNvSpPr/>
          <p:nvPr/>
        </p:nvSpPr>
        <p:spPr>
          <a:xfrm>
            <a:off x="5465950" y="4496210"/>
            <a:ext cx="188528" cy="1961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Rectangle 760">
            <a:hlinkClick r:id="rId5" action="ppaction://hlinksldjump" tooltip="Black berry: 25 @ +147.9%"/>
          </p:cNvPr>
          <p:cNvSpPr/>
          <p:nvPr/>
        </p:nvSpPr>
        <p:spPr>
          <a:xfrm>
            <a:off x="5184064" y="4692339"/>
            <a:ext cx="290122" cy="964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2" name="Rectangle 761">
            <a:hlinkClick r:id="rId5" action="ppaction://hlinksldjump" tooltip="Windows: 18 @ -23.0%"/>
          </p:cNvPr>
          <p:cNvSpPr/>
          <p:nvPr/>
        </p:nvSpPr>
        <p:spPr>
          <a:xfrm>
            <a:off x="5184064" y="4788799"/>
            <a:ext cx="290122" cy="6706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Rectangle 762">
            <a:hlinkClick r:id="rId5" action="ppaction://hlinksldjump" tooltip="Android 2: 11 @ -51.1%"/>
          </p:cNvPr>
          <p:cNvSpPr/>
          <p:nvPr/>
        </p:nvSpPr>
        <p:spPr>
          <a:xfrm>
            <a:off x="5474186" y="4692339"/>
            <a:ext cx="180292" cy="70235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Rectangle 763">
            <a:hlinkClick r:id="rId5" action="ppaction://hlinksldjump" tooltip="Symbian: 11 @ +66.0%"/>
          </p:cNvPr>
          <p:cNvSpPr/>
          <p:nvPr/>
        </p:nvSpPr>
        <p:spPr>
          <a:xfrm>
            <a:off x="5474186" y="4762573"/>
            <a:ext cx="133765" cy="87274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Rectangle 764">
            <a:hlinkClick r:id="rId5" action="ppaction://hlinksldjump" tooltip="Android 1: 4 @ +124.9%"/>
          </p:cNvPr>
          <p:cNvSpPr/>
          <p:nvPr/>
        </p:nvSpPr>
        <p:spPr>
          <a:xfrm>
            <a:off x="5607951" y="4762573"/>
            <a:ext cx="46528" cy="872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Rectangle 765">
            <a:hlinkClick r:id="rId5" action="ppaction://hlinksldjump" tooltip="Other: 1 @ +47.6%"/>
          </p:cNvPr>
          <p:cNvSpPr/>
          <p:nvPr/>
        </p:nvSpPr>
        <p:spPr>
          <a:xfrm>
            <a:off x="5474186" y="4849847"/>
            <a:ext cx="180292" cy="6012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5" action="ppaction://hlinksldjump" tooltip="DINK: 33 @ +43.3%"/>
          </p:cNvPr>
          <p:cNvSpPr/>
          <p:nvPr/>
        </p:nvSpPr>
        <p:spPr>
          <a:xfrm>
            <a:off x="4842103" y="4303261"/>
            <a:ext cx="825075" cy="565298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68" name="Rectangle 767">
            <a:hlinkClick r:id="rId5" action="ppaction://hlinksldjump" tooltip="Android 3: 60 @ +194.1%"/>
          </p:cNvPr>
          <p:cNvSpPr/>
          <p:nvPr/>
        </p:nvSpPr>
        <p:spPr>
          <a:xfrm>
            <a:off x="5679878" y="4315961"/>
            <a:ext cx="356554" cy="1860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9" name="Rectangle 768">
            <a:hlinkClick r:id="rId5" action="ppaction://hlinksldjump" tooltip="Android 4: 58 @ +68.3%"/>
          </p:cNvPr>
          <p:cNvSpPr/>
          <p:nvPr/>
        </p:nvSpPr>
        <p:spPr>
          <a:xfrm>
            <a:off x="6036432" y="4315961"/>
            <a:ext cx="341613" cy="186013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0" name="Rectangle 769">
            <a:hlinkClick r:id="rId5" action="ppaction://hlinksldjump" tooltip="iOS 5: 58 @ +121.8%"/>
          </p:cNvPr>
          <p:cNvSpPr/>
          <p:nvPr/>
        </p:nvSpPr>
        <p:spPr>
          <a:xfrm>
            <a:off x="5679878" y="4501974"/>
            <a:ext cx="376878" cy="1682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1" name="Rectangle 770">
            <a:hlinkClick r:id="rId5" action="ppaction://hlinksldjump" tooltip="iOS 4: 49 @ +39.9%"/>
          </p:cNvPr>
          <p:cNvSpPr/>
          <p:nvPr/>
        </p:nvSpPr>
        <p:spPr>
          <a:xfrm>
            <a:off x="6056756" y="4501974"/>
            <a:ext cx="321289" cy="168273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2" name="Rectangle 771">
            <a:hlinkClick r:id="rId5" action="ppaction://hlinksldjump" tooltip="Java ME: 35 @ +25.5%"/>
          </p:cNvPr>
          <p:cNvSpPr/>
          <p:nvPr/>
        </p:nvSpPr>
        <p:spPr>
          <a:xfrm>
            <a:off x="5679878" y="4670246"/>
            <a:ext cx="208081" cy="185613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5" action="ppaction://hlinksldjump" tooltip="iOS 3: 29 @ +20.1%"/>
          </p:cNvPr>
          <p:cNvSpPr/>
          <p:nvPr/>
        </p:nvSpPr>
        <p:spPr>
          <a:xfrm>
            <a:off x="5887959" y="4670246"/>
            <a:ext cx="302923" cy="106737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Rectangle 773">
            <a:hlinkClick r:id="rId5" action="ppaction://hlinksldjump" tooltip="Windows: 22 @ +107.4%"/>
          </p:cNvPr>
          <p:cNvSpPr/>
          <p:nvPr/>
        </p:nvSpPr>
        <p:spPr>
          <a:xfrm>
            <a:off x="5887959" y="4776984"/>
            <a:ext cx="302923" cy="788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5" name="Rectangle 774">
            <a:hlinkClick r:id="rId5" action="ppaction://hlinksldjump" tooltip="Android 2: 14 @ +142.6%"/>
          </p:cNvPr>
          <p:cNvSpPr/>
          <p:nvPr/>
        </p:nvSpPr>
        <p:spPr>
          <a:xfrm>
            <a:off x="6190882" y="4670246"/>
            <a:ext cx="187163" cy="850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Rectangle 775">
            <a:hlinkClick r:id="rId5" action="ppaction://hlinksldjump" tooltip="Symbian: 7 @ +9.5%"/>
          </p:cNvPr>
          <p:cNvSpPr/>
          <p:nvPr/>
        </p:nvSpPr>
        <p:spPr>
          <a:xfrm>
            <a:off x="6190882" y="4755263"/>
            <a:ext cx="99565" cy="79788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Rectangle 776">
            <a:hlinkClick r:id="rId5" action="ppaction://hlinksldjump" tooltip="Black berry: 6 @ +8.4%"/>
          </p:cNvPr>
          <p:cNvSpPr/>
          <p:nvPr/>
        </p:nvSpPr>
        <p:spPr>
          <a:xfrm>
            <a:off x="6290448" y="4755263"/>
            <a:ext cx="87597" cy="79788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5" action="ppaction://hlinksldjump" tooltip="Other: 3 @ +200.4%"/>
          </p:cNvPr>
          <p:cNvSpPr/>
          <p:nvPr/>
        </p:nvSpPr>
        <p:spPr>
          <a:xfrm>
            <a:off x="6190882" y="4835051"/>
            <a:ext cx="137177" cy="208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Rectangle 778">
            <a:hlinkClick r:id="rId5" action="ppaction://hlinksldjump" tooltip="Android 1: 1 @ -65.9%"/>
          </p:cNvPr>
          <p:cNvSpPr/>
          <p:nvPr/>
        </p:nvSpPr>
        <p:spPr>
          <a:xfrm>
            <a:off x="6328059" y="4835051"/>
            <a:ext cx="49986" cy="20808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5" action="ppaction://hlinksldjump" tooltip="Listener: 29 @ +70.6%"/>
          </p:cNvPr>
          <p:cNvSpPr/>
          <p:nvPr/>
        </p:nvSpPr>
        <p:spPr>
          <a:xfrm>
            <a:off x="5667178" y="4303261"/>
            <a:ext cx="723567" cy="565298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81" name="Rectangle 780">
            <a:hlinkClick r:id="rId5" action="ppaction://hlinksldjump" tooltip="Android 4: 44 @ +99.0%"/>
          </p:cNvPr>
          <p:cNvSpPr/>
          <p:nvPr/>
        </p:nvSpPr>
        <p:spPr>
          <a:xfrm>
            <a:off x="4854803" y="4881259"/>
            <a:ext cx="306746" cy="150967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Rectangle 781">
            <a:hlinkClick r:id="rId5" action="ppaction://hlinksldjump" tooltip="iOS 4: 27 @ +16.5%"/>
          </p:cNvPr>
          <p:cNvSpPr/>
          <p:nvPr/>
        </p:nvSpPr>
        <p:spPr>
          <a:xfrm>
            <a:off x="4854803" y="5032226"/>
            <a:ext cx="306746" cy="90925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5" action="ppaction://hlinksldjump" tooltip="Android 3: 26 @ +9.5%"/>
          </p:cNvPr>
          <p:cNvSpPr/>
          <p:nvPr/>
        </p:nvSpPr>
        <p:spPr>
          <a:xfrm>
            <a:off x="5161549" y="4881259"/>
            <a:ext cx="272637" cy="99859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Rectangle 783">
            <a:hlinkClick r:id="rId5" action="ppaction://hlinksldjump" tooltip="Java ME: 19 @ +106.7%"/>
          </p:cNvPr>
          <p:cNvSpPr/>
          <p:nvPr/>
        </p:nvSpPr>
        <p:spPr>
          <a:xfrm>
            <a:off x="5161549" y="4981118"/>
            <a:ext cx="272637" cy="715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>
            <a:hlinkClick r:id="rId5" action="ppaction://hlinksldjump" tooltip="iOS 5: 18 @ -19.9%"/>
          </p:cNvPr>
          <p:cNvSpPr/>
          <p:nvPr/>
        </p:nvSpPr>
        <p:spPr>
          <a:xfrm>
            <a:off x="5161549" y="5052634"/>
            <a:ext cx="272637" cy="7051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5" action="ppaction://hlinksldjump" tooltip="iOS 3: 16 @ +36.8%"/>
          </p:cNvPr>
          <p:cNvSpPr/>
          <p:nvPr/>
        </p:nvSpPr>
        <p:spPr>
          <a:xfrm>
            <a:off x="5434186" y="4881259"/>
            <a:ext cx="237608" cy="71064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5" action="ppaction://hlinksldjump" tooltip="Windows: 13 @ +67.0%"/>
          </p:cNvPr>
          <p:cNvSpPr/>
          <p:nvPr/>
        </p:nvSpPr>
        <p:spPr>
          <a:xfrm>
            <a:off x="5434186" y="4952323"/>
            <a:ext cx="139454" cy="98264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Rectangle 787">
            <a:hlinkClick r:id="rId5" action="ppaction://hlinksldjump" tooltip="Android 2: 9 @ +114.6%"/>
          </p:cNvPr>
          <p:cNvSpPr/>
          <p:nvPr/>
        </p:nvSpPr>
        <p:spPr>
          <a:xfrm>
            <a:off x="5573640" y="4952323"/>
            <a:ext cx="98154" cy="982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5" action="ppaction://hlinksldjump" tooltip="Black berry: 8 @ +5.7%"/>
          </p:cNvPr>
          <p:cNvSpPr/>
          <p:nvPr/>
        </p:nvSpPr>
        <p:spPr>
          <a:xfrm>
            <a:off x="5434186" y="5050587"/>
            <a:ext cx="121705" cy="72564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5" action="ppaction://hlinksldjump" tooltip="Symbian: 6 @ +78.8%"/>
          </p:cNvPr>
          <p:cNvSpPr/>
          <p:nvPr/>
        </p:nvSpPr>
        <p:spPr>
          <a:xfrm>
            <a:off x="5555891" y="5050587"/>
            <a:ext cx="115903" cy="55732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5" action="ppaction://hlinksldjump" tooltip="Android 1: 1 @ +461.7%"/>
          </p:cNvPr>
          <p:cNvSpPr/>
          <p:nvPr/>
        </p:nvSpPr>
        <p:spPr>
          <a:xfrm>
            <a:off x="5555891" y="5106319"/>
            <a:ext cx="77466" cy="168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Rectangle 791">
            <a:hlinkClick r:id="rId5" action="ppaction://hlinksldjump" tooltip="Other: 1 @ -30.1%"/>
          </p:cNvPr>
          <p:cNvSpPr/>
          <p:nvPr/>
        </p:nvSpPr>
        <p:spPr>
          <a:xfrm>
            <a:off x="5633356" y="5106319"/>
            <a:ext cx="38438" cy="16832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5" action="ppaction://hlinksldjump" tooltip="Browser: 16 @ +37.5%"/>
          </p:cNvPr>
          <p:cNvSpPr/>
          <p:nvPr/>
        </p:nvSpPr>
        <p:spPr>
          <a:xfrm>
            <a:off x="4842103" y="4868559"/>
            <a:ext cx="842390" cy="267292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94" name="Rectangle 793">
            <a:hlinkClick r:id="rId5" action="ppaction://hlinksldjump" tooltip="iOS 4: 37 @ +121.3%"/>
          </p:cNvPr>
          <p:cNvSpPr/>
          <p:nvPr/>
        </p:nvSpPr>
        <p:spPr>
          <a:xfrm>
            <a:off x="4854803" y="5148551"/>
            <a:ext cx="313356" cy="1209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5" name="Rectangle 794">
            <a:hlinkClick r:id="rId5" action="ppaction://hlinksldjump" tooltip="iOS 5: 24 @ +337.8%"/>
          </p:cNvPr>
          <p:cNvSpPr/>
          <p:nvPr/>
        </p:nvSpPr>
        <p:spPr>
          <a:xfrm>
            <a:off x="4854803" y="5269482"/>
            <a:ext cx="313356" cy="790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5" action="ppaction://hlinksldjump" tooltip="Android 4: 23 @ +40.2%"/>
          </p:cNvPr>
          <p:cNvSpPr/>
          <p:nvPr/>
        </p:nvSpPr>
        <p:spPr>
          <a:xfrm>
            <a:off x="5168159" y="5148551"/>
            <a:ext cx="202688" cy="114232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Rectangle 796">
            <a:hlinkClick r:id="rId5" action="ppaction://hlinksldjump" tooltip="iOS 3: 17 @ +106.6%"/>
          </p:cNvPr>
          <p:cNvSpPr/>
          <p:nvPr/>
        </p:nvSpPr>
        <p:spPr>
          <a:xfrm>
            <a:off x="5168159" y="5262783"/>
            <a:ext cx="202688" cy="857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Rectangle 797">
            <a:hlinkClick r:id="rId5" action="ppaction://hlinksldjump" tooltip="Java ME: 15 @ +109.7%"/>
          </p:cNvPr>
          <p:cNvSpPr/>
          <p:nvPr/>
        </p:nvSpPr>
        <p:spPr>
          <a:xfrm>
            <a:off x="5370847" y="5148551"/>
            <a:ext cx="167938" cy="936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5" action="ppaction://hlinksldjump" tooltip="Android 3: 12 @ -36.3%"/>
          </p:cNvPr>
          <p:cNvSpPr/>
          <p:nvPr/>
        </p:nvSpPr>
        <p:spPr>
          <a:xfrm>
            <a:off x="5538785" y="5148551"/>
            <a:ext cx="133009" cy="93625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Rectangle 799">
            <a:hlinkClick r:id="rId5" action="ppaction://hlinksldjump" tooltip="Windows: 10 @ +42.1%"/>
          </p:cNvPr>
          <p:cNvSpPr/>
          <p:nvPr/>
        </p:nvSpPr>
        <p:spPr>
          <a:xfrm>
            <a:off x="5370847" y="5242176"/>
            <a:ext cx="182439" cy="57883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Rectangle 800">
            <a:hlinkClick r:id="rId5" action="ppaction://hlinksldjump" tooltip="Black berry: 9 @ +215.7%"/>
          </p:cNvPr>
          <p:cNvSpPr/>
          <p:nvPr/>
        </p:nvSpPr>
        <p:spPr>
          <a:xfrm>
            <a:off x="5370847" y="5300059"/>
            <a:ext cx="182439" cy="484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5" action="ppaction://hlinksldjump" tooltip="Android 2: 7 @ +52.1%"/>
          </p:cNvPr>
          <p:cNvSpPr/>
          <p:nvPr/>
        </p:nvSpPr>
        <p:spPr>
          <a:xfrm>
            <a:off x="5553286" y="5242176"/>
            <a:ext cx="118508" cy="57631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5" action="ppaction://hlinksldjump" tooltip="Symbian: 3 @ +98.4%"/>
          </p:cNvPr>
          <p:cNvSpPr/>
          <p:nvPr/>
        </p:nvSpPr>
        <p:spPr>
          <a:xfrm>
            <a:off x="5553286" y="5299807"/>
            <a:ext cx="71977" cy="48724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5" action="ppaction://hlinksldjump" tooltip="Android 1: 1 @ +927.1%"/>
          </p:cNvPr>
          <p:cNvSpPr/>
          <p:nvPr/>
        </p:nvSpPr>
        <p:spPr>
          <a:xfrm>
            <a:off x="5625263" y="5299807"/>
            <a:ext cx="46531" cy="284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Rectangle 804">
            <a:hlinkClick r:id="rId5" action="ppaction://hlinksldjump" tooltip="Other: 1 @ +449.4%"/>
          </p:cNvPr>
          <p:cNvSpPr/>
          <p:nvPr/>
        </p:nvSpPr>
        <p:spPr>
          <a:xfrm>
            <a:off x="5625263" y="5328251"/>
            <a:ext cx="46531" cy="202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5" action="ppaction://hlinksldjump" tooltip="Cameraman: 13 @ +78.5%"/>
          </p:cNvPr>
          <p:cNvSpPr/>
          <p:nvPr/>
        </p:nvSpPr>
        <p:spPr>
          <a:xfrm>
            <a:off x="4842103" y="5135851"/>
            <a:ext cx="842390" cy="225380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07" name="Rectangle 806">
            <a:hlinkClick r:id="rId5" action="ppaction://hlinksldjump" tooltip="iOS 4: 27 @ +245.8%"/>
          </p:cNvPr>
          <p:cNvSpPr/>
          <p:nvPr/>
        </p:nvSpPr>
        <p:spPr>
          <a:xfrm>
            <a:off x="5697194" y="4881259"/>
            <a:ext cx="261331" cy="1053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Rectangle 807">
            <a:hlinkClick r:id="rId5" action="ppaction://hlinksldjump" tooltip="iOS 5: 22 @ +277.0%"/>
          </p:cNvPr>
          <p:cNvSpPr/>
          <p:nvPr/>
        </p:nvSpPr>
        <p:spPr>
          <a:xfrm>
            <a:off x="5697194" y="4986570"/>
            <a:ext cx="261331" cy="839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Rectangle 808">
            <a:hlinkClick r:id="rId5" action="ppaction://hlinksldjump" tooltip="iOS 3: 17 @ +54.0%"/>
          </p:cNvPr>
          <p:cNvSpPr/>
          <p:nvPr/>
        </p:nvSpPr>
        <p:spPr>
          <a:xfrm>
            <a:off x="5958525" y="4881259"/>
            <a:ext cx="177448" cy="97554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5" action="ppaction://hlinksldjump" tooltip="Android 3: 16 @ +6.5%"/>
          </p:cNvPr>
          <p:cNvSpPr/>
          <p:nvPr/>
        </p:nvSpPr>
        <p:spPr>
          <a:xfrm>
            <a:off x="5958525" y="4978813"/>
            <a:ext cx="177448" cy="91671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Rectangle 810">
            <a:hlinkClick r:id="rId5" action="ppaction://hlinksldjump" tooltip="Android 4: 14 @ -4.7%"/>
          </p:cNvPr>
          <p:cNvSpPr/>
          <p:nvPr/>
        </p:nvSpPr>
        <p:spPr>
          <a:xfrm>
            <a:off x="6135973" y="4881259"/>
            <a:ext cx="136383" cy="105254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Rectangle 811">
            <a:hlinkClick r:id="rId5" action="ppaction://hlinksldjump" tooltip="Android 2: 11 @ +108.7%"/>
          </p:cNvPr>
          <p:cNvSpPr/>
          <p:nvPr/>
        </p:nvSpPr>
        <p:spPr>
          <a:xfrm>
            <a:off x="6272356" y="4881259"/>
            <a:ext cx="105689" cy="1052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Rectangle 812">
            <a:hlinkClick r:id="rId5" action="ppaction://hlinksldjump" tooltip="Java ME: 6 @ -37.3%"/>
          </p:cNvPr>
          <p:cNvSpPr/>
          <p:nvPr/>
        </p:nvSpPr>
        <p:spPr>
          <a:xfrm>
            <a:off x="6135973" y="4986513"/>
            <a:ext cx="138872" cy="46922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Rectangle 813">
            <a:hlinkClick r:id="rId5" action="ppaction://hlinksldjump" tooltip="Windows: 5 @ -4.4%"/>
          </p:cNvPr>
          <p:cNvSpPr/>
          <p:nvPr/>
        </p:nvSpPr>
        <p:spPr>
          <a:xfrm>
            <a:off x="6135973" y="5033435"/>
            <a:ext cx="138872" cy="37049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5" action="ppaction://hlinksldjump" tooltip="Black berry: 4 @ +32.5%"/>
          </p:cNvPr>
          <p:cNvSpPr/>
          <p:nvPr/>
        </p:nvSpPr>
        <p:spPr>
          <a:xfrm>
            <a:off x="6274845" y="4986513"/>
            <a:ext cx="103200" cy="42815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5" action="ppaction://hlinksldjump" tooltip="Symbian: 3 @ -5.3%"/>
          </p:cNvPr>
          <p:cNvSpPr/>
          <p:nvPr/>
        </p:nvSpPr>
        <p:spPr>
          <a:xfrm>
            <a:off x="6274845" y="5029327"/>
            <a:ext cx="74220" cy="41157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5" action="ppaction://hlinksldjump" tooltip="Android 1: 1 @ +94.2%"/>
          </p:cNvPr>
          <p:cNvSpPr/>
          <p:nvPr/>
        </p:nvSpPr>
        <p:spPr>
          <a:xfrm>
            <a:off x="6349064" y="5029327"/>
            <a:ext cx="28981" cy="33288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Rectangle 817">
            <a:hlinkClick r:id="rId5" action="ppaction://hlinksldjump" tooltip="Other: 0 @ +108.8%"/>
          </p:cNvPr>
          <p:cNvSpPr/>
          <p:nvPr/>
        </p:nvSpPr>
        <p:spPr>
          <a:xfrm>
            <a:off x="6349064" y="5062615"/>
            <a:ext cx="28981" cy="78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5" action="ppaction://hlinksldjump" tooltip="Traveller: 11 @ +54.0%"/>
          </p:cNvPr>
          <p:cNvSpPr/>
          <p:nvPr/>
        </p:nvSpPr>
        <p:spPr>
          <a:xfrm>
            <a:off x="5684494" y="4868559"/>
            <a:ext cx="706251" cy="214625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20" name="Rectangle 819">
            <a:hlinkClick r:id="rId5" action="ppaction://hlinksldjump" tooltip="Android 4: 15 @ +61.9%"/>
          </p:cNvPr>
          <p:cNvSpPr/>
          <p:nvPr/>
        </p:nvSpPr>
        <p:spPr>
          <a:xfrm>
            <a:off x="5697194" y="5095884"/>
            <a:ext cx="189954" cy="80896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1" name="Rectangle 820">
            <a:hlinkClick r:id="rId5" action="ppaction://hlinksldjump" tooltip="Android 3: 14 @ +39.5%"/>
          </p:cNvPr>
          <p:cNvSpPr/>
          <p:nvPr/>
        </p:nvSpPr>
        <p:spPr>
          <a:xfrm>
            <a:off x="5887148" y="5095884"/>
            <a:ext cx="179662" cy="80896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Rectangle 821">
            <a:hlinkClick r:id="rId5" action="ppaction://hlinksldjump" tooltip="iOS 5: 13 @ +23.6%"/>
          </p:cNvPr>
          <p:cNvSpPr/>
          <p:nvPr/>
        </p:nvSpPr>
        <p:spPr>
          <a:xfrm>
            <a:off x="5697194" y="5176780"/>
            <a:ext cx="151291" cy="88346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5" action="ppaction://hlinksldjump" tooltip="iOS 3: 12 @ +161.1%"/>
          </p:cNvPr>
          <p:cNvSpPr/>
          <p:nvPr/>
        </p:nvSpPr>
        <p:spPr>
          <a:xfrm>
            <a:off x="5697194" y="5265125"/>
            <a:ext cx="151291" cy="834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Rectangle 823">
            <a:hlinkClick r:id="rId5" action="ppaction://hlinksldjump" tooltip="iOS 4: 10 @ +89.8%"/>
          </p:cNvPr>
          <p:cNvSpPr/>
          <p:nvPr/>
        </p:nvSpPr>
        <p:spPr>
          <a:xfrm>
            <a:off x="5848485" y="5176780"/>
            <a:ext cx="117394" cy="90564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5" name="Rectangle 824">
            <a:hlinkClick r:id="rId5" action="ppaction://hlinksldjump" tooltip="Windows: 9 @ +101.4%"/>
          </p:cNvPr>
          <p:cNvSpPr/>
          <p:nvPr/>
        </p:nvSpPr>
        <p:spPr>
          <a:xfrm>
            <a:off x="5965879" y="5176780"/>
            <a:ext cx="100931" cy="905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>
            <a:hlinkClick r:id="rId5" action="ppaction://hlinksldjump" tooltip="Android 2: 6 @ +192.6%"/>
          </p:cNvPr>
          <p:cNvSpPr/>
          <p:nvPr/>
        </p:nvSpPr>
        <p:spPr>
          <a:xfrm>
            <a:off x="5848485" y="5267344"/>
            <a:ext cx="152985" cy="423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Rectangle 826">
            <a:hlinkClick r:id="rId5" action="ppaction://hlinksldjump" tooltip="Java ME: 6 @ +53.5%"/>
          </p:cNvPr>
          <p:cNvSpPr/>
          <p:nvPr/>
        </p:nvSpPr>
        <p:spPr>
          <a:xfrm>
            <a:off x="5848485" y="5309692"/>
            <a:ext cx="152985" cy="38839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Rectangle 827">
            <a:hlinkClick r:id="rId5" action="ppaction://hlinksldjump" tooltip="Black berry: 3 @ +92.7%"/>
          </p:cNvPr>
          <p:cNvSpPr/>
          <p:nvPr/>
        </p:nvSpPr>
        <p:spPr>
          <a:xfrm>
            <a:off x="6001470" y="5267344"/>
            <a:ext cx="65340" cy="50008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Rectangle 828">
            <a:hlinkClick r:id="rId5" action="ppaction://hlinksldjump" tooltip="Symbian: 1 @ -26.5%"/>
          </p:cNvPr>
          <p:cNvSpPr/>
          <p:nvPr/>
        </p:nvSpPr>
        <p:spPr>
          <a:xfrm>
            <a:off x="6001470" y="5317352"/>
            <a:ext cx="59539" cy="18394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Rectangle 829">
            <a:hlinkClick r:id="rId5" action="ppaction://hlinksldjump" tooltip="Android 1: 1 @ +119.8%"/>
          </p:cNvPr>
          <p:cNvSpPr/>
          <p:nvPr/>
        </p:nvSpPr>
        <p:spPr>
          <a:xfrm>
            <a:off x="6001470" y="5335746"/>
            <a:ext cx="59539" cy="127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>
            <a:hlinkClick r:id="rId5" action="ppaction://hlinksldjump" tooltip="Other: 0 @ -68.3%"/>
          </p:cNvPr>
          <p:cNvSpPr/>
          <p:nvPr/>
        </p:nvSpPr>
        <p:spPr>
          <a:xfrm>
            <a:off x="6061009" y="5317352"/>
            <a:ext cx="5801" cy="31179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5" action="ppaction://hlinksldjump" tooltip="Connected: 8 @ +67.1%"/>
          </p:cNvPr>
          <p:cNvSpPr/>
          <p:nvPr/>
        </p:nvSpPr>
        <p:spPr>
          <a:xfrm>
            <a:off x="5684494" y="5083184"/>
            <a:ext cx="395016" cy="278047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33" name="Rectangle 832">
            <a:hlinkClick r:id="rId5" action="ppaction://hlinksldjump" tooltip="Java ME: 12 @ +375.5%"/>
          </p:cNvPr>
          <p:cNvSpPr/>
          <p:nvPr/>
        </p:nvSpPr>
        <p:spPr>
          <a:xfrm>
            <a:off x="6092210" y="5095884"/>
            <a:ext cx="145567" cy="796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Rectangle 833">
            <a:hlinkClick r:id="rId5" action="ppaction://hlinksldjump" tooltip="iOS 5: 11 @ +147.5%"/>
          </p:cNvPr>
          <p:cNvSpPr/>
          <p:nvPr/>
        </p:nvSpPr>
        <p:spPr>
          <a:xfrm>
            <a:off x="6237777" y="5095884"/>
            <a:ext cx="140268" cy="796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Rectangle 834">
            <a:hlinkClick r:id="rId5" action="ppaction://hlinksldjump" tooltip="iOS 4: 10 @ +110.8%"/>
          </p:cNvPr>
          <p:cNvSpPr/>
          <p:nvPr/>
        </p:nvSpPr>
        <p:spPr>
          <a:xfrm>
            <a:off x="6092210" y="5175516"/>
            <a:ext cx="145406" cy="699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Rectangle 835">
            <a:hlinkClick r:id="rId5" action="ppaction://hlinksldjump" tooltip="Android 3: 10 @ +46.2%"/>
          </p:cNvPr>
          <p:cNvSpPr/>
          <p:nvPr/>
        </p:nvSpPr>
        <p:spPr>
          <a:xfrm>
            <a:off x="6237615" y="5175516"/>
            <a:ext cx="140430" cy="69968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Rectangle 836">
            <a:hlinkClick r:id="rId5" action="ppaction://hlinksldjump" tooltip="Android 4: 9 @ +12.1%"/>
          </p:cNvPr>
          <p:cNvSpPr/>
          <p:nvPr/>
        </p:nvSpPr>
        <p:spPr>
          <a:xfrm>
            <a:off x="6092210" y="5245484"/>
            <a:ext cx="151011" cy="56928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Rectangle 837">
            <a:hlinkClick r:id="rId5" action="ppaction://hlinksldjump" tooltip="iOS 3: 7 @ +60.4%"/>
          </p:cNvPr>
          <p:cNvSpPr/>
          <p:nvPr/>
        </p:nvSpPr>
        <p:spPr>
          <a:xfrm>
            <a:off x="6092210" y="5302412"/>
            <a:ext cx="151011" cy="46119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Rectangle 838">
            <a:hlinkClick r:id="rId5" action="ppaction://hlinksldjump" tooltip="Android 2: 5 @ +110.5%"/>
          </p:cNvPr>
          <p:cNvSpPr/>
          <p:nvPr/>
        </p:nvSpPr>
        <p:spPr>
          <a:xfrm>
            <a:off x="6243221" y="5245484"/>
            <a:ext cx="134824" cy="404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Rectangle 839">
            <a:hlinkClick r:id="rId5" action="ppaction://hlinksldjump" tooltip="Windows: 4 @ +31.4%"/>
          </p:cNvPr>
          <p:cNvSpPr/>
          <p:nvPr/>
        </p:nvSpPr>
        <p:spPr>
          <a:xfrm>
            <a:off x="6243221" y="5285906"/>
            <a:ext cx="98485" cy="44309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Rectangle 840">
            <a:hlinkClick r:id="rId5" action="ppaction://hlinksldjump" tooltip="Black berry: 2 @ -37.5%"/>
          </p:cNvPr>
          <p:cNvSpPr/>
          <p:nvPr/>
        </p:nvSpPr>
        <p:spPr>
          <a:xfrm>
            <a:off x="6243221" y="5330215"/>
            <a:ext cx="98485" cy="18316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Rectangle 841">
            <a:hlinkClick r:id="rId5" action="ppaction://hlinksldjump" tooltip="Symbian: 1 @ +0.0%"/>
          </p:cNvPr>
          <p:cNvSpPr/>
          <p:nvPr/>
        </p:nvSpPr>
        <p:spPr>
          <a:xfrm>
            <a:off x="6341706" y="5285906"/>
            <a:ext cx="36339" cy="37478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3" name="Rectangle 842">
            <a:hlinkClick r:id="rId5" action="ppaction://hlinksldjump" tooltip="Other: 1 @ +346.9%"/>
          </p:cNvPr>
          <p:cNvSpPr/>
          <p:nvPr/>
        </p:nvSpPr>
        <p:spPr>
          <a:xfrm>
            <a:off x="6341706" y="5323384"/>
            <a:ext cx="36339" cy="177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Rectangle 843">
            <a:hlinkClick r:id="rId5" action="ppaction://hlinksldjump" tooltip="Android 1: 0 @ +149.5%"/>
          </p:cNvPr>
          <p:cNvSpPr/>
          <p:nvPr/>
        </p:nvSpPr>
        <p:spPr>
          <a:xfrm>
            <a:off x="6341706" y="5341155"/>
            <a:ext cx="36339" cy="73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5" name="Rectangle 844">
            <a:hlinkClick r:id="rId5" action="ppaction://hlinksldjump" tooltip="Picky: 6 @ +76.5%"/>
          </p:cNvPr>
          <p:cNvSpPr/>
          <p:nvPr/>
        </p:nvSpPr>
        <p:spPr>
          <a:xfrm>
            <a:off x="6079510" y="5083184"/>
            <a:ext cx="311235" cy="278047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6" name="Rectangle 845">
            <a:hlinkClick r:id="rId5" action="ppaction://hlinksldjump" tooltip="Business: 24 @ +62.9%"/>
          </p:cNvPr>
          <p:cNvSpPr/>
          <p:nvPr/>
        </p:nvSpPr>
        <p:spPr>
          <a:xfrm>
            <a:off x="3497804" y="4290561"/>
            <a:ext cx="2905641" cy="1083370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Business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47" name="Rectangle 846">
            <a:hlinkClick r:id="rId5" action="ppaction://hlinksldjump" tooltip="Android 3: 86 @ +157.7%"/>
          </p:cNvPr>
          <p:cNvSpPr/>
          <p:nvPr/>
        </p:nvSpPr>
        <p:spPr>
          <a:xfrm>
            <a:off x="3523204" y="5399331"/>
            <a:ext cx="422213" cy="2219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8" name="Rectangle 847">
            <a:hlinkClick r:id="rId5" action="ppaction://hlinksldjump" tooltip="Android 4: 67 @ +40.5%"/>
          </p:cNvPr>
          <p:cNvSpPr/>
          <p:nvPr/>
        </p:nvSpPr>
        <p:spPr>
          <a:xfrm>
            <a:off x="3523204" y="5621305"/>
            <a:ext cx="422213" cy="173429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9" name="Rectangle 848">
            <a:hlinkClick r:id="rId5" action="ppaction://hlinksldjump" tooltip="Java ME: 62 @ +183.0%"/>
          </p:cNvPr>
          <p:cNvSpPr/>
          <p:nvPr/>
        </p:nvSpPr>
        <p:spPr>
          <a:xfrm>
            <a:off x="3945417" y="5399331"/>
            <a:ext cx="392599" cy="1724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0" name="Rectangle 849">
            <a:hlinkClick r:id="rId5" action="ppaction://hlinksldjump" tooltip="iOS 4: 62 @ +86.2%"/>
          </p:cNvPr>
          <p:cNvSpPr/>
          <p:nvPr/>
        </p:nvSpPr>
        <p:spPr>
          <a:xfrm>
            <a:off x="4338016" y="5399331"/>
            <a:ext cx="392462" cy="172417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5" action="ppaction://hlinksldjump" tooltip="iOS 3: 43 @ -19.9%"/>
          </p:cNvPr>
          <p:cNvSpPr/>
          <p:nvPr/>
        </p:nvSpPr>
        <p:spPr>
          <a:xfrm>
            <a:off x="3945417" y="5571748"/>
            <a:ext cx="379462" cy="12440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2" name="Rectangle 851">
            <a:hlinkClick r:id="rId5" action="ppaction://hlinksldjump" tooltip="iOS 5: 34 @ -18.8%"/>
          </p:cNvPr>
          <p:cNvSpPr/>
          <p:nvPr/>
        </p:nvSpPr>
        <p:spPr>
          <a:xfrm>
            <a:off x="3945417" y="5696150"/>
            <a:ext cx="379462" cy="98584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3" name="Rectangle 852">
            <a:hlinkClick r:id="rId5" action="ppaction://hlinksldjump" tooltip="Windows: 26 @ +35.3%"/>
          </p:cNvPr>
          <p:cNvSpPr/>
          <p:nvPr/>
        </p:nvSpPr>
        <p:spPr>
          <a:xfrm>
            <a:off x="4324879" y="5571748"/>
            <a:ext cx="207196" cy="139320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4" name="Rectangle 853">
            <a:hlinkClick r:id="rId5" action="ppaction://hlinksldjump" tooltip="Black berry: 25 @ +107.3%"/>
          </p:cNvPr>
          <p:cNvSpPr/>
          <p:nvPr/>
        </p:nvSpPr>
        <p:spPr>
          <a:xfrm>
            <a:off x="4532075" y="5571748"/>
            <a:ext cx="198403" cy="1393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" name="Rectangle 854">
            <a:hlinkClick r:id="rId5" action="ppaction://hlinksldjump" tooltip="Android 2: 15 @ +3.6%"/>
          </p:cNvPr>
          <p:cNvSpPr/>
          <p:nvPr/>
        </p:nvSpPr>
        <p:spPr>
          <a:xfrm>
            <a:off x="4324879" y="5711068"/>
            <a:ext cx="189228" cy="8366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Rectangle 855">
            <a:hlinkClick r:id="rId5" action="ppaction://hlinksldjump" tooltip="Symbian: 9 @ +119.7%"/>
          </p:cNvPr>
          <p:cNvSpPr/>
          <p:nvPr/>
        </p:nvSpPr>
        <p:spPr>
          <a:xfrm>
            <a:off x="4514107" y="5711068"/>
            <a:ext cx="123690" cy="836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Rectangle 856">
            <a:hlinkClick r:id="rId5" action="ppaction://hlinksldjump" tooltip="Android 1: 5 @ +184.4%"/>
          </p:cNvPr>
          <p:cNvSpPr/>
          <p:nvPr/>
        </p:nvSpPr>
        <p:spPr>
          <a:xfrm>
            <a:off x="4637797" y="5711068"/>
            <a:ext cx="92681" cy="573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Rectangle 857">
            <a:hlinkClick r:id="rId5" action="ppaction://hlinksldjump" tooltip="Other: 2 @ +6.0%"/>
          </p:cNvPr>
          <p:cNvSpPr/>
          <p:nvPr/>
        </p:nvSpPr>
        <p:spPr>
          <a:xfrm>
            <a:off x="4637797" y="5768427"/>
            <a:ext cx="92681" cy="26307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Rectangle 858">
            <a:hlinkClick r:id="rId5" action="ppaction://hlinksldjump" tooltip="Newbie: 36 @ +52.7%"/>
          </p:cNvPr>
          <p:cNvSpPr/>
          <p:nvPr/>
        </p:nvSpPr>
        <p:spPr>
          <a:xfrm>
            <a:off x="3510504" y="5386631"/>
            <a:ext cx="1232674" cy="420803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0" name="Rectangle 859">
            <a:hlinkClick r:id="rId5" action="ppaction://hlinksldjump" tooltip="Android 4: 82 @ +48.1%"/>
          </p:cNvPr>
          <p:cNvSpPr/>
          <p:nvPr/>
        </p:nvSpPr>
        <p:spPr>
          <a:xfrm>
            <a:off x="3523204" y="5820134"/>
            <a:ext cx="425030" cy="207791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1" name="Rectangle 860">
            <a:hlinkClick r:id="rId5" action="ppaction://hlinksldjump" tooltip="Java ME: 55 @ +87.2%"/>
          </p:cNvPr>
          <p:cNvSpPr/>
          <p:nvPr/>
        </p:nvSpPr>
        <p:spPr>
          <a:xfrm>
            <a:off x="3523204" y="6027925"/>
            <a:ext cx="425030" cy="140982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2" name="Rectangle 861">
            <a:hlinkClick r:id="rId5" action="ppaction://hlinksldjump" tooltip="iOS 4: 50 @ -8.9%"/>
          </p:cNvPr>
          <p:cNvSpPr/>
          <p:nvPr/>
        </p:nvSpPr>
        <p:spPr>
          <a:xfrm>
            <a:off x="3948234" y="5820134"/>
            <a:ext cx="291202" cy="184089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3" name="Rectangle 862">
            <a:hlinkClick r:id="rId5" action="ppaction://hlinksldjump" tooltip="iOS 3: 44 @ +80.9%"/>
          </p:cNvPr>
          <p:cNvSpPr/>
          <p:nvPr/>
        </p:nvSpPr>
        <p:spPr>
          <a:xfrm>
            <a:off x="3948234" y="6004223"/>
            <a:ext cx="291202" cy="164684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4" name="Rectangle 863">
            <a:hlinkClick r:id="rId5" action="ppaction://hlinksldjump" tooltip="Android 3: 38 @ +28.2%"/>
          </p:cNvPr>
          <p:cNvSpPr/>
          <p:nvPr/>
        </p:nvSpPr>
        <p:spPr>
          <a:xfrm>
            <a:off x="4239436" y="5820134"/>
            <a:ext cx="270888" cy="153224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5" name="Rectangle 864">
            <a:hlinkClick r:id="rId5" action="ppaction://hlinksldjump" tooltip="iOS 5: 31 @ +7.0%"/>
          </p:cNvPr>
          <p:cNvSpPr/>
          <p:nvPr/>
        </p:nvSpPr>
        <p:spPr>
          <a:xfrm>
            <a:off x="4510324" y="5820134"/>
            <a:ext cx="220154" cy="153224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6" name="Rectangle 865">
            <a:hlinkClick r:id="rId5" action="ppaction://hlinksldjump" tooltip="Windows: 30 @ +38.5%"/>
          </p:cNvPr>
          <p:cNvSpPr/>
          <p:nvPr/>
        </p:nvSpPr>
        <p:spPr>
          <a:xfrm>
            <a:off x="4239436" y="5973358"/>
            <a:ext cx="275615" cy="117057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7" name="Rectangle 866">
            <a:hlinkClick r:id="rId5" action="ppaction://hlinksldjump" tooltip="Black berry: 20 @ +31.2%"/>
          </p:cNvPr>
          <p:cNvSpPr/>
          <p:nvPr/>
        </p:nvSpPr>
        <p:spPr>
          <a:xfrm>
            <a:off x="4239436" y="6090415"/>
            <a:ext cx="275615" cy="78492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8" name="Rectangle 867">
            <a:hlinkClick r:id="rId5" action="ppaction://hlinksldjump" tooltip="Android 2: 17 @ -15.6%"/>
          </p:cNvPr>
          <p:cNvSpPr/>
          <p:nvPr/>
        </p:nvSpPr>
        <p:spPr>
          <a:xfrm>
            <a:off x="4515051" y="5973358"/>
            <a:ext cx="215427" cy="85462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9" name="Rectangle 868">
            <a:hlinkClick r:id="rId5" action="ppaction://hlinksldjump" tooltip="Symbian: 16 @ +285.4%"/>
          </p:cNvPr>
          <p:cNvSpPr/>
          <p:nvPr/>
        </p:nvSpPr>
        <p:spPr>
          <a:xfrm>
            <a:off x="4515051" y="6058820"/>
            <a:ext cx="167764" cy="1040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Rectangle 869">
            <a:hlinkClick r:id="rId5" action="ppaction://hlinksldjump" tooltip="Android 1: 5 @ +147.3%"/>
          </p:cNvPr>
          <p:cNvSpPr/>
          <p:nvPr/>
        </p:nvSpPr>
        <p:spPr>
          <a:xfrm>
            <a:off x="4682815" y="6058820"/>
            <a:ext cx="47663" cy="1040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Rectangle 870">
            <a:hlinkClick r:id="rId5" action="ppaction://hlinksldjump" tooltip="Other: 1 @ +10.3%"/>
          </p:cNvPr>
          <p:cNvSpPr/>
          <p:nvPr/>
        </p:nvSpPr>
        <p:spPr>
          <a:xfrm>
            <a:off x="4515051" y="6162871"/>
            <a:ext cx="215427" cy="6036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Rectangle 871">
            <a:hlinkClick r:id="rId5" action="ppaction://hlinksldjump" tooltip="Retired: 32 @ +35.7%"/>
          </p:cNvPr>
          <p:cNvSpPr/>
          <p:nvPr/>
        </p:nvSpPr>
        <p:spPr>
          <a:xfrm>
            <a:off x="3510504" y="5807434"/>
            <a:ext cx="1232674" cy="374173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73" name="Rectangle 872">
            <a:hlinkClick r:id="rId5" action="ppaction://hlinksldjump" tooltip="Android 4: 70 @ +82.6%"/>
          </p:cNvPr>
          <p:cNvSpPr/>
          <p:nvPr/>
        </p:nvSpPr>
        <p:spPr>
          <a:xfrm>
            <a:off x="4755878" y="5399331"/>
            <a:ext cx="340464" cy="224229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4" name="Rectangle 873">
            <a:hlinkClick r:id="rId5" action="ppaction://hlinksldjump" tooltip="Android 3: 57 @ +93.2%"/>
          </p:cNvPr>
          <p:cNvSpPr/>
          <p:nvPr/>
        </p:nvSpPr>
        <p:spPr>
          <a:xfrm>
            <a:off x="4755878" y="5623560"/>
            <a:ext cx="340464" cy="181058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5" name="Rectangle 874">
            <a:hlinkClick r:id="rId5" action="ppaction://hlinksldjump" tooltip="iOS 4: 45 @ +19.6%"/>
          </p:cNvPr>
          <p:cNvSpPr/>
          <p:nvPr/>
        </p:nvSpPr>
        <p:spPr>
          <a:xfrm>
            <a:off x="5096342" y="5399331"/>
            <a:ext cx="273344" cy="177796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6" name="Rectangle 875">
            <a:hlinkClick r:id="rId5" action="ppaction://hlinksldjump" tooltip="iOS 5: 40 @ -16.6%"/>
          </p:cNvPr>
          <p:cNvSpPr/>
          <p:nvPr/>
        </p:nvSpPr>
        <p:spPr>
          <a:xfrm>
            <a:off x="5369686" y="5399331"/>
            <a:ext cx="242736" cy="177796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7" name="Rectangle 876">
            <a:hlinkClick r:id="rId5" action="ppaction://hlinksldjump" tooltip="Windows: 31 @ +204.4%"/>
          </p:cNvPr>
          <p:cNvSpPr/>
          <p:nvPr/>
        </p:nvSpPr>
        <p:spPr>
          <a:xfrm>
            <a:off x="5096342" y="5577127"/>
            <a:ext cx="291703" cy="1166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8" name="Rectangle 877">
            <a:hlinkClick r:id="rId5" action="ppaction://hlinksldjump" tooltip="iOS 3: 30 @ +68.2%"/>
          </p:cNvPr>
          <p:cNvSpPr/>
          <p:nvPr/>
        </p:nvSpPr>
        <p:spPr>
          <a:xfrm>
            <a:off x="5096342" y="5693747"/>
            <a:ext cx="291703" cy="110871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" name="Rectangle 878">
            <a:hlinkClick r:id="rId5" action="ppaction://hlinksldjump" tooltip="Java ME: 18 @ +8.0%"/>
          </p:cNvPr>
          <p:cNvSpPr/>
          <p:nvPr/>
        </p:nvSpPr>
        <p:spPr>
          <a:xfrm>
            <a:off x="5388045" y="5577127"/>
            <a:ext cx="224377" cy="86637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0" name="Rectangle 879">
            <a:hlinkClick r:id="rId5" action="ppaction://hlinksldjump" tooltip="Black berry: 13 @ -12.8%"/>
          </p:cNvPr>
          <p:cNvSpPr/>
          <p:nvPr/>
        </p:nvSpPr>
        <p:spPr>
          <a:xfrm>
            <a:off x="5388045" y="5663764"/>
            <a:ext cx="224377" cy="65050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Rectangle 880">
            <a:hlinkClick r:id="rId5" action="ppaction://hlinksldjump" tooltip="Android 2: 10 @ -23.8%"/>
          </p:cNvPr>
          <p:cNvSpPr/>
          <p:nvPr/>
        </p:nvSpPr>
        <p:spPr>
          <a:xfrm>
            <a:off x="5388045" y="5728814"/>
            <a:ext cx="149448" cy="75804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2" name="Rectangle 881">
            <a:hlinkClick r:id="rId5" action="ppaction://hlinksldjump" tooltip="Symbian: 4 @ -7.5%"/>
          </p:cNvPr>
          <p:cNvSpPr/>
          <p:nvPr/>
        </p:nvSpPr>
        <p:spPr>
          <a:xfrm>
            <a:off x="5537493" y="5728814"/>
            <a:ext cx="74929" cy="58039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Rectangle 882">
            <a:hlinkClick r:id="rId5" action="ppaction://hlinksldjump" tooltip="Android 1: 1 @ +48.7%"/>
          </p:cNvPr>
          <p:cNvSpPr/>
          <p:nvPr/>
        </p:nvSpPr>
        <p:spPr>
          <a:xfrm>
            <a:off x="5537493" y="5786853"/>
            <a:ext cx="64549" cy="17765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Rectangle 883">
            <a:hlinkClick r:id="rId5" action="ppaction://hlinksldjump" tooltip="Other: 0 @ -70.3%"/>
          </p:cNvPr>
          <p:cNvSpPr/>
          <p:nvPr/>
        </p:nvSpPr>
        <p:spPr>
          <a:xfrm>
            <a:off x="5602042" y="5786853"/>
            <a:ext cx="10380" cy="17765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Rectangle 884">
            <a:hlinkClick r:id="rId5" action="ppaction://hlinksldjump" tooltip="DINK: 27 @ +37.7%"/>
          </p:cNvPr>
          <p:cNvSpPr/>
          <p:nvPr/>
        </p:nvSpPr>
        <p:spPr>
          <a:xfrm>
            <a:off x="4743178" y="5386631"/>
            <a:ext cx="881944" cy="430687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86" name="Rectangle 885">
            <a:hlinkClick r:id="rId5" action="ppaction://hlinksldjump" tooltip="iOS 5: 48 @ +101.6%"/>
          </p:cNvPr>
          <p:cNvSpPr/>
          <p:nvPr/>
        </p:nvSpPr>
        <p:spPr>
          <a:xfrm>
            <a:off x="4755878" y="5830018"/>
            <a:ext cx="291384" cy="1746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7" name="Rectangle 886">
            <a:hlinkClick r:id="rId5" action="ppaction://hlinksldjump" tooltip="Android 4: 45 @ +31.4%"/>
          </p:cNvPr>
          <p:cNvSpPr/>
          <p:nvPr/>
        </p:nvSpPr>
        <p:spPr>
          <a:xfrm>
            <a:off x="4755878" y="6004695"/>
            <a:ext cx="291384" cy="164212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8" name="Rectangle 887">
            <a:hlinkClick r:id="rId5" action="ppaction://hlinksldjump" tooltip="Android 3: 39 @ +27.5%"/>
          </p:cNvPr>
          <p:cNvSpPr/>
          <p:nvPr/>
        </p:nvSpPr>
        <p:spPr>
          <a:xfrm>
            <a:off x="5047262" y="5830018"/>
            <a:ext cx="323789" cy="127706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9" name="Rectangle 888">
            <a:hlinkClick r:id="rId5" action="ppaction://hlinksldjump" tooltip="Java ME: 29 @ +128.9%"/>
          </p:cNvPr>
          <p:cNvSpPr/>
          <p:nvPr/>
        </p:nvSpPr>
        <p:spPr>
          <a:xfrm>
            <a:off x="5371052" y="5830018"/>
            <a:ext cx="241370" cy="1277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0" name="Rectangle 889">
            <a:hlinkClick r:id="rId5" action="ppaction://hlinksldjump" tooltip="iOS 4: 27 @ +21.8%"/>
          </p:cNvPr>
          <p:cNvSpPr/>
          <p:nvPr/>
        </p:nvSpPr>
        <p:spPr>
          <a:xfrm>
            <a:off x="5047262" y="5957724"/>
            <a:ext cx="274796" cy="106675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1" name="Rectangle 890">
            <a:hlinkClick r:id="rId5" action="ppaction://hlinksldjump" tooltip="iOS 3: 27 @ +16.1%"/>
          </p:cNvPr>
          <p:cNvSpPr/>
          <p:nvPr/>
        </p:nvSpPr>
        <p:spPr>
          <a:xfrm>
            <a:off x="5047262" y="6064399"/>
            <a:ext cx="274796" cy="104508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2" name="Rectangle 891">
            <a:hlinkClick r:id="rId5" action="ppaction://hlinksldjump" tooltip="Windows: 22 @ +48.2%"/>
          </p:cNvPr>
          <p:cNvSpPr/>
          <p:nvPr/>
        </p:nvSpPr>
        <p:spPr>
          <a:xfrm>
            <a:off x="5322058" y="5957724"/>
            <a:ext cx="182775" cy="130563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3" name="Rectangle 892">
            <a:hlinkClick r:id="rId5" action="ppaction://hlinksldjump" tooltip="Android 2: 13 @ +127.5%"/>
          </p:cNvPr>
          <p:cNvSpPr/>
          <p:nvPr/>
        </p:nvSpPr>
        <p:spPr>
          <a:xfrm>
            <a:off x="5504833" y="5957724"/>
            <a:ext cx="107589" cy="1305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Rectangle 893">
            <a:hlinkClick r:id="rId5" action="ppaction://hlinksldjump" tooltip="Symbian: 10 @ +212.3%"/>
          </p:cNvPr>
          <p:cNvSpPr/>
          <p:nvPr/>
        </p:nvSpPr>
        <p:spPr>
          <a:xfrm>
            <a:off x="5322058" y="6088287"/>
            <a:ext cx="135670" cy="806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5" name="Rectangle 894">
            <a:hlinkClick r:id="rId5" action="ppaction://hlinksldjump" tooltip="Black berry: 9 @ -9.6%"/>
          </p:cNvPr>
          <p:cNvSpPr/>
          <p:nvPr/>
        </p:nvSpPr>
        <p:spPr>
          <a:xfrm>
            <a:off x="5457728" y="6088287"/>
            <a:ext cx="128030" cy="76805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6" name="Rectangle 895">
            <a:hlinkClick r:id="rId5" action="ppaction://hlinksldjump" tooltip="Android 1: 2 @ +41.5%"/>
          </p:cNvPr>
          <p:cNvSpPr/>
          <p:nvPr/>
        </p:nvSpPr>
        <p:spPr>
          <a:xfrm>
            <a:off x="5585758" y="6088287"/>
            <a:ext cx="26664" cy="76805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Rectangle 896">
            <a:hlinkClick r:id="rId5" action="ppaction://hlinksldjump" tooltip="Other: 1 @ -26.1%"/>
          </p:cNvPr>
          <p:cNvSpPr/>
          <p:nvPr/>
        </p:nvSpPr>
        <p:spPr>
          <a:xfrm>
            <a:off x="5457728" y="6165092"/>
            <a:ext cx="154694" cy="3815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>
            <a:hlinkClick r:id="rId5" action="ppaction://hlinksldjump" tooltip="Listener: 23 @ +48.6%"/>
          </p:cNvPr>
          <p:cNvSpPr/>
          <p:nvPr/>
        </p:nvSpPr>
        <p:spPr>
          <a:xfrm>
            <a:off x="4743178" y="5817318"/>
            <a:ext cx="881944" cy="364289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99" name="Rectangle 898">
            <a:hlinkClick r:id="rId5" action="ppaction://hlinksldjump" tooltip="Android 4: 29 @ +41.1%"/>
          </p:cNvPr>
          <p:cNvSpPr/>
          <p:nvPr/>
        </p:nvSpPr>
        <p:spPr>
          <a:xfrm>
            <a:off x="5637822" y="5399331"/>
            <a:ext cx="272091" cy="107842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0" name="Rectangle 899">
            <a:hlinkClick r:id="rId5" action="ppaction://hlinksldjump" tooltip="Android 3: 23 @ +36.8%"/>
          </p:cNvPr>
          <p:cNvSpPr/>
          <p:nvPr/>
        </p:nvSpPr>
        <p:spPr>
          <a:xfrm>
            <a:off x="5637822" y="5507173"/>
            <a:ext cx="272091" cy="87561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1" name="Rectangle 900">
            <a:hlinkClick r:id="rId5" action="ppaction://hlinksldjump" tooltip="iOS 3: 19 @ +86.1%"/>
          </p:cNvPr>
          <p:cNvSpPr/>
          <p:nvPr/>
        </p:nvSpPr>
        <p:spPr>
          <a:xfrm>
            <a:off x="5909913" y="5399331"/>
            <a:ext cx="186783" cy="103105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2" name="Rectangle 901">
            <a:hlinkClick r:id="rId5" action="ppaction://hlinksldjump" tooltip="iOS 4: 17 @ -10.2%"/>
          </p:cNvPr>
          <p:cNvSpPr/>
          <p:nvPr/>
        </p:nvSpPr>
        <p:spPr>
          <a:xfrm>
            <a:off x="5909913" y="5502436"/>
            <a:ext cx="186783" cy="92298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3" name="Rectangle 902">
            <a:hlinkClick r:id="rId5" action="ppaction://hlinksldjump" tooltip="iOS 5: 17 @ -22.5%"/>
          </p:cNvPr>
          <p:cNvSpPr/>
          <p:nvPr/>
        </p:nvSpPr>
        <p:spPr>
          <a:xfrm>
            <a:off x="6096696" y="5399331"/>
            <a:ext cx="148427" cy="115719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4" name="Rectangle 903">
            <a:hlinkClick r:id="rId5" action="ppaction://hlinksldjump" tooltip="Java ME: 15 @ +45.2%"/>
          </p:cNvPr>
          <p:cNvSpPr/>
          <p:nvPr/>
        </p:nvSpPr>
        <p:spPr>
          <a:xfrm>
            <a:off x="6245123" y="5399331"/>
            <a:ext cx="132922" cy="115719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Rectangle 904">
            <a:hlinkClick r:id="rId5" action="ppaction://hlinksldjump" tooltip="Windows: 7 @ +73.2%"/>
          </p:cNvPr>
          <p:cNvSpPr/>
          <p:nvPr/>
        </p:nvSpPr>
        <p:spPr>
          <a:xfrm>
            <a:off x="6096696" y="5515049"/>
            <a:ext cx="158278" cy="43492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Rectangle 905">
            <a:hlinkClick r:id="rId5" action="ppaction://hlinksldjump" tooltip="Android 2: 6 @ -27.7%"/>
          </p:cNvPr>
          <p:cNvSpPr/>
          <p:nvPr/>
        </p:nvSpPr>
        <p:spPr>
          <a:xfrm>
            <a:off x="6096696" y="5558541"/>
            <a:ext cx="158278" cy="36193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7" name="Rectangle 906">
            <a:hlinkClick r:id="rId5" action="ppaction://hlinksldjump" tooltip="Black berry: 5 @ +19.6%"/>
          </p:cNvPr>
          <p:cNvSpPr/>
          <p:nvPr/>
        </p:nvSpPr>
        <p:spPr>
          <a:xfrm>
            <a:off x="6254974" y="5515049"/>
            <a:ext cx="123071" cy="43033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Rectangle 907">
            <a:hlinkClick r:id="rId5" action="ppaction://hlinksldjump" tooltip="Symbian: 4 @ -8.9%"/>
          </p:cNvPr>
          <p:cNvSpPr/>
          <p:nvPr/>
        </p:nvSpPr>
        <p:spPr>
          <a:xfrm>
            <a:off x="6254974" y="5558082"/>
            <a:ext cx="103594" cy="36652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Rectangle 908">
            <a:hlinkClick r:id="rId5" action="ppaction://hlinksldjump" tooltip="Android 1: 0 @ -35.8%"/>
          </p:cNvPr>
          <p:cNvSpPr/>
          <p:nvPr/>
        </p:nvSpPr>
        <p:spPr>
          <a:xfrm>
            <a:off x="6358568" y="5558082"/>
            <a:ext cx="19477" cy="23428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Rectangle 909">
            <a:hlinkClick r:id="rId5" action="ppaction://hlinksldjump" tooltip="Other: 0 @ +356.6%"/>
          </p:cNvPr>
          <p:cNvSpPr/>
          <p:nvPr/>
        </p:nvSpPr>
        <p:spPr>
          <a:xfrm>
            <a:off x="6358568" y="5581510"/>
            <a:ext cx="19477" cy="132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Rectangle 910">
            <a:hlinkClick r:id="rId5" action="ppaction://hlinksldjump" tooltip="Browser: 12 @ +18.8%"/>
          </p:cNvPr>
          <p:cNvSpPr/>
          <p:nvPr/>
        </p:nvSpPr>
        <p:spPr>
          <a:xfrm>
            <a:off x="5625122" y="5386631"/>
            <a:ext cx="765623" cy="220803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12" name="Rectangle 911">
            <a:hlinkClick r:id="rId5" action="ppaction://hlinksldjump" tooltip="iOS 5: 23 @ +187.4%"/>
          </p:cNvPr>
          <p:cNvSpPr/>
          <p:nvPr/>
        </p:nvSpPr>
        <p:spPr>
          <a:xfrm>
            <a:off x="5637822" y="5620134"/>
            <a:ext cx="215526" cy="1131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3" name="Rectangle 912">
            <a:hlinkClick r:id="rId5" action="ppaction://hlinksldjump" tooltip="Android 4: 23 @ +81.0%"/>
          </p:cNvPr>
          <p:cNvSpPr/>
          <p:nvPr/>
        </p:nvSpPr>
        <p:spPr>
          <a:xfrm>
            <a:off x="5853348" y="5620134"/>
            <a:ext cx="208695" cy="113154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Rectangle 913">
            <a:hlinkClick r:id="rId5" action="ppaction://hlinksldjump" tooltip="iOS 3: 21 @ +69.6%"/>
          </p:cNvPr>
          <p:cNvSpPr/>
          <p:nvPr/>
        </p:nvSpPr>
        <p:spPr>
          <a:xfrm>
            <a:off x="5637822" y="5733288"/>
            <a:ext cx="225522" cy="95701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Rectangle 914">
            <a:hlinkClick r:id="rId5" action="ppaction://hlinksldjump" tooltip="iOS 4: 18 @ -6.4%"/>
          </p:cNvPr>
          <p:cNvSpPr/>
          <p:nvPr/>
        </p:nvSpPr>
        <p:spPr>
          <a:xfrm>
            <a:off x="5863344" y="5733288"/>
            <a:ext cx="198699" cy="9570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6" name="Rectangle 915">
            <a:hlinkClick r:id="rId5" action="ppaction://hlinksldjump" tooltip="Java ME: 14 @ +76.6%"/>
          </p:cNvPr>
          <p:cNvSpPr/>
          <p:nvPr/>
        </p:nvSpPr>
        <p:spPr>
          <a:xfrm>
            <a:off x="5637822" y="5828989"/>
            <a:ext cx="217900" cy="65261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5" action="ppaction://hlinksldjump" tooltip="Android 3: 12 @ +27.9%"/>
          </p:cNvPr>
          <p:cNvSpPr/>
          <p:nvPr/>
        </p:nvSpPr>
        <p:spPr>
          <a:xfrm>
            <a:off x="5637822" y="5894250"/>
            <a:ext cx="217900" cy="56970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5" action="ppaction://hlinksldjump" tooltip="Windows: 11 @ +92.9%"/>
          </p:cNvPr>
          <p:cNvSpPr/>
          <p:nvPr/>
        </p:nvSpPr>
        <p:spPr>
          <a:xfrm>
            <a:off x="5855722" y="5828989"/>
            <a:ext cx="140562" cy="80551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5" action="ppaction://hlinksldjump" tooltip="Android 2: 5 @ +152.6%"/>
          </p:cNvPr>
          <p:cNvSpPr/>
          <p:nvPr/>
        </p:nvSpPr>
        <p:spPr>
          <a:xfrm>
            <a:off x="5996284" y="5828989"/>
            <a:ext cx="65759" cy="805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Rectangle 919">
            <a:hlinkClick r:id="rId5" action="ppaction://hlinksldjump" tooltip="Black berry: 3 @ +41.7%"/>
          </p:cNvPr>
          <p:cNvSpPr/>
          <p:nvPr/>
        </p:nvSpPr>
        <p:spPr>
          <a:xfrm>
            <a:off x="5855722" y="5909540"/>
            <a:ext cx="87033" cy="41680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5" action="ppaction://hlinksldjump" tooltip="Symbian: 2 @ +3.4%"/>
          </p:cNvPr>
          <p:cNvSpPr/>
          <p:nvPr/>
        </p:nvSpPr>
        <p:spPr>
          <a:xfrm>
            <a:off x="5942755" y="5909540"/>
            <a:ext cx="61646" cy="4168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5" action="ppaction://hlinksldjump" tooltip="Android 1: 1 @ +96.4%"/>
          </p:cNvPr>
          <p:cNvSpPr/>
          <p:nvPr/>
        </p:nvSpPr>
        <p:spPr>
          <a:xfrm>
            <a:off x="6004401" y="5909540"/>
            <a:ext cx="57642" cy="26697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5" action="ppaction://hlinksldjump" tooltip="Other: 1 @ +89.8%"/>
          </p:cNvPr>
          <p:cNvSpPr/>
          <p:nvPr/>
        </p:nvSpPr>
        <p:spPr>
          <a:xfrm>
            <a:off x="6004401" y="5936237"/>
            <a:ext cx="57642" cy="14983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5" action="ppaction://hlinksldjump" tooltip="Cameraman: 11 @ +62.2%"/>
          </p:cNvPr>
          <p:cNvSpPr/>
          <p:nvPr/>
        </p:nvSpPr>
        <p:spPr>
          <a:xfrm>
            <a:off x="5625122" y="5607434"/>
            <a:ext cx="449621" cy="356486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5" name="Rectangle 924">
            <a:hlinkClick r:id="rId5" action="ppaction://hlinksldjump" tooltip="Android 4: 19 @ +72.0%"/>
          </p:cNvPr>
          <p:cNvSpPr/>
          <p:nvPr/>
        </p:nvSpPr>
        <p:spPr>
          <a:xfrm>
            <a:off x="6087443" y="5620134"/>
            <a:ext cx="165630" cy="116234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" name="Rectangle 925">
            <a:hlinkClick r:id="rId5" action="ppaction://hlinksldjump" tooltip="iOS 4: 14 @ +10.9%"/>
          </p:cNvPr>
          <p:cNvSpPr/>
          <p:nvPr/>
        </p:nvSpPr>
        <p:spPr>
          <a:xfrm>
            <a:off x="6253073" y="5620134"/>
            <a:ext cx="124972" cy="116234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Rectangle 926">
            <a:hlinkClick r:id="rId5" action="ppaction://hlinksldjump" tooltip="Android 3: 13 @ -9.2%"/>
          </p:cNvPr>
          <p:cNvSpPr/>
          <p:nvPr/>
        </p:nvSpPr>
        <p:spPr>
          <a:xfrm>
            <a:off x="6087443" y="5736368"/>
            <a:ext cx="168781" cy="80955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5" action="ppaction://hlinksldjump" tooltip="iOS 3: 10 @ +40.0%"/>
          </p:cNvPr>
          <p:cNvSpPr/>
          <p:nvPr/>
        </p:nvSpPr>
        <p:spPr>
          <a:xfrm>
            <a:off x="6256224" y="5736368"/>
            <a:ext cx="121821" cy="80955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9" name="Rectangle 928">
            <a:hlinkClick r:id="rId5" action="ppaction://hlinksldjump" tooltip="iOS 5: 8 @ +8.4%"/>
          </p:cNvPr>
          <p:cNvSpPr/>
          <p:nvPr/>
        </p:nvSpPr>
        <p:spPr>
          <a:xfrm>
            <a:off x="6087443" y="5817323"/>
            <a:ext cx="123291" cy="69043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Rectangle 929">
            <a:hlinkClick r:id="rId5" action="ppaction://hlinksldjump" tooltip="Java ME: 8 @ +1.0%"/>
          </p:cNvPr>
          <p:cNvSpPr/>
          <p:nvPr/>
        </p:nvSpPr>
        <p:spPr>
          <a:xfrm>
            <a:off x="6087443" y="5886366"/>
            <a:ext cx="123291" cy="64854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Rectangle 930">
            <a:hlinkClick r:id="rId5" action="ppaction://hlinksldjump" tooltip="Windows: 7 @ +154.3%"/>
          </p:cNvPr>
          <p:cNvSpPr/>
          <p:nvPr/>
        </p:nvSpPr>
        <p:spPr>
          <a:xfrm>
            <a:off x="6210734" y="5817323"/>
            <a:ext cx="97858" cy="743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5" action="ppaction://hlinksldjump" tooltip="Android 2: 5 @ +42.5%"/>
          </p:cNvPr>
          <p:cNvSpPr/>
          <p:nvPr/>
        </p:nvSpPr>
        <p:spPr>
          <a:xfrm>
            <a:off x="6308592" y="5817323"/>
            <a:ext cx="69453" cy="74329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Rectangle 932">
            <a:hlinkClick r:id="rId5" action="ppaction://hlinksldjump" tooltip="Black berry: 5 @ +229.6%"/>
          </p:cNvPr>
          <p:cNvSpPr/>
          <p:nvPr/>
        </p:nvSpPr>
        <p:spPr>
          <a:xfrm>
            <a:off x="6210734" y="5891652"/>
            <a:ext cx="82474" cy="595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5" action="ppaction://hlinksldjump" tooltip="Symbian: 4 @ +50.3%"/>
          </p:cNvPr>
          <p:cNvSpPr/>
          <p:nvPr/>
        </p:nvSpPr>
        <p:spPr>
          <a:xfrm>
            <a:off x="6293208" y="5891652"/>
            <a:ext cx="84837" cy="50091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5" action="ppaction://hlinksldjump" tooltip="Android 1: 1 @ +8.8%"/>
          </p:cNvPr>
          <p:cNvSpPr/>
          <p:nvPr/>
        </p:nvSpPr>
        <p:spPr>
          <a:xfrm>
            <a:off x="6293208" y="5941743"/>
            <a:ext cx="84837" cy="9477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5" action="ppaction://hlinksldjump" tooltip="Traveller: 8 @ +29.9%"/>
          </p:cNvPr>
          <p:cNvSpPr/>
          <p:nvPr/>
        </p:nvSpPr>
        <p:spPr>
          <a:xfrm>
            <a:off x="6074743" y="5607434"/>
            <a:ext cx="316002" cy="356486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5" action="ppaction://hlinksldjump" tooltip="Java ME: 16 @ +133.5%"/>
          </p:cNvPr>
          <p:cNvSpPr/>
          <p:nvPr/>
        </p:nvSpPr>
        <p:spPr>
          <a:xfrm>
            <a:off x="5637822" y="5976620"/>
            <a:ext cx="158266" cy="992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5" action="ppaction://hlinksldjump" tooltip="iOS 5: 15 @ +65.6%"/>
          </p:cNvPr>
          <p:cNvSpPr/>
          <p:nvPr/>
        </p:nvSpPr>
        <p:spPr>
          <a:xfrm>
            <a:off x="5637822" y="6075878"/>
            <a:ext cx="158266" cy="93030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9" name="Rectangle 938">
            <a:hlinkClick r:id="rId5" action="ppaction://hlinksldjump" tooltip="Android 3: 14 @ +518.2%"/>
          </p:cNvPr>
          <p:cNvSpPr/>
          <p:nvPr/>
        </p:nvSpPr>
        <p:spPr>
          <a:xfrm>
            <a:off x="5796088" y="5976620"/>
            <a:ext cx="151438" cy="898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Rectangle 939">
            <a:hlinkClick r:id="rId5" action="ppaction://hlinksldjump" tooltip="iOS 4: 14 @ +82.0%"/>
          </p:cNvPr>
          <p:cNvSpPr/>
          <p:nvPr/>
        </p:nvSpPr>
        <p:spPr>
          <a:xfrm>
            <a:off x="5947525" y="5976620"/>
            <a:ext cx="149693" cy="89847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Rectangle 940">
            <a:hlinkClick r:id="rId5" action="ppaction://hlinksldjump" tooltip="iOS 3: 10 @ +71.3%"/>
          </p:cNvPr>
          <p:cNvSpPr/>
          <p:nvPr/>
        </p:nvSpPr>
        <p:spPr>
          <a:xfrm>
            <a:off x="5796088" y="6066467"/>
            <a:ext cx="168039" cy="59183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>
            <a:hlinkClick r:id="rId5" action="ppaction://hlinksldjump" tooltip="Android 4: 7 @ +53.1%"/>
          </p:cNvPr>
          <p:cNvSpPr/>
          <p:nvPr/>
        </p:nvSpPr>
        <p:spPr>
          <a:xfrm>
            <a:off x="5796088" y="6125650"/>
            <a:ext cx="168039" cy="43257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5" action="ppaction://hlinksldjump" tooltip="Android 2: 5 @ +45.6%"/>
          </p:cNvPr>
          <p:cNvSpPr/>
          <p:nvPr/>
        </p:nvSpPr>
        <p:spPr>
          <a:xfrm>
            <a:off x="5964127" y="6066467"/>
            <a:ext cx="77783" cy="59421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5" action="ppaction://hlinksldjump" tooltip="Windows: 3 @ +156.6%"/>
          </p:cNvPr>
          <p:cNvSpPr/>
          <p:nvPr/>
        </p:nvSpPr>
        <p:spPr>
          <a:xfrm>
            <a:off x="6041910" y="6066467"/>
            <a:ext cx="55308" cy="594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5" action="ppaction://hlinksldjump" tooltip="Black berry: 3 @ +22.7%"/>
          </p:cNvPr>
          <p:cNvSpPr/>
          <p:nvPr/>
        </p:nvSpPr>
        <p:spPr>
          <a:xfrm>
            <a:off x="5964127" y="6125889"/>
            <a:ext cx="65924" cy="43019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Rectangle 945">
            <a:hlinkClick r:id="rId5" action="ppaction://hlinksldjump" tooltip="Symbian: 3 @ +392.3%"/>
          </p:cNvPr>
          <p:cNvSpPr/>
          <p:nvPr/>
        </p:nvSpPr>
        <p:spPr>
          <a:xfrm>
            <a:off x="6030051" y="6125889"/>
            <a:ext cx="67167" cy="384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5" action="ppaction://hlinksldjump" tooltip="Android 1: 0 @ +inf%"/>
          </p:cNvPr>
          <p:cNvSpPr/>
          <p:nvPr/>
        </p:nvSpPr>
        <p:spPr>
          <a:xfrm>
            <a:off x="6030051" y="6164321"/>
            <a:ext cx="34620" cy="45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5" action="ppaction://hlinksldjump" tooltip="Other: 0 @ -36.0%"/>
          </p:cNvPr>
          <p:cNvSpPr/>
          <p:nvPr/>
        </p:nvSpPr>
        <p:spPr>
          <a:xfrm>
            <a:off x="6064671" y="6164321"/>
            <a:ext cx="32547" cy="4586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5" action="ppaction://hlinksldjump" tooltip="Connected: 7 @ +104.1%"/>
          </p:cNvPr>
          <p:cNvSpPr/>
          <p:nvPr/>
        </p:nvSpPr>
        <p:spPr>
          <a:xfrm>
            <a:off x="5625122" y="5963920"/>
            <a:ext cx="484796" cy="2176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0" name="Rectangle 949">
            <a:hlinkClick r:id="rId5" action="ppaction://hlinksldjump" tooltip="Android 4: 13 @ +139.0%"/>
          </p:cNvPr>
          <p:cNvSpPr/>
          <p:nvPr/>
        </p:nvSpPr>
        <p:spPr>
          <a:xfrm>
            <a:off x="6122618" y="5976620"/>
            <a:ext cx="157473" cy="794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1" name="Rectangle 950">
            <a:hlinkClick r:id="rId5" action="ppaction://hlinksldjump" tooltip="iOS 5: 8 @ +18.7%"/>
          </p:cNvPr>
          <p:cNvSpPr/>
          <p:nvPr/>
        </p:nvSpPr>
        <p:spPr>
          <a:xfrm>
            <a:off x="6280091" y="5976620"/>
            <a:ext cx="97954" cy="79463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2" name="Rectangle 951">
            <a:hlinkClick r:id="rId5" action="ppaction://hlinksldjump" tooltip="iOS 4: 8 @ +19.3%"/>
          </p:cNvPr>
          <p:cNvSpPr/>
          <p:nvPr/>
        </p:nvSpPr>
        <p:spPr>
          <a:xfrm>
            <a:off x="6122618" y="6056083"/>
            <a:ext cx="126153" cy="59558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5" action="ppaction://hlinksldjump" tooltip="Android 3: 7 @ +102.7%"/>
          </p:cNvPr>
          <p:cNvSpPr/>
          <p:nvPr/>
        </p:nvSpPr>
        <p:spPr>
          <a:xfrm>
            <a:off x="6122618" y="6115641"/>
            <a:ext cx="126153" cy="532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4" name="Rectangle 953">
            <a:hlinkClick r:id="rId5" action="ppaction://hlinksldjump" tooltip="Java ME: 6 @ +91.2%"/>
          </p:cNvPr>
          <p:cNvSpPr/>
          <p:nvPr/>
        </p:nvSpPr>
        <p:spPr>
          <a:xfrm>
            <a:off x="6248771" y="6056083"/>
            <a:ext cx="87170" cy="63692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5" name="Rectangle 954">
            <a:hlinkClick r:id="rId5" action="ppaction://hlinksldjump" tooltip="Android 2: 3 @ +60.5%"/>
          </p:cNvPr>
          <p:cNvSpPr/>
          <p:nvPr/>
        </p:nvSpPr>
        <p:spPr>
          <a:xfrm>
            <a:off x="6335941" y="6056083"/>
            <a:ext cx="42104" cy="63692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5" action="ppaction://hlinksldjump" tooltip="Black berry: 2 @ +355.4%"/>
          </p:cNvPr>
          <p:cNvSpPr/>
          <p:nvPr/>
        </p:nvSpPr>
        <p:spPr>
          <a:xfrm>
            <a:off x="6248771" y="6119775"/>
            <a:ext cx="83372" cy="280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5" action="ppaction://hlinksldjump" tooltip="Windows: 2 @ +16.4%"/>
          </p:cNvPr>
          <p:cNvSpPr/>
          <p:nvPr/>
        </p:nvSpPr>
        <p:spPr>
          <a:xfrm>
            <a:off x="6248771" y="6147796"/>
            <a:ext cx="83372" cy="2111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5" action="ppaction://hlinksldjump" tooltip="iOS 3: 2 @ -68.0%"/>
          </p:cNvPr>
          <p:cNvSpPr/>
          <p:nvPr/>
        </p:nvSpPr>
        <p:spPr>
          <a:xfrm>
            <a:off x="6332142" y="6119775"/>
            <a:ext cx="45903" cy="34766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>
            <a:hlinkClick r:id="rId5" action="ppaction://hlinksldjump" tooltip="Android 1: 0 @ +inf%"/>
          </p:cNvPr>
          <p:cNvSpPr/>
          <p:nvPr/>
        </p:nvSpPr>
        <p:spPr>
          <a:xfrm>
            <a:off x="6332142" y="6154541"/>
            <a:ext cx="32797" cy="143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5" action="ppaction://hlinksldjump" tooltip="Symbian: 0 @ -76.0%"/>
          </p:cNvPr>
          <p:cNvSpPr/>
          <p:nvPr/>
        </p:nvSpPr>
        <p:spPr>
          <a:xfrm>
            <a:off x="6364939" y="6154541"/>
            <a:ext cx="13106" cy="14366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5" action="ppaction://hlinksldjump" tooltip="Picky: 4 @ +44.6%"/>
          </p:cNvPr>
          <p:cNvSpPr/>
          <p:nvPr/>
        </p:nvSpPr>
        <p:spPr>
          <a:xfrm>
            <a:off x="6109918" y="5963920"/>
            <a:ext cx="280827" cy="217688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5" action="ppaction://hlinksldjump" tooltip="Entertainment: 18 @ +43.7%"/>
          </p:cNvPr>
          <p:cNvSpPr/>
          <p:nvPr/>
        </p:nvSpPr>
        <p:spPr>
          <a:xfrm>
            <a:off x="3497804" y="5373931"/>
            <a:ext cx="2905641" cy="820376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Entertainment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963" name="Rectangle 962">
            <a:hlinkClick r:id="rId5" action="ppaction://hlinksldjump" tooltip="Android 4: 75 @ +170.8%"/>
          </p:cNvPr>
          <p:cNvSpPr/>
          <p:nvPr/>
        </p:nvSpPr>
        <p:spPr>
          <a:xfrm>
            <a:off x="3523204" y="6219707"/>
            <a:ext cx="370005" cy="2213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64" name="Rectangle 963">
            <a:hlinkClick r:id="rId5" action="ppaction://hlinksldjump" tooltip="iOS 4: 60 @ +113.8%"/>
          </p:cNvPr>
          <p:cNvSpPr/>
          <p:nvPr/>
        </p:nvSpPr>
        <p:spPr>
          <a:xfrm>
            <a:off x="3893209" y="6219707"/>
            <a:ext cx="296414" cy="2213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5" name="Rectangle 964">
            <a:hlinkClick r:id="rId5" action="ppaction://hlinksldjump" tooltip="iOS 3: 55 @ +146.8%"/>
          </p:cNvPr>
          <p:cNvSpPr/>
          <p:nvPr/>
        </p:nvSpPr>
        <p:spPr>
          <a:xfrm>
            <a:off x="3523204" y="6441014"/>
            <a:ext cx="364471" cy="1641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66" name="Rectangle 965">
            <a:hlinkClick r:id="rId5" action="ppaction://hlinksldjump" tooltip="Android 3: 46 @ +5.5%"/>
          </p:cNvPr>
          <p:cNvSpPr/>
          <p:nvPr/>
        </p:nvSpPr>
        <p:spPr>
          <a:xfrm>
            <a:off x="3887675" y="6441014"/>
            <a:ext cx="301949" cy="164152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7" name="Rectangle 966">
            <a:hlinkClick r:id="rId5" action="ppaction://hlinksldjump" tooltip="Java ME: 38 @ +130.9%"/>
          </p:cNvPr>
          <p:cNvSpPr/>
          <p:nvPr/>
        </p:nvSpPr>
        <p:spPr>
          <a:xfrm>
            <a:off x="3523204" y="6605166"/>
            <a:ext cx="367057" cy="1138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68" name="Rectangle 967">
            <a:hlinkClick r:id="rId5" action="ppaction://hlinksldjump" tooltip="iOS 5: 38 @ +37.5%"/>
          </p:cNvPr>
          <p:cNvSpPr/>
          <p:nvPr/>
        </p:nvSpPr>
        <p:spPr>
          <a:xfrm>
            <a:off x="3523204" y="6719062"/>
            <a:ext cx="367057" cy="113538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69" name="Rectangle 968">
            <a:hlinkClick r:id="rId5" action="ppaction://hlinksldjump" tooltip="Android 2: 18 @ +43.9%"/>
          </p:cNvPr>
          <p:cNvSpPr/>
          <p:nvPr/>
        </p:nvSpPr>
        <p:spPr>
          <a:xfrm>
            <a:off x="3890261" y="6605166"/>
            <a:ext cx="155200" cy="123981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0" name="Rectangle 969">
            <a:hlinkClick r:id="rId5" action="ppaction://hlinksldjump" tooltip="Black berry: 16 @ +60.0%"/>
          </p:cNvPr>
          <p:cNvSpPr/>
          <p:nvPr/>
        </p:nvSpPr>
        <p:spPr>
          <a:xfrm>
            <a:off x="4045461" y="6605166"/>
            <a:ext cx="144163" cy="123981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1" name="Rectangle 970">
            <a:hlinkClick r:id="rId5" action="ppaction://hlinksldjump" tooltip="Windows: 15 @ +31.6%"/>
          </p:cNvPr>
          <p:cNvSpPr/>
          <p:nvPr/>
        </p:nvSpPr>
        <p:spPr>
          <a:xfrm>
            <a:off x="3890261" y="6729147"/>
            <a:ext cx="159012" cy="103453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>
            <a:hlinkClick r:id="rId5" action="ppaction://hlinksldjump" tooltip="Symbian: 11 @ +77.5%"/>
          </p:cNvPr>
          <p:cNvSpPr/>
          <p:nvPr/>
        </p:nvSpPr>
        <p:spPr>
          <a:xfrm>
            <a:off x="4049273" y="6729147"/>
            <a:ext cx="140351" cy="83722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5" action="ppaction://hlinksldjump" tooltip="Android 1: 2 @ +101.5%"/>
          </p:cNvPr>
          <p:cNvSpPr/>
          <p:nvPr/>
        </p:nvSpPr>
        <p:spPr>
          <a:xfrm>
            <a:off x="4049273" y="6812869"/>
            <a:ext cx="131500" cy="197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5" action="ppaction://hlinksldjump" tooltip="Other: 0 @ -74.2%"/>
          </p:cNvPr>
          <p:cNvSpPr/>
          <p:nvPr/>
        </p:nvSpPr>
        <p:spPr>
          <a:xfrm>
            <a:off x="4180773" y="6812869"/>
            <a:ext cx="8850" cy="19731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5" action="ppaction://hlinksldjump" tooltip="Newbie: 31 @ +80.6%"/>
          </p:cNvPr>
          <p:cNvSpPr/>
          <p:nvPr/>
        </p:nvSpPr>
        <p:spPr>
          <a:xfrm>
            <a:off x="3510504" y="6207007"/>
            <a:ext cx="691820" cy="638293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76" name="Rectangle 975">
            <a:hlinkClick r:id="rId5" action="ppaction://hlinksldjump" tooltip="Android 4: 76 @ +90.9%"/>
          </p:cNvPr>
          <p:cNvSpPr/>
          <p:nvPr/>
        </p:nvSpPr>
        <p:spPr>
          <a:xfrm>
            <a:off x="4215024" y="6219707"/>
            <a:ext cx="404884" cy="202284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7" name="Rectangle 976">
            <a:hlinkClick r:id="rId5" action="ppaction://hlinksldjump" tooltip="iOS 4: 60 @ +36.0%"/>
          </p:cNvPr>
          <p:cNvSpPr/>
          <p:nvPr/>
        </p:nvSpPr>
        <p:spPr>
          <a:xfrm>
            <a:off x="4215024" y="6421992"/>
            <a:ext cx="404884" cy="158116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8" name="Rectangle 977">
            <a:hlinkClick r:id="rId5" action="ppaction://hlinksldjump" tooltip="iOS 5: 50 @ +55.1%"/>
          </p:cNvPr>
          <p:cNvSpPr/>
          <p:nvPr/>
        </p:nvSpPr>
        <p:spPr>
          <a:xfrm>
            <a:off x="4619908" y="6219707"/>
            <a:ext cx="359035" cy="150201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9" name="Rectangle 978">
            <a:hlinkClick r:id="rId5" action="ppaction://hlinksldjump" tooltip="Java ME: 45 @ +46.3%"/>
          </p:cNvPr>
          <p:cNvSpPr/>
          <p:nvPr/>
        </p:nvSpPr>
        <p:spPr>
          <a:xfrm>
            <a:off x="4978943" y="6219707"/>
            <a:ext cx="318975" cy="15020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80" name="Rectangle 979">
            <a:hlinkClick r:id="rId5" action="ppaction://hlinksldjump" tooltip="iOS 3: 35 @ +71.6%"/>
          </p:cNvPr>
          <p:cNvSpPr/>
          <p:nvPr/>
        </p:nvSpPr>
        <p:spPr>
          <a:xfrm>
            <a:off x="4619908" y="6369908"/>
            <a:ext cx="354145" cy="107257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81" name="Rectangle 980">
            <a:hlinkClick r:id="rId5" action="ppaction://hlinksldjump" tooltip="Android 3: 34 @ -15.8%"/>
          </p:cNvPr>
          <p:cNvSpPr/>
          <p:nvPr/>
        </p:nvSpPr>
        <p:spPr>
          <a:xfrm>
            <a:off x="4619908" y="6477165"/>
            <a:ext cx="354145" cy="102943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82" name="Rectangle 981">
            <a:hlinkClick r:id="rId5" action="ppaction://hlinksldjump" tooltip="Windows: 25 @ +34.7%"/>
          </p:cNvPr>
          <p:cNvSpPr/>
          <p:nvPr/>
        </p:nvSpPr>
        <p:spPr>
          <a:xfrm>
            <a:off x="4974053" y="6369908"/>
            <a:ext cx="180034" cy="150112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3" name="Rectangle 982">
            <a:hlinkClick r:id="rId5" action="ppaction://hlinksldjump" tooltip="Android 2: 20 @ +129.2%"/>
          </p:cNvPr>
          <p:cNvSpPr/>
          <p:nvPr/>
        </p:nvSpPr>
        <p:spPr>
          <a:xfrm>
            <a:off x="5154087" y="6369908"/>
            <a:ext cx="143831" cy="1501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Rectangle 983">
            <a:hlinkClick r:id="rId5" action="ppaction://hlinksldjump" tooltip="Black berry: 9 @ -5.5%"/>
          </p:cNvPr>
          <p:cNvSpPr/>
          <p:nvPr/>
        </p:nvSpPr>
        <p:spPr>
          <a:xfrm>
            <a:off x="4974053" y="6520020"/>
            <a:ext cx="164508" cy="60088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5" name="Rectangle 984">
            <a:hlinkClick r:id="rId5" action="ppaction://hlinksldjump" tooltip="Symbian: 6 @ +130.4%"/>
          </p:cNvPr>
          <p:cNvSpPr/>
          <p:nvPr/>
        </p:nvSpPr>
        <p:spPr>
          <a:xfrm>
            <a:off x="5138560" y="6520020"/>
            <a:ext cx="104523" cy="600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5" action="ppaction://hlinksldjump" tooltip="Android 1: 3 @ +247.9%"/>
          </p:cNvPr>
          <p:cNvSpPr/>
          <p:nvPr/>
        </p:nvSpPr>
        <p:spPr>
          <a:xfrm>
            <a:off x="5243084" y="6520020"/>
            <a:ext cx="54834" cy="504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5" action="ppaction://hlinksldjump" tooltip="Other: 0 @ -6.8%"/>
          </p:cNvPr>
          <p:cNvSpPr/>
          <p:nvPr/>
        </p:nvSpPr>
        <p:spPr>
          <a:xfrm>
            <a:off x="5243084" y="6570500"/>
            <a:ext cx="54834" cy="9608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5" action="ppaction://hlinksldjump" tooltip="Retired: 30 @ +46.2%"/>
          </p:cNvPr>
          <p:cNvSpPr/>
          <p:nvPr/>
        </p:nvSpPr>
        <p:spPr>
          <a:xfrm>
            <a:off x="4202324" y="6207007"/>
            <a:ext cx="1108294" cy="385801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89" name="Rectangle 988">
            <a:hlinkClick r:id="rId5" action="ppaction://hlinksldjump" tooltip="iOS 4: 39 @ +181.0%"/>
          </p:cNvPr>
          <p:cNvSpPr/>
          <p:nvPr/>
        </p:nvSpPr>
        <p:spPr>
          <a:xfrm>
            <a:off x="4215024" y="6605508"/>
            <a:ext cx="355201" cy="1140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90" name="Rectangle 989">
            <a:hlinkClick r:id="rId5" action="ppaction://hlinksldjump" tooltip="Android 3: 39 @ +108.0%"/>
          </p:cNvPr>
          <p:cNvSpPr/>
          <p:nvPr/>
        </p:nvSpPr>
        <p:spPr>
          <a:xfrm>
            <a:off x="4215024" y="6719522"/>
            <a:ext cx="355201" cy="1130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91" name="Rectangle 990">
            <a:hlinkClick r:id="rId5" action="ppaction://hlinksldjump" tooltip="iOS 3: 32 @ +6.3%"/>
          </p:cNvPr>
          <p:cNvSpPr/>
          <p:nvPr/>
        </p:nvSpPr>
        <p:spPr>
          <a:xfrm>
            <a:off x="4570225" y="6605508"/>
            <a:ext cx="271514" cy="123029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2" name="Rectangle 991">
            <a:hlinkClick r:id="rId5" action="ppaction://hlinksldjump" tooltip="Android 4: 27 @ +1.2%"/>
          </p:cNvPr>
          <p:cNvSpPr/>
          <p:nvPr/>
        </p:nvSpPr>
        <p:spPr>
          <a:xfrm>
            <a:off x="4570225" y="6728537"/>
            <a:ext cx="271514" cy="104063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3" name="Rectangle 992">
            <a:hlinkClick r:id="rId5" action="ppaction://hlinksldjump" tooltip="iOS 5: 22 @ +19.3%"/>
          </p:cNvPr>
          <p:cNvSpPr/>
          <p:nvPr/>
        </p:nvSpPr>
        <p:spPr>
          <a:xfrm>
            <a:off x="4841740" y="6605508"/>
            <a:ext cx="195309" cy="118445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5" action="ppaction://hlinksldjump" tooltip="Java ME: 21 @ +6.8%"/>
          </p:cNvPr>
          <p:cNvSpPr/>
          <p:nvPr/>
        </p:nvSpPr>
        <p:spPr>
          <a:xfrm>
            <a:off x="4841740" y="6723953"/>
            <a:ext cx="195309" cy="108647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5" name="Rectangle 994">
            <a:hlinkClick r:id="rId5" action="ppaction://hlinksldjump" tooltip="Android 2: 19 @ +64.5%"/>
          </p:cNvPr>
          <p:cNvSpPr/>
          <p:nvPr/>
        </p:nvSpPr>
        <p:spPr>
          <a:xfrm>
            <a:off x="5037048" y="6605508"/>
            <a:ext cx="260870" cy="75959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6" name="Rectangle 995">
            <a:hlinkClick r:id="rId5" action="ppaction://hlinksldjump" tooltip="Black berry: 18 @ +145.1%"/>
          </p:cNvPr>
          <p:cNvSpPr/>
          <p:nvPr/>
        </p:nvSpPr>
        <p:spPr>
          <a:xfrm>
            <a:off x="5037048" y="6681466"/>
            <a:ext cx="152055" cy="1204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7" name="Rectangle 996">
            <a:hlinkClick r:id="rId5" action="ppaction://hlinksldjump" tooltip="Windows: 13 @ -33.5%"/>
          </p:cNvPr>
          <p:cNvSpPr/>
          <p:nvPr/>
        </p:nvSpPr>
        <p:spPr>
          <a:xfrm>
            <a:off x="5189103" y="6681466"/>
            <a:ext cx="108815" cy="120485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8" name="Rectangle 997">
            <a:hlinkClick r:id="rId5" action="ppaction://hlinksldjump" tooltip="Symbian: 5 @ +4.6%"/>
          </p:cNvPr>
          <p:cNvSpPr/>
          <p:nvPr/>
        </p:nvSpPr>
        <p:spPr>
          <a:xfrm>
            <a:off x="5037048" y="6801952"/>
            <a:ext cx="159428" cy="30648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5" action="ppaction://hlinksldjump" tooltip="Android 1: 2 @ +79.9%"/>
          </p:cNvPr>
          <p:cNvSpPr/>
          <p:nvPr/>
        </p:nvSpPr>
        <p:spPr>
          <a:xfrm>
            <a:off x="5196476" y="6801952"/>
            <a:ext cx="67416" cy="30648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5" action="ppaction://hlinksldjump" tooltip="Other: 1 @ +67.6%"/>
          </p:cNvPr>
          <p:cNvSpPr/>
          <p:nvPr/>
        </p:nvSpPr>
        <p:spPr>
          <a:xfrm>
            <a:off x="5263892" y="6801952"/>
            <a:ext cx="34026" cy="30648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5" action="ppaction://hlinksldjump" tooltip="DINK: 20 @ +38.1%"/>
          </p:cNvPr>
          <p:cNvSpPr/>
          <p:nvPr/>
        </p:nvSpPr>
        <p:spPr>
          <a:xfrm>
            <a:off x="4202324" y="6592808"/>
            <a:ext cx="1108294" cy="252492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02" name="Rectangle 1001">
            <a:hlinkClick r:id="rId5" action="ppaction://hlinksldjump" tooltip="Android 4: 35 @ +97.7%"/>
          </p:cNvPr>
          <p:cNvSpPr/>
          <p:nvPr/>
        </p:nvSpPr>
        <p:spPr>
          <a:xfrm>
            <a:off x="5323318" y="6219707"/>
            <a:ext cx="293289" cy="124442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Rectangle 1002">
            <a:hlinkClick r:id="rId5" action="ppaction://hlinksldjump" tooltip="Android 3: 34 @ +117.5%"/>
          </p:cNvPr>
          <p:cNvSpPr/>
          <p:nvPr/>
        </p:nvSpPr>
        <p:spPr>
          <a:xfrm>
            <a:off x="5616607" y="6219707"/>
            <a:ext cx="288879" cy="1244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4" name="Rectangle 1003">
            <a:hlinkClick r:id="rId5" action="ppaction://hlinksldjump" tooltip="iOS 4: 25 @ +48.4%"/>
          </p:cNvPr>
          <p:cNvSpPr/>
          <p:nvPr/>
        </p:nvSpPr>
        <p:spPr>
          <a:xfrm>
            <a:off x="5323318" y="6344149"/>
            <a:ext cx="234578" cy="113330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5" name="Rectangle 1004">
            <a:hlinkClick r:id="rId5" action="ppaction://hlinksldjump" tooltip="iOS 3: 20 @ +18.6%"/>
          </p:cNvPr>
          <p:cNvSpPr/>
          <p:nvPr/>
        </p:nvSpPr>
        <p:spPr>
          <a:xfrm>
            <a:off x="5323318" y="6457479"/>
            <a:ext cx="234578" cy="901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5" action="ppaction://hlinksldjump" tooltip="iOS 5: 19 @ +44.2%"/>
          </p:cNvPr>
          <p:cNvSpPr/>
          <p:nvPr/>
        </p:nvSpPr>
        <p:spPr>
          <a:xfrm>
            <a:off x="5557896" y="6344149"/>
            <a:ext cx="204652" cy="98123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5" action="ppaction://hlinksldjump" tooltip="Java ME: 13 @ -34.8%"/>
          </p:cNvPr>
          <p:cNvSpPr/>
          <p:nvPr/>
        </p:nvSpPr>
        <p:spPr>
          <a:xfrm>
            <a:off x="5762548" y="6344149"/>
            <a:ext cx="142938" cy="98123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8" name="Rectangle 1007">
            <a:hlinkClick r:id="rId5" action="ppaction://hlinksldjump" tooltip="Android 2: 11 @ +133.4%"/>
          </p:cNvPr>
          <p:cNvSpPr/>
          <p:nvPr/>
        </p:nvSpPr>
        <p:spPr>
          <a:xfrm>
            <a:off x="5557896" y="6442272"/>
            <a:ext cx="208192" cy="555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5" action="ppaction://hlinksldjump" tooltip="Windows: 10 @ +86.3%"/>
          </p:cNvPr>
          <p:cNvSpPr/>
          <p:nvPr/>
        </p:nvSpPr>
        <p:spPr>
          <a:xfrm>
            <a:off x="5557896" y="6497815"/>
            <a:ext cx="208192" cy="49856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5" action="ppaction://hlinksldjump" tooltip="Black berry: 7 @ -4.1%"/>
          </p:cNvPr>
          <p:cNvSpPr/>
          <p:nvPr/>
        </p:nvSpPr>
        <p:spPr>
          <a:xfrm>
            <a:off x="5766088" y="6442272"/>
            <a:ext cx="139398" cy="52792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1" name="Rectangle 1010">
            <a:hlinkClick r:id="rId5" action="ppaction://hlinksldjump" tooltip="Symbian: 4 @ +24.9%"/>
          </p:cNvPr>
          <p:cNvSpPr/>
          <p:nvPr/>
        </p:nvSpPr>
        <p:spPr>
          <a:xfrm>
            <a:off x="5766088" y="6495064"/>
            <a:ext cx="88204" cy="52607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5" action="ppaction://hlinksldjump" tooltip="Android 1: 2 @ +66.9%"/>
          </p:cNvPr>
          <p:cNvSpPr/>
          <p:nvPr/>
        </p:nvSpPr>
        <p:spPr>
          <a:xfrm>
            <a:off x="5854292" y="6495064"/>
            <a:ext cx="51194" cy="46623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5" action="ppaction://hlinksldjump" tooltip="Other: 0 @ -58.1%"/>
          </p:cNvPr>
          <p:cNvSpPr/>
          <p:nvPr/>
        </p:nvSpPr>
        <p:spPr>
          <a:xfrm>
            <a:off x="5854292" y="6541687"/>
            <a:ext cx="51194" cy="5984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5" action="ppaction://hlinksldjump" tooltip="Listener: 15 @ +46.6%"/>
          </p:cNvPr>
          <p:cNvSpPr/>
          <p:nvPr/>
        </p:nvSpPr>
        <p:spPr>
          <a:xfrm>
            <a:off x="5310618" y="6207007"/>
            <a:ext cx="607568" cy="353364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15" name="Rectangle 1014">
            <a:hlinkClick r:id="rId5" action="ppaction://hlinksldjump" tooltip="iOS 4: 28 @ +125.8%"/>
          </p:cNvPr>
          <p:cNvSpPr/>
          <p:nvPr/>
        </p:nvSpPr>
        <p:spPr>
          <a:xfrm>
            <a:off x="5930886" y="6219707"/>
            <a:ext cx="230091" cy="1249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6" name="Rectangle 1015">
            <a:hlinkClick r:id="rId5" action="ppaction://hlinksldjump" tooltip="Android 4: 26 @ +64.2%"/>
          </p:cNvPr>
          <p:cNvSpPr/>
          <p:nvPr/>
        </p:nvSpPr>
        <p:spPr>
          <a:xfrm>
            <a:off x="6160977" y="6219707"/>
            <a:ext cx="217068" cy="124999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7" name="Rectangle 1016">
            <a:hlinkClick r:id="rId5" action="ppaction://hlinksldjump" tooltip="Android 3: 21 @ +36.0%"/>
          </p:cNvPr>
          <p:cNvSpPr/>
          <p:nvPr/>
        </p:nvSpPr>
        <p:spPr>
          <a:xfrm>
            <a:off x="5930886" y="6344706"/>
            <a:ext cx="203621" cy="106544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8" name="Rectangle 1017">
            <a:hlinkClick r:id="rId5" action="ppaction://hlinksldjump" tooltip="iOS 3: 19 @ +170.1%"/>
          </p:cNvPr>
          <p:cNvSpPr/>
          <p:nvPr/>
        </p:nvSpPr>
        <p:spPr>
          <a:xfrm>
            <a:off x="5930886" y="6451250"/>
            <a:ext cx="203621" cy="964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5" action="ppaction://hlinksldjump" tooltip="iOS 5: 17 @ +47.3%"/>
          </p:cNvPr>
          <p:cNvSpPr/>
          <p:nvPr/>
        </p:nvSpPr>
        <p:spPr>
          <a:xfrm>
            <a:off x="6134508" y="6344706"/>
            <a:ext cx="148619" cy="118946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5" action="ppaction://hlinksldjump" tooltip="Java ME: 11 @ +55.9%"/>
          </p:cNvPr>
          <p:cNvSpPr/>
          <p:nvPr/>
        </p:nvSpPr>
        <p:spPr>
          <a:xfrm>
            <a:off x="6283127" y="6344706"/>
            <a:ext cx="94918" cy="118946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1" name="Rectangle 1020">
            <a:hlinkClick r:id="rId5" action="ppaction://hlinksldjump" tooltip="Windows: 7 @ +8.9%"/>
          </p:cNvPr>
          <p:cNvSpPr/>
          <p:nvPr/>
        </p:nvSpPr>
        <p:spPr>
          <a:xfrm>
            <a:off x="6134508" y="6463652"/>
            <a:ext cx="147458" cy="46775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5" action="ppaction://hlinksldjump" tooltip="Android 2: 5 @ +70.1%"/>
          </p:cNvPr>
          <p:cNvSpPr/>
          <p:nvPr/>
        </p:nvSpPr>
        <p:spPr>
          <a:xfrm>
            <a:off x="6134508" y="6510427"/>
            <a:ext cx="147458" cy="37244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5" action="ppaction://hlinksldjump" tooltip="Black berry: 4 @ +3.6%"/>
          </p:cNvPr>
          <p:cNvSpPr/>
          <p:nvPr/>
        </p:nvSpPr>
        <p:spPr>
          <a:xfrm>
            <a:off x="6281966" y="6463652"/>
            <a:ext cx="96079" cy="39274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5" action="ppaction://hlinksldjump" tooltip="Symbian: 3 @ +11.7%"/>
          </p:cNvPr>
          <p:cNvSpPr/>
          <p:nvPr/>
        </p:nvSpPr>
        <p:spPr>
          <a:xfrm>
            <a:off x="6281966" y="6502926"/>
            <a:ext cx="89001" cy="32344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5" action="ppaction://hlinksldjump" tooltip="Android 1: 1 @ +210.4%"/>
          </p:cNvPr>
          <p:cNvSpPr/>
          <p:nvPr/>
        </p:nvSpPr>
        <p:spPr>
          <a:xfrm>
            <a:off x="6281966" y="6535270"/>
            <a:ext cx="89001" cy="124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5" action="ppaction://hlinksldjump" tooltip="Other: 0 @ +inf%"/>
          </p:cNvPr>
          <p:cNvSpPr/>
          <p:nvPr/>
        </p:nvSpPr>
        <p:spPr>
          <a:xfrm>
            <a:off x="6370967" y="6502926"/>
            <a:ext cx="7078" cy="447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Rectangle 1026">
            <a:hlinkClick r:id="rId5" action="ppaction://hlinksldjump" tooltip="Browser: 12 @ +66.9%"/>
          </p:cNvPr>
          <p:cNvSpPr/>
          <p:nvPr/>
        </p:nvSpPr>
        <p:spPr>
          <a:xfrm>
            <a:off x="5918186" y="6207007"/>
            <a:ext cx="472559" cy="353364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28" name="Rectangle 1027">
            <a:hlinkClick r:id="rId5" action="ppaction://hlinksldjump" tooltip="iOS 5: 13 @ +12.3%"/>
          </p:cNvPr>
          <p:cNvSpPr/>
          <p:nvPr/>
        </p:nvSpPr>
        <p:spPr>
          <a:xfrm>
            <a:off x="5323318" y="6573071"/>
            <a:ext cx="165840" cy="7569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9" name="Rectangle 1028">
            <a:hlinkClick r:id="rId5" action="ppaction://hlinksldjump" tooltip="Android 4: 12 @ +26.4%"/>
          </p:cNvPr>
          <p:cNvSpPr/>
          <p:nvPr/>
        </p:nvSpPr>
        <p:spPr>
          <a:xfrm>
            <a:off x="5489158" y="6573071"/>
            <a:ext cx="150766" cy="75698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5" action="ppaction://hlinksldjump" tooltip="iOS 4: 11 @ +101.4%"/>
          </p:cNvPr>
          <p:cNvSpPr/>
          <p:nvPr/>
        </p:nvSpPr>
        <p:spPr>
          <a:xfrm>
            <a:off x="5323318" y="6648769"/>
            <a:ext cx="164950" cy="652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Rectangle 1030">
            <a:hlinkClick r:id="rId5" action="ppaction://hlinksldjump" tooltip="iOS 3: 10 @ +41.6%"/>
          </p:cNvPr>
          <p:cNvSpPr/>
          <p:nvPr/>
        </p:nvSpPr>
        <p:spPr>
          <a:xfrm>
            <a:off x="5488268" y="6648769"/>
            <a:ext cx="151656" cy="65205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5" action="ppaction://hlinksldjump" tooltip="Java ME: 9 @ +3.6%"/>
          </p:cNvPr>
          <p:cNvSpPr/>
          <p:nvPr/>
        </p:nvSpPr>
        <p:spPr>
          <a:xfrm>
            <a:off x="5323318" y="6713974"/>
            <a:ext cx="140180" cy="6484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5" action="ppaction://hlinksldjump" tooltip="Android 3: 8 @ -42.4%"/>
          </p:cNvPr>
          <p:cNvSpPr/>
          <p:nvPr/>
        </p:nvSpPr>
        <p:spPr>
          <a:xfrm>
            <a:off x="5323318" y="6778820"/>
            <a:ext cx="140180" cy="53780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Rectangle 1033">
            <a:hlinkClick r:id="rId5" action="ppaction://hlinksldjump" tooltip="Windows: 6 @ +25.4%"/>
          </p:cNvPr>
          <p:cNvSpPr/>
          <p:nvPr/>
        </p:nvSpPr>
        <p:spPr>
          <a:xfrm>
            <a:off x="5463498" y="6713974"/>
            <a:ext cx="88606" cy="6770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5" action="ppaction://hlinksldjump" tooltip="Black berry: 6 @ +130.6%"/>
          </p:cNvPr>
          <p:cNvSpPr/>
          <p:nvPr/>
        </p:nvSpPr>
        <p:spPr>
          <a:xfrm>
            <a:off x="5552104" y="6713974"/>
            <a:ext cx="87820" cy="677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5" action="ppaction://hlinksldjump" tooltip="Android 2: 6 @ +83.4%"/>
          </p:cNvPr>
          <p:cNvSpPr/>
          <p:nvPr/>
        </p:nvSpPr>
        <p:spPr>
          <a:xfrm>
            <a:off x="5463498" y="6781681"/>
            <a:ext cx="116428" cy="50919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5" action="ppaction://hlinksldjump" tooltip="Symbian: 2 @ -3.2%"/>
          </p:cNvPr>
          <p:cNvSpPr/>
          <p:nvPr/>
        </p:nvSpPr>
        <p:spPr>
          <a:xfrm>
            <a:off x="5579926" y="6781681"/>
            <a:ext cx="59998" cy="36678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5" action="ppaction://hlinksldjump" tooltip="Android 1: 1 @ +20.0%"/>
          </p:cNvPr>
          <p:cNvSpPr/>
          <p:nvPr/>
        </p:nvSpPr>
        <p:spPr>
          <a:xfrm>
            <a:off x="5579926" y="6818359"/>
            <a:ext cx="46171" cy="14241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5" action="ppaction://hlinksldjump" tooltip="Other: 0 @ +46.6%"/>
          </p:cNvPr>
          <p:cNvSpPr/>
          <p:nvPr/>
        </p:nvSpPr>
        <p:spPr>
          <a:xfrm>
            <a:off x="5626097" y="6818359"/>
            <a:ext cx="13827" cy="1424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5" action="ppaction://hlinksldjump" tooltip="Cameraman: 7 @ +20.9%"/>
          </p:cNvPr>
          <p:cNvSpPr/>
          <p:nvPr/>
        </p:nvSpPr>
        <p:spPr>
          <a:xfrm>
            <a:off x="5310618" y="6560371"/>
            <a:ext cx="342006" cy="284929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41" name="Rectangle 1040">
            <a:hlinkClick r:id="rId5" action="ppaction://hlinksldjump" tooltip="Android 4: 18 @ +140.5%"/>
          </p:cNvPr>
          <p:cNvSpPr/>
          <p:nvPr/>
        </p:nvSpPr>
        <p:spPr>
          <a:xfrm>
            <a:off x="5665324" y="6573071"/>
            <a:ext cx="209043" cy="800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2" name="Rectangle 1041">
            <a:hlinkClick r:id="rId5" action="ppaction://hlinksldjump" tooltip="iOS 3: 12 @ +66.0%"/>
          </p:cNvPr>
          <p:cNvSpPr/>
          <p:nvPr/>
        </p:nvSpPr>
        <p:spPr>
          <a:xfrm>
            <a:off x="5665324" y="6653154"/>
            <a:ext cx="209043" cy="55964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3" name="Rectangle 1042">
            <a:hlinkClick r:id="rId5" action="ppaction://hlinksldjump" tooltip="Android 3: 12 @ +85.2%"/>
          </p:cNvPr>
          <p:cNvSpPr/>
          <p:nvPr/>
        </p:nvSpPr>
        <p:spPr>
          <a:xfrm>
            <a:off x="5874367" y="6573071"/>
            <a:ext cx="139100" cy="81265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5" action="ppaction://hlinksldjump" tooltip="iOS 5: 8 @ +24.3%"/>
          </p:cNvPr>
          <p:cNvSpPr/>
          <p:nvPr/>
        </p:nvSpPr>
        <p:spPr>
          <a:xfrm>
            <a:off x="5874367" y="6654336"/>
            <a:ext cx="139100" cy="54782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5" action="ppaction://hlinksldjump" tooltip="iOS 4: 7 @ +30.1%"/>
          </p:cNvPr>
          <p:cNvSpPr/>
          <p:nvPr/>
        </p:nvSpPr>
        <p:spPr>
          <a:xfrm>
            <a:off x="6013467" y="6573071"/>
            <a:ext cx="99957" cy="70411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5" action="ppaction://hlinksldjump" tooltip="Windows: 7 @ +103.3%"/>
          </p:cNvPr>
          <p:cNvSpPr/>
          <p:nvPr/>
        </p:nvSpPr>
        <p:spPr>
          <a:xfrm>
            <a:off x="6113424" y="6573071"/>
            <a:ext cx="89493" cy="704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7" name="Rectangle 1046">
            <a:hlinkClick r:id="rId5" action="ppaction://hlinksldjump" tooltip="Android 2: 4 @ +2.0%"/>
          </p:cNvPr>
          <p:cNvSpPr/>
          <p:nvPr/>
        </p:nvSpPr>
        <p:spPr>
          <a:xfrm>
            <a:off x="6013467" y="6643482"/>
            <a:ext cx="117294" cy="34525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5" action="ppaction://hlinksldjump" tooltip="Java ME: 4 @ -25.1%"/>
          </p:cNvPr>
          <p:cNvSpPr/>
          <p:nvPr/>
        </p:nvSpPr>
        <p:spPr>
          <a:xfrm>
            <a:off x="6013467" y="6678007"/>
            <a:ext cx="117294" cy="31111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5" action="ppaction://hlinksldjump" tooltip="Black berry: 2 @ +85.5%"/>
          </p:cNvPr>
          <p:cNvSpPr/>
          <p:nvPr/>
        </p:nvSpPr>
        <p:spPr>
          <a:xfrm>
            <a:off x="6130761" y="6643482"/>
            <a:ext cx="72156" cy="32376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0" name="Rectangle 1049">
            <a:hlinkClick r:id="rId5" action="ppaction://hlinksldjump" tooltip="Symbian: 2 @ +236.3%"/>
          </p:cNvPr>
          <p:cNvSpPr/>
          <p:nvPr/>
        </p:nvSpPr>
        <p:spPr>
          <a:xfrm>
            <a:off x="6130761" y="6675858"/>
            <a:ext cx="52962" cy="332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1" name="Rectangle 1050">
            <a:hlinkClick r:id="rId5" action="ppaction://hlinksldjump" tooltip="Android 1: 1 @ -38.7%"/>
          </p:cNvPr>
          <p:cNvSpPr/>
          <p:nvPr/>
        </p:nvSpPr>
        <p:spPr>
          <a:xfrm>
            <a:off x="6183723" y="6675858"/>
            <a:ext cx="19194" cy="33260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2" name="Rectangle 1051">
            <a:hlinkClick r:id="rId5" action="ppaction://hlinksldjump" tooltip="Traveller: 6 @ +57.3%"/>
          </p:cNvPr>
          <p:cNvSpPr/>
          <p:nvPr/>
        </p:nvSpPr>
        <p:spPr>
          <a:xfrm>
            <a:off x="5652624" y="6560371"/>
            <a:ext cx="562993" cy="161446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53" name="Rectangle 1052">
            <a:hlinkClick r:id="rId5" action="ppaction://hlinksldjump" tooltip="iOS 4: 14 @ +152.9%"/>
          </p:cNvPr>
          <p:cNvSpPr/>
          <p:nvPr/>
        </p:nvSpPr>
        <p:spPr>
          <a:xfrm>
            <a:off x="5665324" y="6734518"/>
            <a:ext cx="127767" cy="980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4" name="Rectangle 1053">
            <a:hlinkClick r:id="rId5" action="ppaction://hlinksldjump" tooltip="iOS 5: 9 @ +8.6%"/>
          </p:cNvPr>
          <p:cNvSpPr/>
          <p:nvPr/>
        </p:nvSpPr>
        <p:spPr>
          <a:xfrm>
            <a:off x="5793091" y="6734518"/>
            <a:ext cx="148529" cy="52735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5" name="Rectangle 1054">
            <a:hlinkClick r:id="rId5" action="ppaction://hlinksldjump" tooltip="iOS 3: 8 @ -1.3%"/>
          </p:cNvPr>
          <p:cNvSpPr/>
          <p:nvPr/>
        </p:nvSpPr>
        <p:spPr>
          <a:xfrm>
            <a:off x="5793091" y="6787253"/>
            <a:ext cx="148529" cy="45347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6" name="Rectangle 1055">
            <a:hlinkClick r:id="rId5" action="ppaction://hlinksldjump" tooltip="Android 4: 7 @ -21.6%"/>
          </p:cNvPr>
          <p:cNvSpPr/>
          <p:nvPr/>
        </p:nvSpPr>
        <p:spPr>
          <a:xfrm>
            <a:off x="5941620" y="6734518"/>
            <a:ext cx="118005" cy="49885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7" name="Rectangle 1056">
            <a:hlinkClick r:id="rId5" action="ppaction://hlinksldjump" tooltip="Android 3: 6 @ +63.2%"/>
          </p:cNvPr>
          <p:cNvSpPr/>
          <p:nvPr/>
        </p:nvSpPr>
        <p:spPr>
          <a:xfrm>
            <a:off x="5941620" y="6784403"/>
            <a:ext cx="118005" cy="48197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5" action="ppaction://hlinksldjump" tooltip="Java ME: 4 @ +0.5%"/>
          </p:cNvPr>
          <p:cNvSpPr/>
          <p:nvPr/>
        </p:nvSpPr>
        <p:spPr>
          <a:xfrm>
            <a:off x="6059625" y="6734518"/>
            <a:ext cx="77533" cy="4852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5" action="ppaction://hlinksldjump" tooltip="Black berry: 4 @ +88.2%"/>
          </p:cNvPr>
          <p:cNvSpPr/>
          <p:nvPr/>
        </p:nvSpPr>
        <p:spPr>
          <a:xfrm>
            <a:off x="6137158" y="6734518"/>
            <a:ext cx="65759" cy="48520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0" name="Rectangle 1059">
            <a:hlinkClick r:id="rId5" action="ppaction://hlinksldjump" tooltip="Windows: 3 @ -13.9%"/>
          </p:cNvPr>
          <p:cNvSpPr/>
          <p:nvPr/>
        </p:nvSpPr>
        <p:spPr>
          <a:xfrm>
            <a:off x="6059625" y="6783038"/>
            <a:ext cx="52984" cy="49562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5" action="ppaction://hlinksldjump" tooltip="Android 2: 3 @ +125.5%"/>
          </p:cNvPr>
          <p:cNvSpPr/>
          <p:nvPr/>
        </p:nvSpPr>
        <p:spPr>
          <a:xfrm>
            <a:off x="6112610" y="6783038"/>
            <a:ext cx="90307" cy="271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Rectangle 1061">
            <a:hlinkClick r:id="rId5" action="ppaction://hlinksldjump" tooltip="Symbian: 2 @ +481.3%"/>
          </p:cNvPr>
          <p:cNvSpPr/>
          <p:nvPr/>
        </p:nvSpPr>
        <p:spPr>
          <a:xfrm>
            <a:off x="6112610" y="6810167"/>
            <a:ext cx="83752" cy="224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5" action="ppaction://hlinksldjump" tooltip="Other: 0 @ +inf%"/>
          </p:cNvPr>
          <p:cNvSpPr/>
          <p:nvPr/>
        </p:nvSpPr>
        <p:spPr>
          <a:xfrm>
            <a:off x="6196362" y="6810167"/>
            <a:ext cx="6555" cy="224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4" name="Rectangle 1063">
            <a:hlinkClick r:id="rId5" action="ppaction://hlinksldjump" tooltip="Connected: 5 @ +31.9%"/>
          </p:cNvPr>
          <p:cNvSpPr/>
          <p:nvPr/>
        </p:nvSpPr>
        <p:spPr>
          <a:xfrm>
            <a:off x="5652624" y="6721818"/>
            <a:ext cx="562993" cy="123482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65" name="Rectangle 1064">
            <a:hlinkClick r:id="rId5" action="ppaction://hlinksldjump" tooltip="Android 4: 8 @ +98.7%"/>
          </p:cNvPr>
          <p:cNvSpPr/>
          <p:nvPr/>
        </p:nvSpPr>
        <p:spPr>
          <a:xfrm>
            <a:off x="6228317" y="6573071"/>
            <a:ext cx="149728" cy="50579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6" name="Rectangle 1065">
            <a:hlinkClick r:id="rId5" action="ppaction://hlinksldjump" tooltip="iOS 4: 6 @ +71.9%"/>
          </p:cNvPr>
          <p:cNvSpPr/>
          <p:nvPr/>
        </p:nvSpPr>
        <p:spPr>
          <a:xfrm>
            <a:off x="6228317" y="6623651"/>
            <a:ext cx="77074" cy="73720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7" name="Rectangle 1066">
            <a:hlinkClick r:id="rId5" action="ppaction://hlinksldjump" tooltip="Android 3: 6 @ -22.4%"/>
          </p:cNvPr>
          <p:cNvSpPr/>
          <p:nvPr/>
        </p:nvSpPr>
        <p:spPr>
          <a:xfrm>
            <a:off x="6305391" y="6623651"/>
            <a:ext cx="72654" cy="73720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8" name="Rectangle 1067">
            <a:hlinkClick r:id="rId5" action="ppaction://hlinksldjump" tooltip="iOS 5: 5 @ +145.7%"/>
          </p:cNvPr>
          <p:cNvSpPr/>
          <p:nvPr/>
        </p:nvSpPr>
        <p:spPr>
          <a:xfrm>
            <a:off x="6228317" y="6697371"/>
            <a:ext cx="81313" cy="600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9" name="Rectangle 1068">
            <a:hlinkClick r:id="rId5" action="ppaction://hlinksldjump" tooltip="Java ME: 4 @ +57.8%"/>
          </p:cNvPr>
          <p:cNvSpPr/>
          <p:nvPr/>
        </p:nvSpPr>
        <p:spPr>
          <a:xfrm>
            <a:off x="6309630" y="6697371"/>
            <a:ext cx="68415" cy="60066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0" name="Rectangle 1069">
            <a:hlinkClick r:id="rId5" action="ppaction://hlinksldjump" tooltip="Windows: 4 @ +162.3%"/>
          </p:cNvPr>
          <p:cNvSpPr/>
          <p:nvPr/>
        </p:nvSpPr>
        <p:spPr>
          <a:xfrm>
            <a:off x="6228317" y="6757437"/>
            <a:ext cx="84329" cy="386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1" name="Rectangle 1070">
            <a:hlinkClick r:id="rId5" action="ppaction://hlinksldjump" tooltip="Android 2: 3 @ +236.2%"/>
          </p:cNvPr>
          <p:cNvSpPr/>
          <p:nvPr/>
        </p:nvSpPr>
        <p:spPr>
          <a:xfrm>
            <a:off x="6312646" y="6757437"/>
            <a:ext cx="65399" cy="386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2" name="Rectangle 1071">
            <a:hlinkClick r:id="rId5" action="ppaction://hlinksldjump" tooltip="iOS 3: 3 @ +0.1%"/>
          </p:cNvPr>
          <p:cNvSpPr/>
          <p:nvPr/>
        </p:nvSpPr>
        <p:spPr>
          <a:xfrm>
            <a:off x="6228317" y="6796122"/>
            <a:ext cx="66029" cy="36478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3" name="Rectangle 1072">
            <a:hlinkClick r:id="rId5" action="ppaction://hlinksldjump" tooltip="Black berry: 2 @ +101.4%"/>
          </p:cNvPr>
          <p:cNvSpPr/>
          <p:nvPr/>
        </p:nvSpPr>
        <p:spPr>
          <a:xfrm>
            <a:off x="6294346" y="6796122"/>
            <a:ext cx="56636" cy="36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5" action="ppaction://hlinksldjump" tooltip="Symbian: 1 @ +24.2%"/>
          </p:cNvPr>
          <p:cNvSpPr/>
          <p:nvPr/>
        </p:nvSpPr>
        <p:spPr>
          <a:xfrm>
            <a:off x="6350982" y="6796122"/>
            <a:ext cx="27063" cy="27424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5" action="ppaction://hlinksldjump" tooltip="Android 1: 0 @ -21.6%"/>
          </p:cNvPr>
          <p:cNvSpPr/>
          <p:nvPr/>
        </p:nvSpPr>
        <p:spPr>
          <a:xfrm>
            <a:off x="6350982" y="6823546"/>
            <a:ext cx="27063" cy="9054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6" name="Rectangle 1075">
            <a:hlinkClick r:id="rId5" action="ppaction://hlinksldjump" tooltip="Picky: 4 @ +55.8%"/>
          </p:cNvPr>
          <p:cNvSpPr/>
          <p:nvPr/>
        </p:nvSpPr>
        <p:spPr>
          <a:xfrm>
            <a:off x="6215617" y="6560371"/>
            <a:ext cx="175128" cy="284929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7" name="Rectangle 1076">
            <a:hlinkClick r:id="rId5" action="ppaction://hlinksldjump" tooltip="Travel: 14 @ +52.0%"/>
          </p:cNvPr>
          <p:cNvSpPr/>
          <p:nvPr/>
        </p:nvSpPr>
        <p:spPr>
          <a:xfrm>
            <a:off x="3497804" y="6194307"/>
            <a:ext cx="2905641" cy="663693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78" name="Rectangle 1077">
            <a:hlinkClick r:id="rId5" action="ppaction://hlinksldjump" tooltip="iOS 4: 79 @ +167.3%"/>
          </p:cNvPr>
          <p:cNvSpPr/>
          <p:nvPr/>
        </p:nvSpPr>
        <p:spPr>
          <a:xfrm>
            <a:off x="6428845" y="4315961"/>
            <a:ext cx="391808" cy="2184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9" name="Rectangle 1078">
            <a:hlinkClick r:id="rId5" action="ppaction://hlinksldjump" tooltip="Android 3: 42 @ -21.3%"/>
          </p:cNvPr>
          <p:cNvSpPr/>
          <p:nvPr/>
        </p:nvSpPr>
        <p:spPr>
          <a:xfrm>
            <a:off x="6820653" y="4315961"/>
            <a:ext cx="206106" cy="21843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0" name="Rectangle 1079">
            <a:hlinkClick r:id="rId5" action="ppaction://hlinksldjump" tooltip="iOS 5: 39 @ +21.0%"/>
          </p:cNvPr>
          <p:cNvSpPr/>
          <p:nvPr/>
        </p:nvSpPr>
        <p:spPr>
          <a:xfrm>
            <a:off x="7026759" y="4315961"/>
            <a:ext cx="195784" cy="218430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1" name="Rectangle 1080">
            <a:hlinkClick r:id="rId5" action="ppaction://hlinksldjump" tooltip="Android 4: 39 @ +95.9%"/>
          </p:cNvPr>
          <p:cNvSpPr/>
          <p:nvPr/>
        </p:nvSpPr>
        <p:spPr>
          <a:xfrm>
            <a:off x="6428845" y="4534391"/>
            <a:ext cx="339609" cy="123564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2" name="Rectangle 1081">
            <a:hlinkClick r:id="rId5" action="ppaction://hlinksldjump" tooltip="Windows: 29 @ +65.6%"/>
          </p:cNvPr>
          <p:cNvSpPr/>
          <p:nvPr/>
        </p:nvSpPr>
        <p:spPr>
          <a:xfrm>
            <a:off x="6428845" y="4657955"/>
            <a:ext cx="339609" cy="91239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3" name="Rectangle 1082">
            <a:hlinkClick r:id="rId5" action="ppaction://hlinksldjump" tooltip="Java ME: 27 @ +80.4%"/>
          </p:cNvPr>
          <p:cNvSpPr/>
          <p:nvPr/>
        </p:nvSpPr>
        <p:spPr>
          <a:xfrm>
            <a:off x="6768454" y="4534391"/>
            <a:ext cx="254974" cy="11602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4" name="Rectangle 1083">
            <a:hlinkClick r:id="rId5" action="ppaction://hlinksldjump" tooltip="iOS 3: 23 @ -0.1%"/>
          </p:cNvPr>
          <p:cNvSpPr/>
          <p:nvPr/>
        </p:nvSpPr>
        <p:spPr>
          <a:xfrm>
            <a:off x="6768454" y="4650411"/>
            <a:ext cx="254974" cy="98783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5" name="Rectangle 1084">
            <a:hlinkClick r:id="rId5" action="ppaction://hlinksldjump" tooltip="Android 2: 17 @ +52.5%"/>
          </p:cNvPr>
          <p:cNvSpPr/>
          <p:nvPr/>
        </p:nvSpPr>
        <p:spPr>
          <a:xfrm>
            <a:off x="7023428" y="4534391"/>
            <a:ext cx="199116" cy="92978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6" name="Rectangle 1085">
            <a:hlinkClick r:id="rId5" action="ppaction://hlinksldjump" tooltip="Black berry: 12 @ +80.9%"/>
          </p:cNvPr>
          <p:cNvSpPr/>
          <p:nvPr/>
        </p:nvSpPr>
        <p:spPr>
          <a:xfrm>
            <a:off x="7023428" y="4627369"/>
            <a:ext cx="199116" cy="64557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7" name="Rectangle 1086">
            <a:hlinkClick r:id="rId5" action="ppaction://hlinksldjump" tooltip="Symbian: 9 @ +91.2%"/>
          </p:cNvPr>
          <p:cNvSpPr/>
          <p:nvPr/>
        </p:nvSpPr>
        <p:spPr>
          <a:xfrm>
            <a:off x="7023428" y="4691926"/>
            <a:ext cx="175064" cy="57269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8" name="Rectangle 1087">
            <a:hlinkClick r:id="rId5" action="ppaction://hlinksldjump" tooltip="Android 1: 1 @ +157.7%"/>
          </p:cNvPr>
          <p:cNvSpPr/>
          <p:nvPr/>
        </p:nvSpPr>
        <p:spPr>
          <a:xfrm>
            <a:off x="7198492" y="4691926"/>
            <a:ext cx="24052" cy="438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9" name="Rectangle 1088">
            <a:hlinkClick r:id="rId5" action="ppaction://hlinksldjump" tooltip="Other: 0 @ -66.2%"/>
          </p:cNvPr>
          <p:cNvSpPr/>
          <p:nvPr/>
        </p:nvSpPr>
        <p:spPr>
          <a:xfrm>
            <a:off x="7198492" y="4735753"/>
            <a:ext cx="24052" cy="13441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0" name="Rectangle 1089">
            <a:hlinkClick r:id="rId5" action="ppaction://hlinksldjump" tooltip="Newbie: 26 @ +48.1%"/>
          </p:cNvPr>
          <p:cNvSpPr/>
          <p:nvPr/>
        </p:nvSpPr>
        <p:spPr>
          <a:xfrm>
            <a:off x="6416145" y="4303261"/>
            <a:ext cx="819099" cy="458633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91" name="Rectangle 1090">
            <a:hlinkClick r:id="rId5" action="ppaction://hlinksldjump" tooltip="Android 4: 62 @ +128.1%"/>
          </p:cNvPr>
          <p:cNvSpPr/>
          <p:nvPr/>
        </p:nvSpPr>
        <p:spPr>
          <a:xfrm>
            <a:off x="7247944" y="4315961"/>
            <a:ext cx="393387" cy="1691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2" name="Rectangle 1091">
            <a:hlinkClick r:id="rId5" action="ppaction://hlinksldjump" tooltip="iOS 5: 47 @ +125.5%"/>
          </p:cNvPr>
          <p:cNvSpPr/>
          <p:nvPr/>
        </p:nvSpPr>
        <p:spPr>
          <a:xfrm>
            <a:off x="7641331" y="4315961"/>
            <a:ext cx="298160" cy="1691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3" name="Rectangle 1092">
            <a:hlinkClick r:id="rId5" action="ppaction://hlinksldjump" tooltip="iOS 4: 40 @ +20.7%"/>
          </p:cNvPr>
          <p:cNvSpPr/>
          <p:nvPr/>
        </p:nvSpPr>
        <p:spPr>
          <a:xfrm>
            <a:off x="7247944" y="4485111"/>
            <a:ext cx="305057" cy="140287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4" name="Rectangle 1093">
            <a:hlinkClick r:id="rId5" action="ppaction://hlinksldjump" tooltip="Android 3: 35 @ -19.2%"/>
          </p:cNvPr>
          <p:cNvSpPr/>
          <p:nvPr/>
        </p:nvSpPr>
        <p:spPr>
          <a:xfrm>
            <a:off x="7247944" y="4625398"/>
            <a:ext cx="305057" cy="123796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5" name="Rectangle 1094">
            <a:hlinkClick r:id="rId5" action="ppaction://hlinksldjump" tooltip="iOS 3: 25 @ +11.4%"/>
          </p:cNvPr>
          <p:cNvSpPr/>
          <p:nvPr/>
        </p:nvSpPr>
        <p:spPr>
          <a:xfrm>
            <a:off x="7553001" y="4485111"/>
            <a:ext cx="201012" cy="133576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6" name="Rectangle 1095">
            <a:hlinkClick r:id="rId5" action="ppaction://hlinksldjump" tooltip="Java ME: 23 @ +44.7%"/>
          </p:cNvPr>
          <p:cNvSpPr/>
          <p:nvPr/>
        </p:nvSpPr>
        <p:spPr>
          <a:xfrm>
            <a:off x="7754013" y="4485111"/>
            <a:ext cx="185478" cy="133576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7" name="Rectangle 1096">
            <a:hlinkClick r:id="rId5" action="ppaction://hlinksldjump" tooltip="Windows: 19 @ +63.6%"/>
          </p:cNvPr>
          <p:cNvSpPr/>
          <p:nvPr/>
        </p:nvSpPr>
        <p:spPr>
          <a:xfrm>
            <a:off x="7553001" y="4618686"/>
            <a:ext cx="156225" cy="130508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Rectangle 1097">
            <a:hlinkClick r:id="rId5" action="ppaction://hlinksldjump" tooltip="Android 2: 13 @ +45.4%"/>
          </p:cNvPr>
          <p:cNvSpPr/>
          <p:nvPr/>
        </p:nvSpPr>
        <p:spPr>
          <a:xfrm>
            <a:off x="7709226" y="4618686"/>
            <a:ext cx="155044" cy="88318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9" name="Rectangle 1098">
            <a:hlinkClick r:id="rId5" action="ppaction://hlinksldjump" tooltip="Symbian: 6 @ +165.0%"/>
          </p:cNvPr>
          <p:cNvSpPr/>
          <p:nvPr/>
        </p:nvSpPr>
        <p:spPr>
          <a:xfrm>
            <a:off x="7864269" y="4618686"/>
            <a:ext cx="75222" cy="883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0" name="Rectangle 1099">
            <a:hlinkClick r:id="rId5" action="ppaction://hlinksldjump" tooltip="Black berry: 6 @ -23.4%"/>
          </p:cNvPr>
          <p:cNvSpPr/>
          <p:nvPr/>
        </p:nvSpPr>
        <p:spPr>
          <a:xfrm>
            <a:off x="7709226" y="4707005"/>
            <a:ext cx="156126" cy="42190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1" name="Rectangle 1100">
            <a:hlinkClick r:id="rId5" action="ppaction://hlinksldjump" tooltip="Other: 2 @ +130.8%"/>
          </p:cNvPr>
          <p:cNvSpPr/>
          <p:nvPr/>
        </p:nvSpPr>
        <p:spPr>
          <a:xfrm>
            <a:off x="7865352" y="4707005"/>
            <a:ext cx="74139" cy="284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2" name="Rectangle 1101">
            <a:hlinkClick r:id="rId5" action="ppaction://hlinksldjump" tooltip="Android 1: 1 @ -45.2%"/>
          </p:cNvPr>
          <p:cNvSpPr/>
          <p:nvPr/>
        </p:nvSpPr>
        <p:spPr>
          <a:xfrm>
            <a:off x="7865352" y="4735461"/>
            <a:ext cx="74139" cy="13733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3" name="Rectangle 1102">
            <a:hlinkClick r:id="rId5" action="ppaction://hlinksldjump" tooltip="Retired: 23 @ +42.2%"/>
          </p:cNvPr>
          <p:cNvSpPr/>
          <p:nvPr/>
        </p:nvSpPr>
        <p:spPr>
          <a:xfrm>
            <a:off x="7235244" y="4303261"/>
            <a:ext cx="716947" cy="458633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4" name="Rectangle 1103">
            <a:hlinkClick r:id="rId5" action="ppaction://hlinksldjump" tooltip="iOS 4: 45 @ +132.1%"/>
          </p:cNvPr>
          <p:cNvSpPr/>
          <p:nvPr/>
        </p:nvSpPr>
        <p:spPr>
          <a:xfrm>
            <a:off x="6428845" y="4774594"/>
            <a:ext cx="305556" cy="1567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5" name="Rectangle 1104">
            <a:hlinkClick r:id="rId5" action="ppaction://hlinksldjump" tooltip="Android 3: 37 @ +140.4%"/>
          </p:cNvPr>
          <p:cNvSpPr/>
          <p:nvPr/>
        </p:nvSpPr>
        <p:spPr>
          <a:xfrm>
            <a:off x="6428845" y="4931295"/>
            <a:ext cx="305556" cy="1264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6" name="Rectangle 1105">
            <a:hlinkClick r:id="rId5" action="ppaction://hlinksldjump" tooltip="Android 4: 30 @ +22.6%"/>
          </p:cNvPr>
          <p:cNvSpPr/>
          <p:nvPr/>
        </p:nvSpPr>
        <p:spPr>
          <a:xfrm>
            <a:off x="6734401" y="4774594"/>
            <a:ext cx="274887" cy="11543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7" name="Rectangle 1106">
            <a:hlinkClick r:id="rId5" action="ppaction://hlinksldjump" tooltip="Java ME: 28 @ +203.4%"/>
          </p:cNvPr>
          <p:cNvSpPr/>
          <p:nvPr/>
        </p:nvSpPr>
        <p:spPr>
          <a:xfrm>
            <a:off x="7009288" y="4774594"/>
            <a:ext cx="256379" cy="1154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8" name="Rectangle 1107">
            <a:hlinkClick r:id="rId5" action="ppaction://hlinksldjump" tooltip="iOS 5: 25 @ +5.8%"/>
          </p:cNvPr>
          <p:cNvSpPr/>
          <p:nvPr/>
        </p:nvSpPr>
        <p:spPr>
          <a:xfrm>
            <a:off x="6734401" y="4890024"/>
            <a:ext cx="279162" cy="95004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9" name="Rectangle 1108">
            <a:hlinkClick r:id="rId5" action="ppaction://hlinksldjump" tooltip="iOS 3: 19 @ -1.5%"/>
          </p:cNvPr>
          <p:cNvSpPr/>
          <p:nvPr/>
        </p:nvSpPr>
        <p:spPr>
          <a:xfrm>
            <a:off x="6734401" y="4985028"/>
            <a:ext cx="279162" cy="72711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0" name="Rectangle 1109">
            <a:hlinkClick r:id="rId5" action="ppaction://hlinksldjump" tooltip="Windows: 17 @ +23.9%"/>
          </p:cNvPr>
          <p:cNvSpPr/>
          <p:nvPr/>
        </p:nvSpPr>
        <p:spPr>
          <a:xfrm>
            <a:off x="7013563" y="4890024"/>
            <a:ext cx="153738" cy="116187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1" name="Rectangle 1110">
            <a:hlinkClick r:id="rId5" action="ppaction://hlinksldjump" tooltip="Android 2: 11 @ +27.0%"/>
          </p:cNvPr>
          <p:cNvSpPr/>
          <p:nvPr/>
        </p:nvSpPr>
        <p:spPr>
          <a:xfrm>
            <a:off x="7167301" y="4890024"/>
            <a:ext cx="98366" cy="116187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2" name="Rectangle 1111">
            <a:hlinkClick r:id="rId5" action="ppaction://hlinksldjump" tooltip="Symbian: 6 @ +46.1%"/>
          </p:cNvPr>
          <p:cNvSpPr/>
          <p:nvPr/>
        </p:nvSpPr>
        <p:spPr>
          <a:xfrm>
            <a:off x="7013563" y="5006211"/>
            <a:ext cx="120192" cy="51528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3" name="Rectangle 1112">
            <a:hlinkClick r:id="rId5" action="ppaction://hlinksldjump" tooltip="Black berry: 4 @ +59.5%"/>
          </p:cNvPr>
          <p:cNvSpPr/>
          <p:nvPr/>
        </p:nvSpPr>
        <p:spPr>
          <a:xfrm>
            <a:off x="7133755" y="5006211"/>
            <a:ext cx="91804" cy="51528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4" name="Rectangle 1113">
            <a:hlinkClick r:id="rId5" action="ppaction://hlinksldjump" tooltip="Android 1: 2 @ +408.5%"/>
          </p:cNvPr>
          <p:cNvSpPr/>
          <p:nvPr/>
        </p:nvSpPr>
        <p:spPr>
          <a:xfrm>
            <a:off x="7225559" y="5006211"/>
            <a:ext cx="40108" cy="430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5" name="Rectangle 1114">
            <a:hlinkClick r:id="rId5" action="ppaction://hlinksldjump" tooltip="Other: 0 @ -61.1%"/>
          </p:cNvPr>
          <p:cNvSpPr/>
          <p:nvPr/>
        </p:nvSpPr>
        <p:spPr>
          <a:xfrm>
            <a:off x="7225559" y="5049260"/>
            <a:ext cx="40108" cy="8479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>
            <a:hlinkClick r:id="rId5" action="ppaction://hlinksldjump" tooltip="DINK: 19 @ +58.1%"/>
          </p:cNvPr>
          <p:cNvSpPr/>
          <p:nvPr/>
        </p:nvSpPr>
        <p:spPr>
          <a:xfrm>
            <a:off x="6416145" y="4761894"/>
            <a:ext cx="862222" cy="308545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17" name="Rectangle 1116">
            <a:hlinkClick r:id="rId5" action="ppaction://hlinksldjump" tooltip="iOS 4: 29 @ +23.1%"/>
          </p:cNvPr>
          <p:cNvSpPr/>
          <p:nvPr/>
        </p:nvSpPr>
        <p:spPr>
          <a:xfrm>
            <a:off x="6428845" y="5083139"/>
            <a:ext cx="292187" cy="98821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8" name="Rectangle 1117">
            <a:hlinkClick r:id="rId5" action="ppaction://hlinksldjump" tooltip="Android 4: 24 @ +32.2%"/>
          </p:cNvPr>
          <p:cNvSpPr/>
          <p:nvPr/>
        </p:nvSpPr>
        <p:spPr>
          <a:xfrm>
            <a:off x="6428845" y="5181959"/>
            <a:ext cx="292187" cy="84320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9" name="Rectangle 1118">
            <a:hlinkClick r:id="rId5" action="ppaction://hlinksldjump" tooltip="Android 3: 22 @ +68.8%"/>
          </p:cNvPr>
          <p:cNvSpPr/>
          <p:nvPr/>
        </p:nvSpPr>
        <p:spPr>
          <a:xfrm>
            <a:off x="6721032" y="5083139"/>
            <a:ext cx="223376" cy="100453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0" name="Rectangle 1119">
            <a:hlinkClick r:id="rId5" action="ppaction://hlinksldjump" tooltip="iOS 5: 18 @ +8.3%"/>
          </p:cNvPr>
          <p:cNvSpPr/>
          <p:nvPr/>
        </p:nvSpPr>
        <p:spPr>
          <a:xfrm>
            <a:off x="6721032" y="5183592"/>
            <a:ext cx="223376" cy="82687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5" action="ppaction://hlinksldjump" tooltip="Java ME: 14 @ +5.7%"/>
          </p:cNvPr>
          <p:cNvSpPr/>
          <p:nvPr/>
        </p:nvSpPr>
        <p:spPr>
          <a:xfrm>
            <a:off x="6944408" y="5083139"/>
            <a:ext cx="161231" cy="88006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2" name="Rectangle 1121">
            <a:hlinkClick r:id="rId5" action="ppaction://hlinksldjump" tooltip="iOS 3: 14 @ +75.1%"/>
          </p:cNvPr>
          <p:cNvSpPr/>
          <p:nvPr/>
        </p:nvSpPr>
        <p:spPr>
          <a:xfrm>
            <a:off x="7105639" y="5083139"/>
            <a:ext cx="160028" cy="88006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3" name="Rectangle 1122">
            <a:hlinkClick r:id="rId5" action="ppaction://hlinksldjump" tooltip="Android 2: 12 @ +10.0%"/>
          </p:cNvPr>
          <p:cNvSpPr/>
          <p:nvPr/>
        </p:nvSpPr>
        <p:spPr>
          <a:xfrm>
            <a:off x="6944408" y="5171145"/>
            <a:ext cx="130906" cy="95134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4" name="Rectangle 1123">
            <a:hlinkClick r:id="rId5" action="ppaction://hlinksldjump" tooltip="Black berry: 7 @ +4.0%"/>
          </p:cNvPr>
          <p:cNvSpPr/>
          <p:nvPr/>
        </p:nvSpPr>
        <p:spPr>
          <a:xfrm>
            <a:off x="7075315" y="5171145"/>
            <a:ext cx="143360" cy="49413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5" action="ppaction://hlinksldjump" tooltip="Windows: 7 @ +20.2%"/>
          </p:cNvPr>
          <p:cNvSpPr/>
          <p:nvPr/>
        </p:nvSpPr>
        <p:spPr>
          <a:xfrm>
            <a:off x="7075315" y="5220558"/>
            <a:ext cx="143360" cy="45721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6" name="Rectangle 1125">
            <a:hlinkClick r:id="rId5" action="ppaction://hlinksldjump" tooltip="Symbian: 3 @ +85.2%"/>
          </p:cNvPr>
          <p:cNvSpPr/>
          <p:nvPr/>
        </p:nvSpPr>
        <p:spPr>
          <a:xfrm>
            <a:off x="7218675" y="5171145"/>
            <a:ext cx="46992" cy="57963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7" name="Rectangle 1126">
            <a:hlinkClick r:id="rId5" action="ppaction://hlinksldjump" tooltip="Android 1: 1 @ +657.3%"/>
          </p:cNvPr>
          <p:cNvSpPr/>
          <p:nvPr/>
        </p:nvSpPr>
        <p:spPr>
          <a:xfrm>
            <a:off x="7218675" y="5229108"/>
            <a:ext cx="46992" cy="29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8" name="Rectangle 1127">
            <a:hlinkClick r:id="rId5" action="ppaction://hlinksldjump" tooltip="Other: 0 @ +inf%"/>
          </p:cNvPr>
          <p:cNvSpPr/>
          <p:nvPr/>
        </p:nvSpPr>
        <p:spPr>
          <a:xfrm>
            <a:off x="7218675" y="5258288"/>
            <a:ext cx="46992" cy="79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9" name="Rectangle 1128">
            <a:hlinkClick r:id="rId5" action="ppaction://hlinksldjump" tooltip="Listener: 13 @ +28.6%"/>
          </p:cNvPr>
          <p:cNvSpPr/>
          <p:nvPr/>
        </p:nvSpPr>
        <p:spPr>
          <a:xfrm>
            <a:off x="6416145" y="5070439"/>
            <a:ext cx="862222" cy="208540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30" name="Rectangle 1129">
            <a:hlinkClick r:id="rId5" action="ppaction://hlinksldjump" tooltip="Android 4: 15 @ +211.4%"/>
          </p:cNvPr>
          <p:cNvSpPr/>
          <p:nvPr/>
        </p:nvSpPr>
        <p:spPr>
          <a:xfrm>
            <a:off x="7291067" y="4774594"/>
            <a:ext cx="173163" cy="864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5" action="ppaction://hlinksldjump" tooltip="iOS 4: 14 @ +131.4%"/>
          </p:cNvPr>
          <p:cNvSpPr/>
          <p:nvPr/>
        </p:nvSpPr>
        <p:spPr>
          <a:xfrm>
            <a:off x="7464230" y="4774594"/>
            <a:ext cx="161987" cy="864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2" name="Rectangle 1131">
            <a:hlinkClick r:id="rId5" action="ppaction://hlinksldjump" tooltip="Android 3: 14 @ +145.5%"/>
          </p:cNvPr>
          <p:cNvSpPr/>
          <p:nvPr/>
        </p:nvSpPr>
        <p:spPr>
          <a:xfrm>
            <a:off x="7291067" y="4861077"/>
            <a:ext cx="177608" cy="774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5" action="ppaction://hlinksldjump" tooltip="iOS 5: 14 @ +78.5%"/>
          </p:cNvPr>
          <p:cNvSpPr/>
          <p:nvPr/>
        </p:nvSpPr>
        <p:spPr>
          <a:xfrm>
            <a:off x="7291067" y="4938564"/>
            <a:ext cx="177608" cy="77074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5" action="ppaction://hlinksldjump" tooltip="Java ME: 6 @ +15.1%"/>
          </p:cNvPr>
          <p:cNvSpPr/>
          <p:nvPr/>
        </p:nvSpPr>
        <p:spPr>
          <a:xfrm>
            <a:off x="7468675" y="4861077"/>
            <a:ext cx="83925" cy="68104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5" name="Rectangle 1134">
            <a:hlinkClick r:id="rId5" action="ppaction://hlinksldjump" tooltip="iOS 3: 5 @ +24.8%"/>
          </p:cNvPr>
          <p:cNvSpPr/>
          <p:nvPr/>
        </p:nvSpPr>
        <p:spPr>
          <a:xfrm>
            <a:off x="7552601" y="4861077"/>
            <a:ext cx="73616" cy="68104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6" name="Rectangle 1135">
            <a:hlinkClick r:id="rId5" action="ppaction://hlinksldjump" tooltip="Windows: 5 @ +39.2%"/>
          </p:cNvPr>
          <p:cNvSpPr/>
          <p:nvPr/>
        </p:nvSpPr>
        <p:spPr>
          <a:xfrm>
            <a:off x="7468675" y="4929181"/>
            <a:ext cx="92001" cy="51042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7" name="Rectangle 1136">
            <a:hlinkClick r:id="rId5" action="ppaction://hlinksldjump" tooltip="Android 2: 3 @ -26.5%"/>
          </p:cNvPr>
          <p:cNvSpPr/>
          <p:nvPr/>
        </p:nvSpPr>
        <p:spPr>
          <a:xfrm>
            <a:off x="7560676" y="4929181"/>
            <a:ext cx="65541" cy="51042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5" action="ppaction://hlinksldjump" tooltip="Black berry: 3 @ +110.8%"/>
          </p:cNvPr>
          <p:cNvSpPr/>
          <p:nvPr/>
        </p:nvSpPr>
        <p:spPr>
          <a:xfrm>
            <a:off x="7468675" y="4980223"/>
            <a:ext cx="79725" cy="354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9" name="Rectangle 1138">
            <a:hlinkClick r:id="rId5" action="ppaction://hlinksldjump" tooltip="Android 1: 1 @ +55.6%"/>
          </p:cNvPr>
          <p:cNvSpPr/>
          <p:nvPr/>
        </p:nvSpPr>
        <p:spPr>
          <a:xfrm>
            <a:off x="7548400" y="4980223"/>
            <a:ext cx="64414" cy="18303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5" action="ppaction://hlinksldjump" tooltip="Symbian: 1 @ -47.9%"/>
          </p:cNvPr>
          <p:cNvSpPr/>
          <p:nvPr/>
        </p:nvSpPr>
        <p:spPr>
          <a:xfrm>
            <a:off x="7548400" y="4998526"/>
            <a:ext cx="64414" cy="1711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1" name="Rectangle 1140">
            <a:hlinkClick r:id="rId5" action="ppaction://hlinksldjump" tooltip="Other: 0 @ +688.5%"/>
          </p:cNvPr>
          <p:cNvSpPr/>
          <p:nvPr/>
        </p:nvSpPr>
        <p:spPr>
          <a:xfrm>
            <a:off x="7612814" y="4980223"/>
            <a:ext cx="13403" cy="354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2" name="Rectangle 1141">
            <a:hlinkClick r:id="rId5" action="ppaction://hlinksldjump" tooltip="Cameraman: 7 @ +78.3%"/>
          </p:cNvPr>
          <p:cNvSpPr/>
          <p:nvPr/>
        </p:nvSpPr>
        <p:spPr>
          <a:xfrm>
            <a:off x="7278367" y="4761894"/>
            <a:ext cx="360550" cy="266444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43" name="Rectangle 1142">
            <a:hlinkClick r:id="rId5" action="ppaction://hlinksldjump" tooltip="Android 4: 18 @ +27.1%"/>
          </p:cNvPr>
          <p:cNvSpPr/>
          <p:nvPr/>
        </p:nvSpPr>
        <p:spPr>
          <a:xfrm>
            <a:off x="7651617" y="4774594"/>
            <a:ext cx="190293" cy="92191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5" action="ppaction://hlinksldjump" tooltip="Android 3: 9 @ -18.7%"/>
          </p:cNvPr>
          <p:cNvSpPr/>
          <p:nvPr/>
        </p:nvSpPr>
        <p:spPr>
          <a:xfrm>
            <a:off x="7841910" y="4774594"/>
            <a:ext cx="97581" cy="92191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5" name="Rectangle 1144">
            <a:hlinkClick r:id="rId5" action="ppaction://hlinksldjump" tooltip="iOS 5: 8 @ -22.0%"/>
          </p:cNvPr>
          <p:cNvSpPr/>
          <p:nvPr/>
        </p:nvSpPr>
        <p:spPr>
          <a:xfrm>
            <a:off x="7651617" y="4866785"/>
            <a:ext cx="109718" cy="71162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5" action="ppaction://hlinksldjump" tooltip="iOS 4: 7 @ -29.2%"/>
          </p:cNvPr>
          <p:cNvSpPr/>
          <p:nvPr/>
        </p:nvSpPr>
        <p:spPr>
          <a:xfrm>
            <a:off x="7761335" y="4866785"/>
            <a:ext cx="97242" cy="71162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5" action="ppaction://hlinksldjump" tooltip="Android 2: 6 @ +17.8%"/>
          </p:cNvPr>
          <p:cNvSpPr/>
          <p:nvPr/>
        </p:nvSpPr>
        <p:spPr>
          <a:xfrm>
            <a:off x="7858577" y="4866785"/>
            <a:ext cx="80914" cy="71162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8" name="Rectangle 1147">
            <a:hlinkClick r:id="rId5" action="ppaction://hlinksldjump" tooltip="Java ME: 5 @ -21.6%"/>
          </p:cNvPr>
          <p:cNvSpPr/>
          <p:nvPr/>
        </p:nvSpPr>
        <p:spPr>
          <a:xfrm>
            <a:off x="7651617" y="4937947"/>
            <a:ext cx="131223" cy="39717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9" name="Rectangle 1148">
            <a:hlinkClick r:id="rId5" action="ppaction://hlinksldjump" tooltip="Windows: 5 @ +115.4%"/>
          </p:cNvPr>
          <p:cNvSpPr/>
          <p:nvPr/>
        </p:nvSpPr>
        <p:spPr>
          <a:xfrm>
            <a:off x="7651617" y="4977665"/>
            <a:ext cx="131223" cy="379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5" action="ppaction://hlinksldjump" tooltip="Symbian: 5 @ +4715.8%"/>
          </p:cNvPr>
          <p:cNvSpPr/>
          <p:nvPr/>
        </p:nvSpPr>
        <p:spPr>
          <a:xfrm>
            <a:off x="7782841" y="4937947"/>
            <a:ext cx="121159" cy="388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5" action="ppaction://hlinksldjump" tooltip="iOS 3: 5 @ +14.5%"/>
          </p:cNvPr>
          <p:cNvSpPr/>
          <p:nvPr/>
        </p:nvSpPr>
        <p:spPr>
          <a:xfrm>
            <a:off x="7782841" y="4976825"/>
            <a:ext cx="121159" cy="38813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hlinkClick r:id="rId5" action="ppaction://hlinksldjump" tooltip="Black berry: 2 @ +8.8%"/>
          </p:cNvPr>
          <p:cNvSpPr/>
          <p:nvPr/>
        </p:nvSpPr>
        <p:spPr>
          <a:xfrm>
            <a:off x="7904000" y="4937947"/>
            <a:ext cx="35491" cy="68699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5" action="ppaction://hlinksldjump" tooltip="Android 1: 0 @ -60.6%"/>
          </p:cNvPr>
          <p:cNvSpPr/>
          <p:nvPr/>
        </p:nvSpPr>
        <p:spPr>
          <a:xfrm>
            <a:off x="7904000" y="5006646"/>
            <a:ext cx="35491" cy="8992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>
            <a:hlinkClick r:id="rId5" action="ppaction://hlinksldjump" tooltip="Browser: 6 @ +5.3%"/>
          </p:cNvPr>
          <p:cNvSpPr/>
          <p:nvPr/>
        </p:nvSpPr>
        <p:spPr>
          <a:xfrm>
            <a:off x="7638917" y="4761894"/>
            <a:ext cx="313274" cy="266444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5" action="ppaction://hlinksldjump" tooltip="iOS 4: 15 @ +244.8%"/>
          </p:cNvPr>
          <p:cNvSpPr/>
          <p:nvPr/>
        </p:nvSpPr>
        <p:spPr>
          <a:xfrm>
            <a:off x="7291067" y="5041038"/>
            <a:ext cx="150776" cy="979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hlinkClick r:id="rId5" action="ppaction://hlinksldjump" tooltip="Android 4: 12 @ +107.4%"/>
          </p:cNvPr>
          <p:cNvSpPr/>
          <p:nvPr/>
        </p:nvSpPr>
        <p:spPr>
          <a:xfrm>
            <a:off x="7441843" y="5041038"/>
            <a:ext cx="119398" cy="979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5" action="ppaction://hlinksldjump" tooltip="iOS 5: 7 @ -6.1%"/>
          </p:cNvPr>
          <p:cNvSpPr/>
          <p:nvPr/>
        </p:nvSpPr>
        <p:spPr>
          <a:xfrm>
            <a:off x="7291067" y="5139020"/>
            <a:ext cx="105452" cy="66266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8" name="Rectangle 1157">
            <a:hlinkClick r:id="rId5" action="ppaction://hlinksldjump" tooltip="iOS 3: 7 @ +361.5%"/>
          </p:cNvPr>
          <p:cNvSpPr/>
          <p:nvPr/>
        </p:nvSpPr>
        <p:spPr>
          <a:xfrm>
            <a:off x="7291067" y="5205286"/>
            <a:ext cx="105452" cy="609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5" action="ppaction://hlinksldjump" tooltip="Android 3: 6 @ +14.8%"/>
          </p:cNvPr>
          <p:cNvSpPr/>
          <p:nvPr/>
        </p:nvSpPr>
        <p:spPr>
          <a:xfrm>
            <a:off x="7396519" y="5139020"/>
            <a:ext cx="91195" cy="62473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5" action="ppaction://hlinksldjump" tooltip="Windows: 5 @ +31.8%"/>
          </p:cNvPr>
          <p:cNvSpPr/>
          <p:nvPr/>
        </p:nvSpPr>
        <p:spPr>
          <a:xfrm>
            <a:off x="7487714" y="5139020"/>
            <a:ext cx="73527" cy="62473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1" name="Rectangle 1160">
            <a:hlinkClick r:id="rId5" action="ppaction://hlinksldjump" tooltip="Black berry: 4 @ +455.1%"/>
          </p:cNvPr>
          <p:cNvSpPr/>
          <p:nvPr/>
        </p:nvSpPr>
        <p:spPr>
          <a:xfrm>
            <a:off x="7396519" y="5201493"/>
            <a:ext cx="117636" cy="343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5" action="ppaction://hlinksldjump" tooltip="Java ME: 4 @ +10.6%"/>
          </p:cNvPr>
          <p:cNvSpPr/>
          <p:nvPr/>
        </p:nvSpPr>
        <p:spPr>
          <a:xfrm>
            <a:off x="7396519" y="5235875"/>
            <a:ext cx="117636" cy="30404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5" action="ppaction://hlinksldjump" tooltip="Android 2: 2 @ -48.4%"/>
          </p:cNvPr>
          <p:cNvSpPr/>
          <p:nvPr/>
        </p:nvSpPr>
        <p:spPr>
          <a:xfrm>
            <a:off x="7514156" y="5201493"/>
            <a:ext cx="47085" cy="42352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5" action="ppaction://hlinksldjump" tooltip="Symbian: 1 @ +71.3%"/>
          </p:cNvPr>
          <p:cNvSpPr/>
          <p:nvPr/>
        </p:nvSpPr>
        <p:spPr>
          <a:xfrm>
            <a:off x="7514156" y="5243845"/>
            <a:ext cx="33403" cy="22434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5" name="Rectangle 1164">
            <a:hlinkClick r:id="rId5" action="ppaction://hlinksldjump" tooltip="Android 1: 0 @ +48.8%"/>
          </p:cNvPr>
          <p:cNvSpPr/>
          <p:nvPr/>
        </p:nvSpPr>
        <p:spPr>
          <a:xfrm>
            <a:off x="7547559" y="5243845"/>
            <a:ext cx="13682" cy="22434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5" action="ppaction://hlinksldjump" tooltip="Traveller: 5 @ +70.5%"/>
          </p:cNvPr>
          <p:cNvSpPr/>
          <p:nvPr/>
        </p:nvSpPr>
        <p:spPr>
          <a:xfrm>
            <a:off x="7278367" y="5028338"/>
            <a:ext cx="295574" cy="250641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7" name="Rectangle 1166">
            <a:hlinkClick r:id="rId5" action="ppaction://hlinksldjump" tooltip="Android 3: 9 @ +156.9%"/>
          </p:cNvPr>
          <p:cNvSpPr/>
          <p:nvPr/>
        </p:nvSpPr>
        <p:spPr>
          <a:xfrm>
            <a:off x="7586641" y="5041038"/>
            <a:ext cx="126058" cy="616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8" name="Rectangle 1167">
            <a:hlinkClick r:id="rId5" action="ppaction://hlinksldjump" tooltip="iOS 5: 7 @ +12.9%"/>
          </p:cNvPr>
          <p:cNvSpPr/>
          <p:nvPr/>
        </p:nvSpPr>
        <p:spPr>
          <a:xfrm>
            <a:off x="7586641" y="5102721"/>
            <a:ext cx="126058" cy="51235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5" action="ppaction://hlinksldjump" tooltip="Java ME: 7 @ +224.6%"/>
          </p:cNvPr>
          <p:cNvSpPr/>
          <p:nvPr/>
        </p:nvSpPr>
        <p:spPr>
          <a:xfrm>
            <a:off x="7712699" y="5041038"/>
            <a:ext cx="102759" cy="570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0" name="Rectangle 1169">
            <a:hlinkClick r:id="rId5" action="ppaction://hlinksldjump" tooltip="iOS 4: 6 @ +93.3%"/>
          </p:cNvPr>
          <p:cNvSpPr/>
          <p:nvPr/>
        </p:nvSpPr>
        <p:spPr>
          <a:xfrm>
            <a:off x="7712699" y="5098049"/>
            <a:ext cx="102759" cy="55907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1" name="Rectangle 1170">
            <a:hlinkClick r:id="rId5" action="ppaction://hlinksldjump" tooltip="Android 4: 5 @ -45.1%"/>
          </p:cNvPr>
          <p:cNvSpPr/>
          <p:nvPr/>
        </p:nvSpPr>
        <p:spPr>
          <a:xfrm>
            <a:off x="7815458" y="5041038"/>
            <a:ext cx="77707" cy="61720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5" action="ppaction://hlinksldjump" tooltip="Black berry: 3 @ +193.8%"/>
          </p:cNvPr>
          <p:cNvSpPr/>
          <p:nvPr/>
        </p:nvSpPr>
        <p:spPr>
          <a:xfrm>
            <a:off x="7893165" y="5041038"/>
            <a:ext cx="46326" cy="617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5" action="ppaction://hlinksldjump" tooltip="iOS 3: 3 @ +2.0%"/>
          </p:cNvPr>
          <p:cNvSpPr/>
          <p:nvPr/>
        </p:nvSpPr>
        <p:spPr>
          <a:xfrm>
            <a:off x="7815458" y="5102758"/>
            <a:ext cx="78355" cy="31838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4" name="Rectangle 1173">
            <a:hlinkClick r:id="rId5" action="ppaction://hlinksldjump" tooltip="Windows: 2 @ +20.2%"/>
          </p:cNvPr>
          <p:cNvSpPr/>
          <p:nvPr/>
        </p:nvSpPr>
        <p:spPr>
          <a:xfrm>
            <a:off x="7815458" y="5134596"/>
            <a:ext cx="78355" cy="19360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5" action="ppaction://hlinksldjump" tooltip="Android 2: 1 @ +40.2%"/>
          </p:cNvPr>
          <p:cNvSpPr/>
          <p:nvPr/>
        </p:nvSpPr>
        <p:spPr>
          <a:xfrm>
            <a:off x="7893814" y="5102758"/>
            <a:ext cx="45677" cy="27592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5" action="ppaction://hlinksldjump" tooltip="Symbian: 1 @ -37.1%"/>
          </p:cNvPr>
          <p:cNvSpPr/>
          <p:nvPr/>
        </p:nvSpPr>
        <p:spPr>
          <a:xfrm>
            <a:off x="7893814" y="5130350"/>
            <a:ext cx="45677" cy="16783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5" action="ppaction://hlinksldjump" tooltip="Android 1: 0 @ +215.6%"/>
          </p:cNvPr>
          <p:cNvSpPr/>
          <p:nvPr/>
        </p:nvSpPr>
        <p:spPr>
          <a:xfrm>
            <a:off x="7893814" y="5147133"/>
            <a:ext cx="45677" cy="68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8" name="Rectangle 1177">
            <a:hlinkClick r:id="rId5" action="ppaction://hlinksldjump" tooltip="Connected: 4 @ +36.2%"/>
          </p:cNvPr>
          <p:cNvSpPr/>
          <p:nvPr/>
        </p:nvSpPr>
        <p:spPr>
          <a:xfrm>
            <a:off x="7573941" y="5028338"/>
            <a:ext cx="378250" cy="138318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79" name="Rectangle 1178">
            <a:hlinkClick r:id="rId5" action="ppaction://hlinksldjump" tooltip="Android 3: 8 @ +183.0%"/>
          </p:cNvPr>
          <p:cNvSpPr/>
          <p:nvPr/>
        </p:nvSpPr>
        <p:spPr>
          <a:xfrm>
            <a:off x="7586641" y="5179356"/>
            <a:ext cx="142566" cy="493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0" name="Rectangle 1179">
            <a:hlinkClick r:id="rId5" action="ppaction://hlinksldjump" tooltip="iOS 3: 6 @ +28.8%"/>
          </p:cNvPr>
          <p:cNvSpPr/>
          <p:nvPr/>
        </p:nvSpPr>
        <p:spPr>
          <a:xfrm>
            <a:off x="7586641" y="5228703"/>
            <a:ext cx="142566" cy="37576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1" name="Rectangle 1180">
            <a:hlinkClick r:id="rId5" action="ppaction://hlinksldjump" tooltip="iOS 4: 5 @ +17.3%"/>
          </p:cNvPr>
          <p:cNvSpPr/>
          <p:nvPr/>
        </p:nvSpPr>
        <p:spPr>
          <a:xfrm>
            <a:off x="7729207" y="5179356"/>
            <a:ext cx="93448" cy="44847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5" action="ppaction://hlinksldjump" tooltip="Android 4: 5 @ +32.5%"/>
          </p:cNvPr>
          <p:cNvSpPr/>
          <p:nvPr/>
        </p:nvSpPr>
        <p:spPr>
          <a:xfrm>
            <a:off x="7729207" y="5224203"/>
            <a:ext cx="93448" cy="42076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3" name="Rectangle 1182">
            <a:hlinkClick r:id="rId5" action="ppaction://hlinksldjump" tooltip="iOS 5: 4 @ -0.2%"/>
          </p:cNvPr>
          <p:cNvSpPr/>
          <p:nvPr/>
        </p:nvSpPr>
        <p:spPr>
          <a:xfrm>
            <a:off x="7822655" y="5179356"/>
            <a:ext cx="62892" cy="57773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Rectangle 1183">
            <a:hlinkClick r:id="rId5" action="ppaction://hlinksldjump" tooltip="Java ME: 4 @ +110.5%"/>
          </p:cNvPr>
          <p:cNvSpPr/>
          <p:nvPr/>
        </p:nvSpPr>
        <p:spPr>
          <a:xfrm>
            <a:off x="7885547" y="5179356"/>
            <a:ext cx="53944" cy="577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5" action="ppaction://hlinksldjump" tooltip="Windows: 1 @ +0.9%"/>
          </p:cNvPr>
          <p:cNvSpPr/>
          <p:nvPr/>
        </p:nvSpPr>
        <p:spPr>
          <a:xfrm>
            <a:off x="7822655" y="5237129"/>
            <a:ext cx="43626" cy="29150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5" action="ppaction://hlinksldjump" tooltip="Black berry: 1 @ +65.8%"/>
          </p:cNvPr>
          <p:cNvSpPr/>
          <p:nvPr/>
        </p:nvSpPr>
        <p:spPr>
          <a:xfrm>
            <a:off x="7866281" y="5237129"/>
            <a:ext cx="34294" cy="29150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7" name="Rectangle 1186">
            <a:hlinkClick r:id="rId5" action="ppaction://hlinksldjump" tooltip="Android 2: 1 @ -0.7%"/>
          </p:cNvPr>
          <p:cNvSpPr/>
          <p:nvPr/>
        </p:nvSpPr>
        <p:spPr>
          <a:xfrm>
            <a:off x="7900576" y="5237129"/>
            <a:ext cx="38915" cy="21017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5" action="ppaction://hlinksldjump" tooltip="Other: 0 @ +307.0%"/>
          </p:cNvPr>
          <p:cNvSpPr/>
          <p:nvPr/>
        </p:nvSpPr>
        <p:spPr>
          <a:xfrm>
            <a:off x="7900576" y="5258146"/>
            <a:ext cx="21754" cy="81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5" action="ppaction://hlinksldjump" tooltip="Android 1: 0 @ +inf%"/>
          </p:cNvPr>
          <p:cNvSpPr/>
          <p:nvPr/>
        </p:nvSpPr>
        <p:spPr>
          <a:xfrm>
            <a:off x="7922330" y="5258146"/>
            <a:ext cx="17161" cy="81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5" action="ppaction://hlinksldjump" tooltip="Picky: 3 @ +44.1%"/>
          </p:cNvPr>
          <p:cNvSpPr/>
          <p:nvPr/>
        </p:nvSpPr>
        <p:spPr>
          <a:xfrm>
            <a:off x="7573941" y="5166656"/>
            <a:ext cx="378250" cy="112323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91" name="Rectangle 1190">
            <a:hlinkClick r:id="rId5" action="ppaction://hlinksldjump" tooltip="Family: 12 @ +44.5%"/>
          </p:cNvPr>
          <p:cNvSpPr/>
          <p:nvPr/>
        </p:nvSpPr>
        <p:spPr>
          <a:xfrm>
            <a:off x="6403445" y="4290561"/>
            <a:ext cx="1561446" cy="1001118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Family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192" name="Rectangle 1191">
            <a:hlinkClick r:id="rId5" action="ppaction://hlinksldjump" tooltip="Android 3: 46 @ +194.1%"/>
          </p:cNvPr>
          <p:cNvSpPr/>
          <p:nvPr/>
        </p:nvSpPr>
        <p:spPr>
          <a:xfrm>
            <a:off x="7990291" y="4315961"/>
            <a:ext cx="315551" cy="1547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3" name="Rectangle 1192">
            <a:hlinkClick r:id="rId5" action="ppaction://hlinksldjump" tooltip="Android 4: 44 @ +140.0%"/>
          </p:cNvPr>
          <p:cNvSpPr/>
          <p:nvPr/>
        </p:nvSpPr>
        <p:spPr>
          <a:xfrm>
            <a:off x="8305842" y="4315961"/>
            <a:ext cx="299822" cy="1547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4" name="Rectangle 1193">
            <a:hlinkClick r:id="rId5" action="ppaction://hlinksldjump" tooltip="iOS 4: 37 @ +32.1%"/>
          </p:cNvPr>
          <p:cNvSpPr/>
          <p:nvPr/>
        </p:nvSpPr>
        <p:spPr>
          <a:xfrm>
            <a:off x="7990291" y="4470719"/>
            <a:ext cx="284212" cy="139691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5" name="Rectangle 1194">
            <a:hlinkClick r:id="rId5" action="ppaction://hlinksldjump" tooltip="iOS 5: 34 @ +42.1%"/>
          </p:cNvPr>
          <p:cNvSpPr/>
          <p:nvPr/>
        </p:nvSpPr>
        <p:spPr>
          <a:xfrm>
            <a:off x="7990291" y="4610410"/>
            <a:ext cx="284212" cy="126734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6" name="Rectangle 1195">
            <a:hlinkClick r:id="rId5" action="ppaction://hlinksldjump" tooltip="iOS 3: 23 @ +120.8%"/>
          </p:cNvPr>
          <p:cNvSpPr/>
          <p:nvPr/>
        </p:nvSpPr>
        <p:spPr>
          <a:xfrm>
            <a:off x="8274502" y="4470719"/>
            <a:ext cx="169738" cy="147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5" action="ppaction://hlinksldjump" tooltip="Java ME: 22 @ +200.7%"/>
          </p:cNvPr>
          <p:cNvSpPr/>
          <p:nvPr/>
        </p:nvSpPr>
        <p:spPr>
          <a:xfrm>
            <a:off x="8444240" y="4470719"/>
            <a:ext cx="161424" cy="147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5" action="ppaction://hlinksldjump" tooltip="Windows: 12 @ +15.8%"/>
          </p:cNvPr>
          <p:cNvSpPr/>
          <p:nvPr/>
        </p:nvSpPr>
        <p:spPr>
          <a:xfrm>
            <a:off x="8274502" y="4617857"/>
            <a:ext cx="205614" cy="60406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5" action="ppaction://hlinksldjump" tooltip="Black berry: 11 @ +139.7%"/>
          </p:cNvPr>
          <p:cNvSpPr/>
          <p:nvPr/>
        </p:nvSpPr>
        <p:spPr>
          <a:xfrm>
            <a:off x="8274502" y="4678263"/>
            <a:ext cx="205614" cy="588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0" name="Rectangle 1199">
            <a:hlinkClick r:id="rId5" action="ppaction://hlinksldjump" tooltip="Android 2: 9 @ -12.0%"/>
          </p:cNvPr>
          <p:cNvSpPr/>
          <p:nvPr/>
        </p:nvSpPr>
        <p:spPr>
          <a:xfrm>
            <a:off x="8480116" y="4617857"/>
            <a:ext cx="125548" cy="73545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5" action="ppaction://hlinksldjump" tooltip="Symbian: 4 @ +26.1%"/>
          </p:cNvPr>
          <p:cNvSpPr/>
          <p:nvPr/>
        </p:nvSpPr>
        <p:spPr>
          <a:xfrm>
            <a:off x="8480116" y="4691402"/>
            <a:ext cx="93272" cy="45742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5" action="ppaction://hlinksldjump" tooltip="Android 1: 1 @ -37.1%"/>
          </p:cNvPr>
          <p:cNvSpPr/>
          <p:nvPr/>
        </p:nvSpPr>
        <p:spPr>
          <a:xfrm>
            <a:off x="8573389" y="4691402"/>
            <a:ext cx="32275" cy="37320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3" name="Rectangle 1202">
            <a:hlinkClick r:id="rId5" action="ppaction://hlinksldjump" tooltip="Other: 0 @ -69.8%"/>
          </p:cNvPr>
          <p:cNvSpPr/>
          <p:nvPr/>
        </p:nvSpPr>
        <p:spPr>
          <a:xfrm>
            <a:off x="8573389" y="4728722"/>
            <a:ext cx="32275" cy="8422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5" action="ppaction://hlinksldjump" tooltip="Retired: 20 @ +81.2%"/>
          </p:cNvPr>
          <p:cNvSpPr/>
          <p:nvPr/>
        </p:nvSpPr>
        <p:spPr>
          <a:xfrm>
            <a:off x="7977591" y="4303261"/>
            <a:ext cx="640773" cy="446583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05" name="Rectangle 1204">
            <a:hlinkClick r:id="rId5" action="ppaction://hlinksldjump" tooltip="iOS 5: 43 @ +155.3%"/>
          </p:cNvPr>
          <p:cNvSpPr/>
          <p:nvPr/>
        </p:nvSpPr>
        <p:spPr>
          <a:xfrm>
            <a:off x="8631064" y="4315961"/>
            <a:ext cx="322400" cy="1411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06" name="Rectangle 1205">
            <a:hlinkClick r:id="rId5" action="ppaction://hlinksldjump" tooltip="iOS 4: 22 @ -18.4%"/>
          </p:cNvPr>
          <p:cNvSpPr/>
          <p:nvPr/>
        </p:nvSpPr>
        <p:spPr>
          <a:xfrm>
            <a:off x="8953465" y="4315961"/>
            <a:ext cx="165135" cy="141196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7" name="Rectangle 1206">
            <a:hlinkClick r:id="rId5" action="ppaction://hlinksldjump" tooltip="Android 3: 22 @ +20.2%"/>
          </p:cNvPr>
          <p:cNvSpPr/>
          <p:nvPr/>
        </p:nvSpPr>
        <p:spPr>
          <a:xfrm>
            <a:off x="8631064" y="4457157"/>
            <a:ext cx="250998" cy="90962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5" action="ppaction://hlinksldjump" tooltip="Windows: 20 @ +90.1%"/>
          </p:cNvPr>
          <p:cNvSpPr/>
          <p:nvPr/>
        </p:nvSpPr>
        <p:spPr>
          <a:xfrm>
            <a:off x="8882062" y="4457157"/>
            <a:ext cx="236538" cy="90962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9" name="Rectangle 1208">
            <a:hlinkClick r:id="rId5" action="ppaction://hlinksldjump" tooltip="Java ME: 20 @ +137.1%"/>
          </p:cNvPr>
          <p:cNvSpPr/>
          <p:nvPr/>
        </p:nvSpPr>
        <p:spPr>
          <a:xfrm>
            <a:off x="8631064" y="4548119"/>
            <a:ext cx="217745" cy="950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5" action="ppaction://hlinksldjump" tooltip="iOS 3: 19 @ +92.2%"/>
          </p:cNvPr>
          <p:cNvSpPr/>
          <p:nvPr/>
        </p:nvSpPr>
        <p:spPr>
          <a:xfrm>
            <a:off x="8631064" y="4643160"/>
            <a:ext cx="217745" cy="93984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5" action="ppaction://hlinksldjump" tooltip="Android 4: 19 @ -18.4%"/>
          </p:cNvPr>
          <p:cNvSpPr/>
          <p:nvPr/>
        </p:nvSpPr>
        <p:spPr>
          <a:xfrm>
            <a:off x="8848809" y="4548119"/>
            <a:ext cx="171625" cy="114775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5" action="ppaction://hlinksldjump" tooltip="Android 2: 11 @ +20.5%"/>
          </p:cNvPr>
          <p:cNvSpPr/>
          <p:nvPr/>
        </p:nvSpPr>
        <p:spPr>
          <a:xfrm>
            <a:off x="9020435" y="4548119"/>
            <a:ext cx="98165" cy="11477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3" name="Rectangle 1212">
            <a:hlinkClick r:id="rId5" action="ppaction://hlinksldjump" tooltip="Black berry: 9 @ +119.0%"/>
          </p:cNvPr>
          <p:cNvSpPr/>
          <p:nvPr/>
        </p:nvSpPr>
        <p:spPr>
          <a:xfrm>
            <a:off x="8848809" y="4662894"/>
            <a:ext cx="134590" cy="742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4" name="Rectangle 1213">
            <a:hlinkClick r:id="rId5" action="ppaction://hlinksldjump" tooltip="Symbian: 7 @ +26.1%"/>
          </p:cNvPr>
          <p:cNvSpPr/>
          <p:nvPr/>
        </p:nvSpPr>
        <p:spPr>
          <a:xfrm>
            <a:off x="8983399" y="4662894"/>
            <a:ext cx="135201" cy="51879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5" action="ppaction://hlinksldjump" tooltip="Android 1: 2 @ +28.9%"/>
          </p:cNvPr>
          <p:cNvSpPr/>
          <p:nvPr/>
        </p:nvSpPr>
        <p:spPr>
          <a:xfrm>
            <a:off x="8983399" y="4714773"/>
            <a:ext cx="103009" cy="22371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5" action="ppaction://hlinksldjump" tooltip="Other: 1 @ -6.2%"/>
          </p:cNvPr>
          <p:cNvSpPr/>
          <p:nvPr/>
        </p:nvSpPr>
        <p:spPr>
          <a:xfrm>
            <a:off x="9086409" y="4714773"/>
            <a:ext cx="32191" cy="22371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5" action="ppaction://hlinksldjump" tooltip="Newbie: 16 @ +44.3%"/>
          </p:cNvPr>
          <p:cNvSpPr/>
          <p:nvPr/>
        </p:nvSpPr>
        <p:spPr>
          <a:xfrm>
            <a:off x="8618364" y="4303261"/>
            <a:ext cx="512936" cy="446583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18" name="Rectangle 1217">
            <a:hlinkClick r:id="rId5" action="ppaction://hlinksldjump" tooltip="Android 4: 27 @ +54.9%"/>
          </p:cNvPr>
          <p:cNvSpPr/>
          <p:nvPr/>
        </p:nvSpPr>
        <p:spPr>
          <a:xfrm>
            <a:off x="7990291" y="4762544"/>
            <a:ext cx="204181" cy="138572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9" name="Rectangle 1218">
            <a:hlinkClick r:id="rId5" action="ppaction://hlinksldjump" tooltip="Android 3: 26 @ +33.2%"/>
          </p:cNvPr>
          <p:cNvSpPr/>
          <p:nvPr/>
        </p:nvSpPr>
        <p:spPr>
          <a:xfrm>
            <a:off x="7990291" y="4901116"/>
            <a:ext cx="204181" cy="132055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0" name="Rectangle 1219">
            <a:hlinkClick r:id="rId5" action="ppaction://hlinksldjump" tooltip="iOS 5: 24 @ +99.0%"/>
          </p:cNvPr>
          <p:cNvSpPr/>
          <p:nvPr/>
        </p:nvSpPr>
        <p:spPr>
          <a:xfrm>
            <a:off x="8194472" y="4762544"/>
            <a:ext cx="235533" cy="103990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1" name="Rectangle 1220">
            <a:hlinkClick r:id="rId5" action="ppaction://hlinksldjump" tooltip="Java ME: 19 @ +164.2%"/>
          </p:cNvPr>
          <p:cNvSpPr/>
          <p:nvPr/>
        </p:nvSpPr>
        <p:spPr>
          <a:xfrm>
            <a:off x="8430005" y="4762544"/>
            <a:ext cx="192662" cy="1039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5" action="ppaction://hlinksldjump" tooltip="iOS 3: 18 @ +27.3%"/>
          </p:cNvPr>
          <p:cNvSpPr/>
          <p:nvPr/>
        </p:nvSpPr>
        <p:spPr>
          <a:xfrm>
            <a:off x="8194472" y="4866534"/>
            <a:ext cx="205365" cy="90877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5" action="ppaction://hlinksldjump" tooltip="iOS 4: 15 @ -18.8%"/>
          </p:cNvPr>
          <p:cNvSpPr/>
          <p:nvPr/>
        </p:nvSpPr>
        <p:spPr>
          <a:xfrm>
            <a:off x="8194472" y="4957411"/>
            <a:ext cx="205365" cy="75760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5" action="ppaction://hlinksldjump" tooltip="Android 2: 12 @ +138.3%"/>
          </p:cNvPr>
          <p:cNvSpPr/>
          <p:nvPr/>
        </p:nvSpPr>
        <p:spPr>
          <a:xfrm>
            <a:off x="8399837" y="4866534"/>
            <a:ext cx="116394" cy="1060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5" action="ppaction://hlinksldjump" tooltip="Windows: 11 @ -0.5%"/>
          </p:cNvPr>
          <p:cNvSpPr/>
          <p:nvPr/>
        </p:nvSpPr>
        <p:spPr>
          <a:xfrm>
            <a:off x="8516231" y="4866534"/>
            <a:ext cx="106436" cy="106018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6" name="Rectangle 1225">
            <a:hlinkClick r:id="rId5" action="ppaction://hlinksldjump" tooltip="Black berry: 6 @ +38.3%"/>
          </p:cNvPr>
          <p:cNvSpPr/>
          <p:nvPr/>
        </p:nvSpPr>
        <p:spPr>
          <a:xfrm>
            <a:off x="8399837" y="4972552"/>
            <a:ext cx="101108" cy="60619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5" action="ppaction://hlinksldjump" tooltip="Symbian: 4 @ +235.0%"/>
          </p:cNvPr>
          <p:cNvSpPr/>
          <p:nvPr/>
        </p:nvSpPr>
        <p:spPr>
          <a:xfrm>
            <a:off x="8500945" y="4972552"/>
            <a:ext cx="118120" cy="369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5" action="ppaction://hlinksldjump" tooltip="Android 1: 3 @ +396.7%"/>
          </p:cNvPr>
          <p:cNvSpPr/>
          <p:nvPr/>
        </p:nvSpPr>
        <p:spPr>
          <a:xfrm>
            <a:off x="8500945" y="5009493"/>
            <a:ext cx="118120" cy="236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5" action="ppaction://hlinksldjump" tooltip="Other: 0 @ -20.7%"/>
          </p:cNvPr>
          <p:cNvSpPr/>
          <p:nvPr/>
        </p:nvSpPr>
        <p:spPr>
          <a:xfrm>
            <a:off x="8619065" y="4972552"/>
            <a:ext cx="3602" cy="6061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5" action="ppaction://hlinksldjump" tooltip="DINK: 14 @ +48.4%"/>
          </p:cNvPr>
          <p:cNvSpPr/>
          <p:nvPr/>
        </p:nvSpPr>
        <p:spPr>
          <a:xfrm>
            <a:off x="7977591" y="4749844"/>
            <a:ext cx="657776" cy="296027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31" name="Rectangle 1230">
            <a:hlinkClick r:id="rId5" action="ppaction://hlinksldjump" tooltip="iOS 5: 25 @ +96.5%"/>
          </p:cNvPr>
          <p:cNvSpPr/>
          <p:nvPr/>
        </p:nvSpPr>
        <p:spPr>
          <a:xfrm>
            <a:off x="7990291" y="5058571"/>
            <a:ext cx="242729" cy="105557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2" name="Rectangle 1231">
            <a:hlinkClick r:id="rId5" action="ppaction://hlinksldjump" tooltip="Android 3: 25 @ +70.4%"/>
          </p:cNvPr>
          <p:cNvSpPr/>
          <p:nvPr/>
        </p:nvSpPr>
        <p:spPr>
          <a:xfrm>
            <a:off x="7990291" y="5164128"/>
            <a:ext cx="242729" cy="102151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3" name="Rectangle 1232">
            <a:hlinkClick r:id="rId5" action="ppaction://hlinksldjump" tooltip="iOS 4: 21 @ +48.6%"/>
          </p:cNvPr>
          <p:cNvSpPr/>
          <p:nvPr/>
        </p:nvSpPr>
        <p:spPr>
          <a:xfrm>
            <a:off x="8233020" y="5058571"/>
            <a:ext cx="179287" cy="116882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5" action="ppaction://hlinksldjump" tooltip="Java ME: 13 @ +117.2%"/>
          </p:cNvPr>
          <p:cNvSpPr/>
          <p:nvPr/>
        </p:nvSpPr>
        <p:spPr>
          <a:xfrm>
            <a:off x="8412307" y="5058571"/>
            <a:ext cx="112185" cy="1168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5" action="ppaction://hlinksldjump" tooltip="iOS 3: 11 @ +40.7%"/>
          </p:cNvPr>
          <p:cNvSpPr/>
          <p:nvPr/>
        </p:nvSpPr>
        <p:spPr>
          <a:xfrm>
            <a:off x="8524492" y="5058571"/>
            <a:ext cx="98175" cy="116882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5" action="ppaction://hlinksldjump" tooltip="Android 4: 11 @ -22.5%"/>
          </p:cNvPr>
          <p:cNvSpPr/>
          <p:nvPr/>
        </p:nvSpPr>
        <p:spPr>
          <a:xfrm>
            <a:off x="8233020" y="5175453"/>
            <a:ext cx="119841" cy="90826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5" action="ppaction://hlinksldjump" tooltip="Android 2: 8 @ +132.7%"/>
          </p:cNvPr>
          <p:cNvSpPr/>
          <p:nvPr/>
        </p:nvSpPr>
        <p:spPr>
          <a:xfrm>
            <a:off x="8352861" y="5175453"/>
            <a:ext cx="174314" cy="472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5" action="ppaction://hlinksldjump" tooltip="Windows: 8 @ +54.0%"/>
          </p:cNvPr>
          <p:cNvSpPr/>
          <p:nvPr/>
        </p:nvSpPr>
        <p:spPr>
          <a:xfrm>
            <a:off x="8352861" y="5222736"/>
            <a:ext cx="174314" cy="43543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9" name="Rectangle 1238">
            <a:hlinkClick r:id="rId5" action="ppaction://hlinksldjump" tooltip="Black berry: 4 @ -22.8%"/>
          </p:cNvPr>
          <p:cNvSpPr/>
          <p:nvPr/>
        </p:nvSpPr>
        <p:spPr>
          <a:xfrm>
            <a:off x="8527176" y="5175453"/>
            <a:ext cx="95491" cy="43445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5" action="ppaction://hlinksldjump" tooltip="Symbian: 4 @ +40.2%"/>
          </p:cNvPr>
          <p:cNvSpPr/>
          <p:nvPr/>
        </p:nvSpPr>
        <p:spPr>
          <a:xfrm>
            <a:off x="8527176" y="5218898"/>
            <a:ext cx="91365" cy="42132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5" action="ppaction://hlinksldjump" tooltip="Android 1: 0 @ +13.4%"/>
          </p:cNvPr>
          <p:cNvSpPr/>
          <p:nvPr/>
        </p:nvSpPr>
        <p:spPr>
          <a:xfrm>
            <a:off x="8527176" y="5261030"/>
            <a:ext cx="91365" cy="5249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5" action="ppaction://hlinksldjump" tooltip="Other: 0 @ -27.6%"/>
          </p:cNvPr>
          <p:cNvSpPr/>
          <p:nvPr/>
        </p:nvSpPr>
        <p:spPr>
          <a:xfrm>
            <a:off x="8618541" y="5218898"/>
            <a:ext cx="4126" cy="47381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5" action="ppaction://hlinksldjump" tooltip="Listener: 11 @ +50.6%"/>
          </p:cNvPr>
          <p:cNvSpPr/>
          <p:nvPr/>
        </p:nvSpPr>
        <p:spPr>
          <a:xfrm>
            <a:off x="7977591" y="5045871"/>
            <a:ext cx="657776" cy="233108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44" name="Rectangle 1243">
            <a:hlinkClick r:id="rId5" action="ppaction://hlinksldjump" tooltip="Android 3: 13 @ +195.1%"/>
          </p:cNvPr>
          <p:cNvSpPr/>
          <p:nvPr/>
        </p:nvSpPr>
        <p:spPr>
          <a:xfrm>
            <a:off x="8648067" y="4762544"/>
            <a:ext cx="175427" cy="675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1244">
            <a:hlinkClick r:id="rId5" action="ppaction://hlinksldjump" tooltip="iOS 5: 12 @ +40.5%"/>
          </p:cNvPr>
          <p:cNvSpPr/>
          <p:nvPr/>
        </p:nvSpPr>
        <p:spPr>
          <a:xfrm>
            <a:off x="8648067" y="4830049"/>
            <a:ext cx="175427" cy="65115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6" name="Rectangle 1245">
            <a:hlinkClick r:id="rId5" action="ppaction://hlinksldjump" tooltip="Android 4: 11 @ +75.0%"/>
          </p:cNvPr>
          <p:cNvSpPr/>
          <p:nvPr/>
        </p:nvSpPr>
        <p:spPr>
          <a:xfrm>
            <a:off x="8823493" y="4762544"/>
            <a:ext cx="147083" cy="70122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5" action="ppaction://hlinksldjump" tooltip="Java ME: 10 @ +112.5%"/>
          </p:cNvPr>
          <p:cNvSpPr/>
          <p:nvPr/>
        </p:nvSpPr>
        <p:spPr>
          <a:xfrm>
            <a:off x="8823493" y="4832666"/>
            <a:ext cx="147083" cy="624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5" action="ppaction://hlinksldjump" tooltip="iOS 3: 7 @ +100.1%"/>
          </p:cNvPr>
          <p:cNvSpPr/>
          <p:nvPr/>
        </p:nvSpPr>
        <p:spPr>
          <a:xfrm>
            <a:off x="8970577" y="4762544"/>
            <a:ext cx="148023" cy="449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5" action="ppaction://hlinksldjump" tooltip="iOS 4: 5 @ -5.7%"/>
          </p:cNvPr>
          <p:cNvSpPr/>
          <p:nvPr/>
        </p:nvSpPr>
        <p:spPr>
          <a:xfrm>
            <a:off x="8970577" y="4807521"/>
            <a:ext cx="96103" cy="47861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5" action="ppaction://hlinksldjump" tooltip="Android 2: 3 @ +479.8%"/>
          </p:cNvPr>
          <p:cNvSpPr/>
          <p:nvPr/>
        </p:nvSpPr>
        <p:spPr>
          <a:xfrm>
            <a:off x="9066680" y="4807521"/>
            <a:ext cx="51920" cy="478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5" action="ppaction://hlinksldjump" tooltip="Symbian: 2 @ +425.5%"/>
          </p:cNvPr>
          <p:cNvSpPr/>
          <p:nvPr/>
        </p:nvSpPr>
        <p:spPr>
          <a:xfrm>
            <a:off x="8970577" y="4855382"/>
            <a:ext cx="58220" cy="397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5" action="ppaction://hlinksldjump" tooltip="Windows: 2 @ -44.1%"/>
          </p:cNvPr>
          <p:cNvSpPr/>
          <p:nvPr/>
        </p:nvSpPr>
        <p:spPr>
          <a:xfrm>
            <a:off x="9028796" y="4855382"/>
            <a:ext cx="52708" cy="39782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5" action="ppaction://hlinksldjump" tooltip="Black berry: 2 @ -0.1%"/>
          </p:cNvPr>
          <p:cNvSpPr/>
          <p:nvPr/>
        </p:nvSpPr>
        <p:spPr>
          <a:xfrm>
            <a:off x="9081504" y="4855382"/>
            <a:ext cx="37096" cy="3978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5" action="ppaction://hlinksldjump" tooltip="Cameraman: 6 @ +69.2%"/>
          </p:cNvPr>
          <p:cNvSpPr/>
          <p:nvPr/>
        </p:nvSpPr>
        <p:spPr>
          <a:xfrm>
            <a:off x="8635367" y="4749844"/>
            <a:ext cx="495933" cy="158020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55" name="Rectangle 1254">
            <a:hlinkClick r:id="rId5" action="ppaction://hlinksldjump" tooltip="Android 4: 13 @ +44.8%"/>
          </p:cNvPr>
          <p:cNvSpPr/>
          <p:nvPr/>
        </p:nvSpPr>
        <p:spPr>
          <a:xfrm>
            <a:off x="8648067" y="4920564"/>
            <a:ext cx="152795" cy="80349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5" action="ppaction://hlinksldjump" tooltip="iOS 5: 7 @ +57.7%"/>
          </p:cNvPr>
          <p:cNvSpPr/>
          <p:nvPr/>
        </p:nvSpPr>
        <p:spPr>
          <a:xfrm>
            <a:off x="8800861" y="4920564"/>
            <a:ext cx="82016" cy="80349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7" name="Rectangle 1256">
            <a:hlinkClick r:id="rId5" action="ppaction://hlinksldjump" tooltip="Android 3: 6 @ -39.6%"/>
          </p:cNvPr>
          <p:cNvSpPr/>
          <p:nvPr/>
        </p:nvSpPr>
        <p:spPr>
          <a:xfrm>
            <a:off x="8648067" y="5000913"/>
            <a:ext cx="119220" cy="47569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5" action="ppaction://hlinksldjump" tooltip="iOS 3: 6 @ -19.2%"/>
          </p:cNvPr>
          <p:cNvSpPr/>
          <p:nvPr/>
        </p:nvSpPr>
        <p:spPr>
          <a:xfrm>
            <a:off x="8767287" y="5000913"/>
            <a:ext cx="115591" cy="47569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9" name="Rectangle 1258">
            <a:hlinkClick r:id="rId5" action="ppaction://hlinksldjump" tooltip="iOS 4: 5 @ -38.1%"/>
          </p:cNvPr>
          <p:cNvSpPr/>
          <p:nvPr/>
        </p:nvSpPr>
        <p:spPr>
          <a:xfrm>
            <a:off x="8648067" y="5048482"/>
            <a:ext cx="98574" cy="48572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5" action="ppaction://hlinksldjump" tooltip="Black berry: 5 @ +1035.7%"/>
          </p:cNvPr>
          <p:cNvSpPr/>
          <p:nvPr/>
        </p:nvSpPr>
        <p:spPr>
          <a:xfrm>
            <a:off x="8648067" y="5097054"/>
            <a:ext cx="98574" cy="454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5" action="ppaction://hlinksldjump" tooltip="Java ME: 5 @ -34.6%"/>
          </p:cNvPr>
          <p:cNvSpPr/>
          <p:nvPr/>
        </p:nvSpPr>
        <p:spPr>
          <a:xfrm>
            <a:off x="8746641" y="5048482"/>
            <a:ext cx="74439" cy="59533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5" action="ppaction://hlinksldjump" tooltip="Windows: 4 @ +12.3%"/>
          </p:cNvPr>
          <p:cNvSpPr/>
          <p:nvPr/>
        </p:nvSpPr>
        <p:spPr>
          <a:xfrm>
            <a:off x="8821080" y="5048482"/>
            <a:ext cx="61798" cy="59533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5" action="ppaction://hlinksldjump" tooltip="Android 2: 3 @ +81.1%"/>
          </p:cNvPr>
          <p:cNvSpPr/>
          <p:nvPr/>
        </p:nvSpPr>
        <p:spPr>
          <a:xfrm>
            <a:off x="8746641" y="5108015"/>
            <a:ext cx="78671" cy="34521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5" action="ppaction://hlinksldjump" tooltip="Symbian: 2 @ +63.3%"/>
          </p:cNvPr>
          <p:cNvSpPr/>
          <p:nvPr/>
        </p:nvSpPr>
        <p:spPr>
          <a:xfrm>
            <a:off x="8825312" y="5108015"/>
            <a:ext cx="57565" cy="27314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5" action="ppaction://hlinksldjump" tooltip="Other: 0 @ +29.5%"/>
          </p:cNvPr>
          <p:cNvSpPr/>
          <p:nvPr/>
        </p:nvSpPr>
        <p:spPr>
          <a:xfrm>
            <a:off x="8825312" y="5135329"/>
            <a:ext cx="50362" cy="7207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5" action="ppaction://hlinksldjump" tooltip="Android 1: 0 @ -69.5%"/>
          </p:cNvPr>
          <p:cNvSpPr/>
          <p:nvPr/>
        </p:nvSpPr>
        <p:spPr>
          <a:xfrm>
            <a:off x="8875674" y="5135329"/>
            <a:ext cx="7204" cy="7207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5" action="ppaction://hlinksldjump" tooltip="Browser: 5 @ +4.4%"/>
          </p:cNvPr>
          <p:cNvSpPr/>
          <p:nvPr/>
        </p:nvSpPr>
        <p:spPr>
          <a:xfrm>
            <a:off x="8635367" y="4907864"/>
            <a:ext cx="260211" cy="247372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5" action="ppaction://hlinksldjump" tooltip="iOS 4: 8 @ +79.6%"/>
          </p:cNvPr>
          <p:cNvSpPr/>
          <p:nvPr/>
        </p:nvSpPr>
        <p:spPr>
          <a:xfrm>
            <a:off x="8908277" y="4920564"/>
            <a:ext cx="106032" cy="71807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5" action="ppaction://hlinksldjump" tooltip="Android 4: 8 @ +41.7%"/>
          </p:cNvPr>
          <p:cNvSpPr/>
          <p:nvPr/>
        </p:nvSpPr>
        <p:spPr>
          <a:xfrm>
            <a:off x="9014309" y="4920564"/>
            <a:ext cx="104291" cy="71807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0" name="Rectangle 1269">
            <a:hlinkClick r:id="rId5" action="ppaction://hlinksldjump" tooltip="Android 3: 8 @ +38.9%"/>
          </p:cNvPr>
          <p:cNvSpPr/>
          <p:nvPr/>
        </p:nvSpPr>
        <p:spPr>
          <a:xfrm>
            <a:off x="8908277" y="4992370"/>
            <a:ext cx="110835" cy="65413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5" action="ppaction://hlinksldjump" tooltip="iOS 5: 7 @ +44.6%"/>
          </p:cNvPr>
          <p:cNvSpPr/>
          <p:nvPr/>
        </p:nvSpPr>
        <p:spPr>
          <a:xfrm>
            <a:off x="9019112" y="4992370"/>
            <a:ext cx="99488" cy="65413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5" action="ppaction://hlinksldjump" tooltip="iOS 3: 7 @ +88.0%"/>
          </p:cNvPr>
          <p:cNvSpPr/>
          <p:nvPr/>
        </p:nvSpPr>
        <p:spPr>
          <a:xfrm>
            <a:off x="8908277" y="5057783"/>
            <a:ext cx="118489" cy="53157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Rectangle 1272">
            <a:hlinkClick r:id="rId5" action="ppaction://hlinksldjump" tooltip="Android 2: 4 @ +123.8%"/>
          </p:cNvPr>
          <p:cNvSpPr/>
          <p:nvPr/>
        </p:nvSpPr>
        <p:spPr>
          <a:xfrm>
            <a:off x="8908277" y="5110940"/>
            <a:ext cx="118489" cy="315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4" name="Rectangle 1273">
            <a:hlinkClick r:id="rId5" action="ppaction://hlinksldjump" tooltip="Java ME: 4 @ +162.3%"/>
          </p:cNvPr>
          <p:cNvSpPr/>
          <p:nvPr/>
        </p:nvSpPr>
        <p:spPr>
          <a:xfrm>
            <a:off x="9026767" y="5057783"/>
            <a:ext cx="91833" cy="383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5" name="Rectangle 1274">
            <a:hlinkClick r:id="rId5" action="ppaction://hlinksldjump" tooltip="Symbian: 2 @ +498.2%"/>
          </p:cNvPr>
          <p:cNvSpPr/>
          <p:nvPr/>
        </p:nvSpPr>
        <p:spPr>
          <a:xfrm>
            <a:off x="9026767" y="5096111"/>
            <a:ext cx="51696" cy="347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6" name="Rectangle 1275">
            <a:hlinkClick r:id="rId5" action="ppaction://hlinksldjump" tooltip="Windows: 1 @ +51.6%"/>
          </p:cNvPr>
          <p:cNvSpPr/>
          <p:nvPr/>
        </p:nvSpPr>
        <p:spPr>
          <a:xfrm>
            <a:off x="9078462" y="5096111"/>
            <a:ext cx="40138" cy="34712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7" name="Rectangle 1276">
            <a:hlinkClick r:id="rId5" action="ppaction://hlinksldjump" tooltip="Black berry: 1 @ -64.7%"/>
          </p:cNvPr>
          <p:cNvSpPr/>
          <p:nvPr/>
        </p:nvSpPr>
        <p:spPr>
          <a:xfrm>
            <a:off x="9026767" y="5130823"/>
            <a:ext cx="50967" cy="11713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8" name="Rectangle 1277">
            <a:hlinkClick r:id="rId5" action="ppaction://hlinksldjump" tooltip="Android 1: 0 @ +inf%"/>
          </p:cNvPr>
          <p:cNvSpPr/>
          <p:nvPr/>
        </p:nvSpPr>
        <p:spPr>
          <a:xfrm>
            <a:off x="9077734" y="5130823"/>
            <a:ext cx="36301" cy="117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5" action="ppaction://hlinksldjump" tooltip="Other: 0 @ -81.8%"/>
          </p:cNvPr>
          <p:cNvSpPr/>
          <p:nvPr/>
        </p:nvSpPr>
        <p:spPr>
          <a:xfrm>
            <a:off x="9114035" y="5130823"/>
            <a:ext cx="4565" cy="11713"/>
          </a:xfrm>
          <a:prstGeom prst="rect">
            <a:avLst/>
          </a:prstGeom>
          <a:solidFill>
            <a:srgbClr val="FF2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Rectangle 1279">
            <a:hlinkClick r:id="rId5" action="ppaction://hlinksldjump" tooltip="Traveller: 4 @ +62.0%"/>
          </p:cNvPr>
          <p:cNvSpPr/>
          <p:nvPr/>
        </p:nvSpPr>
        <p:spPr>
          <a:xfrm>
            <a:off x="8895577" y="4907864"/>
            <a:ext cx="235723" cy="247372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1" name="Rectangle 1280">
            <a:hlinkClick r:id="rId5" action="ppaction://hlinksldjump" tooltip="Android 3: 5 @ +5.3%"/>
          </p:cNvPr>
          <p:cNvSpPr/>
          <p:nvPr/>
        </p:nvSpPr>
        <p:spPr>
          <a:xfrm>
            <a:off x="8648067" y="5167936"/>
            <a:ext cx="83181" cy="51146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2" name="Rectangle 1281">
            <a:hlinkClick r:id="rId5" action="ppaction://hlinksldjump" tooltip="iOS 4: 5 @ +27.4%"/>
          </p:cNvPr>
          <p:cNvSpPr/>
          <p:nvPr/>
        </p:nvSpPr>
        <p:spPr>
          <a:xfrm>
            <a:off x="8648067" y="5219083"/>
            <a:ext cx="83181" cy="4719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5" action="ppaction://hlinksldjump" tooltip="Java ME: 4 @ -25.6%"/>
          </p:cNvPr>
          <p:cNvSpPr/>
          <p:nvPr/>
        </p:nvSpPr>
        <p:spPr>
          <a:xfrm>
            <a:off x="8731248" y="5167936"/>
            <a:ext cx="75518" cy="40617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5" action="ppaction://hlinksldjump" tooltip="iOS 5: 4 @ -6.8%"/>
          </p:cNvPr>
          <p:cNvSpPr/>
          <p:nvPr/>
        </p:nvSpPr>
        <p:spPr>
          <a:xfrm>
            <a:off x="8806765" y="5167936"/>
            <a:ext cx="72999" cy="40617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5" action="ppaction://hlinksldjump" tooltip="Android 4: 3 @ +19.1%"/>
          </p:cNvPr>
          <p:cNvSpPr/>
          <p:nvPr/>
        </p:nvSpPr>
        <p:spPr>
          <a:xfrm>
            <a:off x="8731248" y="5208554"/>
            <a:ext cx="78880" cy="31779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6" name="Rectangle 1285">
            <a:hlinkClick r:id="rId5" action="ppaction://hlinksldjump" tooltip="iOS 3: 2 @ -29.1%"/>
          </p:cNvPr>
          <p:cNvSpPr/>
          <p:nvPr/>
        </p:nvSpPr>
        <p:spPr>
          <a:xfrm>
            <a:off x="8731248" y="5240333"/>
            <a:ext cx="78880" cy="25946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7" name="Rectangle 1286">
            <a:hlinkClick r:id="rId5" action="ppaction://hlinksldjump" tooltip="Android 2: 2 @ -14.9%"/>
          </p:cNvPr>
          <p:cNvSpPr/>
          <p:nvPr/>
        </p:nvSpPr>
        <p:spPr>
          <a:xfrm>
            <a:off x="8810127" y="5208554"/>
            <a:ext cx="39465" cy="34246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8" name="Rectangle 1287">
            <a:hlinkClick r:id="rId5" action="ppaction://hlinksldjump" tooltip="Windows: 1 @ -47.5%"/>
          </p:cNvPr>
          <p:cNvSpPr/>
          <p:nvPr/>
        </p:nvSpPr>
        <p:spPr>
          <a:xfrm>
            <a:off x="8849593" y="5208554"/>
            <a:ext cx="30172" cy="34246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9" name="Rectangle 1288">
            <a:hlinkClick r:id="rId5" action="ppaction://hlinksldjump" tooltip="Symbian: 1 @ +inf%"/>
          </p:cNvPr>
          <p:cNvSpPr/>
          <p:nvPr/>
        </p:nvSpPr>
        <p:spPr>
          <a:xfrm>
            <a:off x="8810127" y="5242800"/>
            <a:ext cx="42377" cy="234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0" name="Rectangle 1289">
            <a:hlinkClick r:id="rId5" action="ppaction://hlinksldjump" tooltip="Black berry: 1 @ +179.9%"/>
          </p:cNvPr>
          <p:cNvSpPr/>
          <p:nvPr/>
        </p:nvSpPr>
        <p:spPr>
          <a:xfrm>
            <a:off x="8852505" y="5242800"/>
            <a:ext cx="27260" cy="207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5" action="ppaction://hlinksldjump" tooltip="Other: 0 @ +36.4%"/>
          </p:cNvPr>
          <p:cNvSpPr/>
          <p:nvPr/>
        </p:nvSpPr>
        <p:spPr>
          <a:xfrm>
            <a:off x="8852505" y="5263582"/>
            <a:ext cx="27260" cy="2697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5" action="ppaction://hlinksldjump" tooltip="Connected: 2 @ -3.6%"/>
          </p:cNvPr>
          <p:cNvSpPr/>
          <p:nvPr/>
        </p:nvSpPr>
        <p:spPr>
          <a:xfrm>
            <a:off x="8635367" y="5155236"/>
            <a:ext cx="257098" cy="123743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5" action="ppaction://hlinksldjump" tooltip="iOS 5: 5 @ +144.1%"/>
          </p:cNvPr>
          <p:cNvSpPr/>
          <p:nvPr/>
        </p:nvSpPr>
        <p:spPr>
          <a:xfrm>
            <a:off x="8905165" y="5167936"/>
            <a:ext cx="77553" cy="522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5" action="ppaction://hlinksldjump" tooltip="Android 4: 4 @ +25.5%"/>
          </p:cNvPr>
          <p:cNvSpPr/>
          <p:nvPr/>
        </p:nvSpPr>
        <p:spPr>
          <a:xfrm>
            <a:off x="8905165" y="5220222"/>
            <a:ext cx="77553" cy="46057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5" name="Rectangle 1294">
            <a:hlinkClick r:id="rId5" action="ppaction://hlinksldjump" tooltip="Android 3: 4 @ +118.9%"/>
          </p:cNvPr>
          <p:cNvSpPr/>
          <p:nvPr/>
        </p:nvSpPr>
        <p:spPr>
          <a:xfrm>
            <a:off x="8982718" y="5167936"/>
            <a:ext cx="72370" cy="427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6" name="Rectangle 1295">
            <a:hlinkClick r:id="rId5" action="ppaction://hlinksldjump" tooltip="Android 2: 3 @ +325.0%"/>
          </p:cNvPr>
          <p:cNvSpPr/>
          <p:nvPr/>
        </p:nvSpPr>
        <p:spPr>
          <a:xfrm>
            <a:off x="9055088" y="5167936"/>
            <a:ext cx="63512" cy="427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7" name="Rectangle 1296">
            <a:hlinkClick r:id="rId5" action="ppaction://hlinksldjump" tooltip="Windows: 2 @ +1790.2%"/>
          </p:cNvPr>
          <p:cNvSpPr/>
          <p:nvPr/>
        </p:nvSpPr>
        <p:spPr>
          <a:xfrm>
            <a:off x="8982718" y="5210710"/>
            <a:ext cx="64924" cy="287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8" name="Rectangle 1297">
            <a:hlinkClick r:id="rId5" action="ppaction://hlinksldjump" tooltip="iOS 4: 2 @ +81.1%"/>
          </p:cNvPr>
          <p:cNvSpPr/>
          <p:nvPr/>
        </p:nvSpPr>
        <p:spPr>
          <a:xfrm>
            <a:off x="8982718" y="5239470"/>
            <a:ext cx="64924" cy="26809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9" name="Rectangle 1298">
            <a:hlinkClick r:id="rId5" action="ppaction://hlinksldjump" tooltip="Black berry: 2 @ +344.6%"/>
          </p:cNvPr>
          <p:cNvSpPr/>
          <p:nvPr/>
        </p:nvSpPr>
        <p:spPr>
          <a:xfrm>
            <a:off x="9047642" y="5210710"/>
            <a:ext cx="36916" cy="352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0" name="Rectangle 1299">
            <a:hlinkClick r:id="rId5" action="ppaction://hlinksldjump" tooltip="iOS 3: 1 @ -39.6%"/>
          </p:cNvPr>
          <p:cNvSpPr/>
          <p:nvPr/>
        </p:nvSpPr>
        <p:spPr>
          <a:xfrm>
            <a:off x="9084558" y="5210710"/>
            <a:ext cx="34042" cy="35222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1" name="Rectangle 1300">
            <a:hlinkClick r:id="rId5" action="ppaction://hlinksldjump" tooltip="Java ME: 1 @ -43.4%"/>
          </p:cNvPr>
          <p:cNvSpPr/>
          <p:nvPr/>
        </p:nvSpPr>
        <p:spPr>
          <a:xfrm>
            <a:off x="9047642" y="5245932"/>
            <a:ext cx="57751" cy="20347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2" name="Rectangle 1301">
            <a:hlinkClick r:id="rId5" action="ppaction://hlinksldjump" tooltip="Android 1: 0 @ +inf%"/>
          </p:cNvPr>
          <p:cNvSpPr/>
          <p:nvPr/>
        </p:nvSpPr>
        <p:spPr>
          <a:xfrm>
            <a:off x="9105393" y="5245932"/>
            <a:ext cx="13207" cy="163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3" name="Rectangle 1302">
            <a:hlinkClick r:id="rId5" action="ppaction://hlinksldjump" tooltip="Symbian: 0 @ -85.5%"/>
          </p:cNvPr>
          <p:cNvSpPr/>
          <p:nvPr/>
        </p:nvSpPr>
        <p:spPr>
          <a:xfrm>
            <a:off x="9105393" y="5262279"/>
            <a:ext cx="13207" cy="4000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5" action="ppaction://hlinksldjump" tooltip="Picky: 2 @ +70.1%"/>
          </p:cNvPr>
          <p:cNvSpPr/>
          <p:nvPr/>
        </p:nvSpPr>
        <p:spPr>
          <a:xfrm>
            <a:off x="8892465" y="5155236"/>
            <a:ext cx="238835" cy="123743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5" action="ppaction://hlinksldjump" tooltip="Weather: 9 @ +51.3%"/>
          </p:cNvPr>
          <p:cNvSpPr/>
          <p:nvPr/>
        </p:nvSpPr>
        <p:spPr>
          <a:xfrm>
            <a:off x="7964891" y="4290561"/>
            <a:ext cx="1179109" cy="1001118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Weather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306" name="Rectangle 1305">
            <a:hlinkClick r:id="rId5" action="ppaction://hlinksldjump" tooltip="Android 4: 36 @ +131.5%"/>
          </p:cNvPr>
          <p:cNvSpPr/>
          <p:nvPr/>
        </p:nvSpPr>
        <p:spPr>
          <a:xfrm>
            <a:off x="6428845" y="5317079"/>
            <a:ext cx="234710" cy="1597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7" name="Rectangle 1306">
            <a:hlinkClick r:id="rId5" action="ppaction://hlinksldjump" tooltip="Android 3: 33 @ +58.2%"/>
          </p:cNvPr>
          <p:cNvSpPr/>
          <p:nvPr/>
        </p:nvSpPr>
        <p:spPr>
          <a:xfrm>
            <a:off x="6428845" y="5476791"/>
            <a:ext cx="234710" cy="147440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8" name="Rectangle 1307">
            <a:hlinkClick r:id="rId5" action="ppaction://hlinksldjump" tooltip="iOS 5: 28 @ +52.3%"/>
          </p:cNvPr>
          <p:cNvSpPr/>
          <p:nvPr/>
        </p:nvSpPr>
        <p:spPr>
          <a:xfrm>
            <a:off x="6663555" y="5317079"/>
            <a:ext cx="220589" cy="131087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9" name="Rectangle 1308">
            <a:hlinkClick r:id="rId5" action="ppaction://hlinksldjump" tooltip="iOS 3: 23 @ +93.6%"/>
          </p:cNvPr>
          <p:cNvSpPr/>
          <p:nvPr/>
        </p:nvSpPr>
        <p:spPr>
          <a:xfrm>
            <a:off x="6884144" y="5317079"/>
            <a:ext cx="184731" cy="131087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0" name="Rectangle 1309">
            <a:hlinkClick r:id="rId5" action="ppaction://hlinksldjump" tooltip="Java ME: 21 @ +56.2%"/>
          </p:cNvPr>
          <p:cNvSpPr/>
          <p:nvPr/>
        </p:nvSpPr>
        <p:spPr>
          <a:xfrm>
            <a:off x="6663555" y="5448166"/>
            <a:ext cx="235544" cy="90677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1" name="Rectangle 1310">
            <a:hlinkClick r:id="rId5" action="ppaction://hlinksldjump" tooltip="iOS 4: 19 @ +4.2%"/>
          </p:cNvPr>
          <p:cNvSpPr/>
          <p:nvPr/>
        </p:nvSpPr>
        <p:spPr>
          <a:xfrm>
            <a:off x="6663555" y="5538843"/>
            <a:ext cx="235544" cy="85387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2" name="Rectangle 1311">
            <a:hlinkClick r:id="rId5" action="ppaction://hlinksldjump" tooltip="Windows: 12 @ +2.1%"/>
          </p:cNvPr>
          <p:cNvSpPr/>
          <p:nvPr/>
        </p:nvSpPr>
        <p:spPr>
          <a:xfrm>
            <a:off x="6899099" y="5448166"/>
            <a:ext cx="169776" cy="70585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3" name="Rectangle 1312">
            <a:hlinkClick r:id="rId5" action="ppaction://hlinksldjump" tooltip="Android 2: 7 @ -2.6%"/>
          </p:cNvPr>
          <p:cNvSpPr/>
          <p:nvPr/>
        </p:nvSpPr>
        <p:spPr>
          <a:xfrm>
            <a:off x="6899099" y="5518751"/>
            <a:ext cx="105754" cy="70957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5" action="ppaction://hlinksldjump" tooltip="Symbian: 4 @ +181.8%"/>
          </p:cNvPr>
          <p:cNvSpPr/>
          <p:nvPr/>
        </p:nvSpPr>
        <p:spPr>
          <a:xfrm>
            <a:off x="7004853" y="5518751"/>
            <a:ext cx="64022" cy="709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5" action="ppaction://hlinksldjump" tooltip="Black berry: 4 @ -1.7%"/>
          </p:cNvPr>
          <p:cNvSpPr/>
          <p:nvPr/>
        </p:nvSpPr>
        <p:spPr>
          <a:xfrm>
            <a:off x="6899099" y="5589708"/>
            <a:ext cx="129178" cy="34522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5" action="ppaction://hlinksldjump" tooltip="Android 1: 1 @ -45.3%"/>
          </p:cNvPr>
          <p:cNvSpPr/>
          <p:nvPr/>
        </p:nvSpPr>
        <p:spPr>
          <a:xfrm>
            <a:off x="7028278" y="5589708"/>
            <a:ext cx="40598" cy="23362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7" name="Rectangle 1316">
            <a:hlinkClick r:id="rId5" action="ppaction://hlinksldjump" tooltip="Other: 0 @ +74.4%"/>
          </p:cNvPr>
          <p:cNvSpPr/>
          <p:nvPr/>
        </p:nvSpPr>
        <p:spPr>
          <a:xfrm>
            <a:off x="7028278" y="5613070"/>
            <a:ext cx="40598" cy="11160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8" name="Rectangle 1317">
            <a:hlinkClick r:id="rId5" action="ppaction://hlinksldjump" tooltip="Retired: 16 @ +51.1%"/>
          </p:cNvPr>
          <p:cNvSpPr/>
          <p:nvPr/>
        </p:nvSpPr>
        <p:spPr>
          <a:xfrm>
            <a:off x="6416145" y="5304379"/>
            <a:ext cx="665430" cy="332551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19" name="Rectangle 1318">
            <a:hlinkClick r:id="rId5" action="ppaction://hlinksldjump" tooltip="iOS 5: 38 @ +62.7%"/>
          </p:cNvPr>
          <p:cNvSpPr/>
          <p:nvPr/>
        </p:nvSpPr>
        <p:spPr>
          <a:xfrm>
            <a:off x="6428845" y="5649630"/>
            <a:ext cx="321846" cy="121982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0" name="Rectangle 1319">
            <a:hlinkClick r:id="rId5" action="ppaction://hlinksldjump" tooltip="iOS 4: 29 @ +31.2%"/>
          </p:cNvPr>
          <p:cNvSpPr/>
          <p:nvPr/>
        </p:nvSpPr>
        <p:spPr>
          <a:xfrm>
            <a:off x="6428845" y="5771612"/>
            <a:ext cx="321846" cy="92328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1" name="Rectangle 1320">
            <a:hlinkClick r:id="rId5" action="ppaction://hlinksldjump" tooltip="Java ME: 24 @ +162.2%"/>
          </p:cNvPr>
          <p:cNvSpPr/>
          <p:nvPr/>
        </p:nvSpPr>
        <p:spPr>
          <a:xfrm>
            <a:off x="6428845" y="5863940"/>
            <a:ext cx="321846" cy="776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2" name="Rectangle 1321">
            <a:hlinkClick r:id="rId5" action="ppaction://hlinksldjump" tooltip="Android 3: 21 @ -21.1%"/>
          </p:cNvPr>
          <p:cNvSpPr/>
          <p:nvPr/>
        </p:nvSpPr>
        <p:spPr>
          <a:xfrm>
            <a:off x="6750691" y="5649630"/>
            <a:ext cx="163598" cy="135572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3" name="Rectangle 1322">
            <a:hlinkClick r:id="rId5" action="ppaction://hlinksldjump" tooltip="Android 4: 20 @ -11.2%"/>
          </p:cNvPr>
          <p:cNvSpPr/>
          <p:nvPr/>
        </p:nvSpPr>
        <p:spPr>
          <a:xfrm>
            <a:off x="6914290" y="5649630"/>
            <a:ext cx="154585" cy="135572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5" action="ppaction://hlinksldjump" tooltip="iOS 3: 15 @ -1.3%"/>
          </p:cNvPr>
          <p:cNvSpPr/>
          <p:nvPr/>
        </p:nvSpPr>
        <p:spPr>
          <a:xfrm>
            <a:off x="6750691" y="5785202"/>
            <a:ext cx="183237" cy="82954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5" name="Rectangle 1324">
            <a:hlinkClick r:id="rId5" action="ppaction://hlinksldjump" tooltip="Windows: 13 @ +143.7%"/>
          </p:cNvPr>
          <p:cNvSpPr/>
          <p:nvPr/>
        </p:nvSpPr>
        <p:spPr>
          <a:xfrm>
            <a:off x="6750691" y="5868156"/>
            <a:ext cx="183237" cy="734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6" name="Rectangle 1325">
            <a:hlinkClick r:id="rId5" action="ppaction://hlinksldjump" tooltip="Black berry: 8 @ +37.5%"/>
          </p:cNvPr>
          <p:cNvSpPr/>
          <p:nvPr/>
        </p:nvSpPr>
        <p:spPr>
          <a:xfrm>
            <a:off x="6933928" y="5785202"/>
            <a:ext cx="134947" cy="6197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5" action="ppaction://hlinksldjump" tooltip="Android 2: 7 @ -16.4%"/>
          </p:cNvPr>
          <p:cNvSpPr/>
          <p:nvPr/>
        </p:nvSpPr>
        <p:spPr>
          <a:xfrm>
            <a:off x="6933928" y="5847173"/>
            <a:ext cx="134947" cy="5626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5" action="ppaction://hlinksldjump" tooltip="Symbian: 3 @ -20.4%"/>
          </p:cNvPr>
          <p:cNvSpPr/>
          <p:nvPr/>
        </p:nvSpPr>
        <p:spPr>
          <a:xfrm>
            <a:off x="6933928" y="5903442"/>
            <a:ext cx="80307" cy="3811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5" action="ppaction://hlinksldjump" tooltip="Android 1: 1 @ +328.7%"/>
          </p:cNvPr>
          <p:cNvSpPr/>
          <p:nvPr/>
        </p:nvSpPr>
        <p:spPr>
          <a:xfrm>
            <a:off x="7014235" y="5903442"/>
            <a:ext cx="54640" cy="193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5" action="ppaction://hlinksldjump" tooltip="Other: 1 @ +108.6%"/>
          </p:cNvPr>
          <p:cNvSpPr/>
          <p:nvPr/>
        </p:nvSpPr>
        <p:spPr>
          <a:xfrm>
            <a:off x="7014235" y="5922787"/>
            <a:ext cx="54640" cy="187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1" name="Rectangle 1330">
            <a:hlinkClick r:id="rId5" action="ppaction://hlinksldjump" tooltip="Newbie: 15 @ +25.7%"/>
          </p:cNvPr>
          <p:cNvSpPr/>
          <p:nvPr/>
        </p:nvSpPr>
        <p:spPr>
          <a:xfrm>
            <a:off x="6416145" y="5636930"/>
            <a:ext cx="665430" cy="317331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2" name="Rectangle 1331">
            <a:hlinkClick r:id="rId5" action="ppaction://hlinksldjump" tooltip="Android 4: 31 @ +97.8%"/>
          </p:cNvPr>
          <p:cNvSpPr/>
          <p:nvPr/>
        </p:nvSpPr>
        <p:spPr>
          <a:xfrm>
            <a:off x="7094275" y="5317079"/>
            <a:ext cx="272639" cy="118733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3" name="Rectangle 1332">
            <a:hlinkClick r:id="rId5" action="ppaction://hlinksldjump" tooltip="Android 3: 28 @ +39.0%"/>
          </p:cNvPr>
          <p:cNvSpPr/>
          <p:nvPr/>
        </p:nvSpPr>
        <p:spPr>
          <a:xfrm>
            <a:off x="7366914" y="5317079"/>
            <a:ext cx="242532" cy="118733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4" name="Rectangle 1333">
            <a:hlinkClick r:id="rId5" action="ppaction://hlinksldjump" tooltip="iOS 5: 19 @ +9.2%"/>
          </p:cNvPr>
          <p:cNvSpPr/>
          <p:nvPr/>
        </p:nvSpPr>
        <p:spPr>
          <a:xfrm>
            <a:off x="7094275" y="5435812"/>
            <a:ext cx="200020" cy="99992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5" name="Rectangle 1334">
            <a:hlinkClick r:id="rId5" action="ppaction://hlinksldjump" tooltip="iOS 4: 18 @ +77.1%"/>
          </p:cNvPr>
          <p:cNvSpPr/>
          <p:nvPr/>
        </p:nvSpPr>
        <p:spPr>
          <a:xfrm>
            <a:off x="7094275" y="5535804"/>
            <a:ext cx="200020" cy="94249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6" name="Rectangle 1335">
            <a:hlinkClick r:id="rId5" action="ppaction://hlinksldjump" tooltip="Java ME: 18 @ +138.9%"/>
          </p:cNvPr>
          <p:cNvSpPr/>
          <p:nvPr/>
        </p:nvSpPr>
        <p:spPr>
          <a:xfrm>
            <a:off x="7294295" y="5435812"/>
            <a:ext cx="178602" cy="1009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7" name="Rectangle 1336">
            <a:hlinkClick r:id="rId5" action="ppaction://hlinksldjump" tooltip="iOS 3: 13 @ +76.7%"/>
          </p:cNvPr>
          <p:cNvSpPr/>
          <p:nvPr/>
        </p:nvSpPr>
        <p:spPr>
          <a:xfrm>
            <a:off x="7472897" y="5435812"/>
            <a:ext cx="136549" cy="100950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5" action="ppaction://hlinksldjump" tooltip="Windows: 12 @ +113.6%"/>
          </p:cNvPr>
          <p:cNvSpPr/>
          <p:nvPr/>
        </p:nvSpPr>
        <p:spPr>
          <a:xfrm>
            <a:off x="7294295" y="5536762"/>
            <a:ext cx="128923" cy="932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5" action="ppaction://hlinksldjump" tooltip="Android 2: 8 @ +94.6%"/>
          </p:cNvPr>
          <p:cNvSpPr/>
          <p:nvPr/>
        </p:nvSpPr>
        <p:spPr>
          <a:xfrm>
            <a:off x="7423218" y="5536762"/>
            <a:ext cx="112498" cy="74694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5" action="ppaction://hlinksldjump" tooltip="Black berry: 5 @ +93.7%"/>
          </p:cNvPr>
          <p:cNvSpPr/>
          <p:nvPr/>
        </p:nvSpPr>
        <p:spPr>
          <a:xfrm>
            <a:off x="7535715" y="5536762"/>
            <a:ext cx="73731" cy="74694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5" action="ppaction://hlinksldjump" tooltip="Symbian: 2 @ +28.5%"/>
          </p:cNvPr>
          <p:cNvSpPr/>
          <p:nvPr/>
        </p:nvSpPr>
        <p:spPr>
          <a:xfrm>
            <a:off x="7423218" y="5611456"/>
            <a:ext cx="135393" cy="18597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5" action="ppaction://hlinksldjump" tooltip="Other: 0 @ +inf%"/>
          </p:cNvPr>
          <p:cNvSpPr/>
          <p:nvPr/>
        </p:nvSpPr>
        <p:spPr>
          <a:xfrm>
            <a:off x="7558611" y="5611456"/>
            <a:ext cx="27176" cy="185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5" action="ppaction://hlinksldjump" tooltip="Android 1: 0 @ -76.3%"/>
          </p:cNvPr>
          <p:cNvSpPr/>
          <p:nvPr/>
        </p:nvSpPr>
        <p:spPr>
          <a:xfrm>
            <a:off x="7585787" y="5611456"/>
            <a:ext cx="23659" cy="18597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4" name="Rectangle 1343">
            <a:hlinkClick r:id="rId5" action="ppaction://hlinksldjump" tooltip="DINK: 13 @ +64.5%"/>
          </p:cNvPr>
          <p:cNvSpPr/>
          <p:nvPr/>
        </p:nvSpPr>
        <p:spPr>
          <a:xfrm>
            <a:off x="7081575" y="5304379"/>
            <a:ext cx="540571" cy="338374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45" name="Rectangle 1344">
            <a:hlinkClick r:id="rId5" action="ppaction://hlinksldjump" tooltip="Android 3: 18 @ +110.4%"/>
          </p:cNvPr>
          <p:cNvSpPr/>
          <p:nvPr/>
        </p:nvSpPr>
        <p:spPr>
          <a:xfrm>
            <a:off x="7634846" y="5317079"/>
            <a:ext cx="146395" cy="1253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Rectangle 1345">
            <a:hlinkClick r:id="rId5" action="ppaction://hlinksldjump" tooltip="iOS 5: 18 @ +36.9%"/>
          </p:cNvPr>
          <p:cNvSpPr/>
          <p:nvPr/>
        </p:nvSpPr>
        <p:spPr>
          <a:xfrm>
            <a:off x="7781241" y="5317079"/>
            <a:ext cx="141845" cy="125305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7" name="Rectangle 1346">
            <a:hlinkClick r:id="rId5" action="ppaction://hlinksldjump" tooltip="iOS 3: 11 @ +67.8%"/>
          </p:cNvPr>
          <p:cNvSpPr/>
          <p:nvPr/>
        </p:nvSpPr>
        <p:spPr>
          <a:xfrm>
            <a:off x="7634846" y="5442384"/>
            <a:ext cx="160532" cy="68223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Rectangle 1347">
            <a:hlinkClick r:id="rId5" action="ppaction://hlinksldjump" tooltip="iOS 4: 9 @ -6.1%"/>
          </p:cNvPr>
          <p:cNvSpPr/>
          <p:nvPr/>
        </p:nvSpPr>
        <p:spPr>
          <a:xfrm>
            <a:off x="7795378" y="5442384"/>
            <a:ext cx="127708" cy="68223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Rectangle 1348">
            <a:hlinkClick r:id="rId5" action="ppaction://hlinksldjump" tooltip="Android 4: 8 @ +78.2%"/>
          </p:cNvPr>
          <p:cNvSpPr/>
          <p:nvPr/>
        </p:nvSpPr>
        <p:spPr>
          <a:xfrm>
            <a:off x="7634846" y="5510607"/>
            <a:ext cx="125763" cy="65956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Rectangle 1349">
            <a:hlinkClick r:id="rId5" action="ppaction://hlinksldjump" tooltip="Java ME: 7 @ -35.2%"/>
          </p:cNvPr>
          <p:cNvSpPr/>
          <p:nvPr/>
        </p:nvSpPr>
        <p:spPr>
          <a:xfrm>
            <a:off x="7634846" y="5576563"/>
            <a:ext cx="125763" cy="53490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5" action="ppaction://hlinksldjump" tooltip="Android 2: 6 @ +22.9%"/>
          </p:cNvPr>
          <p:cNvSpPr/>
          <p:nvPr/>
        </p:nvSpPr>
        <p:spPr>
          <a:xfrm>
            <a:off x="7760610" y="5510607"/>
            <a:ext cx="83217" cy="67226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5" action="ppaction://hlinksldjump" tooltip="Windows: 5 @ +77.7%"/>
          </p:cNvPr>
          <p:cNvSpPr/>
          <p:nvPr/>
        </p:nvSpPr>
        <p:spPr>
          <a:xfrm>
            <a:off x="7843827" y="5510607"/>
            <a:ext cx="79259" cy="67226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5" action="ppaction://hlinksldjump" tooltip="Black berry: 5 @ +272.9%"/>
          </p:cNvPr>
          <p:cNvSpPr/>
          <p:nvPr/>
        </p:nvSpPr>
        <p:spPr>
          <a:xfrm>
            <a:off x="7760610" y="5577833"/>
            <a:ext cx="94064" cy="522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5" action="ppaction://hlinksldjump" tooltip="Symbian: 2 @ +157.6%"/>
          </p:cNvPr>
          <p:cNvSpPr/>
          <p:nvPr/>
        </p:nvSpPr>
        <p:spPr>
          <a:xfrm>
            <a:off x="7854673" y="5577833"/>
            <a:ext cx="68413" cy="346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5" action="ppaction://hlinksldjump" tooltip="Android 1: 1 @ +221.7%"/>
          </p:cNvPr>
          <p:cNvSpPr/>
          <p:nvPr/>
        </p:nvSpPr>
        <p:spPr>
          <a:xfrm>
            <a:off x="7854673" y="5612458"/>
            <a:ext cx="53068" cy="175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5" action="ppaction://hlinksldjump" tooltip="Other: 0 @ +67.4%"/>
          </p:cNvPr>
          <p:cNvSpPr/>
          <p:nvPr/>
        </p:nvSpPr>
        <p:spPr>
          <a:xfrm>
            <a:off x="7907741" y="5612458"/>
            <a:ext cx="15345" cy="17595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7" name="Rectangle 1356">
            <a:hlinkClick r:id="rId5" action="ppaction://hlinksldjump" tooltip="Listener: 8 @ +43.7%"/>
          </p:cNvPr>
          <p:cNvSpPr/>
          <p:nvPr/>
        </p:nvSpPr>
        <p:spPr>
          <a:xfrm>
            <a:off x="7622146" y="5304379"/>
            <a:ext cx="313640" cy="338374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5" action="ppaction://hlinksldjump" tooltip="Android 3: 13 @ +54.5%"/>
          </p:cNvPr>
          <p:cNvSpPr/>
          <p:nvPr/>
        </p:nvSpPr>
        <p:spPr>
          <a:xfrm>
            <a:off x="7094275" y="5655453"/>
            <a:ext cx="159366" cy="76939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5" action="ppaction://hlinksldjump" tooltip="iOS 3: 13 @ +108.8%"/>
          </p:cNvPr>
          <p:cNvSpPr/>
          <p:nvPr/>
        </p:nvSpPr>
        <p:spPr>
          <a:xfrm>
            <a:off x="7094275" y="5732392"/>
            <a:ext cx="159366" cy="750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0" name="Rectangle 1359">
            <a:hlinkClick r:id="rId5" action="ppaction://hlinksldjump" tooltip="iOS 4: 11 @ +83.6%"/>
          </p:cNvPr>
          <p:cNvSpPr/>
          <p:nvPr/>
        </p:nvSpPr>
        <p:spPr>
          <a:xfrm>
            <a:off x="7253641" y="5655453"/>
            <a:ext cx="124571" cy="80359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5" action="ppaction://hlinksldjump" tooltip="Android 4: 9 @ -20.6%"/>
          </p:cNvPr>
          <p:cNvSpPr/>
          <p:nvPr/>
        </p:nvSpPr>
        <p:spPr>
          <a:xfrm>
            <a:off x="7253641" y="5735812"/>
            <a:ext cx="124571" cy="7162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2" name="Rectangle 1361">
            <a:hlinkClick r:id="rId5" action="ppaction://hlinksldjump" tooltip="Java ME: 9 @ +59.6%"/>
          </p:cNvPr>
          <p:cNvSpPr/>
          <p:nvPr/>
        </p:nvSpPr>
        <p:spPr>
          <a:xfrm>
            <a:off x="7378212" y="5655453"/>
            <a:ext cx="111121" cy="79954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3" name="Rectangle 1362">
            <a:hlinkClick r:id="rId5" action="ppaction://hlinksldjump" tooltip="iOS 5: 6 @ +2.2%"/>
          </p:cNvPr>
          <p:cNvSpPr/>
          <p:nvPr/>
        </p:nvSpPr>
        <p:spPr>
          <a:xfrm>
            <a:off x="7489333" y="5655453"/>
            <a:ext cx="74190" cy="79954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5" action="ppaction://hlinksldjump" tooltip="Windows: 5 @ +125.9%"/>
          </p:cNvPr>
          <p:cNvSpPr/>
          <p:nvPr/>
        </p:nvSpPr>
        <p:spPr>
          <a:xfrm>
            <a:off x="7378212" y="5735407"/>
            <a:ext cx="116703" cy="415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5" action="ppaction://hlinksldjump" tooltip="Android 2: 4 @ +67.8%"/>
          </p:cNvPr>
          <p:cNvSpPr/>
          <p:nvPr/>
        </p:nvSpPr>
        <p:spPr>
          <a:xfrm>
            <a:off x="7378212" y="5776978"/>
            <a:ext cx="116703" cy="30463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5" action="ppaction://hlinksldjump" tooltip="Black berry: 2 @ -25.7%"/>
          </p:cNvPr>
          <p:cNvSpPr/>
          <p:nvPr/>
        </p:nvSpPr>
        <p:spPr>
          <a:xfrm>
            <a:off x="7494915" y="5735407"/>
            <a:ext cx="68608" cy="34488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5" action="ppaction://hlinksldjump" tooltip="Symbian: 2 @ +391.5%"/>
          </p:cNvPr>
          <p:cNvSpPr/>
          <p:nvPr/>
        </p:nvSpPr>
        <p:spPr>
          <a:xfrm>
            <a:off x="7494915" y="5769895"/>
            <a:ext cx="50273" cy="337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5" action="ppaction://hlinksldjump" tooltip="Android 1: 1 @ +inf%"/>
          </p:cNvPr>
          <p:cNvSpPr/>
          <p:nvPr/>
        </p:nvSpPr>
        <p:spPr>
          <a:xfrm>
            <a:off x="7545188" y="5769895"/>
            <a:ext cx="18335" cy="337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9" name="Rectangle 1368">
            <a:hlinkClick r:id="rId5" action="ppaction://hlinksldjump" tooltip="Other: 0 @ +inf%"/>
          </p:cNvPr>
          <p:cNvSpPr/>
          <p:nvPr/>
        </p:nvSpPr>
        <p:spPr>
          <a:xfrm>
            <a:off x="7494915" y="5803688"/>
            <a:ext cx="68608" cy="37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0" name="Rectangle 1369">
            <a:hlinkClick r:id="rId5" action="ppaction://hlinksldjump" tooltip="Browser: 6 @ +44.0%"/>
          </p:cNvPr>
          <p:cNvSpPr/>
          <p:nvPr/>
        </p:nvSpPr>
        <p:spPr>
          <a:xfrm>
            <a:off x="7081575" y="5642753"/>
            <a:ext cx="494648" cy="177388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71" name="Rectangle 1370">
            <a:hlinkClick r:id="rId5" action="ppaction://hlinksldjump" tooltip="iOS 5: 12 @ +112.4%"/>
          </p:cNvPr>
          <p:cNvSpPr/>
          <p:nvPr/>
        </p:nvSpPr>
        <p:spPr>
          <a:xfrm>
            <a:off x="7094275" y="5832841"/>
            <a:ext cx="167204" cy="656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2" name="Rectangle 1371">
            <a:hlinkClick r:id="rId5" action="ppaction://hlinksldjump" tooltip="Android 3: 8 @ +119.1%"/>
          </p:cNvPr>
          <p:cNvSpPr/>
          <p:nvPr/>
        </p:nvSpPr>
        <p:spPr>
          <a:xfrm>
            <a:off x="7094275" y="5898462"/>
            <a:ext cx="167204" cy="430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3" name="Rectangle 1372">
            <a:hlinkClick r:id="rId5" action="ppaction://hlinksldjump" tooltip="iOS 3: 8 @ +17.7%"/>
          </p:cNvPr>
          <p:cNvSpPr/>
          <p:nvPr/>
        </p:nvSpPr>
        <p:spPr>
          <a:xfrm>
            <a:off x="7261479" y="5832841"/>
            <a:ext cx="125677" cy="54444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5" action="ppaction://hlinksldjump" tooltip="Android 4: 8 @ +68.2%"/>
          </p:cNvPr>
          <p:cNvSpPr/>
          <p:nvPr/>
        </p:nvSpPr>
        <p:spPr>
          <a:xfrm>
            <a:off x="7261479" y="5887285"/>
            <a:ext cx="125677" cy="54276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5" name="Rectangle 1374">
            <a:hlinkClick r:id="rId5" action="ppaction://hlinksldjump" tooltip="iOS 4: 6 @ +155.2%"/>
          </p:cNvPr>
          <p:cNvSpPr/>
          <p:nvPr/>
        </p:nvSpPr>
        <p:spPr>
          <a:xfrm>
            <a:off x="7387157" y="5832841"/>
            <a:ext cx="92461" cy="606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6" name="Rectangle 1375">
            <a:hlinkClick r:id="rId5" action="ppaction://hlinksldjump" tooltip="Java ME: 6 @ +118.4%"/>
          </p:cNvPr>
          <p:cNvSpPr/>
          <p:nvPr/>
        </p:nvSpPr>
        <p:spPr>
          <a:xfrm>
            <a:off x="7479617" y="5832841"/>
            <a:ext cx="83905" cy="606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5" action="ppaction://hlinksldjump" tooltip="Windows: 3 @ -11.8%"/>
          </p:cNvPr>
          <p:cNvSpPr/>
          <p:nvPr/>
        </p:nvSpPr>
        <p:spPr>
          <a:xfrm>
            <a:off x="7387157" y="5893448"/>
            <a:ext cx="95516" cy="24919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5" action="ppaction://hlinksldjump" tooltip="Black berry: 2 @ +60.8%"/>
          </p:cNvPr>
          <p:cNvSpPr/>
          <p:nvPr/>
        </p:nvSpPr>
        <p:spPr>
          <a:xfrm>
            <a:off x="7387157" y="5918367"/>
            <a:ext cx="95516" cy="23194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5" action="ppaction://hlinksldjump" tooltip="Android 2: 2 @ +62.3%"/>
          </p:cNvPr>
          <p:cNvSpPr/>
          <p:nvPr/>
        </p:nvSpPr>
        <p:spPr>
          <a:xfrm>
            <a:off x="7482673" y="5893448"/>
            <a:ext cx="49149" cy="40187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5" action="ppaction://hlinksldjump" tooltip="Symbian: 1 @ +683.1%"/>
          </p:cNvPr>
          <p:cNvSpPr/>
          <p:nvPr/>
        </p:nvSpPr>
        <p:spPr>
          <a:xfrm>
            <a:off x="7531822" y="5893448"/>
            <a:ext cx="31700" cy="401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1" name="Rectangle 1380">
            <a:hlinkClick r:id="rId5" action="ppaction://hlinksldjump" tooltip="Other: 1 @ +212.5%"/>
          </p:cNvPr>
          <p:cNvSpPr/>
          <p:nvPr/>
        </p:nvSpPr>
        <p:spPr>
          <a:xfrm>
            <a:off x="7482673" y="5933635"/>
            <a:ext cx="63350" cy="79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5" action="ppaction://hlinksldjump" tooltip="Android 1: 0 @ +inf%"/>
          </p:cNvPr>
          <p:cNvSpPr/>
          <p:nvPr/>
        </p:nvSpPr>
        <p:spPr>
          <a:xfrm>
            <a:off x="7546023" y="5933635"/>
            <a:ext cx="17500" cy="79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Rectangle 1382">
            <a:hlinkClick r:id="rId5" action="ppaction://hlinksldjump" tooltip="Cameraman: 5 @ +79.2%"/>
          </p:cNvPr>
          <p:cNvSpPr/>
          <p:nvPr/>
        </p:nvSpPr>
        <p:spPr>
          <a:xfrm>
            <a:off x="7081575" y="5820141"/>
            <a:ext cx="494648" cy="134120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4" name="Rectangle 1383">
            <a:hlinkClick r:id="rId5" action="ppaction://hlinksldjump" tooltip="iOS 4: 7 @ +80.4%"/>
          </p:cNvPr>
          <p:cNvSpPr/>
          <p:nvPr/>
        </p:nvSpPr>
        <p:spPr>
          <a:xfrm>
            <a:off x="7588923" y="5655453"/>
            <a:ext cx="123557" cy="51022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Rectangle 1384">
            <a:hlinkClick r:id="rId5" action="ppaction://hlinksldjump" tooltip="iOS 5: 7 @ +49.2%"/>
          </p:cNvPr>
          <p:cNvSpPr/>
          <p:nvPr/>
        </p:nvSpPr>
        <p:spPr>
          <a:xfrm>
            <a:off x="7588923" y="5706475"/>
            <a:ext cx="123557" cy="48217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6" name="Rectangle 1385">
            <a:hlinkClick r:id="rId5" action="ppaction://hlinksldjump" tooltip="Android 3: 5 @ +116.7%"/>
          </p:cNvPr>
          <p:cNvSpPr/>
          <p:nvPr/>
        </p:nvSpPr>
        <p:spPr>
          <a:xfrm>
            <a:off x="7712479" y="5655453"/>
            <a:ext cx="106372" cy="392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5" action="ppaction://hlinksldjump" tooltip="Android 4: 4 @ -18.2%"/>
          </p:cNvPr>
          <p:cNvSpPr/>
          <p:nvPr/>
        </p:nvSpPr>
        <p:spPr>
          <a:xfrm>
            <a:off x="7712479" y="5694741"/>
            <a:ext cx="106372" cy="31877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8" name="Rectangle 1387">
            <a:hlinkClick r:id="rId5" action="ppaction://hlinksldjump" tooltip="Android 2: 3 @ +63.7%"/>
          </p:cNvPr>
          <p:cNvSpPr/>
          <p:nvPr/>
        </p:nvSpPr>
        <p:spPr>
          <a:xfrm>
            <a:off x="7712479" y="5726617"/>
            <a:ext cx="106372" cy="28075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9" name="Rectangle 1388">
            <a:hlinkClick r:id="rId5" action="ppaction://hlinksldjump" tooltip="Java ME: 3 @ +48.3%"/>
          </p:cNvPr>
          <p:cNvSpPr/>
          <p:nvPr/>
        </p:nvSpPr>
        <p:spPr>
          <a:xfrm>
            <a:off x="7818851" y="5655453"/>
            <a:ext cx="53082" cy="48469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5" action="ppaction://hlinksldjump" tooltip="iOS 3: 3 @ -42.7%"/>
          </p:cNvPr>
          <p:cNvSpPr/>
          <p:nvPr/>
        </p:nvSpPr>
        <p:spPr>
          <a:xfrm>
            <a:off x="7871933" y="5655453"/>
            <a:ext cx="51154" cy="48469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5" action="ppaction://hlinksldjump" tooltip="Black berry: 2 @ +66.3%"/>
          </p:cNvPr>
          <p:cNvSpPr/>
          <p:nvPr/>
        </p:nvSpPr>
        <p:spPr>
          <a:xfrm>
            <a:off x="7818851" y="5703922"/>
            <a:ext cx="66462" cy="27507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5" action="ppaction://hlinksldjump" tooltip="Symbian: 2 @ +1124.2%"/>
          </p:cNvPr>
          <p:cNvSpPr/>
          <p:nvPr/>
        </p:nvSpPr>
        <p:spPr>
          <a:xfrm>
            <a:off x="7818851" y="5731429"/>
            <a:ext cx="66462" cy="232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5" action="ppaction://hlinksldjump" tooltip="Windows: 1 @ -24.4%"/>
          </p:cNvPr>
          <p:cNvSpPr/>
          <p:nvPr/>
        </p:nvSpPr>
        <p:spPr>
          <a:xfrm>
            <a:off x="7885313" y="5703922"/>
            <a:ext cx="37773" cy="34122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5" action="ppaction://hlinksldjump" tooltip="Other: 1 @ +400.6%"/>
          </p:cNvPr>
          <p:cNvSpPr/>
          <p:nvPr/>
        </p:nvSpPr>
        <p:spPr>
          <a:xfrm>
            <a:off x="7885313" y="5738044"/>
            <a:ext cx="31194" cy="166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5" action="ppaction://hlinksldjump" tooltip="Android 1: 0 @ +149.9%"/>
          </p:cNvPr>
          <p:cNvSpPr/>
          <p:nvPr/>
        </p:nvSpPr>
        <p:spPr>
          <a:xfrm>
            <a:off x="7916507" y="5738044"/>
            <a:ext cx="6579" cy="166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Rectangle 1395">
            <a:hlinkClick r:id="rId5" action="ppaction://hlinksldjump" tooltip="Traveller: 3 @ +35.2%"/>
          </p:cNvPr>
          <p:cNvSpPr/>
          <p:nvPr/>
        </p:nvSpPr>
        <p:spPr>
          <a:xfrm>
            <a:off x="7576223" y="5642753"/>
            <a:ext cx="359564" cy="124639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97" name="Rectangle 1396">
            <a:hlinkClick r:id="rId5" action="ppaction://hlinksldjump" tooltip="Android 3: 7 @ +168.9%"/>
          </p:cNvPr>
          <p:cNvSpPr/>
          <p:nvPr/>
        </p:nvSpPr>
        <p:spPr>
          <a:xfrm>
            <a:off x="7588923" y="5780092"/>
            <a:ext cx="130712" cy="457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Rectangle 1397">
            <a:hlinkClick r:id="rId5" action="ppaction://hlinksldjump" tooltip="iOS 4: 6 @ +67.8%"/>
          </p:cNvPr>
          <p:cNvSpPr/>
          <p:nvPr/>
        </p:nvSpPr>
        <p:spPr>
          <a:xfrm>
            <a:off x="7588923" y="5825819"/>
            <a:ext cx="130712" cy="38883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Rectangle 1398">
            <a:hlinkClick r:id="rId5" action="ppaction://hlinksldjump" tooltip="iOS 3: 5 @ +466.7%"/>
          </p:cNvPr>
          <p:cNvSpPr/>
          <p:nvPr/>
        </p:nvSpPr>
        <p:spPr>
          <a:xfrm>
            <a:off x="7719635" y="5780092"/>
            <a:ext cx="91528" cy="46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5" action="ppaction://hlinksldjump" tooltip="Android 4: 4 @ +26.8%"/>
          </p:cNvPr>
          <p:cNvSpPr/>
          <p:nvPr/>
        </p:nvSpPr>
        <p:spPr>
          <a:xfrm>
            <a:off x="7719635" y="5826404"/>
            <a:ext cx="91528" cy="38298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Rectangle 1400">
            <a:hlinkClick r:id="rId5" action="ppaction://hlinksldjump" tooltip="iOS 5: 4 @ +37.6%"/>
          </p:cNvPr>
          <p:cNvSpPr/>
          <p:nvPr/>
        </p:nvSpPr>
        <p:spPr>
          <a:xfrm>
            <a:off x="7811162" y="5780092"/>
            <a:ext cx="111924" cy="3026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5" action="ppaction://hlinksldjump" tooltip="Java ME: 3 @ +26.6%"/>
          </p:cNvPr>
          <p:cNvSpPr/>
          <p:nvPr/>
        </p:nvSpPr>
        <p:spPr>
          <a:xfrm>
            <a:off x="7811162" y="5810353"/>
            <a:ext cx="73578" cy="39481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5" action="ppaction://hlinksldjump" tooltip="Windows: 1 @ +16.9%"/>
          </p:cNvPr>
          <p:cNvSpPr/>
          <p:nvPr/>
        </p:nvSpPr>
        <p:spPr>
          <a:xfrm>
            <a:off x="7811162" y="5849833"/>
            <a:ext cx="73578" cy="14869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5" action="ppaction://hlinksldjump" tooltip="Android 2: 1 @ -63.0%"/>
          </p:cNvPr>
          <p:cNvSpPr/>
          <p:nvPr/>
        </p:nvSpPr>
        <p:spPr>
          <a:xfrm>
            <a:off x="7884740" y="5810353"/>
            <a:ext cx="38346" cy="18008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5" action="ppaction://hlinksldjump" tooltip="Black berry: 1 @ +1111.8%"/>
          </p:cNvPr>
          <p:cNvSpPr/>
          <p:nvPr/>
        </p:nvSpPr>
        <p:spPr>
          <a:xfrm>
            <a:off x="7884740" y="5828361"/>
            <a:ext cx="38346" cy="166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5" action="ppaction://hlinksldjump" tooltip="Symbian: 1 @ -54.5%"/>
          </p:cNvPr>
          <p:cNvSpPr/>
          <p:nvPr/>
        </p:nvSpPr>
        <p:spPr>
          <a:xfrm>
            <a:off x="7884740" y="5845039"/>
            <a:ext cx="38346" cy="1326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5" action="ppaction://hlinksldjump" tooltip="Other: 0 @ +inf%"/>
          </p:cNvPr>
          <p:cNvSpPr/>
          <p:nvPr/>
        </p:nvSpPr>
        <p:spPr>
          <a:xfrm>
            <a:off x="7884740" y="5858305"/>
            <a:ext cx="38346" cy="63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5" action="ppaction://hlinksldjump" tooltip="Connected: 3 @ +61.2%"/>
          </p:cNvPr>
          <p:cNvSpPr/>
          <p:nvPr/>
        </p:nvSpPr>
        <p:spPr>
          <a:xfrm>
            <a:off x="7576223" y="5767392"/>
            <a:ext cx="359564" cy="110010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09" name="Rectangle 1408">
            <a:hlinkClick r:id="rId5" action="ppaction://hlinksldjump" tooltip="iOS 4: 5 @ +344.9%"/>
          </p:cNvPr>
          <p:cNvSpPr/>
          <p:nvPr/>
        </p:nvSpPr>
        <p:spPr>
          <a:xfrm>
            <a:off x="7588923" y="5890102"/>
            <a:ext cx="65686" cy="514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5" action="ppaction://hlinksldjump" tooltip="Java ME: 3 @ +696.3%"/>
          </p:cNvPr>
          <p:cNvSpPr/>
          <p:nvPr/>
        </p:nvSpPr>
        <p:spPr>
          <a:xfrm>
            <a:off x="7654608" y="5890102"/>
            <a:ext cx="88912" cy="258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Rectangle 1410">
            <a:hlinkClick r:id="rId5" action="ppaction://hlinksldjump" tooltip="iOS 3: 3 @ +88.5%"/>
          </p:cNvPr>
          <p:cNvSpPr/>
          <p:nvPr/>
        </p:nvSpPr>
        <p:spPr>
          <a:xfrm>
            <a:off x="7654608" y="5915971"/>
            <a:ext cx="88912" cy="25590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2" name="Rectangle 1411">
            <a:hlinkClick r:id="rId5" action="ppaction://hlinksldjump" tooltip="Android 3: 3 @ +93.0%"/>
          </p:cNvPr>
          <p:cNvSpPr/>
          <p:nvPr/>
        </p:nvSpPr>
        <p:spPr>
          <a:xfrm>
            <a:off x="7743520" y="5890102"/>
            <a:ext cx="85880" cy="26188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5" action="ppaction://hlinksldjump" tooltip="Android 4: 3 @ +519.0%"/>
          </p:cNvPr>
          <p:cNvSpPr/>
          <p:nvPr/>
        </p:nvSpPr>
        <p:spPr>
          <a:xfrm>
            <a:off x="7743520" y="5916290"/>
            <a:ext cx="85880" cy="252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4" name="Rectangle 1413">
            <a:hlinkClick r:id="rId5" action="ppaction://hlinksldjump" tooltip="Android 2: 2 @ +478.6%"/>
          </p:cNvPr>
          <p:cNvSpPr/>
          <p:nvPr/>
        </p:nvSpPr>
        <p:spPr>
          <a:xfrm>
            <a:off x="7829400" y="5890102"/>
            <a:ext cx="51110" cy="348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5" action="ppaction://hlinksldjump" tooltip="iOS 5: 2 @ +243.8%"/>
          </p:cNvPr>
          <p:cNvSpPr/>
          <p:nvPr/>
        </p:nvSpPr>
        <p:spPr>
          <a:xfrm>
            <a:off x="7880511" y="5890102"/>
            <a:ext cx="42575" cy="348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5" action="ppaction://hlinksldjump" tooltip="Windows: 1 @ -32.5%"/>
          </p:cNvPr>
          <p:cNvSpPr/>
          <p:nvPr/>
        </p:nvSpPr>
        <p:spPr>
          <a:xfrm>
            <a:off x="7829400" y="5924905"/>
            <a:ext cx="47148" cy="16656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5" action="ppaction://hlinksldjump" tooltip="Black berry: 1 @ +50.0%"/>
          </p:cNvPr>
          <p:cNvSpPr/>
          <p:nvPr/>
        </p:nvSpPr>
        <p:spPr>
          <a:xfrm>
            <a:off x="7876548" y="5924905"/>
            <a:ext cx="24926" cy="16656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Rectangle 1417">
            <a:hlinkClick r:id="rId5" action="ppaction://hlinksldjump" tooltip="Symbian: 0 @ +53.7%"/>
          </p:cNvPr>
          <p:cNvSpPr/>
          <p:nvPr/>
        </p:nvSpPr>
        <p:spPr>
          <a:xfrm>
            <a:off x="7901474" y="5924905"/>
            <a:ext cx="21612" cy="13769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5" action="ppaction://hlinksldjump" tooltip="Android 1: 0 @ +inf%"/>
          </p:cNvPr>
          <p:cNvSpPr/>
          <p:nvPr/>
        </p:nvSpPr>
        <p:spPr>
          <a:xfrm>
            <a:off x="7901474" y="5938674"/>
            <a:ext cx="21612" cy="28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5" action="ppaction://hlinksldjump" tooltip="Picky: 2 @ +179.9%"/>
          </p:cNvPr>
          <p:cNvSpPr/>
          <p:nvPr/>
        </p:nvSpPr>
        <p:spPr>
          <a:xfrm>
            <a:off x="7576223" y="5877402"/>
            <a:ext cx="359564" cy="768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21" name="Rectangle 1420">
            <a:hlinkClick r:id="rId5" action="ppaction://hlinksldjump" tooltip="Social: 8 @ +48.5%"/>
          </p:cNvPr>
          <p:cNvSpPr/>
          <p:nvPr/>
        </p:nvSpPr>
        <p:spPr>
          <a:xfrm>
            <a:off x="6403445" y="5291679"/>
            <a:ext cx="1545041" cy="675282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Social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422" name="Rectangle 1421">
            <a:hlinkClick r:id="rId5" action="ppaction://hlinksldjump" tooltip="Android 3: 33 @ +73.6%"/>
          </p:cNvPr>
          <p:cNvSpPr/>
          <p:nvPr/>
        </p:nvSpPr>
        <p:spPr>
          <a:xfrm>
            <a:off x="7973886" y="5317079"/>
            <a:ext cx="222702" cy="150176"/>
          </a:xfrm>
          <a:prstGeom prst="rect">
            <a:avLst/>
          </a:prstGeom>
          <a:solidFill>
            <a:srgbClr val="4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3" name="Rectangle 1422">
            <a:hlinkClick r:id="rId5" action="ppaction://hlinksldjump" tooltip="Android 4: 31 @ +35.1%"/>
          </p:cNvPr>
          <p:cNvSpPr/>
          <p:nvPr/>
        </p:nvSpPr>
        <p:spPr>
          <a:xfrm>
            <a:off x="7973886" y="5467255"/>
            <a:ext cx="222702" cy="142236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4" name="Rectangle 1423">
            <a:hlinkClick r:id="rId5" action="ppaction://hlinksldjump" tooltip="iOS 5: 25 @ +54.6%"/>
          </p:cNvPr>
          <p:cNvSpPr/>
          <p:nvPr/>
        </p:nvSpPr>
        <p:spPr>
          <a:xfrm>
            <a:off x="8196588" y="5317079"/>
            <a:ext cx="206631" cy="126474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5" name="Rectangle 1424">
            <a:hlinkClick r:id="rId5" action="ppaction://hlinksldjump" tooltip="iOS 4: 24 @ +38.2%"/>
          </p:cNvPr>
          <p:cNvSpPr/>
          <p:nvPr/>
        </p:nvSpPr>
        <p:spPr>
          <a:xfrm>
            <a:off x="8403219" y="5317079"/>
            <a:ext cx="194486" cy="126474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Rectangle 1425">
            <a:hlinkClick r:id="rId5" action="ppaction://hlinksldjump" tooltip="Java ME: 16 @ +142.5%"/>
          </p:cNvPr>
          <p:cNvSpPr/>
          <p:nvPr/>
        </p:nvSpPr>
        <p:spPr>
          <a:xfrm>
            <a:off x="8196588" y="5443553"/>
            <a:ext cx="196924" cy="842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5" action="ppaction://hlinksldjump" tooltip="iOS 3: 16 @ +189.0%"/>
          </p:cNvPr>
          <p:cNvSpPr/>
          <p:nvPr/>
        </p:nvSpPr>
        <p:spPr>
          <a:xfrm>
            <a:off x="8196588" y="5527770"/>
            <a:ext cx="196924" cy="817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5" action="ppaction://hlinksldjump" tooltip="Windows: 14 @ +120.7%"/>
          </p:cNvPr>
          <p:cNvSpPr/>
          <p:nvPr/>
        </p:nvSpPr>
        <p:spPr>
          <a:xfrm>
            <a:off x="8393512" y="5443553"/>
            <a:ext cx="204193" cy="692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5" action="ppaction://hlinksldjump" tooltip="Android 2: 7 @ +29.8%"/>
          </p:cNvPr>
          <p:cNvSpPr/>
          <p:nvPr/>
        </p:nvSpPr>
        <p:spPr>
          <a:xfrm>
            <a:off x="8393512" y="5512845"/>
            <a:ext cx="140979" cy="51826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5" action="ppaction://hlinksldjump" tooltip="Black berry: 6 @ +151.7%"/>
          </p:cNvPr>
          <p:cNvSpPr/>
          <p:nvPr/>
        </p:nvSpPr>
        <p:spPr>
          <a:xfrm>
            <a:off x="8393512" y="5564671"/>
            <a:ext cx="140979" cy="448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1" name="Rectangle 1430">
            <a:hlinkClick r:id="rId5" action="ppaction://hlinksldjump" tooltip="Symbian: 3 @ +37.3%"/>
          </p:cNvPr>
          <p:cNvSpPr/>
          <p:nvPr/>
        </p:nvSpPr>
        <p:spPr>
          <a:xfrm>
            <a:off x="8534491" y="5512845"/>
            <a:ext cx="63214" cy="5549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5" action="ppaction://hlinksldjump" tooltip="Android 1: 2 @ +461.6%"/>
          </p:cNvPr>
          <p:cNvSpPr/>
          <p:nvPr/>
        </p:nvSpPr>
        <p:spPr>
          <a:xfrm>
            <a:off x="8534491" y="5568336"/>
            <a:ext cx="63214" cy="356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5" action="ppaction://hlinksldjump" tooltip="Other: 0 @ +43.1%"/>
          </p:cNvPr>
          <p:cNvSpPr/>
          <p:nvPr/>
        </p:nvSpPr>
        <p:spPr>
          <a:xfrm>
            <a:off x="8534491" y="5603985"/>
            <a:ext cx="63214" cy="5507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5" action="ppaction://hlinksldjump" tooltip="Newbie: 15 @ +69.6%"/>
          </p:cNvPr>
          <p:cNvSpPr/>
          <p:nvPr/>
        </p:nvSpPr>
        <p:spPr>
          <a:xfrm>
            <a:off x="7961186" y="5304379"/>
            <a:ext cx="649219" cy="317812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35" name="Rectangle 1434">
            <a:hlinkClick r:id="rId5" action="ppaction://hlinksldjump" tooltip="Android 3: 29 @ +120.7%"/>
          </p:cNvPr>
          <p:cNvSpPr/>
          <p:nvPr/>
        </p:nvSpPr>
        <p:spPr>
          <a:xfrm>
            <a:off x="8623105" y="5317079"/>
            <a:ext cx="270951" cy="1071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" name="Rectangle 1435">
            <a:hlinkClick r:id="rId5" action="ppaction://hlinksldjump" tooltip="Android 4: 24 @ +115.5%"/>
          </p:cNvPr>
          <p:cNvSpPr/>
          <p:nvPr/>
        </p:nvSpPr>
        <p:spPr>
          <a:xfrm>
            <a:off x="8894057" y="5317079"/>
            <a:ext cx="224543" cy="1071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5" action="ppaction://hlinksldjump" tooltip="iOS 5: 21 @ +157.4%"/>
          </p:cNvPr>
          <p:cNvSpPr/>
          <p:nvPr/>
        </p:nvSpPr>
        <p:spPr>
          <a:xfrm>
            <a:off x="8623105" y="5424245"/>
            <a:ext cx="194880" cy="1118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8" name="Rectangle 1437">
            <a:hlinkClick r:id="rId5" action="ppaction://hlinksldjump" tooltip="iOS 3: 14 @ +87.6%"/>
          </p:cNvPr>
          <p:cNvSpPr/>
          <p:nvPr/>
        </p:nvSpPr>
        <p:spPr>
          <a:xfrm>
            <a:off x="8623105" y="5536117"/>
            <a:ext cx="194880" cy="73375"/>
          </a:xfrm>
          <a:prstGeom prst="rect">
            <a:avLst/>
          </a:prstGeom>
          <a:solidFill>
            <a:srgbClr val="1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9" name="Rectangle 1438">
            <a:hlinkClick r:id="rId5" action="ppaction://hlinksldjump" tooltip="Windows: 14 @ +360.5%"/>
          </p:cNvPr>
          <p:cNvSpPr/>
          <p:nvPr/>
        </p:nvSpPr>
        <p:spPr>
          <a:xfrm>
            <a:off x="8817985" y="5424245"/>
            <a:ext cx="159489" cy="876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0" name="Rectangle 1439">
            <a:hlinkClick r:id="rId5" action="ppaction://hlinksldjump" tooltip="iOS 4: 12 @ +23.0%"/>
          </p:cNvPr>
          <p:cNvSpPr/>
          <p:nvPr/>
        </p:nvSpPr>
        <p:spPr>
          <a:xfrm>
            <a:off x="8977474" y="5424245"/>
            <a:ext cx="141126" cy="87664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5" action="ppaction://hlinksldjump" tooltip="Java ME: 10 @ +27.7%"/>
          </p:cNvPr>
          <p:cNvSpPr/>
          <p:nvPr/>
        </p:nvSpPr>
        <p:spPr>
          <a:xfrm>
            <a:off x="8817985" y="5511909"/>
            <a:ext cx="180345" cy="55695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5" action="ppaction://hlinksldjump" tooltip="Black berry: 7 @ +56.8%"/>
          </p:cNvPr>
          <p:cNvSpPr/>
          <p:nvPr/>
        </p:nvSpPr>
        <p:spPr>
          <a:xfrm>
            <a:off x="8817985" y="5567604"/>
            <a:ext cx="180345" cy="41887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5" action="ppaction://hlinksldjump" tooltip="Android 2: 7 @ +42.4%"/>
          </p:cNvPr>
          <p:cNvSpPr/>
          <p:nvPr/>
        </p:nvSpPr>
        <p:spPr>
          <a:xfrm>
            <a:off x="8998330" y="5511909"/>
            <a:ext cx="120270" cy="58368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>
            <a:hlinkClick r:id="rId5" action="ppaction://hlinksldjump" tooltip="Symbian: 3 @ +115.5%"/>
          </p:cNvPr>
          <p:cNvSpPr/>
          <p:nvPr/>
        </p:nvSpPr>
        <p:spPr>
          <a:xfrm>
            <a:off x="8998330" y="5570277"/>
            <a:ext cx="69503" cy="392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5" action="ppaction://hlinksldjump" tooltip="Android 1: 1 @ +27.6%"/>
          </p:cNvPr>
          <p:cNvSpPr/>
          <p:nvPr/>
        </p:nvSpPr>
        <p:spPr>
          <a:xfrm>
            <a:off x="9067833" y="5570277"/>
            <a:ext cx="50767" cy="24593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5" action="ppaction://hlinksldjump" tooltip="Other: 1 @ +60.1%"/>
          </p:cNvPr>
          <p:cNvSpPr/>
          <p:nvPr/>
        </p:nvSpPr>
        <p:spPr>
          <a:xfrm>
            <a:off x="9067833" y="5594870"/>
            <a:ext cx="50767" cy="14621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5" action="ppaction://hlinksldjump" tooltip="Retired: 12 @ +96.2%"/>
          </p:cNvPr>
          <p:cNvSpPr/>
          <p:nvPr/>
        </p:nvSpPr>
        <p:spPr>
          <a:xfrm>
            <a:off x="8610405" y="5304379"/>
            <a:ext cx="520895" cy="317812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48" name="Rectangle 1447">
            <a:hlinkClick r:id="rId5" action="ppaction://hlinksldjump" tooltip="Android 4: 18 @ +148.0%"/>
          </p:cNvPr>
          <p:cNvSpPr/>
          <p:nvPr/>
        </p:nvSpPr>
        <p:spPr>
          <a:xfrm>
            <a:off x="7973886" y="5634891"/>
            <a:ext cx="226078" cy="761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5" action="ppaction://hlinksldjump" tooltip="iOS 5: 16 @ +26.1%"/>
          </p:cNvPr>
          <p:cNvSpPr/>
          <p:nvPr/>
        </p:nvSpPr>
        <p:spPr>
          <a:xfrm>
            <a:off x="7973886" y="5711025"/>
            <a:ext cx="226078" cy="65327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5" action="ppaction://hlinksldjump" tooltip="iOS 4: 14 @ +112.0%"/>
          </p:cNvPr>
          <p:cNvSpPr/>
          <p:nvPr/>
        </p:nvSpPr>
        <p:spPr>
          <a:xfrm>
            <a:off x="8199964" y="5634891"/>
            <a:ext cx="168535" cy="793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5" action="ppaction://hlinksldjump" tooltip="iOS 3: 11 @ +151.0%"/>
          </p:cNvPr>
          <p:cNvSpPr/>
          <p:nvPr/>
        </p:nvSpPr>
        <p:spPr>
          <a:xfrm>
            <a:off x="8199964" y="5714217"/>
            <a:ext cx="168535" cy="621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5" action="ppaction://hlinksldjump" tooltip="Android 3: 10 @ -13.1%"/>
          </p:cNvPr>
          <p:cNvSpPr/>
          <p:nvPr/>
        </p:nvSpPr>
        <p:spPr>
          <a:xfrm>
            <a:off x="8368498" y="5634891"/>
            <a:ext cx="129831" cy="74278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3" name="Rectangle 1452">
            <a:hlinkClick r:id="rId5" action="ppaction://hlinksldjump" tooltip="Java ME: 6 @ -19.0%"/>
          </p:cNvPr>
          <p:cNvSpPr/>
          <p:nvPr/>
        </p:nvSpPr>
        <p:spPr>
          <a:xfrm>
            <a:off x="8498329" y="5634891"/>
            <a:ext cx="74264" cy="74278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5" action="ppaction://hlinksldjump" tooltip="Android 2: 5 @ +89.1%"/>
          </p:cNvPr>
          <p:cNvSpPr/>
          <p:nvPr/>
        </p:nvSpPr>
        <p:spPr>
          <a:xfrm>
            <a:off x="8368498" y="5709170"/>
            <a:ext cx="129019" cy="37547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5" action="ppaction://hlinksldjump" tooltip="Windows: 4 @ +22.6%"/>
          </p:cNvPr>
          <p:cNvSpPr/>
          <p:nvPr/>
        </p:nvSpPr>
        <p:spPr>
          <a:xfrm>
            <a:off x="8368498" y="5746717"/>
            <a:ext cx="129019" cy="29635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5" action="ppaction://hlinksldjump" tooltip="Symbian: 3 @ +125.7%"/>
          </p:cNvPr>
          <p:cNvSpPr/>
          <p:nvPr/>
        </p:nvSpPr>
        <p:spPr>
          <a:xfrm>
            <a:off x="8497517" y="5709170"/>
            <a:ext cx="75076" cy="380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7" name="Rectangle 1456">
            <a:hlinkClick r:id="rId5" action="ppaction://hlinksldjump" tooltip="Black berry: 2 @ -17.2%"/>
          </p:cNvPr>
          <p:cNvSpPr/>
          <p:nvPr/>
        </p:nvSpPr>
        <p:spPr>
          <a:xfrm>
            <a:off x="8497517" y="5747213"/>
            <a:ext cx="48977" cy="29139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5" action="ppaction://hlinksldjump" tooltip="Android 1: 1 @ +294.9%"/>
          </p:cNvPr>
          <p:cNvSpPr/>
          <p:nvPr/>
        </p:nvSpPr>
        <p:spPr>
          <a:xfrm>
            <a:off x="8546495" y="5747213"/>
            <a:ext cx="26099" cy="207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5" action="ppaction://hlinksldjump" tooltip="Other: 0 @ +inf%"/>
          </p:cNvPr>
          <p:cNvSpPr/>
          <p:nvPr/>
        </p:nvSpPr>
        <p:spPr>
          <a:xfrm>
            <a:off x="8546495" y="5767967"/>
            <a:ext cx="26099" cy="83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0" name="Rectangle 1459">
            <a:hlinkClick r:id="rId5" action="ppaction://hlinksldjump" tooltip="Listener: 7 @ +51.7%"/>
          </p:cNvPr>
          <p:cNvSpPr/>
          <p:nvPr/>
        </p:nvSpPr>
        <p:spPr>
          <a:xfrm>
            <a:off x="7961186" y="5622191"/>
            <a:ext cx="624107" cy="166861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61" name="Rectangle 1460">
            <a:hlinkClick r:id="rId5" action="ppaction://hlinksldjump" tooltip="Android 4: 14 @ +8.3%"/>
          </p:cNvPr>
          <p:cNvSpPr/>
          <p:nvPr/>
        </p:nvSpPr>
        <p:spPr>
          <a:xfrm>
            <a:off x="7973886" y="5801752"/>
            <a:ext cx="177626" cy="72829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5" action="ppaction://hlinksldjump" tooltip="Java ME: 13 @ +16.2%"/>
          </p:cNvPr>
          <p:cNvSpPr/>
          <p:nvPr/>
        </p:nvSpPr>
        <p:spPr>
          <a:xfrm>
            <a:off x="7973886" y="5874581"/>
            <a:ext cx="177626" cy="6698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5" action="ppaction://hlinksldjump" tooltip="Android 3: 12 @ +9.8%"/>
          </p:cNvPr>
          <p:cNvSpPr/>
          <p:nvPr/>
        </p:nvSpPr>
        <p:spPr>
          <a:xfrm>
            <a:off x="8151512" y="5801752"/>
            <a:ext cx="162543" cy="71615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4" name="Rectangle 1463">
            <a:hlinkClick r:id="rId5" action="ppaction://hlinksldjump" tooltip="iOS 3: 12 @ +49.8%"/>
          </p:cNvPr>
          <p:cNvSpPr/>
          <p:nvPr/>
        </p:nvSpPr>
        <p:spPr>
          <a:xfrm>
            <a:off x="8151512" y="5873367"/>
            <a:ext cx="162543" cy="68194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5" action="ppaction://hlinksldjump" tooltip="iOS 4: 11 @ -3.3%"/>
          </p:cNvPr>
          <p:cNvSpPr/>
          <p:nvPr/>
        </p:nvSpPr>
        <p:spPr>
          <a:xfrm>
            <a:off x="8314055" y="5801752"/>
            <a:ext cx="136552" cy="75479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6" name="Rectangle 1465">
            <a:hlinkClick r:id="rId5" action="ppaction://hlinksldjump" tooltip="iOS 5: 10 @ -22.1%"/>
          </p:cNvPr>
          <p:cNvSpPr/>
          <p:nvPr/>
        </p:nvSpPr>
        <p:spPr>
          <a:xfrm>
            <a:off x="8450607" y="5801752"/>
            <a:ext cx="121986" cy="75479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5" action="ppaction://hlinksldjump" tooltip="Black berry: 5 @ +117.2%"/>
          </p:cNvPr>
          <p:cNvSpPr/>
          <p:nvPr/>
        </p:nvSpPr>
        <p:spPr>
          <a:xfrm>
            <a:off x="8314055" y="5877231"/>
            <a:ext cx="78338" cy="643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5" action="ppaction://hlinksldjump" tooltip="Windows: 5 @ -19.5%"/>
          </p:cNvPr>
          <p:cNvSpPr/>
          <p:nvPr/>
        </p:nvSpPr>
        <p:spPr>
          <a:xfrm>
            <a:off x="8392392" y="5877231"/>
            <a:ext cx="122904" cy="393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9" name="Rectangle 1468">
            <a:hlinkClick r:id="rId5" action="ppaction://hlinksldjump" tooltip="Symbian: 3 @ +583.6%"/>
          </p:cNvPr>
          <p:cNvSpPr/>
          <p:nvPr/>
        </p:nvSpPr>
        <p:spPr>
          <a:xfrm>
            <a:off x="8392392" y="5916618"/>
            <a:ext cx="122904" cy="249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5" action="ppaction://hlinksldjump" tooltip="Android 2: 3 @ +53.9%"/>
          </p:cNvPr>
          <p:cNvSpPr/>
          <p:nvPr/>
        </p:nvSpPr>
        <p:spPr>
          <a:xfrm>
            <a:off x="8515297" y="5877231"/>
            <a:ext cx="57296" cy="46254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5" action="ppaction://hlinksldjump" tooltip="Android 1: 1 @ -35.4%"/>
          </p:cNvPr>
          <p:cNvSpPr/>
          <p:nvPr/>
        </p:nvSpPr>
        <p:spPr>
          <a:xfrm>
            <a:off x="8515297" y="5923485"/>
            <a:ext cx="44543" cy="18076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2" name="Rectangle 1471">
            <a:hlinkClick r:id="rId5" action="ppaction://hlinksldjump" tooltip="Other: 0 @ -40.2%"/>
          </p:cNvPr>
          <p:cNvSpPr/>
          <p:nvPr/>
        </p:nvSpPr>
        <p:spPr>
          <a:xfrm>
            <a:off x="8559839" y="5923485"/>
            <a:ext cx="12754" cy="18076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5" action="ppaction://hlinksldjump" tooltip="DINK: 7 @ +11.9%"/>
          </p:cNvPr>
          <p:cNvSpPr/>
          <p:nvPr/>
        </p:nvSpPr>
        <p:spPr>
          <a:xfrm>
            <a:off x="7961186" y="5789052"/>
            <a:ext cx="624107" cy="165209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74" name="Rectangle 1473">
            <a:hlinkClick r:id="rId5" action="ppaction://hlinksldjump" tooltip="Android 3: 10 @ +30.3%"/>
          </p:cNvPr>
          <p:cNvSpPr/>
          <p:nvPr/>
        </p:nvSpPr>
        <p:spPr>
          <a:xfrm>
            <a:off x="8597993" y="5634891"/>
            <a:ext cx="149855" cy="60235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5" action="ppaction://hlinksldjump" tooltip="iOS 4: 9 @ +70.7%"/>
          </p:cNvPr>
          <p:cNvSpPr/>
          <p:nvPr/>
        </p:nvSpPr>
        <p:spPr>
          <a:xfrm>
            <a:off x="8747848" y="5634891"/>
            <a:ext cx="143408" cy="60235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6" name="Rectangle 1475">
            <a:hlinkClick r:id="rId5" action="ppaction://hlinksldjump" tooltip="Java ME: 8 @ +131.9%"/>
          </p:cNvPr>
          <p:cNvSpPr/>
          <p:nvPr/>
        </p:nvSpPr>
        <p:spPr>
          <a:xfrm>
            <a:off x="8597993" y="5695126"/>
            <a:ext cx="130029" cy="600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5" action="ppaction://hlinksldjump" tooltip="Android 4: 7 @ -12.5%"/>
          </p:cNvPr>
          <p:cNvSpPr/>
          <p:nvPr/>
        </p:nvSpPr>
        <p:spPr>
          <a:xfrm>
            <a:off x="8597993" y="5755146"/>
            <a:ext cx="130029" cy="49854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5" action="ppaction://hlinksldjump" tooltip="iOS 5: 5 @ -5.1%"/>
          </p:cNvPr>
          <p:cNvSpPr/>
          <p:nvPr/>
        </p:nvSpPr>
        <p:spPr>
          <a:xfrm>
            <a:off x="8728022" y="5695126"/>
            <a:ext cx="89060" cy="53843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9" name="Rectangle 1478">
            <a:hlinkClick r:id="rId5" action="ppaction://hlinksldjump" tooltip="Android 2: 4 @ +197.8%"/>
          </p:cNvPr>
          <p:cNvSpPr/>
          <p:nvPr/>
        </p:nvSpPr>
        <p:spPr>
          <a:xfrm>
            <a:off x="8817083" y="5695126"/>
            <a:ext cx="74174" cy="538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5" action="ppaction://hlinksldjump" tooltip="Black berry: 3 @ +240.7%"/>
          </p:cNvPr>
          <p:cNvSpPr/>
          <p:nvPr/>
        </p:nvSpPr>
        <p:spPr>
          <a:xfrm>
            <a:off x="8728022" y="5748969"/>
            <a:ext cx="102903" cy="281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5" action="ppaction://hlinksldjump" tooltip="iOS 3: 3 @ -44.4%"/>
          </p:cNvPr>
          <p:cNvSpPr/>
          <p:nvPr/>
        </p:nvSpPr>
        <p:spPr>
          <a:xfrm>
            <a:off x="8728022" y="5777102"/>
            <a:ext cx="102903" cy="27898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5" action="ppaction://hlinksldjump" tooltip="Windows: 3 @ +11.3%"/>
          </p:cNvPr>
          <p:cNvSpPr/>
          <p:nvPr/>
        </p:nvSpPr>
        <p:spPr>
          <a:xfrm>
            <a:off x="8830925" y="5748969"/>
            <a:ext cx="60332" cy="40761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5" action="ppaction://hlinksldjump" tooltip="Symbian: 1 @ +140.8%"/>
          </p:cNvPr>
          <p:cNvSpPr/>
          <p:nvPr/>
        </p:nvSpPr>
        <p:spPr>
          <a:xfrm>
            <a:off x="8830925" y="5789730"/>
            <a:ext cx="47925" cy="152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5" action="ppaction://hlinksldjump" tooltip="Android 1: 0 @ +inf%"/>
          </p:cNvPr>
          <p:cNvSpPr/>
          <p:nvPr/>
        </p:nvSpPr>
        <p:spPr>
          <a:xfrm>
            <a:off x="8878850" y="5789730"/>
            <a:ext cx="12407" cy="152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5" action="ppaction://hlinksldjump" tooltip="Browser: 4 @ +31.3%"/>
          </p:cNvPr>
          <p:cNvSpPr/>
          <p:nvPr/>
        </p:nvSpPr>
        <p:spPr>
          <a:xfrm>
            <a:off x="8585293" y="5622191"/>
            <a:ext cx="318664" cy="195509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86" name="Rectangle 1485">
            <a:hlinkClick r:id="rId5" action="ppaction://hlinksldjump" tooltip="iOS 4: 8 @ +19.6%"/>
          </p:cNvPr>
          <p:cNvSpPr/>
          <p:nvPr/>
        </p:nvSpPr>
        <p:spPr>
          <a:xfrm>
            <a:off x="8916657" y="5634891"/>
            <a:ext cx="112959" cy="62592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hlinkClick r:id="rId5" action="ppaction://hlinksldjump" tooltip="iOS 3: 6 @ +360.2%"/>
          </p:cNvPr>
          <p:cNvSpPr/>
          <p:nvPr/>
        </p:nvSpPr>
        <p:spPr>
          <a:xfrm>
            <a:off x="9029616" y="5634891"/>
            <a:ext cx="88984" cy="625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5" action="ppaction://hlinksldjump" tooltip="Android 3: 5 @ +26.5%"/>
          </p:cNvPr>
          <p:cNvSpPr/>
          <p:nvPr/>
        </p:nvSpPr>
        <p:spPr>
          <a:xfrm>
            <a:off x="8916657" y="5697483"/>
            <a:ext cx="103315" cy="45272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5" action="ppaction://hlinksldjump" tooltip="iOS 5: 5 @ +13.5%"/>
          </p:cNvPr>
          <p:cNvSpPr/>
          <p:nvPr/>
        </p:nvSpPr>
        <p:spPr>
          <a:xfrm>
            <a:off x="9019972" y="5697483"/>
            <a:ext cx="98628" cy="45272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0" name="Rectangle 1489">
            <a:hlinkClick r:id="rId5" action="ppaction://hlinksldjump" tooltip="Java ME: 4 @ +116.8%"/>
          </p:cNvPr>
          <p:cNvSpPr/>
          <p:nvPr/>
        </p:nvSpPr>
        <p:spPr>
          <a:xfrm>
            <a:off x="8916657" y="5742755"/>
            <a:ext cx="121885" cy="320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5" action="ppaction://hlinksldjump" tooltip="Android 4: 4 @ -48.6%"/>
          </p:cNvPr>
          <p:cNvSpPr/>
          <p:nvPr/>
        </p:nvSpPr>
        <p:spPr>
          <a:xfrm>
            <a:off x="8916657" y="5774804"/>
            <a:ext cx="121885" cy="30197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2" name="Rectangle 1491">
            <a:hlinkClick r:id="rId5" action="ppaction://hlinksldjump" tooltip="Windows: 2 @ +138.2%"/>
          </p:cNvPr>
          <p:cNvSpPr/>
          <p:nvPr/>
        </p:nvSpPr>
        <p:spPr>
          <a:xfrm>
            <a:off x="9038541" y="5742755"/>
            <a:ext cx="55429" cy="398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Rectangle 1492">
            <a:hlinkClick r:id="rId5" action="ppaction://hlinksldjump" tooltip="Black berry: 1 @ +15.1%"/>
          </p:cNvPr>
          <p:cNvSpPr/>
          <p:nvPr/>
        </p:nvSpPr>
        <p:spPr>
          <a:xfrm>
            <a:off x="9093970" y="5742755"/>
            <a:ext cx="24630" cy="39842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4" name="Rectangle 1493">
            <a:hlinkClick r:id="rId5" action="ppaction://hlinksldjump" tooltip="Symbian: 1 @ +36.1%"/>
          </p:cNvPr>
          <p:cNvSpPr/>
          <p:nvPr/>
        </p:nvSpPr>
        <p:spPr>
          <a:xfrm>
            <a:off x="9038541" y="5782597"/>
            <a:ext cx="38215" cy="22403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5" name="Rectangle 1494">
            <a:hlinkClick r:id="rId5" action="ppaction://hlinksldjump" tooltip="Android 2: 1 @ -50.0%"/>
          </p:cNvPr>
          <p:cNvSpPr/>
          <p:nvPr/>
        </p:nvSpPr>
        <p:spPr>
          <a:xfrm>
            <a:off x="9076757" y="5782597"/>
            <a:ext cx="41843" cy="15854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6" name="Rectangle 1495">
            <a:hlinkClick r:id="rId5" action="ppaction://hlinksldjump" tooltip="Android 1: 0 @ +inf%"/>
          </p:cNvPr>
          <p:cNvSpPr/>
          <p:nvPr/>
        </p:nvSpPr>
        <p:spPr>
          <a:xfrm>
            <a:off x="9076757" y="5798451"/>
            <a:ext cx="41843" cy="65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5" action="ppaction://hlinksldjump" tooltip="Cameraman: 3 @ +25.2%"/>
          </p:cNvPr>
          <p:cNvSpPr/>
          <p:nvPr/>
        </p:nvSpPr>
        <p:spPr>
          <a:xfrm>
            <a:off x="8903957" y="5622191"/>
            <a:ext cx="227343" cy="195509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8" name="Rectangle 1497">
            <a:hlinkClick r:id="rId5" action="ppaction://hlinksldjump" tooltip="Android 4: 4 @ +42.9%"/>
          </p:cNvPr>
          <p:cNvSpPr/>
          <p:nvPr/>
        </p:nvSpPr>
        <p:spPr>
          <a:xfrm>
            <a:off x="8597993" y="5830400"/>
            <a:ext cx="75520" cy="50126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5" action="ppaction://hlinksldjump" tooltip="Android 3: 4 @ -6.4%"/>
          </p:cNvPr>
          <p:cNvSpPr/>
          <p:nvPr/>
        </p:nvSpPr>
        <p:spPr>
          <a:xfrm>
            <a:off x="8673513" y="5830400"/>
            <a:ext cx="72862" cy="50126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0" name="Rectangle 1499">
            <a:hlinkClick r:id="rId5" action="ppaction://hlinksldjump" tooltip="Android 2: 3 @ +303.2%"/>
          </p:cNvPr>
          <p:cNvSpPr/>
          <p:nvPr/>
        </p:nvSpPr>
        <p:spPr>
          <a:xfrm>
            <a:off x="8746375" y="5830400"/>
            <a:ext cx="58290" cy="501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5" action="ppaction://hlinksldjump" tooltip="iOS 4: 3 @ -19.4%"/>
          </p:cNvPr>
          <p:cNvSpPr/>
          <p:nvPr/>
        </p:nvSpPr>
        <p:spPr>
          <a:xfrm>
            <a:off x="8597993" y="5880526"/>
            <a:ext cx="86476" cy="33694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5" action="ppaction://hlinksldjump" tooltip="Java ME: 3 @ +68.6%"/>
          </p:cNvPr>
          <p:cNvSpPr/>
          <p:nvPr/>
        </p:nvSpPr>
        <p:spPr>
          <a:xfrm>
            <a:off x="8597993" y="5914220"/>
            <a:ext cx="86476" cy="27341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3" name="Rectangle 1502">
            <a:hlinkClick r:id="rId5" action="ppaction://hlinksldjump" tooltip="iOS 5: 2 @ +126.2%"/>
          </p:cNvPr>
          <p:cNvSpPr/>
          <p:nvPr/>
        </p:nvSpPr>
        <p:spPr>
          <a:xfrm>
            <a:off x="8684469" y="5880526"/>
            <a:ext cx="62079" cy="308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4" name="Rectangle 1503">
            <a:hlinkClick r:id="rId5" action="ppaction://hlinksldjump" tooltip="iOS 3: 2 @ +11.0%"/>
          </p:cNvPr>
          <p:cNvSpPr/>
          <p:nvPr/>
        </p:nvSpPr>
        <p:spPr>
          <a:xfrm>
            <a:off x="8746548" y="5880526"/>
            <a:ext cx="58118" cy="30828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5" name="Rectangle 1504">
            <a:hlinkClick r:id="rId5" action="ppaction://hlinksldjump" tooltip="Black berry: 2 @ +262.4%"/>
          </p:cNvPr>
          <p:cNvSpPr/>
          <p:nvPr/>
        </p:nvSpPr>
        <p:spPr>
          <a:xfrm>
            <a:off x="8684469" y="5911354"/>
            <a:ext cx="54039" cy="302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6" name="Rectangle 1505">
            <a:hlinkClick r:id="rId5" action="ppaction://hlinksldjump" tooltip="Windows: 2 @ -4.9%"/>
          </p:cNvPr>
          <p:cNvSpPr/>
          <p:nvPr/>
        </p:nvSpPr>
        <p:spPr>
          <a:xfrm>
            <a:off x="8738507" y="5911354"/>
            <a:ext cx="53518" cy="2522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7" name="Rectangle 1506">
            <a:hlinkClick r:id="rId5" action="ppaction://hlinksldjump" tooltip="Symbian: 0 @ -5.0%"/>
          </p:cNvPr>
          <p:cNvSpPr/>
          <p:nvPr/>
        </p:nvSpPr>
        <p:spPr>
          <a:xfrm>
            <a:off x="8738507" y="5936578"/>
            <a:ext cx="53518" cy="498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5" action="ppaction://hlinksldjump" tooltip="Other: 0 @ +inf%"/>
          </p:cNvPr>
          <p:cNvSpPr/>
          <p:nvPr/>
        </p:nvSpPr>
        <p:spPr>
          <a:xfrm>
            <a:off x="8792025" y="5911354"/>
            <a:ext cx="12641" cy="162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5" action="ppaction://hlinksldjump" tooltip="Android 1: 0 @ +inf%"/>
          </p:cNvPr>
          <p:cNvSpPr/>
          <p:nvPr/>
        </p:nvSpPr>
        <p:spPr>
          <a:xfrm>
            <a:off x="8792025" y="5927610"/>
            <a:ext cx="12641" cy="139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5" action="ppaction://hlinksldjump" tooltip="Traveller: 2 @ +35.9%"/>
          </p:cNvPr>
          <p:cNvSpPr/>
          <p:nvPr/>
        </p:nvSpPr>
        <p:spPr>
          <a:xfrm>
            <a:off x="8585293" y="5817700"/>
            <a:ext cx="232073" cy="136561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1" name="Rectangle 1510">
            <a:hlinkClick r:id="rId5" action="ppaction://hlinksldjump" tooltip="iOS 3: 3 @ +97.2%"/>
          </p:cNvPr>
          <p:cNvSpPr/>
          <p:nvPr/>
        </p:nvSpPr>
        <p:spPr>
          <a:xfrm>
            <a:off x="8830066" y="5830400"/>
            <a:ext cx="84673" cy="33608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5" action="ppaction://hlinksldjump" tooltip="iOS 4: 3 @ +124.0%"/>
          </p:cNvPr>
          <p:cNvSpPr/>
          <p:nvPr/>
        </p:nvSpPr>
        <p:spPr>
          <a:xfrm>
            <a:off x="8914738" y="5830400"/>
            <a:ext cx="80843" cy="336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5" action="ppaction://hlinksldjump" tooltip="Java ME: 3 @ +143.6%"/>
          </p:cNvPr>
          <p:cNvSpPr/>
          <p:nvPr/>
        </p:nvSpPr>
        <p:spPr>
          <a:xfrm>
            <a:off x="8830066" y="5864008"/>
            <a:ext cx="67523" cy="400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5" action="ppaction://hlinksldjump" tooltip="iOS 5: 3 @ +17.7%"/>
          </p:cNvPr>
          <p:cNvSpPr/>
          <p:nvPr/>
        </p:nvSpPr>
        <p:spPr>
          <a:xfrm>
            <a:off x="8830066" y="5904052"/>
            <a:ext cx="67523" cy="37509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5" action="ppaction://hlinksldjump" tooltip="Android 4: 3 @ +47.7%"/>
          </p:cNvPr>
          <p:cNvSpPr/>
          <p:nvPr/>
        </p:nvSpPr>
        <p:spPr>
          <a:xfrm>
            <a:off x="8897589" y="5864008"/>
            <a:ext cx="51125" cy="43128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>
            <a:hlinkClick r:id="rId5" action="ppaction://hlinksldjump" tooltip="Android 3: 2 @ +0.2%"/>
          </p:cNvPr>
          <p:cNvSpPr/>
          <p:nvPr/>
        </p:nvSpPr>
        <p:spPr>
          <a:xfrm>
            <a:off x="8948714" y="5864008"/>
            <a:ext cx="46868" cy="43128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Rectangle 1516">
            <a:hlinkClick r:id="rId5" action="ppaction://hlinksldjump" tooltip="Windows: 1 @ +10.2%"/>
          </p:cNvPr>
          <p:cNvSpPr/>
          <p:nvPr/>
        </p:nvSpPr>
        <p:spPr>
          <a:xfrm>
            <a:off x="8897589" y="5907136"/>
            <a:ext cx="56207" cy="20555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8" name="Rectangle 1517">
            <a:hlinkClick r:id="rId5" action="ppaction://hlinksldjump" tooltip="Android 2: 1 @ +80.1%"/>
          </p:cNvPr>
          <p:cNvSpPr/>
          <p:nvPr/>
        </p:nvSpPr>
        <p:spPr>
          <a:xfrm>
            <a:off x="8897589" y="5927691"/>
            <a:ext cx="56207" cy="1387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9" name="Rectangle 1518">
            <a:hlinkClick r:id="rId5" action="ppaction://hlinksldjump" tooltip="Symbian: 1 @ +29.2%"/>
          </p:cNvPr>
          <p:cNvSpPr/>
          <p:nvPr/>
        </p:nvSpPr>
        <p:spPr>
          <a:xfrm>
            <a:off x="8953796" y="5907136"/>
            <a:ext cx="41785" cy="17636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5" action="ppaction://hlinksldjump" tooltip="Black berry: 1 @ -12.3%"/>
          </p:cNvPr>
          <p:cNvSpPr/>
          <p:nvPr/>
        </p:nvSpPr>
        <p:spPr>
          <a:xfrm>
            <a:off x="8953796" y="5924772"/>
            <a:ext cx="30852" cy="16789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5" action="ppaction://hlinksldjump" tooltip="Android 1: 0 @ +165.8%"/>
          </p:cNvPr>
          <p:cNvSpPr/>
          <p:nvPr/>
        </p:nvSpPr>
        <p:spPr>
          <a:xfrm>
            <a:off x="8984648" y="5924772"/>
            <a:ext cx="10934" cy="167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5" action="ppaction://hlinksldjump" tooltip="Connected: 2 @ +51.6%"/>
          </p:cNvPr>
          <p:cNvSpPr/>
          <p:nvPr/>
        </p:nvSpPr>
        <p:spPr>
          <a:xfrm>
            <a:off x="8817366" y="5817700"/>
            <a:ext cx="190916" cy="136561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5" action="ppaction://hlinksldjump" tooltip="iOS 3: 3 @ +224.3%"/>
          </p:cNvPr>
          <p:cNvSpPr/>
          <p:nvPr/>
        </p:nvSpPr>
        <p:spPr>
          <a:xfrm>
            <a:off x="9020981" y="5830400"/>
            <a:ext cx="49198" cy="467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5" action="ppaction://hlinksldjump" tooltip="iOS 4: 3 @ +43.9%"/>
          </p:cNvPr>
          <p:cNvSpPr/>
          <p:nvPr/>
        </p:nvSpPr>
        <p:spPr>
          <a:xfrm>
            <a:off x="9070179" y="5830400"/>
            <a:ext cx="48421" cy="46711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5" action="ppaction://hlinksldjump" tooltip="Android 3: 2 @ +70.8%"/>
          </p:cNvPr>
          <p:cNvSpPr/>
          <p:nvPr/>
        </p:nvSpPr>
        <p:spPr>
          <a:xfrm>
            <a:off x="9020981" y="5877111"/>
            <a:ext cx="54445" cy="33219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5" action="ppaction://hlinksldjump" tooltip="iOS 5: 2 @ +10.7%"/>
          </p:cNvPr>
          <p:cNvSpPr/>
          <p:nvPr/>
        </p:nvSpPr>
        <p:spPr>
          <a:xfrm>
            <a:off x="9075426" y="5877111"/>
            <a:ext cx="43174" cy="33219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Rectangle 1526">
            <a:hlinkClick r:id="rId5" action="ppaction://hlinksldjump" tooltip="Android 4: 2 @ +8.8%"/>
          </p:cNvPr>
          <p:cNvSpPr/>
          <p:nvPr/>
        </p:nvSpPr>
        <p:spPr>
          <a:xfrm>
            <a:off x="9020981" y="5910330"/>
            <a:ext cx="36982" cy="31231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5" action="ppaction://hlinksldjump" tooltip="Java ME: 1 @ -11.7%"/>
          </p:cNvPr>
          <p:cNvSpPr/>
          <p:nvPr/>
        </p:nvSpPr>
        <p:spPr>
          <a:xfrm>
            <a:off x="9057963" y="5910330"/>
            <a:ext cx="42251" cy="24509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Rectangle 1528">
            <a:hlinkClick r:id="rId5" action="ppaction://hlinksldjump" tooltip="Windows: 1 @ -35.3%"/>
          </p:cNvPr>
          <p:cNvSpPr/>
          <p:nvPr/>
        </p:nvSpPr>
        <p:spPr>
          <a:xfrm>
            <a:off x="9100214" y="5910330"/>
            <a:ext cx="18386" cy="24509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Rectangle 1529">
            <a:hlinkClick r:id="rId5" action="ppaction://hlinksldjump" tooltip="Android 2: 0 @ -74.0%"/>
          </p:cNvPr>
          <p:cNvSpPr/>
          <p:nvPr/>
        </p:nvSpPr>
        <p:spPr>
          <a:xfrm>
            <a:off x="9057963" y="5934839"/>
            <a:ext cx="31477" cy="6722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5" action="ppaction://hlinksldjump" tooltip="Black berry: 0 @ -80.1%"/>
          </p:cNvPr>
          <p:cNvSpPr/>
          <p:nvPr/>
        </p:nvSpPr>
        <p:spPr>
          <a:xfrm>
            <a:off x="9089439" y="5934839"/>
            <a:ext cx="15321" cy="6722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5" action="ppaction://hlinksldjump" tooltip="Symbian: 0 @ -79.9%"/>
          </p:cNvPr>
          <p:cNvSpPr/>
          <p:nvPr/>
        </p:nvSpPr>
        <p:spPr>
          <a:xfrm>
            <a:off x="9104760" y="5934839"/>
            <a:ext cx="13840" cy="6722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Rectangle 1532">
            <a:hlinkClick r:id="rId5" action="ppaction://hlinksldjump" tooltip="Picky: 1 @ +15.9%"/>
          </p:cNvPr>
          <p:cNvSpPr/>
          <p:nvPr/>
        </p:nvSpPr>
        <p:spPr>
          <a:xfrm>
            <a:off x="9008281" y="5817700"/>
            <a:ext cx="123019" cy="13656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5" action="ppaction://hlinksldjump" tooltip="Lifestyle: 6 @ +50.6%"/>
          </p:cNvPr>
          <p:cNvSpPr/>
          <p:nvPr/>
        </p:nvSpPr>
        <p:spPr>
          <a:xfrm>
            <a:off x="7948486" y="5291679"/>
            <a:ext cx="1195514" cy="675282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Lifestyle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535" name="Rectangle 1534">
            <a:hlinkClick r:id="rId5" action="ppaction://hlinksldjump" tooltip="Android 3: 29 @ +212.0%"/>
          </p:cNvPr>
          <p:cNvSpPr/>
          <p:nvPr/>
        </p:nvSpPr>
        <p:spPr>
          <a:xfrm>
            <a:off x="6428845" y="5992361"/>
            <a:ext cx="212863" cy="1357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5" action="ppaction://hlinksldjump" tooltip="iOS 4: 27 @ +109.4%"/>
          </p:cNvPr>
          <p:cNvSpPr/>
          <p:nvPr/>
        </p:nvSpPr>
        <p:spPr>
          <a:xfrm>
            <a:off x="6428845" y="6128156"/>
            <a:ext cx="212863" cy="1270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5" action="ppaction://hlinksldjump" tooltip="Android 4: 24 @ +84.5%"/>
          </p:cNvPr>
          <p:cNvSpPr/>
          <p:nvPr/>
        </p:nvSpPr>
        <p:spPr>
          <a:xfrm>
            <a:off x="6641708" y="5992361"/>
            <a:ext cx="189237" cy="129763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Rectangle 1537">
            <a:hlinkClick r:id="rId5" action="ppaction://hlinksldjump" tooltip="iOS 5: 23 @ +106.5%"/>
          </p:cNvPr>
          <p:cNvSpPr/>
          <p:nvPr/>
        </p:nvSpPr>
        <p:spPr>
          <a:xfrm>
            <a:off x="6830944" y="5992361"/>
            <a:ext cx="181316" cy="1297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Rectangle 1538">
            <a:hlinkClick r:id="rId5" action="ppaction://hlinksldjump" tooltip="Java ME: 16 @ +164.5%"/>
          </p:cNvPr>
          <p:cNvSpPr/>
          <p:nvPr/>
        </p:nvSpPr>
        <p:spPr>
          <a:xfrm>
            <a:off x="6641708" y="6122124"/>
            <a:ext cx="201864" cy="821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5" action="ppaction://hlinksldjump" tooltip="iOS 3: 10 @ +34.8%"/>
          </p:cNvPr>
          <p:cNvSpPr/>
          <p:nvPr/>
        </p:nvSpPr>
        <p:spPr>
          <a:xfrm>
            <a:off x="6641708" y="6204265"/>
            <a:ext cx="201864" cy="50940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Rectangle 1540">
            <a:hlinkClick r:id="rId5" action="ppaction://hlinksldjump" tooltip="Android 2: 7 @ +88.2%"/>
          </p:cNvPr>
          <p:cNvSpPr/>
          <p:nvPr/>
        </p:nvSpPr>
        <p:spPr>
          <a:xfrm>
            <a:off x="6843572" y="6122124"/>
            <a:ext cx="89452" cy="82400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Rectangle 1541">
            <a:hlinkClick r:id="rId5" action="ppaction://hlinksldjump" tooltip="Windows: 6 @ +76.8%"/>
          </p:cNvPr>
          <p:cNvSpPr/>
          <p:nvPr/>
        </p:nvSpPr>
        <p:spPr>
          <a:xfrm>
            <a:off x="6933024" y="6122124"/>
            <a:ext cx="79237" cy="82400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Rectangle 1542">
            <a:hlinkClick r:id="rId5" action="ppaction://hlinksldjump" tooltip="Symbian: 4 @ +75.0%"/>
          </p:cNvPr>
          <p:cNvSpPr/>
          <p:nvPr/>
        </p:nvSpPr>
        <p:spPr>
          <a:xfrm>
            <a:off x="6843572" y="6204523"/>
            <a:ext cx="84438" cy="50682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Rectangle 1543">
            <a:hlinkClick r:id="rId5" action="ppaction://hlinksldjump" tooltip="Black berry: 3 @ -21.6%"/>
          </p:cNvPr>
          <p:cNvSpPr/>
          <p:nvPr/>
        </p:nvSpPr>
        <p:spPr>
          <a:xfrm>
            <a:off x="6928010" y="6204523"/>
            <a:ext cx="84251" cy="30629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5" action="ppaction://hlinksldjump" tooltip="Android 1: 2 @ +inf%"/>
          </p:cNvPr>
          <p:cNvSpPr/>
          <p:nvPr/>
        </p:nvSpPr>
        <p:spPr>
          <a:xfrm>
            <a:off x="6928010" y="6235152"/>
            <a:ext cx="84251" cy="200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5" action="ppaction://hlinksldjump" tooltip="Newbie: 13 @ +106.7%"/>
          </p:cNvPr>
          <p:cNvSpPr/>
          <p:nvPr/>
        </p:nvSpPr>
        <p:spPr>
          <a:xfrm>
            <a:off x="6416145" y="5979661"/>
            <a:ext cx="608816" cy="2882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47" name="Rectangle 1546">
            <a:hlinkClick r:id="rId5" action="ppaction://hlinksldjump" tooltip="iOS 4: 27 @ +158.0%"/>
          </p:cNvPr>
          <p:cNvSpPr/>
          <p:nvPr/>
        </p:nvSpPr>
        <p:spPr>
          <a:xfrm>
            <a:off x="6428845" y="6280605"/>
            <a:ext cx="225764" cy="1191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5" action="ppaction://hlinksldjump" tooltip="Android 4: 18 @ +18.2%"/>
          </p:cNvPr>
          <p:cNvSpPr/>
          <p:nvPr/>
        </p:nvSpPr>
        <p:spPr>
          <a:xfrm>
            <a:off x="6428845" y="6399764"/>
            <a:ext cx="225764" cy="78128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5" action="ppaction://hlinksldjump" tooltip="iOS 3: 15 @ +94.3%"/>
          </p:cNvPr>
          <p:cNvSpPr/>
          <p:nvPr/>
        </p:nvSpPr>
        <p:spPr>
          <a:xfrm>
            <a:off x="6654609" y="6280605"/>
            <a:ext cx="184584" cy="81115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5" action="ppaction://hlinksldjump" tooltip="Android 3: 14 @ -4.8%"/>
          </p:cNvPr>
          <p:cNvSpPr/>
          <p:nvPr/>
        </p:nvSpPr>
        <p:spPr>
          <a:xfrm>
            <a:off x="6839193" y="6280605"/>
            <a:ext cx="173067" cy="81115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Rectangle 1550">
            <a:hlinkClick r:id="rId5" action="ppaction://hlinksldjump" tooltip="Java ME: 14 @ +295.9%"/>
          </p:cNvPr>
          <p:cNvSpPr/>
          <p:nvPr/>
        </p:nvSpPr>
        <p:spPr>
          <a:xfrm>
            <a:off x="6654609" y="6361720"/>
            <a:ext cx="199406" cy="671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Rectangle 1551">
            <a:hlinkClick r:id="rId5" action="ppaction://hlinksldjump" tooltip="iOS 5: 10 @ +49.3%"/>
          </p:cNvPr>
          <p:cNvSpPr/>
          <p:nvPr/>
        </p:nvSpPr>
        <p:spPr>
          <a:xfrm>
            <a:off x="6654609" y="6428836"/>
            <a:ext cx="199406" cy="49056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Rectangle 1552">
            <a:hlinkClick r:id="rId5" action="ppaction://hlinksldjump" tooltip="Android 2: 7 @ +61.7%"/>
          </p:cNvPr>
          <p:cNvSpPr/>
          <p:nvPr/>
        </p:nvSpPr>
        <p:spPr>
          <a:xfrm>
            <a:off x="6854015" y="6361720"/>
            <a:ext cx="90439" cy="71694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Rectangle 1553">
            <a:hlinkClick r:id="rId5" action="ppaction://hlinksldjump" tooltip="Windows: 5 @ +4.6%"/>
          </p:cNvPr>
          <p:cNvSpPr/>
          <p:nvPr/>
        </p:nvSpPr>
        <p:spPr>
          <a:xfrm>
            <a:off x="6944454" y="6361720"/>
            <a:ext cx="67806" cy="71694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Rectangle 1554">
            <a:hlinkClick r:id="rId5" action="ppaction://hlinksldjump" tooltip="Symbian: 4 @ +44.9%"/>
          </p:cNvPr>
          <p:cNvSpPr/>
          <p:nvPr/>
        </p:nvSpPr>
        <p:spPr>
          <a:xfrm>
            <a:off x="6854015" y="6433414"/>
            <a:ext cx="83315" cy="44478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Rectangle 1555">
            <a:hlinkClick r:id="rId5" action="ppaction://hlinksldjump" tooltip="Black berry: 3 @ -14.7%"/>
          </p:cNvPr>
          <p:cNvSpPr/>
          <p:nvPr/>
        </p:nvSpPr>
        <p:spPr>
          <a:xfrm>
            <a:off x="6937330" y="6433414"/>
            <a:ext cx="74930" cy="39718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Rectangle 1556">
            <a:hlinkClick r:id="rId5" action="ppaction://hlinksldjump" tooltip="Android 1: 0 @ -23.5%"/>
          </p:cNvPr>
          <p:cNvSpPr/>
          <p:nvPr/>
        </p:nvSpPr>
        <p:spPr>
          <a:xfrm>
            <a:off x="6937330" y="6473132"/>
            <a:ext cx="74930" cy="4759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Rectangle 1557">
            <a:hlinkClick r:id="rId5" action="ppaction://hlinksldjump" tooltip="Retired: 10 @ +57.9%"/>
          </p:cNvPr>
          <p:cNvSpPr/>
          <p:nvPr/>
        </p:nvSpPr>
        <p:spPr>
          <a:xfrm>
            <a:off x="6416145" y="6267905"/>
            <a:ext cx="608816" cy="222687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59" name="Rectangle 1558">
            <a:hlinkClick r:id="rId5" action="ppaction://hlinksldjump" tooltip="Android 4: 20 @ +84.4%"/>
          </p:cNvPr>
          <p:cNvSpPr/>
          <p:nvPr/>
        </p:nvSpPr>
        <p:spPr>
          <a:xfrm>
            <a:off x="7037661" y="5992361"/>
            <a:ext cx="178657" cy="112380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Rectangle 1559">
            <a:hlinkClick r:id="rId5" action="ppaction://hlinksldjump" tooltip="iOS 4: 20 @ +125.3%"/>
          </p:cNvPr>
          <p:cNvSpPr/>
          <p:nvPr/>
        </p:nvSpPr>
        <p:spPr>
          <a:xfrm>
            <a:off x="7216318" y="5992361"/>
            <a:ext cx="172129" cy="1123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5" action="ppaction://hlinksldjump" tooltip="Android 3: 16 @ +91.2%"/>
          </p:cNvPr>
          <p:cNvSpPr/>
          <p:nvPr/>
        </p:nvSpPr>
        <p:spPr>
          <a:xfrm>
            <a:off x="7037661" y="6104741"/>
            <a:ext cx="171756" cy="93687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5" action="ppaction://hlinksldjump" tooltip="Java ME: 12 @ +158.6%"/>
          </p:cNvPr>
          <p:cNvSpPr/>
          <p:nvPr/>
        </p:nvSpPr>
        <p:spPr>
          <a:xfrm>
            <a:off x="7037661" y="6198428"/>
            <a:ext cx="171756" cy="662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Rectangle 1562">
            <a:hlinkClick r:id="rId5" action="ppaction://hlinksldjump" tooltip="iOS 5: 7 @ -48.6%"/>
          </p:cNvPr>
          <p:cNvSpPr/>
          <p:nvPr/>
        </p:nvSpPr>
        <p:spPr>
          <a:xfrm>
            <a:off x="7209417" y="6104741"/>
            <a:ext cx="101146" cy="68228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4" name="Rectangle 1563">
            <a:hlinkClick r:id="rId5" action="ppaction://hlinksldjump" tooltip="Black berry: 5 @ +129.3%"/>
          </p:cNvPr>
          <p:cNvSpPr/>
          <p:nvPr/>
        </p:nvSpPr>
        <p:spPr>
          <a:xfrm>
            <a:off x="7310562" y="6104741"/>
            <a:ext cx="77885" cy="682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5" name="Rectangle 1564">
            <a:hlinkClick r:id="rId5" action="ppaction://hlinksldjump" tooltip="iOS 3: 5 @ -54.9%"/>
          </p:cNvPr>
          <p:cNvSpPr/>
          <p:nvPr/>
        </p:nvSpPr>
        <p:spPr>
          <a:xfrm>
            <a:off x="7209417" y="6172969"/>
            <a:ext cx="91574" cy="53903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6" name="Rectangle 1565">
            <a:hlinkClick r:id="rId5" action="ppaction://hlinksldjump" tooltip="Android 2: 5 @ +74.8%"/>
          </p:cNvPr>
          <p:cNvSpPr/>
          <p:nvPr/>
        </p:nvSpPr>
        <p:spPr>
          <a:xfrm>
            <a:off x="7300991" y="6172969"/>
            <a:ext cx="87456" cy="53903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Rectangle 1566">
            <a:hlinkClick r:id="rId5" action="ppaction://hlinksldjump" tooltip="Windows: 5 @ -17.3%"/>
          </p:cNvPr>
          <p:cNvSpPr/>
          <p:nvPr/>
        </p:nvSpPr>
        <p:spPr>
          <a:xfrm>
            <a:off x="7209417" y="6226872"/>
            <a:ext cx="119536" cy="37834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Rectangle 1567">
            <a:hlinkClick r:id="rId5" action="ppaction://hlinksldjump" tooltip="Symbian: 1 @ +22.6%"/>
          </p:cNvPr>
          <p:cNvSpPr/>
          <p:nvPr/>
        </p:nvSpPr>
        <p:spPr>
          <a:xfrm>
            <a:off x="7328953" y="6226872"/>
            <a:ext cx="59494" cy="24048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9" name="Rectangle 1568">
            <a:hlinkClick r:id="rId5" action="ppaction://hlinksldjump" tooltip="Android 1: 0 @ -21.8%"/>
          </p:cNvPr>
          <p:cNvSpPr/>
          <p:nvPr/>
        </p:nvSpPr>
        <p:spPr>
          <a:xfrm>
            <a:off x="7328953" y="6250920"/>
            <a:ext cx="34556" cy="13786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0" name="Rectangle 1569">
            <a:hlinkClick r:id="rId5" action="ppaction://hlinksldjump" tooltip="Other: 0 @ +inf%"/>
          </p:cNvPr>
          <p:cNvSpPr/>
          <p:nvPr/>
        </p:nvSpPr>
        <p:spPr>
          <a:xfrm>
            <a:off x="7363509" y="6250920"/>
            <a:ext cx="24938" cy="137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1" name="Rectangle 1570">
            <a:hlinkClick r:id="rId5" action="ppaction://hlinksldjump" tooltip="DINK: 8 @ +38.6%"/>
          </p:cNvPr>
          <p:cNvSpPr/>
          <p:nvPr/>
        </p:nvSpPr>
        <p:spPr>
          <a:xfrm>
            <a:off x="7024961" y="5979661"/>
            <a:ext cx="376186" cy="297745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72" name="Rectangle 1571">
            <a:hlinkClick r:id="rId5" action="ppaction://hlinksldjump" tooltip="iOS 4: 19 @ +151.9%"/>
          </p:cNvPr>
          <p:cNvSpPr/>
          <p:nvPr/>
        </p:nvSpPr>
        <p:spPr>
          <a:xfrm>
            <a:off x="7413847" y="5992361"/>
            <a:ext cx="172936" cy="1063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5" action="ppaction://hlinksldjump" tooltip="Android 4: 14 @ +171.9%"/>
          </p:cNvPr>
          <p:cNvSpPr/>
          <p:nvPr/>
        </p:nvSpPr>
        <p:spPr>
          <a:xfrm>
            <a:off x="7586782" y="5992361"/>
            <a:ext cx="132682" cy="1063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5" action="ppaction://hlinksldjump" tooltip="iOS 5: 10 @ +4.4%"/>
          </p:cNvPr>
          <p:cNvSpPr/>
          <p:nvPr/>
        </p:nvSpPr>
        <p:spPr>
          <a:xfrm>
            <a:off x="7413847" y="6098671"/>
            <a:ext cx="161005" cy="60950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5" action="ppaction://hlinksldjump" tooltip="Java ME: 9 @ +133.2%"/>
          </p:cNvPr>
          <p:cNvSpPr/>
          <p:nvPr/>
        </p:nvSpPr>
        <p:spPr>
          <a:xfrm>
            <a:off x="7574852" y="6098671"/>
            <a:ext cx="144612" cy="609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6" name="Rectangle 1575">
            <a:hlinkClick r:id="rId5" action="ppaction://hlinksldjump" tooltip="Android 3: 8 @ +51.4%"/>
          </p:cNvPr>
          <p:cNvSpPr/>
          <p:nvPr/>
        </p:nvSpPr>
        <p:spPr>
          <a:xfrm>
            <a:off x="7413847" y="6159621"/>
            <a:ext cx="141658" cy="57999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Rectangle 1576">
            <a:hlinkClick r:id="rId5" action="ppaction://hlinksldjump" tooltip="iOS 3: 7 @ +125.6%"/>
          </p:cNvPr>
          <p:cNvSpPr/>
          <p:nvPr/>
        </p:nvSpPr>
        <p:spPr>
          <a:xfrm>
            <a:off x="7413847" y="6217620"/>
            <a:ext cx="141658" cy="470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8" name="Rectangle 1577">
            <a:hlinkClick r:id="rId5" action="ppaction://hlinksldjump" tooltip="Windows: 6 @ +205.0%"/>
          </p:cNvPr>
          <p:cNvSpPr/>
          <p:nvPr/>
        </p:nvSpPr>
        <p:spPr>
          <a:xfrm>
            <a:off x="7555505" y="6159621"/>
            <a:ext cx="86167" cy="698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9" name="Rectangle 1578">
            <a:hlinkClick r:id="rId5" action="ppaction://hlinksldjump" tooltip="Black berry: 6 @ +524.0%"/>
          </p:cNvPr>
          <p:cNvSpPr/>
          <p:nvPr/>
        </p:nvSpPr>
        <p:spPr>
          <a:xfrm>
            <a:off x="7641672" y="6159621"/>
            <a:ext cx="77792" cy="698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0" name="Rectangle 1579">
            <a:hlinkClick r:id="rId5" action="ppaction://hlinksldjump" tooltip="Android 2: 4 @ +192.7%"/>
          </p:cNvPr>
          <p:cNvSpPr/>
          <p:nvPr/>
        </p:nvSpPr>
        <p:spPr>
          <a:xfrm>
            <a:off x="7555505" y="6229511"/>
            <a:ext cx="123237" cy="351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Rectangle 1580">
            <a:hlinkClick r:id="rId5" action="ppaction://hlinksldjump" tooltip="Symbian: 1 @ -48.8%"/>
          </p:cNvPr>
          <p:cNvSpPr/>
          <p:nvPr/>
        </p:nvSpPr>
        <p:spPr>
          <a:xfrm>
            <a:off x="7678742" y="6229511"/>
            <a:ext cx="40722" cy="26954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Rectangle 1581">
            <a:hlinkClick r:id="rId5" action="ppaction://hlinksldjump" tooltip="Android 1: 0 @ +176.1%"/>
          </p:cNvPr>
          <p:cNvSpPr/>
          <p:nvPr/>
        </p:nvSpPr>
        <p:spPr>
          <a:xfrm>
            <a:off x="7678742" y="6256465"/>
            <a:ext cx="40722" cy="82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Rectangle 1582">
            <a:hlinkClick r:id="rId5" action="ppaction://hlinksldjump" tooltip="Listener: 7 @ +104.1%"/>
          </p:cNvPr>
          <p:cNvSpPr/>
          <p:nvPr/>
        </p:nvSpPr>
        <p:spPr>
          <a:xfrm>
            <a:off x="7401147" y="5979661"/>
            <a:ext cx="331017" cy="2977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84" name="Rectangle 1583">
            <a:hlinkClick r:id="rId5" action="ppaction://hlinksldjump" tooltip="Android 3: 10 @ +199.0%"/>
          </p:cNvPr>
          <p:cNvSpPr/>
          <p:nvPr/>
        </p:nvSpPr>
        <p:spPr>
          <a:xfrm>
            <a:off x="7037661" y="6290106"/>
            <a:ext cx="130448" cy="675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5" action="ppaction://hlinksldjump" tooltip="iOS 3: 6 @ +197.4%"/>
          </p:cNvPr>
          <p:cNvSpPr/>
          <p:nvPr/>
        </p:nvSpPr>
        <p:spPr>
          <a:xfrm>
            <a:off x="7168109" y="6290106"/>
            <a:ext cx="81145" cy="675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5" action="ppaction://hlinksldjump" tooltip="iOS 4: 6 @ +39.8%"/>
          </p:cNvPr>
          <p:cNvSpPr/>
          <p:nvPr/>
        </p:nvSpPr>
        <p:spPr>
          <a:xfrm>
            <a:off x="7037661" y="6357691"/>
            <a:ext cx="117157" cy="45125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7" name="Rectangle 1586">
            <a:hlinkClick r:id="rId5" action="ppaction://hlinksldjump" tooltip="Windows: 5 @ +155.2%"/>
          </p:cNvPr>
          <p:cNvSpPr/>
          <p:nvPr/>
        </p:nvSpPr>
        <p:spPr>
          <a:xfrm>
            <a:off x="7154818" y="6357691"/>
            <a:ext cx="94436" cy="451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5" action="ppaction://hlinksldjump" tooltip="Java ME: 4 @ +104.3%"/>
          </p:cNvPr>
          <p:cNvSpPr/>
          <p:nvPr/>
        </p:nvSpPr>
        <p:spPr>
          <a:xfrm>
            <a:off x="7037661" y="6402816"/>
            <a:ext cx="104027" cy="377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5" action="ppaction://hlinksldjump" tooltip="iOS 5: 4 @ -3.9%"/>
          </p:cNvPr>
          <p:cNvSpPr/>
          <p:nvPr/>
        </p:nvSpPr>
        <p:spPr>
          <a:xfrm>
            <a:off x="7037661" y="6440581"/>
            <a:ext cx="104027" cy="37310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0" name="Rectangle 1589">
            <a:hlinkClick r:id="rId5" action="ppaction://hlinksldjump" tooltip="Android 4: 3 @ -10.9%"/>
          </p:cNvPr>
          <p:cNvSpPr/>
          <p:nvPr/>
        </p:nvSpPr>
        <p:spPr>
          <a:xfrm>
            <a:off x="7141687" y="6402816"/>
            <a:ext cx="68242" cy="46377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1" name="Rectangle 1590">
            <a:hlinkClick r:id="rId5" action="ppaction://hlinksldjump" tooltip="Android 2: 2 @ +39.8%"/>
          </p:cNvPr>
          <p:cNvSpPr/>
          <p:nvPr/>
        </p:nvSpPr>
        <p:spPr>
          <a:xfrm>
            <a:off x="7209930" y="6402816"/>
            <a:ext cx="39324" cy="46377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2" name="Rectangle 1591">
            <a:hlinkClick r:id="rId5" action="ppaction://hlinksldjump" tooltip="Symbian: 2 @ +103.9%"/>
          </p:cNvPr>
          <p:cNvSpPr/>
          <p:nvPr/>
        </p:nvSpPr>
        <p:spPr>
          <a:xfrm>
            <a:off x="7141687" y="6449193"/>
            <a:ext cx="58821" cy="286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Rectangle 1592">
            <a:hlinkClick r:id="rId5" action="ppaction://hlinksldjump" tooltip="Black berry: 1 @ +96.3%"/>
          </p:cNvPr>
          <p:cNvSpPr/>
          <p:nvPr/>
        </p:nvSpPr>
        <p:spPr>
          <a:xfrm>
            <a:off x="7200508" y="6449193"/>
            <a:ext cx="48746" cy="23733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4" name="Rectangle 1593">
            <a:hlinkClick r:id="rId5" action="ppaction://hlinksldjump" tooltip="Android 1: 0 @ +inf%"/>
          </p:cNvPr>
          <p:cNvSpPr/>
          <p:nvPr/>
        </p:nvSpPr>
        <p:spPr>
          <a:xfrm>
            <a:off x="7200508" y="6472926"/>
            <a:ext cx="27792" cy="49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5" name="Rectangle 1594">
            <a:hlinkClick r:id="rId5" action="ppaction://hlinksldjump" tooltip="Other: 0 @ +inf%"/>
          </p:cNvPr>
          <p:cNvSpPr/>
          <p:nvPr/>
        </p:nvSpPr>
        <p:spPr>
          <a:xfrm>
            <a:off x="7228300" y="6472926"/>
            <a:ext cx="20954" cy="49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Rectangle 1595">
            <a:hlinkClick r:id="rId5" action="ppaction://hlinksldjump" tooltip="Browser: 4 @ +76.8%"/>
          </p:cNvPr>
          <p:cNvSpPr/>
          <p:nvPr/>
        </p:nvSpPr>
        <p:spPr>
          <a:xfrm>
            <a:off x="7024961" y="6277406"/>
            <a:ext cx="236993" cy="213186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5" action="ppaction://hlinksldjump" tooltip="Java ME: 7 @ +452.5%"/>
          </p:cNvPr>
          <p:cNvSpPr/>
          <p:nvPr/>
        </p:nvSpPr>
        <p:spPr>
          <a:xfrm>
            <a:off x="7274654" y="6290106"/>
            <a:ext cx="113759" cy="544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8" name="Rectangle 1597">
            <a:hlinkClick r:id="rId5" action="ppaction://hlinksldjump" tooltip="iOS 5: 6 @ +87.0%"/>
          </p:cNvPr>
          <p:cNvSpPr/>
          <p:nvPr/>
        </p:nvSpPr>
        <p:spPr>
          <a:xfrm>
            <a:off x="7274654" y="6344546"/>
            <a:ext cx="113759" cy="48625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5" action="ppaction://hlinksldjump" tooltip="Android 4: 6 @ +23.5%"/>
          </p:cNvPr>
          <p:cNvSpPr/>
          <p:nvPr/>
        </p:nvSpPr>
        <p:spPr>
          <a:xfrm>
            <a:off x="7388413" y="6290106"/>
            <a:ext cx="105647" cy="44554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5" action="ppaction://hlinksldjump" tooltip="Android 3: 5 @ +45.7%"/>
          </p:cNvPr>
          <p:cNvSpPr/>
          <p:nvPr/>
        </p:nvSpPr>
        <p:spPr>
          <a:xfrm>
            <a:off x="7494061" y="6290106"/>
            <a:ext cx="92968" cy="44554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5" action="ppaction://hlinksldjump" tooltip="iOS 4: 4 @ +21.8%"/>
          </p:cNvPr>
          <p:cNvSpPr/>
          <p:nvPr/>
        </p:nvSpPr>
        <p:spPr>
          <a:xfrm>
            <a:off x="7388413" y="6334660"/>
            <a:ext cx="116699" cy="29614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5" action="ppaction://hlinksldjump" tooltip="iOS 3: 4 @ +125.5%"/>
          </p:cNvPr>
          <p:cNvSpPr/>
          <p:nvPr/>
        </p:nvSpPr>
        <p:spPr>
          <a:xfrm>
            <a:off x="7388413" y="6364274"/>
            <a:ext cx="116699" cy="288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3" name="Rectangle 1602">
            <a:hlinkClick r:id="rId5" action="ppaction://hlinksldjump" tooltip="Windows: 3 @ +137.5%"/>
          </p:cNvPr>
          <p:cNvSpPr/>
          <p:nvPr/>
        </p:nvSpPr>
        <p:spPr>
          <a:xfrm>
            <a:off x="7505112" y="6334660"/>
            <a:ext cx="81916" cy="268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4" name="Rectangle 1603">
            <a:hlinkClick r:id="rId5" action="ppaction://hlinksldjump" tooltip="Android 2: 2 @ +128.7%"/>
          </p:cNvPr>
          <p:cNvSpPr/>
          <p:nvPr/>
        </p:nvSpPr>
        <p:spPr>
          <a:xfrm>
            <a:off x="7505112" y="6361521"/>
            <a:ext cx="42439" cy="316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5" name="Rectangle 1604">
            <a:hlinkClick r:id="rId5" action="ppaction://hlinksldjump" tooltip="Black berry: 1 @ +0.5%"/>
          </p:cNvPr>
          <p:cNvSpPr/>
          <p:nvPr/>
        </p:nvSpPr>
        <p:spPr>
          <a:xfrm>
            <a:off x="7547550" y="6361521"/>
            <a:ext cx="39478" cy="23199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6" name="Rectangle 1605">
            <a:hlinkClick r:id="rId5" action="ppaction://hlinksldjump" tooltip="Symbian: 0 @ +284.4%"/>
          </p:cNvPr>
          <p:cNvSpPr/>
          <p:nvPr/>
        </p:nvSpPr>
        <p:spPr>
          <a:xfrm>
            <a:off x="7547550" y="6384720"/>
            <a:ext cx="27397" cy="84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5" action="ppaction://hlinksldjump" tooltip="Android 1: 0 @ +inf%"/>
          </p:cNvPr>
          <p:cNvSpPr/>
          <p:nvPr/>
        </p:nvSpPr>
        <p:spPr>
          <a:xfrm>
            <a:off x="7574948" y="6384720"/>
            <a:ext cx="12080" cy="84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Rectangle 1607">
            <a:hlinkClick r:id="rId5" action="ppaction://hlinksldjump" tooltip="Cameraman: 3 @ +83.4%"/>
          </p:cNvPr>
          <p:cNvSpPr/>
          <p:nvPr/>
        </p:nvSpPr>
        <p:spPr>
          <a:xfrm>
            <a:off x="7261954" y="6277406"/>
            <a:ext cx="337774" cy="128465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09" name="Rectangle 1608">
            <a:hlinkClick r:id="rId5" action="ppaction://hlinksldjump" tooltip="iOS 5: 5 @ +198.4%"/>
          </p:cNvPr>
          <p:cNvSpPr/>
          <p:nvPr/>
        </p:nvSpPr>
        <p:spPr>
          <a:xfrm>
            <a:off x="7274654" y="6418571"/>
            <a:ext cx="107347" cy="352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0" name="Rectangle 1609">
            <a:hlinkClick r:id="rId5" action="ppaction://hlinksldjump" tooltip="iOS 3: 3 @ +239.5%"/>
          </p:cNvPr>
          <p:cNvSpPr/>
          <p:nvPr/>
        </p:nvSpPr>
        <p:spPr>
          <a:xfrm>
            <a:off x="7274654" y="6453815"/>
            <a:ext cx="107347" cy="240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5" action="ppaction://hlinksldjump" tooltip="Windows: 3 @ +53.2%"/>
          </p:cNvPr>
          <p:cNvSpPr/>
          <p:nvPr/>
        </p:nvSpPr>
        <p:spPr>
          <a:xfrm>
            <a:off x="7382001" y="6418571"/>
            <a:ext cx="76275" cy="29724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5" action="ppaction://hlinksldjump" tooltip="iOS 4: 3 @ -25.0%"/>
          </p:cNvPr>
          <p:cNvSpPr/>
          <p:nvPr/>
        </p:nvSpPr>
        <p:spPr>
          <a:xfrm>
            <a:off x="7382001" y="6448295"/>
            <a:ext cx="76275" cy="29597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5" action="ppaction://hlinksldjump" tooltip="Android 4: 2 @ -27.6%"/>
          </p:cNvPr>
          <p:cNvSpPr/>
          <p:nvPr/>
        </p:nvSpPr>
        <p:spPr>
          <a:xfrm>
            <a:off x="7458276" y="6418571"/>
            <a:ext cx="60022" cy="30643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5" action="ppaction://hlinksldjump" tooltip="Android 3: 2 @ +20.8%"/>
          </p:cNvPr>
          <p:cNvSpPr/>
          <p:nvPr/>
        </p:nvSpPr>
        <p:spPr>
          <a:xfrm>
            <a:off x="7458276" y="6449214"/>
            <a:ext cx="60022" cy="2867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5" action="ppaction://hlinksldjump" tooltip="Java ME: 2 @ +118.4%"/>
          </p:cNvPr>
          <p:cNvSpPr/>
          <p:nvPr/>
        </p:nvSpPr>
        <p:spPr>
          <a:xfrm>
            <a:off x="7518298" y="6418571"/>
            <a:ext cx="68730" cy="221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Rectangle 1615">
            <a:hlinkClick r:id="rId5" action="ppaction://hlinksldjump" tooltip="Android 2: 1 @ +201.8%"/>
          </p:cNvPr>
          <p:cNvSpPr/>
          <p:nvPr/>
        </p:nvSpPr>
        <p:spPr>
          <a:xfrm>
            <a:off x="7518298" y="6440684"/>
            <a:ext cx="40137" cy="237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7" name="Rectangle 1616">
            <a:hlinkClick r:id="rId5" action="ppaction://hlinksldjump" tooltip="Symbian: 1 @ +inf%"/>
          </p:cNvPr>
          <p:cNvSpPr/>
          <p:nvPr/>
        </p:nvSpPr>
        <p:spPr>
          <a:xfrm>
            <a:off x="7558435" y="6440684"/>
            <a:ext cx="28594" cy="237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8" name="Rectangle 1617">
            <a:hlinkClick r:id="rId5" action="ppaction://hlinksldjump" tooltip="Black berry: 1 @ +47.2%"/>
          </p:cNvPr>
          <p:cNvSpPr/>
          <p:nvPr/>
        </p:nvSpPr>
        <p:spPr>
          <a:xfrm>
            <a:off x="7518298" y="6464474"/>
            <a:ext cx="50219" cy="13418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Rectangle 1618">
            <a:hlinkClick r:id="rId5" action="ppaction://hlinksldjump" tooltip="Android 1: 0 @ -11.6%"/>
          </p:cNvPr>
          <p:cNvSpPr/>
          <p:nvPr/>
        </p:nvSpPr>
        <p:spPr>
          <a:xfrm>
            <a:off x="7568517" y="6464474"/>
            <a:ext cx="18512" cy="13418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5" action="ppaction://hlinksldjump" tooltip="Traveller: 2 @ +51.4%"/>
          </p:cNvPr>
          <p:cNvSpPr/>
          <p:nvPr/>
        </p:nvSpPr>
        <p:spPr>
          <a:xfrm>
            <a:off x="7261954" y="6405871"/>
            <a:ext cx="337774" cy="84720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21" name="Rectangle 1620">
            <a:hlinkClick r:id="rId5" action="ppaction://hlinksldjump" tooltip="iOS 5: 3 @ +22.9%"/>
          </p:cNvPr>
          <p:cNvSpPr/>
          <p:nvPr/>
        </p:nvSpPr>
        <p:spPr>
          <a:xfrm>
            <a:off x="7612428" y="6290106"/>
            <a:ext cx="66270" cy="32901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2" name="Rectangle 1621">
            <a:hlinkClick r:id="rId5" action="ppaction://hlinksldjump" tooltip="Android 3: 2 @ -46.6%"/>
          </p:cNvPr>
          <p:cNvSpPr/>
          <p:nvPr/>
        </p:nvSpPr>
        <p:spPr>
          <a:xfrm>
            <a:off x="7678698" y="6290106"/>
            <a:ext cx="40766" cy="32901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5" action="ppaction://hlinksldjump" tooltip="iOS 4: 2 @ +61.3%"/>
          </p:cNvPr>
          <p:cNvSpPr/>
          <p:nvPr/>
        </p:nvSpPr>
        <p:spPr>
          <a:xfrm>
            <a:off x="7612428" y="6323007"/>
            <a:ext cx="53628" cy="24254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5" action="ppaction://hlinksldjump" tooltip="Android 4: 2 @ -13.2%"/>
          </p:cNvPr>
          <p:cNvSpPr/>
          <p:nvPr/>
        </p:nvSpPr>
        <p:spPr>
          <a:xfrm>
            <a:off x="7666056" y="6323007"/>
            <a:ext cx="53408" cy="24254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5" action="ppaction://hlinksldjump" tooltip="Java ME: 1 @ +16.2%"/>
          </p:cNvPr>
          <p:cNvSpPr/>
          <p:nvPr/>
        </p:nvSpPr>
        <p:spPr>
          <a:xfrm>
            <a:off x="7612428" y="6347262"/>
            <a:ext cx="54437" cy="19573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5" action="ppaction://hlinksldjump" tooltip="Windows: 1 @ +47.2%"/>
          </p:cNvPr>
          <p:cNvSpPr/>
          <p:nvPr/>
        </p:nvSpPr>
        <p:spPr>
          <a:xfrm>
            <a:off x="7612428" y="6366835"/>
            <a:ext cx="54437" cy="18429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5" action="ppaction://hlinksldjump" tooltip="iOS 3: 1 @ +71.7%"/>
          </p:cNvPr>
          <p:cNvSpPr/>
          <p:nvPr/>
        </p:nvSpPr>
        <p:spPr>
          <a:xfrm>
            <a:off x="7666865" y="6347262"/>
            <a:ext cx="52599" cy="17494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5" action="ppaction://hlinksldjump" tooltip="Symbian: 1 @ +inf%"/>
          </p:cNvPr>
          <p:cNvSpPr/>
          <p:nvPr/>
        </p:nvSpPr>
        <p:spPr>
          <a:xfrm>
            <a:off x="7666865" y="6364756"/>
            <a:ext cx="27703" cy="205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9" name="Rectangle 1628">
            <a:hlinkClick r:id="rId5" action="ppaction://hlinksldjump" tooltip="Black berry: 0 @ +13.9%"/>
          </p:cNvPr>
          <p:cNvSpPr/>
          <p:nvPr/>
        </p:nvSpPr>
        <p:spPr>
          <a:xfrm>
            <a:off x="7694568" y="6364756"/>
            <a:ext cx="24896" cy="12424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0" name="Rectangle 1629">
            <a:hlinkClick r:id="rId5" action="ppaction://hlinksldjump" tooltip="Android 2: 0 @ -77.2%"/>
          </p:cNvPr>
          <p:cNvSpPr/>
          <p:nvPr/>
        </p:nvSpPr>
        <p:spPr>
          <a:xfrm>
            <a:off x="7694568" y="6377180"/>
            <a:ext cx="19914" cy="8084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1" name="Rectangle 1630">
            <a:hlinkClick r:id="rId5" action="ppaction://hlinksldjump" tooltip="Android 1: 0 @ +inf%"/>
          </p:cNvPr>
          <p:cNvSpPr/>
          <p:nvPr/>
        </p:nvSpPr>
        <p:spPr>
          <a:xfrm>
            <a:off x="7714483" y="6377180"/>
            <a:ext cx="4981" cy="80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5" action="ppaction://hlinksldjump" tooltip="Connected: 1 @ +5.0%"/>
          </p:cNvPr>
          <p:cNvSpPr/>
          <p:nvPr/>
        </p:nvSpPr>
        <p:spPr>
          <a:xfrm>
            <a:off x="7599728" y="6277406"/>
            <a:ext cx="132436" cy="120558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5" action="ppaction://hlinksldjump" tooltip="Android 3: 3 @ +0.7%"/>
          </p:cNvPr>
          <p:cNvSpPr/>
          <p:nvPr/>
        </p:nvSpPr>
        <p:spPr>
          <a:xfrm>
            <a:off x="7612428" y="6410664"/>
            <a:ext cx="65060" cy="27728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5" action="ppaction://hlinksldjump" tooltip="iOS 4: 2 @ -12.7%"/>
          </p:cNvPr>
          <p:cNvSpPr/>
          <p:nvPr/>
        </p:nvSpPr>
        <p:spPr>
          <a:xfrm>
            <a:off x="7677488" y="6410664"/>
            <a:ext cx="41976" cy="27728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5" name="Rectangle 1634">
            <a:hlinkClick r:id="rId5" action="ppaction://hlinksldjump" tooltip="Windows: 2 @ +380.9%"/>
          </p:cNvPr>
          <p:cNvSpPr/>
          <p:nvPr/>
        </p:nvSpPr>
        <p:spPr>
          <a:xfrm>
            <a:off x="7612428" y="6438392"/>
            <a:ext cx="52141" cy="207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5" action="ppaction://hlinksldjump" tooltip="Android 4: 1 @ -39.9%"/>
          </p:cNvPr>
          <p:cNvSpPr/>
          <p:nvPr/>
        </p:nvSpPr>
        <p:spPr>
          <a:xfrm>
            <a:off x="7612428" y="6459121"/>
            <a:ext cx="52141" cy="18770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5" action="ppaction://hlinksldjump" tooltip="iOS 5: 1 @ +179.4%"/>
          </p:cNvPr>
          <p:cNvSpPr/>
          <p:nvPr/>
        </p:nvSpPr>
        <p:spPr>
          <a:xfrm>
            <a:off x="7664569" y="6438392"/>
            <a:ext cx="37697" cy="258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5" action="ppaction://hlinksldjump" tooltip="Black berry: 1 @ +279.3%"/>
          </p:cNvPr>
          <p:cNvSpPr/>
          <p:nvPr/>
        </p:nvSpPr>
        <p:spPr>
          <a:xfrm>
            <a:off x="7702266" y="6438392"/>
            <a:ext cx="17198" cy="258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5" action="ppaction://hlinksldjump" tooltip="iOS 3: 1 @ -64.1%"/>
          </p:cNvPr>
          <p:cNvSpPr/>
          <p:nvPr/>
        </p:nvSpPr>
        <p:spPr>
          <a:xfrm>
            <a:off x="7664569" y="6464206"/>
            <a:ext cx="25322" cy="13686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5" action="ppaction://hlinksldjump" tooltip="Java ME: 0 @ -34.2%"/>
          </p:cNvPr>
          <p:cNvSpPr/>
          <p:nvPr/>
        </p:nvSpPr>
        <p:spPr>
          <a:xfrm>
            <a:off x="7689891" y="6464206"/>
            <a:ext cx="15558" cy="13686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1" name="Rectangle 1640">
            <a:hlinkClick r:id="rId5" action="ppaction://hlinksldjump" tooltip="Symbian: 0 @ -14.0%"/>
          </p:cNvPr>
          <p:cNvSpPr/>
          <p:nvPr/>
        </p:nvSpPr>
        <p:spPr>
          <a:xfrm>
            <a:off x="7705449" y="6464206"/>
            <a:ext cx="14015" cy="13686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2" name="Rectangle 1641">
            <a:hlinkClick r:id="rId5" action="ppaction://hlinksldjump" tooltip="Picky: 1 @ -0.9%"/>
          </p:cNvPr>
          <p:cNvSpPr/>
          <p:nvPr/>
        </p:nvSpPr>
        <p:spPr>
          <a:xfrm>
            <a:off x="7599728" y="6397964"/>
            <a:ext cx="132436" cy="9262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3" name="Rectangle 1642">
            <a:hlinkClick r:id="rId5" action="ppaction://hlinksldjump" tooltip="Sports: 5 @ +68.7%"/>
          </p:cNvPr>
          <p:cNvSpPr/>
          <p:nvPr/>
        </p:nvSpPr>
        <p:spPr>
          <a:xfrm>
            <a:off x="6403445" y="5966961"/>
            <a:ext cx="1341419" cy="536331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Sports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644" name="Rectangle 1643">
            <a:hlinkClick r:id="rId5" action="ppaction://hlinksldjump" tooltip="iOS 5: 16 @ +111.1%"/>
          </p:cNvPr>
          <p:cNvSpPr/>
          <p:nvPr/>
        </p:nvSpPr>
        <p:spPr>
          <a:xfrm>
            <a:off x="6428845" y="6528691"/>
            <a:ext cx="192380" cy="751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5" name="Rectangle 1644">
            <a:hlinkClick r:id="rId5" action="ppaction://hlinksldjump" tooltip="iOS 4: 14 @ +97.6%"/>
          </p:cNvPr>
          <p:cNvSpPr/>
          <p:nvPr/>
        </p:nvSpPr>
        <p:spPr>
          <a:xfrm>
            <a:off x="6428845" y="6603869"/>
            <a:ext cx="192380" cy="64325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5" action="ppaction://hlinksldjump" tooltip="Android 3: 13 @ +85.3%"/>
          </p:cNvPr>
          <p:cNvSpPr/>
          <p:nvPr/>
        </p:nvSpPr>
        <p:spPr>
          <a:xfrm>
            <a:off x="6621225" y="6528691"/>
            <a:ext cx="142653" cy="79820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5" action="ppaction://hlinksldjump" tooltip="Android 4: 9 @ -16.9%"/>
          </p:cNvPr>
          <p:cNvSpPr/>
          <p:nvPr/>
        </p:nvSpPr>
        <p:spPr>
          <a:xfrm>
            <a:off x="6621225" y="6608511"/>
            <a:ext cx="142653" cy="59683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5" action="ppaction://hlinksldjump" tooltip="iOS 3: 9 @ -2.2%"/>
          </p:cNvPr>
          <p:cNvSpPr/>
          <p:nvPr/>
        </p:nvSpPr>
        <p:spPr>
          <a:xfrm>
            <a:off x="6763877" y="6528691"/>
            <a:ext cx="100192" cy="7885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5" action="ppaction://hlinksldjump" tooltip="Android 2: 8 @ +190.9%"/>
          </p:cNvPr>
          <p:cNvSpPr/>
          <p:nvPr/>
        </p:nvSpPr>
        <p:spPr>
          <a:xfrm>
            <a:off x="6864069" y="6528691"/>
            <a:ext cx="88677" cy="788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5" action="ppaction://hlinksldjump" tooltip="Java ME: 5 @ +21.8%"/>
          </p:cNvPr>
          <p:cNvSpPr/>
          <p:nvPr/>
        </p:nvSpPr>
        <p:spPr>
          <a:xfrm>
            <a:off x="6763877" y="6607541"/>
            <a:ext cx="80977" cy="60653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5" action="ppaction://hlinksldjump" tooltip="Windows: 3 @ -52.3%"/>
          </p:cNvPr>
          <p:cNvSpPr/>
          <p:nvPr/>
        </p:nvSpPr>
        <p:spPr>
          <a:xfrm>
            <a:off x="6844854" y="6607541"/>
            <a:ext cx="62181" cy="45303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5" action="ppaction://hlinksldjump" tooltip="Black berry: 2 @ +90.0%"/>
          </p:cNvPr>
          <p:cNvSpPr/>
          <p:nvPr/>
        </p:nvSpPr>
        <p:spPr>
          <a:xfrm>
            <a:off x="6907035" y="6607541"/>
            <a:ext cx="45711" cy="45303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5" action="ppaction://hlinksldjump" tooltip="Symbian: 1 @ -1.7%"/>
          </p:cNvPr>
          <p:cNvSpPr/>
          <p:nvPr/>
        </p:nvSpPr>
        <p:spPr>
          <a:xfrm>
            <a:off x="6844854" y="6652844"/>
            <a:ext cx="69260" cy="15351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4" name="Rectangle 1653">
            <a:hlinkClick r:id="rId5" action="ppaction://hlinksldjump" tooltip="Other: 1 @ +117.6%"/>
          </p:cNvPr>
          <p:cNvSpPr/>
          <p:nvPr/>
        </p:nvSpPr>
        <p:spPr>
          <a:xfrm>
            <a:off x="6914114" y="6652844"/>
            <a:ext cx="34095" cy="153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5" action="ppaction://hlinksldjump" tooltip="Android 1: 0 @ -76.7%"/>
          </p:cNvPr>
          <p:cNvSpPr/>
          <p:nvPr/>
        </p:nvSpPr>
        <p:spPr>
          <a:xfrm>
            <a:off x="6948209" y="6652844"/>
            <a:ext cx="4536" cy="15351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6" name="Rectangle 1655">
            <a:hlinkClick r:id="rId5" action="ppaction://hlinksldjump" tooltip="Retired: 7 @ +38.8%"/>
          </p:cNvPr>
          <p:cNvSpPr/>
          <p:nvPr/>
        </p:nvSpPr>
        <p:spPr>
          <a:xfrm>
            <a:off x="6416145" y="6515991"/>
            <a:ext cx="549301" cy="164903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57" name="Rectangle 1656">
            <a:hlinkClick r:id="rId5" action="ppaction://hlinksldjump" tooltip="Android 3: 19 @ +161.1%"/>
          </p:cNvPr>
          <p:cNvSpPr/>
          <p:nvPr/>
        </p:nvSpPr>
        <p:spPr>
          <a:xfrm>
            <a:off x="6428845" y="6693594"/>
            <a:ext cx="202459" cy="848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8" name="Rectangle 1657">
            <a:hlinkClick r:id="rId5" action="ppaction://hlinksldjump" tooltip="iOS 5: 12 @ +44.7%"/>
          </p:cNvPr>
          <p:cNvSpPr/>
          <p:nvPr/>
        </p:nvSpPr>
        <p:spPr>
          <a:xfrm>
            <a:off x="6428845" y="6778420"/>
            <a:ext cx="202459" cy="54180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5" action="ppaction://hlinksldjump" tooltip="Android 4: 8 @ +40.5%"/>
          </p:cNvPr>
          <p:cNvSpPr/>
          <p:nvPr/>
        </p:nvSpPr>
        <p:spPr>
          <a:xfrm>
            <a:off x="6631304" y="6693594"/>
            <a:ext cx="107451" cy="69920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5" action="ppaction://hlinksldjump" tooltip="Java ME: 8 @ +56.1%"/>
          </p:cNvPr>
          <p:cNvSpPr/>
          <p:nvPr/>
        </p:nvSpPr>
        <p:spPr>
          <a:xfrm>
            <a:off x="6631304" y="6763514"/>
            <a:ext cx="107451" cy="69086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5" action="ppaction://hlinksldjump" tooltip="iOS 4: 8 @ +45.9%"/>
          </p:cNvPr>
          <p:cNvSpPr/>
          <p:nvPr/>
        </p:nvSpPr>
        <p:spPr>
          <a:xfrm>
            <a:off x="6738755" y="6693594"/>
            <a:ext cx="113966" cy="65121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5" action="ppaction://hlinksldjump" tooltip="iOS 3: 7 @ +18.7%"/>
          </p:cNvPr>
          <p:cNvSpPr/>
          <p:nvPr/>
        </p:nvSpPr>
        <p:spPr>
          <a:xfrm>
            <a:off x="6852721" y="6693594"/>
            <a:ext cx="100025" cy="6512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5" action="ppaction://hlinksldjump" tooltip="Windows: 5 @ +81.3%"/>
          </p:cNvPr>
          <p:cNvSpPr/>
          <p:nvPr/>
        </p:nvSpPr>
        <p:spPr>
          <a:xfrm>
            <a:off x="6738755" y="6758715"/>
            <a:ext cx="116323" cy="40910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5" action="ppaction://hlinksldjump" tooltip="Black berry: 4 @ -15.7%"/>
          </p:cNvPr>
          <p:cNvSpPr/>
          <p:nvPr/>
        </p:nvSpPr>
        <p:spPr>
          <a:xfrm>
            <a:off x="6738755" y="6799625"/>
            <a:ext cx="116323" cy="32975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5" action="ppaction://hlinksldjump" tooltip="Android 2: 4 @ +97.1%"/>
          </p:cNvPr>
          <p:cNvSpPr/>
          <p:nvPr/>
        </p:nvSpPr>
        <p:spPr>
          <a:xfrm>
            <a:off x="6855078" y="6758715"/>
            <a:ext cx="97668" cy="37762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5" action="ppaction://hlinksldjump" tooltip="Symbian: 2 @ -6.8%"/>
          </p:cNvPr>
          <p:cNvSpPr/>
          <p:nvPr/>
        </p:nvSpPr>
        <p:spPr>
          <a:xfrm>
            <a:off x="6855078" y="6796477"/>
            <a:ext cx="49163" cy="36123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7" name="Rectangle 1666">
            <a:hlinkClick r:id="rId5" action="ppaction://hlinksldjump" tooltip="Android 1: 2 @ +1133.6%"/>
          </p:cNvPr>
          <p:cNvSpPr/>
          <p:nvPr/>
        </p:nvSpPr>
        <p:spPr>
          <a:xfrm>
            <a:off x="6904240" y="6796477"/>
            <a:ext cx="48505" cy="296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5" action="ppaction://hlinksldjump" tooltip="Other: 0 @ -49.5%"/>
          </p:cNvPr>
          <p:cNvSpPr/>
          <p:nvPr/>
        </p:nvSpPr>
        <p:spPr>
          <a:xfrm>
            <a:off x="6904240" y="6826169"/>
            <a:ext cx="48505" cy="6431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9" name="Rectangle 1668">
            <a:hlinkClick r:id="rId5" action="ppaction://hlinksldjump" tooltip="Newbie: 7 @ +56.5%"/>
          </p:cNvPr>
          <p:cNvSpPr/>
          <p:nvPr/>
        </p:nvSpPr>
        <p:spPr>
          <a:xfrm>
            <a:off x="6416145" y="6680894"/>
            <a:ext cx="549301" cy="164406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70" name="Rectangle 1669">
            <a:hlinkClick r:id="rId5" action="ppaction://hlinksldjump" tooltip="iOS 4: 15 @ +143.2%"/>
          </p:cNvPr>
          <p:cNvSpPr/>
          <p:nvPr/>
        </p:nvSpPr>
        <p:spPr>
          <a:xfrm>
            <a:off x="6978146" y="6528691"/>
            <a:ext cx="198476" cy="708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1" name="Rectangle 1670">
            <a:hlinkClick r:id="rId5" action="ppaction://hlinksldjump" tooltip="iOS 5: 12 @ +153.1%"/>
          </p:cNvPr>
          <p:cNvSpPr/>
          <p:nvPr/>
        </p:nvSpPr>
        <p:spPr>
          <a:xfrm>
            <a:off x="6978146" y="6599568"/>
            <a:ext cx="198476" cy="538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5" action="ppaction://hlinksldjump" tooltip="Android 3: 11 @ +7.9%"/>
          </p:cNvPr>
          <p:cNvSpPr/>
          <p:nvPr/>
        </p:nvSpPr>
        <p:spPr>
          <a:xfrm>
            <a:off x="6978146" y="6653377"/>
            <a:ext cx="198476" cy="51211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5" action="ppaction://hlinksldjump" tooltip="Android 4: 10 @ +32.2%"/>
          </p:cNvPr>
          <p:cNvSpPr/>
          <p:nvPr/>
        </p:nvSpPr>
        <p:spPr>
          <a:xfrm>
            <a:off x="7176621" y="6528691"/>
            <a:ext cx="103324" cy="84944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4" name="Rectangle 1673">
            <a:hlinkClick r:id="rId5" action="ppaction://hlinksldjump" tooltip="iOS 3: 7 @ +57.9%"/>
          </p:cNvPr>
          <p:cNvSpPr/>
          <p:nvPr/>
        </p:nvSpPr>
        <p:spPr>
          <a:xfrm>
            <a:off x="7279945" y="6528691"/>
            <a:ext cx="79659" cy="84944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5" action="ppaction://hlinksldjump" tooltip="Windows: 5 @ +40.2%"/>
          </p:cNvPr>
          <p:cNvSpPr/>
          <p:nvPr/>
        </p:nvSpPr>
        <p:spPr>
          <a:xfrm>
            <a:off x="7176621" y="6613635"/>
            <a:ext cx="104907" cy="45950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5" action="ppaction://hlinksldjump" tooltip="Java ME: 5 @ +143.2%"/>
          </p:cNvPr>
          <p:cNvSpPr/>
          <p:nvPr/>
        </p:nvSpPr>
        <p:spPr>
          <a:xfrm>
            <a:off x="7176621" y="6659585"/>
            <a:ext cx="104907" cy="450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5" action="ppaction://hlinksldjump" tooltip="Android 2: 5 @ +278.0%"/>
          </p:cNvPr>
          <p:cNvSpPr/>
          <p:nvPr/>
        </p:nvSpPr>
        <p:spPr>
          <a:xfrm>
            <a:off x="7281528" y="6613635"/>
            <a:ext cx="78076" cy="566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5" action="ppaction://hlinksldjump" tooltip="Black berry: 1 @ -29.6%"/>
          </p:cNvPr>
          <p:cNvSpPr/>
          <p:nvPr/>
        </p:nvSpPr>
        <p:spPr>
          <a:xfrm>
            <a:off x="7281528" y="6670271"/>
            <a:ext cx="63847" cy="20845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5" action="ppaction://hlinksldjump" tooltip="Symbian: 1 @ +69.7%"/>
          </p:cNvPr>
          <p:cNvSpPr/>
          <p:nvPr/>
        </p:nvSpPr>
        <p:spPr>
          <a:xfrm>
            <a:off x="7281528" y="6691116"/>
            <a:ext cx="63847" cy="13472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0" name="Rectangle 1679">
            <a:hlinkClick r:id="rId5" action="ppaction://hlinksldjump" tooltip="Android 1: 0 @ -42.6%"/>
          </p:cNvPr>
          <p:cNvSpPr/>
          <p:nvPr/>
        </p:nvSpPr>
        <p:spPr>
          <a:xfrm>
            <a:off x="7345375" y="6670271"/>
            <a:ext cx="14229" cy="19197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5" action="ppaction://hlinksldjump" tooltip="Other: 0 @ +298.0%"/>
          </p:cNvPr>
          <p:cNvSpPr/>
          <p:nvPr/>
        </p:nvSpPr>
        <p:spPr>
          <a:xfrm>
            <a:off x="7345375" y="6689468"/>
            <a:ext cx="14229" cy="151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5" action="ppaction://hlinksldjump" tooltip="DINK: 6 @ +68.5%"/>
          </p:cNvPr>
          <p:cNvSpPr/>
          <p:nvPr/>
        </p:nvSpPr>
        <p:spPr>
          <a:xfrm>
            <a:off x="6965446" y="6515991"/>
            <a:ext cx="406858" cy="201297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83" name="Rectangle 1682">
            <a:hlinkClick r:id="rId5" action="ppaction://hlinksldjump" tooltip="Android 3: 9 @ +50.6%"/>
          </p:cNvPr>
          <p:cNvSpPr/>
          <p:nvPr/>
        </p:nvSpPr>
        <p:spPr>
          <a:xfrm>
            <a:off x="6978146" y="6729988"/>
            <a:ext cx="145163" cy="54644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4" name="Rectangle 1683">
            <a:hlinkClick r:id="rId5" action="ppaction://hlinksldjump" tooltip="Android 4: 8 @ +88.6%"/>
          </p:cNvPr>
          <p:cNvSpPr/>
          <p:nvPr/>
        </p:nvSpPr>
        <p:spPr>
          <a:xfrm>
            <a:off x="6978146" y="6784632"/>
            <a:ext cx="145163" cy="47968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5" action="ppaction://hlinksldjump" tooltip="Java ME: 6 @ +61.7%"/>
          </p:cNvPr>
          <p:cNvSpPr/>
          <p:nvPr/>
        </p:nvSpPr>
        <p:spPr>
          <a:xfrm>
            <a:off x="7123309" y="6729988"/>
            <a:ext cx="91041" cy="52589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5" action="ppaction://hlinksldjump" tooltip="iOS 5: 5 @ +266.3%"/>
          </p:cNvPr>
          <p:cNvSpPr/>
          <p:nvPr/>
        </p:nvSpPr>
        <p:spPr>
          <a:xfrm>
            <a:off x="7123309" y="6782577"/>
            <a:ext cx="91041" cy="500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7" name="Rectangle 1686">
            <a:hlinkClick r:id="rId5" action="ppaction://hlinksldjump" tooltip="iOS 3: 5 @ +48.0%"/>
          </p:cNvPr>
          <p:cNvSpPr/>
          <p:nvPr/>
        </p:nvSpPr>
        <p:spPr>
          <a:xfrm>
            <a:off x="7214350" y="6729988"/>
            <a:ext cx="75226" cy="54712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5" action="ppaction://hlinksldjump" tooltip="iOS 4: 5 @ -50.3%"/>
          </p:cNvPr>
          <p:cNvSpPr/>
          <p:nvPr/>
        </p:nvSpPr>
        <p:spPr>
          <a:xfrm>
            <a:off x="7289576" y="6729988"/>
            <a:ext cx="70028" cy="54712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5" action="ppaction://hlinksldjump" tooltip="Android 2: 3 @ +420.8%"/>
          </p:cNvPr>
          <p:cNvSpPr/>
          <p:nvPr/>
        </p:nvSpPr>
        <p:spPr>
          <a:xfrm>
            <a:off x="7214350" y="6784700"/>
            <a:ext cx="81847" cy="267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5" action="ppaction://hlinksldjump" tooltip="Symbian: 2 @ +400.8%"/>
          </p:cNvPr>
          <p:cNvSpPr/>
          <p:nvPr/>
        </p:nvSpPr>
        <p:spPr>
          <a:xfrm>
            <a:off x="7214350" y="6811440"/>
            <a:ext cx="81847" cy="211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5" action="ppaction://hlinksldjump" tooltip="Windows: 1 @ -5.1%"/>
          </p:cNvPr>
          <p:cNvSpPr/>
          <p:nvPr/>
        </p:nvSpPr>
        <p:spPr>
          <a:xfrm>
            <a:off x="7296197" y="6784700"/>
            <a:ext cx="63407" cy="17514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5" action="ppaction://hlinksldjump" tooltip="Black berry: 1 @ -57.9%"/>
          </p:cNvPr>
          <p:cNvSpPr/>
          <p:nvPr/>
        </p:nvSpPr>
        <p:spPr>
          <a:xfrm>
            <a:off x="7296197" y="6802214"/>
            <a:ext cx="51323" cy="17906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3" name="Rectangle 1692">
            <a:hlinkClick r:id="rId5" action="ppaction://hlinksldjump" tooltip="Other: 1 @ +inf%"/>
          </p:cNvPr>
          <p:cNvSpPr/>
          <p:nvPr/>
        </p:nvSpPr>
        <p:spPr>
          <a:xfrm>
            <a:off x="7296197" y="6820120"/>
            <a:ext cx="51323" cy="124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5" action="ppaction://hlinksldjump" tooltip="Android 1: 0 @ +inf%"/>
          </p:cNvPr>
          <p:cNvSpPr/>
          <p:nvPr/>
        </p:nvSpPr>
        <p:spPr>
          <a:xfrm>
            <a:off x="7347520" y="6802214"/>
            <a:ext cx="12084" cy="303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5" action="ppaction://hlinksldjump" tooltip="Listener: 4 @ +41.0%"/>
          </p:cNvPr>
          <p:cNvSpPr/>
          <p:nvPr/>
        </p:nvSpPr>
        <p:spPr>
          <a:xfrm>
            <a:off x="6965446" y="6717288"/>
            <a:ext cx="406858" cy="128012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6" name="Rectangle 1695">
            <a:hlinkClick r:id="rId5" action="ppaction://hlinksldjump" tooltip="Android 4: 8 @ +149.4%"/>
          </p:cNvPr>
          <p:cNvSpPr/>
          <p:nvPr/>
        </p:nvSpPr>
        <p:spPr>
          <a:xfrm>
            <a:off x="7385004" y="6528691"/>
            <a:ext cx="135744" cy="482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7" name="Rectangle 1696">
            <a:hlinkClick r:id="rId5" action="ppaction://hlinksldjump" tooltip="Android 3: 6 @ +64.2%"/>
          </p:cNvPr>
          <p:cNvSpPr/>
          <p:nvPr/>
        </p:nvSpPr>
        <p:spPr>
          <a:xfrm>
            <a:off x="7385004" y="6576901"/>
            <a:ext cx="135744" cy="36364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5" action="ppaction://hlinksldjump" tooltip="iOS 4: 4 @ +2.6%"/>
          </p:cNvPr>
          <p:cNvSpPr/>
          <p:nvPr/>
        </p:nvSpPr>
        <p:spPr>
          <a:xfrm>
            <a:off x="7520748" y="6528691"/>
            <a:ext cx="76591" cy="45211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5" action="ppaction://hlinksldjump" tooltip="Java ME: 4 @ +187.6%"/>
          </p:cNvPr>
          <p:cNvSpPr/>
          <p:nvPr/>
        </p:nvSpPr>
        <p:spPr>
          <a:xfrm>
            <a:off x="7520748" y="6573903"/>
            <a:ext cx="76591" cy="393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0" name="Rectangle 1699">
            <a:hlinkClick r:id="rId5" action="ppaction://hlinksldjump" tooltip="iOS 3: 3 @ +45.0%"/>
          </p:cNvPr>
          <p:cNvSpPr/>
          <p:nvPr/>
        </p:nvSpPr>
        <p:spPr>
          <a:xfrm>
            <a:off x="7597339" y="6528691"/>
            <a:ext cx="63297" cy="38063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5" action="ppaction://hlinksldjump" tooltip="iOS 5: 3 @ +33.9%"/>
          </p:cNvPr>
          <p:cNvSpPr/>
          <p:nvPr/>
        </p:nvSpPr>
        <p:spPr>
          <a:xfrm>
            <a:off x="7660636" y="6528691"/>
            <a:ext cx="58828" cy="38063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2" name="Rectangle 1701">
            <a:hlinkClick r:id="rId5" action="ppaction://hlinksldjump" tooltip="Windows: 3 @ +101.5%"/>
          </p:cNvPr>
          <p:cNvSpPr/>
          <p:nvPr/>
        </p:nvSpPr>
        <p:spPr>
          <a:xfrm>
            <a:off x="7597339" y="6566754"/>
            <a:ext cx="83203" cy="242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5" action="ppaction://hlinksldjump" tooltip="Android 2: 2 @ +190.6%"/>
          </p:cNvPr>
          <p:cNvSpPr/>
          <p:nvPr/>
        </p:nvSpPr>
        <p:spPr>
          <a:xfrm>
            <a:off x="7597339" y="6590974"/>
            <a:ext cx="83203" cy="222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5" action="ppaction://hlinksldjump" tooltip="Symbian: 1 @ +72.8%"/>
          </p:cNvPr>
          <p:cNvSpPr/>
          <p:nvPr/>
        </p:nvSpPr>
        <p:spPr>
          <a:xfrm>
            <a:off x="7680542" y="6566754"/>
            <a:ext cx="38922" cy="18553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5" action="ppaction://hlinksldjump" tooltip="Black berry: 1 @ -1.8%"/>
          </p:cNvPr>
          <p:cNvSpPr/>
          <p:nvPr/>
        </p:nvSpPr>
        <p:spPr>
          <a:xfrm>
            <a:off x="7680542" y="6585307"/>
            <a:ext cx="38922" cy="16904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Rectangle 1705">
            <a:hlinkClick r:id="rId5" action="ppaction://hlinksldjump" tooltip="Other: 0 @ +5.3%"/>
          </p:cNvPr>
          <p:cNvSpPr/>
          <p:nvPr/>
        </p:nvSpPr>
        <p:spPr>
          <a:xfrm>
            <a:off x="7680542" y="6602211"/>
            <a:ext cx="23216" cy="11054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5" action="ppaction://hlinksldjump" tooltip="Android 1: 0 @ +inf%"/>
          </p:cNvPr>
          <p:cNvSpPr/>
          <p:nvPr/>
        </p:nvSpPr>
        <p:spPr>
          <a:xfrm>
            <a:off x="7703758" y="6602211"/>
            <a:ext cx="15706" cy="110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5" action="ppaction://hlinksldjump" tooltip="Browser: 3 @ +72.9%"/>
          </p:cNvPr>
          <p:cNvSpPr/>
          <p:nvPr/>
        </p:nvSpPr>
        <p:spPr>
          <a:xfrm>
            <a:off x="7372304" y="6515991"/>
            <a:ext cx="359860" cy="109974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09" name="Rectangle 1708">
            <a:hlinkClick r:id="rId5" action="ppaction://hlinksldjump" tooltip="iOS 4: 7 @ +395.2%"/>
          </p:cNvPr>
          <p:cNvSpPr/>
          <p:nvPr/>
        </p:nvSpPr>
        <p:spPr>
          <a:xfrm>
            <a:off x="7385004" y="6638665"/>
            <a:ext cx="119501" cy="470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5" action="ppaction://hlinksldjump" tooltip="iOS 3: 4 @ +124.2%"/>
          </p:cNvPr>
          <p:cNvSpPr/>
          <p:nvPr/>
        </p:nvSpPr>
        <p:spPr>
          <a:xfrm>
            <a:off x="7504505" y="6638665"/>
            <a:ext cx="77280" cy="470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5" action="ppaction://hlinksldjump" tooltip="Android 4: 4 @ +55.9%"/>
          </p:cNvPr>
          <p:cNvSpPr/>
          <p:nvPr/>
        </p:nvSpPr>
        <p:spPr>
          <a:xfrm>
            <a:off x="7385004" y="6685760"/>
            <a:ext cx="85424" cy="40216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5" action="ppaction://hlinksldjump" tooltip="Android 3: 3 @ +75.3%"/>
          </p:cNvPr>
          <p:cNvSpPr/>
          <p:nvPr/>
        </p:nvSpPr>
        <p:spPr>
          <a:xfrm>
            <a:off x="7385004" y="6725976"/>
            <a:ext cx="85424" cy="33483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3" name="Rectangle 1712">
            <a:hlinkClick r:id="rId5" action="ppaction://hlinksldjump" tooltip="Java ME: 3 @ +59.2%"/>
          </p:cNvPr>
          <p:cNvSpPr/>
          <p:nvPr/>
        </p:nvSpPr>
        <p:spPr>
          <a:xfrm>
            <a:off x="7470428" y="6685760"/>
            <a:ext cx="66465" cy="41996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5" action="ppaction://hlinksldjump" tooltip="Windows: 2 @ +55.4%"/>
          </p:cNvPr>
          <p:cNvSpPr/>
          <p:nvPr/>
        </p:nvSpPr>
        <p:spPr>
          <a:xfrm>
            <a:off x="7536893" y="6685760"/>
            <a:ext cx="44892" cy="41996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5" name="Rectangle 1714">
            <a:hlinkClick r:id="rId5" action="ppaction://hlinksldjump" tooltip="iOS 5: 2 @ -48.1%"/>
          </p:cNvPr>
          <p:cNvSpPr/>
          <p:nvPr/>
        </p:nvSpPr>
        <p:spPr>
          <a:xfrm>
            <a:off x="7470428" y="6727756"/>
            <a:ext cx="43535" cy="31704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5" action="ppaction://hlinksldjump" tooltip="Android 2: 1 @ +96.8%"/>
          </p:cNvPr>
          <p:cNvSpPr/>
          <p:nvPr/>
        </p:nvSpPr>
        <p:spPr>
          <a:xfrm>
            <a:off x="7513963" y="6727756"/>
            <a:ext cx="55065" cy="17460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5" action="ppaction://hlinksldjump" tooltip="Black berry: 1 @ +7.1%"/>
          </p:cNvPr>
          <p:cNvSpPr/>
          <p:nvPr/>
        </p:nvSpPr>
        <p:spPr>
          <a:xfrm>
            <a:off x="7513963" y="6745215"/>
            <a:ext cx="55065" cy="14244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5" action="ppaction://hlinksldjump" tooltip="Symbian: 0 @ -13.7%"/>
          </p:cNvPr>
          <p:cNvSpPr/>
          <p:nvPr/>
        </p:nvSpPr>
        <p:spPr>
          <a:xfrm>
            <a:off x="7569028" y="6727756"/>
            <a:ext cx="12757" cy="3170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5" action="ppaction://hlinksldjump" tooltip="Cameraman: 2 @ +68.0%"/>
          </p:cNvPr>
          <p:cNvSpPr/>
          <p:nvPr/>
        </p:nvSpPr>
        <p:spPr>
          <a:xfrm>
            <a:off x="7372304" y="6625965"/>
            <a:ext cx="222181" cy="146195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5" action="ppaction://hlinksldjump" tooltip="Android 3: 3 @ -4.9%"/>
          </p:cNvPr>
          <p:cNvSpPr/>
          <p:nvPr/>
        </p:nvSpPr>
        <p:spPr>
          <a:xfrm>
            <a:off x="7607185" y="6638665"/>
            <a:ext cx="57170" cy="4373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5" action="ppaction://hlinksldjump" tooltip="iOS 4: 3 @ +112.7%"/>
          </p:cNvPr>
          <p:cNvSpPr/>
          <p:nvPr/>
        </p:nvSpPr>
        <p:spPr>
          <a:xfrm>
            <a:off x="7664355" y="6638665"/>
            <a:ext cx="55109" cy="437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5" action="ppaction://hlinksldjump" tooltip="Android 4: 2 @ +117.8%"/>
          </p:cNvPr>
          <p:cNvSpPr/>
          <p:nvPr/>
        </p:nvSpPr>
        <p:spPr>
          <a:xfrm>
            <a:off x="7607185" y="6682398"/>
            <a:ext cx="57873" cy="300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5" action="ppaction://hlinksldjump" tooltip="iOS 5: 2 @ +61.2%"/>
          </p:cNvPr>
          <p:cNvSpPr/>
          <p:nvPr/>
        </p:nvSpPr>
        <p:spPr>
          <a:xfrm>
            <a:off x="7665058" y="6682398"/>
            <a:ext cx="54406" cy="30005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5" action="ppaction://hlinksldjump" tooltip="Java ME: 2 @ +41.4%"/>
          </p:cNvPr>
          <p:cNvSpPr/>
          <p:nvPr/>
        </p:nvSpPr>
        <p:spPr>
          <a:xfrm>
            <a:off x="7607185" y="6712403"/>
            <a:ext cx="57563" cy="25076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5" action="ppaction://hlinksldjump" tooltip="iOS 3: 2 @ -11.7%"/>
          </p:cNvPr>
          <p:cNvSpPr/>
          <p:nvPr/>
        </p:nvSpPr>
        <p:spPr>
          <a:xfrm>
            <a:off x="7607185" y="6737479"/>
            <a:ext cx="57563" cy="2198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Rectangle 1725">
            <a:hlinkClick r:id="rId5" action="ppaction://hlinksldjump" tooltip="Windows: 1 @ +156.8%"/>
          </p:cNvPr>
          <p:cNvSpPr/>
          <p:nvPr/>
        </p:nvSpPr>
        <p:spPr>
          <a:xfrm>
            <a:off x="7664748" y="6712403"/>
            <a:ext cx="32674" cy="262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5" action="ppaction://hlinksldjump" tooltip="Android 2: 1 @ +70.0%"/>
          </p:cNvPr>
          <p:cNvSpPr/>
          <p:nvPr/>
        </p:nvSpPr>
        <p:spPr>
          <a:xfrm>
            <a:off x="7697422" y="6712403"/>
            <a:ext cx="22043" cy="26207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Rectangle 1727">
            <a:hlinkClick r:id="rId5" action="ppaction://hlinksldjump" tooltip="Symbian: 1 @ +49.8%"/>
          </p:cNvPr>
          <p:cNvSpPr/>
          <p:nvPr/>
        </p:nvSpPr>
        <p:spPr>
          <a:xfrm>
            <a:off x="7664748" y="6738610"/>
            <a:ext cx="27076" cy="20850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5" action="ppaction://hlinksldjump" tooltip="Black berry: 0 @ +inf%"/>
          </p:cNvPr>
          <p:cNvSpPr/>
          <p:nvPr/>
        </p:nvSpPr>
        <p:spPr>
          <a:xfrm>
            <a:off x="7691824" y="6738610"/>
            <a:ext cx="27640" cy="122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5" action="ppaction://hlinksldjump" tooltip="Other: 0 @ +inf%"/>
          </p:cNvPr>
          <p:cNvSpPr/>
          <p:nvPr/>
        </p:nvSpPr>
        <p:spPr>
          <a:xfrm>
            <a:off x="7691824" y="6750865"/>
            <a:ext cx="27640" cy="85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5" action="ppaction://hlinksldjump" tooltip="Traveller: 1 @ +49.4%"/>
          </p:cNvPr>
          <p:cNvSpPr/>
          <p:nvPr/>
        </p:nvSpPr>
        <p:spPr>
          <a:xfrm>
            <a:off x="7594485" y="6625965"/>
            <a:ext cx="137679" cy="146195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5" action="ppaction://hlinksldjump" tooltip="iOS 4: 2 @ +15.2%"/>
          </p:cNvPr>
          <p:cNvSpPr/>
          <p:nvPr/>
        </p:nvSpPr>
        <p:spPr>
          <a:xfrm>
            <a:off x="7385004" y="6784860"/>
            <a:ext cx="53609" cy="25402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5" action="ppaction://hlinksldjump" tooltip="Java ME: 2 @ +146.0%"/>
          </p:cNvPr>
          <p:cNvSpPr/>
          <p:nvPr/>
        </p:nvSpPr>
        <p:spPr>
          <a:xfrm>
            <a:off x="7385004" y="6810261"/>
            <a:ext cx="53609" cy="223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5" action="ppaction://hlinksldjump" tooltip="iOS 3: 2 @ +49.5%"/>
          </p:cNvPr>
          <p:cNvSpPr/>
          <p:nvPr/>
        </p:nvSpPr>
        <p:spPr>
          <a:xfrm>
            <a:off x="7438613" y="6784860"/>
            <a:ext cx="42943" cy="23991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5" action="ppaction://hlinksldjump" tooltip="iOS 5: 2 @ -20.0%"/>
          </p:cNvPr>
          <p:cNvSpPr/>
          <p:nvPr/>
        </p:nvSpPr>
        <p:spPr>
          <a:xfrm>
            <a:off x="7438613" y="6808850"/>
            <a:ext cx="42943" cy="23750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5" action="ppaction://hlinksldjump" tooltip="Android 2: 2 @ +102.6%"/>
          </p:cNvPr>
          <p:cNvSpPr/>
          <p:nvPr/>
        </p:nvSpPr>
        <p:spPr>
          <a:xfrm>
            <a:off x="7481556" y="6784860"/>
            <a:ext cx="41511" cy="236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7" name="Rectangle 1736">
            <a:hlinkClick r:id="rId5" action="ppaction://hlinksldjump" tooltip="Android 3: 1 @ +30.5%"/>
          </p:cNvPr>
          <p:cNvSpPr/>
          <p:nvPr/>
        </p:nvSpPr>
        <p:spPr>
          <a:xfrm>
            <a:off x="7523067" y="6784860"/>
            <a:ext cx="32029" cy="23682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8" name="Rectangle 1737">
            <a:hlinkClick r:id="rId5" action="ppaction://hlinksldjump" tooltip="Android 4: 1 @ -0.3%"/>
          </p:cNvPr>
          <p:cNvSpPr/>
          <p:nvPr/>
        </p:nvSpPr>
        <p:spPr>
          <a:xfrm>
            <a:off x="7481556" y="6808542"/>
            <a:ext cx="30735" cy="24058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5" action="ppaction://hlinksldjump" tooltip="Windows: 1 @ +20.4%"/>
          </p:cNvPr>
          <p:cNvSpPr/>
          <p:nvPr/>
        </p:nvSpPr>
        <p:spPr>
          <a:xfrm>
            <a:off x="7512292" y="6808542"/>
            <a:ext cx="28964" cy="18522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5" action="ppaction://hlinksldjump" tooltip="Symbian: 0 @ +inf%"/>
          </p:cNvPr>
          <p:cNvSpPr/>
          <p:nvPr/>
        </p:nvSpPr>
        <p:spPr>
          <a:xfrm>
            <a:off x="7541256" y="6808542"/>
            <a:ext cx="13841" cy="185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1" name="Rectangle 1740">
            <a:hlinkClick r:id="rId5" action="ppaction://hlinksldjump" tooltip="Black berry: 0 @ +60.9%"/>
          </p:cNvPr>
          <p:cNvSpPr/>
          <p:nvPr/>
        </p:nvSpPr>
        <p:spPr>
          <a:xfrm>
            <a:off x="7512292" y="6827063"/>
            <a:ext cx="42805" cy="5537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5" action="ppaction://hlinksldjump" tooltip="Connected: 1 @ +34.6%"/>
          </p:cNvPr>
          <p:cNvSpPr/>
          <p:nvPr/>
        </p:nvSpPr>
        <p:spPr>
          <a:xfrm>
            <a:off x="7372304" y="6772160"/>
            <a:ext cx="195493" cy="73140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5" action="ppaction://hlinksldjump" tooltip="Android 3: 3 @ +121.4%"/>
          </p:cNvPr>
          <p:cNvSpPr/>
          <p:nvPr/>
        </p:nvSpPr>
        <p:spPr>
          <a:xfrm>
            <a:off x="7580496" y="6784860"/>
            <a:ext cx="62220" cy="270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5" action="ppaction://hlinksldjump" tooltip="Java ME: 2 @ +6.4%"/>
          </p:cNvPr>
          <p:cNvSpPr/>
          <p:nvPr/>
        </p:nvSpPr>
        <p:spPr>
          <a:xfrm>
            <a:off x="7580496" y="6811874"/>
            <a:ext cx="62220" cy="2072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5" action="ppaction://hlinksldjump" tooltip="Android 4: 1 @ -27.0%"/>
          </p:cNvPr>
          <p:cNvSpPr/>
          <p:nvPr/>
        </p:nvSpPr>
        <p:spPr>
          <a:xfrm>
            <a:off x="7642716" y="6784860"/>
            <a:ext cx="38721" cy="21711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5" action="ppaction://hlinksldjump" tooltip="iOS 5: 1 @ +167.6%"/>
          </p:cNvPr>
          <p:cNvSpPr/>
          <p:nvPr/>
        </p:nvSpPr>
        <p:spPr>
          <a:xfrm>
            <a:off x="7681437" y="6784860"/>
            <a:ext cx="38027" cy="217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5" action="ppaction://hlinksldjump" tooltip="iOS 4: 1 @ -39.3%"/>
          </p:cNvPr>
          <p:cNvSpPr/>
          <p:nvPr/>
        </p:nvSpPr>
        <p:spPr>
          <a:xfrm>
            <a:off x="7642716" y="6806571"/>
            <a:ext cx="46326" cy="14475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5" action="ppaction://hlinksldjump" tooltip="iOS 3: 1 @ +170.6%"/>
          </p:cNvPr>
          <p:cNvSpPr/>
          <p:nvPr/>
        </p:nvSpPr>
        <p:spPr>
          <a:xfrm>
            <a:off x="7642716" y="6821046"/>
            <a:ext cx="46326" cy="115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9" name="Rectangle 1748">
            <a:hlinkClick r:id="rId5" action="ppaction://hlinksldjump" tooltip="Android 2: 1 @ +inf%"/>
          </p:cNvPr>
          <p:cNvSpPr/>
          <p:nvPr/>
        </p:nvSpPr>
        <p:spPr>
          <a:xfrm>
            <a:off x="7689042" y="6806571"/>
            <a:ext cx="30422" cy="139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0" name="Rectangle 1749">
            <a:hlinkClick r:id="rId5" action="ppaction://hlinksldjump" tooltip="Other: 0 @ +inf%"/>
          </p:cNvPr>
          <p:cNvSpPr/>
          <p:nvPr/>
        </p:nvSpPr>
        <p:spPr>
          <a:xfrm>
            <a:off x="7689042" y="6820502"/>
            <a:ext cx="15457" cy="120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1" name="Rectangle 1750">
            <a:hlinkClick r:id="rId5" action="ppaction://hlinksldjump" tooltip="Black berry: 0 @ +inf%"/>
          </p:cNvPr>
          <p:cNvSpPr/>
          <p:nvPr/>
        </p:nvSpPr>
        <p:spPr>
          <a:xfrm>
            <a:off x="7704499" y="6820502"/>
            <a:ext cx="14965" cy="120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5" action="ppaction://hlinksldjump" tooltip="Picky: 1 @ +25.9%"/>
          </p:cNvPr>
          <p:cNvSpPr/>
          <p:nvPr/>
        </p:nvSpPr>
        <p:spPr>
          <a:xfrm>
            <a:off x="7567796" y="6772160"/>
            <a:ext cx="164368" cy="73140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5" action="ppaction://hlinksldjump" tooltip="Politics: 4 @ +52.4%"/>
          </p:cNvPr>
          <p:cNvSpPr/>
          <p:nvPr/>
        </p:nvSpPr>
        <p:spPr>
          <a:xfrm>
            <a:off x="6403445" y="6503291"/>
            <a:ext cx="1341419" cy="354709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Politics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54" name="Rectangle 1753">
            <a:hlinkClick r:id="rId5" action="ppaction://hlinksldjump" tooltip="Android 4: 14 @ +42.3%"/>
          </p:cNvPr>
          <p:cNvSpPr/>
          <p:nvPr/>
        </p:nvSpPr>
        <p:spPr>
          <a:xfrm>
            <a:off x="7770264" y="5992361"/>
            <a:ext cx="187208" cy="72196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5" action="ppaction://hlinksldjump" tooltip="Android 3: 12 @ +92.4%"/>
          </p:cNvPr>
          <p:cNvSpPr/>
          <p:nvPr/>
        </p:nvSpPr>
        <p:spPr>
          <a:xfrm>
            <a:off x="7957472" y="5992361"/>
            <a:ext cx="161760" cy="72196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6" name="Rectangle 1755">
            <a:hlinkClick r:id="rId5" action="ppaction://hlinksldjump" tooltip="iOS 5: 10 @ +39.3%"/>
          </p:cNvPr>
          <p:cNvSpPr/>
          <p:nvPr/>
        </p:nvSpPr>
        <p:spPr>
          <a:xfrm>
            <a:off x="7770264" y="6064557"/>
            <a:ext cx="137251" cy="68892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5" action="ppaction://hlinksldjump" tooltip="iOS 4: 9 @ +76.3%"/>
          </p:cNvPr>
          <p:cNvSpPr/>
          <p:nvPr/>
        </p:nvSpPr>
        <p:spPr>
          <a:xfrm>
            <a:off x="7770264" y="6133448"/>
            <a:ext cx="137251" cy="63498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5" action="ppaction://hlinksldjump" tooltip="iOS 3: 9 @ +145.8%"/>
          </p:cNvPr>
          <p:cNvSpPr/>
          <p:nvPr/>
        </p:nvSpPr>
        <p:spPr>
          <a:xfrm>
            <a:off x="7907515" y="6064557"/>
            <a:ext cx="108291" cy="750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5" action="ppaction://hlinksldjump" tooltip="Java ME: 8 @ +61.6%"/>
          </p:cNvPr>
          <p:cNvSpPr/>
          <p:nvPr/>
        </p:nvSpPr>
        <p:spPr>
          <a:xfrm>
            <a:off x="8015807" y="6064557"/>
            <a:ext cx="103426" cy="75012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0" name="Rectangle 1759">
            <a:hlinkClick r:id="rId5" action="ppaction://hlinksldjump" tooltip="Android 2: 4 @ +200.8%"/>
          </p:cNvPr>
          <p:cNvSpPr/>
          <p:nvPr/>
        </p:nvSpPr>
        <p:spPr>
          <a:xfrm>
            <a:off x="7907515" y="6139569"/>
            <a:ext cx="70748" cy="573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5" action="ppaction://hlinksldjump" tooltip="Windows: 4 @ +37.4%"/>
          </p:cNvPr>
          <p:cNvSpPr/>
          <p:nvPr/>
        </p:nvSpPr>
        <p:spPr>
          <a:xfrm>
            <a:off x="7978263" y="6139569"/>
            <a:ext cx="109343" cy="3552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5" action="ppaction://hlinksldjump" tooltip="Symbian: 3 @ +531.6%"/>
          </p:cNvPr>
          <p:cNvSpPr/>
          <p:nvPr/>
        </p:nvSpPr>
        <p:spPr>
          <a:xfrm>
            <a:off x="7978263" y="6175090"/>
            <a:ext cx="109343" cy="218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3" name="Rectangle 1762">
            <a:hlinkClick r:id="rId5" action="ppaction://hlinksldjump" tooltip="Black berry: 2 @ -44.1%"/>
          </p:cNvPr>
          <p:cNvSpPr/>
          <p:nvPr/>
        </p:nvSpPr>
        <p:spPr>
          <a:xfrm>
            <a:off x="8087606" y="6139569"/>
            <a:ext cx="31626" cy="47065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4" name="Rectangle 1763">
            <a:hlinkClick r:id="rId5" action="ppaction://hlinksldjump" tooltip="Other: 0 @ +37.4%"/>
          </p:cNvPr>
          <p:cNvSpPr/>
          <p:nvPr/>
        </p:nvSpPr>
        <p:spPr>
          <a:xfrm>
            <a:off x="8087606" y="6186634"/>
            <a:ext cx="25301" cy="10312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5" action="ppaction://hlinksldjump" tooltip="Android 1: 0 @ -89.6%"/>
          </p:cNvPr>
          <p:cNvSpPr/>
          <p:nvPr/>
        </p:nvSpPr>
        <p:spPr>
          <a:xfrm>
            <a:off x="8112907" y="6186634"/>
            <a:ext cx="6326" cy="10312"/>
          </a:xfrm>
          <a:prstGeom prst="rect">
            <a:avLst/>
          </a:prstGeom>
          <a:solidFill>
            <a:srgbClr val="FF1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6" name="Rectangle 1765">
            <a:hlinkClick r:id="rId5" action="ppaction://hlinksldjump" tooltip="Newbie: 6 @ +64.3%"/>
          </p:cNvPr>
          <p:cNvSpPr/>
          <p:nvPr/>
        </p:nvSpPr>
        <p:spPr>
          <a:xfrm>
            <a:off x="7757564" y="5979661"/>
            <a:ext cx="374368" cy="229985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67" name="Rectangle 1766">
            <a:hlinkClick r:id="rId5" action="ppaction://hlinksldjump" tooltip="iOS 4: 12 @ +141.6%"/>
          </p:cNvPr>
          <p:cNvSpPr/>
          <p:nvPr/>
        </p:nvSpPr>
        <p:spPr>
          <a:xfrm>
            <a:off x="8144632" y="5992361"/>
            <a:ext cx="161333" cy="689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5" action="ppaction://hlinksldjump" tooltip="iOS 5: 11 @ +82.2%"/>
          </p:cNvPr>
          <p:cNvSpPr/>
          <p:nvPr/>
        </p:nvSpPr>
        <p:spPr>
          <a:xfrm>
            <a:off x="8305965" y="5992361"/>
            <a:ext cx="143322" cy="68974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9" name="Rectangle 1768">
            <a:hlinkClick r:id="rId5" action="ppaction://hlinksldjump" tooltip="Android 4: 10 @ +10.1%"/>
          </p:cNvPr>
          <p:cNvSpPr/>
          <p:nvPr/>
        </p:nvSpPr>
        <p:spPr>
          <a:xfrm>
            <a:off x="8144632" y="6061334"/>
            <a:ext cx="138678" cy="67988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5" action="ppaction://hlinksldjump" tooltip="iOS 3: 10 @ +106.0%"/>
          </p:cNvPr>
          <p:cNvSpPr/>
          <p:nvPr/>
        </p:nvSpPr>
        <p:spPr>
          <a:xfrm>
            <a:off x="8144632" y="6129322"/>
            <a:ext cx="138678" cy="676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1" name="Rectangle 1770">
            <a:hlinkClick r:id="rId5" action="ppaction://hlinksldjump" tooltip="Java ME: 8 @ +56.3%"/>
          </p:cNvPr>
          <p:cNvSpPr/>
          <p:nvPr/>
        </p:nvSpPr>
        <p:spPr>
          <a:xfrm>
            <a:off x="8283311" y="6061334"/>
            <a:ext cx="95772" cy="78029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5" action="ppaction://hlinksldjump" tooltip="Android 3: 6 @ -31.4%"/>
          </p:cNvPr>
          <p:cNvSpPr/>
          <p:nvPr/>
        </p:nvSpPr>
        <p:spPr>
          <a:xfrm>
            <a:off x="8379083" y="6061334"/>
            <a:ext cx="70205" cy="78029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5" action="ppaction://hlinksldjump" tooltip="Windows: 3 @ +92.6%"/>
          </p:cNvPr>
          <p:cNvSpPr/>
          <p:nvPr/>
        </p:nvSpPr>
        <p:spPr>
          <a:xfrm>
            <a:off x="8283311" y="6139364"/>
            <a:ext cx="105765" cy="29216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5" action="ppaction://hlinksldjump" tooltip="Android 2: 3 @ +386.2%"/>
          </p:cNvPr>
          <p:cNvSpPr/>
          <p:nvPr/>
        </p:nvSpPr>
        <p:spPr>
          <a:xfrm>
            <a:off x="8283311" y="6168580"/>
            <a:ext cx="105765" cy="283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5" action="ppaction://hlinksldjump" tooltip="Black berry: 2 @ +384.8%"/>
          </p:cNvPr>
          <p:cNvSpPr/>
          <p:nvPr/>
        </p:nvSpPr>
        <p:spPr>
          <a:xfrm>
            <a:off x="8389076" y="6139364"/>
            <a:ext cx="60212" cy="367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6" name="Rectangle 1775">
            <a:hlinkClick r:id="rId5" action="ppaction://hlinksldjump" tooltip="Symbian: 1 @ +129.2%"/>
          </p:cNvPr>
          <p:cNvSpPr/>
          <p:nvPr/>
        </p:nvSpPr>
        <p:spPr>
          <a:xfrm>
            <a:off x="8389076" y="6176095"/>
            <a:ext cx="49352" cy="208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7" name="Rectangle 1776">
            <a:hlinkClick r:id="rId5" action="ppaction://hlinksldjump" tooltip="Other: 0 @ +inf%"/>
          </p:cNvPr>
          <p:cNvSpPr/>
          <p:nvPr/>
        </p:nvSpPr>
        <p:spPr>
          <a:xfrm>
            <a:off x="8438428" y="6176095"/>
            <a:ext cx="10860" cy="208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5" action="ppaction://hlinksldjump" tooltip="Retired: 6 @ +59.7%"/>
          </p:cNvPr>
          <p:cNvSpPr/>
          <p:nvPr/>
        </p:nvSpPr>
        <p:spPr>
          <a:xfrm>
            <a:off x="8131932" y="5979661"/>
            <a:ext cx="330055" cy="229985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79" name="Rectangle 1778">
            <a:hlinkClick r:id="rId5" action="ppaction://hlinksldjump" tooltip="Android 4: 11 @ +259.8%"/>
          </p:cNvPr>
          <p:cNvSpPr/>
          <p:nvPr/>
        </p:nvSpPr>
        <p:spPr>
          <a:xfrm>
            <a:off x="7770264" y="6222346"/>
            <a:ext cx="168263" cy="611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0" name="Rectangle 1779">
            <a:hlinkClick r:id="rId5" action="ppaction://hlinksldjump" tooltip="Android 3: 8 @ +102.5%"/>
          </p:cNvPr>
          <p:cNvSpPr/>
          <p:nvPr/>
        </p:nvSpPr>
        <p:spPr>
          <a:xfrm>
            <a:off x="7770264" y="6283489"/>
            <a:ext cx="168263" cy="449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5" action="ppaction://hlinksldjump" tooltip="iOS 5: 8 @ +27.7%"/>
          </p:cNvPr>
          <p:cNvSpPr/>
          <p:nvPr/>
        </p:nvSpPr>
        <p:spPr>
          <a:xfrm>
            <a:off x="7770264" y="6328406"/>
            <a:ext cx="168263" cy="41569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5" action="ppaction://hlinksldjump" tooltip="iOS 4: 7 @ +11.0%"/>
          </p:cNvPr>
          <p:cNvSpPr/>
          <p:nvPr/>
        </p:nvSpPr>
        <p:spPr>
          <a:xfrm>
            <a:off x="7938527" y="6222346"/>
            <a:ext cx="102524" cy="63499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3" name="Rectangle 1782">
            <a:hlinkClick r:id="rId5" action="ppaction://hlinksldjump" tooltip="Java ME: 7 @ +384.0%"/>
          </p:cNvPr>
          <p:cNvSpPr/>
          <p:nvPr/>
        </p:nvSpPr>
        <p:spPr>
          <a:xfrm>
            <a:off x="8041051" y="6222346"/>
            <a:ext cx="102506" cy="634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4" name="Rectangle 1783">
            <a:hlinkClick r:id="rId5" action="ppaction://hlinksldjump" tooltip="iOS 3: 6 @ +237.1%"/>
          </p:cNvPr>
          <p:cNvSpPr/>
          <p:nvPr/>
        </p:nvSpPr>
        <p:spPr>
          <a:xfrm>
            <a:off x="7938527" y="6285845"/>
            <a:ext cx="116616" cy="467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5" name="Rectangle 1784">
            <a:hlinkClick r:id="rId5" action="ppaction://hlinksldjump" tooltip="Android 2: 5 @ +99.6%"/>
          </p:cNvPr>
          <p:cNvSpPr/>
          <p:nvPr/>
        </p:nvSpPr>
        <p:spPr>
          <a:xfrm>
            <a:off x="7938527" y="6332625"/>
            <a:ext cx="116616" cy="37349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6" name="Rectangle 1785">
            <a:hlinkClick r:id="rId5" action="ppaction://hlinksldjump" tooltip="Black berry: 3 @ +80.3%"/>
          </p:cNvPr>
          <p:cNvSpPr/>
          <p:nvPr/>
        </p:nvSpPr>
        <p:spPr>
          <a:xfrm>
            <a:off x="8055143" y="6285845"/>
            <a:ext cx="88413" cy="33889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5" action="ppaction://hlinksldjump" tooltip="Windows: 3 @ +89.4%"/>
          </p:cNvPr>
          <p:cNvSpPr/>
          <p:nvPr/>
        </p:nvSpPr>
        <p:spPr>
          <a:xfrm>
            <a:off x="8055143" y="6319734"/>
            <a:ext cx="88413" cy="28967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8" name="Rectangle 1787">
            <a:hlinkClick r:id="rId5" action="ppaction://hlinksldjump" tooltip="Symbian: 2 @ -5.8%"/>
          </p:cNvPr>
          <p:cNvSpPr/>
          <p:nvPr/>
        </p:nvSpPr>
        <p:spPr>
          <a:xfrm>
            <a:off x="8055143" y="6348701"/>
            <a:ext cx="75885" cy="21274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9" name="Rectangle 1788">
            <a:hlinkClick r:id="rId5" action="ppaction://hlinksldjump" tooltip="Android 1: 0 @ -37.8%"/>
          </p:cNvPr>
          <p:cNvSpPr/>
          <p:nvPr/>
        </p:nvSpPr>
        <p:spPr>
          <a:xfrm>
            <a:off x="8131029" y="6348701"/>
            <a:ext cx="12528" cy="21274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0" name="Rectangle 1789">
            <a:hlinkClick r:id="rId5" action="ppaction://hlinksldjump" tooltip="DINK: 5 @ +95.2%"/>
          </p:cNvPr>
          <p:cNvSpPr/>
          <p:nvPr/>
        </p:nvSpPr>
        <p:spPr>
          <a:xfrm>
            <a:off x="7757564" y="6209646"/>
            <a:ext cx="398693" cy="173029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91" name="Rectangle 1790">
            <a:hlinkClick r:id="rId5" action="ppaction://hlinksldjump" tooltip="iOS 4: 8 @ +274.7%"/>
          </p:cNvPr>
          <p:cNvSpPr/>
          <p:nvPr/>
        </p:nvSpPr>
        <p:spPr>
          <a:xfrm>
            <a:off x="7770264" y="6395374"/>
            <a:ext cx="125546" cy="550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2" name="Rectangle 1791">
            <a:hlinkClick r:id="rId5" action="ppaction://hlinksldjump" tooltip="iOS 3: 6 @ +124.7%"/>
          </p:cNvPr>
          <p:cNvSpPr/>
          <p:nvPr/>
        </p:nvSpPr>
        <p:spPr>
          <a:xfrm>
            <a:off x="7770264" y="6450381"/>
            <a:ext cx="125546" cy="426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5" action="ppaction://hlinksldjump" tooltip="Android 4: 6 @ -1.4%"/>
          </p:cNvPr>
          <p:cNvSpPr/>
          <p:nvPr/>
        </p:nvSpPr>
        <p:spPr>
          <a:xfrm>
            <a:off x="7895810" y="6395374"/>
            <a:ext cx="96587" cy="51901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5" action="ppaction://hlinksldjump" tooltip="Android 3: 5 @ +88.4%"/>
          </p:cNvPr>
          <p:cNvSpPr/>
          <p:nvPr/>
        </p:nvSpPr>
        <p:spPr>
          <a:xfrm>
            <a:off x="7895810" y="6447276"/>
            <a:ext cx="96587" cy="45723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5" name="Rectangle 1794">
            <a:hlinkClick r:id="rId5" action="ppaction://hlinksldjump" tooltip="iOS 5: 5 @ +15.7%"/>
          </p:cNvPr>
          <p:cNvSpPr/>
          <p:nvPr/>
        </p:nvSpPr>
        <p:spPr>
          <a:xfrm>
            <a:off x="7992397" y="6395374"/>
            <a:ext cx="84049" cy="48942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6" name="Rectangle 1795">
            <a:hlinkClick r:id="rId5" action="ppaction://hlinksldjump" tooltip="Java ME: 4 @ +314.3%"/>
          </p:cNvPr>
          <p:cNvSpPr/>
          <p:nvPr/>
        </p:nvSpPr>
        <p:spPr>
          <a:xfrm>
            <a:off x="8076446" y="6395374"/>
            <a:ext cx="67110" cy="489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5" action="ppaction://hlinksldjump" tooltip="Windows: 3 @ +68.7%"/>
          </p:cNvPr>
          <p:cNvSpPr/>
          <p:nvPr/>
        </p:nvSpPr>
        <p:spPr>
          <a:xfrm>
            <a:off x="7992397" y="6444316"/>
            <a:ext cx="60499" cy="48683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5" action="ppaction://hlinksldjump" tooltip="Android 2: 3 @ +63.0%"/>
          </p:cNvPr>
          <p:cNvSpPr/>
          <p:nvPr/>
        </p:nvSpPr>
        <p:spPr>
          <a:xfrm>
            <a:off x="8052896" y="6444316"/>
            <a:ext cx="69707" cy="39108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5" action="ppaction://hlinksldjump" tooltip="Black berry: 1 @ -3.0%"/>
          </p:cNvPr>
          <p:cNvSpPr/>
          <p:nvPr/>
        </p:nvSpPr>
        <p:spPr>
          <a:xfrm>
            <a:off x="8122603" y="6444316"/>
            <a:ext cx="20954" cy="3910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5" action="ppaction://hlinksldjump" tooltip="Symbian: 1 @ +18.1%"/>
          </p:cNvPr>
          <p:cNvSpPr/>
          <p:nvPr/>
        </p:nvSpPr>
        <p:spPr>
          <a:xfrm>
            <a:off x="8052896" y="6483424"/>
            <a:ext cx="66432" cy="9575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1" name="Rectangle 1800">
            <a:hlinkClick r:id="rId5" action="ppaction://hlinksldjump" tooltip="Other: 0 @ +28.8%"/>
          </p:cNvPr>
          <p:cNvSpPr/>
          <p:nvPr/>
        </p:nvSpPr>
        <p:spPr>
          <a:xfrm>
            <a:off x="8119328" y="6483424"/>
            <a:ext cx="24229" cy="9575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Rectangle 1801">
            <a:hlinkClick r:id="rId5" action="ppaction://hlinksldjump" tooltip="Listener: 4 @ +71.1%"/>
          </p:cNvPr>
          <p:cNvSpPr/>
          <p:nvPr/>
        </p:nvSpPr>
        <p:spPr>
          <a:xfrm>
            <a:off x="7757564" y="6382674"/>
            <a:ext cx="398693" cy="123025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03" name="Rectangle 1802">
            <a:hlinkClick r:id="rId5" action="ppaction://hlinksldjump" tooltip="iOS 5: 5 @ +79.9%"/>
          </p:cNvPr>
          <p:cNvSpPr/>
          <p:nvPr/>
        </p:nvSpPr>
        <p:spPr>
          <a:xfrm>
            <a:off x="8168957" y="6222346"/>
            <a:ext cx="105018" cy="37570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Rectangle 1803">
            <a:hlinkClick r:id="rId5" action="ppaction://hlinksldjump" tooltip="Android 4: 4 @ +43.8%"/>
          </p:cNvPr>
          <p:cNvSpPr/>
          <p:nvPr/>
        </p:nvSpPr>
        <p:spPr>
          <a:xfrm>
            <a:off x="8168957" y="6259916"/>
            <a:ext cx="105018" cy="31274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Rectangle 1804">
            <a:hlinkClick r:id="rId5" action="ppaction://hlinksldjump" tooltip="Android 3: 4 @ +185.5%"/>
          </p:cNvPr>
          <p:cNvSpPr/>
          <p:nvPr/>
        </p:nvSpPr>
        <p:spPr>
          <a:xfrm>
            <a:off x="8273975" y="6222346"/>
            <a:ext cx="86601" cy="353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5" action="ppaction://hlinksldjump" tooltip="iOS 4: 4 @ +720.6%"/>
          </p:cNvPr>
          <p:cNvSpPr/>
          <p:nvPr/>
        </p:nvSpPr>
        <p:spPr>
          <a:xfrm>
            <a:off x="8273975" y="6257729"/>
            <a:ext cx="86601" cy="334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5" action="ppaction://hlinksldjump" tooltip="Java ME: 3 @ -20.7%"/>
          </p:cNvPr>
          <p:cNvSpPr/>
          <p:nvPr/>
        </p:nvSpPr>
        <p:spPr>
          <a:xfrm>
            <a:off x="8360576" y="6222346"/>
            <a:ext cx="57399" cy="3563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Rectangle 1807">
            <a:hlinkClick r:id="rId5" action="ppaction://hlinksldjump" tooltip="iOS 3: 1 @ +8.6%"/>
          </p:cNvPr>
          <p:cNvSpPr/>
          <p:nvPr/>
        </p:nvSpPr>
        <p:spPr>
          <a:xfrm>
            <a:off x="8417975" y="6222346"/>
            <a:ext cx="31313" cy="35631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Rectangle 1808">
            <a:hlinkClick r:id="rId5" action="ppaction://hlinksldjump" tooltip="Windows: 1 @ +37.9%"/>
          </p:cNvPr>
          <p:cNvSpPr/>
          <p:nvPr/>
        </p:nvSpPr>
        <p:spPr>
          <a:xfrm>
            <a:off x="8360576" y="6257976"/>
            <a:ext cx="58281" cy="16794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5" action="ppaction://hlinksldjump" tooltip="Android 2: 1 @ +inf%"/>
          </p:cNvPr>
          <p:cNvSpPr/>
          <p:nvPr/>
        </p:nvSpPr>
        <p:spPr>
          <a:xfrm>
            <a:off x="8360576" y="6274770"/>
            <a:ext cx="58281" cy="164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5" action="ppaction://hlinksldjump" tooltip="Black berry: 1 @ +27.6%"/>
          </p:cNvPr>
          <p:cNvSpPr/>
          <p:nvPr/>
        </p:nvSpPr>
        <p:spPr>
          <a:xfrm>
            <a:off x="8418857" y="6257976"/>
            <a:ext cx="30430" cy="27275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5" action="ppaction://hlinksldjump" tooltip="Symbian: 0 @ +inf%"/>
          </p:cNvPr>
          <p:cNvSpPr/>
          <p:nvPr/>
        </p:nvSpPr>
        <p:spPr>
          <a:xfrm>
            <a:off x="8418857" y="6285251"/>
            <a:ext cx="30430" cy="59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5" action="ppaction://hlinksldjump" tooltip="Browser: 2 @ +76.0%"/>
          </p:cNvPr>
          <p:cNvSpPr/>
          <p:nvPr/>
        </p:nvSpPr>
        <p:spPr>
          <a:xfrm>
            <a:off x="8156257" y="6209646"/>
            <a:ext cx="305731" cy="94244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4" name="Rectangle 1813">
            <a:hlinkClick r:id="rId5" action="ppaction://hlinksldjump" tooltip="Android 4: 3 @ +421.4%"/>
          </p:cNvPr>
          <p:cNvSpPr/>
          <p:nvPr/>
        </p:nvSpPr>
        <p:spPr>
          <a:xfrm>
            <a:off x="8168957" y="6316590"/>
            <a:ext cx="73259" cy="353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5" name="Rectangle 1814">
            <a:hlinkClick r:id="rId5" action="ppaction://hlinksldjump" tooltip="iOS 4: 3 @ +16.0%"/>
          </p:cNvPr>
          <p:cNvSpPr/>
          <p:nvPr/>
        </p:nvSpPr>
        <p:spPr>
          <a:xfrm>
            <a:off x="8242216" y="6316590"/>
            <a:ext cx="69659" cy="35384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6" name="Rectangle 1815">
            <a:hlinkClick r:id="rId5" action="ppaction://hlinksldjump" tooltip="iOS 5: 3 @ +97.0%"/>
          </p:cNvPr>
          <p:cNvSpPr/>
          <p:nvPr/>
        </p:nvSpPr>
        <p:spPr>
          <a:xfrm>
            <a:off x="8168957" y="6351974"/>
            <a:ext cx="71111" cy="32058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7" name="Rectangle 1816">
            <a:hlinkClick r:id="rId5" action="ppaction://hlinksldjump" tooltip="Java ME: 3 @ +362.7%"/>
          </p:cNvPr>
          <p:cNvSpPr/>
          <p:nvPr/>
        </p:nvSpPr>
        <p:spPr>
          <a:xfrm>
            <a:off x="8168957" y="6384032"/>
            <a:ext cx="71111" cy="281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8" name="Rectangle 1817">
            <a:hlinkClick r:id="rId5" action="ppaction://hlinksldjump" tooltip="Android 3: 1 @ -23.5%"/>
          </p:cNvPr>
          <p:cNvSpPr/>
          <p:nvPr/>
        </p:nvSpPr>
        <p:spPr>
          <a:xfrm>
            <a:off x="8240068" y="6351974"/>
            <a:ext cx="39629" cy="24245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5" action="ppaction://hlinksldjump" tooltip="Black berry: 1 @ +inf%"/>
          </p:cNvPr>
          <p:cNvSpPr/>
          <p:nvPr/>
        </p:nvSpPr>
        <p:spPr>
          <a:xfrm>
            <a:off x="8279697" y="6351974"/>
            <a:ext cx="32178" cy="242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5" action="ppaction://hlinksldjump" tooltip="iOS 3: 1 @ -28.3%"/>
          </p:cNvPr>
          <p:cNvSpPr/>
          <p:nvPr/>
        </p:nvSpPr>
        <p:spPr>
          <a:xfrm>
            <a:off x="8240068" y="6376218"/>
            <a:ext cx="38786" cy="19992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5" action="ppaction://hlinksldjump" tooltip="Windows: 1 @ +50.6%"/>
          </p:cNvPr>
          <p:cNvSpPr/>
          <p:nvPr/>
        </p:nvSpPr>
        <p:spPr>
          <a:xfrm>
            <a:off x="8278854" y="6376218"/>
            <a:ext cx="33021" cy="19992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2" name="Rectangle 1821">
            <a:hlinkClick r:id="rId5" action="ppaction://hlinksldjump" tooltip="Android 2: 1 @ -39.9%"/>
          </p:cNvPr>
          <p:cNvSpPr/>
          <p:nvPr/>
        </p:nvSpPr>
        <p:spPr>
          <a:xfrm>
            <a:off x="8240068" y="6396210"/>
            <a:ext cx="35104" cy="1597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5" action="ppaction://hlinksldjump" tooltip="Android 1: 0 @ +inf%"/>
          </p:cNvPr>
          <p:cNvSpPr/>
          <p:nvPr/>
        </p:nvSpPr>
        <p:spPr>
          <a:xfrm>
            <a:off x="8275172" y="6396210"/>
            <a:ext cx="23383" cy="159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5" action="ppaction://hlinksldjump" tooltip="Symbian: 0 @ +177.0%"/>
          </p:cNvPr>
          <p:cNvSpPr/>
          <p:nvPr/>
        </p:nvSpPr>
        <p:spPr>
          <a:xfrm>
            <a:off x="8298555" y="6396210"/>
            <a:ext cx="13320" cy="159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5" action="ppaction://hlinksldjump" tooltip="Cameraman: 1 @ +70.8%"/>
          </p:cNvPr>
          <p:cNvSpPr/>
          <p:nvPr/>
        </p:nvSpPr>
        <p:spPr>
          <a:xfrm>
            <a:off x="8156257" y="6303890"/>
            <a:ext cx="168318" cy="120997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5" action="ppaction://hlinksldjump" tooltip="Android 4: 3 @ +241.5%"/>
          </p:cNvPr>
          <p:cNvSpPr/>
          <p:nvPr/>
        </p:nvSpPr>
        <p:spPr>
          <a:xfrm>
            <a:off x="8337275" y="6316590"/>
            <a:ext cx="65747" cy="340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7" name="Rectangle 1826">
            <a:hlinkClick r:id="rId5" action="ppaction://hlinksldjump" tooltip="Java ME: 2 @ +296.8%"/>
          </p:cNvPr>
          <p:cNvSpPr/>
          <p:nvPr/>
        </p:nvSpPr>
        <p:spPr>
          <a:xfrm>
            <a:off x="8403021" y="6316590"/>
            <a:ext cx="46266" cy="340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5" action="ppaction://hlinksldjump" tooltip="iOS 3: 2 @ +273.1%"/>
          </p:cNvPr>
          <p:cNvSpPr/>
          <p:nvPr/>
        </p:nvSpPr>
        <p:spPr>
          <a:xfrm>
            <a:off x="8337275" y="6350601"/>
            <a:ext cx="57540" cy="236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9" name="Rectangle 1828">
            <a:hlinkClick r:id="rId5" action="ppaction://hlinksldjump" tooltip="Windows: 2 @ +inf%"/>
          </p:cNvPr>
          <p:cNvSpPr/>
          <p:nvPr/>
        </p:nvSpPr>
        <p:spPr>
          <a:xfrm>
            <a:off x="8394815" y="6350601"/>
            <a:ext cx="54472" cy="236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5" action="ppaction://hlinksldjump" tooltip="iOS 5: 1 @ +22.8%"/>
          </p:cNvPr>
          <p:cNvSpPr/>
          <p:nvPr/>
        </p:nvSpPr>
        <p:spPr>
          <a:xfrm>
            <a:off x="8337275" y="6374263"/>
            <a:ext cx="51292" cy="19163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1" name="Rectangle 1830">
            <a:hlinkClick r:id="rId5" action="ppaction://hlinksldjump" tooltip="Android 2: 1 @ +446.7%"/>
          </p:cNvPr>
          <p:cNvSpPr/>
          <p:nvPr/>
        </p:nvSpPr>
        <p:spPr>
          <a:xfrm>
            <a:off x="8337275" y="6393426"/>
            <a:ext cx="51292" cy="187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5" action="ppaction://hlinksldjump" tooltip="Android 3: 1 @ -56.3%"/>
          </p:cNvPr>
          <p:cNvSpPr/>
          <p:nvPr/>
        </p:nvSpPr>
        <p:spPr>
          <a:xfrm>
            <a:off x="8388567" y="6374263"/>
            <a:ext cx="33058" cy="26856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5" action="ppaction://hlinksldjump" tooltip="iOS 4: 1 @ +1.8%"/>
          </p:cNvPr>
          <p:cNvSpPr/>
          <p:nvPr/>
        </p:nvSpPr>
        <p:spPr>
          <a:xfrm>
            <a:off x="8421625" y="6374263"/>
            <a:ext cx="27663" cy="26856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5" action="ppaction://hlinksldjump" tooltip="Black berry: 0 @ +122.0%"/>
          </p:cNvPr>
          <p:cNvSpPr/>
          <p:nvPr/>
        </p:nvSpPr>
        <p:spPr>
          <a:xfrm>
            <a:off x="8388567" y="6401119"/>
            <a:ext cx="29115" cy="110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5" name="Rectangle 1834">
            <a:hlinkClick r:id="rId5" action="ppaction://hlinksldjump" tooltip="Other: 0 @ +inf%"/>
          </p:cNvPr>
          <p:cNvSpPr/>
          <p:nvPr/>
        </p:nvSpPr>
        <p:spPr>
          <a:xfrm>
            <a:off x="8417682" y="6401119"/>
            <a:ext cx="19024" cy="110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5" action="ppaction://hlinksldjump" tooltip="Symbian: 0 @ +inf%"/>
          </p:cNvPr>
          <p:cNvSpPr/>
          <p:nvPr/>
        </p:nvSpPr>
        <p:spPr>
          <a:xfrm>
            <a:off x="8436706" y="6401119"/>
            <a:ext cx="12581" cy="110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7" name="Rectangle 1836">
            <a:hlinkClick r:id="rId5" action="ppaction://hlinksldjump" tooltip="Traveller: 1 @ +102.0%"/>
          </p:cNvPr>
          <p:cNvSpPr/>
          <p:nvPr/>
        </p:nvSpPr>
        <p:spPr>
          <a:xfrm>
            <a:off x="8324575" y="6303890"/>
            <a:ext cx="137413" cy="1209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8" name="Rectangle 1837">
            <a:hlinkClick r:id="rId5" action="ppaction://hlinksldjump" tooltip="Android 4: 4 @ +78.5%"/>
          </p:cNvPr>
          <p:cNvSpPr/>
          <p:nvPr/>
        </p:nvSpPr>
        <p:spPr>
          <a:xfrm>
            <a:off x="8168957" y="6437587"/>
            <a:ext cx="71567" cy="36907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5" action="ppaction://hlinksldjump" tooltip="iOS 5: 2 @ +177.9%"/>
          </p:cNvPr>
          <p:cNvSpPr/>
          <p:nvPr/>
        </p:nvSpPr>
        <p:spPr>
          <a:xfrm>
            <a:off x="8168957" y="6474494"/>
            <a:ext cx="71567" cy="185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0" name="Rectangle 1839">
            <a:hlinkClick r:id="rId5" action="ppaction://hlinksldjump" tooltip="iOS 4: 2 @ +100.0%"/>
          </p:cNvPr>
          <p:cNvSpPr/>
          <p:nvPr/>
        </p:nvSpPr>
        <p:spPr>
          <a:xfrm>
            <a:off x="8240524" y="6437587"/>
            <a:ext cx="53379" cy="242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1" name="Rectangle 1840">
            <a:hlinkClick r:id="rId5" action="ppaction://hlinksldjump" tooltip="Android 3: 2 @ +105.5%"/>
          </p:cNvPr>
          <p:cNvSpPr/>
          <p:nvPr/>
        </p:nvSpPr>
        <p:spPr>
          <a:xfrm>
            <a:off x="8293903" y="6437587"/>
            <a:ext cx="50802" cy="242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5" action="ppaction://hlinksldjump" tooltip="iOS 3: 2 @ +6.9%"/>
          </p:cNvPr>
          <p:cNvSpPr/>
          <p:nvPr/>
        </p:nvSpPr>
        <p:spPr>
          <a:xfrm>
            <a:off x="8240524" y="6461843"/>
            <a:ext cx="60859" cy="18544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5" action="ppaction://hlinksldjump" tooltip="Windows: 1 @ -20.9%"/>
          </p:cNvPr>
          <p:cNvSpPr/>
          <p:nvPr/>
        </p:nvSpPr>
        <p:spPr>
          <a:xfrm>
            <a:off x="8240524" y="6480387"/>
            <a:ext cx="60859" cy="12612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4" name="Rectangle 1843">
            <a:hlinkClick r:id="rId5" action="ppaction://hlinksldjump" tooltip="Black berry: 1 @ +inf%"/>
          </p:cNvPr>
          <p:cNvSpPr/>
          <p:nvPr/>
        </p:nvSpPr>
        <p:spPr>
          <a:xfrm>
            <a:off x="8301383" y="6461843"/>
            <a:ext cx="24906" cy="187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5" action="ppaction://hlinksldjump" tooltip="Java ME: 1 @ -78.9%"/>
          </p:cNvPr>
          <p:cNvSpPr/>
          <p:nvPr/>
        </p:nvSpPr>
        <p:spPr>
          <a:xfrm>
            <a:off x="8326289" y="6461843"/>
            <a:ext cx="18416" cy="18760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5" action="ppaction://hlinksldjump" tooltip="Android 2: 1 @ +inf%"/>
          </p:cNvPr>
          <p:cNvSpPr/>
          <p:nvPr/>
        </p:nvSpPr>
        <p:spPr>
          <a:xfrm>
            <a:off x="8301383" y="6480603"/>
            <a:ext cx="27761" cy="123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5" action="ppaction://hlinksldjump" tooltip="Symbian: 0 @ +1.9%"/>
          </p:cNvPr>
          <p:cNvSpPr/>
          <p:nvPr/>
        </p:nvSpPr>
        <p:spPr>
          <a:xfrm>
            <a:off x="8329144" y="6480603"/>
            <a:ext cx="15561" cy="12396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8" name="Rectangle 1847">
            <a:hlinkClick r:id="rId5" action="ppaction://hlinksldjump" tooltip="Connected: 1 @ +36.0%"/>
          </p:cNvPr>
          <p:cNvSpPr/>
          <p:nvPr/>
        </p:nvSpPr>
        <p:spPr>
          <a:xfrm>
            <a:off x="8156257" y="6424887"/>
            <a:ext cx="201148" cy="80812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5" action="ppaction://hlinksldjump" tooltip="iOS 4: 2 @ +35.9%"/>
          </p:cNvPr>
          <p:cNvSpPr/>
          <p:nvPr/>
        </p:nvSpPr>
        <p:spPr>
          <a:xfrm>
            <a:off x="8370105" y="6437587"/>
            <a:ext cx="40910" cy="23666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0" name="Rectangle 1849">
            <a:hlinkClick r:id="rId5" action="ppaction://hlinksldjump" tooltip="iOS 5: 2 @ +104.0%"/>
          </p:cNvPr>
          <p:cNvSpPr/>
          <p:nvPr/>
        </p:nvSpPr>
        <p:spPr>
          <a:xfrm>
            <a:off x="8411015" y="6437587"/>
            <a:ext cx="38273" cy="236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5" action="ppaction://hlinksldjump" tooltip="iOS 3: 1 @ -17.0%"/>
          </p:cNvPr>
          <p:cNvSpPr/>
          <p:nvPr/>
        </p:nvSpPr>
        <p:spPr>
          <a:xfrm>
            <a:off x="8370105" y="6461253"/>
            <a:ext cx="36916" cy="17341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5" action="ppaction://hlinksldjump" tooltip="Java ME: 1 @ +12.2%"/>
          </p:cNvPr>
          <p:cNvSpPr/>
          <p:nvPr/>
        </p:nvSpPr>
        <p:spPr>
          <a:xfrm>
            <a:off x="8370105" y="6478594"/>
            <a:ext cx="36916" cy="14405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3" name="Rectangle 1852">
            <a:hlinkClick r:id="rId5" action="ppaction://hlinksldjump" tooltip="Black berry: 1 @ +135.5%"/>
          </p:cNvPr>
          <p:cNvSpPr/>
          <p:nvPr/>
        </p:nvSpPr>
        <p:spPr>
          <a:xfrm>
            <a:off x="8407021" y="6461253"/>
            <a:ext cx="24077" cy="198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5" action="ppaction://hlinksldjump" tooltip="Android 4: 1 @ -65.4%"/>
          </p:cNvPr>
          <p:cNvSpPr/>
          <p:nvPr/>
        </p:nvSpPr>
        <p:spPr>
          <a:xfrm>
            <a:off x="8431098" y="6461253"/>
            <a:ext cx="18190" cy="19896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5" action="ppaction://hlinksldjump" tooltip="Windows: 0 @ +16.3%"/>
          </p:cNvPr>
          <p:cNvSpPr/>
          <p:nvPr/>
        </p:nvSpPr>
        <p:spPr>
          <a:xfrm>
            <a:off x="8407021" y="6481149"/>
            <a:ext cx="15842" cy="1185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5" action="ppaction://hlinksldjump" tooltip="Android 3: 0 @ -19.7%"/>
          </p:cNvPr>
          <p:cNvSpPr/>
          <p:nvPr/>
        </p:nvSpPr>
        <p:spPr>
          <a:xfrm>
            <a:off x="8422863" y="6481149"/>
            <a:ext cx="13441" cy="11850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Rectangle 1856">
            <a:hlinkClick r:id="rId5" action="ppaction://hlinksldjump" tooltip="Android 2: 0 @ +1.8%"/>
          </p:cNvPr>
          <p:cNvSpPr/>
          <p:nvPr/>
        </p:nvSpPr>
        <p:spPr>
          <a:xfrm>
            <a:off x="8436304" y="6481149"/>
            <a:ext cx="12984" cy="9389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5" action="ppaction://hlinksldjump" tooltip="Android 1: 0 @ +inf%"/>
          </p:cNvPr>
          <p:cNvSpPr/>
          <p:nvPr/>
        </p:nvSpPr>
        <p:spPr>
          <a:xfrm>
            <a:off x="8436304" y="6490538"/>
            <a:ext cx="12984" cy="24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5" action="ppaction://hlinksldjump" tooltip="Picky: 1 @ +6.2%"/>
          </p:cNvPr>
          <p:cNvSpPr/>
          <p:nvPr/>
        </p:nvSpPr>
        <p:spPr>
          <a:xfrm>
            <a:off x="8357405" y="6424887"/>
            <a:ext cx="104583" cy="80812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0" name="Rectangle 1859">
            <a:hlinkClick r:id="rId5" action="ppaction://hlinksldjump" tooltip="Health: 3 @ +68.1%"/>
          </p:cNvPr>
          <p:cNvSpPr/>
          <p:nvPr/>
        </p:nvSpPr>
        <p:spPr>
          <a:xfrm>
            <a:off x="7744864" y="5966961"/>
            <a:ext cx="729824" cy="551438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Health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861" name="Rectangle 1860">
            <a:hlinkClick r:id="rId5" action="ppaction://hlinksldjump" tooltip="Android 4: 16 @ +532.0%"/>
          </p:cNvPr>
          <p:cNvSpPr/>
          <p:nvPr/>
        </p:nvSpPr>
        <p:spPr>
          <a:xfrm>
            <a:off x="8500088" y="5992361"/>
            <a:ext cx="163644" cy="897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5" action="ppaction://hlinksldjump" tooltip="Android 3: 13 @ +208.6%"/>
          </p:cNvPr>
          <p:cNvSpPr/>
          <p:nvPr/>
        </p:nvSpPr>
        <p:spPr>
          <a:xfrm>
            <a:off x="8663732" y="5992361"/>
            <a:ext cx="137352" cy="897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5" action="ppaction://hlinksldjump" tooltip="iOS 5: 10 @ +137.4%"/>
          </p:cNvPr>
          <p:cNvSpPr/>
          <p:nvPr/>
        </p:nvSpPr>
        <p:spPr>
          <a:xfrm>
            <a:off x="8500088" y="6082094"/>
            <a:ext cx="124841" cy="763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5" action="ppaction://hlinksldjump" tooltip="iOS 4: 8 @ -17.9%"/>
          </p:cNvPr>
          <p:cNvSpPr/>
          <p:nvPr/>
        </p:nvSpPr>
        <p:spPr>
          <a:xfrm>
            <a:off x="8500088" y="6158426"/>
            <a:ext cx="124841" cy="56775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5" action="ppaction://hlinksldjump" tooltip="Java ME: 7 @ +63.1%"/>
          </p:cNvPr>
          <p:cNvSpPr/>
          <p:nvPr/>
        </p:nvSpPr>
        <p:spPr>
          <a:xfrm>
            <a:off x="8624929" y="6082094"/>
            <a:ext cx="96886" cy="63516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6" name="Rectangle 1865">
            <a:hlinkClick r:id="rId5" action="ppaction://hlinksldjump" tooltip="Android 2: 5 @ +90.7%"/>
          </p:cNvPr>
          <p:cNvSpPr/>
          <p:nvPr/>
        </p:nvSpPr>
        <p:spPr>
          <a:xfrm>
            <a:off x="8721815" y="6082094"/>
            <a:ext cx="79268" cy="63516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5" action="ppaction://hlinksldjump" tooltip="iOS 3: 5 @ -13.6%"/>
          </p:cNvPr>
          <p:cNvSpPr/>
          <p:nvPr/>
        </p:nvSpPr>
        <p:spPr>
          <a:xfrm>
            <a:off x="8624929" y="6145610"/>
            <a:ext cx="120532" cy="39266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5" action="ppaction://hlinksldjump" tooltip="Black berry: 4 @ +126.2%"/>
          </p:cNvPr>
          <p:cNvSpPr/>
          <p:nvPr/>
        </p:nvSpPr>
        <p:spPr>
          <a:xfrm>
            <a:off x="8624929" y="6184876"/>
            <a:ext cx="120532" cy="303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5" action="ppaction://hlinksldjump" tooltip="Windows: 2 @ +122.5%"/>
          </p:cNvPr>
          <p:cNvSpPr/>
          <p:nvPr/>
        </p:nvSpPr>
        <p:spPr>
          <a:xfrm>
            <a:off x="8745461" y="6145610"/>
            <a:ext cx="55623" cy="373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0" name="Rectangle 1869">
            <a:hlinkClick r:id="rId5" action="ppaction://hlinksldjump" tooltip="Symbian: 1 @ -22.2%"/>
          </p:cNvPr>
          <p:cNvSpPr/>
          <p:nvPr/>
        </p:nvSpPr>
        <p:spPr>
          <a:xfrm>
            <a:off x="8745461" y="6182970"/>
            <a:ext cx="40141" cy="26925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5" action="ppaction://hlinksldjump" tooltip="Android 1: 0 @ +inf%"/>
          </p:cNvPr>
          <p:cNvSpPr/>
          <p:nvPr/>
        </p:nvSpPr>
        <p:spPr>
          <a:xfrm>
            <a:off x="8785601" y="6182970"/>
            <a:ext cx="15482" cy="269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2" name="Rectangle 1871">
            <a:hlinkClick r:id="rId5" action="ppaction://hlinksldjump" tooltip="Other: 0 @ +inf%"/>
          </p:cNvPr>
          <p:cNvSpPr/>
          <p:nvPr/>
        </p:nvSpPr>
        <p:spPr>
          <a:xfrm>
            <a:off x="8745461" y="6209895"/>
            <a:ext cx="55623" cy="53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5" action="ppaction://hlinksldjump" tooltip="Retired: 6 @ +92.8%"/>
          </p:cNvPr>
          <p:cNvSpPr/>
          <p:nvPr/>
        </p:nvSpPr>
        <p:spPr>
          <a:xfrm>
            <a:off x="8487388" y="5979661"/>
            <a:ext cx="326396" cy="248241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74" name="Rectangle 1873">
            <a:hlinkClick r:id="rId5" action="ppaction://hlinksldjump" tooltip="iOS 3: 11 @ +115.5%"/>
          </p:cNvPr>
          <p:cNvSpPr/>
          <p:nvPr/>
        </p:nvSpPr>
        <p:spPr>
          <a:xfrm>
            <a:off x="8826484" y="5992361"/>
            <a:ext cx="150008" cy="664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5" action="ppaction://hlinksldjump" tooltip="Android 4: 10 @ -32.2%"/>
          </p:cNvPr>
          <p:cNvSpPr/>
          <p:nvPr/>
        </p:nvSpPr>
        <p:spPr>
          <a:xfrm>
            <a:off x="8976492" y="5992361"/>
            <a:ext cx="142108" cy="66476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5" action="ppaction://hlinksldjump" tooltip="iOS 4: 10 @ +54.6%"/>
          </p:cNvPr>
          <p:cNvSpPr/>
          <p:nvPr/>
        </p:nvSpPr>
        <p:spPr>
          <a:xfrm>
            <a:off x="8826484" y="6058836"/>
            <a:ext cx="149067" cy="62696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5" action="ppaction://hlinksldjump" tooltip="iOS 5: 10 @ +88.0%"/>
          </p:cNvPr>
          <p:cNvSpPr/>
          <p:nvPr/>
        </p:nvSpPr>
        <p:spPr>
          <a:xfrm>
            <a:off x="8975551" y="6058836"/>
            <a:ext cx="143049" cy="62696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5" action="ppaction://hlinksldjump" tooltip="Android 3: 9 @ +166.9%"/>
          </p:cNvPr>
          <p:cNvSpPr/>
          <p:nvPr/>
        </p:nvSpPr>
        <p:spPr>
          <a:xfrm>
            <a:off x="8826484" y="6121533"/>
            <a:ext cx="146575" cy="554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9" name="Rectangle 1878">
            <a:hlinkClick r:id="rId5" action="ppaction://hlinksldjump" tooltip="Java ME: 6 @ +35.3%"/>
          </p:cNvPr>
          <p:cNvSpPr/>
          <p:nvPr/>
        </p:nvSpPr>
        <p:spPr>
          <a:xfrm>
            <a:off x="8826484" y="6176956"/>
            <a:ext cx="146575" cy="38245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5" action="ppaction://hlinksldjump" tooltip="Windows: 4 @ +13.2%"/>
          </p:cNvPr>
          <p:cNvSpPr/>
          <p:nvPr/>
        </p:nvSpPr>
        <p:spPr>
          <a:xfrm>
            <a:off x="8973059" y="6121533"/>
            <a:ext cx="73007" cy="48262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5" action="ppaction://hlinksldjump" tooltip="Symbian: 4 @ +380.2%"/>
          </p:cNvPr>
          <p:cNvSpPr/>
          <p:nvPr/>
        </p:nvSpPr>
        <p:spPr>
          <a:xfrm>
            <a:off x="9046066" y="6121533"/>
            <a:ext cx="72534" cy="482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2" name="Rectangle 1881">
            <a:hlinkClick r:id="rId5" action="ppaction://hlinksldjump" tooltip="Android 2: 3 @ +46.0%"/>
          </p:cNvPr>
          <p:cNvSpPr/>
          <p:nvPr/>
        </p:nvSpPr>
        <p:spPr>
          <a:xfrm>
            <a:off x="8973059" y="6169795"/>
            <a:ext cx="66719" cy="45406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5" action="ppaction://hlinksldjump" tooltip="Black berry: 3 @ +270.2%"/>
          </p:cNvPr>
          <p:cNvSpPr/>
          <p:nvPr/>
        </p:nvSpPr>
        <p:spPr>
          <a:xfrm>
            <a:off x="9039778" y="6169795"/>
            <a:ext cx="78822" cy="349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4" name="Rectangle 1883">
            <a:hlinkClick r:id="rId5" action="ppaction://hlinksldjump" tooltip="Android 1: 1 @ +144.1%"/>
          </p:cNvPr>
          <p:cNvSpPr/>
          <p:nvPr/>
        </p:nvSpPr>
        <p:spPr>
          <a:xfrm>
            <a:off x="9039778" y="6204733"/>
            <a:ext cx="50221" cy="104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5" action="ppaction://hlinksldjump" tooltip="Other: 0 @ +inf%"/>
          </p:cNvPr>
          <p:cNvSpPr/>
          <p:nvPr/>
        </p:nvSpPr>
        <p:spPr>
          <a:xfrm>
            <a:off x="9090000" y="6204733"/>
            <a:ext cx="28600" cy="104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5" action="ppaction://hlinksldjump" tooltip="Newbie: 6 @ +49.8%"/>
          </p:cNvPr>
          <p:cNvSpPr/>
          <p:nvPr/>
        </p:nvSpPr>
        <p:spPr>
          <a:xfrm>
            <a:off x="8813784" y="5979661"/>
            <a:ext cx="317516" cy="248241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87" name="Rectangle 1886">
            <a:hlinkClick r:id="rId5" action="ppaction://hlinksldjump" tooltip="iOS 4: 13 @ +215.8%"/>
          </p:cNvPr>
          <p:cNvSpPr/>
          <p:nvPr/>
        </p:nvSpPr>
        <p:spPr>
          <a:xfrm>
            <a:off x="8500088" y="6240601"/>
            <a:ext cx="137525" cy="816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5" action="ppaction://hlinksldjump" tooltip="Android 4: 9 @ -8.8%"/>
          </p:cNvPr>
          <p:cNvSpPr/>
          <p:nvPr/>
        </p:nvSpPr>
        <p:spPr>
          <a:xfrm>
            <a:off x="8500088" y="6322231"/>
            <a:ext cx="137525" cy="59777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5" action="ppaction://hlinksldjump" tooltip="Android 3: 9 @ +47.2%"/>
          </p:cNvPr>
          <p:cNvSpPr/>
          <p:nvPr/>
        </p:nvSpPr>
        <p:spPr>
          <a:xfrm>
            <a:off x="8637613" y="6240601"/>
            <a:ext cx="116315" cy="68931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5" action="ppaction://hlinksldjump" tooltip="Java ME: 7 @ +16.5%"/>
          </p:cNvPr>
          <p:cNvSpPr/>
          <p:nvPr/>
        </p:nvSpPr>
        <p:spPr>
          <a:xfrm>
            <a:off x="8753928" y="6240601"/>
            <a:ext cx="85764" cy="68931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5" action="ppaction://hlinksldjump" tooltip="iOS 3: 6 @ +118.8%"/>
          </p:cNvPr>
          <p:cNvSpPr/>
          <p:nvPr/>
        </p:nvSpPr>
        <p:spPr>
          <a:xfrm>
            <a:off x="8637613" y="6309533"/>
            <a:ext cx="128682" cy="401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2" name="Rectangle 1891">
            <a:hlinkClick r:id="rId5" action="ppaction://hlinksldjump" tooltip="iOS 5: 5 @ -4.0%"/>
          </p:cNvPr>
          <p:cNvSpPr/>
          <p:nvPr/>
        </p:nvSpPr>
        <p:spPr>
          <a:xfrm>
            <a:off x="8637613" y="6349655"/>
            <a:ext cx="128682" cy="32354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5" action="ppaction://hlinksldjump" tooltip="Android 2: 2 @ -32.7%"/>
          </p:cNvPr>
          <p:cNvSpPr/>
          <p:nvPr/>
        </p:nvSpPr>
        <p:spPr>
          <a:xfrm>
            <a:off x="8766295" y="6309533"/>
            <a:ext cx="73396" cy="23492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5" action="ppaction://hlinksldjump" tooltip="Windows: 1 @ -35.5%"/>
          </p:cNvPr>
          <p:cNvSpPr/>
          <p:nvPr/>
        </p:nvSpPr>
        <p:spPr>
          <a:xfrm>
            <a:off x="8766295" y="6333025"/>
            <a:ext cx="37556" cy="34985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5" action="ppaction://hlinksldjump" tooltip="Black berry: 1 @ -0.6%"/>
          </p:cNvPr>
          <p:cNvSpPr/>
          <p:nvPr/>
        </p:nvSpPr>
        <p:spPr>
          <a:xfrm>
            <a:off x="8803852" y="6333025"/>
            <a:ext cx="35840" cy="34985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5" action="ppaction://hlinksldjump" tooltip="Symbian: 1 @ -33.7%"/>
          </p:cNvPr>
          <p:cNvSpPr/>
          <p:nvPr/>
        </p:nvSpPr>
        <p:spPr>
          <a:xfrm>
            <a:off x="8766295" y="6368010"/>
            <a:ext cx="53502" cy="13998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7" name="Rectangle 1896">
            <a:hlinkClick r:id="rId5" action="ppaction://hlinksldjump" tooltip="Android 1: 0 @ +inf%"/>
          </p:cNvPr>
          <p:cNvSpPr/>
          <p:nvPr/>
        </p:nvSpPr>
        <p:spPr>
          <a:xfrm>
            <a:off x="8819797" y="6368010"/>
            <a:ext cx="19894" cy="139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5" action="ppaction://hlinksldjump" tooltip="DINK: 4 @ +30.6%"/>
          </p:cNvPr>
          <p:cNvSpPr/>
          <p:nvPr/>
        </p:nvSpPr>
        <p:spPr>
          <a:xfrm>
            <a:off x="8487388" y="6227901"/>
            <a:ext cx="365004" cy="166807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99" name="Rectangle 1898">
            <a:hlinkClick r:id="rId5" action="ppaction://hlinksldjump" tooltip="iOS 4: 7 @ +124.2%"/>
          </p:cNvPr>
          <p:cNvSpPr/>
          <p:nvPr/>
        </p:nvSpPr>
        <p:spPr>
          <a:xfrm>
            <a:off x="8500088" y="6407408"/>
            <a:ext cx="115993" cy="467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5" action="ppaction://hlinksldjump" tooltip="Android 4: 6 @ +0.6%"/>
          </p:cNvPr>
          <p:cNvSpPr/>
          <p:nvPr/>
        </p:nvSpPr>
        <p:spPr>
          <a:xfrm>
            <a:off x="8500088" y="6454165"/>
            <a:ext cx="115993" cy="38834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5" action="ppaction://hlinksldjump" tooltip="iOS 5: 6 @ +44.2%"/>
          </p:cNvPr>
          <p:cNvSpPr/>
          <p:nvPr/>
        </p:nvSpPr>
        <p:spPr>
          <a:xfrm>
            <a:off x="8616080" y="6407408"/>
            <a:ext cx="99172" cy="45222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5" action="ppaction://hlinksldjump" tooltip="Java ME: 5 @ +218.5%"/>
          </p:cNvPr>
          <p:cNvSpPr/>
          <p:nvPr/>
        </p:nvSpPr>
        <p:spPr>
          <a:xfrm>
            <a:off x="8616080" y="6452630"/>
            <a:ext cx="99172" cy="403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5" action="ppaction://hlinksldjump" tooltip="Android 3: 4 @ +58.1%"/>
          </p:cNvPr>
          <p:cNvSpPr/>
          <p:nvPr/>
        </p:nvSpPr>
        <p:spPr>
          <a:xfrm>
            <a:off x="8715253" y="6407408"/>
            <a:ext cx="69017" cy="47911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5" action="ppaction://hlinksldjump" tooltip="iOS 3: 3 @ +20.6%"/>
          </p:cNvPr>
          <p:cNvSpPr/>
          <p:nvPr/>
        </p:nvSpPr>
        <p:spPr>
          <a:xfrm>
            <a:off x="8784270" y="6407408"/>
            <a:ext cx="55422" cy="47911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5" name="Rectangle 1904">
            <a:hlinkClick r:id="rId5" action="ppaction://hlinksldjump" tooltip="Black berry: 2 @ +1119.9%"/>
          </p:cNvPr>
          <p:cNvSpPr/>
          <p:nvPr/>
        </p:nvSpPr>
        <p:spPr>
          <a:xfrm>
            <a:off x="8715253" y="6455319"/>
            <a:ext cx="42127" cy="376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5" action="ppaction://hlinksldjump" tooltip="Windows: 2 @ +58.3%"/>
          </p:cNvPr>
          <p:cNvSpPr/>
          <p:nvPr/>
        </p:nvSpPr>
        <p:spPr>
          <a:xfrm>
            <a:off x="8757380" y="6455319"/>
            <a:ext cx="69158" cy="20410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5" action="ppaction://hlinksldjump" tooltip="Android 2: 1 @ +92.3%"/>
          </p:cNvPr>
          <p:cNvSpPr/>
          <p:nvPr/>
        </p:nvSpPr>
        <p:spPr>
          <a:xfrm>
            <a:off x="8757380" y="6475729"/>
            <a:ext cx="69158" cy="17270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8" name="Rectangle 1907">
            <a:hlinkClick r:id="rId5" action="ppaction://hlinksldjump" tooltip="Symbian: 0 @ +28.0%"/>
          </p:cNvPr>
          <p:cNvSpPr/>
          <p:nvPr/>
        </p:nvSpPr>
        <p:spPr>
          <a:xfrm>
            <a:off x="8826538" y="6455319"/>
            <a:ext cx="13153" cy="25650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5" action="ppaction://hlinksldjump" tooltip="Other: 0 @ +inf%"/>
          </p:cNvPr>
          <p:cNvSpPr/>
          <p:nvPr/>
        </p:nvSpPr>
        <p:spPr>
          <a:xfrm>
            <a:off x="8826538" y="6480969"/>
            <a:ext cx="13153" cy="79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5" action="ppaction://hlinksldjump" tooltip="Android 1: 0 @ +inf%"/>
          </p:cNvPr>
          <p:cNvSpPr/>
          <p:nvPr/>
        </p:nvSpPr>
        <p:spPr>
          <a:xfrm>
            <a:off x="8826538" y="6488938"/>
            <a:ext cx="13153" cy="40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5" action="ppaction://hlinksldjump" tooltip="Listener: 3 @ +66.4%"/>
          </p:cNvPr>
          <p:cNvSpPr/>
          <p:nvPr/>
        </p:nvSpPr>
        <p:spPr>
          <a:xfrm>
            <a:off x="8487388" y="6394708"/>
            <a:ext cx="365004" cy="110991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12" name="Rectangle 1911">
            <a:hlinkClick r:id="rId5" action="ppaction://hlinksldjump" tooltip="Android 4: 4 @ +217.8%"/>
          </p:cNvPr>
          <p:cNvSpPr/>
          <p:nvPr/>
        </p:nvSpPr>
        <p:spPr>
          <a:xfrm>
            <a:off x="8865091" y="6240601"/>
            <a:ext cx="100494" cy="311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5" action="ppaction://hlinksldjump" tooltip="Android 3: 4 @ +61.0%"/>
          </p:cNvPr>
          <p:cNvSpPr/>
          <p:nvPr/>
        </p:nvSpPr>
        <p:spPr>
          <a:xfrm>
            <a:off x="8865091" y="6271779"/>
            <a:ext cx="100494" cy="30240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5" action="ppaction://hlinksldjump" tooltip="iOS 4: 4 @ +58.9%"/>
          </p:cNvPr>
          <p:cNvSpPr/>
          <p:nvPr/>
        </p:nvSpPr>
        <p:spPr>
          <a:xfrm>
            <a:off x="8965585" y="6240601"/>
            <a:ext cx="81683" cy="32520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5" action="ppaction://hlinksldjump" tooltip="iOS 3: 3 @ +179.1%"/>
          </p:cNvPr>
          <p:cNvSpPr/>
          <p:nvPr/>
        </p:nvSpPr>
        <p:spPr>
          <a:xfrm>
            <a:off x="8965585" y="6273121"/>
            <a:ext cx="81683" cy="288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5" action="ppaction://hlinksldjump" tooltip="Java ME: 1 @ -10.3%"/>
          </p:cNvPr>
          <p:cNvSpPr/>
          <p:nvPr/>
        </p:nvSpPr>
        <p:spPr>
          <a:xfrm>
            <a:off x="9047268" y="6240601"/>
            <a:ext cx="35817" cy="29840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5" action="ppaction://hlinksldjump" tooltip="iOS 5: 1 @ -59.7%"/>
          </p:cNvPr>
          <p:cNvSpPr/>
          <p:nvPr/>
        </p:nvSpPr>
        <p:spPr>
          <a:xfrm>
            <a:off x="9083085" y="6240601"/>
            <a:ext cx="35515" cy="29840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5" action="ppaction://hlinksldjump" tooltip="Android 2: 1 @ +11.3%"/>
          </p:cNvPr>
          <p:cNvSpPr/>
          <p:nvPr/>
        </p:nvSpPr>
        <p:spPr>
          <a:xfrm>
            <a:off x="9047268" y="6270441"/>
            <a:ext cx="44746" cy="18579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5" action="ppaction://hlinksldjump" tooltip="Black berry: 1 @ -12.9%"/>
          </p:cNvPr>
          <p:cNvSpPr/>
          <p:nvPr/>
        </p:nvSpPr>
        <p:spPr>
          <a:xfrm>
            <a:off x="9047268" y="6289020"/>
            <a:ext cx="44746" cy="12999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5" action="ppaction://hlinksldjump" tooltip="Windows: 1 @ -49.3%"/>
          </p:cNvPr>
          <p:cNvSpPr/>
          <p:nvPr/>
        </p:nvSpPr>
        <p:spPr>
          <a:xfrm>
            <a:off x="9092014" y="6270441"/>
            <a:ext cx="26586" cy="16130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1" name="Rectangle 1920">
            <a:hlinkClick r:id="rId5" action="ppaction://hlinksldjump" tooltip="Symbian: 0 @ -3.1%"/>
          </p:cNvPr>
          <p:cNvSpPr/>
          <p:nvPr/>
        </p:nvSpPr>
        <p:spPr>
          <a:xfrm>
            <a:off x="9092014" y="6286571"/>
            <a:ext cx="26586" cy="859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5" action="ppaction://hlinksldjump" tooltip="Android 1: 0 @ +50.7%"/>
          </p:cNvPr>
          <p:cNvSpPr/>
          <p:nvPr/>
        </p:nvSpPr>
        <p:spPr>
          <a:xfrm>
            <a:off x="9092014" y="6295161"/>
            <a:ext cx="26586" cy="6858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5" action="ppaction://hlinksldjump" tooltip="Browser: 2 @ +30.8%"/>
          </p:cNvPr>
          <p:cNvSpPr/>
          <p:nvPr/>
        </p:nvSpPr>
        <p:spPr>
          <a:xfrm>
            <a:off x="8852391" y="6227901"/>
            <a:ext cx="278909" cy="86817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5" action="ppaction://hlinksldjump" tooltip="Android 4: 3 @ +14.1%"/>
          </p:cNvPr>
          <p:cNvSpPr/>
          <p:nvPr/>
        </p:nvSpPr>
        <p:spPr>
          <a:xfrm>
            <a:off x="8865091" y="6327418"/>
            <a:ext cx="69443" cy="37465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5" name="Rectangle 1924">
            <a:hlinkClick r:id="rId5" action="ppaction://hlinksldjump" tooltip="Android 3: 3 @ +5.3%"/>
          </p:cNvPr>
          <p:cNvSpPr/>
          <p:nvPr/>
        </p:nvSpPr>
        <p:spPr>
          <a:xfrm>
            <a:off x="8934534" y="6327418"/>
            <a:ext cx="61645" cy="37465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5" action="ppaction://hlinksldjump" tooltip="iOS 4: 3 @ +10.2%"/>
          </p:cNvPr>
          <p:cNvSpPr/>
          <p:nvPr/>
        </p:nvSpPr>
        <p:spPr>
          <a:xfrm>
            <a:off x="8865091" y="6364883"/>
            <a:ext cx="59784" cy="31847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5" action="ppaction://hlinksldjump" tooltip="Java ME: 2 @ +30.9%"/>
          </p:cNvPr>
          <p:cNvSpPr/>
          <p:nvPr/>
        </p:nvSpPr>
        <p:spPr>
          <a:xfrm>
            <a:off x="8865091" y="6396729"/>
            <a:ext cx="59784" cy="30708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5" action="ppaction://hlinksldjump" tooltip="iOS 3: 2 @ +23.0%"/>
          </p:cNvPr>
          <p:cNvSpPr/>
          <p:nvPr/>
        </p:nvSpPr>
        <p:spPr>
          <a:xfrm>
            <a:off x="8924875" y="6364883"/>
            <a:ext cx="71304" cy="24964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5" action="ppaction://hlinksldjump" tooltip="iOS 5: 1 @ +17.1%"/>
          </p:cNvPr>
          <p:cNvSpPr/>
          <p:nvPr/>
        </p:nvSpPr>
        <p:spPr>
          <a:xfrm>
            <a:off x="8924875" y="6389847"/>
            <a:ext cx="48489" cy="23064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5" action="ppaction://hlinksldjump" tooltip="Black berry: 1 @ -25.8%"/>
          </p:cNvPr>
          <p:cNvSpPr/>
          <p:nvPr/>
        </p:nvSpPr>
        <p:spPr>
          <a:xfrm>
            <a:off x="8973364" y="6389847"/>
            <a:ext cx="22815" cy="23064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5" action="ppaction://hlinksldjump" tooltip="Android 2: 1 @ +inf%"/>
          </p:cNvPr>
          <p:cNvSpPr/>
          <p:nvPr/>
        </p:nvSpPr>
        <p:spPr>
          <a:xfrm>
            <a:off x="8924875" y="6412911"/>
            <a:ext cx="30685" cy="145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5" action="ppaction://hlinksldjump" tooltip="Windows: 0 @ -54.9%"/>
          </p:cNvPr>
          <p:cNvSpPr/>
          <p:nvPr/>
        </p:nvSpPr>
        <p:spPr>
          <a:xfrm>
            <a:off x="8955561" y="6412911"/>
            <a:ext cx="23833" cy="1452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5" action="ppaction://hlinksldjump" tooltip="Symbian: 0 @ -52.7%"/>
          </p:cNvPr>
          <p:cNvSpPr/>
          <p:nvPr/>
        </p:nvSpPr>
        <p:spPr>
          <a:xfrm>
            <a:off x="8979394" y="6412911"/>
            <a:ext cx="16785" cy="14526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ectangle 1933">
            <a:hlinkClick r:id="rId5" action="ppaction://hlinksldjump" tooltip="Cameraman: 1 @ +9.3%"/>
          </p:cNvPr>
          <p:cNvSpPr/>
          <p:nvPr/>
        </p:nvSpPr>
        <p:spPr>
          <a:xfrm>
            <a:off x="8852391" y="6314718"/>
            <a:ext cx="156488" cy="125418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5" action="ppaction://hlinksldjump" tooltip="Android 3: 5 @ +386.3%"/>
          </p:cNvPr>
          <p:cNvSpPr/>
          <p:nvPr/>
        </p:nvSpPr>
        <p:spPr>
          <a:xfrm>
            <a:off x="9021579" y="6327418"/>
            <a:ext cx="97021" cy="332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hlinkClick r:id="rId5" action="ppaction://hlinksldjump" tooltip="Android 4: 3 @ +121.7%"/>
          </p:cNvPr>
          <p:cNvSpPr/>
          <p:nvPr/>
        </p:nvSpPr>
        <p:spPr>
          <a:xfrm>
            <a:off x="9021579" y="6360620"/>
            <a:ext cx="59485" cy="319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5" action="ppaction://hlinksldjump" tooltip="iOS 5: 2 @ +673.5%"/>
          </p:cNvPr>
          <p:cNvSpPr/>
          <p:nvPr/>
        </p:nvSpPr>
        <p:spPr>
          <a:xfrm>
            <a:off x="9081064" y="6360620"/>
            <a:ext cx="37536" cy="319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8" name="Rectangle 1937">
            <a:hlinkClick r:id="rId5" action="ppaction://hlinksldjump" tooltip="Windows: 1 @ +101.3%"/>
          </p:cNvPr>
          <p:cNvSpPr/>
          <p:nvPr/>
        </p:nvSpPr>
        <p:spPr>
          <a:xfrm>
            <a:off x="9021579" y="6392540"/>
            <a:ext cx="46263" cy="176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5" action="ppaction://hlinksldjump" tooltip="Java ME: 1 @ +332.5%"/>
          </p:cNvPr>
          <p:cNvSpPr/>
          <p:nvPr/>
        </p:nvSpPr>
        <p:spPr>
          <a:xfrm>
            <a:off x="9021579" y="6410233"/>
            <a:ext cx="46263" cy="172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5" action="ppaction://hlinksldjump" tooltip="iOS 3: 1 @ -57.7%"/>
          </p:cNvPr>
          <p:cNvSpPr/>
          <p:nvPr/>
        </p:nvSpPr>
        <p:spPr>
          <a:xfrm>
            <a:off x="9067842" y="6392540"/>
            <a:ext cx="28405" cy="22685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5" action="ppaction://hlinksldjump" tooltip="iOS 4: 1 @ -42.5%"/>
          </p:cNvPr>
          <p:cNvSpPr/>
          <p:nvPr/>
        </p:nvSpPr>
        <p:spPr>
          <a:xfrm>
            <a:off x="9096247" y="6392540"/>
            <a:ext cx="22353" cy="22685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5" action="ppaction://hlinksldjump" tooltip="Black berry: 0 @ -21.2%"/>
          </p:cNvPr>
          <p:cNvSpPr/>
          <p:nvPr/>
        </p:nvSpPr>
        <p:spPr>
          <a:xfrm>
            <a:off x="9067842" y="6415225"/>
            <a:ext cx="20244" cy="12212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5" action="ppaction://hlinksldjump" tooltip="Android 2: 0 @ -49.1%"/>
          </p:cNvPr>
          <p:cNvSpPr/>
          <p:nvPr/>
        </p:nvSpPr>
        <p:spPr>
          <a:xfrm>
            <a:off x="9088085" y="6415225"/>
            <a:ext cx="13704" cy="12212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5" action="ppaction://hlinksldjump" tooltip="Android 1: 0 @ +inf%"/>
          </p:cNvPr>
          <p:cNvSpPr/>
          <p:nvPr/>
        </p:nvSpPr>
        <p:spPr>
          <a:xfrm>
            <a:off x="9101790" y="6415225"/>
            <a:ext cx="16810" cy="80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5" action="ppaction://hlinksldjump" tooltip="Symbian: 0 @ +inf%"/>
          </p:cNvPr>
          <p:cNvSpPr/>
          <p:nvPr/>
        </p:nvSpPr>
        <p:spPr>
          <a:xfrm>
            <a:off x="9101790" y="6423298"/>
            <a:ext cx="16810" cy="41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5" action="ppaction://hlinksldjump" tooltip="Traveller: 1 @ +82.6%"/>
          </p:cNvPr>
          <p:cNvSpPr/>
          <p:nvPr/>
        </p:nvSpPr>
        <p:spPr>
          <a:xfrm>
            <a:off x="9008879" y="6314718"/>
            <a:ext cx="122421" cy="125418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7" name="Rectangle 1946">
            <a:hlinkClick r:id="rId5" action="ppaction://hlinksldjump" tooltip="Android 3: 2 @ +32.8%"/>
          </p:cNvPr>
          <p:cNvSpPr/>
          <p:nvPr/>
        </p:nvSpPr>
        <p:spPr>
          <a:xfrm>
            <a:off x="8865091" y="6452837"/>
            <a:ext cx="51690" cy="20130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8" name="Rectangle 1947">
            <a:hlinkClick r:id="rId5" action="ppaction://hlinksldjump" tooltip="Android 2: 2 @ +243.1%"/>
          </p:cNvPr>
          <p:cNvSpPr/>
          <p:nvPr/>
        </p:nvSpPr>
        <p:spPr>
          <a:xfrm>
            <a:off x="8865091" y="6472967"/>
            <a:ext cx="51690" cy="200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5" action="ppaction://hlinksldjump" tooltip="iOS 4: 1 @ +35.9%"/>
          </p:cNvPr>
          <p:cNvSpPr/>
          <p:nvPr/>
        </p:nvSpPr>
        <p:spPr>
          <a:xfrm>
            <a:off x="8916781" y="6452837"/>
            <a:ext cx="41834" cy="21286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0" name="Rectangle 1949">
            <a:hlinkClick r:id="rId5" action="ppaction://hlinksldjump" tooltip="Android 4: 1 @ +11.6%"/>
          </p:cNvPr>
          <p:cNvSpPr/>
          <p:nvPr/>
        </p:nvSpPr>
        <p:spPr>
          <a:xfrm>
            <a:off x="8916781" y="6474123"/>
            <a:ext cx="41834" cy="18876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1" name="Rectangle 1950">
            <a:hlinkClick r:id="rId5" action="ppaction://hlinksldjump" tooltip="iOS 3: 1 @ +265.7%"/>
          </p:cNvPr>
          <p:cNvSpPr/>
          <p:nvPr/>
        </p:nvSpPr>
        <p:spPr>
          <a:xfrm>
            <a:off x="8958615" y="6452837"/>
            <a:ext cx="32436" cy="234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2" name="Rectangle 1951">
            <a:hlinkClick r:id="rId5" action="ppaction://hlinksldjump" tooltip="Windows: 1 @ +2104.7%"/>
          </p:cNvPr>
          <p:cNvSpPr/>
          <p:nvPr/>
        </p:nvSpPr>
        <p:spPr>
          <a:xfrm>
            <a:off x="8991051" y="6452837"/>
            <a:ext cx="30098" cy="234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3" name="Rectangle 1952">
            <a:hlinkClick r:id="rId5" action="ppaction://hlinksldjump" tooltip="iOS 5: 1 @ -7.5%"/>
          </p:cNvPr>
          <p:cNvSpPr/>
          <p:nvPr/>
        </p:nvSpPr>
        <p:spPr>
          <a:xfrm>
            <a:off x="8958615" y="6476275"/>
            <a:ext cx="29080" cy="16724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5" action="ppaction://hlinksldjump" tooltip="Java ME: 0 @ -73.1%"/>
          </p:cNvPr>
          <p:cNvSpPr/>
          <p:nvPr/>
        </p:nvSpPr>
        <p:spPr>
          <a:xfrm>
            <a:off x="8987695" y="6476275"/>
            <a:ext cx="23816" cy="8743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5" action="ppaction://hlinksldjump" tooltip="Black berry: 0 @ -65.6%"/>
          </p:cNvPr>
          <p:cNvSpPr/>
          <p:nvPr/>
        </p:nvSpPr>
        <p:spPr>
          <a:xfrm>
            <a:off x="8987695" y="6485018"/>
            <a:ext cx="23816" cy="7981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6" name="Rectangle 1955">
            <a:hlinkClick r:id="rId5" action="ppaction://hlinksldjump" tooltip="Android 1: 0 @ +inf%"/>
          </p:cNvPr>
          <p:cNvSpPr/>
          <p:nvPr/>
        </p:nvSpPr>
        <p:spPr>
          <a:xfrm>
            <a:off x="9011511" y="6476275"/>
            <a:ext cx="9638" cy="167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7" name="Rectangle 1956">
            <a:hlinkClick r:id="rId5" action="ppaction://hlinksldjump" tooltip="Connected: 1 @ +38.0%"/>
          </p:cNvPr>
          <p:cNvSpPr/>
          <p:nvPr/>
        </p:nvSpPr>
        <p:spPr>
          <a:xfrm>
            <a:off x="8852391" y="6440137"/>
            <a:ext cx="181458" cy="65562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8" name="Rectangle 1957">
            <a:hlinkClick r:id="rId5" action="ppaction://hlinksldjump" tooltip="Android 3: 1 @ +53.4%"/>
          </p:cNvPr>
          <p:cNvSpPr/>
          <p:nvPr/>
        </p:nvSpPr>
        <p:spPr>
          <a:xfrm>
            <a:off x="9046549" y="6452837"/>
            <a:ext cx="30678" cy="19674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5" action="ppaction://hlinksldjump" tooltip="iOS 3: 1 @ +26.6%"/>
          </p:cNvPr>
          <p:cNvSpPr/>
          <p:nvPr/>
        </p:nvSpPr>
        <p:spPr>
          <a:xfrm>
            <a:off x="9077227" y="6452837"/>
            <a:ext cx="22870" cy="19674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0" name="Rectangle 1959">
            <a:hlinkClick r:id="rId5" action="ppaction://hlinksldjump" tooltip="iOS 5: 1 @ -28.1%"/>
          </p:cNvPr>
          <p:cNvSpPr/>
          <p:nvPr/>
        </p:nvSpPr>
        <p:spPr>
          <a:xfrm>
            <a:off x="9100097" y="6452837"/>
            <a:ext cx="18503" cy="19674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5" action="ppaction://hlinksldjump" tooltip="Java ME: 1 @ +67.8%"/>
          </p:cNvPr>
          <p:cNvSpPr/>
          <p:nvPr/>
        </p:nvSpPr>
        <p:spPr>
          <a:xfrm>
            <a:off x="9046549" y="6472511"/>
            <a:ext cx="29454" cy="11734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2" name="Rectangle 1961">
            <a:hlinkClick r:id="rId5" action="ppaction://hlinksldjump" tooltip="iOS 4: 1 @ -66.7%"/>
          </p:cNvPr>
          <p:cNvSpPr/>
          <p:nvPr/>
        </p:nvSpPr>
        <p:spPr>
          <a:xfrm>
            <a:off x="9046549" y="6484245"/>
            <a:ext cx="29454" cy="8754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3" name="Rectangle 1962">
            <a:hlinkClick r:id="rId5" action="ppaction://hlinksldjump" tooltip="Other: 0 @ +inf%"/>
          </p:cNvPr>
          <p:cNvSpPr/>
          <p:nvPr/>
        </p:nvSpPr>
        <p:spPr>
          <a:xfrm>
            <a:off x="9076003" y="6472511"/>
            <a:ext cx="21677" cy="116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4" name="Rectangle 1963">
            <a:hlinkClick r:id="rId5" action="ppaction://hlinksldjump" tooltip="Android 2: 0 @ +31.8%"/>
          </p:cNvPr>
          <p:cNvSpPr/>
          <p:nvPr/>
        </p:nvSpPr>
        <p:spPr>
          <a:xfrm>
            <a:off x="9076003" y="6484160"/>
            <a:ext cx="21677" cy="8839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5" action="ppaction://hlinksldjump" tooltip="Symbian: 0 @ -27.6%"/>
          </p:cNvPr>
          <p:cNvSpPr/>
          <p:nvPr/>
        </p:nvSpPr>
        <p:spPr>
          <a:xfrm>
            <a:off x="9097680" y="6472511"/>
            <a:ext cx="20920" cy="8266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5" action="ppaction://hlinksldjump" tooltip="Android 4: 0 @ +6.5%"/>
          </p:cNvPr>
          <p:cNvSpPr/>
          <p:nvPr/>
        </p:nvSpPr>
        <p:spPr>
          <a:xfrm>
            <a:off x="9097680" y="6480777"/>
            <a:ext cx="20920" cy="7644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5" action="ppaction://hlinksldjump" tooltip="Windows: 0 @ -63.9%"/>
          </p:cNvPr>
          <p:cNvSpPr/>
          <p:nvPr/>
        </p:nvSpPr>
        <p:spPr>
          <a:xfrm>
            <a:off x="9097680" y="6488421"/>
            <a:ext cx="20920" cy="4578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5" action="ppaction://hlinksldjump" tooltip="Picky: 0 @ -5.7%"/>
          </p:cNvPr>
          <p:cNvSpPr/>
          <p:nvPr/>
        </p:nvSpPr>
        <p:spPr>
          <a:xfrm>
            <a:off x="9033849" y="6440137"/>
            <a:ext cx="97451" cy="65562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9" name="Rectangle 1968">
            <a:hlinkClick r:id="rId5" action="ppaction://hlinksldjump" tooltip="Personal finance: 3 @ +50.0%"/>
          </p:cNvPr>
          <p:cNvSpPr/>
          <p:nvPr/>
        </p:nvSpPr>
        <p:spPr>
          <a:xfrm>
            <a:off x="8474688" y="5966961"/>
            <a:ext cx="669312" cy="551438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Personal finance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970" name="Rectangle 1969">
            <a:hlinkClick r:id="rId5" action="ppaction://hlinksldjump" tooltip="Android 3: 10 @ +53.6%"/>
          </p:cNvPr>
          <p:cNvSpPr/>
          <p:nvPr/>
        </p:nvSpPr>
        <p:spPr>
          <a:xfrm>
            <a:off x="7770264" y="6543799"/>
            <a:ext cx="121751" cy="73855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5" action="ppaction://hlinksldjump" tooltip="iOS 4: 10 @ +50.3%"/>
          </p:cNvPr>
          <p:cNvSpPr/>
          <p:nvPr/>
        </p:nvSpPr>
        <p:spPr>
          <a:xfrm>
            <a:off x="7770264" y="6617654"/>
            <a:ext cx="121751" cy="69363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5" action="ppaction://hlinksldjump" tooltip="Android 4: 8 @ +50.9%"/>
          </p:cNvPr>
          <p:cNvSpPr/>
          <p:nvPr/>
        </p:nvSpPr>
        <p:spPr>
          <a:xfrm>
            <a:off x="7892015" y="6543799"/>
            <a:ext cx="101578" cy="66428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5" action="ppaction://hlinksldjump" tooltip="iOS 5: 8 @ -0.7%"/>
          </p:cNvPr>
          <p:cNvSpPr/>
          <p:nvPr/>
        </p:nvSpPr>
        <p:spPr>
          <a:xfrm>
            <a:off x="7993593" y="6543799"/>
            <a:ext cx="99218" cy="66428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5" action="ppaction://hlinksldjump" tooltip="Android 2: 5 @ +425.0%"/>
          </p:cNvPr>
          <p:cNvSpPr/>
          <p:nvPr/>
        </p:nvSpPr>
        <p:spPr>
          <a:xfrm>
            <a:off x="7892015" y="6610228"/>
            <a:ext cx="97337" cy="438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5" name="Rectangle 1974">
            <a:hlinkClick r:id="rId5" action="ppaction://hlinksldjump" tooltip="Java ME: 4 @ +111.6%"/>
          </p:cNvPr>
          <p:cNvSpPr/>
          <p:nvPr/>
        </p:nvSpPr>
        <p:spPr>
          <a:xfrm>
            <a:off x="7892015" y="6654049"/>
            <a:ext cx="97337" cy="329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5" action="ppaction://hlinksldjump" tooltip="iOS 3: 4 @ +7.5%"/>
          </p:cNvPr>
          <p:cNvSpPr/>
          <p:nvPr/>
        </p:nvSpPr>
        <p:spPr>
          <a:xfrm>
            <a:off x="7989352" y="6610228"/>
            <a:ext cx="103459" cy="30846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7" name="Rectangle 1976">
            <a:hlinkClick r:id="rId5" action="ppaction://hlinksldjump" tooltip="Windows: 4 @ +72.8%"/>
          </p:cNvPr>
          <p:cNvSpPr/>
          <p:nvPr/>
        </p:nvSpPr>
        <p:spPr>
          <a:xfrm>
            <a:off x="7989352" y="6641074"/>
            <a:ext cx="86141" cy="36215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8" name="Rectangle 1977">
            <a:hlinkClick r:id="rId5" action="ppaction://hlinksldjump" tooltip="Symbian: 1 @ +354.1%"/>
          </p:cNvPr>
          <p:cNvSpPr/>
          <p:nvPr/>
        </p:nvSpPr>
        <p:spPr>
          <a:xfrm>
            <a:off x="7989352" y="6677289"/>
            <a:ext cx="86141" cy="97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5" action="ppaction://hlinksldjump" tooltip="Black berry: 1 @ -64.9%"/>
          </p:cNvPr>
          <p:cNvSpPr/>
          <p:nvPr/>
        </p:nvSpPr>
        <p:spPr>
          <a:xfrm>
            <a:off x="8075493" y="6641074"/>
            <a:ext cx="17318" cy="38504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5" action="ppaction://hlinksldjump" tooltip="Android 1: 0 @ -23.1%"/>
          </p:cNvPr>
          <p:cNvSpPr/>
          <p:nvPr/>
        </p:nvSpPr>
        <p:spPr>
          <a:xfrm>
            <a:off x="8075493" y="6679578"/>
            <a:ext cx="17318" cy="7438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5" action="ppaction://hlinksldjump" tooltip="Newbie: 4 @ +44.7%"/>
          </p:cNvPr>
          <p:cNvSpPr/>
          <p:nvPr/>
        </p:nvSpPr>
        <p:spPr>
          <a:xfrm>
            <a:off x="7757564" y="6531099"/>
            <a:ext cx="347947" cy="168617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82" name="Rectangle 1981">
            <a:hlinkClick r:id="rId5" action="ppaction://hlinksldjump" tooltip="iOS 4: 8 @ +276.3%"/>
          </p:cNvPr>
          <p:cNvSpPr/>
          <p:nvPr/>
        </p:nvSpPr>
        <p:spPr>
          <a:xfrm>
            <a:off x="7770264" y="6712416"/>
            <a:ext cx="110558" cy="619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5" action="ppaction://hlinksldjump" tooltip="Android 3: 8 @ +42.3%"/>
          </p:cNvPr>
          <p:cNvSpPr/>
          <p:nvPr/>
        </p:nvSpPr>
        <p:spPr>
          <a:xfrm>
            <a:off x="7770264" y="6774334"/>
            <a:ext cx="110558" cy="58266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5" action="ppaction://hlinksldjump" tooltip="iOS 3: 7 @ +27.8%"/>
          </p:cNvPr>
          <p:cNvSpPr/>
          <p:nvPr/>
        </p:nvSpPr>
        <p:spPr>
          <a:xfrm>
            <a:off x="7880822" y="6712416"/>
            <a:ext cx="111990" cy="52275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5" action="ppaction://hlinksldjump" tooltip="iOS 5: 6 @ +79.7%"/>
          </p:cNvPr>
          <p:cNvSpPr/>
          <p:nvPr/>
        </p:nvSpPr>
        <p:spPr>
          <a:xfrm>
            <a:off x="7992812" y="6712416"/>
            <a:ext cx="99999" cy="52275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6" name="Rectangle 1985">
            <a:hlinkClick r:id="rId5" action="ppaction://hlinksldjump" tooltip="Java ME: 5 @ +166.6%"/>
          </p:cNvPr>
          <p:cNvSpPr/>
          <p:nvPr/>
        </p:nvSpPr>
        <p:spPr>
          <a:xfrm>
            <a:off x="7880822" y="6764691"/>
            <a:ext cx="111904" cy="357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5" action="ppaction://hlinksldjump" tooltip="Android 4: 4 @ +19.1%"/>
          </p:cNvPr>
          <p:cNvSpPr/>
          <p:nvPr/>
        </p:nvSpPr>
        <p:spPr>
          <a:xfrm>
            <a:off x="7880822" y="6800483"/>
            <a:ext cx="111904" cy="32117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8" name="Rectangle 1987">
            <a:hlinkClick r:id="rId5" action="ppaction://hlinksldjump" tooltip="Android 2: 3 @ +2.3%"/>
          </p:cNvPr>
          <p:cNvSpPr/>
          <p:nvPr/>
        </p:nvSpPr>
        <p:spPr>
          <a:xfrm>
            <a:off x="7992726" y="6764691"/>
            <a:ext cx="52046" cy="43501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5" action="ppaction://hlinksldjump" tooltip="Windows: 2 @ +70.8%"/>
          </p:cNvPr>
          <p:cNvSpPr/>
          <p:nvPr/>
        </p:nvSpPr>
        <p:spPr>
          <a:xfrm>
            <a:off x="8044772" y="6764691"/>
            <a:ext cx="48039" cy="43501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0" name="Rectangle 1989">
            <a:hlinkClick r:id="rId5" action="ppaction://hlinksldjump" tooltip="Black berry: 2 @ +28.0%"/>
          </p:cNvPr>
          <p:cNvSpPr/>
          <p:nvPr/>
        </p:nvSpPr>
        <p:spPr>
          <a:xfrm>
            <a:off x="7992726" y="6808192"/>
            <a:ext cx="59831" cy="24408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1" name="Rectangle 1990">
            <a:hlinkClick r:id="rId5" action="ppaction://hlinksldjump" tooltip="Symbian: 1 @ +83.1%"/>
          </p:cNvPr>
          <p:cNvSpPr/>
          <p:nvPr/>
        </p:nvSpPr>
        <p:spPr>
          <a:xfrm>
            <a:off x="8052557" y="6808192"/>
            <a:ext cx="40254" cy="24408"/>
          </a:xfrm>
          <a:prstGeom prst="rect">
            <a:avLst/>
          </a:prstGeom>
          <a:solidFill>
            <a:srgbClr val="2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5" action="ppaction://hlinksldjump" tooltip="Retired: 4 @ +65.2%"/>
          </p:cNvPr>
          <p:cNvSpPr/>
          <p:nvPr/>
        </p:nvSpPr>
        <p:spPr>
          <a:xfrm>
            <a:off x="7757564" y="6699716"/>
            <a:ext cx="347947" cy="145584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93" name="Rectangle 1992">
            <a:hlinkClick r:id="rId5" action="ppaction://hlinksldjump" tooltip="iOS 5: 9 @ +162.4%"/>
          </p:cNvPr>
          <p:cNvSpPr/>
          <p:nvPr/>
        </p:nvSpPr>
        <p:spPr>
          <a:xfrm>
            <a:off x="8118211" y="6543799"/>
            <a:ext cx="102807" cy="716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4" name="Rectangle 1993">
            <a:hlinkClick r:id="rId5" action="ppaction://hlinksldjump" tooltip="iOS 4: 7 @ +88.6%"/>
          </p:cNvPr>
          <p:cNvSpPr/>
          <p:nvPr/>
        </p:nvSpPr>
        <p:spPr>
          <a:xfrm>
            <a:off x="8221018" y="6543799"/>
            <a:ext cx="82858" cy="71639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5" action="ppaction://hlinksldjump" tooltip="iOS 3: 6 @ +65.4%"/>
          </p:cNvPr>
          <p:cNvSpPr/>
          <p:nvPr/>
        </p:nvSpPr>
        <p:spPr>
          <a:xfrm>
            <a:off x="8303876" y="6543799"/>
            <a:ext cx="76140" cy="71639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5" action="ppaction://hlinksldjump" tooltip="Android 4: 6 @ +96.9%"/>
          </p:cNvPr>
          <p:cNvSpPr/>
          <p:nvPr/>
        </p:nvSpPr>
        <p:spPr>
          <a:xfrm>
            <a:off x="8118211" y="6615438"/>
            <a:ext cx="135597" cy="37493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5" action="ppaction://hlinksldjump" tooltip="Android 3: 5 @ +46.3%"/>
          </p:cNvPr>
          <p:cNvSpPr/>
          <p:nvPr/>
        </p:nvSpPr>
        <p:spPr>
          <a:xfrm>
            <a:off x="8118211" y="6652931"/>
            <a:ext cx="135597" cy="33804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5" action="ppaction://hlinksldjump" tooltip="Java ME: 4 @ +88.8%"/>
          </p:cNvPr>
          <p:cNvSpPr/>
          <p:nvPr/>
        </p:nvSpPr>
        <p:spPr>
          <a:xfrm>
            <a:off x="8253808" y="6615438"/>
            <a:ext cx="72816" cy="43017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5" action="ppaction://hlinksldjump" tooltip="Windows: 3 @ +192.0%"/>
          </p:cNvPr>
          <p:cNvSpPr/>
          <p:nvPr/>
        </p:nvSpPr>
        <p:spPr>
          <a:xfrm>
            <a:off x="8326624" y="6615438"/>
            <a:ext cx="53392" cy="430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0" name="Rectangle 1999">
            <a:hlinkClick r:id="rId5" action="ppaction://hlinksldjump" tooltip="Black berry: 2 @ +34.8%"/>
          </p:cNvPr>
          <p:cNvSpPr/>
          <p:nvPr/>
        </p:nvSpPr>
        <p:spPr>
          <a:xfrm>
            <a:off x="8253808" y="6658455"/>
            <a:ext cx="71196" cy="28280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5" action="ppaction://hlinksldjump" tooltip="Android 2: 1 @ +100.5%"/>
          </p:cNvPr>
          <p:cNvSpPr/>
          <p:nvPr/>
        </p:nvSpPr>
        <p:spPr>
          <a:xfrm>
            <a:off x="8325004" y="6658455"/>
            <a:ext cx="55012" cy="228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5" action="ppaction://hlinksldjump" tooltip="Symbian: 0 @ -59.8%"/>
          </p:cNvPr>
          <p:cNvSpPr/>
          <p:nvPr/>
        </p:nvSpPr>
        <p:spPr>
          <a:xfrm>
            <a:off x="8325004" y="6681318"/>
            <a:ext cx="55012" cy="5417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3" name="Rectangle 2002">
            <a:hlinkClick r:id="rId5" action="ppaction://hlinksldjump" tooltip="DINK: 4 @ +82.1%"/>
          </p:cNvPr>
          <p:cNvSpPr/>
          <p:nvPr/>
        </p:nvSpPr>
        <p:spPr>
          <a:xfrm>
            <a:off x="8105511" y="6531099"/>
            <a:ext cx="287205" cy="168336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4" name="Rectangle 2003">
            <a:hlinkClick r:id="rId5" action="ppaction://hlinksldjump" tooltip="Android 3: 6 @ +258.9%"/>
          </p:cNvPr>
          <p:cNvSpPr/>
          <p:nvPr/>
        </p:nvSpPr>
        <p:spPr>
          <a:xfrm>
            <a:off x="8405416" y="6543799"/>
            <a:ext cx="83322" cy="558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5" action="ppaction://hlinksldjump" tooltip="Android 4: 5 @ +99.6%"/>
          </p:cNvPr>
          <p:cNvSpPr/>
          <p:nvPr/>
        </p:nvSpPr>
        <p:spPr>
          <a:xfrm>
            <a:off x="8488738" y="6543799"/>
            <a:ext cx="77184" cy="55876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6" name="Rectangle 2005">
            <a:hlinkClick r:id="rId5" action="ppaction://hlinksldjump" tooltip="iOS 4: 5 @ +14.0%"/>
          </p:cNvPr>
          <p:cNvSpPr/>
          <p:nvPr/>
        </p:nvSpPr>
        <p:spPr>
          <a:xfrm>
            <a:off x="8405416" y="6599675"/>
            <a:ext cx="84793" cy="47156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5" action="ppaction://hlinksldjump" tooltip="Java ME: 4 @ +685.8%"/>
          </p:cNvPr>
          <p:cNvSpPr/>
          <p:nvPr/>
        </p:nvSpPr>
        <p:spPr>
          <a:xfrm>
            <a:off x="8490209" y="6599675"/>
            <a:ext cx="75713" cy="471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5" action="ppaction://hlinksldjump" tooltip="iOS 5: 3 @ +19.3%"/>
          </p:cNvPr>
          <p:cNvSpPr/>
          <p:nvPr/>
        </p:nvSpPr>
        <p:spPr>
          <a:xfrm>
            <a:off x="8405416" y="6646832"/>
            <a:ext cx="61843" cy="39903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5" action="ppaction://hlinksldjump" tooltip="iOS 3: 2 @ +22.0%"/>
          </p:cNvPr>
          <p:cNvSpPr/>
          <p:nvPr/>
        </p:nvSpPr>
        <p:spPr>
          <a:xfrm>
            <a:off x="8467259" y="6646832"/>
            <a:ext cx="60392" cy="25649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5" action="ppaction://hlinksldjump" tooltip="Windows: 1 @ -32.0%"/>
          </p:cNvPr>
          <p:cNvSpPr/>
          <p:nvPr/>
        </p:nvSpPr>
        <p:spPr>
          <a:xfrm>
            <a:off x="8467259" y="6672480"/>
            <a:ext cx="60392" cy="14255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5" action="ppaction://hlinksldjump" tooltip="Black berry: 1 @ -9.8%"/>
          </p:cNvPr>
          <p:cNvSpPr/>
          <p:nvPr/>
        </p:nvSpPr>
        <p:spPr>
          <a:xfrm>
            <a:off x="8527651" y="6646832"/>
            <a:ext cx="38271" cy="17950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5" action="ppaction://hlinksldjump" tooltip="Other: 0 @ +inf%"/>
          </p:cNvPr>
          <p:cNvSpPr/>
          <p:nvPr/>
        </p:nvSpPr>
        <p:spPr>
          <a:xfrm>
            <a:off x="8527651" y="6664781"/>
            <a:ext cx="19281" cy="186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5" action="ppaction://hlinksldjump" tooltip="Symbian: 0 @ +62.5%"/>
          </p:cNvPr>
          <p:cNvSpPr/>
          <p:nvPr/>
        </p:nvSpPr>
        <p:spPr>
          <a:xfrm>
            <a:off x="8546932" y="6664781"/>
            <a:ext cx="18990" cy="18696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5" action="ppaction://hlinksldjump" tooltip="Android 2: 0 @ -83.3%"/>
          </p:cNvPr>
          <p:cNvSpPr/>
          <p:nvPr/>
        </p:nvSpPr>
        <p:spPr>
          <a:xfrm>
            <a:off x="8527651" y="6683478"/>
            <a:ext cx="38271" cy="3257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5" name="Rectangle 2014">
            <a:hlinkClick r:id="rId5" action="ppaction://hlinksldjump" tooltip="Listener: 2 @ +65.2%"/>
          </p:cNvPr>
          <p:cNvSpPr/>
          <p:nvPr/>
        </p:nvSpPr>
        <p:spPr>
          <a:xfrm>
            <a:off x="8392716" y="6531099"/>
            <a:ext cx="185906" cy="168336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5" action="ppaction://hlinksldjump" tooltip="iOS 3: 4 @ +142.9%"/>
          </p:cNvPr>
          <p:cNvSpPr/>
          <p:nvPr/>
        </p:nvSpPr>
        <p:spPr>
          <a:xfrm>
            <a:off x="8118211" y="6712135"/>
            <a:ext cx="86003" cy="271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7" name="Rectangle 2016">
            <a:hlinkClick r:id="rId5" action="ppaction://hlinksldjump" tooltip="Android 3: 3 @ +51.2%"/>
          </p:cNvPr>
          <p:cNvSpPr/>
          <p:nvPr/>
        </p:nvSpPr>
        <p:spPr>
          <a:xfrm>
            <a:off x="8118211" y="6739305"/>
            <a:ext cx="86003" cy="22518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5" action="ppaction://hlinksldjump" tooltip="iOS 4: 3 @ +47.2%"/>
          </p:cNvPr>
          <p:cNvSpPr/>
          <p:nvPr/>
        </p:nvSpPr>
        <p:spPr>
          <a:xfrm>
            <a:off x="8204214" y="6712135"/>
            <a:ext cx="67659" cy="25675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9" name="Rectangle 2018">
            <a:hlinkClick r:id="rId5" action="ppaction://hlinksldjump" tooltip="Android 4: 2 @ +53.3%"/>
          </p:cNvPr>
          <p:cNvSpPr/>
          <p:nvPr/>
        </p:nvSpPr>
        <p:spPr>
          <a:xfrm>
            <a:off x="8204214" y="6737810"/>
            <a:ext cx="67659" cy="24012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5" action="ppaction://hlinksldjump" tooltip="iOS 5: 2 @ +28.4%"/>
          </p:cNvPr>
          <p:cNvSpPr/>
          <p:nvPr/>
        </p:nvSpPr>
        <p:spPr>
          <a:xfrm>
            <a:off x="8271873" y="6712135"/>
            <a:ext cx="49514" cy="26565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5" action="ppaction://hlinksldjump" tooltip="Android 2: 2 @ +375.6%"/>
          </p:cNvPr>
          <p:cNvSpPr/>
          <p:nvPr/>
        </p:nvSpPr>
        <p:spPr>
          <a:xfrm>
            <a:off x="8321387" y="6712135"/>
            <a:ext cx="39655" cy="265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5" action="ppaction://hlinksldjump" tooltip="Black berry: 1 @ +294.8%"/>
          </p:cNvPr>
          <p:cNvSpPr/>
          <p:nvPr/>
        </p:nvSpPr>
        <p:spPr>
          <a:xfrm>
            <a:off x="8271873" y="6738700"/>
            <a:ext cx="28823" cy="231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3" name="Rectangle 2022">
            <a:hlinkClick r:id="rId5" action="ppaction://hlinksldjump" tooltip="Windows: 1 @ -21.5%"/>
          </p:cNvPr>
          <p:cNvSpPr/>
          <p:nvPr/>
        </p:nvSpPr>
        <p:spPr>
          <a:xfrm>
            <a:off x="8300696" y="6738700"/>
            <a:ext cx="45597" cy="11886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4" name="Rectangle 2023">
            <a:hlinkClick r:id="rId5" action="ppaction://hlinksldjump" tooltip="Java ME: 1 @ -42.8%"/>
          </p:cNvPr>
          <p:cNvSpPr/>
          <p:nvPr/>
        </p:nvSpPr>
        <p:spPr>
          <a:xfrm>
            <a:off x="8300696" y="6750586"/>
            <a:ext cx="45597" cy="11237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5" action="ppaction://hlinksldjump" tooltip="Other: 0 @ +inf%"/>
          </p:cNvPr>
          <p:cNvSpPr/>
          <p:nvPr/>
        </p:nvSpPr>
        <p:spPr>
          <a:xfrm>
            <a:off x="8346293" y="6738700"/>
            <a:ext cx="14749" cy="136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6" name="Rectangle 2025">
            <a:hlinkClick r:id="rId5" action="ppaction://hlinksldjump" tooltip="Android 1: 0 @ -61.1%"/>
          </p:cNvPr>
          <p:cNvSpPr/>
          <p:nvPr/>
        </p:nvSpPr>
        <p:spPr>
          <a:xfrm>
            <a:off x="8346293" y="6752315"/>
            <a:ext cx="14749" cy="4859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5" action="ppaction://hlinksldjump" tooltip="Symbian: 0 @ -84.0%"/>
          </p:cNvPr>
          <p:cNvSpPr/>
          <p:nvPr/>
        </p:nvSpPr>
        <p:spPr>
          <a:xfrm>
            <a:off x="8346293" y="6757174"/>
            <a:ext cx="14749" cy="4648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8" name="Rectangle 2027">
            <a:hlinkClick r:id="rId5" action="ppaction://hlinksldjump" tooltip="Browser: 2 @ +49.0%"/>
          </p:cNvPr>
          <p:cNvSpPr/>
          <p:nvPr/>
        </p:nvSpPr>
        <p:spPr>
          <a:xfrm>
            <a:off x="8105511" y="6699435"/>
            <a:ext cx="268231" cy="75088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5" action="ppaction://hlinksldjump" tooltip="Android 3: 4 @ +351.1%"/>
          </p:cNvPr>
          <p:cNvSpPr/>
          <p:nvPr/>
        </p:nvSpPr>
        <p:spPr>
          <a:xfrm>
            <a:off x="8118211" y="6787223"/>
            <a:ext cx="89382" cy="265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0" name="Rectangle 2029">
            <a:hlinkClick r:id="rId5" action="ppaction://hlinksldjump" tooltip="Android 4: 3 @ +255.5%"/>
          </p:cNvPr>
          <p:cNvSpPr/>
          <p:nvPr/>
        </p:nvSpPr>
        <p:spPr>
          <a:xfrm>
            <a:off x="8118211" y="6813821"/>
            <a:ext cx="89382" cy="187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1" name="Rectangle 2030">
            <a:hlinkClick r:id="rId5" action="ppaction://hlinksldjump" tooltip="Java ME: 2 @ +212.3%"/>
          </p:cNvPr>
          <p:cNvSpPr/>
          <p:nvPr/>
        </p:nvSpPr>
        <p:spPr>
          <a:xfrm>
            <a:off x="8207593" y="6787223"/>
            <a:ext cx="61168" cy="227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5" action="ppaction://hlinksldjump" tooltip="iOS 4: 2 @ +128.4%"/>
          </p:cNvPr>
          <p:cNvSpPr/>
          <p:nvPr/>
        </p:nvSpPr>
        <p:spPr>
          <a:xfrm>
            <a:off x="8207593" y="6809968"/>
            <a:ext cx="61168" cy="226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3" name="Rectangle 2032">
            <a:hlinkClick r:id="rId5" action="ppaction://hlinksldjump" tooltip="Windows: 2 @ +16.1%"/>
          </p:cNvPr>
          <p:cNvSpPr/>
          <p:nvPr/>
        </p:nvSpPr>
        <p:spPr>
          <a:xfrm>
            <a:off x="8268761" y="6787223"/>
            <a:ext cx="50020" cy="22752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5" action="ppaction://hlinksldjump" tooltip="iOS 5: 2 @ +55.1%"/>
          </p:cNvPr>
          <p:cNvSpPr/>
          <p:nvPr/>
        </p:nvSpPr>
        <p:spPr>
          <a:xfrm>
            <a:off x="8268761" y="6809975"/>
            <a:ext cx="50020" cy="22625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Rectangle 2034">
            <a:hlinkClick r:id="rId5" action="ppaction://hlinksldjump" tooltip="iOS 3: 1 @ -49.1%"/>
          </p:cNvPr>
          <p:cNvSpPr/>
          <p:nvPr/>
        </p:nvSpPr>
        <p:spPr>
          <a:xfrm>
            <a:off x="8318781" y="6787223"/>
            <a:ext cx="42260" cy="18048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Rectangle 2035">
            <a:hlinkClick r:id="rId5" action="ppaction://hlinksldjump" tooltip="Android 2: 1 @ +103.4%"/>
          </p:cNvPr>
          <p:cNvSpPr/>
          <p:nvPr/>
        </p:nvSpPr>
        <p:spPr>
          <a:xfrm>
            <a:off x="8318781" y="6805270"/>
            <a:ext cx="42260" cy="119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5" action="ppaction://hlinksldjump" tooltip="Black berry: 1 @ +157.8%"/>
          </p:cNvPr>
          <p:cNvSpPr/>
          <p:nvPr/>
        </p:nvSpPr>
        <p:spPr>
          <a:xfrm>
            <a:off x="8318781" y="6817183"/>
            <a:ext cx="29577" cy="154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5" action="ppaction://hlinksldjump" tooltip="Android 1: 0 @ +inf%"/>
          </p:cNvPr>
          <p:cNvSpPr/>
          <p:nvPr/>
        </p:nvSpPr>
        <p:spPr>
          <a:xfrm>
            <a:off x="8348358" y="6817183"/>
            <a:ext cx="12684" cy="99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9" name="Rectangle 2038">
            <a:hlinkClick r:id="rId5" action="ppaction://hlinksldjump" tooltip="Symbian: 0 @ +inf%"/>
          </p:cNvPr>
          <p:cNvSpPr/>
          <p:nvPr/>
        </p:nvSpPr>
        <p:spPr>
          <a:xfrm>
            <a:off x="8348358" y="6827167"/>
            <a:ext cx="12684" cy="54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5" action="ppaction://hlinksldjump" tooltip="Cameraman: 1 @ +93.9%"/>
          </p:cNvPr>
          <p:cNvSpPr/>
          <p:nvPr/>
        </p:nvSpPr>
        <p:spPr>
          <a:xfrm>
            <a:off x="8105511" y="6774523"/>
            <a:ext cx="268231" cy="70777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Rectangle 2040">
            <a:hlinkClick r:id="rId5" action="ppaction://hlinksldjump" tooltip="iOS 4: 4 @ +567.0%"/>
          </p:cNvPr>
          <p:cNvSpPr/>
          <p:nvPr/>
        </p:nvSpPr>
        <p:spPr>
          <a:xfrm>
            <a:off x="8386442" y="6712135"/>
            <a:ext cx="78641" cy="289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5" action="ppaction://hlinksldjump" tooltip="Android 3: 2 @ +203.9%"/>
          </p:cNvPr>
          <p:cNvSpPr/>
          <p:nvPr/>
        </p:nvSpPr>
        <p:spPr>
          <a:xfrm>
            <a:off x="8386442" y="6741080"/>
            <a:ext cx="78641" cy="15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3" name="Rectangle 2042">
            <a:hlinkClick r:id="rId5" action="ppaction://hlinksldjump" tooltip="Android 4: 2 @ +366.0%"/>
          </p:cNvPr>
          <p:cNvSpPr/>
          <p:nvPr/>
        </p:nvSpPr>
        <p:spPr>
          <a:xfrm>
            <a:off x="8465083" y="6712135"/>
            <a:ext cx="44902" cy="229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4" name="Rectangle 2043">
            <a:hlinkClick r:id="rId5" action="ppaction://hlinksldjump" tooltip="Windows: 2 @ +55.6%"/>
          </p:cNvPr>
          <p:cNvSpPr/>
          <p:nvPr/>
        </p:nvSpPr>
        <p:spPr>
          <a:xfrm>
            <a:off x="8465083" y="6735036"/>
            <a:ext cx="44902" cy="21231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5" action="ppaction://hlinksldjump" tooltip="iOS 3: 1 @ +531.9%"/>
          </p:cNvPr>
          <p:cNvSpPr/>
          <p:nvPr/>
        </p:nvSpPr>
        <p:spPr>
          <a:xfrm>
            <a:off x="8509985" y="6712135"/>
            <a:ext cx="30325" cy="276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6" name="Rectangle 2045">
            <a:hlinkClick r:id="rId5" action="ppaction://hlinksldjump" tooltip="iOS 5: 1 @ -10.1%"/>
          </p:cNvPr>
          <p:cNvSpPr/>
          <p:nvPr/>
        </p:nvSpPr>
        <p:spPr>
          <a:xfrm>
            <a:off x="8540310" y="6712135"/>
            <a:ext cx="25612" cy="27656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5" action="ppaction://hlinksldjump" tooltip="Black berry: 0 @ +11.6%"/>
          </p:cNvPr>
          <p:cNvSpPr/>
          <p:nvPr/>
        </p:nvSpPr>
        <p:spPr>
          <a:xfrm>
            <a:off x="8509985" y="6739790"/>
            <a:ext cx="18142" cy="16477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5" action="ppaction://hlinksldjump" tooltip="Android 2: 0 @ -51.0%"/>
          </p:cNvPr>
          <p:cNvSpPr/>
          <p:nvPr/>
        </p:nvSpPr>
        <p:spPr>
          <a:xfrm>
            <a:off x="8528127" y="6739790"/>
            <a:ext cx="31009" cy="8814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9" name="Rectangle 2048">
            <a:hlinkClick r:id="rId5" action="ppaction://hlinksldjump" tooltip="Java ME: 0 @ -49.4%"/>
          </p:cNvPr>
          <p:cNvSpPr/>
          <p:nvPr/>
        </p:nvSpPr>
        <p:spPr>
          <a:xfrm>
            <a:off x="8528127" y="6748605"/>
            <a:ext cx="31009" cy="7663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5" action="ppaction://hlinksldjump" tooltip="Android 1: 0 @ +inf%"/>
          </p:cNvPr>
          <p:cNvSpPr/>
          <p:nvPr/>
        </p:nvSpPr>
        <p:spPr>
          <a:xfrm>
            <a:off x="8559136" y="6739790"/>
            <a:ext cx="6786" cy="164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5" action="ppaction://hlinksldjump" tooltip="Traveller: 1 @ +107.4%"/>
          </p:cNvPr>
          <p:cNvSpPr/>
          <p:nvPr/>
        </p:nvSpPr>
        <p:spPr>
          <a:xfrm>
            <a:off x="8373742" y="6699435"/>
            <a:ext cx="204881" cy="695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2" name="Rectangle 2051">
            <a:hlinkClick r:id="rId5" action="ppaction://hlinksldjump" tooltip="Android 3: 2 @ +18.5%"/>
          </p:cNvPr>
          <p:cNvSpPr/>
          <p:nvPr/>
        </p:nvSpPr>
        <p:spPr>
          <a:xfrm>
            <a:off x="8386442" y="6781668"/>
            <a:ext cx="43089" cy="2754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5" action="ppaction://hlinksldjump" tooltip="iOS 5: 1 @ -21.1%"/>
          </p:cNvPr>
          <p:cNvSpPr/>
          <p:nvPr/>
        </p:nvSpPr>
        <p:spPr>
          <a:xfrm>
            <a:off x="8429531" y="6781668"/>
            <a:ext cx="21928" cy="2754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4" name="Rectangle 2053">
            <a:hlinkClick r:id="rId5" action="ppaction://hlinksldjump" tooltip="iOS 3: 1 @ +64.0%"/>
          </p:cNvPr>
          <p:cNvSpPr/>
          <p:nvPr/>
        </p:nvSpPr>
        <p:spPr>
          <a:xfrm>
            <a:off x="8451459" y="6781668"/>
            <a:ext cx="20105" cy="27541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5" name="Rectangle 2054">
            <a:hlinkClick r:id="rId5" action="ppaction://hlinksldjump" tooltip="Android 4: 1 @ -33.0%"/>
          </p:cNvPr>
          <p:cNvSpPr/>
          <p:nvPr/>
        </p:nvSpPr>
        <p:spPr>
          <a:xfrm>
            <a:off x="8386442" y="6809209"/>
            <a:ext cx="43538" cy="12709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5" action="ppaction://hlinksldjump" tooltip="iOS 4: 1 @ +61.7%"/>
          </p:cNvPr>
          <p:cNvSpPr/>
          <p:nvPr/>
        </p:nvSpPr>
        <p:spPr>
          <a:xfrm>
            <a:off x="8386442" y="6821919"/>
            <a:ext cx="43538" cy="10681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5" action="ppaction://hlinksldjump" tooltip="Windows: 0 @ +inf%"/>
          </p:cNvPr>
          <p:cNvSpPr/>
          <p:nvPr/>
        </p:nvSpPr>
        <p:spPr>
          <a:xfrm>
            <a:off x="8429980" y="6809209"/>
            <a:ext cx="23166" cy="120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5" action="ppaction://hlinksldjump" tooltip="Java ME: 0 @ -66.6%"/>
          </p:cNvPr>
          <p:cNvSpPr/>
          <p:nvPr/>
        </p:nvSpPr>
        <p:spPr>
          <a:xfrm>
            <a:off x="8453145" y="6809209"/>
            <a:ext cx="18419" cy="12003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5" action="ppaction://hlinksldjump" tooltip="Symbian: 0 @ +468.1%"/>
          </p:cNvPr>
          <p:cNvSpPr/>
          <p:nvPr/>
        </p:nvSpPr>
        <p:spPr>
          <a:xfrm>
            <a:off x="8429980" y="6821212"/>
            <a:ext cx="16537" cy="113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5" action="ppaction://hlinksldjump" tooltip="Black berry: 0 @ +inf%"/>
          </p:cNvPr>
          <p:cNvSpPr/>
          <p:nvPr/>
        </p:nvSpPr>
        <p:spPr>
          <a:xfrm>
            <a:off x="8446516" y="6821212"/>
            <a:ext cx="12575" cy="113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5" action="ppaction://hlinksldjump" tooltip="Android 2: 0 @ -67.6%"/>
          </p:cNvPr>
          <p:cNvSpPr/>
          <p:nvPr/>
        </p:nvSpPr>
        <p:spPr>
          <a:xfrm>
            <a:off x="8459091" y="6821212"/>
            <a:ext cx="12473" cy="11388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>
            <a:hlinkClick r:id="rId5" action="ppaction://hlinksldjump" tooltip="Connected: 1 @ -0.4%"/>
          </p:cNvPr>
          <p:cNvSpPr/>
          <p:nvPr/>
        </p:nvSpPr>
        <p:spPr>
          <a:xfrm>
            <a:off x="8373742" y="6768968"/>
            <a:ext cx="110522" cy="7633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5" action="ppaction://hlinksldjump" tooltip="Android 3: 1 @ -19.2%"/>
          </p:cNvPr>
          <p:cNvSpPr/>
          <p:nvPr/>
        </p:nvSpPr>
        <p:spPr>
          <a:xfrm>
            <a:off x="8496964" y="6781668"/>
            <a:ext cx="36024" cy="18336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5" action="ppaction://hlinksldjump" tooltip="iOS 4: 1 @ +inf%"/>
          </p:cNvPr>
          <p:cNvSpPr/>
          <p:nvPr/>
        </p:nvSpPr>
        <p:spPr>
          <a:xfrm>
            <a:off x="8532988" y="6781668"/>
            <a:ext cx="32934" cy="183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>
            <a:hlinkClick r:id="rId5" action="ppaction://hlinksldjump" tooltip="Android 4: 1 @ +39.2%"/>
          </p:cNvPr>
          <p:cNvSpPr/>
          <p:nvPr/>
        </p:nvSpPr>
        <p:spPr>
          <a:xfrm>
            <a:off x="8496964" y="6800004"/>
            <a:ext cx="30129" cy="17118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5" action="ppaction://hlinksldjump" tooltip="iOS 3: 1 @ +249.5%"/>
          </p:cNvPr>
          <p:cNvSpPr/>
          <p:nvPr/>
        </p:nvSpPr>
        <p:spPr>
          <a:xfrm>
            <a:off x="8496964" y="6817122"/>
            <a:ext cx="30129" cy="15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7" name="Rectangle 2066">
            <a:hlinkClick r:id="rId5" action="ppaction://hlinksldjump" tooltip="Android 2: 1 @ +170.5%"/>
          </p:cNvPr>
          <p:cNvSpPr/>
          <p:nvPr/>
        </p:nvSpPr>
        <p:spPr>
          <a:xfrm>
            <a:off x="8527093" y="6800004"/>
            <a:ext cx="24573" cy="178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>
            <a:hlinkClick r:id="rId5" action="ppaction://hlinksldjump" tooltip="Windows: 0 @ +inf%"/>
          </p:cNvPr>
          <p:cNvSpPr/>
          <p:nvPr/>
        </p:nvSpPr>
        <p:spPr>
          <a:xfrm>
            <a:off x="8551666" y="6800004"/>
            <a:ext cx="14257" cy="178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5" action="ppaction://hlinksldjump" tooltip="Java ME: 0 @ -17.0%"/>
          </p:cNvPr>
          <p:cNvSpPr/>
          <p:nvPr/>
        </p:nvSpPr>
        <p:spPr>
          <a:xfrm>
            <a:off x="8527093" y="6817886"/>
            <a:ext cx="24259" cy="8681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5" action="ppaction://hlinksldjump" tooltip="Symbian: 0 @ +inf%"/>
          </p:cNvPr>
          <p:cNvSpPr/>
          <p:nvPr/>
        </p:nvSpPr>
        <p:spPr>
          <a:xfrm>
            <a:off x="8527093" y="6826567"/>
            <a:ext cx="24259" cy="60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5" action="ppaction://hlinksldjump" tooltip="Black berry: 0 @ +inf%"/>
          </p:cNvPr>
          <p:cNvSpPr/>
          <p:nvPr/>
        </p:nvSpPr>
        <p:spPr>
          <a:xfrm>
            <a:off x="8551352" y="6817886"/>
            <a:ext cx="14570" cy="76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5" action="ppaction://hlinksldjump" tooltip="iOS 5: 0 @ -60.2%"/>
          </p:cNvPr>
          <p:cNvSpPr/>
          <p:nvPr/>
        </p:nvSpPr>
        <p:spPr>
          <a:xfrm>
            <a:off x="8551352" y="6825537"/>
            <a:ext cx="14570" cy="7063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5" action="ppaction://hlinksldjump" tooltip="Picky: 1 @ +75.9%"/>
          </p:cNvPr>
          <p:cNvSpPr/>
          <p:nvPr/>
        </p:nvSpPr>
        <p:spPr>
          <a:xfrm>
            <a:off x="8484264" y="6768968"/>
            <a:ext cx="94358" cy="76332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5" action="ppaction://hlinksldjump" tooltip="Books: 2 @ +61.8%"/>
          </p:cNvPr>
          <p:cNvSpPr/>
          <p:nvPr/>
        </p:nvSpPr>
        <p:spPr>
          <a:xfrm>
            <a:off x="7744864" y="6518399"/>
            <a:ext cx="846458" cy="339601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Books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075" name="Rectangle 2074">
            <a:hlinkClick r:id="rId5" action="ppaction://hlinksldjump" tooltip="Android 3: 8 @ +88.3%"/>
          </p:cNvPr>
          <p:cNvSpPr/>
          <p:nvPr/>
        </p:nvSpPr>
        <p:spPr>
          <a:xfrm>
            <a:off x="8616722" y="6543799"/>
            <a:ext cx="96492" cy="63236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5" action="ppaction://hlinksldjump" tooltip="Android 4: 6 @ +283.7%"/>
          </p:cNvPr>
          <p:cNvSpPr/>
          <p:nvPr/>
        </p:nvSpPr>
        <p:spPr>
          <a:xfrm>
            <a:off x="8616722" y="6607035"/>
            <a:ext cx="96492" cy="530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5" action="ppaction://hlinksldjump" tooltip="iOS 4: 5 @ +76.4%"/>
          </p:cNvPr>
          <p:cNvSpPr/>
          <p:nvPr/>
        </p:nvSpPr>
        <p:spPr>
          <a:xfrm>
            <a:off x="8713214" y="6543799"/>
            <a:ext cx="85857" cy="51679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5" action="ppaction://hlinksldjump" tooltip="iOS 3: 4 @ +67.1%"/>
          </p:cNvPr>
          <p:cNvSpPr/>
          <p:nvPr/>
        </p:nvSpPr>
        <p:spPr>
          <a:xfrm>
            <a:off x="8799071" y="6543799"/>
            <a:ext cx="63619" cy="51679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5" action="ppaction://hlinksldjump" tooltip="Java ME: 3 @ +103.1%"/>
          </p:cNvPr>
          <p:cNvSpPr/>
          <p:nvPr/>
        </p:nvSpPr>
        <p:spPr>
          <a:xfrm>
            <a:off x="8713214" y="6595479"/>
            <a:ext cx="71496" cy="353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>
            <a:hlinkClick r:id="rId5" action="ppaction://hlinksldjump" tooltip="iOS 5: 3 @ -7.2%"/>
          </p:cNvPr>
          <p:cNvSpPr/>
          <p:nvPr/>
        </p:nvSpPr>
        <p:spPr>
          <a:xfrm>
            <a:off x="8713214" y="6630846"/>
            <a:ext cx="71496" cy="29192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5" action="ppaction://hlinksldjump" tooltip="Android 2: 2 @ +3.4%"/>
          </p:cNvPr>
          <p:cNvSpPr/>
          <p:nvPr/>
        </p:nvSpPr>
        <p:spPr>
          <a:xfrm>
            <a:off x="8784710" y="6595479"/>
            <a:ext cx="45039" cy="3584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5" action="ppaction://hlinksldjump" tooltip="Windows: 1 @ -10.3%"/>
          </p:cNvPr>
          <p:cNvSpPr/>
          <p:nvPr/>
        </p:nvSpPr>
        <p:spPr>
          <a:xfrm>
            <a:off x="8829749" y="6595479"/>
            <a:ext cx="32942" cy="35840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5" action="ppaction://hlinksldjump" tooltip="Symbian: 1 @ +140.1%"/>
          </p:cNvPr>
          <p:cNvSpPr/>
          <p:nvPr/>
        </p:nvSpPr>
        <p:spPr>
          <a:xfrm>
            <a:off x="8784710" y="6631318"/>
            <a:ext cx="38801" cy="287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5" action="ppaction://hlinksldjump" tooltip="Black berry: 1 @ +inf%"/>
          </p:cNvPr>
          <p:cNvSpPr/>
          <p:nvPr/>
        </p:nvSpPr>
        <p:spPr>
          <a:xfrm>
            <a:off x="8823510" y="6631318"/>
            <a:ext cx="39180" cy="165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5" action="ppaction://hlinksldjump" tooltip="Android 1: 1 @ +inf%"/>
          </p:cNvPr>
          <p:cNvSpPr/>
          <p:nvPr/>
        </p:nvSpPr>
        <p:spPr>
          <a:xfrm>
            <a:off x="8823510" y="6647904"/>
            <a:ext cx="39180" cy="121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5" action="ppaction://hlinksldjump" tooltip="Retired: 3 @ +79.9%"/>
          </p:cNvPr>
          <p:cNvSpPr/>
          <p:nvPr/>
        </p:nvSpPr>
        <p:spPr>
          <a:xfrm>
            <a:off x="8604022" y="6531099"/>
            <a:ext cx="271368" cy="141639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5" action="ppaction://hlinksldjump" tooltip="Android 4: 7 @ +43.1%"/>
          </p:cNvPr>
          <p:cNvSpPr/>
          <p:nvPr/>
        </p:nvSpPr>
        <p:spPr>
          <a:xfrm>
            <a:off x="8888090" y="6543799"/>
            <a:ext cx="98344" cy="58963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8" name="Rectangle 2087">
            <a:hlinkClick r:id="rId5" action="ppaction://hlinksldjump" tooltip="Android 3: 5 @ +128.4%"/>
          </p:cNvPr>
          <p:cNvSpPr/>
          <p:nvPr/>
        </p:nvSpPr>
        <p:spPr>
          <a:xfrm>
            <a:off x="8986434" y="6543799"/>
            <a:ext cx="68175" cy="589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5" action="ppaction://hlinksldjump" tooltip="iOS 4: 5 @ +25.8%"/>
          </p:cNvPr>
          <p:cNvSpPr/>
          <p:nvPr/>
        </p:nvSpPr>
        <p:spPr>
          <a:xfrm>
            <a:off x="9054609" y="6543799"/>
            <a:ext cx="63991" cy="58963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5" action="ppaction://hlinksldjump" tooltip="Java ME: 4 @ +78.7%"/>
          </p:cNvPr>
          <p:cNvSpPr/>
          <p:nvPr/>
        </p:nvSpPr>
        <p:spPr>
          <a:xfrm>
            <a:off x="8888090" y="6602762"/>
            <a:ext cx="100298" cy="29154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5" action="ppaction://hlinksldjump" tooltip="iOS 5: 4 @ -7.6%"/>
          </p:cNvPr>
          <p:cNvSpPr/>
          <p:nvPr/>
        </p:nvSpPr>
        <p:spPr>
          <a:xfrm>
            <a:off x="8888090" y="6631917"/>
            <a:ext cx="100298" cy="28121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5" action="ppaction://hlinksldjump" tooltip="iOS 3: 3 @ +40.9%"/>
          </p:cNvPr>
          <p:cNvSpPr/>
          <p:nvPr/>
        </p:nvSpPr>
        <p:spPr>
          <a:xfrm>
            <a:off x="8988389" y="6602762"/>
            <a:ext cx="81256" cy="31492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3" name="Rectangle 2092">
            <a:hlinkClick r:id="rId5" action="ppaction://hlinksldjump" tooltip="Black berry: 3 @ +168.9%"/>
          </p:cNvPr>
          <p:cNvSpPr/>
          <p:nvPr/>
        </p:nvSpPr>
        <p:spPr>
          <a:xfrm>
            <a:off x="8988389" y="6634255"/>
            <a:ext cx="81256" cy="257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5" action="ppaction://hlinksldjump" tooltip="Windows: 1 @ +60.0%"/>
          </p:cNvPr>
          <p:cNvSpPr/>
          <p:nvPr/>
        </p:nvSpPr>
        <p:spPr>
          <a:xfrm>
            <a:off x="9069644" y="6602762"/>
            <a:ext cx="48956" cy="24252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5" action="ppaction://hlinksldjump" tooltip="Android 2: 1 @ -72.0%"/>
          </p:cNvPr>
          <p:cNvSpPr/>
          <p:nvPr/>
        </p:nvSpPr>
        <p:spPr>
          <a:xfrm>
            <a:off x="9069644" y="6627015"/>
            <a:ext cx="25427" cy="20208"/>
          </a:xfrm>
          <a:prstGeom prst="rect">
            <a:avLst/>
          </a:prstGeom>
          <a:solidFill>
            <a:srgbClr val="FF4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5" action="ppaction://hlinksldjump" tooltip="Symbian: 1 @ +2.9%"/>
          </p:cNvPr>
          <p:cNvSpPr/>
          <p:nvPr/>
        </p:nvSpPr>
        <p:spPr>
          <a:xfrm>
            <a:off x="9095071" y="6627015"/>
            <a:ext cx="23529" cy="20208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5" action="ppaction://hlinksldjump" tooltip="Android 1: 0 @ +inf%"/>
          </p:cNvPr>
          <p:cNvSpPr/>
          <p:nvPr/>
        </p:nvSpPr>
        <p:spPr>
          <a:xfrm>
            <a:off x="9069644" y="6647223"/>
            <a:ext cx="28167" cy="128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5" action="ppaction://hlinksldjump" tooltip="Other: 0 @ +inf%"/>
          </p:cNvPr>
          <p:cNvSpPr/>
          <p:nvPr/>
        </p:nvSpPr>
        <p:spPr>
          <a:xfrm>
            <a:off x="9097811" y="6647223"/>
            <a:ext cx="20789" cy="128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5" action="ppaction://hlinksldjump" tooltip="Newbie: 3 @ +40.0%"/>
          </p:cNvPr>
          <p:cNvSpPr/>
          <p:nvPr/>
        </p:nvSpPr>
        <p:spPr>
          <a:xfrm>
            <a:off x="8875390" y="6531099"/>
            <a:ext cx="255910" cy="141639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5" action="ppaction://hlinksldjump" tooltip="Android 3: 5 @ +248.9%"/>
          </p:cNvPr>
          <p:cNvSpPr/>
          <p:nvPr/>
        </p:nvSpPr>
        <p:spPr>
          <a:xfrm>
            <a:off x="8616722" y="6685438"/>
            <a:ext cx="92863" cy="388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1" name="Rectangle 2100">
            <a:hlinkClick r:id="rId5" action="ppaction://hlinksldjump" tooltip="iOS 4: 4 @ +241.9%"/>
          </p:cNvPr>
          <p:cNvSpPr/>
          <p:nvPr/>
        </p:nvSpPr>
        <p:spPr>
          <a:xfrm>
            <a:off x="8616722" y="6724254"/>
            <a:ext cx="92863" cy="306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5" action="ppaction://hlinksldjump" tooltip="iOS 5: 4 @ +19.5%"/>
          </p:cNvPr>
          <p:cNvSpPr/>
          <p:nvPr/>
        </p:nvSpPr>
        <p:spPr>
          <a:xfrm>
            <a:off x="8709585" y="6685438"/>
            <a:ext cx="72709" cy="37405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5" action="ppaction://hlinksldjump" tooltip="Android 4: 3 @ +43.0%"/>
          </p:cNvPr>
          <p:cNvSpPr/>
          <p:nvPr/>
        </p:nvSpPr>
        <p:spPr>
          <a:xfrm>
            <a:off x="8709585" y="6722843"/>
            <a:ext cx="72709" cy="32045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5" action="ppaction://hlinksldjump" tooltip="Windows: 3 @ +67.2%"/>
          </p:cNvPr>
          <p:cNvSpPr/>
          <p:nvPr/>
        </p:nvSpPr>
        <p:spPr>
          <a:xfrm>
            <a:off x="8782294" y="6685438"/>
            <a:ext cx="49629" cy="36664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5" action="ppaction://hlinksldjump" tooltip="iOS 3: 2 @ +6.4%"/>
          </p:cNvPr>
          <p:cNvSpPr/>
          <p:nvPr/>
        </p:nvSpPr>
        <p:spPr>
          <a:xfrm>
            <a:off x="8831923" y="6685438"/>
            <a:ext cx="47966" cy="36664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6" name="Rectangle 2105">
            <a:hlinkClick r:id="rId5" action="ppaction://hlinksldjump" tooltip="Java ME: 2 @ -3.4%"/>
          </p:cNvPr>
          <p:cNvSpPr/>
          <p:nvPr/>
        </p:nvSpPr>
        <p:spPr>
          <a:xfrm>
            <a:off x="8782294" y="6722102"/>
            <a:ext cx="43041" cy="32786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5" action="ppaction://hlinksldjump" tooltip="Android 2: 2 @ +219.1%"/>
          </p:cNvPr>
          <p:cNvSpPr/>
          <p:nvPr/>
        </p:nvSpPr>
        <p:spPr>
          <a:xfrm>
            <a:off x="8825335" y="6722102"/>
            <a:ext cx="54554" cy="230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5" action="ppaction://hlinksldjump" tooltip="Symbian: 0 @ -6.9%"/>
          </p:cNvPr>
          <p:cNvSpPr/>
          <p:nvPr/>
        </p:nvSpPr>
        <p:spPr>
          <a:xfrm>
            <a:off x="8825335" y="6745191"/>
            <a:ext cx="31762" cy="9697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5" action="ppaction://hlinksldjump" tooltip="Black berry: 0 @ -75.4%"/>
          </p:cNvPr>
          <p:cNvSpPr/>
          <p:nvPr/>
        </p:nvSpPr>
        <p:spPr>
          <a:xfrm>
            <a:off x="8857097" y="6745191"/>
            <a:ext cx="22792" cy="9697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5" action="ppaction://hlinksldjump" tooltip="DINK: 2 @ +57.6%"/>
          </p:cNvPr>
          <p:cNvSpPr/>
          <p:nvPr/>
        </p:nvSpPr>
        <p:spPr>
          <a:xfrm>
            <a:off x="8604022" y="6672738"/>
            <a:ext cx="288567" cy="94850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5" action="ppaction://hlinksldjump" tooltip="Android 3: 4 @ -20.5%"/>
          </p:cNvPr>
          <p:cNvSpPr/>
          <p:nvPr/>
        </p:nvSpPr>
        <p:spPr>
          <a:xfrm>
            <a:off x="8616722" y="6780288"/>
            <a:ext cx="80625" cy="29096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>
            <a:hlinkClick r:id="rId5" action="ppaction://hlinksldjump" tooltip="iOS 3: 3 @ +105.7%"/>
          </p:cNvPr>
          <p:cNvSpPr/>
          <p:nvPr/>
        </p:nvSpPr>
        <p:spPr>
          <a:xfrm>
            <a:off x="8616722" y="6809383"/>
            <a:ext cx="80625" cy="232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>
            <a:hlinkClick r:id="rId5" action="ppaction://hlinksldjump" tooltip="Android 4: 3 @ -25.1%"/>
          </p:cNvPr>
          <p:cNvSpPr/>
          <p:nvPr/>
        </p:nvSpPr>
        <p:spPr>
          <a:xfrm>
            <a:off x="8697347" y="6780288"/>
            <a:ext cx="69990" cy="26593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>
            <a:hlinkClick r:id="rId5" action="ppaction://hlinksldjump" tooltip="iOS 5: 3 @ +191.2%"/>
          </p:cNvPr>
          <p:cNvSpPr/>
          <p:nvPr/>
        </p:nvSpPr>
        <p:spPr>
          <a:xfrm>
            <a:off x="8697347" y="6806881"/>
            <a:ext cx="69990" cy="257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>
            <a:hlinkClick r:id="rId5" action="ppaction://hlinksldjump" tooltip="iOS 4: 3 @ -1.8%"/>
          </p:cNvPr>
          <p:cNvSpPr/>
          <p:nvPr/>
        </p:nvSpPr>
        <p:spPr>
          <a:xfrm>
            <a:off x="8767336" y="6780288"/>
            <a:ext cx="65719" cy="26840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6" name="Rectangle 2115">
            <a:hlinkClick r:id="rId5" action="ppaction://hlinksldjump" tooltip="Java ME: 3 @ +14.7%"/>
          </p:cNvPr>
          <p:cNvSpPr/>
          <p:nvPr/>
        </p:nvSpPr>
        <p:spPr>
          <a:xfrm>
            <a:off x="8767336" y="6807128"/>
            <a:ext cx="65719" cy="25472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>
            <a:hlinkClick r:id="rId5" action="ppaction://hlinksldjump" tooltip="Windows: 2 @ +76.4%"/>
          </p:cNvPr>
          <p:cNvSpPr/>
          <p:nvPr/>
        </p:nvSpPr>
        <p:spPr>
          <a:xfrm>
            <a:off x="8833056" y="6780288"/>
            <a:ext cx="46833" cy="22004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>
            <a:hlinkClick r:id="rId5" action="ppaction://hlinksldjump" tooltip="Android 2: 1 @ +62.1%"/>
          </p:cNvPr>
          <p:cNvSpPr/>
          <p:nvPr/>
        </p:nvSpPr>
        <p:spPr>
          <a:xfrm>
            <a:off x="8833056" y="6802292"/>
            <a:ext cx="31707" cy="19716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>
            <a:hlinkClick r:id="rId5" action="ppaction://hlinksldjump" tooltip="Black berry: 0 @ +inf%"/>
          </p:cNvPr>
          <p:cNvSpPr/>
          <p:nvPr/>
        </p:nvSpPr>
        <p:spPr>
          <a:xfrm>
            <a:off x="8864763" y="6802292"/>
            <a:ext cx="15126" cy="197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0" name="Rectangle 2119">
            <a:hlinkClick r:id="rId5" action="ppaction://hlinksldjump" tooltip="Other: 0 @ +12.3%"/>
          </p:cNvPr>
          <p:cNvSpPr/>
          <p:nvPr/>
        </p:nvSpPr>
        <p:spPr>
          <a:xfrm>
            <a:off x="8833056" y="6822008"/>
            <a:ext cx="21521" cy="10592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1" name="Rectangle 2120">
            <a:hlinkClick r:id="rId5" action="ppaction://hlinksldjump" tooltip="Symbian: 0 @ -70.3%"/>
          </p:cNvPr>
          <p:cNvSpPr/>
          <p:nvPr/>
        </p:nvSpPr>
        <p:spPr>
          <a:xfrm>
            <a:off x="8854577" y="6822008"/>
            <a:ext cx="13194" cy="10592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>
            <a:hlinkClick r:id="rId5" action="ppaction://hlinksldjump" tooltip="Android 1: 0 @ +inf%"/>
          </p:cNvPr>
          <p:cNvSpPr/>
          <p:nvPr/>
        </p:nvSpPr>
        <p:spPr>
          <a:xfrm>
            <a:off x="8867771" y="6822008"/>
            <a:ext cx="12118" cy="105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>
            <a:hlinkClick r:id="rId5" action="ppaction://hlinksldjump" tooltip="Listener: 2 @ +16.0%"/>
          </p:cNvPr>
          <p:cNvSpPr/>
          <p:nvPr/>
        </p:nvSpPr>
        <p:spPr>
          <a:xfrm>
            <a:off x="8604022" y="6767588"/>
            <a:ext cx="288567" cy="77712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>
            <a:hlinkClick r:id="rId5" action="ppaction://hlinksldjump" tooltip="Android 3: 3 @ +373.8%"/>
          </p:cNvPr>
          <p:cNvSpPr/>
          <p:nvPr/>
        </p:nvSpPr>
        <p:spPr>
          <a:xfrm>
            <a:off x="8905289" y="6685438"/>
            <a:ext cx="57887" cy="31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5" name="Rectangle 2124">
            <a:hlinkClick r:id="rId5" action="ppaction://hlinksldjump" tooltip="Windows: 2 @ +431.0%"/>
          </p:cNvPr>
          <p:cNvSpPr/>
          <p:nvPr/>
        </p:nvSpPr>
        <p:spPr>
          <a:xfrm>
            <a:off x="8963175" y="6685438"/>
            <a:ext cx="45904" cy="31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>
            <a:hlinkClick r:id="rId5" action="ppaction://hlinksldjump" tooltip="Java ME: 2 @ +170.7%"/>
          </p:cNvPr>
          <p:cNvSpPr/>
          <p:nvPr/>
        </p:nvSpPr>
        <p:spPr>
          <a:xfrm>
            <a:off x="8905289" y="6717050"/>
            <a:ext cx="44783" cy="267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>
            <a:hlinkClick r:id="rId5" action="ppaction://hlinksldjump" tooltip="iOS 4: 2 @ +42.9%"/>
          </p:cNvPr>
          <p:cNvSpPr/>
          <p:nvPr/>
        </p:nvSpPr>
        <p:spPr>
          <a:xfrm>
            <a:off x="8905289" y="6743780"/>
            <a:ext cx="44783" cy="23697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>
            <a:hlinkClick r:id="rId5" action="ppaction://hlinksldjump" tooltip="Android 2: 1 @ +inf%"/>
          </p:cNvPr>
          <p:cNvSpPr/>
          <p:nvPr/>
        </p:nvSpPr>
        <p:spPr>
          <a:xfrm>
            <a:off x="8950071" y="6717050"/>
            <a:ext cx="33028" cy="269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>
            <a:hlinkClick r:id="rId5" action="ppaction://hlinksldjump" tooltip="iOS 3: 1 @ -30.3%"/>
          </p:cNvPr>
          <p:cNvSpPr/>
          <p:nvPr/>
        </p:nvSpPr>
        <p:spPr>
          <a:xfrm>
            <a:off x="8983099" y="6717050"/>
            <a:ext cx="25980" cy="26967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>
            <a:hlinkClick r:id="rId5" action="ppaction://hlinksldjump" tooltip="Android 4: 1 @ +62.8%"/>
          </p:cNvPr>
          <p:cNvSpPr/>
          <p:nvPr/>
        </p:nvSpPr>
        <p:spPr>
          <a:xfrm>
            <a:off x="8950071" y="6744017"/>
            <a:ext cx="29264" cy="23460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>
            <a:hlinkClick r:id="rId5" action="ppaction://hlinksldjump" tooltip="iOS 5: 1 @ +48.4%"/>
          </p:cNvPr>
          <p:cNvSpPr/>
          <p:nvPr/>
        </p:nvSpPr>
        <p:spPr>
          <a:xfrm>
            <a:off x="8979335" y="6744017"/>
            <a:ext cx="29744" cy="15860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>
            <a:hlinkClick r:id="rId5" action="ppaction://hlinksldjump" tooltip="Symbian: 0 @ +8.8%"/>
          </p:cNvPr>
          <p:cNvSpPr/>
          <p:nvPr/>
        </p:nvSpPr>
        <p:spPr>
          <a:xfrm>
            <a:off x="8979335" y="6759877"/>
            <a:ext cx="24827" cy="7600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>
            <a:hlinkClick r:id="rId5" action="ppaction://hlinksldjump" tooltip="Black berry: 0 @ -77.5%"/>
          </p:cNvPr>
          <p:cNvSpPr/>
          <p:nvPr/>
        </p:nvSpPr>
        <p:spPr>
          <a:xfrm>
            <a:off x="9004162" y="6759877"/>
            <a:ext cx="4917" cy="7600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Rectangle 2133">
            <a:hlinkClick r:id="rId5" action="ppaction://hlinksldjump" tooltip="Browser: 1 @ +112.7%"/>
          </p:cNvPr>
          <p:cNvSpPr/>
          <p:nvPr/>
        </p:nvSpPr>
        <p:spPr>
          <a:xfrm>
            <a:off x="8892589" y="6672738"/>
            <a:ext cx="129190" cy="1074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5" name="Rectangle 2134">
            <a:hlinkClick r:id="rId5" action="ppaction://hlinksldjump" tooltip="iOS 5: 3 @ +273.7%"/>
          </p:cNvPr>
          <p:cNvSpPr/>
          <p:nvPr/>
        </p:nvSpPr>
        <p:spPr>
          <a:xfrm>
            <a:off x="9034479" y="6685438"/>
            <a:ext cx="45897" cy="356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6" name="Rectangle 2135">
            <a:hlinkClick r:id="rId5" action="ppaction://hlinksldjump" tooltip="iOS 3: 2 @ +469.8%"/>
          </p:cNvPr>
          <p:cNvSpPr/>
          <p:nvPr/>
        </p:nvSpPr>
        <p:spPr>
          <a:xfrm>
            <a:off x="9080376" y="6685438"/>
            <a:ext cx="38224" cy="356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7" name="Rectangle 2136">
            <a:hlinkClick r:id="rId5" action="ppaction://hlinksldjump" tooltip="Android 3: 2 @ +125.3%"/>
          </p:cNvPr>
          <p:cNvSpPr/>
          <p:nvPr/>
        </p:nvSpPr>
        <p:spPr>
          <a:xfrm>
            <a:off x="9034479" y="6721111"/>
            <a:ext cx="47805" cy="225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8" name="Rectangle 2137">
            <a:hlinkClick r:id="rId5" action="ppaction://hlinksldjump" tooltip="iOS 4: 1 @ +478.2%"/>
          </p:cNvPr>
          <p:cNvSpPr/>
          <p:nvPr/>
        </p:nvSpPr>
        <p:spPr>
          <a:xfrm>
            <a:off x="9082284" y="6721111"/>
            <a:ext cx="36316" cy="225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9" name="Rectangle 2138">
            <a:hlinkClick r:id="rId5" action="ppaction://hlinksldjump" tooltip="Java ME: 1 @ +95.6%"/>
          </p:cNvPr>
          <p:cNvSpPr/>
          <p:nvPr/>
        </p:nvSpPr>
        <p:spPr>
          <a:xfrm>
            <a:off x="9034479" y="6743625"/>
            <a:ext cx="32271" cy="23852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Rectangle 2139">
            <a:hlinkClick r:id="rId5" action="ppaction://hlinksldjump" tooltip="Android 2: 1 @ +981.0%"/>
          </p:cNvPr>
          <p:cNvSpPr/>
          <p:nvPr/>
        </p:nvSpPr>
        <p:spPr>
          <a:xfrm>
            <a:off x="9066750" y="6743625"/>
            <a:ext cx="40640" cy="133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1" name="Rectangle 2140">
            <a:hlinkClick r:id="rId5" action="ppaction://hlinksldjump" tooltip="Android 4: 1 @ +144.9%"/>
          </p:cNvPr>
          <p:cNvSpPr/>
          <p:nvPr/>
        </p:nvSpPr>
        <p:spPr>
          <a:xfrm>
            <a:off x="9066750" y="6756954"/>
            <a:ext cx="40640" cy="105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2" name="Rectangle 2141">
            <a:hlinkClick r:id="rId5" action="ppaction://hlinksldjump" tooltip="Windows: 0 @ -34.4%"/>
          </p:cNvPr>
          <p:cNvSpPr/>
          <p:nvPr/>
        </p:nvSpPr>
        <p:spPr>
          <a:xfrm>
            <a:off x="9107390" y="6743625"/>
            <a:ext cx="11210" cy="23852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3" name="Rectangle 2142">
            <a:hlinkClick r:id="rId5" action="ppaction://hlinksldjump" tooltip="Cameraman: 1 @ +157.9%"/>
          </p:cNvPr>
          <p:cNvSpPr/>
          <p:nvPr/>
        </p:nvSpPr>
        <p:spPr>
          <a:xfrm>
            <a:off x="9021779" y="6672738"/>
            <a:ext cx="109521" cy="1074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4" name="Rectangle 2143">
            <a:hlinkClick r:id="rId5" action="ppaction://hlinksldjump" tooltip="iOS 4: 1 @ +902.7%"/>
          </p:cNvPr>
          <p:cNvSpPr/>
          <p:nvPr/>
        </p:nvSpPr>
        <p:spPr>
          <a:xfrm>
            <a:off x="8905289" y="6792877"/>
            <a:ext cx="33783" cy="152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5" name="Rectangle 2144">
            <a:hlinkClick r:id="rId5" action="ppaction://hlinksldjump" tooltip="Android 4: 1 @ +218.7%"/>
          </p:cNvPr>
          <p:cNvSpPr/>
          <p:nvPr/>
        </p:nvSpPr>
        <p:spPr>
          <a:xfrm>
            <a:off x="8939072" y="6792877"/>
            <a:ext cx="32493" cy="152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6" name="Rectangle 2145">
            <a:hlinkClick r:id="rId5" action="ppaction://hlinksldjump" tooltip="iOS 5: 1 @ +0.7%"/>
          </p:cNvPr>
          <p:cNvSpPr/>
          <p:nvPr/>
        </p:nvSpPr>
        <p:spPr>
          <a:xfrm>
            <a:off x="8905289" y="6808084"/>
            <a:ext cx="32957" cy="12658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7" name="Rectangle 2146">
            <a:hlinkClick r:id="rId5" action="ppaction://hlinksldjump" tooltip="Java ME: 1 @ +24.4%"/>
          </p:cNvPr>
          <p:cNvSpPr/>
          <p:nvPr/>
        </p:nvSpPr>
        <p:spPr>
          <a:xfrm>
            <a:off x="8905289" y="6820742"/>
            <a:ext cx="32957" cy="11858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8" name="Rectangle 2147">
            <a:hlinkClick r:id="rId5" action="ppaction://hlinksldjump" tooltip="iOS 3: 1 @ +71.9%"/>
          </p:cNvPr>
          <p:cNvSpPr/>
          <p:nvPr/>
        </p:nvSpPr>
        <p:spPr>
          <a:xfrm>
            <a:off x="8938246" y="6808084"/>
            <a:ext cx="18349" cy="15962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9" name="Rectangle 2148">
            <a:hlinkClick r:id="rId5" action="ppaction://hlinksldjump" tooltip="Black berry: 0 @ +inf%"/>
          </p:cNvPr>
          <p:cNvSpPr/>
          <p:nvPr/>
        </p:nvSpPr>
        <p:spPr>
          <a:xfrm>
            <a:off x="8956595" y="6808084"/>
            <a:ext cx="14970" cy="159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0" name="Rectangle 2149">
            <a:hlinkClick r:id="rId5" action="ppaction://hlinksldjump" tooltip="Windows: 0 @ +inf%"/>
          </p:cNvPr>
          <p:cNvSpPr/>
          <p:nvPr/>
        </p:nvSpPr>
        <p:spPr>
          <a:xfrm>
            <a:off x="8938246" y="6824046"/>
            <a:ext cx="14559" cy="85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1" name="Rectangle 2150">
            <a:hlinkClick r:id="rId5" action="ppaction://hlinksldjump" tooltip="Android 3: 0 @ -89.4%"/>
          </p:cNvPr>
          <p:cNvSpPr/>
          <p:nvPr/>
        </p:nvSpPr>
        <p:spPr>
          <a:xfrm>
            <a:off x="8952805" y="6824046"/>
            <a:ext cx="11765" cy="8554"/>
          </a:xfrm>
          <a:prstGeom prst="rect">
            <a:avLst/>
          </a:prstGeom>
          <a:solidFill>
            <a:srgbClr val="FF1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2" name="Rectangle 2151">
            <a:hlinkClick r:id="rId5" action="ppaction://hlinksldjump" tooltip="Android 2: 0 @ -29.1%"/>
          </p:cNvPr>
          <p:cNvSpPr/>
          <p:nvPr/>
        </p:nvSpPr>
        <p:spPr>
          <a:xfrm>
            <a:off x="8964570" y="6824046"/>
            <a:ext cx="6994" cy="8554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3" name="Rectangle 2152">
            <a:hlinkClick r:id="rId5" action="ppaction://hlinksldjump" tooltip="Traveller: 0 @ +23.1%"/>
          </p:cNvPr>
          <p:cNvSpPr/>
          <p:nvPr/>
        </p:nvSpPr>
        <p:spPr>
          <a:xfrm>
            <a:off x="8892589" y="6780177"/>
            <a:ext cx="91676" cy="65123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4" name="Rectangle 2153">
            <a:hlinkClick r:id="rId5" action="ppaction://hlinksldjump" tooltip="Android 4: 1 @ +295.0%"/>
          </p:cNvPr>
          <p:cNvSpPr/>
          <p:nvPr/>
        </p:nvSpPr>
        <p:spPr>
          <a:xfrm>
            <a:off x="8996965" y="6792877"/>
            <a:ext cx="25749" cy="216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5" name="Rectangle 2154">
            <a:hlinkClick r:id="rId5" action="ppaction://hlinksldjump" tooltip="iOS 5: 1 @ +341.6%"/>
          </p:cNvPr>
          <p:cNvSpPr/>
          <p:nvPr/>
        </p:nvSpPr>
        <p:spPr>
          <a:xfrm>
            <a:off x="9022714" y="6792877"/>
            <a:ext cx="22446" cy="216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6" name="Rectangle 2155">
            <a:hlinkClick r:id="rId5" action="ppaction://hlinksldjump" tooltip="iOS 4: 1 @ +inf%"/>
          </p:cNvPr>
          <p:cNvSpPr/>
          <p:nvPr/>
        </p:nvSpPr>
        <p:spPr>
          <a:xfrm>
            <a:off x="8996965" y="6814533"/>
            <a:ext cx="29923" cy="122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7" name="Rectangle 2156">
            <a:hlinkClick r:id="rId5" action="ppaction://hlinksldjump" tooltip="Windows: 0 @ +inf%"/>
          </p:cNvPr>
          <p:cNvSpPr/>
          <p:nvPr/>
        </p:nvSpPr>
        <p:spPr>
          <a:xfrm>
            <a:off x="8996965" y="6826769"/>
            <a:ext cx="29923" cy="58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8" name="Rectangle 2157">
            <a:hlinkClick r:id="rId5" action="ppaction://hlinksldjump" tooltip="Black berry: 0 @ +inf%"/>
          </p:cNvPr>
          <p:cNvSpPr/>
          <p:nvPr/>
        </p:nvSpPr>
        <p:spPr>
          <a:xfrm>
            <a:off x="9026887" y="6814533"/>
            <a:ext cx="18273" cy="92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9" name="Rectangle 2158">
            <a:hlinkClick r:id="rId5" action="ppaction://hlinksldjump" tooltip="iOS 3: 0 @ -37.6%"/>
          </p:cNvPr>
          <p:cNvSpPr/>
          <p:nvPr/>
        </p:nvSpPr>
        <p:spPr>
          <a:xfrm>
            <a:off x="9026887" y="6823799"/>
            <a:ext cx="15013" cy="6002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0" name="Rectangle 2159">
            <a:hlinkClick r:id="rId5" action="ppaction://hlinksldjump" tooltip="Android 2: 0 @ +inf%"/>
          </p:cNvPr>
          <p:cNvSpPr/>
          <p:nvPr/>
        </p:nvSpPr>
        <p:spPr>
          <a:xfrm>
            <a:off x="9026887" y="6829801"/>
            <a:ext cx="15013" cy="27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1" name="Rectangle 2160">
            <a:hlinkClick r:id="rId5" action="ppaction://hlinksldjump" tooltip="Java ME: 0 @ -58.2%"/>
          </p:cNvPr>
          <p:cNvSpPr/>
          <p:nvPr/>
        </p:nvSpPr>
        <p:spPr>
          <a:xfrm>
            <a:off x="9041900" y="6823799"/>
            <a:ext cx="3260" cy="8801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2" name="Rectangle 2161">
            <a:hlinkClick r:id="rId5" action="ppaction://hlinksldjump" tooltip="Picky: 0 @ +312.4%"/>
          </p:cNvPr>
          <p:cNvSpPr/>
          <p:nvPr/>
        </p:nvSpPr>
        <p:spPr>
          <a:xfrm>
            <a:off x="8984265" y="6780177"/>
            <a:ext cx="73595" cy="651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3" name="Rectangle 2162">
            <a:hlinkClick r:id="rId5" action="ppaction://hlinksldjump" tooltip="iOS 5: 1 @ +78.2%"/>
          </p:cNvPr>
          <p:cNvSpPr/>
          <p:nvPr/>
        </p:nvSpPr>
        <p:spPr>
          <a:xfrm>
            <a:off x="9070560" y="6792877"/>
            <a:ext cx="26947" cy="17572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4" name="Rectangle 2163">
            <a:hlinkClick r:id="rId5" action="ppaction://hlinksldjump" tooltip="iOS 4: 1 @ +382.9%"/>
          </p:cNvPr>
          <p:cNvSpPr/>
          <p:nvPr/>
        </p:nvSpPr>
        <p:spPr>
          <a:xfrm>
            <a:off x="9097507" y="6792877"/>
            <a:ext cx="21093" cy="175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5" name="Rectangle 2164">
            <a:hlinkClick r:id="rId5" action="ppaction://hlinksldjump" tooltip="Android 2: 0 @ +inf%"/>
          </p:cNvPr>
          <p:cNvSpPr/>
          <p:nvPr/>
        </p:nvSpPr>
        <p:spPr>
          <a:xfrm>
            <a:off x="9070560" y="6810449"/>
            <a:ext cx="18508" cy="112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6" name="Rectangle 2165">
            <a:hlinkClick r:id="rId5" action="ppaction://hlinksldjump" tooltip="Android 4: 0 @ +37.8%"/>
          </p:cNvPr>
          <p:cNvSpPr/>
          <p:nvPr/>
        </p:nvSpPr>
        <p:spPr>
          <a:xfrm>
            <a:off x="9070560" y="6821674"/>
            <a:ext cx="18508" cy="10926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7" name="Rectangle 2166">
            <a:hlinkClick r:id="rId5" action="ppaction://hlinksldjump" tooltip="Android 3: 0 @ -44.5%"/>
          </p:cNvPr>
          <p:cNvSpPr/>
          <p:nvPr/>
        </p:nvSpPr>
        <p:spPr>
          <a:xfrm>
            <a:off x="9089068" y="6810449"/>
            <a:ext cx="14862" cy="10901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8" name="Rectangle 2167">
            <a:hlinkClick r:id="rId5" action="ppaction://hlinksldjump" tooltip="iOS 3: 0 @ +89.5%"/>
          </p:cNvPr>
          <p:cNvSpPr/>
          <p:nvPr/>
        </p:nvSpPr>
        <p:spPr>
          <a:xfrm>
            <a:off x="9103930" y="6810449"/>
            <a:ext cx="14670" cy="10901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9" name="Rectangle 2168">
            <a:hlinkClick r:id="rId5" action="ppaction://hlinksldjump" tooltip="Java ME: 0 @ -59.9%"/>
          </p:cNvPr>
          <p:cNvSpPr/>
          <p:nvPr/>
        </p:nvSpPr>
        <p:spPr>
          <a:xfrm>
            <a:off x="9089068" y="6821351"/>
            <a:ext cx="21222" cy="6325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0" name="Rectangle 2169">
            <a:hlinkClick r:id="rId5" action="ppaction://hlinksldjump" tooltip="Windows: 0 @ +inf%"/>
          </p:cNvPr>
          <p:cNvSpPr/>
          <p:nvPr/>
        </p:nvSpPr>
        <p:spPr>
          <a:xfrm>
            <a:off x="9089068" y="6827675"/>
            <a:ext cx="21222" cy="49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1" name="Rectangle 2170">
            <a:hlinkClick r:id="rId5" action="ppaction://hlinksldjump" tooltip="Black berry: 0 @ +69.6%"/>
          </p:cNvPr>
          <p:cNvSpPr/>
          <p:nvPr/>
        </p:nvSpPr>
        <p:spPr>
          <a:xfrm>
            <a:off x="9110291" y="6821351"/>
            <a:ext cx="8309" cy="11249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2" name="Rectangle 2171">
            <a:hlinkClick r:id="rId5" action="ppaction://hlinksldjump" tooltip="Connected: 0 @ +33.3%"/>
          </p:cNvPr>
          <p:cNvSpPr/>
          <p:nvPr/>
        </p:nvSpPr>
        <p:spPr>
          <a:xfrm>
            <a:off x="9057860" y="6780177"/>
            <a:ext cx="73440" cy="65123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3" name="Rectangle 2172">
            <a:hlinkClick r:id="rId5" action="ppaction://hlinksldjump" tooltip="News: 1 @ +58.3%"/>
          </p:cNvPr>
          <p:cNvSpPr/>
          <p:nvPr/>
        </p:nvSpPr>
        <p:spPr>
          <a:xfrm>
            <a:off x="8591322" y="6518399"/>
            <a:ext cx="552678" cy="339601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News</a:t>
            </a:r>
            <a:endParaRPr lang="en-US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2021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0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9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5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8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1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7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8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3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1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4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7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0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3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6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8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1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4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3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4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4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7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3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6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9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2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5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5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5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8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0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1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4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7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0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3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6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6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9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2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5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7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8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1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4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7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7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7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0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7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3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9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2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5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6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9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8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2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8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5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8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8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1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4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6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9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9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1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9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2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9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5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9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8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1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4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2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0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4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0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6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0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7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0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0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3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9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2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4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6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8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0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1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4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7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0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2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3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4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2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7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2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0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2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2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4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5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8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3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1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3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4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3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7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3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0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3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3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3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6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8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0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4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1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4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4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7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4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0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4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3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4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5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4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7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0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5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2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5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3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5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4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5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6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5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8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5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1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5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3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5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6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6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8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6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20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6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2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6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2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6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3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6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6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6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9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6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2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6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5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7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8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7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9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7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7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2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7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2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7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3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7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6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7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8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7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0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8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2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8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3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8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5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8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7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8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8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8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9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18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0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18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3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18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6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18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8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19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1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19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23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19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4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19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6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19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7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19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8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19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9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19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1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19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2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20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3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0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5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20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8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0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1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0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2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0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3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0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4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0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6"/>
                  </p:tgtEl>
                </p:cond>
              </p:nextCondLst>
            </p:seq>
            <p:seq concurrent="1" nextAc="seek">
              <p:cTn id="857" restart="whenNotActive" fill="hold" evtFilter="cancelBubble" nodeType="interactiveSeq">
                <p:stCondLst>
                  <p:cond evt="onClick" delay="0">
                    <p:tgtEl>
                      <p:spTgt spid="20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8" fill="hold">
                      <p:stCondLst>
                        <p:cond delay="0"/>
                      </p:stCondLst>
                      <p:childTnLst>
                        <p:par>
                          <p:cTn id="859" fill="hold">
                            <p:stCondLst>
                              <p:cond delay="0"/>
                            </p:stCondLst>
                            <p:childTnLst>
                              <p:par>
                                <p:cTn id="8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9"/>
                  </p:tgtEl>
                </p:cond>
              </p:nextCondLst>
            </p:seq>
            <p:seq concurrent="1" nextAc="seek">
              <p:cTn id="862" restart="whenNotActive" fill="hold" evtFilter="cancelBubble" nodeType="interactiveSeq">
                <p:stCondLst>
                  <p:cond evt="onClick" delay="0">
                    <p:tgtEl>
                      <p:spTgt spid="2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3" fill="hold">
                      <p:stCondLst>
                        <p:cond delay="0"/>
                      </p:stCondLst>
                      <p:childTnLst>
                        <p:par>
                          <p:cTn id="864" fill="hold">
                            <p:stCondLst>
                              <p:cond delay="0"/>
                            </p:stCondLst>
                            <p:childTnLst>
                              <p:par>
                                <p:cTn id="8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0"/>
                  </p:tgtEl>
                </p:cond>
              </p:nextCondLst>
            </p:seq>
            <p:seq concurrent="1" nextAc="seek">
              <p:cTn id="867" restart="whenNotActive" fill="hold" evtFilter="cancelBubble" nodeType="interactiveSeq">
                <p:stCondLst>
                  <p:cond evt="onClick" delay="0">
                    <p:tgtEl>
                      <p:spTgt spid="2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8" fill="hold">
                      <p:stCondLst>
                        <p:cond delay="0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3"/>
                  </p:tgtEl>
                </p:cond>
              </p:nextCondLst>
            </p:seq>
            <p:seq concurrent="1" nextAc="seek">
              <p:cTn id="872" restart="whenNotActive" fill="hold" evtFilter="cancelBubble" nodeType="interactiveSeq">
                <p:stCondLst>
                  <p:cond evt="onClick" delay="0">
                    <p:tgtEl>
                      <p:spTgt spid="21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3" fill="hold">
                      <p:stCondLst>
                        <p:cond delay="0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4"/>
                  </p:tgtEl>
                </p:cond>
              </p:nextCondLst>
            </p:seq>
            <p:seq concurrent="1" nextAc="seek">
              <p:cTn id="877" restart="whenNotActive" fill="hold" evtFilter="cancelBubble" nodeType="interactiveSeq">
                <p:stCondLst>
                  <p:cond evt="onClick" delay="0">
                    <p:tgtEl>
                      <p:spTgt spid="2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8" fill="hold">
                      <p:stCondLst>
                        <p:cond delay="0"/>
                      </p:stCondLst>
                      <p:childTnLst>
                        <p:par>
                          <p:cTn id="879" fill="hold">
                            <p:stCondLst>
                              <p:cond delay="0"/>
                            </p:stCondLst>
                            <p:childTnLst>
                              <p:par>
                                <p:cTn id="8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43"/>
                  </p:tgtEl>
                </p:cond>
              </p:nextCondLst>
            </p:seq>
            <p:seq concurrent="1" nextAc="seek">
              <p:cTn id="882" restart="whenNotActive" fill="hold" evtFilter="cancelBubble" nodeType="interactiveSeq">
                <p:stCondLst>
                  <p:cond evt="onClick" delay="0">
                    <p:tgtEl>
                      <p:spTgt spid="21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3" fill="hold">
                      <p:stCondLst>
                        <p:cond delay="0"/>
                      </p:stCondLst>
                      <p:childTnLst>
                        <p:par>
                          <p:cTn id="884" fill="hold">
                            <p:stCondLst>
                              <p:cond delay="0"/>
                            </p:stCondLst>
                            <p:childTnLst>
                              <p:par>
                                <p:cTn id="8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3"/>
                  </p:tgtEl>
                </p:cond>
              </p:nextCondLst>
            </p:seq>
            <p:seq concurrent="1" nextAc="seek">
              <p:cTn id="887" restart="whenNotActive" fill="hold" evtFilter="cancelBubble" nodeType="interactiveSeq">
                <p:stCondLst>
                  <p:cond evt="onClick" delay="0">
                    <p:tgtEl>
                      <p:spTgt spid="21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8" fill="hold">
                      <p:stCondLst>
                        <p:cond delay="0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2"/>
                  </p:tgtEl>
                </p:cond>
              </p:nextCondLst>
            </p:seq>
            <p:seq concurrent="1" nextAc="seek">
              <p:cTn id="892" restart="whenNotActive" fill="hold" evtFilter="cancelBubble" nodeType="interactiveSeq">
                <p:stCondLst>
                  <p:cond evt="onClick" delay="0">
                    <p:tgtEl>
                      <p:spTgt spid="2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3" fill="hold">
                      <p:stCondLst>
                        <p:cond delay="0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2"/>
                  </p:tgtEl>
                </p:cond>
              </p:nextCondLst>
            </p:seq>
            <p:seq concurrent="1" nextAc="seek">
              <p:cTn id="897" restart="whenNotActive" fill="hold" evtFilter="cancelBubble" nodeType="interactiveSeq">
                <p:stCondLst>
                  <p:cond evt="onClick" delay="0">
                    <p:tgtEl>
                      <p:spTgt spid="21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8" fill="hold">
                      <p:stCondLst>
                        <p:cond delay="0"/>
                      </p:stCondLst>
                      <p:childTnLst>
                        <p:par>
                          <p:cTn id="899" fill="hold">
                            <p:stCondLst>
                              <p:cond delay="0"/>
                            </p:stCondLst>
                            <p:childTnLst>
                              <p:par>
                                <p:cTn id="9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3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60" grpId="0" animBg="1"/>
      <p:bldP spid="273" grpId="0" animBg="1"/>
      <p:bldP spid="286" grpId="0" animBg="1"/>
      <p:bldP spid="299" grpId="0" animBg="1"/>
      <p:bldP spid="312" grpId="0" animBg="1"/>
      <p:bldP spid="325" grpId="0" animBg="1"/>
      <p:bldP spid="338" grpId="0" animBg="1"/>
      <p:bldP spid="351" grpId="0" animBg="1"/>
      <p:bldP spid="364" grpId="0" animBg="1"/>
      <p:bldP spid="377" grpId="0" animBg="1"/>
      <p:bldP spid="378" grpId="0" animBg="1"/>
      <p:bldP spid="391" grpId="0" animBg="1"/>
      <p:bldP spid="404" grpId="0" animBg="1"/>
      <p:bldP spid="417" grpId="0" animBg="1"/>
      <p:bldP spid="430" grpId="0" animBg="1"/>
      <p:bldP spid="443" grpId="0" animBg="1"/>
      <p:bldP spid="456" grpId="0" animBg="1"/>
      <p:bldP spid="468" grpId="0" animBg="1"/>
      <p:bldP spid="481" grpId="0" animBg="1"/>
      <p:bldP spid="493" grpId="0" animBg="1"/>
      <p:bldP spid="494" grpId="0" animBg="1"/>
      <p:bldP spid="507" grpId="0" animBg="1"/>
      <p:bldP spid="520" grpId="0" animBg="1"/>
      <p:bldP spid="533" grpId="0" animBg="1"/>
      <p:bldP spid="546" grpId="0" animBg="1"/>
      <p:bldP spid="559" grpId="0" animBg="1"/>
      <p:bldP spid="572" grpId="0" animBg="1"/>
      <p:bldP spid="585" grpId="0" animBg="1"/>
      <p:bldP spid="598" grpId="0" animBg="1"/>
      <p:bldP spid="610" grpId="0" animBg="1"/>
      <p:bldP spid="611" grpId="0" animBg="1"/>
      <p:bldP spid="624" grpId="0" animBg="1"/>
      <p:bldP spid="637" grpId="0" animBg="1"/>
      <p:bldP spid="650" grpId="0" animBg="1"/>
      <p:bldP spid="663" grpId="0" animBg="1"/>
      <p:bldP spid="676" grpId="0" animBg="1"/>
      <p:bldP spid="689" grpId="0" animBg="1"/>
      <p:bldP spid="702" grpId="0" animBg="1"/>
      <p:bldP spid="715" grpId="0" animBg="1"/>
      <p:bldP spid="727" grpId="0" animBg="1"/>
      <p:bldP spid="728" grpId="0" animBg="1"/>
      <p:bldP spid="741" grpId="0" animBg="1"/>
      <p:bldP spid="754" grpId="0" animBg="1"/>
      <p:bldP spid="767" grpId="0" animBg="1"/>
      <p:bldP spid="780" grpId="0" animBg="1"/>
      <p:bldP spid="793" grpId="0" animBg="1"/>
      <p:bldP spid="806" grpId="0" animBg="1"/>
      <p:bldP spid="819" grpId="0" animBg="1"/>
      <p:bldP spid="832" grpId="0" animBg="1"/>
      <p:bldP spid="845" grpId="0" animBg="1"/>
      <p:bldP spid="846" grpId="0" animBg="1"/>
      <p:bldP spid="859" grpId="0" animBg="1"/>
      <p:bldP spid="872" grpId="0" animBg="1"/>
      <p:bldP spid="885" grpId="0" animBg="1"/>
      <p:bldP spid="898" grpId="0" animBg="1"/>
      <p:bldP spid="911" grpId="0" animBg="1"/>
      <p:bldP spid="924" grpId="0" animBg="1"/>
      <p:bldP spid="936" grpId="0" animBg="1"/>
      <p:bldP spid="949" grpId="0" animBg="1"/>
      <p:bldP spid="961" grpId="0" animBg="1"/>
      <p:bldP spid="962" grpId="0" animBg="1"/>
      <p:bldP spid="975" grpId="0" animBg="1"/>
      <p:bldP spid="988" grpId="0" animBg="1"/>
      <p:bldP spid="1001" grpId="0" animBg="1"/>
      <p:bldP spid="1014" grpId="0" animBg="1"/>
      <p:bldP spid="1027" grpId="0" animBg="1"/>
      <p:bldP spid="1040" grpId="0" animBg="1"/>
      <p:bldP spid="1052" grpId="0" animBg="1"/>
      <p:bldP spid="1064" grpId="0" animBg="1"/>
      <p:bldP spid="1076" grpId="0" animBg="1"/>
      <p:bldP spid="1077" grpId="0" animBg="1"/>
      <p:bldP spid="1090" grpId="0" animBg="1"/>
      <p:bldP spid="1103" grpId="0" animBg="1"/>
      <p:bldP spid="1116" grpId="0" animBg="1"/>
      <p:bldP spid="1129" grpId="0" animBg="1"/>
      <p:bldP spid="1142" grpId="0" animBg="1"/>
      <p:bldP spid="1154" grpId="0" animBg="1"/>
      <p:bldP spid="1166" grpId="0" animBg="1"/>
      <p:bldP spid="1178" grpId="0" animBg="1"/>
      <p:bldP spid="1190" grpId="0" animBg="1"/>
      <p:bldP spid="1191" grpId="0" animBg="1"/>
      <p:bldP spid="1204" grpId="0" animBg="1"/>
      <p:bldP spid="1217" grpId="0" animBg="1"/>
      <p:bldP spid="1230" grpId="0" animBg="1"/>
      <p:bldP spid="1243" grpId="0" animBg="1"/>
      <p:bldP spid="1254" grpId="0" animBg="1"/>
      <p:bldP spid="1267" grpId="0" animBg="1"/>
      <p:bldP spid="1280" grpId="0" animBg="1"/>
      <p:bldP spid="1292" grpId="0" animBg="1"/>
      <p:bldP spid="1304" grpId="0" animBg="1"/>
      <p:bldP spid="1305" grpId="0" animBg="1"/>
      <p:bldP spid="1318" grpId="0" animBg="1"/>
      <p:bldP spid="1331" grpId="0" animBg="1"/>
      <p:bldP spid="1344" grpId="0" animBg="1"/>
      <p:bldP spid="1357" grpId="0" animBg="1"/>
      <p:bldP spid="1370" grpId="0" animBg="1"/>
      <p:bldP spid="1383" grpId="0" animBg="1"/>
      <p:bldP spid="1396" grpId="0" animBg="1"/>
      <p:bldP spid="1408" grpId="0" animBg="1"/>
      <p:bldP spid="1420" grpId="0" animBg="1"/>
      <p:bldP spid="1421" grpId="0" animBg="1"/>
      <p:bldP spid="1434" grpId="0" animBg="1"/>
      <p:bldP spid="1447" grpId="0" animBg="1"/>
      <p:bldP spid="1460" grpId="0" animBg="1"/>
      <p:bldP spid="1473" grpId="0" animBg="1"/>
      <p:bldP spid="1485" grpId="0" animBg="1"/>
      <p:bldP spid="1497" grpId="0" animBg="1"/>
      <p:bldP spid="1510" grpId="0" animBg="1"/>
      <p:bldP spid="1522" grpId="0" animBg="1"/>
      <p:bldP spid="1533" grpId="0" animBg="1"/>
      <p:bldP spid="1534" grpId="0" animBg="1"/>
      <p:bldP spid="1546" grpId="0" animBg="1"/>
      <p:bldP spid="1558" grpId="0" animBg="1"/>
      <p:bldP spid="1571" grpId="0" animBg="1"/>
      <p:bldP spid="1583" grpId="0" animBg="1"/>
      <p:bldP spid="1596" grpId="0" animBg="1"/>
      <p:bldP spid="1608" grpId="0" animBg="1"/>
      <p:bldP spid="1620" grpId="0" animBg="1"/>
      <p:bldP spid="1632" grpId="0" animBg="1"/>
      <p:bldP spid="1642" grpId="0" animBg="1"/>
      <p:bldP spid="1643" grpId="0" animBg="1"/>
      <p:bldP spid="1656" grpId="0" animBg="1"/>
      <p:bldP spid="1669" grpId="0" animBg="1"/>
      <p:bldP spid="1682" grpId="0" animBg="1"/>
      <p:bldP spid="1695" grpId="0" animBg="1"/>
      <p:bldP spid="1708" grpId="0" animBg="1"/>
      <p:bldP spid="1719" grpId="0" animBg="1"/>
      <p:bldP spid="1731" grpId="0" animBg="1"/>
      <p:bldP spid="1742" grpId="0" animBg="1"/>
      <p:bldP spid="1752" grpId="0" animBg="1"/>
      <p:bldP spid="1753" grpId="0" animBg="1"/>
      <p:bldP spid="1766" grpId="0" animBg="1"/>
      <p:bldP spid="1778" grpId="0" animBg="1"/>
      <p:bldP spid="1790" grpId="0" animBg="1"/>
      <p:bldP spid="1802" grpId="0" animBg="1"/>
      <p:bldP spid="1813" grpId="0" animBg="1"/>
      <p:bldP spid="1825" grpId="0" animBg="1"/>
      <p:bldP spid="1837" grpId="0" animBg="1"/>
      <p:bldP spid="1848" grpId="0" animBg="1"/>
      <p:bldP spid="1859" grpId="0" animBg="1"/>
      <p:bldP spid="1860" grpId="0" animBg="1"/>
      <p:bldP spid="1873" grpId="0" animBg="1"/>
      <p:bldP spid="1886" grpId="0" animBg="1"/>
      <p:bldP spid="1898" grpId="0" animBg="1"/>
      <p:bldP spid="1911" grpId="0" animBg="1"/>
      <p:bldP spid="1923" grpId="0" animBg="1"/>
      <p:bldP spid="1934" grpId="0" animBg="1"/>
      <p:bldP spid="1946" grpId="0" animBg="1"/>
      <p:bldP spid="1957" grpId="0" animBg="1"/>
      <p:bldP spid="1968" grpId="0" animBg="1"/>
      <p:bldP spid="1969" grpId="0" animBg="1"/>
      <p:bldP spid="1981" grpId="0" animBg="1"/>
      <p:bldP spid="1992" grpId="0" animBg="1"/>
      <p:bldP spid="2003" grpId="0" animBg="1"/>
      <p:bldP spid="2015" grpId="0" animBg="1"/>
      <p:bldP spid="2028" grpId="0" animBg="1"/>
      <p:bldP spid="2040" grpId="0" animBg="1"/>
      <p:bldP spid="2051" grpId="0" animBg="1"/>
      <p:bldP spid="2062" grpId="0" animBg="1"/>
      <p:bldP spid="2073" grpId="0" animBg="1"/>
      <p:bldP spid="2074" grpId="0" animBg="1"/>
      <p:bldP spid="2086" grpId="0" animBg="1"/>
      <p:bldP spid="2099" grpId="0" animBg="1"/>
      <p:bldP spid="2110" grpId="0" animBg="1"/>
      <p:bldP spid="2123" grpId="0" animBg="1"/>
      <p:bldP spid="2134" grpId="0" animBg="1"/>
      <p:bldP spid="2143" grpId="0" animBg="1"/>
      <p:bldP spid="2153" grpId="0" animBg="1"/>
      <p:bldP spid="2162" grpId="0" animBg="1"/>
      <p:bldP spid="2172" grpId="0" animBg="1"/>
      <p:bldP spid="217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28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120K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FFC6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-22.0%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€123K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FFC6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€1.02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5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5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5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5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5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5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5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5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5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5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5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5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5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5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5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5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5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5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5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5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5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5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5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5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5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5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5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5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5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5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5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5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5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5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5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5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5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5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5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5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5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5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5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5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5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5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5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5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5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5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5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5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5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5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5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5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5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5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5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6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7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5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5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5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5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5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5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5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5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8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9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5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10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5" action="ppaction://hlinksldjump" tooltip="Android 4: 223 @ -19.9%"/>
          </p:cNvPr>
          <p:cNvSpPr/>
          <p:nvPr/>
        </p:nvSpPr>
        <p:spPr>
          <a:xfrm>
            <a:off x="25400" y="1803400"/>
            <a:ext cx="1041399" cy="39305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5" action="ppaction://hlinksldjump" tooltip="Android 3: 221 @ +9.7%"/>
          </p:cNvPr>
          <p:cNvSpPr/>
          <p:nvPr/>
        </p:nvSpPr>
        <p:spPr>
          <a:xfrm>
            <a:off x="1066799" y="1803400"/>
            <a:ext cx="1030780" cy="393058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5" action="ppaction://hlinksldjump" tooltip="iOS 4: 176 @ -39.1%"/>
          </p:cNvPr>
          <p:cNvSpPr/>
          <p:nvPr/>
        </p:nvSpPr>
        <p:spPr>
          <a:xfrm>
            <a:off x="25400" y="2196458"/>
            <a:ext cx="910321" cy="353363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5" action="ppaction://hlinksldjump" tooltip="iOS 5: 171 @ -19.2%"/>
          </p:cNvPr>
          <p:cNvSpPr/>
          <p:nvPr/>
        </p:nvSpPr>
        <p:spPr>
          <a:xfrm>
            <a:off x="25400" y="2549821"/>
            <a:ext cx="910321" cy="343598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5" action="ppaction://hlinksldjump" tooltip="Java ME: 134 @ -24.5%"/>
          </p:cNvPr>
          <p:cNvSpPr/>
          <p:nvPr/>
        </p:nvSpPr>
        <p:spPr>
          <a:xfrm>
            <a:off x="935721" y="2196458"/>
            <a:ext cx="631757" cy="388714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5" action="ppaction://hlinksldjump" tooltip="iOS 3: 112 @ +9.0%"/>
          </p:cNvPr>
          <p:cNvSpPr/>
          <p:nvPr/>
        </p:nvSpPr>
        <p:spPr>
          <a:xfrm>
            <a:off x="1567478" y="2196458"/>
            <a:ext cx="530101" cy="388714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5" action="ppaction://hlinksldjump" tooltip="Windows: 53 @ -53.0%"/>
          </p:cNvPr>
          <p:cNvSpPr/>
          <p:nvPr/>
        </p:nvSpPr>
        <p:spPr>
          <a:xfrm>
            <a:off x="935721" y="2585172"/>
            <a:ext cx="613906" cy="158704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5" action="ppaction://hlinksldjump" tooltip="Android 2: 50 @ -23.5%"/>
          </p:cNvPr>
          <p:cNvSpPr/>
          <p:nvPr/>
        </p:nvSpPr>
        <p:spPr>
          <a:xfrm>
            <a:off x="935721" y="2743876"/>
            <a:ext cx="613906" cy="149543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5" action="ppaction://hlinksldjump" tooltip="Black berry: 49 @ +0.4%"/>
          </p:cNvPr>
          <p:cNvSpPr/>
          <p:nvPr/>
        </p:nvSpPr>
        <p:spPr>
          <a:xfrm>
            <a:off x="1549627" y="2585172"/>
            <a:ext cx="547952" cy="164125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5" action="ppaction://hlinksldjump" tooltip="Symbian: 33 @ -21.4%"/>
          </p:cNvPr>
          <p:cNvSpPr/>
          <p:nvPr/>
        </p:nvSpPr>
        <p:spPr>
          <a:xfrm>
            <a:off x="1549627" y="2749297"/>
            <a:ext cx="418594" cy="144122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3" name="Rectangle 152">
            <a:hlinkClick r:id="rId5" action="ppaction://hlinksldjump" tooltip="Android 1: 7 @ -26.5%"/>
          </p:cNvPr>
          <p:cNvSpPr/>
          <p:nvPr/>
        </p:nvSpPr>
        <p:spPr>
          <a:xfrm>
            <a:off x="1968221" y="2749297"/>
            <a:ext cx="129358" cy="104643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5" action="ppaction://hlinksldjump" tooltip="Other: 3 @ +14.0%"/>
          </p:cNvPr>
          <p:cNvSpPr/>
          <p:nvPr/>
        </p:nvSpPr>
        <p:spPr>
          <a:xfrm>
            <a:off x="1968221" y="2853940"/>
            <a:ext cx="129358" cy="39479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>
            <a:hlinkClick r:id="rId5" action="ppaction://hlinksldjump" tooltip="Retired: 103 @ -20.1%"/>
          </p:cNvPr>
          <p:cNvSpPr/>
          <p:nvPr/>
        </p:nvSpPr>
        <p:spPr>
          <a:xfrm>
            <a:off x="12700" y="1790700"/>
            <a:ext cx="2097579" cy="1115419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5" action="ppaction://hlinksldjump" tooltip="iOS 4: 198 @ -16.7%"/>
          </p:cNvPr>
          <p:cNvSpPr/>
          <p:nvPr/>
        </p:nvSpPr>
        <p:spPr>
          <a:xfrm>
            <a:off x="2122979" y="1803400"/>
            <a:ext cx="947513" cy="382631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5" action="ppaction://hlinksldjump" tooltip="iOS 5: 165 @ -21.0%"/>
          </p:cNvPr>
          <p:cNvSpPr/>
          <p:nvPr/>
        </p:nvSpPr>
        <p:spPr>
          <a:xfrm>
            <a:off x="3070492" y="1803400"/>
            <a:ext cx="789585" cy="38263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5" action="ppaction://hlinksldjump" tooltip="Android 4: 165 @ -10.5%"/>
          </p:cNvPr>
          <p:cNvSpPr/>
          <p:nvPr/>
        </p:nvSpPr>
        <p:spPr>
          <a:xfrm>
            <a:off x="2122979" y="2186031"/>
            <a:ext cx="772105" cy="390006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5" action="ppaction://hlinksldjump" tooltip="Android 3: 134 @ -47.9%"/>
          </p:cNvPr>
          <p:cNvSpPr/>
          <p:nvPr/>
        </p:nvSpPr>
        <p:spPr>
          <a:xfrm>
            <a:off x="2122979" y="2576037"/>
            <a:ext cx="772105" cy="31738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5" action="ppaction://hlinksldjump" tooltip="Java ME: 100 @ -11.6%"/>
          </p:cNvPr>
          <p:cNvSpPr/>
          <p:nvPr/>
        </p:nvSpPr>
        <p:spPr>
          <a:xfrm>
            <a:off x="2895084" y="2186031"/>
            <a:ext cx="487087" cy="37505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5" action="ppaction://hlinksldjump" tooltip="iOS 3: 98 @ -35.7%"/>
          </p:cNvPr>
          <p:cNvSpPr/>
          <p:nvPr/>
        </p:nvSpPr>
        <p:spPr>
          <a:xfrm>
            <a:off x="3382171" y="2186031"/>
            <a:ext cx="477906" cy="375056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5" action="ppaction://hlinksldjump" tooltip="Windows: 56 @ -8.7%"/>
          </p:cNvPr>
          <p:cNvSpPr/>
          <p:nvPr/>
        </p:nvSpPr>
        <p:spPr>
          <a:xfrm>
            <a:off x="2895084" y="2561087"/>
            <a:ext cx="557529" cy="183895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5" action="ppaction://hlinksldjump" tooltip="Android 2: 45 @ -14.9%"/>
          </p:cNvPr>
          <p:cNvSpPr/>
          <p:nvPr/>
        </p:nvSpPr>
        <p:spPr>
          <a:xfrm>
            <a:off x="2895084" y="2744982"/>
            <a:ext cx="557529" cy="148437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5" action="ppaction://hlinksldjump" tooltip="Black berry: 42 @ -29.9%"/>
          </p:cNvPr>
          <p:cNvSpPr/>
          <p:nvPr/>
        </p:nvSpPr>
        <p:spPr>
          <a:xfrm>
            <a:off x="3452613" y="2561087"/>
            <a:ext cx="407464" cy="189989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5" action="ppaction://hlinksldjump" tooltip="Symbian: 21 @ -39.1%"/>
          </p:cNvPr>
          <p:cNvSpPr/>
          <p:nvPr/>
        </p:nvSpPr>
        <p:spPr>
          <a:xfrm>
            <a:off x="3452613" y="2751076"/>
            <a:ext cx="272512" cy="142343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ectangle 165">
            <a:hlinkClick r:id="rId5" action="ppaction://hlinksldjump" tooltip="Android 1: 7 @ -30.7%"/>
          </p:cNvPr>
          <p:cNvSpPr/>
          <p:nvPr/>
        </p:nvSpPr>
        <p:spPr>
          <a:xfrm>
            <a:off x="3725124" y="2751076"/>
            <a:ext cx="134953" cy="90156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ectangle 166">
            <a:hlinkClick r:id="rId5" action="ppaction://hlinksldjump" tooltip="Other: 4 @ -28.4%"/>
          </p:cNvPr>
          <p:cNvSpPr/>
          <p:nvPr/>
        </p:nvSpPr>
        <p:spPr>
          <a:xfrm>
            <a:off x="3725124" y="2841232"/>
            <a:ext cx="134953" cy="5218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5" action="ppaction://hlinksldjump" tooltip="Newbie: 86 @ -24.9%"/>
          </p:cNvPr>
          <p:cNvSpPr/>
          <p:nvPr/>
        </p:nvSpPr>
        <p:spPr>
          <a:xfrm>
            <a:off x="2110279" y="1790700"/>
            <a:ext cx="1762498" cy="111541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5" action="ppaction://hlinksldjump" tooltip="Android 4: 171 @ -32.9%"/>
          </p:cNvPr>
          <p:cNvSpPr/>
          <p:nvPr/>
        </p:nvSpPr>
        <p:spPr>
          <a:xfrm>
            <a:off x="25400" y="2918819"/>
            <a:ext cx="732443" cy="423632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5" action="ppaction://hlinksldjump" tooltip="iOS 4: 141 @ -16.8%"/>
          </p:cNvPr>
          <p:cNvSpPr/>
          <p:nvPr/>
        </p:nvSpPr>
        <p:spPr>
          <a:xfrm>
            <a:off x="25400" y="3342451"/>
            <a:ext cx="732443" cy="350601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5" action="ppaction://hlinksldjump" tooltip="iOS 5: 138 @ -33.2%"/>
          </p:cNvPr>
          <p:cNvSpPr/>
          <p:nvPr/>
        </p:nvSpPr>
        <p:spPr>
          <a:xfrm>
            <a:off x="757843" y="2918819"/>
            <a:ext cx="703245" cy="355960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5" action="ppaction://hlinksldjump" tooltip="Android 3: 122 @ -11.8%"/>
          </p:cNvPr>
          <p:cNvSpPr/>
          <p:nvPr/>
        </p:nvSpPr>
        <p:spPr>
          <a:xfrm>
            <a:off x="1461088" y="2918819"/>
            <a:ext cx="624036" cy="355960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5" action="ppaction://hlinksldjump" tooltip="iOS 3: 82 @ -46.7%"/>
          </p:cNvPr>
          <p:cNvSpPr/>
          <p:nvPr/>
        </p:nvSpPr>
        <p:spPr>
          <a:xfrm>
            <a:off x="757843" y="3274779"/>
            <a:ext cx="634605" cy="233412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5" action="ppaction://hlinksldjump" tooltip="Java ME: 65 @ -40.3%"/>
          </p:cNvPr>
          <p:cNvSpPr/>
          <p:nvPr/>
        </p:nvSpPr>
        <p:spPr>
          <a:xfrm>
            <a:off x="757843" y="3508191"/>
            <a:ext cx="634605" cy="18486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5" name="Rectangle 174">
            <a:hlinkClick r:id="rId5" action="ppaction://hlinksldjump" tooltip="Android 2: 61 @ -6.5%"/>
          </p:cNvPr>
          <p:cNvSpPr/>
          <p:nvPr/>
        </p:nvSpPr>
        <p:spPr>
          <a:xfrm>
            <a:off x="1392448" y="3274779"/>
            <a:ext cx="396111" cy="278986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6" name="Rectangle 175">
            <a:hlinkClick r:id="rId5" action="ppaction://hlinksldjump" tooltip="Windows: 46 @ -21.2%"/>
          </p:cNvPr>
          <p:cNvSpPr/>
          <p:nvPr/>
        </p:nvSpPr>
        <p:spPr>
          <a:xfrm>
            <a:off x="1788559" y="3274779"/>
            <a:ext cx="296565" cy="278986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Rectangle 176">
            <a:hlinkClick r:id="rId5" action="ppaction://hlinksldjump" tooltip="Black berry: 25 @ -54.0%"/>
          </p:cNvPr>
          <p:cNvSpPr/>
          <p:nvPr/>
        </p:nvSpPr>
        <p:spPr>
          <a:xfrm>
            <a:off x="1392448" y="3553765"/>
            <a:ext cx="322669" cy="139287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" name="Rectangle 177">
            <a:hlinkClick r:id="rId5" action="ppaction://hlinksldjump" tooltip="Symbian: 18 @ -48.4%"/>
          </p:cNvPr>
          <p:cNvSpPr/>
          <p:nvPr/>
        </p:nvSpPr>
        <p:spPr>
          <a:xfrm>
            <a:off x="1715117" y="3553765"/>
            <a:ext cx="235661" cy="139287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5" action="ppaction://hlinksldjump" tooltip="Android 1: 7 @ +9.0%"/>
          </p:cNvPr>
          <p:cNvSpPr/>
          <p:nvPr/>
        </p:nvSpPr>
        <p:spPr>
          <a:xfrm>
            <a:off x="1950778" y="3553765"/>
            <a:ext cx="134346" cy="90135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5" action="ppaction://hlinksldjump" tooltip="Other: 4 @ +296.4%"/>
          </p:cNvPr>
          <p:cNvSpPr/>
          <p:nvPr/>
        </p:nvSpPr>
        <p:spPr>
          <a:xfrm>
            <a:off x="1950778" y="3643900"/>
            <a:ext cx="134346" cy="491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5" action="ppaction://hlinksldjump" tooltip="DINK: 73 @ -29.7%"/>
          </p:cNvPr>
          <p:cNvSpPr/>
          <p:nvPr/>
        </p:nvSpPr>
        <p:spPr>
          <a:xfrm>
            <a:off x="12700" y="2906119"/>
            <a:ext cx="2085124" cy="799633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5" action="ppaction://hlinksldjump" tooltip="iOS 4: 118 @ +38.8%"/>
          </p:cNvPr>
          <p:cNvSpPr/>
          <p:nvPr/>
        </p:nvSpPr>
        <p:spPr>
          <a:xfrm>
            <a:off x="25400" y="3718452"/>
            <a:ext cx="785118" cy="268804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5" action="ppaction://hlinksldjump" tooltip="Android 4: 111 @ +11.8%"/>
          </p:cNvPr>
          <p:cNvSpPr/>
          <p:nvPr/>
        </p:nvSpPr>
        <p:spPr>
          <a:xfrm>
            <a:off x="25400" y="3987256"/>
            <a:ext cx="785118" cy="253334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5" action="ppaction://hlinksldjump" tooltip="Android 3: 95 @ -8.4%"/>
          </p:cNvPr>
          <p:cNvSpPr/>
          <p:nvPr/>
        </p:nvSpPr>
        <p:spPr>
          <a:xfrm>
            <a:off x="810518" y="3718452"/>
            <a:ext cx="564715" cy="300431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5" action="ppaction://hlinksldjump" tooltip="iOS 3: 70 @ +0.1%"/>
          </p:cNvPr>
          <p:cNvSpPr/>
          <p:nvPr/>
        </p:nvSpPr>
        <p:spPr>
          <a:xfrm>
            <a:off x="810518" y="4018883"/>
            <a:ext cx="564715" cy="221708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5" action="ppaction://hlinksldjump" tooltip="Java ME: 67 @ -29.2%"/>
          </p:cNvPr>
          <p:cNvSpPr/>
          <p:nvPr/>
        </p:nvSpPr>
        <p:spPr>
          <a:xfrm>
            <a:off x="1375233" y="3718452"/>
            <a:ext cx="421865" cy="282210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5" action="ppaction://hlinksldjump" tooltip="iOS 5: 45 @ -54.6%"/>
          </p:cNvPr>
          <p:cNvSpPr/>
          <p:nvPr/>
        </p:nvSpPr>
        <p:spPr>
          <a:xfrm>
            <a:off x="1797098" y="3718452"/>
            <a:ext cx="288026" cy="282210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Rectangle 187">
            <a:hlinkClick r:id="rId5" action="ppaction://hlinksldjump" tooltip="Black berry: 26 @ -31.0%"/>
          </p:cNvPr>
          <p:cNvSpPr/>
          <p:nvPr/>
        </p:nvSpPr>
        <p:spPr>
          <a:xfrm>
            <a:off x="1375233" y="4000662"/>
            <a:ext cx="381887" cy="123731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5" action="ppaction://hlinksldjump" tooltip="Windows: 25 @ -41.6%"/>
          </p:cNvPr>
          <p:cNvSpPr/>
          <p:nvPr/>
        </p:nvSpPr>
        <p:spPr>
          <a:xfrm>
            <a:off x="1375233" y="4124393"/>
            <a:ext cx="381887" cy="116197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0" name="Rectangle 189">
            <a:hlinkClick r:id="rId5" action="ppaction://hlinksldjump" tooltip="Symbian: 21 @ +21.2%"/>
          </p:cNvPr>
          <p:cNvSpPr/>
          <p:nvPr/>
        </p:nvSpPr>
        <p:spPr>
          <a:xfrm>
            <a:off x="1757120" y="4000662"/>
            <a:ext cx="328004" cy="112510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1" name="Rectangle 190">
            <a:hlinkClick r:id="rId5" action="ppaction://hlinksldjump" tooltip="Android 2: 17 @ -70.7%"/>
          </p:cNvPr>
          <p:cNvSpPr/>
          <p:nvPr/>
        </p:nvSpPr>
        <p:spPr>
          <a:xfrm>
            <a:off x="1757120" y="4113173"/>
            <a:ext cx="244419" cy="127417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5" action="ppaction://hlinksldjump" tooltip="Android 1: 5 @ -32.4%"/>
          </p:cNvPr>
          <p:cNvSpPr/>
          <p:nvPr/>
        </p:nvSpPr>
        <p:spPr>
          <a:xfrm>
            <a:off x="2001539" y="4113173"/>
            <a:ext cx="83585" cy="9945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5" action="ppaction://hlinksldjump" tooltip="Other: 1 @ -31.9%"/>
          </p:cNvPr>
          <p:cNvSpPr/>
          <p:nvPr/>
        </p:nvSpPr>
        <p:spPr>
          <a:xfrm>
            <a:off x="2001539" y="4212627"/>
            <a:ext cx="83585" cy="27963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5" action="ppaction://hlinksldjump" tooltip="Listener: 50 @ -16.3%"/>
          </p:cNvPr>
          <p:cNvSpPr/>
          <p:nvPr/>
        </p:nvSpPr>
        <p:spPr>
          <a:xfrm>
            <a:off x="12700" y="3705752"/>
            <a:ext cx="2085124" cy="54753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5" action="ppaction://hlinksldjump" tooltip="Android 4: 93 @ +119.6%"/>
          </p:cNvPr>
          <p:cNvSpPr/>
          <p:nvPr/>
        </p:nvSpPr>
        <p:spPr>
          <a:xfrm>
            <a:off x="2110524" y="2918819"/>
            <a:ext cx="591279" cy="2813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5" action="ppaction://hlinksldjump" tooltip="Android 3: 80 @ +18.9%"/>
          </p:cNvPr>
          <p:cNvSpPr/>
          <p:nvPr/>
        </p:nvSpPr>
        <p:spPr>
          <a:xfrm>
            <a:off x="2701803" y="2918819"/>
            <a:ext cx="511749" cy="281390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5" action="ppaction://hlinksldjump" tooltip="iOS 3: 59 @ +27.7%"/>
          </p:cNvPr>
          <p:cNvSpPr/>
          <p:nvPr/>
        </p:nvSpPr>
        <p:spPr>
          <a:xfrm>
            <a:off x="2110524" y="3200209"/>
            <a:ext cx="419089" cy="254367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5" action="ppaction://hlinksldjump" tooltip="iOS 5: 54 @ -25.7%"/>
          </p:cNvPr>
          <p:cNvSpPr/>
          <p:nvPr/>
        </p:nvSpPr>
        <p:spPr>
          <a:xfrm>
            <a:off x="2110524" y="3454576"/>
            <a:ext cx="419089" cy="231403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5" action="ppaction://hlinksldjump" tooltip="iOS 4: 51 @ -32.1%"/>
          </p:cNvPr>
          <p:cNvSpPr/>
          <p:nvPr/>
        </p:nvSpPr>
        <p:spPr>
          <a:xfrm>
            <a:off x="2529614" y="3200209"/>
            <a:ext cx="384569" cy="239298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0" name="Rectangle 199">
            <a:hlinkClick r:id="rId5" action="ppaction://hlinksldjump" tooltip="Java ME: 40 @ +11.6%"/>
          </p:cNvPr>
          <p:cNvSpPr/>
          <p:nvPr/>
        </p:nvSpPr>
        <p:spPr>
          <a:xfrm>
            <a:off x="2914183" y="3200209"/>
            <a:ext cx="299369" cy="239298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Rectangle 200">
            <a:hlinkClick r:id="rId5" action="ppaction://hlinksldjump" tooltip="Windows: 35 @ +12.3%"/>
          </p:cNvPr>
          <p:cNvSpPr/>
          <p:nvPr/>
        </p:nvSpPr>
        <p:spPr>
          <a:xfrm>
            <a:off x="2529614" y="3439507"/>
            <a:ext cx="437019" cy="143567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2" name="Rectangle 201">
            <a:hlinkClick r:id="rId5" action="ppaction://hlinksldjump" tooltip="Android 2: 25 @ -35.4%"/>
          </p:cNvPr>
          <p:cNvSpPr/>
          <p:nvPr/>
        </p:nvSpPr>
        <p:spPr>
          <a:xfrm>
            <a:off x="2529614" y="3583074"/>
            <a:ext cx="437019" cy="102906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3" name="Rectangle 202">
            <a:hlinkClick r:id="rId5" action="ppaction://hlinksldjump" tooltip="Black berry: 16 @ -13.3%"/>
          </p:cNvPr>
          <p:cNvSpPr/>
          <p:nvPr/>
        </p:nvSpPr>
        <p:spPr>
          <a:xfrm>
            <a:off x="2966633" y="3439507"/>
            <a:ext cx="246919" cy="112851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5" action="ppaction://hlinksldjump" tooltip="Symbian: 15 @ +10.2%"/>
          </p:cNvPr>
          <p:cNvSpPr/>
          <p:nvPr/>
        </p:nvSpPr>
        <p:spPr>
          <a:xfrm>
            <a:off x="2966633" y="3552358"/>
            <a:ext cx="246919" cy="109717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5" action="ppaction://hlinksldjump" tooltip="Android 1: 2 @ -15.9%"/>
          </p:cNvPr>
          <p:cNvSpPr/>
          <p:nvPr/>
        </p:nvSpPr>
        <p:spPr>
          <a:xfrm>
            <a:off x="2966633" y="3662075"/>
            <a:ext cx="155610" cy="23905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5" action="ppaction://hlinksldjump" tooltip="Other: 1 @ +3.9%"/>
          </p:cNvPr>
          <p:cNvSpPr/>
          <p:nvPr/>
        </p:nvSpPr>
        <p:spPr>
          <a:xfrm>
            <a:off x="3122243" y="3662075"/>
            <a:ext cx="91309" cy="23905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5" action="ppaction://hlinksldjump" tooltip="Browser: 39 @ +5.9%"/>
          </p:cNvPr>
          <p:cNvSpPr/>
          <p:nvPr/>
        </p:nvSpPr>
        <p:spPr>
          <a:xfrm>
            <a:off x="2097824" y="2906119"/>
            <a:ext cx="1128428" cy="792560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5" action="ppaction://hlinksldjump" tooltip="iOS 4: 50 @ -36.9%"/>
          </p:cNvPr>
          <p:cNvSpPr/>
          <p:nvPr/>
        </p:nvSpPr>
        <p:spPr>
          <a:xfrm>
            <a:off x="3238952" y="2918819"/>
            <a:ext cx="318735" cy="277156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5" action="ppaction://hlinksldjump" tooltip="Android 3: 47 @ +15.0%"/>
          </p:cNvPr>
          <p:cNvSpPr/>
          <p:nvPr/>
        </p:nvSpPr>
        <p:spPr>
          <a:xfrm>
            <a:off x="3557687" y="2918819"/>
            <a:ext cx="302390" cy="277156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Rectangle 209">
            <a:hlinkClick r:id="rId5" action="ppaction://hlinksldjump" tooltip="Android 4: 38 @ -48.3%"/>
          </p:cNvPr>
          <p:cNvSpPr/>
          <p:nvPr/>
        </p:nvSpPr>
        <p:spPr>
          <a:xfrm>
            <a:off x="3238952" y="3195975"/>
            <a:ext cx="329719" cy="200820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5" action="ppaction://hlinksldjump" tooltip="iOS 3: 33 @ -32.0%"/>
          </p:cNvPr>
          <p:cNvSpPr/>
          <p:nvPr/>
        </p:nvSpPr>
        <p:spPr>
          <a:xfrm>
            <a:off x="3568671" y="3195975"/>
            <a:ext cx="291406" cy="200820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Rectangle 211">
            <a:hlinkClick r:id="rId5" action="ppaction://hlinksldjump" tooltip="iOS 5: 26 @ -55.8%"/>
          </p:cNvPr>
          <p:cNvSpPr/>
          <p:nvPr/>
        </p:nvSpPr>
        <p:spPr>
          <a:xfrm>
            <a:off x="3238952" y="3396795"/>
            <a:ext cx="306300" cy="150294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Rectangle 212">
            <a:hlinkClick r:id="rId5" action="ppaction://hlinksldjump" tooltip="Java ME: 24 @ -29.7%"/>
          </p:cNvPr>
          <p:cNvSpPr/>
          <p:nvPr/>
        </p:nvSpPr>
        <p:spPr>
          <a:xfrm>
            <a:off x="3238952" y="3547089"/>
            <a:ext cx="306300" cy="138891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Rectangle 213">
            <a:hlinkClick r:id="rId5" action="ppaction://hlinksldjump" tooltip="Windows: 17 @ -14.2%"/>
          </p:cNvPr>
          <p:cNvSpPr/>
          <p:nvPr/>
        </p:nvSpPr>
        <p:spPr>
          <a:xfrm>
            <a:off x="3545252" y="3396795"/>
            <a:ext cx="314825" cy="94135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Rectangle 214">
            <a:hlinkClick r:id="rId5" action="ppaction://hlinksldjump" tooltip="Black berry: 15 @ -37.6%"/>
          </p:cNvPr>
          <p:cNvSpPr/>
          <p:nvPr/>
        </p:nvSpPr>
        <p:spPr>
          <a:xfrm>
            <a:off x="3545252" y="3490930"/>
            <a:ext cx="195001" cy="136440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Rectangle 215">
            <a:hlinkClick r:id="rId5" action="ppaction://hlinksldjump" tooltip="Android 2: 9 @ -25.6%"/>
          </p:cNvPr>
          <p:cNvSpPr/>
          <p:nvPr/>
        </p:nvSpPr>
        <p:spPr>
          <a:xfrm>
            <a:off x="3740253" y="3490930"/>
            <a:ext cx="119824" cy="136440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5" action="ppaction://hlinksldjump" tooltip="Symbian: 7 @ -25.5%"/>
          </p:cNvPr>
          <p:cNvSpPr/>
          <p:nvPr/>
        </p:nvSpPr>
        <p:spPr>
          <a:xfrm>
            <a:off x="3545252" y="3627370"/>
            <a:ext cx="224392" cy="5860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5" action="ppaction://hlinksldjump" tooltip="Android 1: 2 @ -16.5%"/>
          </p:cNvPr>
          <p:cNvSpPr/>
          <p:nvPr/>
        </p:nvSpPr>
        <p:spPr>
          <a:xfrm>
            <a:off x="3769644" y="3627370"/>
            <a:ext cx="90433" cy="41847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5" action="ppaction://hlinksldjump" tooltip="Other: 1 @ -57.9%"/>
          </p:cNvPr>
          <p:cNvSpPr/>
          <p:nvPr/>
        </p:nvSpPr>
        <p:spPr>
          <a:xfrm>
            <a:off x="3769644" y="3669217"/>
            <a:ext cx="90433" cy="16762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5" action="ppaction://hlinksldjump" tooltip="Cameraman: 22 @ -33.5%"/>
          </p:cNvPr>
          <p:cNvSpPr/>
          <p:nvPr/>
        </p:nvSpPr>
        <p:spPr>
          <a:xfrm>
            <a:off x="3226252" y="2906119"/>
            <a:ext cx="646525" cy="792560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5" action="ppaction://hlinksldjump" tooltip="Android 3: 35 @ -5.2%"/>
          </p:cNvPr>
          <p:cNvSpPr/>
          <p:nvPr/>
        </p:nvSpPr>
        <p:spPr>
          <a:xfrm>
            <a:off x="2110524" y="3711379"/>
            <a:ext cx="384701" cy="158651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5" action="ppaction://hlinksldjump" tooltip="Java ME: 34 @ +112.1%"/>
          </p:cNvPr>
          <p:cNvSpPr/>
          <p:nvPr/>
        </p:nvSpPr>
        <p:spPr>
          <a:xfrm>
            <a:off x="2495225" y="3711379"/>
            <a:ext cx="372928" cy="1586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3" name="Rectangle 222">
            <a:hlinkClick r:id="rId5" action="ppaction://hlinksldjump" tooltip="Android 4: 32 @ -22.9%"/>
          </p:cNvPr>
          <p:cNvSpPr/>
          <p:nvPr/>
        </p:nvSpPr>
        <p:spPr>
          <a:xfrm>
            <a:off x="2110524" y="3870030"/>
            <a:ext cx="301822" cy="187303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Rectangle 223">
            <a:hlinkClick r:id="rId5" action="ppaction://hlinksldjump" tooltip="iOS 5: 32 @ -19.7%"/>
          </p:cNvPr>
          <p:cNvSpPr/>
          <p:nvPr/>
        </p:nvSpPr>
        <p:spPr>
          <a:xfrm>
            <a:off x="2110524" y="4057333"/>
            <a:ext cx="301822" cy="18325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Rectangle 224">
            <a:hlinkClick r:id="rId5" action="ppaction://hlinksldjump" tooltip="iOS 4: 29 @ -52.5%"/>
          </p:cNvPr>
          <p:cNvSpPr/>
          <p:nvPr/>
        </p:nvSpPr>
        <p:spPr>
          <a:xfrm>
            <a:off x="2412346" y="3870030"/>
            <a:ext cx="277165" cy="183134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Rectangle 225">
            <a:hlinkClick r:id="rId5" action="ppaction://hlinksldjump" tooltip="Windows: 19 @ +0.1%"/>
          </p:cNvPr>
          <p:cNvSpPr/>
          <p:nvPr/>
        </p:nvSpPr>
        <p:spPr>
          <a:xfrm>
            <a:off x="2689511" y="3870030"/>
            <a:ext cx="178642" cy="183134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Rectangle 226">
            <a:hlinkClick r:id="rId5" action="ppaction://hlinksldjump" tooltip="iOS 3: 19 @ -40.4%"/>
          </p:cNvPr>
          <p:cNvSpPr/>
          <p:nvPr/>
        </p:nvSpPr>
        <p:spPr>
          <a:xfrm>
            <a:off x="2412346" y="4053164"/>
            <a:ext cx="288068" cy="112659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Rectangle 227">
            <a:hlinkClick r:id="rId5" action="ppaction://hlinksldjump" tooltip="Android 2: 12 @ -5.4%"/>
          </p:cNvPr>
          <p:cNvSpPr/>
          <p:nvPr/>
        </p:nvSpPr>
        <p:spPr>
          <a:xfrm>
            <a:off x="2412346" y="4165823"/>
            <a:ext cx="288068" cy="74767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Rectangle 228">
            <a:hlinkClick r:id="rId5" action="ppaction://hlinksldjump" tooltip="Black berry: 11 @ -30.1%"/>
          </p:cNvPr>
          <p:cNvSpPr/>
          <p:nvPr/>
        </p:nvSpPr>
        <p:spPr>
          <a:xfrm>
            <a:off x="2700414" y="4053164"/>
            <a:ext cx="167739" cy="116409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Rectangle 229">
            <a:hlinkClick r:id="rId5" action="ppaction://hlinksldjump" tooltip="Symbian: 6 @ -37.3%"/>
          </p:cNvPr>
          <p:cNvSpPr/>
          <p:nvPr/>
        </p:nvSpPr>
        <p:spPr>
          <a:xfrm>
            <a:off x="2700414" y="4169573"/>
            <a:ext cx="146826" cy="71018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Rectangle 230">
            <a:hlinkClick r:id="rId5" action="ppaction://hlinksldjump" tooltip="Android 1: 1 @ -63.7%"/>
          </p:cNvPr>
          <p:cNvSpPr/>
          <p:nvPr/>
        </p:nvSpPr>
        <p:spPr>
          <a:xfrm>
            <a:off x="2847240" y="4169573"/>
            <a:ext cx="20913" cy="50495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5" action="ppaction://hlinksldjump" tooltip="Other: 0 @ -53.0%"/>
          </p:cNvPr>
          <p:cNvSpPr/>
          <p:nvPr/>
        </p:nvSpPr>
        <p:spPr>
          <a:xfrm>
            <a:off x="2847240" y="4220068"/>
            <a:ext cx="20913" cy="20522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5" action="ppaction://hlinksldjump" tooltip="Traveller: 19 @ -19.8%"/>
          </p:cNvPr>
          <p:cNvSpPr/>
          <p:nvPr/>
        </p:nvSpPr>
        <p:spPr>
          <a:xfrm>
            <a:off x="2097824" y="3698679"/>
            <a:ext cx="783029" cy="554611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5" action="ppaction://hlinksldjump" tooltip="iOS 4: 35 @ -2.7%"/>
          </p:cNvPr>
          <p:cNvSpPr/>
          <p:nvPr/>
        </p:nvSpPr>
        <p:spPr>
          <a:xfrm>
            <a:off x="2893553" y="3711379"/>
            <a:ext cx="362842" cy="163787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5" name="Rectangle 234">
            <a:hlinkClick r:id="rId5" action="ppaction://hlinksldjump" tooltip="iOS 3: 31 @ +9.4%"/>
          </p:cNvPr>
          <p:cNvSpPr/>
          <p:nvPr/>
        </p:nvSpPr>
        <p:spPr>
          <a:xfrm>
            <a:off x="2893553" y="3875167"/>
            <a:ext cx="362842" cy="145413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6" name="Rectangle 235">
            <a:hlinkClick r:id="rId5" action="ppaction://hlinksldjump" tooltip="iOS 5: 24 @ +7.6%"/>
          </p:cNvPr>
          <p:cNvSpPr/>
          <p:nvPr/>
        </p:nvSpPr>
        <p:spPr>
          <a:xfrm>
            <a:off x="3256395" y="3711379"/>
            <a:ext cx="249846" cy="162724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ectangle 236">
            <a:hlinkClick r:id="rId5" action="ppaction://hlinksldjump" tooltip="Java ME: 18 @ -33.1%"/>
          </p:cNvPr>
          <p:cNvSpPr/>
          <p:nvPr/>
        </p:nvSpPr>
        <p:spPr>
          <a:xfrm>
            <a:off x="3506241" y="3711379"/>
            <a:ext cx="185667" cy="162724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>
            <a:hlinkClick r:id="rId5" action="ppaction://hlinksldjump" tooltip="Android 4: 16 @ -62.4%"/>
          </p:cNvPr>
          <p:cNvSpPr/>
          <p:nvPr/>
        </p:nvSpPr>
        <p:spPr>
          <a:xfrm>
            <a:off x="3691908" y="3711379"/>
            <a:ext cx="168169" cy="162724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>
            <a:hlinkClick r:id="rId5" action="ppaction://hlinksldjump" tooltip="Android 2: 16 @ +56.3%"/>
          </p:cNvPr>
          <p:cNvSpPr/>
          <p:nvPr/>
        </p:nvSpPr>
        <p:spPr>
          <a:xfrm>
            <a:off x="3256395" y="3874103"/>
            <a:ext cx="184463" cy="146477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Rectangle 239">
            <a:hlinkClick r:id="rId5" action="ppaction://hlinksldjump" tooltip="Android 3: 13 @ -65.7%"/>
          </p:cNvPr>
          <p:cNvSpPr/>
          <p:nvPr/>
        </p:nvSpPr>
        <p:spPr>
          <a:xfrm>
            <a:off x="3440858" y="3874103"/>
            <a:ext cx="285084" cy="77642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>
            <a:hlinkClick r:id="rId5" action="ppaction://hlinksldjump" tooltip="Windows: 11 @ -19.3%"/>
          </p:cNvPr>
          <p:cNvSpPr/>
          <p:nvPr/>
        </p:nvSpPr>
        <p:spPr>
          <a:xfrm>
            <a:off x="3440858" y="3951745"/>
            <a:ext cx="285084" cy="68834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>
            <a:hlinkClick r:id="rId5" action="ppaction://hlinksldjump" tooltip="Symbian: 7 @ -7.8%"/>
          </p:cNvPr>
          <p:cNvSpPr/>
          <p:nvPr/>
        </p:nvSpPr>
        <p:spPr>
          <a:xfrm>
            <a:off x="3725942" y="3874103"/>
            <a:ext cx="134135" cy="86596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5" action="ppaction://hlinksldjump" tooltip="Black berry: 3 @ -76.3%"/>
          </p:cNvPr>
          <p:cNvSpPr/>
          <p:nvPr/>
        </p:nvSpPr>
        <p:spPr>
          <a:xfrm>
            <a:off x="3725942" y="3960699"/>
            <a:ext cx="89883" cy="59881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5" action="ppaction://hlinksldjump" tooltip="Android 1: 1 @ +33.3%"/>
          </p:cNvPr>
          <p:cNvSpPr/>
          <p:nvPr/>
        </p:nvSpPr>
        <p:spPr>
          <a:xfrm>
            <a:off x="3815825" y="3960699"/>
            <a:ext cx="44252" cy="56906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5" action="ppaction://hlinksldjump" tooltip="Other: 0 @ -90.0%"/>
          </p:cNvPr>
          <p:cNvSpPr/>
          <p:nvPr/>
        </p:nvSpPr>
        <p:spPr>
          <a:xfrm>
            <a:off x="3815825" y="4017605"/>
            <a:ext cx="44252" cy="2975"/>
          </a:xfrm>
          <a:prstGeom prst="rect">
            <a:avLst/>
          </a:prstGeom>
          <a:solidFill>
            <a:srgbClr val="FF1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5" action="ppaction://hlinksldjump" tooltip="Connected: 15 @ -27.0%"/>
          </p:cNvPr>
          <p:cNvSpPr/>
          <p:nvPr/>
        </p:nvSpPr>
        <p:spPr>
          <a:xfrm>
            <a:off x="2880853" y="3698679"/>
            <a:ext cx="991924" cy="334600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5" action="ppaction://hlinksldjump" tooltip="Android 3: 23 @ -15.4%"/>
          </p:cNvPr>
          <p:cNvSpPr/>
          <p:nvPr/>
        </p:nvSpPr>
        <p:spPr>
          <a:xfrm>
            <a:off x="2893553" y="4045980"/>
            <a:ext cx="361935" cy="10407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8" name="Rectangle 247">
            <a:hlinkClick r:id="rId5" action="ppaction://hlinksldjump" tooltip="iOS 4: 20 @ +25.6%"/>
          </p:cNvPr>
          <p:cNvSpPr/>
          <p:nvPr/>
        </p:nvSpPr>
        <p:spPr>
          <a:xfrm>
            <a:off x="2893553" y="4150054"/>
            <a:ext cx="361935" cy="90536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9" name="Rectangle 248">
            <a:hlinkClick r:id="rId5" action="ppaction://hlinksldjump" tooltip="Android 4: 17 @ -39.8%"/>
          </p:cNvPr>
          <p:cNvSpPr/>
          <p:nvPr/>
        </p:nvSpPr>
        <p:spPr>
          <a:xfrm>
            <a:off x="3255488" y="4045980"/>
            <a:ext cx="250319" cy="109823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Rectangle 249">
            <a:hlinkClick r:id="rId5" action="ppaction://hlinksldjump" tooltip="Java ME: 13 @ -31.8%"/>
          </p:cNvPr>
          <p:cNvSpPr/>
          <p:nvPr/>
        </p:nvSpPr>
        <p:spPr>
          <a:xfrm>
            <a:off x="3255488" y="4155803"/>
            <a:ext cx="250319" cy="84787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5" action="ppaction://hlinksldjump" tooltip="iOS 5: 11 @ -7.3%"/>
          </p:cNvPr>
          <p:cNvSpPr/>
          <p:nvPr/>
        </p:nvSpPr>
        <p:spPr>
          <a:xfrm>
            <a:off x="3505807" y="4045980"/>
            <a:ext cx="181111" cy="96628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>
            <a:hlinkClick r:id="rId5" action="ppaction://hlinksldjump" tooltip="iOS 3: 10 @ -43.7%"/>
          </p:cNvPr>
          <p:cNvSpPr/>
          <p:nvPr/>
        </p:nvSpPr>
        <p:spPr>
          <a:xfrm>
            <a:off x="3686918" y="4045980"/>
            <a:ext cx="173159" cy="96628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>
            <a:hlinkClick r:id="rId5" action="ppaction://hlinksldjump" tooltip="Windows: 8 @ -24.4%"/>
          </p:cNvPr>
          <p:cNvSpPr/>
          <p:nvPr/>
        </p:nvSpPr>
        <p:spPr>
          <a:xfrm>
            <a:off x="3505807" y="4142608"/>
            <a:ext cx="138799" cy="97982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5" action="ppaction://hlinksldjump" tooltip="Black berry: 4 @ -32.9%"/>
          </p:cNvPr>
          <p:cNvSpPr/>
          <p:nvPr/>
        </p:nvSpPr>
        <p:spPr>
          <a:xfrm>
            <a:off x="3644606" y="4142608"/>
            <a:ext cx="143538" cy="49920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5" action="ppaction://hlinksldjump" tooltip="Android 2: 4 @ -61.3%"/>
          </p:cNvPr>
          <p:cNvSpPr/>
          <p:nvPr/>
        </p:nvSpPr>
        <p:spPr>
          <a:xfrm>
            <a:off x="3644606" y="4192528"/>
            <a:ext cx="143538" cy="48063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5" action="ppaction://hlinksldjump" tooltip="Symbian: 2 @ -28.8%"/>
          </p:cNvPr>
          <p:cNvSpPr/>
          <p:nvPr/>
        </p:nvSpPr>
        <p:spPr>
          <a:xfrm>
            <a:off x="3788144" y="4142608"/>
            <a:ext cx="71933" cy="40819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5" action="ppaction://hlinksldjump" tooltip="Other: 1 @ +inf%"/>
          </p:cNvPr>
          <p:cNvSpPr/>
          <p:nvPr/>
        </p:nvSpPr>
        <p:spPr>
          <a:xfrm>
            <a:off x="3788144" y="4183427"/>
            <a:ext cx="71933" cy="288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5" action="ppaction://hlinksldjump" tooltip="Android 1: 1 @ +57.2%"/>
          </p:cNvPr>
          <p:cNvSpPr/>
          <p:nvPr/>
        </p:nvSpPr>
        <p:spPr>
          <a:xfrm>
            <a:off x="3788144" y="4212241"/>
            <a:ext cx="71933" cy="28350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5" action="ppaction://hlinksldjump" tooltip="Picky: 10 @ -24.1%"/>
          </p:cNvPr>
          <p:cNvSpPr/>
          <p:nvPr/>
        </p:nvSpPr>
        <p:spPr>
          <a:xfrm>
            <a:off x="2880853" y="4033280"/>
            <a:ext cx="991924" cy="22001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5" action="ppaction://hlinksldjump" tooltip="Games: 46 @ -22.0%"/>
          </p:cNvPr>
          <p:cNvSpPr/>
          <p:nvPr/>
        </p:nvSpPr>
        <p:spPr>
          <a:xfrm>
            <a:off x="0" y="1778000"/>
            <a:ext cx="3885477" cy="2487991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Games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61" name="Rectangle 260">
            <a:hlinkClick r:id="rId5" action="ppaction://hlinksldjump" tooltip="iOS 4: 180 @ +0.1%"/>
          </p:cNvPr>
          <p:cNvSpPr/>
          <p:nvPr/>
        </p:nvSpPr>
        <p:spPr>
          <a:xfrm>
            <a:off x="3910877" y="1803400"/>
            <a:ext cx="784732" cy="418223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2" name="Rectangle 261">
            <a:hlinkClick r:id="rId5" action="ppaction://hlinksldjump" tooltip="Android 3: 178 @ -24.6%"/>
          </p:cNvPr>
          <p:cNvSpPr/>
          <p:nvPr/>
        </p:nvSpPr>
        <p:spPr>
          <a:xfrm>
            <a:off x="4695609" y="1803400"/>
            <a:ext cx="773697" cy="418223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3" name="Rectangle 262">
            <a:hlinkClick r:id="rId5" action="ppaction://hlinksldjump" tooltip="Android 4: 122 @ -15.0%"/>
          </p:cNvPr>
          <p:cNvSpPr/>
          <p:nvPr/>
        </p:nvSpPr>
        <p:spPr>
          <a:xfrm>
            <a:off x="3910877" y="2221623"/>
            <a:ext cx="656400" cy="338862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4" name="Rectangle 263">
            <a:hlinkClick r:id="rId5" action="ppaction://hlinksldjump" tooltip="iOS 3: 120 @ -27.4%"/>
          </p:cNvPr>
          <p:cNvSpPr/>
          <p:nvPr/>
        </p:nvSpPr>
        <p:spPr>
          <a:xfrm>
            <a:off x="3910877" y="2560485"/>
            <a:ext cx="656400" cy="332904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5" name="Rectangle 264">
            <a:hlinkClick r:id="rId5" action="ppaction://hlinksldjump" tooltip="Java ME: 80 @ -41.9%"/>
          </p:cNvPr>
          <p:cNvSpPr/>
          <p:nvPr/>
        </p:nvSpPr>
        <p:spPr>
          <a:xfrm>
            <a:off x="4567277" y="2221623"/>
            <a:ext cx="480441" cy="301694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6" name="Rectangle 265">
            <a:hlinkClick r:id="rId5" action="ppaction://hlinksldjump" tooltip="iOS 5: 70 @ -64.0%"/>
          </p:cNvPr>
          <p:cNvSpPr/>
          <p:nvPr/>
        </p:nvSpPr>
        <p:spPr>
          <a:xfrm>
            <a:off x="5047718" y="2221623"/>
            <a:ext cx="421588" cy="301694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7" name="Rectangle 266">
            <a:hlinkClick r:id="rId5" action="ppaction://hlinksldjump" tooltip="Android 2: 67 @ -20.4%"/>
          </p:cNvPr>
          <p:cNvSpPr/>
          <p:nvPr/>
        </p:nvSpPr>
        <p:spPr>
          <a:xfrm>
            <a:off x="4567277" y="2523317"/>
            <a:ext cx="613137" cy="197733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8" name="Rectangle 267">
            <a:hlinkClick r:id="rId5" action="ppaction://hlinksldjump" tooltip="Windows: 58 @ +15.8%"/>
          </p:cNvPr>
          <p:cNvSpPr/>
          <p:nvPr/>
        </p:nvSpPr>
        <p:spPr>
          <a:xfrm>
            <a:off x="4567277" y="2721050"/>
            <a:ext cx="613137" cy="172339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9" name="Rectangle 268">
            <a:hlinkClick r:id="rId5" action="ppaction://hlinksldjump" tooltip="Symbian: 29 @ +16.1%"/>
          </p:cNvPr>
          <p:cNvSpPr/>
          <p:nvPr/>
        </p:nvSpPr>
        <p:spPr>
          <a:xfrm>
            <a:off x="5180414" y="2523317"/>
            <a:ext cx="288892" cy="184372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ectangle 269">
            <a:hlinkClick r:id="rId5" action="ppaction://hlinksldjump" tooltip="Black berry: 23 @ -44.1%"/>
          </p:cNvPr>
          <p:cNvSpPr/>
          <p:nvPr/>
        </p:nvSpPr>
        <p:spPr>
          <a:xfrm>
            <a:off x="5180414" y="2707689"/>
            <a:ext cx="288892" cy="144227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5" action="ppaction://hlinksldjump" tooltip="Android 1: 5 @ -42.4%"/>
          </p:cNvPr>
          <p:cNvSpPr/>
          <p:nvPr/>
        </p:nvSpPr>
        <p:spPr>
          <a:xfrm>
            <a:off x="5180414" y="2851916"/>
            <a:ext cx="209398" cy="41473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5" action="ppaction://hlinksldjump" tooltip="Other: 2 @ -69.2%"/>
          </p:cNvPr>
          <p:cNvSpPr/>
          <p:nvPr/>
        </p:nvSpPr>
        <p:spPr>
          <a:xfrm>
            <a:off x="5389812" y="2851916"/>
            <a:ext cx="79494" cy="41473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ectangle 272">
            <a:hlinkClick r:id="rId5" action="ppaction://hlinksldjump" tooltip="Newbie: 78 @ -26.5%"/>
          </p:cNvPr>
          <p:cNvSpPr/>
          <p:nvPr/>
        </p:nvSpPr>
        <p:spPr>
          <a:xfrm>
            <a:off x="3898177" y="1790700"/>
            <a:ext cx="1583829" cy="1115389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4" name="Rectangle 273">
            <a:hlinkClick r:id="rId5" action="ppaction://hlinksldjump" tooltip="iOS 4: 149 @ +22.6%"/>
          </p:cNvPr>
          <p:cNvSpPr/>
          <p:nvPr/>
        </p:nvSpPr>
        <p:spPr>
          <a:xfrm>
            <a:off x="5494706" y="1803400"/>
            <a:ext cx="667504" cy="405466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5" name="Rectangle 274">
            <a:hlinkClick r:id="rId5" action="ppaction://hlinksldjump" tooltip="Android 4: 130 @ -41.8%"/>
          </p:cNvPr>
          <p:cNvSpPr/>
          <p:nvPr/>
        </p:nvSpPr>
        <p:spPr>
          <a:xfrm>
            <a:off x="6162210" y="1803400"/>
            <a:ext cx="581704" cy="405466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6" name="Rectangle 275">
            <a:hlinkClick r:id="rId5" action="ppaction://hlinksldjump" tooltip="Android 3: 99 @ -20.7%"/>
          </p:cNvPr>
          <p:cNvSpPr/>
          <p:nvPr/>
        </p:nvSpPr>
        <p:spPr>
          <a:xfrm>
            <a:off x="5494706" y="2208866"/>
            <a:ext cx="515661" cy="347717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7" name="Rectangle 276">
            <a:hlinkClick r:id="rId5" action="ppaction://hlinksldjump" tooltip="iOS 5: 76 @ -59.0%"/>
          </p:cNvPr>
          <p:cNvSpPr/>
          <p:nvPr/>
        </p:nvSpPr>
        <p:spPr>
          <a:xfrm>
            <a:off x="6010367" y="2208866"/>
            <a:ext cx="394694" cy="347717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8" name="Rectangle 277">
            <a:hlinkClick r:id="rId5" action="ppaction://hlinksldjump" tooltip="Windows: 65 @ +28.6%"/>
          </p:cNvPr>
          <p:cNvSpPr/>
          <p:nvPr/>
        </p:nvSpPr>
        <p:spPr>
          <a:xfrm>
            <a:off x="6405061" y="2208866"/>
            <a:ext cx="338853" cy="347717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9" name="Rectangle 278">
            <a:hlinkClick r:id="rId5" action="ppaction://hlinksldjump" tooltip="Java ME: 59 @ -65.7%"/>
          </p:cNvPr>
          <p:cNvSpPr/>
          <p:nvPr/>
        </p:nvSpPr>
        <p:spPr>
          <a:xfrm>
            <a:off x="5494706" y="2556583"/>
            <a:ext cx="625957" cy="171153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0" name="Rectangle 279">
            <a:hlinkClick r:id="rId5" action="ppaction://hlinksldjump" tooltip="iOS 3: 57 @ -55.7%"/>
          </p:cNvPr>
          <p:cNvSpPr/>
          <p:nvPr/>
        </p:nvSpPr>
        <p:spPr>
          <a:xfrm>
            <a:off x="5494706" y="2727736"/>
            <a:ext cx="625957" cy="165653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1" name="Rectangle 280">
            <a:hlinkClick r:id="rId5" action="ppaction://hlinksldjump" tooltip="Android 2: 53 @ +83.2%"/>
          </p:cNvPr>
          <p:cNvSpPr/>
          <p:nvPr/>
        </p:nvSpPr>
        <p:spPr>
          <a:xfrm>
            <a:off x="6120664" y="2556583"/>
            <a:ext cx="354618" cy="268990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2" name="Rectangle 281">
            <a:hlinkClick r:id="rId5" action="ppaction://hlinksldjump" tooltip="Black berry: 40 @ +28.7%"/>
          </p:cNvPr>
          <p:cNvSpPr/>
          <p:nvPr/>
        </p:nvSpPr>
        <p:spPr>
          <a:xfrm>
            <a:off x="6475282" y="2556583"/>
            <a:ext cx="268632" cy="268990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>
            <a:hlinkClick r:id="rId5" action="ppaction://hlinksldjump" tooltip="Symbian: 18 @ +79.5%"/>
          </p:cNvPr>
          <p:cNvSpPr/>
          <p:nvPr/>
        </p:nvSpPr>
        <p:spPr>
          <a:xfrm>
            <a:off x="6120664" y="2825573"/>
            <a:ext cx="483811" cy="67816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4" name="Rectangle 283">
            <a:hlinkClick r:id="rId5" action="ppaction://hlinksldjump" tooltip="Android 1: 4 @ -30.4%"/>
          </p:cNvPr>
          <p:cNvSpPr/>
          <p:nvPr/>
        </p:nvSpPr>
        <p:spPr>
          <a:xfrm>
            <a:off x="6604475" y="2825573"/>
            <a:ext cx="98014" cy="67816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5" action="ppaction://hlinksldjump" tooltip="Other: 2 @ -24.3%"/>
          </p:cNvPr>
          <p:cNvSpPr/>
          <p:nvPr/>
        </p:nvSpPr>
        <p:spPr>
          <a:xfrm>
            <a:off x="6702489" y="2825573"/>
            <a:ext cx="41425" cy="67816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Rectangle 285">
            <a:hlinkClick r:id="rId5" action="ppaction://hlinksldjump" tooltip="Retired: 63 @ -30.7%"/>
          </p:cNvPr>
          <p:cNvSpPr/>
          <p:nvPr/>
        </p:nvSpPr>
        <p:spPr>
          <a:xfrm>
            <a:off x="5482006" y="1790700"/>
            <a:ext cx="1274607" cy="1115389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7" name="Rectangle 286">
            <a:hlinkClick r:id="rId5" action="ppaction://hlinksldjump" tooltip="Android 4: 134 @ -1.1%"/>
          </p:cNvPr>
          <p:cNvSpPr/>
          <p:nvPr/>
        </p:nvSpPr>
        <p:spPr>
          <a:xfrm>
            <a:off x="3910877" y="2918789"/>
            <a:ext cx="805691" cy="30042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8" name="Rectangle 287">
            <a:hlinkClick r:id="rId5" action="ppaction://hlinksldjump" tooltip="Android 3: 114 @ -11.2%"/>
          </p:cNvPr>
          <p:cNvSpPr/>
          <p:nvPr/>
        </p:nvSpPr>
        <p:spPr>
          <a:xfrm>
            <a:off x="3910877" y="3219217"/>
            <a:ext cx="805691" cy="25443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89" name="Rectangle 288">
            <a:hlinkClick r:id="rId5" action="ppaction://hlinksldjump" tooltip="iOS 5: 89 @ -27.7%"/>
          </p:cNvPr>
          <p:cNvSpPr/>
          <p:nvPr/>
        </p:nvSpPr>
        <p:spPr>
          <a:xfrm>
            <a:off x="3910877" y="3473650"/>
            <a:ext cx="805691" cy="199413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0" name="Rectangle 289">
            <a:hlinkClick r:id="rId5" action="ppaction://hlinksldjump" tooltip="iOS 4: 80 @ -48.1%"/>
          </p:cNvPr>
          <p:cNvSpPr/>
          <p:nvPr/>
        </p:nvSpPr>
        <p:spPr>
          <a:xfrm>
            <a:off x="4716568" y="2918789"/>
            <a:ext cx="418131" cy="344754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1" name="Rectangle 290">
            <a:hlinkClick r:id="rId5" action="ppaction://hlinksldjump" tooltip="Java ME: 55 @ +40.4%"/>
          </p:cNvPr>
          <p:cNvSpPr/>
          <p:nvPr/>
        </p:nvSpPr>
        <p:spPr>
          <a:xfrm>
            <a:off x="5134699" y="2918789"/>
            <a:ext cx="289963" cy="344754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>
            <a:hlinkClick r:id="rId5" action="ppaction://hlinksldjump" tooltip="iOS 3: 50 @ +2.7%"/>
          </p:cNvPr>
          <p:cNvSpPr/>
          <p:nvPr/>
        </p:nvSpPr>
        <p:spPr>
          <a:xfrm>
            <a:off x="4716568" y="3263543"/>
            <a:ext cx="441450" cy="202605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3" name="Rectangle 292">
            <a:hlinkClick r:id="rId5" action="ppaction://hlinksldjump" tooltip="Android 2: 30 @ -39.0%"/>
          </p:cNvPr>
          <p:cNvSpPr/>
          <p:nvPr/>
        </p:nvSpPr>
        <p:spPr>
          <a:xfrm>
            <a:off x="5158018" y="3263543"/>
            <a:ext cx="266643" cy="202605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Rectangle 293">
            <a:hlinkClick r:id="rId5" action="ppaction://hlinksldjump" tooltip="Black berry: 29 @ -18.2%"/>
          </p:cNvPr>
          <p:cNvSpPr/>
          <p:nvPr/>
        </p:nvSpPr>
        <p:spPr>
          <a:xfrm>
            <a:off x="4716568" y="3466147"/>
            <a:ext cx="251260" cy="206916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>
            <a:hlinkClick r:id="rId5" action="ppaction://hlinksldjump" tooltip="Symbian: 24 @ +36.2%"/>
          </p:cNvPr>
          <p:cNvSpPr/>
          <p:nvPr/>
        </p:nvSpPr>
        <p:spPr>
          <a:xfrm>
            <a:off x="4967828" y="3466147"/>
            <a:ext cx="407459" cy="105289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6" name="Rectangle 295">
            <a:hlinkClick r:id="rId5" action="ppaction://hlinksldjump" tooltip="Windows: 23 @ -61.8%"/>
          </p:cNvPr>
          <p:cNvSpPr/>
          <p:nvPr/>
        </p:nvSpPr>
        <p:spPr>
          <a:xfrm>
            <a:off x="4967828" y="3571436"/>
            <a:ext cx="407459" cy="101628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97" name="Rectangle 296">
            <a:hlinkClick r:id="rId5" action="ppaction://hlinksldjump" tooltip="Android 1: 4 @ -49.1%"/>
          </p:cNvPr>
          <p:cNvSpPr/>
          <p:nvPr/>
        </p:nvSpPr>
        <p:spPr>
          <a:xfrm>
            <a:off x="5375287" y="3466147"/>
            <a:ext cx="49375" cy="132691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5" action="ppaction://hlinksldjump" tooltip="Other: 2 @ -25.2%"/>
          </p:cNvPr>
          <p:cNvSpPr/>
          <p:nvPr/>
        </p:nvSpPr>
        <p:spPr>
          <a:xfrm>
            <a:off x="5375287" y="3598838"/>
            <a:ext cx="49375" cy="74225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Rectangle 298">
            <a:hlinkClick r:id="rId5" action="ppaction://hlinksldjump" tooltip="DINK: 53 @ -20.9%"/>
          </p:cNvPr>
          <p:cNvSpPr/>
          <p:nvPr/>
        </p:nvSpPr>
        <p:spPr>
          <a:xfrm>
            <a:off x="3898177" y="2906089"/>
            <a:ext cx="1539185" cy="779674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00" name="Rectangle 299">
            <a:hlinkClick r:id="rId5" action="ppaction://hlinksldjump" tooltip="Android 4: 90 @ -6.0%"/>
          </p:cNvPr>
          <p:cNvSpPr/>
          <p:nvPr/>
        </p:nvSpPr>
        <p:spPr>
          <a:xfrm>
            <a:off x="3910877" y="3698463"/>
            <a:ext cx="582628" cy="275952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1" name="Rectangle 300">
            <a:hlinkClick r:id="rId5" action="ppaction://hlinksldjump" tooltip="Android 3: 87 @ -7.4%"/>
          </p:cNvPr>
          <p:cNvSpPr/>
          <p:nvPr/>
        </p:nvSpPr>
        <p:spPr>
          <a:xfrm>
            <a:off x="3910877" y="3974415"/>
            <a:ext cx="582628" cy="266176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2" name="Rectangle 301">
            <a:hlinkClick r:id="rId5" action="ppaction://hlinksldjump" tooltip="iOS 4: 63 @ -48.4%"/>
          </p:cNvPr>
          <p:cNvSpPr/>
          <p:nvPr/>
        </p:nvSpPr>
        <p:spPr>
          <a:xfrm>
            <a:off x="4493505" y="3698463"/>
            <a:ext cx="505019" cy="221702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3" name="Rectangle 302">
            <a:hlinkClick r:id="rId5" action="ppaction://hlinksldjump" tooltip="iOS 5: 53 @ -44.6%"/>
          </p:cNvPr>
          <p:cNvSpPr/>
          <p:nvPr/>
        </p:nvSpPr>
        <p:spPr>
          <a:xfrm>
            <a:off x="4998524" y="3698463"/>
            <a:ext cx="426138" cy="221702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4" name="Rectangle 303">
            <a:hlinkClick r:id="rId5" action="ppaction://hlinksldjump" tooltip="iOS 3: 46 @ +18.6%"/>
          </p:cNvPr>
          <p:cNvSpPr/>
          <p:nvPr/>
        </p:nvSpPr>
        <p:spPr>
          <a:xfrm>
            <a:off x="4493505" y="3920165"/>
            <a:ext cx="469036" cy="172703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5" name="Rectangle 304">
            <a:hlinkClick r:id="rId5" action="ppaction://hlinksldjump" tooltip="Java ME: 39 @ -37.7%"/>
          </p:cNvPr>
          <p:cNvSpPr/>
          <p:nvPr/>
        </p:nvSpPr>
        <p:spPr>
          <a:xfrm>
            <a:off x="4493505" y="4092868"/>
            <a:ext cx="469036" cy="147722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06" name="Rectangle 305">
            <a:hlinkClick r:id="rId5" action="ppaction://hlinksldjump" tooltip="Android 2: 23 @ -56.7%"/>
          </p:cNvPr>
          <p:cNvSpPr/>
          <p:nvPr/>
        </p:nvSpPr>
        <p:spPr>
          <a:xfrm>
            <a:off x="4962541" y="3920165"/>
            <a:ext cx="232370" cy="174415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>
            <a:hlinkClick r:id="rId5" action="ppaction://hlinksldjump" tooltip="Black berry: 23 @ +13.3%"/>
          </p:cNvPr>
          <p:cNvSpPr/>
          <p:nvPr/>
        </p:nvSpPr>
        <p:spPr>
          <a:xfrm>
            <a:off x="5194912" y="3920165"/>
            <a:ext cx="229750" cy="174415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5" action="ppaction://hlinksldjump" tooltip="Windows: 21 @ -33.7%"/>
          </p:cNvPr>
          <p:cNvSpPr/>
          <p:nvPr/>
        </p:nvSpPr>
        <p:spPr>
          <a:xfrm>
            <a:off x="4962541" y="4094580"/>
            <a:ext cx="250983" cy="146010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5" action="ppaction://hlinksldjump" tooltip="Symbian: 12 @ -22.3%"/>
          </p:cNvPr>
          <p:cNvSpPr/>
          <p:nvPr/>
        </p:nvSpPr>
        <p:spPr>
          <a:xfrm>
            <a:off x="5213524" y="4094580"/>
            <a:ext cx="211138" cy="103720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5" action="ppaction://hlinksldjump" tooltip="Android 1: 3 @ -56.9%"/>
          </p:cNvPr>
          <p:cNvSpPr/>
          <p:nvPr/>
        </p:nvSpPr>
        <p:spPr>
          <a:xfrm>
            <a:off x="5213524" y="4198300"/>
            <a:ext cx="112990" cy="42290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Rectangle 310">
            <a:hlinkClick r:id="rId5" action="ppaction://hlinksldjump" tooltip="Other: 2 @ +28.9%"/>
          </p:cNvPr>
          <p:cNvSpPr/>
          <p:nvPr/>
        </p:nvSpPr>
        <p:spPr>
          <a:xfrm>
            <a:off x="5326514" y="4198300"/>
            <a:ext cx="98148" cy="42290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>
            <a:hlinkClick r:id="rId5" action="ppaction://hlinksldjump" tooltip="Listener: 38 @ -27.5%"/>
          </p:cNvPr>
          <p:cNvSpPr/>
          <p:nvPr/>
        </p:nvSpPr>
        <p:spPr>
          <a:xfrm>
            <a:off x="3898177" y="3685763"/>
            <a:ext cx="1539185" cy="56752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3" name="Rectangle 312">
            <a:hlinkClick r:id="rId5" action="ppaction://hlinksldjump" tooltip="iOS 4: 62 @ +28.2%"/>
          </p:cNvPr>
          <p:cNvSpPr/>
          <p:nvPr/>
        </p:nvSpPr>
        <p:spPr>
          <a:xfrm>
            <a:off x="5450062" y="2918789"/>
            <a:ext cx="507302" cy="212708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4" name="Rectangle 313">
            <a:hlinkClick r:id="rId5" action="ppaction://hlinksldjump" tooltip="Android 3: 49 @ -39.6%"/>
          </p:cNvPr>
          <p:cNvSpPr/>
          <p:nvPr/>
        </p:nvSpPr>
        <p:spPr>
          <a:xfrm>
            <a:off x="5450062" y="3131497"/>
            <a:ext cx="507302" cy="167206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5" name="Rectangle 314">
            <a:hlinkClick r:id="rId5" action="ppaction://hlinksldjump" tooltip="Android 4: 42 @ -3.0%"/>
          </p:cNvPr>
          <p:cNvSpPr/>
          <p:nvPr/>
        </p:nvSpPr>
        <p:spPr>
          <a:xfrm>
            <a:off x="5957364" y="2918789"/>
            <a:ext cx="336245" cy="216049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6" name="Rectangle 315">
            <a:hlinkClick r:id="rId5" action="ppaction://hlinksldjump" tooltip="iOS 5: 32 @ -9.7%"/>
          </p:cNvPr>
          <p:cNvSpPr/>
          <p:nvPr/>
        </p:nvSpPr>
        <p:spPr>
          <a:xfrm>
            <a:off x="5957364" y="3134838"/>
            <a:ext cx="336245" cy="163865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17" name="Rectangle 316">
            <a:hlinkClick r:id="rId5" action="ppaction://hlinksldjump" tooltip="Java ME: 28 @ -15.1%"/>
          </p:cNvPr>
          <p:cNvSpPr/>
          <p:nvPr/>
        </p:nvSpPr>
        <p:spPr>
          <a:xfrm>
            <a:off x="6293609" y="2918789"/>
            <a:ext cx="259373" cy="189047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Rectangle 317">
            <a:hlinkClick r:id="rId5" action="ppaction://hlinksldjump" tooltip="Windows: 21 @ -4.5%"/>
          </p:cNvPr>
          <p:cNvSpPr/>
          <p:nvPr/>
        </p:nvSpPr>
        <p:spPr>
          <a:xfrm>
            <a:off x="6552982" y="2918789"/>
            <a:ext cx="190932" cy="189047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Rectangle 318">
            <a:hlinkClick r:id="rId5" action="ppaction://hlinksldjump" tooltip="iOS 3: 21 @ -59.5%"/>
          </p:cNvPr>
          <p:cNvSpPr/>
          <p:nvPr/>
        </p:nvSpPr>
        <p:spPr>
          <a:xfrm>
            <a:off x="6293609" y="3107836"/>
            <a:ext cx="314540" cy="113961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5" action="ppaction://hlinksldjump" tooltip="Android 2: 14 @ -38.1%"/>
          </p:cNvPr>
          <p:cNvSpPr/>
          <p:nvPr/>
        </p:nvSpPr>
        <p:spPr>
          <a:xfrm>
            <a:off x="6293609" y="3221797"/>
            <a:ext cx="314540" cy="76906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5" action="ppaction://hlinksldjump" tooltip="Black berry: 7 @ -55.1%"/>
          </p:cNvPr>
          <p:cNvSpPr/>
          <p:nvPr/>
        </p:nvSpPr>
        <p:spPr>
          <a:xfrm>
            <a:off x="6608149" y="3107836"/>
            <a:ext cx="135764" cy="86257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5" action="ppaction://hlinksldjump" tooltip="Symbian: 6 @ -39.0%"/>
          </p:cNvPr>
          <p:cNvSpPr/>
          <p:nvPr/>
        </p:nvSpPr>
        <p:spPr>
          <a:xfrm>
            <a:off x="6608149" y="3194094"/>
            <a:ext cx="135764" cy="75391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5" action="ppaction://hlinksldjump" tooltip="Android 1: 2 @ -21.1%"/>
          </p:cNvPr>
          <p:cNvSpPr/>
          <p:nvPr/>
        </p:nvSpPr>
        <p:spPr>
          <a:xfrm>
            <a:off x="6608149" y="3269485"/>
            <a:ext cx="126697" cy="29219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Rectangle 323">
            <a:hlinkClick r:id="rId5" action="ppaction://hlinksldjump" tooltip="Other: 0 @ -84.4%"/>
          </p:cNvPr>
          <p:cNvSpPr/>
          <p:nvPr/>
        </p:nvSpPr>
        <p:spPr>
          <a:xfrm>
            <a:off x="6734846" y="3269485"/>
            <a:ext cx="9068" cy="29219"/>
          </a:xfrm>
          <a:prstGeom prst="rect">
            <a:avLst/>
          </a:prstGeom>
          <a:solidFill>
            <a:srgbClr val="FF2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4">
            <a:hlinkClick r:id="rId5" action="ppaction://hlinksldjump" tooltip="Browser: 24 @ -22.3%"/>
          </p:cNvPr>
          <p:cNvSpPr/>
          <p:nvPr/>
        </p:nvSpPr>
        <p:spPr>
          <a:xfrm>
            <a:off x="5437362" y="2906089"/>
            <a:ext cx="1319252" cy="405314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6" name="Rectangle 325">
            <a:hlinkClick r:id="rId5" action="ppaction://hlinksldjump" tooltip="Android 3: 44 @ +57.2%"/>
          </p:cNvPr>
          <p:cNvSpPr/>
          <p:nvPr/>
        </p:nvSpPr>
        <p:spPr>
          <a:xfrm>
            <a:off x="5450062" y="3324103"/>
            <a:ext cx="410042" cy="186892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7" name="Rectangle 326">
            <a:hlinkClick r:id="rId5" action="ppaction://hlinksldjump" tooltip="Android 4: 38 @ -32.6%"/>
          </p:cNvPr>
          <p:cNvSpPr/>
          <p:nvPr/>
        </p:nvSpPr>
        <p:spPr>
          <a:xfrm>
            <a:off x="5860103" y="3324103"/>
            <a:ext cx="355430" cy="186892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8" name="Rectangle 327">
            <a:hlinkClick r:id="rId5" action="ppaction://hlinksldjump" tooltip="iOS 5: 37 @ -5.3%"/>
          </p:cNvPr>
          <p:cNvSpPr/>
          <p:nvPr/>
        </p:nvSpPr>
        <p:spPr>
          <a:xfrm>
            <a:off x="5450062" y="3510995"/>
            <a:ext cx="414281" cy="15754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29" name="Rectangle 328">
            <a:hlinkClick r:id="rId5" action="ppaction://hlinksldjump" tooltip="iOS 4: 32 @ -49.5%"/>
          </p:cNvPr>
          <p:cNvSpPr/>
          <p:nvPr/>
        </p:nvSpPr>
        <p:spPr>
          <a:xfrm>
            <a:off x="5864343" y="3510995"/>
            <a:ext cx="351190" cy="157545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30" name="Rectangle 329">
            <a:hlinkClick r:id="rId5" action="ppaction://hlinksldjump" tooltip="Java ME: 25 @ -7.4%"/>
          </p:cNvPr>
          <p:cNvSpPr/>
          <p:nvPr/>
        </p:nvSpPr>
        <p:spPr>
          <a:xfrm>
            <a:off x="5450062" y="3668540"/>
            <a:ext cx="370368" cy="116110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31" name="Rectangle 330">
            <a:hlinkClick r:id="rId5" action="ppaction://hlinksldjump" tooltip="iOS 3: 24 @ +0.0%"/>
          </p:cNvPr>
          <p:cNvSpPr/>
          <p:nvPr/>
        </p:nvSpPr>
        <p:spPr>
          <a:xfrm>
            <a:off x="5450062" y="3784650"/>
            <a:ext cx="370368" cy="111663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32" name="Rectangle 331">
            <a:hlinkClick r:id="rId5" action="ppaction://hlinksldjump" tooltip="Android 2: 19 @ -29.2%"/>
          </p:cNvPr>
          <p:cNvSpPr/>
          <p:nvPr/>
        </p:nvSpPr>
        <p:spPr>
          <a:xfrm>
            <a:off x="5820430" y="3668540"/>
            <a:ext cx="197957" cy="169430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5" action="ppaction://hlinksldjump" tooltip="Windows: 19 @ +122.6%"/>
          </p:cNvPr>
          <p:cNvSpPr/>
          <p:nvPr/>
        </p:nvSpPr>
        <p:spPr>
          <a:xfrm>
            <a:off x="6018387" y="3668540"/>
            <a:ext cx="197146" cy="1694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5" action="ppaction://hlinksldjump" tooltip="Black berry: 6 @ -54.8%"/>
          </p:cNvPr>
          <p:cNvSpPr/>
          <p:nvPr/>
        </p:nvSpPr>
        <p:spPr>
          <a:xfrm>
            <a:off x="5820430" y="3837970"/>
            <a:ext cx="181096" cy="58342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5" action="ppaction://hlinksldjump" tooltip="Symbian: 5 @ -38.6%"/>
          </p:cNvPr>
          <p:cNvSpPr/>
          <p:nvPr/>
        </p:nvSpPr>
        <p:spPr>
          <a:xfrm>
            <a:off x="6001526" y="3837970"/>
            <a:ext cx="158622" cy="58342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Rectangle 335">
            <a:hlinkClick r:id="rId5" action="ppaction://hlinksldjump" tooltip="Android 1: 1 @ -42.2%"/>
          </p:cNvPr>
          <p:cNvSpPr/>
          <p:nvPr/>
        </p:nvSpPr>
        <p:spPr>
          <a:xfrm>
            <a:off x="6160148" y="3837970"/>
            <a:ext cx="55385" cy="34491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Rectangle 336">
            <a:hlinkClick r:id="rId5" action="ppaction://hlinksldjump" tooltip="Other: 1 @ -47.7%"/>
          </p:cNvPr>
          <p:cNvSpPr/>
          <p:nvPr/>
        </p:nvSpPr>
        <p:spPr>
          <a:xfrm>
            <a:off x="6160148" y="3872461"/>
            <a:ext cx="55385" cy="23852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>
            <a:hlinkClick r:id="rId5" action="ppaction://hlinksldjump" tooltip="Cameraman: 21 @ -15.8%"/>
          </p:cNvPr>
          <p:cNvSpPr/>
          <p:nvPr/>
        </p:nvSpPr>
        <p:spPr>
          <a:xfrm>
            <a:off x="5437362" y="3311403"/>
            <a:ext cx="790871" cy="597609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9" name="Rectangle 338">
            <a:hlinkClick r:id="rId5" action="ppaction://hlinksldjump" tooltip="Android 3: 34 @ +63.5%"/>
          </p:cNvPr>
          <p:cNvSpPr/>
          <p:nvPr/>
        </p:nvSpPr>
        <p:spPr>
          <a:xfrm>
            <a:off x="6240933" y="3324103"/>
            <a:ext cx="261820" cy="224910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>
            <a:hlinkClick r:id="rId5" action="ppaction://hlinksldjump" tooltip="Android 4: 31 @ +7.6%"/>
          </p:cNvPr>
          <p:cNvSpPr/>
          <p:nvPr/>
        </p:nvSpPr>
        <p:spPr>
          <a:xfrm>
            <a:off x="6502753" y="3324103"/>
            <a:ext cx="241161" cy="224910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>
            <a:hlinkClick r:id="rId5" action="ppaction://hlinksldjump" tooltip="iOS 4: 24 @ -48.8%"/>
          </p:cNvPr>
          <p:cNvSpPr/>
          <p:nvPr/>
        </p:nvSpPr>
        <p:spPr>
          <a:xfrm>
            <a:off x="6240933" y="3549013"/>
            <a:ext cx="262389" cy="158050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5" action="ppaction://hlinksldjump" tooltip="iOS 5: 22 @ +12.5%"/>
          </p:cNvPr>
          <p:cNvSpPr/>
          <p:nvPr/>
        </p:nvSpPr>
        <p:spPr>
          <a:xfrm>
            <a:off x="6503322" y="3549013"/>
            <a:ext cx="240591" cy="158050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5" action="ppaction://hlinksldjump" tooltip="Java ME: 18 @ -33.3%"/>
          </p:cNvPr>
          <p:cNvSpPr/>
          <p:nvPr/>
        </p:nvSpPr>
        <p:spPr>
          <a:xfrm>
            <a:off x="6240933" y="3707063"/>
            <a:ext cx="281837" cy="111343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5" action="ppaction://hlinksldjump" tooltip="iOS 3: 13 @ -33.3%"/>
          </p:cNvPr>
          <p:cNvSpPr/>
          <p:nvPr/>
        </p:nvSpPr>
        <p:spPr>
          <a:xfrm>
            <a:off x="6240933" y="3818406"/>
            <a:ext cx="281837" cy="77906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5" action="ppaction://hlinksldjump" tooltip="Windows: 10 @ -20.1%"/>
          </p:cNvPr>
          <p:cNvSpPr/>
          <p:nvPr/>
        </p:nvSpPr>
        <p:spPr>
          <a:xfrm>
            <a:off x="6522770" y="3707063"/>
            <a:ext cx="221144" cy="81137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5" action="ppaction://hlinksldjump" tooltip="Android 2: 5 @ -49.6%"/>
          </p:cNvPr>
          <p:cNvSpPr/>
          <p:nvPr/>
        </p:nvSpPr>
        <p:spPr>
          <a:xfrm>
            <a:off x="6522770" y="3788200"/>
            <a:ext cx="146032" cy="54701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5" action="ppaction://hlinksldjump" tooltip="Black berry: 5 @ -54.1%"/>
          </p:cNvPr>
          <p:cNvSpPr/>
          <p:nvPr/>
        </p:nvSpPr>
        <p:spPr>
          <a:xfrm>
            <a:off x="6522770" y="3842901"/>
            <a:ext cx="146032" cy="53411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5" action="ppaction://hlinksldjump" tooltip="Android 1: 2 @ +201.8%"/>
          </p:cNvPr>
          <p:cNvSpPr/>
          <p:nvPr/>
        </p:nvSpPr>
        <p:spPr>
          <a:xfrm>
            <a:off x="6668802" y="3788200"/>
            <a:ext cx="75111" cy="464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>
            <a:hlinkClick r:id="rId5" action="ppaction://hlinksldjump" tooltip="Symbian: 2 @ -27.9%"/>
          </p:cNvPr>
          <p:cNvSpPr/>
          <p:nvPr/>
        </p:nvSpPr>
        <p:spPr>
          <a:xfrm>
            <a:off x="6668802" y="3834657"/>
            <a:ext cx="75111" cy="44353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>
            <a:hlinkClick r:id="rId5" action="ppaction://hlinksldjump" tooltip="Other: 1 @ +inf%"/>
          </p:cNvPr>
          <p:cNvSpPr/>
          <p:nvPr/>
        </p:nvSpPr>
        <p:spPr>
          <a:xfrm>
            <a:off x="6668802" y="3879010"/>
            <a:ext cx="75111" cy="173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>
            <a:hlinkClick r:id="rId5" action="ppaction://hlinksldjump" tooltip="Traveller: 14 @ -15.9%"/>
          </p:cNvPr>
          <p:cNvSpPr/>
          <p:nvPr/>
        </p:nvSpPr>
        <p:spPr>
          <a:xfrm>
            <a:off x="6228233" y="3311403"/>
            <a:ext cx="528381" cy="597609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52" name="Rectangle 351">
            <a:hlinkClick r:id="rId5" action="ppaction://hlinksldjump" tooltip="Android 3: 31 @ +12.0%"/>
          </p:cNvPr>
          <p:cNvSpPr/>
          <p:nvPr/>
        </p:nvSpPr>
        <p:spPr>
          <a:xfrm>
            <a:off x="5450062" y="3921712"/>
            <a:ext cx="285306" cy="184692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>
            <a:hlinkClick r:id="rId5" action="ppaction://hlinksldjump" tooltip="iOS 4: 23 @ -22.6%"/>
          </p:cNvPr>
          <p:cNvSpPr/>
          <p:nvPr/>
        </p:nvSpPr>
        <p:spPr>
          <a:xfrm>
            <a:off x="5450062" y="4106405"/>
            <a:ext cx="285306" cy="134185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5" action="ppaction://hlinksldjump" tooltip="iOS 5: 22 @ +7.3%"/>
          </p:cNvPr>
          <p:cNvSpPr/>
          <p:nvPr/>
        </p:nvSpPr>
        <p:spPr>
          <a:xfrm>
            <a:off x="5735368" y="3921712"/>
            <a:ext cx="272074" cy="138746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5" action="ppaction://hlinksldjump" tooltip="iOS 3: 18 @ +29.1%"/>
          </p:cNvPr>
          <p:cNvSpPr/>
          <p:nvPr/>
        </p:nvSpPr>
        <p:spPr>
          <a:xfrm>
            <a:off x="6007442" y="3921712"/>
            <a:ext cx="225708" cy="138746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5" action="ppaction://hlinksldjump" tooltip="Java ME: 17 @ -11.2%"/>
          </p:cNvPr>
          <p:cNvSpPr/>
          <p:nvPr/>
        </p:nvSpPr>
        <p:spPr>
          <a:xfrm>
            <a:off x="5735368" y="4060458"/>
            <a:ext cx="274883" cy="103135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5" action="ppaction://hlinksldjump" tooltip="Android 4: 12 @ -46.3%"/>
          </p:cNvPr>
          <p:cNvSpPr/>
          <p:nvPr/>
        </p:nvSpPr>
        <p:spPr>
          <a:xfrm>
            <a:off x="5735368" y="4163593"/>
            <a:ext cx="274883" cy="76997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5" action="ppaction://hlinksldjump" tooltip="Android 2: 8 @ -33.8%"/>
          </p:cNvPr>
          <p:cNvSpPr/>
          <p:nvPr/>
        </p:nvSpPr>
        <p:spPr>
          <a:xfrm>
            <a:off x="6010251" y="4060458"/>
            <a:ext cx="222898" cy="57408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5" action="ppaction://hlinksldjump" tooltip="Black berry: 7 @ -3.3%"/>
          </p:cNvPr>
          <p:cNvSpPr/>
          <p:nvPr/>
        </p:nvSpPr>
        <p:spPr>
          <a:xfrm>
            <a:off x="6010251" y="4117866"/>
            <a:ext cx="137527" cy="90356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5" action="ppaction://hlinksldjump" tooltip="Windows: 5 @ -68.9%"/>
          </p:cNvPr>
          <p:cNvSpPr/>
          <p:nvPr/>
        </p:nvSpPr>
        <p:spPr>
          <a:xfrm>
            <a:off x="6147779" y="4117866"/>
            <a:ext cx="85371" cy="90356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>
            <a:hlinkClick r:id="rId5" action="ppaction://hlinksldjump" tooltip="Symbian: 3 @ -60.3%"/>
          </p:cNvPr>
          <p:cNvSpPr/>
          <p:nvPr/>
        </p:nvSpPr>
        <p:spPr>
          <a:xfrm>
            <a:off x="6010251" y="4208222"/>
            <a:ext cx="157079" cy="32369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>
            <a:hlinkClick r:id="rId5" action="ppaction://hlinksldjump" tooltip="Android 1: 1 @ +56.7%"/>
          </p:cNvPr>
          <p:cNvSpPr/>
          <p:nvPr/>
        </p:nvSpPr>
        <p:spPr>
          <a:xfrm>
            <a:off x="6167330" y="4208222"/>
            <a:ext cx="63087" cy="32369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>
            <a:hlinkClick r:id="rId5" action="ppaction://hlinksldjump" tooltip="Other: 0 @ +inf%"/>
          </p:cNvPr>
          <p:cNvSpPr/>
          <p:nvPr/>
        </p:nvSpPr>
        <p:spPr>
          <a:xfrm>
            <a:off x="6230418" y="4208222"/>
            <a:ext cx="2732" cy="323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>
            <a:hlinkClick r:id="rId5" action="ppaction://hlinksldjump" tooltip="Connected: 12 @ -16.3%"/>
          </p:cNvPr>
          <p:cNvSpPr/>
          <p:nvPr/>
        </p:nvSpPr>
        <p:spPr>
          <a:xfrm>
            <a:off x="5437362" y="3909012"/>
            <a:ext cx="808488" cy="34427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5" name="Rectangle 364">
            <a:hlinkClick r:id="rId5" action="ppaction://hlinksldjump" tooltip="iOS 5: 17 @ -30.7%"/>
          </p:cNvPr>
          <p:cNvSpPr/>
          <p:nvPr/>
        </p:nvSpPr>
        <p:spPr>
          <a:xfrm>
            <a:off x="6258550" y="3921712"/>
            <a:ext cx="273823" cy="104362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5" action="ppaction://hlinksldjump" tooltip="Android 4: 13 @ +44.9%"/>
          </p:cNvPr>
          <p:cNvSpPr/>
          <p:nvPr/>
        </p:nvSpPr>
        <p:spPr>
          <a:xfrm>
            <a:off x="6532373" y="3921712"/>
            <a:ext cx="211541" cy="104362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5" action="ppaction://hlinksldjump" tooltip="Android 3: 13 @ -5.8%"/>
          </p:cNvPr>
          <p:cNvSpPr/>
          <p:nvPr/>
        </p:nvSpPr>
        <p:spPr>
          <a:xfrm>
            <a:off x="6258550" y="4026074"/>
            <a:ext cx="193506" cy="108601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5" action="ppaction://hlinksldjump" tooltip="Java ME: 12 @ -10.9%"/>
          </p:cNvPr>
          <p:cNvSpPr/>
          <p:nvPr/>
        </p:nvSpPr>
        <p:spPr>
          <a:xfrm>
            <a:off x="6258550" y="4134675"/>
            <a:ext cx="193506" cy="105916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5" action="ppaction://hlinksldjump" tooltip="iOS 4: 10 @ -48.6%"/>
          </p:cNvPr>
          <p:cNvSpPr/>
          <p:nvPr/>
        </p:nvSpPr>
        <p:spPr>
          <a:xfrm>
            <a:off x="6452056" y="4026074"/>
            <a:ext cx="152640" cy="105608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5" action="ppaction://hlinksldjump" tooltip="iOS 3: 9 @ -32.5%"/>
          </p:cNvPr>
          <p:cNvSpPr/>
          <p:nvPr/>
        </p:nvSpPr>
        <p:spPr>
          <a:xfrm>
            <a:off x="6604696" y="4026074"/>
            <a:ext cx="139218" cy="105608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5" action="ppaction://hlinksldjump" tooltip="Android 2: 6 @ +31.0%"/>
          </p:cNvPr>
          <p:cNvSpPr/>
          <p:nvPr/>
        </p:nvSpPr>
        <p:spPr>
          <a:xfrm>
            <a:off x="6452056" y="4131682"/>
            <a:ext cx="185592" cy="57070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ectangle 371">
            <a:hlinkClick r:id="rId5" action="ppaction://hlinksldjump" tooltip="Black berry: 6 @ +123.9%"/>
          </p:cNvPr>
          <p:cNvSpPr/>
          <p:nvPr/>
        </p:nvSpPr>
        <p:spPr>
          <a:xfrm>
            <a:off x="6452056" y="4188752"/>
            <a:ext cx="185592" cy="518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ectangle 372">
            <a:hlinkClick r:id="rId5" action="ppaction://hlinksldjump" tooltip="Windows: 4 @ -40.0%"/>
          </p:cNvPr>
          <p:cNvSpPr/>
          <p:nvPr/>
        </p:nvSpPr>
        <p:spPr>
          <a:xfrm>
            <a:off x="6637649" y="4131682"/>
            <a:ext cx="106265" cy="60592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ectangle 373">
            <a:hlinkClick r:id="rId5" action="ppaction://hlinksldjump" tooltip="Symbian: 2 @ -35.4%"/>
          </p:cNvPr>
          <p:cNvSpPr/>
          <p:nvPr/>
        </p:nvSpPr>
        <p:spPr>
          <a:xfrm>
            <a:off x="6637649" y="4192274"/>
            <a:ext cx="81187" cy="48316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Rectangle 374">
            <a:hlinkClick r:id="rId5" action="ppaction://hlinksldjump" tooltip="Android 1: 1 @ -54.4%"/>
          </p:cNvPr>
          <p:cNvSpPr/>
          <p:nvPr/>
        </p:nvSpPr>
        <p:spPr>
          <a:xfrm>
            <a:off x="6718836" y="4192274"/>
            <a:ext cx="25078" cy="33417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Rectangle 375">
            <a:hlinkClick r:id="rId5" action="ppaction://hlinksldjump" tooltip="Other: 0 @ -67.2%"/>
          </p:cNvPr>
          <p:cNvSpPr/>
          <p:nvPr/>
        </p:nvSpPr>
        <p:spPr>
          <a:xfrm>
            <a:off x="6718836" y="4225691"/>
            <a:ext cx="25078" cy="14899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Rectangle 376">
            <a:hlinkClick r:id="rId5" action="ppaction://hlinksldjump" tooltip="Picky: 8 @ -17.3%"/>
          </p:cNvPr>
          <p:cNvSpPr/>
          <p:nvPr/>
        </p:nvSpPr>
        <p:spPr>
          <a:xfrm>
            <a:off x="6245850" y="3909012"/>
            <a:ext cx="510764" cy="344278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5" action="ppaction://hlinksldjump" tooltip="Education: 34 @ -24.7%"/>
          </p:cNvPr>
          <p:cNvSpPr/>
          <p:nvPr/>
        </p:nvSpPr>
        <p:spPr>
          <a:xfrm>
            <a:off x="3885477" y="1778000"/>
            <a:ext cx="2883837" cy="2487991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Education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5" action="ppaction://hlinksldjump" tooltip="Android 3: 140 @ +12.0%"/>
          </p:cNvPr>
          <p:cNvSpPr/>
          <p:nvPr/>
        </p:nvSpPr>
        <p:spPr>
          <a:xfrm>
            <a:off x="6794713" y="1803400"/>
            <a:ext cx="659232" cy="38423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5" action="ppaction://hlinksldjump" tooltip="iOS 5: 131 @ -5.7%"/>
          </p:cNvPr>
          <p:cNvSpPr/>
          <p:nvPr/>
        </p:nvSpPr>
        <p:spPr>
          <a:xfrm>
            <a:off x="7453945" y="1803400"/>
            <a:ext cx="619373" cy="384233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5" action="ppaction://hlinksldjump" tooltip="iOS 4: 99 @ -40.7%"/>
          </p:cNvPr>
          <p:cNvSpPr/>
          <p:nvPr/>
        </p:nvSpPr>
        <p:spPr>
          <a:xfrm>
            <a:off x="6794713" y="2187633"/>
            <a:ext cx="669232" cy="266837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5" action="ppaction://hlinksldjump" tooltip="Android 4: 90 @ -50.0%"/>
          </p:cNvPr>
          <p:cNvSpPr/>
          <p:nvPr/>
        </p:nvSpPr>
        <p:spPr>
          <a:xfrm>
            <a:off x="7463945" y="2187633"/>
            <a:ext cx="609373" cy="266837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5" action="ppaction://hlinksldjump" tooltip="iOS 3: 88 @ +15.4%"/>
          </p:cNvPr>
          <p:cNvSpPr/>
          <p:nvPr/>
        </p:nvSpPr>
        <p:spPr>
          <a:xfrm>
            <a:off x="6794713" y="2454470"/>
            <a:ext cx="642217" cy="248623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4" name="Rectangle 383">
            <a:hlinkClick r:id="rId5" action="ppaction://hlinksldjump" tooltip="Java ME: 81 @ -2.9%"/>
          </p:cNvPr>
          <p:cNvSpPr/>
          <p:nvPr/>
        </p:nvSpPr>
        <p:spPr>
          <a:xfrm>
            <a:off x="6794713" y="2703093"/>
            <a:ext cx="642217" cy="227346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5" name="Rectangle 384">
            <a:hlinkClick r:id="rId5" action="ppaction://hlinksldjump" tooltip="Windows: 65 @ +2.7%"/>
          </p:cNvPr>
          <p:cNvSpPr/>
          <p:nvPr/>
        </p:nvSpPr>
        <p:spPr>
          <a:xfrm>
            <a:off x="7436931" y="2454470"/>
            <a:ext cx="636387" cy="185661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6" name="Rectangle 385">
            <a:hlinkClick r:id="rId5" action="ppaction://hlinksldjump" tooltip="Android 2: 55 @ -2.0%"/>
          </p:cNvPr>
          <p:cNvSpPr/>
          <p:nvPr/>
        </p:nvSpPr>
        <p:spPr>
          <a:xfrm>
            <a:off x="7436931" y="2640131"/>
            <a:ext cx="494941" cy="201646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7" name="Rectangle 386">
            <a:hlinkClick r:id="rId5" action="ppaction://hlinksldjump" tooltip="Black berry: 24 @ -44.8%"/>
          </p:cNvPr>
          <p:cNvSpPr/>
          <p:nvPr/>
        </p:nvSpPr>
        <p:spPr>
          <a:xfrm>
            <a:off x="7436931" y="2841777"/>
            <a:ext cx="494941" cy="88662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8" name="Rectangle 387">
            <a:hlinkClick r:id="rId5" action="ppaction://hlinksldjump" tooltip="Symbian: 16 @ -22.8%"/>
          </p:cNvPr>
          <p:cNvSpPr/>
          <p:nvPr/>
        </p:nvSpPr>
        <p:spPr>
          <a:xfrm>
            <a:off x="7931872" y="2640131"/>
            <a:ext cx="141446" cy="200039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Rectangle 388">
            <a:hlinkClick r:id="rId5" action="ppaction://hlinksldjump" tooltip="Android 1: 4 @ -28.9%"/>
          </p:cNvPr>
          <p:cNvSpPr/>
          <p:nvPr/>
        </p:nvSpPr>
        <p:spPr>
          <a:xfrm>
            <a:off x="7931872" y="2840169"/>
            <a:ext cx="141446" cy="54973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Rectangle 389">
            <a:hlinkClick r:id="rId5" action="ppaction://hlinksldjump" tooltip="Other: 3 @ +61.2%"/>
          </p:cNvPr>
          <p:cNvSpPr/>
          <p:nvPr/>
        </p:nvSpPr>
        <p:spPr>
          <a:xfrm>
            <a:off x="7931872" y="2895142"/>
            <a:ext cx="141446" cy="35297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Rectangle 390">
            <a:hlinkClick r:id="rId5" action="ppaction://hlinksldjump" tooltip="Newbie: 66 @ -17.2%"/>
          </p:cNvPr>
          <p:cNvSpPr/>
          <p:nvPr/>
        </p:nvSpPr>
        <p:spPr>
          <a:xfrm>
            <a:off x="6782013" y="1790700"/>
            <a:ext cx="1304005" cy="1152439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5" action="ppaction://hlinksldjump" tooltip="iOS 3: 110 @ -11.0%"/>
          </p:cNvPr>
          <p:cNvSpPr/>
          <p:nvPr/>
        </p:nvSpPr>
        <p:spPr>
          <a:xfrm>
            <a:off x="8098718" y="1803400"/>
            <a:ext cx="558388" cy="356415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5" action="ppaction://hlinksldjump" tooltip="Android 4: 91 @ -35.6%"/>
          </p:cNvPr>
          <p:cNvSpPr/>
          <p:nvPr/>
        </p:nvSpPr>
        <p:spPr>
          <a:xfrm>
            <a:off x="8657107" y="1803400"/>
            <a:ext cx="461493" cy="356415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5" action="ppaction://hlinksldjump" tooltip="iOS 5: 84 @ -11.0%"/>
          </p:cNvPr>
          <p:cNvSpPr/>
          <p:nvPr/>
        </p:nvSpPr>
        <p:spPr>
          <a:xfrm>
            <a:off x="8098718" y="2159815"/>
            <a:ext cx="531986" cy="284942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5" name="Rectangle 394">
            <a:hlinkClick r:id="rId5" action="ppaction://hlinksldjump" tooltip="iOS 4: 77 @ -49.7%"/>
          </p:cNvPr>
          <p:cNvSpPr/>
          <p:nvPr/>
        </p:nvSpPr>
        <p:spPr>
          <a:xfrm>
            <a:off x="8630704" y="2159815"/>
            <a:ext cx="487896" cy="284942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6" name="Rectangle 395">
            <a:hlinkClick r:id="rId5" action="ppaction://hlinksldjump" tooltip="Android 3: 70 @ -57.9%"/>
          </p:cNvPr>
          <p:cNvSpPr/>
          <p:nvPr/>
        </p:nvSpPr>
        <p:spPr>
          <a:xfrm>
            <a:off x="8098718" y="2444757"/>
            <a:ext cx="512989" cy="245986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7" name="Rectangle 396">
            <a:hlinkClick r:id="rId5" action="ppaction://hlinksldjump" tooltip="Java ME: 68 @ -15.8%"/>
          </p:cNvPr>
          <p:cNvSpPr/>
          <p:nvPr/>
        </p:nvSpPr>
        <p:spPr>
          <a:xfrm>
            <a:off x="8098718" y="2690743"/>
            <a:ext cx="512989" cy="239696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8" name="Rectangle 397">
            <a:hlinkClick r:id="rId5" action="ppaction://hlinksldjump" tooltip="Windows: 51 @ -19.3%"/>
          </p:cNvPr>
          <p:cNvSpPr/>
          <p:nvPr/>
        </p:nvSpPr>
        <p:spPr>
          <a:xfrm>
            <a:off x="8611707" y="2444757"/>
            <a:ext cx="506893" cy="18316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9" name="Rectangle 398">
            <a:hlinkClick r:id="rId5" action="ppaction://hlinksldjump" tooltip="Android 2: 37 @ -23.2%"/>
          </p:cNvPr>
          <p:cNvSpPr/>
          <p:nvPr/>
        </p:nvSpPr>
        <p:spPr>
          <a:xfrm>
            <a:off x="8611707" y="2627926"/>
            <a:ext cx="279494" cy="238369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Rectangle 399">
            <a:hlinkClick r:id="rId5" action="ppaction://hlinksldjump" tooltip="Black berry: 30 @ +8.3%"/>
          </p:cNvPr>
          <p:cNvSpPr/>
          <p:nvPr/>
        </p:nvSpPr>
        <p:spPr>
          <a:xfrm>
            <a:off x="8891201" y="2627926"/>
            <a:ext cx="227399" cy="238369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Rectangle 400">
            <a:hlinkClick r:id="rId5" action="ppaction://hlinksldjump" tooltip="Symbian: 13 @ -43.3%"/>
          </p:cNvPr>
          <p:cNvSpPr/>
          <p:nvPr/>
        </p:nvSpPr>
        <p:spPr>
          <a:xfrm>
            <a:off x="8611707" y="2866295"/>
            <a:ext cx="363710" cy="64144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2" name="Rectangle 401">
            <a:hlinkClick r:id="rId5" action="ppaction://hlinksldjump" tooltip="Android 1: 3 @ +4.7%"/>
          </p:cNvPr>
          <p:cNvSpPr/>
          <p:nvPr/>
        </p:nvSpPr>
        <p:spPr>
          <a:xfrm>
            <a:off x="8975417" y="2866295"/>
            <a:ext cx="87229" cy="64144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3" name="Rectangle 402">
            <a:hlinkClick r:id="rId5" action="ppaction://hlinksldjump" tooltip="Other: 2 @ +47.4%"/>
          </p:cNvPr>
          <p:cNvSpPr/>
          <p:nvPr/>
        </p:nvSpPr>
        <p:spPr>
          <a:xfrm>
            <a:off x="9062646" y="2866295"/>
            <a:ext cx="55954" cy="64144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" name="Rectangle 403">
            <a:hlinkClick r:id="rId5" action="ppaction://hlinksldjump" tooltip="Retired: 53 @ -31.3%"/>
          </p:cNvPr>
          <p:cNvSpPr/>
          <p:nvPr/>
        </p:nvSpPr>
        <p:spPr>
          <a:xfrm>
            <a:off x="8086018" y="1790700"/>
            <a:ext cx="1045282" cy="1152439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5" action="ppaction://hlinksldjump" tooltip="iOS 5: 99 @ +85.8%"/>
          </p:cNvPr>
          <p:cNvSpPr/>
          <p:nvPr/>
        </p:nvSpPr>
        <p:spPr>
          <a:xfrm>
            <a:off x="6794713" y="2955839"/>
            <a:ext cx="521307" cy="340766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5" action="ppaction://hlinksldjump" tooltip="iOS 4: 90 @ +5.9%"/>
          </p:cNvPr>
          <p:cNvSpPr/>
          <p:nvPr/>
        </p:nvSpPr>
        <p:spPr>
          <a:xfrm>
            <a:off x="7316020" y="2955839"/>
            <a:ext cx="472401" cy="340766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7" name="Rectangle 406">
            <a:hlinkClick r:id="rId5" action="ppaction://hlinksldjump" tooltip="Android 3: 68 @ -13.5%"/>
          </p:cNvPr>
          <p:cNvSpPr/>
          <p:nvPr/>
        </p:nvSpPr>
        <p:spPr>
          <a:xfrm>
            <a:off x="7788421" y="2955839"/>
            <a:ext cx="356718" cy="340766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8" name="Rectangle 407">
            <a:hlinkClick r:id="rId5" action="ppaction://hlinksldjump" tooltip="Android 4: 62 @ -5.3%"/>
          </p:cNvPr>
          <p:cNvSpPr/>
          <p:nvPr/>
        </p:nvSpPr>
        <p:spPr>
          <a:xfrm>
            <a:off x="6794713" y="3296605"/>
            <a:ext cx="558593" cy="198059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9" name="Rectangle 408">
            <a:hlinkClick r:id="rId5" action="ppaction://hlinksldjump" tooltip="iOS 3: 46 @ -47.9%"/>
          </p:cNvPr>
          <p:cNvSpPr/>
          <p:nvPr/>
        </p:nvSpPr>
        <p:spPr>
          <a:xfrm>
            <a:off x="6794713" y="3494664"/>
            <a:ext cx="558593" cy="147691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0" name="Rectangle 409">
            <a:hlinkClick r:id="rId5" action="ppaction://hlinksldjump" tooltip="Java ME: 42 @ -47.0%"/>
          </p:cNvPr>
          <p:cNvSpPr/>
          <p:nvPr/>
        </p:nvSpPr>
        <p:spPr>
          <a:xfrm>
            <a:off x="7353306" y="3296605"/>
            <a:ext cx="389332" cy="193135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1" name="Rectangle 410">
            <a:hlinkClick r:id="rId5" action="ppaction://hlinksldjump" tooltip="Windows: 33 @ -36.7%"/>
          </p:cNvPr>
          <p:cNvSpPr/>
          <p:nvPr/>
        </p:nvSpPr>
        <p:spPr>
          <a:xfrm>
            <a:off x="7353306" y="3489740"/>
            <a:ext cx="389332" cy="152615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2" name="Rectangle 411">
            <a:hlinkClick r:id="rId5" action="ppaction://hlinksldjump" tooltip="Black berry: 26 @ +3.5%"/>
          </p:cNvPr>
          <p:cNvSpPr/>
          <p:nvPr/>
        </p:nvSpPr>
        <p:spPr>
          <a:xfrm>
            <a:off x="7742639" y="3296605"/>
            <a:ext cx="402500" cy="113516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3" name="Rectangle 412">
            <a:hlinkClick r:id="rId5" action="ppaction://hlinksldjump" tooltip="Android 2: 24 @ -31.7%"/>
          </p:cNvPr>
          <p:cNvSpPr/>
          <p:nvPr/>
        </p:nvSpPr>
        <p:spPr>
          <a:xfrm>
            <a:off x="7742639" y="3410121"/>
            <a:ext cx="402500" cy="106312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4" name="Rectangle 413">
            <a:hlinkClick r:id="rId5" action="ppaction://hlinksldjump" tooltip="Symbian: 23 @ +11.8%"/>
          </p:cNvPr>
          <p:cNvSpPr/>
          <p:nvPr/>
        </p:nvSpPr>
        <p:spPr>
          <a:xfrm>
            <a:off x="7742639" y="3516433"/>
            <a:ext cx="333493" cy="125922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5" name="Rectangle 414">
            <a:hlinkClick r:id="rId5" action="ppaction://hlinksldjump" tooltip="Android 1: 3 @ -58.6%"/>
          </p:cNvPr>
          <p:cNvSpPr/>
          <p:nvPr/>
        </p:nvSpPr>
        <p:spPr>
          <a:xfrm>
            <a:off x="8076131" y="3516433"/>
            <a:ext cx="69007" cy="74461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Rectangle 415">
            <a:hlinkClick r:id="rId5" action="ppaction://hlinksldjump" tooltip="Other: 2 @ +93.3%"/>
          </p:cNvPr>
          <p:cNvSpPr/>
          <p:nvPr/>
        </p:nvSpPr>
        <p:spPr>
          <a:xfrm>
            <a:off x="8076131" y="3590894"/>
            <a:ext cx="69007" cy="51461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" name="Rectangle 416">
            <a:hlinkClick r:id="rId5" action="ppaction://hlinksldjump" tooltip="DINK: 43 @ -12.4%"/>
          </p:cNvPr>
          <p:cNvSpPr/>
          <p:nvPr/>
        </p:nvSpPr>
        <p:spPr>
          <a:xfrm>
            <a:off x="6782013" y="2943139"/>
            <a:ext cx="1375825" cy="711916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5" action="ppaction://hlinksldjump" tooltip="iOS 5: 83 @ -19.7%"/>
          </p:cNvPr>
          <p:cNvSpPr/>
          <p:nvPr/>
        </p:nvSpPr>
        <p:spPr>
          <a:xfrm>
            <a:off x="8170539" y="2955839"/>
            <a:ext cx="516374" cy="284271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9" name="Rectangle 418">
            <a:hlinkClick r:id="rId5" action="ppaction://hlinksldjump" tooltip="Android 3: 69 @ +4.3%"/>
          </p:cNvPr>
          <p:cNvSpPr/>
          <p:nvPr/>
        </p:nvSpPr>
        <p:spPr>
          <a:xfrm>
            <a:off x="8686912" y="2955839"/>
            <a:ext cx="431688" cy="284271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0" name="Rectangle 419">
            <a:hlinkClick r:id="rId5" action="ppaction://hlinksldjump" tooltip="iOS 3: 64 @ -12.7%"/>
          </p:cNvPr>
          <p:cNvSpPr/>
          <p:nvPr/>
        </p:nvSpPr>
        <p:spPr>
          <a:xfrm>
            <a:off x="8170539" y="3240110"/>
            <a:ext cx="473318" cy="238346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5" action="ppaction://hlinksldjump" tooltip="Java ME: 44 @ -3.2%"/>
          </p:cNvPr>
          <p:cNvSpPr/>
          <p:nvPr/>
        </p:nvSpPr>
        <p:spPr>
          <a:xfrm>
            <a:off x="8170539" y="3478456"/>
            <a:ext cx="473318" cy="163899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2" name="Rectangle 421">
            <a:hlinkClick r:id="rId5" action="ppaction://hlinksldjump" tooltip="Android 4: 32 @ -70.8%"/>
          </p:cNvPr>
          <p:cNvSpPr/>
          <p:nvPr/>
        </p:nvSpPr>
        <p:spPr>
          <a:xfrm>
            <a:off x="8643856" y="3240110"/>
            <a:ext cx="243983" cy="231532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" name="Rectangle 422">
            <a:hlinkClick r:id="rId5" action="ppaction://hlinksldjump" tooltip="iOS 4: 30 @ -71.8%"/>
          </p:cNvPr>
          <p:cNvSpPr/>
          <p:nvPr/>
        </p:nvSpPr>
        <p:spPr>
          <a:xfrm>
            <a:off x="8887839" y="3240110"/>
            <a:ext cx="230761" cy="231532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Rectangle 423">
            <a:hlinkClick r:id="rId5" action="ppaction://hlinksldjump" tooltip="Android 2: 13 @ -68.5%"/>
          </p:cNvPr>
          <p:cNvSpPr/>
          <p:nvPr/>
        </p:nvSpPr>
        <p:spPr>
          <a:xfrm>
            <a:off x="8643856" y="3471642"/>
            <a:ext cx="264384" cy="90455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Rectangle 424">
            <a:hlinkClick r:id="rId5" action="ppaction://hlinksldjump" tooltip="Windows: 12 @ -68.4%"/>
          </p:cNvPr>
          <p:cNvSpPr/>
          <p:nvPr/>
        </p:nvSpPr>
        <p:spPr>
          <a:xfrm>
            <a:off x="8643856" y="3562097"/>
            <a:ext cx="264384" cy="80258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425">
            <a:hlinkClick r:id="rId5" action="ppaction://hlinksldjump" tooltip="Black berry: 9 @ -55.5%"/>
          </p:cNvPr>
          <p:cNvSpPr/>
          <p:nvPr/>
        </p:nvSpPr>
        <p:spPr>
          <a:xfrm>
            <a:off x="8908240" y="3471642"/>
            <a:ext cx="210360" cy="77456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426">
            <a:hlinkClick r:id="rId5" action="ppaction://hlinksldjump" tooltip="Symbian: 8 @ -36.4%"/>
          </p:cNvPr>
          <p:cNvSpPr/>
          <p:nvPr/>
        </p:nvSpPr>
        <p:spPr>
          <a:xfrm>
            <a:off x="8908240" y="3549098"/>
            <a:ext cx="184769" cy="74631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Rectangle 427">
            <a:hlinkClick r:id="rId5" action="ppaction://hlinksldjump" tooltip="Other: 2 @ -2.5%"/>
          </p:cNvPr>
          <p:cNvSpPr/>
          <p:nvPr/>
        </p:nvSpPr>
        <p:spPr>
          <a:xfrm>
            <a:off x="8908240" y="3623730"/>
            <a:ext cx="184769" cy="18625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Rectangle 428">
            <a:hlinkClick r:id="rId5" action="ppaction://hlinksldjump" tooltip="Android 1: 1 @ -40.3%"/>
          </p:cNvPr>
          <p:cNvSpPr/>
          <p:nvPr/>
        </p:nvSpPr>
        <p:spPr>
          <a:xfrm>
            <a:off x="9093009" y="3549098"/>
            <a:ext cx="25591" cy="93257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0" name="Rectangle 429">
            <a:hlinkClick r:id="rId5" action="ppaction://hlinksldjump" tooltip="Listener: 31 @ -40.9%"/>
          </p:cNvPr>
          <p:cNvSpPr/>
          <p:nvPr/>
        </p:nvSpPr>
        <p:spPr>
          <a:xfrm>
            <a:off x="8157839" y="2943139"/>
            <a:ext cx="973461" cy="711916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31" name="Rectangle 430">
            <a:hlinkClick r:id="rId5" action="ppaction://hlinksldjump" tooltip="Android 4: 43 @ -31.2%"/>
          </p:cNvPr>
          <p:cNvSpPr/>
          <p:nvPr/>
        </p:nvSpPr>
        <p:spPr>
          <a:xfrm>
            <a:off x="6794713" y="3667755"/>
            <a:ext cx="370879" cy="201733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5" action="ppaction://hlinksldjump" tooltip="iOS 4: 39 @ -46.9%"/>
          </p:cNvPr>
          <p:cNvSpPr/>
          <p:nvPr/>
        </p:nvSpPr>
        <p:spPr>
          <a:xfrm>
            <a:off x="7165593" y="3667755"/>
            <a:ext cx="333767" cy="201733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3" name="Rectangle 432">
            <a:hlinkClick r:id="rId5" action="ppaction://hlinksldjump" tooltip="iOS 5: 33 @ -16.9%"/>
          </p:cNvPr>
          <p:cNvSpPr/>
          <p:nvPr/>
        </p:nvSpPr>
        <p:spPr>
          <a:xfrm>
            <a:off x="6794713" y="3869488"/>
            <a:ext cx="387976" cy="148322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4" name="Rectangle 433">
            <a:hlinkClick r:id="rId5" action="ppaction://hlinksldjump" tooltip="Android 3: 27 @ -58.2%"/>
          </p:cNvPr>
          <p:cNvSpPr/>
          <p:nvPr/>
        </p:nvSpPr>
        <p:spPr>
          <a:xfrm>
            <a:off x="7182689" y="3869488"/>
            <a:ext cx="316671" cy="148322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Rectangle 434">
            <a:hlinkClick r:id="rId5" action="ppaction://hlinksldjump" tooltip="Java ME: 22 @ -47.4%"/>
          </p:cNvPr>
          <p:cNvSpPr/>
          <p:nvPr/>
        </p:nvSpPr>
        <p:spPr>
          <a:xfrm>
            <a:off x="6794713" y="4017811"/>
            <a:ext cx="329758" cy="119015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6" name="Rectangle 435">
            <a:hlinkClick r:id="rId5" action="ppaction://hlinksldjump" tooltip="Windows: 20 @ -5.2%"/>
          </p:cNvPr>
          <p:cNvSpPr/>
          <p:nvPr/>
        </p:nvSpPr>
        <p:spPr>
          <a:xfrm>
            <a:off x="6794713" y="4136826"/>
            <a:ext cx="329758" cy="103764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7" name="Rectangle 436">
            <a:hlinkClick r:id="rId5" action="ppaction://hlinksldjump" tooltip="iOS 3: 17 @ -65.6%"/>
          </p:cNvPr>
          <p:cNvSpPr/>
          <p:nvPr/>
        </p:nvSpPr>
        <p:spPr>
          <a:xfrm>
            <a:off x="7124471" y="4017811"/>
            <a:ext cx="190221" cy="152587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Rectangle 437">
            <a:hlinkClick r:id="rId5" action="ppaction://hlinksldjump" tooltip="Android 2: 16 @ +92.1%"/>
          </p:cNvPr>
          <p:cNvSpPr/>
          <p:nvPr/>
        </p:nvSpPr>
        <p:spPr>
          <a:xfrm>
            <a:off x="7314692" y="4017811"/>
            <a:ext cx="184667" cy="152587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>
            <a:hlinkClick r:id="rId5" action="ppaction://hlinksldjump" tooltip="Black berry: 7 @ -12.4%"/>
          </p:cNvPr>
          <p:cNvSpPr/>
          <p:nvPr/>
        </p:nvSpPr>
        <p:spPr>
          <a:xfrm>
            <a:off x="7124471" y="4170398"/>
            <a:ext cx="184416" cy="70193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>
            <a:hlinkClick r:id="rId5" action="ppaction://hlinksldjump" tooltip="Symbian: 3 @ -66.0%"/>
          </p:cNvPr>
          <p:cNvSpPr/>
          <p:nvPr/>
        </p:nvSpPr>
        <p:spPr>
          <a:xfrm>
            <a:off x="7308887" y="4170398"/>
            <a:ext cx="85029" cy="70193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Rectangle 440">
            <a:hlinkClick r:id="rId5" action="ppaction://hlinksldjump" tooltip="Other: 2 @ +366.1%"/>
          </p:cNvPr>
          <p:cNvSpPr/>
          <p:nvPr/>
        </p:nvSpPr>
        <p:spPr>
          <a:xfrm>
            <a:off x="7393915" y="4170398"/>
            <a:ext cx="105444" cy="406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Rectangle 441">
            <a:hlinkClick r:id="rId5" action="ppaction://hlinksldjump" tooltip="Android 1: 2 @ -31.0%"/>
          </p:cNvPr>
          <p:cNvSpPr/>
          <p:nvPr/>
        </p:nvSpPr>
        <p:spPr>
          <a:xfrm>
            <a:off x="7393915" y="4211001"/>
            <a:ext cx="105444" cy="29589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Rectangle 442">
            <a:hlinkClick r:id="rId5" action="ppaction://hlinksldjump" tooltip="Browser: 19 @ -39.3%"/>
          </p:cNvPr>
          <p:cNvSpPr/>
          <p:nvPr/>
        </p:nvSpPr>
        <p:spPr>
          <a:xfrm>
            <a:off x="6782013" y="3655055"/>
            <a:ext cx="730046" cy="598235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44" name="Rectangle 443">
            <a:hlinkClick r:id="rId5" action="ppaction://hlinksldjump" tooltip="iOS 4: 44 @ +54.5%"/>
          </p:cNvPr>
          <p:cNvSpPr/>
          <p:nvPr/>
        </p:nvSpPr>
        <p:spPr>
          <a:xfrm>
            <a:off x="7524759" y="3667755"/>
            <a:ext cx="425311" cy="178702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5" name="Rectangle 444">
            <a:hlinkClick r:id="rId5" action="ppaction://hlinksldjump" tooltip="Android 4: 41 @ -13.8%"/>
          </p:cNvPr>
          <p:cNvSpPr/>
          <p:nvPr/>
        </p:nvSpPr>
        <p:spPr>
          <a:xfrm>
            <a:off x="7524759" y="3846457"/>
            <a:ext cx="425311" cy="164545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6" name="Rectangle 445">
            <a:hlinkClick r:id="rId5" action="ppaction://hlinksldjump" tooltip="iOS 5: 31 @ -30.6%"/>
          </p:cNvPr>
          <p:cNvSpPr/>
          <p:nvPr/>
        </p:nvSpPr>
        <p:spPr>
          <a:xfrm>
            <a:off x="7950070" y="3667755"/>
            <a:ext cx="345674" cy="152391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7" name="Rectangle 446">
            <a:hlinkClick r:id="rId5" action="ppaction://hlinksldjump" tooltip="Android 3: 26 @ -32.5%"/>
          </p:cNvPr>
          <p:cNvSpPr/>
          <p:nvPr/>
        </p:nvSpPr>
        <p:spPr>
          <a:xfrm>
            <a:off x="8295744" y="3667755"/>
            <a:ext cx="287903" cy="152391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Rectangle 447">
            <a:hlinkClick r:id="rId5" action="ppaction://hlinksldjump" tooltip="Java ME: 23 @ +63.0%"/>
          </p:cNvPr>
          <p:cNvSpPr/>
          <p:nvPr/>
        </p:nvSpPr>
        <p:spPr>
          <a:xfrm>
            <a:off x="7950070" y="3820146"/>
            <a:ext cx="351795" cy="113269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9" name="Rectangle 448">
            <a:hlinkClick r:id="rId5" action="ppaction://hlinksldjump" tooltip="iOS 3: 16 @ -42.2%"/>
          </p:cNvPr>
          <p:cNvSpPr/>
          <p:nvPr/>
        </p:nvSpPr>
        <p:spPr>
          <a:xfrm>
            <a:off x="7950070" y="3933415"/>
            <a:ext cx="351795" cy="77587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0" name="Rectangle 449">
            <a:hlinkClick r:id="rId5" action="ppaction://hlinksldjump" tooltip="Android 2: 11 @ -31.0%"/>
          </p:cNvPr>
          <p:cNvSpPr/>
          <p:nvPr/>
        </p:nvSpPr>
        <p:spPr>
          <a:xfrm>
            <a:off x="8301865" y="3820146"/>
            <a:ext cx="153403" cy="123658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Rectangle 450">
            <a:hlinkClick r:id="rId5" action="ppaction://hlinksldjump" tooltip="Windows: 9 @ -58.8%"/>
          </p:cNvPr>
          <p:cNvSpPr/>
          <p:nvPr/>
        </p:nvSpPr>
        <p:spPr>
          <a:xfrm>
            <a:off x="8455268" y="3820146"/>
            <a:ext cx="128379" cy="123658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ectangle 451">
            <a:hlinkClick r:id="rId5" action="ppaction://hlinksldjump" tooltip="Black berry: 7 @ -59.0%"/>
          </p:cNvPr>
          <p:cNvSpPr/>
          <p:nvPr/>
        </p:nvSpPr>
        <p:spPr>
          <a:xfrm>
            <a:off x="8301865" y="3943805"/>
            <a:ext cx="168320" cy="67197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Rectangle 452">
            <a:hlinkClick r:id="rId5" action="ppaction://hlinksldjump" tooltip="Symbian: 2 @ -71.2%"/>
          </p:cNvPr>
          <p:cNvSpPr/>
          <p:nvPr/>
        </p:nvSpPr>
        <p:spPr>
          <a:xfrm>
            <a:off x="8470185" y="3943805"/>
            <a:ext cx="113462" cy="34701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Rectangle 453">
            <a:hlinkClick r:id="rId5" action="ppaction://hlinksldjump" tooltip="Android 1: 2 @ +106.7%"/>
          </p:cNvPr>
          <p:cNvSpPr/>
          <p:nvPr/>
        </p:nvSpPr>
        <p:spPr>
          <a:xfrm>
            <a:off x="8470185" y="3978505"/>
            <a:ext cx="86297" cy="324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Rectangle 454">
            <a:hlinkClick r:id="rId5" action="ppaction://hlinksldjump" tooltip="Other: 1 @ -29.5%"/>
          </p:cNvPr>
          <p:cNvSpPr/>
          <p:nvPr/>
        </p:nvSpPr>
        <p:spPr>
          <a:xfrm>
            <a:off x="8556482" y="3978505"/>
            <a:ext cx="27165" cy="32497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Rectangle 455">
            <a:hlinkClick r:id="rId5" action="ppaction://hlinksldjump" tooltip="Cameraman: 18 @ -19.7%"/>
          </p:cNvPr>
          <p:cNvSpPr/>
          <p:nvPr/>
        </p:nvSpPr>
        <p:spPr>
          <a:xfrm>
            <a:off x="7512059" y="3655055"/>
            <a:ext cx="1084288" cy="36864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7" name="Rectangle 456">
            <a:hlinkClick r:id="rId5" action="ppaction://hlinksldjump" tooltip="iOS 5: 24 @ +34.1%"/>
          </p:cNvPr>
          <p:cNvSpPr/>
          <p:nvPr/>
        </p:nvSpPr>
        <p:spPr>
          <a:xfrm>
            <a:off x="7524759" y="4036402"/>
            <a:ext cx="372805" cy="107154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8" name="Rectangle 457">
            <a:hlinkClick r:id="rId5" action="ppaction://hlinksldjump" tooltip="iOS 4: 22 @ -32.4%"/>
          </p:cNvPr>
          <p:cNvSpPr/>
          <p:nvPr/>
        </p:nvSpPr>
        <p:spPr>
          <a:xfrm>
            <a:off x="7524759" y="4143556"/>
            <a:ext cx="372805" cy="9703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9" name="Rectangle 458">
            <a:hlinkClick r:id="rId5" action="ppaction://hlinksldjump" tooltip="Android 4: 20 @ +3.7%"/>
          </p:cNvPr>
          <p:cNvSpPr/>
          <p:nvPr/>
        </p:nvSpPr>
        <p:spPr>
          <a:xfrm>
            <a:off x="7897564" y="4036402"/>
            <a:ext cx="312366" cy="10634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Rectangle 459">
            <a:hlinkClick r:id="rId5" action="ppaction://hlinksldjump" tooltip="Android 3: 19 @ -1.9%"/>
          </p:cNvPr>
          <p:cNvSpPr/>
          <p:nvPr/>
        </p:nvSpPr>
        <p:spPr>
          <a:xfrm>
            <a:off x="7897564" y="4142748"/>
            <a:ext cx="312366" cy="97842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>
            <a:hlinkClick r:id="rId5" action="ppaction://hlinksldjump" tooltip="iOS 3: 14 @ -47.5%"/>
          </p:cNvPr>
          <p:cNvSpPr/>
          <p:nvPr/>
        </p:nvSpPr>
        <p:spPr>
          <a:xfrm>
            <a:off x="8209930" y="4036402"/>
            <a:ext cx="210164" cy="110190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>
            <a:hlinkClick r:id="rId5" action="ppaction://hlinksldjump" tooltip="Windows: 11 @ +30.8%"/>
          </p:cNvPr>
          <p:cNvSpPr/>
          <p:nvPr/>
        </p:nvSpPr>
        <p:spPr>
          <a:xfrm>
            <a:off x="8420094" y="4036402"/>
            <a:ext cx="163553" cy="110190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hlinkClick r:id="rId5" action="ppaction://hlinksldjump" tooltip="Java ME: 8 @ -43.4%"/>
          </p:cNvPr>
          <p:cNvSpPr/>
          <p:nvPr/>
        </p:nvSpPr>
        <p:spPr>
          <a:xfrm>
            <a:off x="8209930" y="4146592"/>
            <a:ext cx="145796" cy="93999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hlinkClick r:id="rId5" action="ppaction://hlinksldjump" tooltip="Android 2: 5 @ -35.2%"/>
          </p:cNvPr>
          <p:cNvSpPr/>
          <p:nvPr/>
        </p:nvSpPr>
        <p:spPr>
          <a:xfrm>
            <a:off x="8355726" y="4146592"/>
            <a:ext cx="155292" cy="55938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hlinkClick r:id="rId5" action="ppaction://hlinksldjump" tooltip="Symbian: 4 @ -33.1%"/>
          </p:cNvPr>
          <p:cNvSpPr/>
          <p:nvPr/>
        </p:nvSpPr>
        <p:spPr>
          <a:xfrm>
            <a:off x="8355726" y="4202530"/>
            <a:ext cx="155292" cy="38061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Rectangle 465">
            <a:hlinkClick r:id="rId5" action="ppaction://hlinksldjump" tooltip="Black berry: 3 @ -56.7%"/>
          </p:cNvPr>
          <p:cNvSpPr/>
          <p:nvPr/>
        </p:nvSpPr>
        <p:spPr>
          <a:xfrm>
            <a:off x="8511018" y="4146592"/>
            <a:ext cx="72629" cy="63611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Rectangle 466">
            <a:hlinkClick r:id="rId5" action="ppaction://hlinksldjump" tooltip="Android 1: 1 @ -13.9%"/>
          </p:cNvPr>
          <p:cNvSpPr/>
          <p:nvPr/>
        </p:nvSpPr>
        <p:spPr>
          <a:xfrm>
            <a:off x="8511018" y="4210203"/>
            <a:ext cx="59874" cy="30387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" name="Rectangle 467">
            <a:hlinkClick r:id="rId5" action="ppaction://hlinksldjump" tooltip="Other: 0 @ -26.4%"/>
          </p:cNvPr>
          <p:cNvSpPr/>
          <p:nvPr/>
        </p:nvSpPr>
        <p:spPr>
          <a:xfrm>
            <a:off x="8570892" y="4210203"/>
            <a:ext cx="12755" cy="30387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" name="Rectangle 468">
            <a:hlinkClick r:id="rId5" action="ppaction://hlinksldjump" tooltip="Traveller: 11 @ -18.1%"/>
          </p:cNvPr>
          <p:cNvSpPr/>
          <p:nvPr/>
        </p:nvSpPr>
        <p:spPr>
          <a:xfrm>
            <a:off x="7512059" y="4023702"/>
            <a:ext cx="1084288" cy="229589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70" name="Rectangle 469">
            <a:hlinkClick r:id="rId5" action="ppaction://hlinksldjump" tooltip="iOS 4: 18 @ -30.8%"/>
          </p:cNvPr>
          <p:cNvSpPr/>
          <p:nvPr/>
        </p:nvSpPr>
        <p:spPr>
          <a:xfrm>
            <a:off x="8609047" y="3667755"/>
            <a:ext cx="286329" cy="106817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 470">
            <a:hlinkClick r:id="rId5" action="ppaction://hlinksldjump" tooltip="Android 4: 14 @ -40.0%"/>
          </p:cNvPr>
          <p:cNvSpPr/>
          <p:nvPr/>
        </p:nvSpPr>
        <p:spPr>
          <a:xfrm>
            <a:off x="8895376" y="3667755"/>
            <a:ext cx="223224" cy="10681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Rectangle 471">
            <a:hlinkClick r:id="rId5" action="ppaction://hlinksldjump" tooltip="Android 3: 14 @ -17.3%"/>
          </p:cNvPr>
          <p:cNvSpPr/>
          <p:nvPr/>
        </p:nvSpPr>
        <p:spPr>
          <a:xfrm>
            <a:off x="8609047" y="3774572"/>
            <a:ext cx="212173" cy="108925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5" action="ppaction://hlinksldjump" tooltip="iOS 5: 11 @ -1.0%"/>
          </p:cNvPr>
          <p:cNvSpPr/>
          <p:nvPr/>
        </p:nvSpPr>
        <p:spPr>
          <a:xfrm>
            <a:off x="8609047" y="3883497"/>
            <a:ext cx="212173" cy="87739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5" action="ppaction://hlinksldjump" tooltip="Java ME: 9 @ -35.2%"/>
          </p:cNvPr>
          <p:cNvSpPr/>
          <p:nvPr/>
        </p:nvSpPr>
        <p:spPr>
          <a:xfrm>
            <a:off x="8821220" y="3774572"/>
            <a:ext cx="152542" cy="99176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5" action="ppaction://hlinksldjump" tooltip="iOS 3: 9 @ -36.5%"/>
          </p:cNvPr>
          <p:cNvSpPr/>
          <p:nvPr/>
        </p:nvSpPr>
        <p:spPr>
          <a:xfrm>
            <a:off x="8973762" y="3774572"/>
            <a:ext cx="144838" cy="99176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5" action="ppaction://hlinksldjump" tooltip="Windows: 6 @ -40.5%"/>
          </p:cNvPr>
          <p:cNvSpPr/>
          <p:nvPr/>
        </p:nvSpPr>
        <p:spPr>
          <a:xfrm>
            <a:off x="8821220" y="3873748"/>
            <a:ext cx="169615" cy="53872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Rectangle 476">
            <a:hlinkClick r:id="rId5" action="ppaction://hlinksldjump" tooltip="Android 2: 4 @ -65.8%"/>
          </p:cNvPr>
          <p:cNvSpPr/>
          <p:nvPr/>
        </p:nvSpPr>
        <p:spPr>
          <a:xfrm>
            <a:off x="8821220" y="3927619"/>
            <a:ext cx="169615" cy="43617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>
            <a:hlinkClick r:id="rId5" action="ppaction://hlinksldjump" tooltip="Symbian: 3 @ -50.5%"/>
          </p:cNvPr>
          <p:cNvSpPr/>
          <p:nvPr/>
        </p:nvSpPr>
        <p:spPr>
          <a:xfrm>
            <a:off x="8990835" y="3873748"/>
            <a:ext cx="127765" cy="34514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478">
            <a:hlinkClick r:id="rId5" action="ppaction://hlinksldjump" tooltip="Black berry: 3 @ -14.0%"/>
          </p:cNvPr>
          <p:cNvSpPr/>
          <p:nvPr/>
        </p:nvSpPr>
        <p:spPr>
          <a:xfrm>
            <a:off x="8990835" y="3908262"/>
            <a:ext cx="98387" cy="42265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479">
            <a:hlinkClick r:id="rId5" action="ppaction://hlinksldjump" tooltip="Android 1: 1 @ +86.0%"/>
          </p:cNvPr>
          <p:cNvSpPr/>
          <p:nvPr/>
        </p:nvSpPr>
        <p:spPr>
          <a:xfrm>
            <a:off x="8990835" y="3950527"/>
            <a:ext cx="98387" cy="20709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Rectangle 480">
            <a:hlinkClick r:id="rId5" action="ppaction://hlinksldjump" tooltip="Other: 1 @ +473.4%"/>
          </p:cNvPr>
          <p:cNvSpPr/>
          <p:nvPr/>
        </p:nvSpPr>
        <p:spPr>
          <a:xfrm>
            <a:off x="9089222" y="3908262"/>
            <a:ext cx="29378" cy="629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Rectangle 481">
            <a:hlinkClick r:id="rId5" action="ppaction://hlinksldjump" tooltip="Connected: 8 @ -32.4%"/>
          </p:cNvPr>
          <p:cNvSpPr/>
          <p:nvPr/>
        </p:nvSpPr>
        <p:spPr>
          <a:xfrm>
            <a:off x="8596347" y="3655055"/>
            <a:ext cx="534953" cy="328881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83" name="Rectangle 482">
            <a:hlinkClick r:id="rId5" action="ppaction://hlinksldjump" tooltip="iOS 5: 13 @ +17.1%"/>
          </p:cNvPr>
          <p:cNvSpPr/>
          <p:nvPr/>
        </p:nvSpPr>
        <p:spPr>
          <a:xfrm>
            <a:off x="8609047" y="3996636"/>
            <a:ext cx="227897" cy="95699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Rectangle 483">
            <a:hlinkClick r:id="rId5" action="ppaction://hlinksldjump" tooltip="Android 4: 11 @ -39.9%"/>
          </p:cNvPr>
          <p:cNvSpPr/>
          <p:nvPr/>
        </p:nvSpPr>
        <p:spPr>
          <a:xfrm>
            <a:off x="8609047" y="4092335"/>
            <a:ext cx="227897" cy="76922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>
            <a:hlinkClick r:id="rId5" action="ppaction://hlinksldjump" tooltip="iOS 3: 10 @ +1.2%"/>
          </p:cNvPr>
          <p:cNvSpPr/>
          <p:nvPr/>
        </p:nvSpPr>
        <p:spPr>
          <a:xfrm>
            <a:off x="8609047" y="4169257"/>
            <a:ext cx="227897" cy="71333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5" action="ppaction://hlinksldjump" tooltip="Java ME: 10 @ +33.8%"/>
          </p:cNvPr>
          <p:cNvSpPr/>
          <p:nvPr/>
        </p:nvSpPr>
        <p:spPr>
          <a:xfrm>
            <a:off x="8836944" y="3996636"/>
            <a:ext cx="146268" cy="109772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5" action="ppaction://hlinksldjump" tooltip="iOS 4: 9 @ -55.8%"/>
          </p:cNvPr>
          <p:cNvSpPr/>
          <p:nvPr/>
        </p:nvSpPr>
        <p:spPr>
          <a:xfrm>
            <a:off x="8983212" y="3996636"/>
            <a:ext cx="135388" cy="109772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5" action="ppaction://hlinksldjump" tooltip="Android 3: 9 @ -37.6%"/>
          </p:cNvPr>
          <p:cNvSpPr/>
          <p:nvPr/>
        </p:nvSpPr>
        <p:spPr>
          <a:xfrm>
            <a:off x="8836944" y="4106408"/>
            <a:ext cx="164904" cy="88965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5" action="ppaction://hlinksldjump" tooltip="Android 2: 5 @ -49.2%"/>
          </p:cNvPr>
          <p:cNvSpPr/>
          <p:nvPr/>
        </p:nvSpPr>
        <p:spPr>
          <a:xfrm>
            <a:off x="8836944" y="4195373"/>
            <a:ext cx="164904" cy="45217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Rectangle 489">
            <a:hlinkClick r:id="rId5" action="ppaction://hlinksldjump" tooltip="Windows: 4 @ -7.2%"/>
          </p:cNvPr>
          <p:cNvSpPr/>
          <p:nvPr/>
        </p:nvSpPr>
        <p:spPr>
          <a:xfrm>
            <a:off x="9001848" y="4106408"/>
            <a:ext cx="116752" cy="56462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5" action="ppaction://hlinksldjump" tooltip="Black berry: 3 @ -4.9%"/>
          </p:cNvPr>
          <p:cNvSpPr/>
          <p:nvPr/>
        </p:nvSpPr>
        <p:spPr>
          <a:xfrm>
            <a:off x="9001848" y="4162870"/>
            <a:ext cx="116752" cy="41881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Rectangle 491">
            <a:hlinkClick r:id="rId5" action="ppaction://hlinksldjump" tooltip="Symbian: 2 @ -40.6%"/>
          </p:cNvPr>
          <p:cNvSpPr/>
          <p:nvPr/>
        </p:nvSpPr>
        <p:spPr>
          <a:xfrm>
            <a:off x="9001848" y="4204751"/>
            <a:ext cx="84935" cy="35839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Rectangle 492">
            <a:hlinkClick r:id="rId5" action="ppaction://hlinksldjump" tooltip="Android 1: 1 @ -1.4%"/>
          </p:cNvPr>
          <p:cNvSpPr/>
          <p:nvPr/>
        </p:nvSpPr>
        <p:spPr>
          <a:xfrm>
            <a:off x="9086783" y="4204751"/>
            <a:ext cx="31817" cy="35839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Rectangle 493">
            <a:hlinkClick r:id="rId5" action="ppaction://hlinksldjump" tooltip="Picky: 6 @ -25.2%"/>
          </p:cNvPr>
          <p:cNvSpPr/>
          <p:nvPr/>
        </p:nvSpPr>
        <p:spPr>
          <a:xfrm>
            <a:off x="8596347" y="3983936"/>
            <a:ext cx="534953" cy="269354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5" name="Rectangle 494">
            <a:hlinkClick r:id="rId5" action="ppaction://hlinksldjump" tooltip="Tools: 28 @ -26.1%"/>
          </p:cNvPr>
          <p:cNvSpPr/>
          <p:nvPr/>
        </p:nvSpPr>
        <p:spPr>
          <a:xfrm>
            <a:off x="6769313" y="1778000"/>
            <a:ext cx="2374687" cy="2487991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Tools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496" name="Rectangle 495">
            <a:hlinkClick r:id="rId5" action="ppaction://hlinksldjump" tooltip="Android 4: 103 @ +13.7%"/>
          </p:cNvPr>
          <p:cNvSpPr/>
          <p:nvPr/>
        </p:nvSpPr>
        <p:spPr>
          <a:xfrm>
            <a:off x="25400" y="4291390"/>
            <a:ext cx="536307" cy="343708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7" name="Rectangle 496">
            <a:hlinkClick r:id="rId5" action="ppaction://hlinksldjump" tooltip="Android 3: 101 @ -17.7%"/>
          </p:cNvPr>
          <p:cNvSpPr/>
          <p:nvPr/>
        </p:nvSpPr>
        <p:spPr>
          <a:xfrm>
            <a:off x="25400" y="4635098"/>
            <a:ext cx="536307" cy="337375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8" name="Rectangle 497">
            <a:hlinkClick r:id="rId5" action="ppaction://hlinksldjump" tooltip="iOS 5: 74 @ -17.6%"/>
          </p:cNvPr>
          <p:cNvSpPr/>
          <p:nvPr/>
        </p:nvSpPr>
        <p:spPr>
          <a:xfrm>
            <a:off x="561707" y="4291390"/>
            <a:ext cx="501530" cy="263467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9" name="Rectangle 498">
            <a:hlinkClick r:id="rId5" action="ppaction://hlinksldjump" tooltip="iOS 3: 74 @ +37.3%"/>
          </p:cNvPr>
          <p:cNvSpPr/>
          <p:nvPr/>
        </p:nvSpPr>
        <p:spPr>
          <a:xfrm>
            <a:off x="1063237" y="4291390"/>
            <a:ext cx="498850" cy="263467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0" name="Rectangle 499">
            <a:hlinkClick r:id="rId5" action="ppaction://hlinksldjump" tooltip="iOS 4: 68 @ -22.7%"/>
          </p:cNvPr>
          <p:cNvSpPr/>
          <p:nvPr/>
        </p:nvSpPr>
        <p:spPr>
          <a:xfrm>
            <a:off x="561707" y="4554857"/>
            <a:ext cx="470589" cy="258996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1" name="Rectangle 500">
            <a:hlinkClick r:id="rId5" action="ppaction://hlinksldjump" tooltip="Android 2: 42 @ -17.0%"/>
          </p:cNvPr>
          <p:cNvSpPr/>
          <p:nvPr/>
        </p:nvSpPr>
        <p:spPr>
          <a:xfrm>
            <a:off x="561707" y="4813853"/>
            <a:ext cx="470589" cy="158620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2" name="Rectangle 501">
            <a:hlinkClick r:id="rId5" action="ppaction://hlinksldjump" tooltip="Windows: 41 @ +19.1%"/>
          </p:cNvPr>
          <p:cNvSpPr/>
          <p:nvPr/>
        </p:nvSpPr>
        <p:spPr>
          <a:xfrm>
            <a:off x="1032296" y="4554857"/>
            <a:ext cx="285104" cy="256977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Rectangle 502">
            <a:hlinkClick r:id="rId5" action="ppaction://hlinksldjump" tooltip="Java ME: 35 @ -58.8%"/>
          </p:cNvPr>
          <p:cNvSpPr/>
          <p:nvPr/>
        </p:nvSpPr>
        <p:spPr>
          <a:xfrm>
            <a:off x="1317400" y="4554857"/>
            <a:ext cx="244687" cy="256977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Rectangle 503">
            <a:hlinkClick r:id="rId5" action="ppaction://hlinksldjump" tooltip="Black berry: 30 @ +8.6%"/>
          </p:cNvPr>
          <p:cNvSpPr/>
          <p:nvPr/>
        </p:nvSpPr>
        <p:spPr>
          <a:xfrm>
            <a:off x="1032296" y="4811834"/>
            <a:ext cx="338571" cy="160639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05" name="Rectangle 504">
            <a:hlinkClick r:id="rId5" action="ppaction://hlinksldjump" tooltip="Symbian: 13 @ -44.0%"/>
          </p:cNvPr>
          <p:cNvSpPr/>
          <p:nvPr/>
        </p:nvSpPr>
        <p:spPr>
          <a:xfrm>
            <a:off x="1370867" y="4811834"/>
            <a:ext cx="191220" cy="119143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Rectangle 505">
            <a:hlinkClick r:id="rId5" action="ppaction://hlinksldjump" tooltip="Android 1: 2 @ -34.0%"/>
          </p:cNvPr>
          <p:cNvSpPr/>
          <p:nvPr/>
        </p:nvSpPr>
        <p:spPr>
          <a:xfrm>
            <a:off x="1370867" y="4930977"/>
            <a:ext cx="106218" cy="41496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Rectangle 506">
            <a:hlinkClick r:id="rId5" action="ppaction://hlinksldjump" tooltip="Other: 2 @ +80.1%"/>
          </p:cNvPr>
          <p:cNvSpPr/>
          <p:nvPr/>
        </p:nvSpPr>
        <p:spPr>
          <a:xfrm>
            <a:off x="1477085" y="4930977"/>
            <a:ext cx="85002" cy="41496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Rectangle 507">
            <a:hlinkClick r:id="rId5" action="ppaction://hlinksldjump" tooltip="Retired: 49 @ -12.7%"/>
          </p:cNvPr>
          <p:cNvSpPr/>
          <p:nvPr/>
        </p:nvSpPr>
        <p:spPr>
          <a:xfrm>
            <a:off x="12700" y="4278690"/>
            <a:ext cx="1562087" cy="706483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09" name="Rectangle 508">
            <a:hlinkClick r:id="rId5" action="ppaction://hlinksldjump" tooltip="Android 4: 103 @ +11.2%"/>
          </p:cNvPr>
          <p:cNvSpPr/>
          <p:nvPr/>
        </p:nvSpPr>
        <p:spPr>
          <a:xfrm>
            <a:off x="25400" y="4997873"/>
            <a:ext cx="581775" cy="313200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0" name="Rectangle 509">
            <a:hlinkClick r:id="rId5" action="ppaction://hlinksldjump" tooltip="iOS 5: 100 @ -21.0%"/>
          </p:cNvPr>
          <p:cNvSpPr/>
          <p:nvPr/>
        </p:nvSpPr>
        <p:spPr>
          <a:xfrm>
            <a:off x="25400" y="5311073"/>
            <a:ext cx="581775" cy="305969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1" name="Rectangle 510">
            <a:hlinkClick r:id="rId5" action="ppaction://hlinksldjump" tooltip="iOS 4: 75 @ -35.7%"/>
          </p:cNvPr>
          <p:cNvSpPr/>
          <p:nvPr/>
        </p:nvSpPr>
        <p:spPr>
          <a:xfrm>
            <a:off x="607175" y="4997873"/>
            <a:ext cx="515370" cy="258858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2" name="Rectangle 511">
            <a:hlinkClick r:id="rId5" action="ppaction://hlinksldjump" tooltip="Android 3: 64 @ -64.6%"/>
          </p:cNvPr>
          <p:cNvSpPr/>
          <p:nvPr/>
        </p:nvSpPr>
        <p:spPr>
          <a:xfrm>
            <a:off x="1122545" y="4997873"/>
            <a:ext cx="439542" cy="258858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3" name="Rectangle 512">
            <a:hlinkClick r:id="rId5" action="ppaction://hlinksldjump" tooltip="iOS 3: 51 @ -48.9%"/>
          </p:cNvPr>
          <p:cNvSpPr/>
          <p:nvPr/>
        </p:nvSpPr>
        <p:spPr>
          <a:xfrm>
            <a:off x="607175" y="5256731"/>
            <a:ext cx="444652" cy="205017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4" name="Rectangle 513">
            <a:hlinkClick r:id="rId5" action="ppaction://hlinksldjump" tooltip="Java ME: 39 @ -31.8%"/>
          </p:cNvPr>
          <p:cNvSpPr/>
          <p:nvPr/>
        </p:nvSpPr>
        <p:spPr>
          <a:xfrm>
            <a:off x="607175" y="5461748"/>
            <a:ext cx="444652" cy="155294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15" name="Rectangle 514">
            <a:hlinkClick r:id="rId5" action="ppaction://hlinksldjump" tooltip="Windows: 35 @ -9.4%"/>
          </p:cNvPr>
          <p:cNvSpPr/>
          <p:nvPr/>
        </p:nvSpPr>
        <p:spPr>
          <a:xfrm>
            <a:off x="1051827" y="5256731"/>
            <a:ext cx="300788" cy="206332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515">
            <a:hlinkClick r:id="rId5" action="ppaction://hlinksldjump" tooltip="Android 2: 24 @ -38.7%"/>
          </p:cNvPr>
          <p:cNvSpPr/>
          <p:nvPr/>
        </p:nvSpPr>
        <p:spPr>
          <a:xfrm>
            <a:off x="1352615" y="5256731"/>
            <a:ext cx="209472" cy="206332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Rectangle 516">
            <a:hlinkClick r:id="rId5" action="ppaction://hlinksldjump" tooltip="Symbian: 21 @ +24.3%"/>
          </p:cNvPr>
          <p:cNvSpPr/>
          <p:nvPr/>
        </p:nvSpPr>
        <p:spPr>
          <a:xfrm>
            <a:off x="1051827" y="5463063"/>
            <a:ext cx="239054" cy="153979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Rectangle 517">
            <a:hlinkClick r:id="rId5" action="ppaction://hlinksldjump" tooltip="Black berry: 18 @ -30.5%"/>
          </p:cNvPr>
          <p:cNvSpPr/>
          <p:nvPr/>
        </p:nvSpPr>
        <p:spPr>
          <a:xfrm>
            <a:off x="1290881" y="5463063"/>
            <a:ext cx="271206" cy="114911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Rectangle 518">
            <a:hlinkClick r:id="rId5" action="ppaction://hlinksldjump" tooltip="Android 1: 5 @ -19.0%"/>
          </p:cNvPr>
          <p:cNvSpPr/>
          <p:nvPr/>
        </p:nvSpPr>
        <p:spPr>
          <a:xfrm>
            <a:off x="1290881" y="5577974"/>
            <a:ext cx="238429" cy="39068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Rectangle 519">
            <a:hlinkClick r:id="rId5" action="ppaction://hlinksldjump" tooltip="Other: 1 @ -58.6%"/>
          </p:cNvPr>
          <p:cNvSpPr/>
          <p:nvPr/>
        </p:nvSpPr>
        <p:spPr>
          <a:xfrm>
            <a:off x="1529310" y="5577974"/>
            <a:ext cx="32777" cy="39068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Rectangle 520">
            <a:hlinkClick r:id="rId5" action="ppaction://hlinksldjump" tooltip="Newbie: 45 @ -33.3%"/>
          </p:cNvPr>
          <p:cNvSpPr/>
          <p:nvPr/>
        </p:nvSpPr>
        <p:spPr>
          <a:xfrm>
            <a:off x="12700" y="4985173"/>
            <a:ext cx="1562087" cy="644569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22" name="Rectangle 521">
            <a:hlinkClick r:id="rId5" action="ppaction://hlinksldjump" tooltip="iOS 5: 71 @ +52.6%"/>
          </p:cNvPr>
          <p:cNvSpPr/>
          <p:nvPr/>
        </p:nvSpPr>
        <p:spPr>
          <a:xfrm>
            <a:off x="1587487" y="4291390"/>
            <a:ext cx="485727" cy="256661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3" name="Rectangle 522">
            <a:hlinkClick r:id="rId5" action="ppaction://hlinksldjump" tooltip="Android 4: 62 @ -47.6%"/>
          </p:cNvPr>
          <p:cNvSpPr/>
          <p:nvPr/>
        </p:nvSpPr>
        <p:spPr>
          <a:xfrm>
            <a:off x="2073214" y="4291390"/>
            <a:ext cx="428332" cy="256661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4" name="Rectangle 523">
            <a:hlinkClick r:id="rId5" action="ppaction://hlinksldjump" tooltip="Java ME: 50 @ -9.7%"/>
          </p:cNvPr>
          <p:cNvSpPr/>
          <p:nvPr/>
        </p:nvSpPr>
        <p:spPr>
          <a:xfrm>
            <a:off x="1587487" y="4548051"/>
            <a:ext cx="365265" cy="239925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5" name="Rectangle 524">
            <a:hlinkClick r:id="rId5" action="ppaction://hlinksldjump" tooltip="Android 3: 45 @ -56.5%"/>
          </p:cNvPr>
          <p:cNvSpPr/>
          <p:nvPr/>
        </p:nvSpPr>
        <p:spPr>
          <a:xfrm>
            <a:off x="1587487" y="4787976"/>
            <a:ext cx="365265" cy="217103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6" name="Rectangle 525">
            <a:hlinkClick r:id="rId5" action="ppaction://hlinksldjump" tooltip="iOS 3: 43 @ -37.5%"/>
          </p:cNvPr>
          <p:cNvSpPr/>
          <p:nvPr/>
        </p:nvSpPr>
        <p:spPr>
          <a:xfrm>
            <a:off x="1952752" y="4548051"/>
            <a:ext cx="285091" cy="268773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Rectangle 526">
            <a:hlinkClick r:id="rId5" action="ppaction://hlinksldjump" tooltip="iOS 4: 40 @ -54.0%"/>
          </p:cNvPr>
          <p:cNvSpPr/>
          <p:nvPr/>
        </p:nvSpPr>
        <p:spPr>
          <a:xfrm>
            <a:off x="2237843" y="4548051"/>
            <a:ext cx="263703" cy="268773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Rectangle 527">
            <a:hlinkClick r:id="rId5" action="ppaction://hlinksldjump" tooltip="Windows: 23 @ -20.1%"/>
          </p:cNvPr>
          <p:cNvSpPr/>
          <p:nvPr/>
        </p:nvSpPr>
        <p:spPr>
          <a:xfrm>
            <a:off x="1952752" y="4816825"/>
            <a:ext cx="338027" cy="117670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29" name="Rectangle 528">
            <a:hlinkClick r:id="rId5" action="ppaction://hlinksldjump" tooltip="Black berry: 14 @ -55.8%"/>
          </p:cNvPr>
          <p:cNvSpPr/>
          <p:nvPr/>
        </p:nvSpPr>
        <p:spPr>
          <a:xfrm>
            <a:off x="1952752" y="4934495"/>
            <a:ext cx="338027" cy="70584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0" name="Rectangle 529">
            <a:hlinkClick r:id="rId5" action="ppaction://hlinksldjump" tooltip="Android 2: 12 @ -66.8%"/>
          </p:cNvPr>
          <p:cNvSpPr/>
          <p:nvPr/>
        </p:nvSpPr>
        <p:spPr>
          <a:xfrm>
            <a:off x="2290779" y="4816825"/>
            <a:ext cx="210767" cy="96418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Rectangle 530">
            <a:hlinkClick r:id="rId5" action="ppaction://hlinksldjump" tooltip="Symbian: 8 @ -43.7%"/>
          </p:cNvPr>
          <p:cNvSpPr/>
          <p:nvPr/>
        </p:nvSpPr>
        <p:spPr>
          <a:xfrm>
            <a:off x="2290779" y="4913242"/>
            <a:ext cx="157809" cy="91837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Rectangle 531">
            <a:hlinkClick r:id="rId5" action="ppaction://hlinksldjump" tooltip="Android 1: 2 @ -54.4%"/>
          </p:cNvPr>
          <p:cNvSpPr/>
          <p:nvPr/>
        </p:nvSpPr>
        <p:spPr>
          <a:xfrm>
            <a:off x="2448588" y="4913242"/>
            <a:ext cx="52958" cy="57093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Rectangle 532">
            <a:hlinkClick r:id="rId5" action="ppaction://hlinksldjump" tooltip="Other: 1 @ -38.4%"/>
          </p:cNvPr>
          <p:cNvSpPr/>
          <p:nvPr/>
        </p:nvSpPr>
        <p:spPr>
          <a:xfrm>
            <a:off x="2448588" y="4970335"/>
            <a:ext cx="52958" cy="34744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Rectangle 533">
            <a:hlinkClick r:id="rId5" action="ppaction://hlinksldjump" tooltip="DINK: 31 @ -37.7%"/>
          </p:cNvPr>
          <p:cNvSpPr/>
          <p:nvPr/>
        </p:nvSpPr>
        <p:spPr>
          <a:xfrm>
            <a:off x="1574787" y="4278690"/>
            <a:ext cx="939459" cy="739089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35" name="Rectangle 534">
            <a:hlinkClick r:id="rId5" action="ppaction://hlinksldjump" tooltip="Android 4: 70 @ -17.2%"/>
          </p:cNvPr>
          <p:cNvSpPr/>
          <p:nvPr/>
        </p:nvSpPr>
        <p:spPr>
          <a:xfrm>
            <a:off x="2526946" y="4291390"/>
            <a:ext cx="468722" cy="265345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6" name="Rectangle 535">
            <a:hlinkClick r:id="rId5" action="ppaction://hlinksldjump" tooltip="iOS 4: 60 @ +19.7%"/>
          </p:cNvPr>
          <p:cNvSpPr/>
          <p:nvPr/>
        </p:nvSpPr>
        <p:spPr>
          <a:xfrm>
            <a:off x="2995668" y="4291390"/>
            <a:ext cx="400863" cy="265345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7" name="Rectangle 536">
            <a:hlinkClick r:id="rId5" action="ppaction://hlinksldjump" tooltip="iOS 5: 44 @ +13.1%"/>
          </p:cNvPr>
          <p:cNvSpPr/>
          <p:nvPr/>
        </p:nvSpPr>
        <p:spPr>
          <a:xfrm>
            <a:off x="2526946" y="4556735"/>
            <a:ext cx="436267" cy="176256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8" name="Rectangle 537">
            <a:hlinkClick r:id="rId5" action="ppaction://hlinksldjump" tooltip="Android 3: 43 @ +15.4%"/>
          </p:cNvPr>
          <p:cNvSpPr/>
          <p:nvPr/>
        </p:nvSpPr>
        <p:spPr>
          <a:xfrm>
            <a:off x="2963213" y="4556735"/>
            <a:ext cx="433318" cy="176256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39" name="Rectangle 538">
            <a:hlinkClick r:id="rId5" action="ppaction://hlinksldjump" tooltip="iOS 3: 37 @ -7.7%"/>
          </p:cNvPr>
          <p:cNvSpPr/>
          <p:nvPr/>
        </p:nvSpPr>
        <p:spPr>
          <a:xfrm>
            <a:off x="2526946" y="4732991"/>
            <a:ext cx="429985" cy="150687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0" name="Rectangle 539">
            <a:hlinkClick r:id="rId5" action="ppaction://hlinksldjump" tooltip="Java ME: 30 @ -4.8%"/>
          </p:cNvPr>
          <p:cNvSpPr/>
          <p:nvPr/>
        </p:nvSpPr>
        <p:spPr>
          <a:xfrm>
            <a:off x="2526946" y="4883678"/>
            <a:ext cx="429985" cy="121401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41" name="Rectangle 540">
            <a:hlinkClick r:id="rId5" action="ppaction://hlinksldjump" tooltip="Windows: 27 @ +42.4%"/>
          </p:cNvPr>
          <p:cNvSpPr/>
          <p:nvPr/>
        </p:nvSpPr>
        <p:spPr>
          <a:xfrm>
            <a:off x="2956931" y="4732991"/>
            <a:ext cx="279917" cy="169094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Rectangle 541">
            <a:hlinkClick r:id="rId5" action="ppaction://hlinksldjump" tooltip="Android 2: 15 @ -4.7%"/>
          </p:cNvPr>
          <p:cNvSpPr/>
          <p:nvPr/>
        </p:nvSpPr>
        <p:spPr>
          <a:xfrm>
            <a:off x="3236848" y="4732991"/>
            <a:ext cx="159683" cy="169094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5" action="ppaction://hlinksldjump" tooltip="Black berry: 12 @ -39.9%"/>
          </p:cNvPr>
          <p:cNvSpPr/>
          <p:nvPr/>
        </p:nvSpPr>
        <p:spPr>
          <a:xfrm>
            <a:off x="2956931" y="4902085"/>
            <a:ext cx="201278" cy="102994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Rectangle 543">
            <a:hlinkClick r:id="rId5" action="ppaction://hlinksldjump" tooltip="Symbian: 10 @ -9.5%"/>
          </p:cNvPr>
          <p:cNvSpPr/>
          <p:nvPr/>
        </p:nvSpPr>
        <p:spPr>
          <a:xfrm>
            <a:off x="3158209" y="4902085"/>
            <a:ext cx="179770" cy="102994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5" action="ppaction://hlinksldjump" tooltip="Android 1: 3 @ -45.3%"/>
          </p:cNvPr>
          <p:cNvSpPr/>
          <p:nvPr/>
        </p:nvSpPr>
        <p:spPr>
          <a:xfrm>
            <a:off x="3337979" y="4902085"/>
            <a:ext cx="58552" cy="79590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Rectangle 545">
            <a:hlinkClick r:id="rId5" action="ppaction://hlinksldjump" tooltip="Other: 1 @ -28.1%"/>
          </p:cNvPr>
          <p:cNvSpPr/>
          <p:nvPr/>
        </p:nvSpPr>
        <p:spPr>
          <a:xfrm>
            <a:off x="3337979" y="4981675"/>
            <a:ext cx="58552" cy="23404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Rectangle 546">
            <a:hlinkClick r:id="rId5" action="ppaction://hlinksldjump" tooltip="Listener: 29 @ -0.7%"/>
          </p:cNvPr>
          <p:cNvSpPr/>
          <p:nvPr/>
        </p:nvSpPr>
        <p:spPr>
          <a:xfrm>
            <a:off x="2514246" y="4278690"/>
            <a:ext cx="894985" cy="73908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8" name="Rectangle 547">
            <a:hlinkClick r:id="rId5" action="ppaction://hlinksldjump" tooltip="iOS 5: 30 @ -5.2%"/>
          </p:cNvPr>
          <p:cNvSpPr/>
          <p:nvPr/>
        </p:nvSpPr>
        <p:spPr>
          <a:xfrm>
            <a:off x="1587487" y="5030479"/>
            <a:ext cx="311893" cy="160722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Rectangle 548">
            <a:hlinkClick r:id="rId5" action="ppaction://hlinksldjump" tooltip="iOS 4: 26 @ -30.7%"/>
          </p:cNvPr>
          <p:cNvSpPr/>
          <p:nvPr/>
        </p:nvSpPr>
        <p:spPr>
          <a:xfrm>
            <a:off x="1587487" y="5191202"/>
            <a:ext cx="311893" cy="138242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Rectangle 549">
            <a:hlinkClick r:id="rId5" action="ppaction://hlinksldjump" tooltip="Android 3: 24 @ -24.4%"/>
          </p:cNvPr>
          <p:cNvSpPr/>
          <p:nvPr/>
        </p:nvSpPr>
        <p:spPr>
          <a:xfrm>
            <a:off x="1899380" y="5030479"/>
            <a:ext cx="256052" cy="156881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Rectangle 550">
            <a:hlinkClick r:id="rId5" action="ppaction://hlinksldjump" tooltip="Android 4: 22 @ -33.7%"/>
          </p:cNvPr>
          <p:cNvSpPr/>
          <p:nvPr/>
        </p:nvSpPr>
        <p:spPr>
          <a:xfrm>
            <a:off x="1899380" y="5187360"/>
            <a:ext cx="256052" cy="142084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Rectangle 551">
            <a:hlinkClick r:id="rId5" action="ppaction://hlinksldjump" tooltip="Java ME: 20 @ -26.0%"/>
          </p:cNvPr>
          <p:cNvSpPr/>
          <p:nvPr/>
        </p:nvSpPr>
        <p:spPr>
          <a:xfrm>
            <a:off x="2155432" y="5030479"/>
            <a:ext cx="213586" cy="158976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5" action="ppaction://hlinksldjump" tooltip="iOS 3: 15 @ -56.1%"/>
          </p:cNvPr>
          <p:cNvSpPr/>
          <p:nvPr/>
        </p:nvSpPr>
        <p:spPr>
          <a:xfrm>
            <a:off x="2369018" y="5030479"/>
            <a:ext cx="162063" cy="158976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Rectangle 553">
            <a:hlinkClick r:id="rId5" action="ppaction://hlinksldjump" tooltip="Android 2: 13 @ -24.5%"/>
          </p:cNvPr>
          <p:cNvSpPr/>
          <p:nvPr/>
        </p:nvSpPr>
        <p:spPr>
          <a:xfrm>
            <a:off x="2155432" y="5189455"/>
            <a:ext cx="250853" cy="84830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5" action="ppaction://hlinksldjump" tooltip="Black berry: 8 @ -17.6%"/>
          </p:cNvPr>
          <p:cNvSpPr/>
          <p:nvPr/>
        </p:nvSpPr>
        <p:spPr>
          <a:xfrm>
            <a:off x="2155432" y="5274285"/>
            <a:ext cx="250853" cy="55159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5" action="ppaction://hlinksldjump" tooltip="Windows: 7 @ -55.7%"/>
          </p:cNvPr>
          <p:cNvSpPr/>
          <p:nvPr/>
        </p:nvSpPr>
        <p:spPr>
          <a:xfrm>
            <a:off x="2406285" y="5189455"/>
            <a:ext cx="124796" cy="97988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Rectangle 556">
            <a:hlinkClick r:id="rId5" action="ppaction://hlinksldjump" tooltip="Symbian: 2 @ -12.4%"/>
          </p:cNvPr>
          <p:cNvSpPr/>
          <p:nvPr/>
        </p:nvSpPr>
        <p:spPr>
          <a:xfrm>
            <a:off x="2406285" y="5287443"/>
            <a:ext cx="89003" cy="42001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5" action="ppaction://hlinksldjump" tooltip="Android 1: 1 @ -72.6%"/>
          </p:cNvPr>
          <p:cNvSpPr/>
          <p:nvPr/>
        </p:nvSpPr>
        <p:spPr>
          <a:xfrm>
            <a:off x="2495288" y="5287443"/>
            <a:ext cx="35793" cy="35165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Rectangle 558">
            <a:hlinkClick r:id="rId5" action="ppaction://hlinksldjump" tooltip="Other: 0 @ -78.3%"/>
          </p:cNvPr>
          <p:cNvSpPr/>
          <p:nvPr/>
        </p:nvSpPr>
        <p:spPr>
          <a:xfrm>
            <a:off x="2495288" y="5322608"/>
            <a:ext cx="35793" cy="6836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Rectangle 559">
            <a:hlinkClick r:id="rId5" action="ppaction://hlinksldjump" tooltip="Browser: 14 @ -31.2%"/>
          </p:cNvPr>
          <p:cNvSpPr/>
          <p:nvPr/>
        </p:nvSpPr>
        <p:spPr>
          <a:xfrm>
            <a:off x="1574787" y="5017779"/>
            <a:ext cx="968994" cy="324365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61" name="Rectangle 560">
            <a:hlinkClick r:id="rId5" action="ppaction://hlinksldjump" tooltip="iOS 5: 30 @ +9.5%"/>
          </p:cNvPr>
          <p:cNvSpPr/>
          <p:nvPr/>
        </p:nvSpPr>
        <p:spPr>
          <a:xfrm>
            <a:off x="1587487" y="5354844"/>
            <a:ext cx="352600" cy="142589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62" name="Rectangle 561">
            <a:hlinkClick r:id="rId5" action="ppaction://hlinksldjump" tooltip="Android 3: 25 @ +8.7%"/>
          </p:cNvPr>
          <p:cNvSpPr/>
          <p:nvPr/>
        </p:nvSpPr>
        <p:spPr>
          <a:xfrm>
            <a:off x="1587487" y="5497433"/>
            <a:ext cx="352600" cy="119609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63" name="Rectangle 562">
            <a:hlinkClick r:id="rId5" action="ppaction://hlinksldjump" tooltip="iOS 4: 24 @ +1.1%"/>
          </p:cNvPr>
          <p:cNvSpPr/>
          <p:nvPr/>
        </p:nvSpPr>
        <p:spPr>
          <a:xfrm>
            <a:off x="1940087" y="5354844"/>
            <a:ext cx="247245" cy="161217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 563">
            <a:hlinkClick r:id="rId5" action="ppaction://hlinksldjump" tooltip="Android 4: 15 @ -49.5%"/>
          </p:cNvPr>
          <p:cNvSpPr/>
          <p:nvPr/>
        </p:nvSpPr>
        <p:spPr>
          <a:xfrm>
            <a:off x="1940087" y="5516061"/>
            <a:ext cx="247245" cy="100981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 564">
            <a:hlinkClick r:id="rId5" action="ppaction://hlinksldjump" tooltip="Java ME: 15 @ -33.4%"/>
          </p:cNvPr>
          <p:cNvSpPr/>
          <p:nvPr/>
        </p:nvSpPr>
        <p:spPr>
          <a:xfrm>
            <a:off x="2187332" y="5354844"/>
            <a:ext cx="191190" cy="128702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5" action="ppaction://hlinksldjump" tooltip="iOS 3: 12 @ -43.0%"/>
          </p:cNvPr>
          <p:cNvSpPr/>
          <p:nvPr/>
        </p:nvSpPr>
        <p:spPr>
          <a:xfrm>
            <a:off x="2378522" y="5354844"/>
            <a:ext cx="152559" cy="128702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5" action="ppaction://hlinksldjump" tooltip="Android 2: 9 @ +17.2%"/>
          </p:cNvPr>
          <p:cNvSpPr/>
          <p:nvPr/>
        </p:nvSpPr>
        <p:spPr>
          <a:xfrm>
            <a:off x="2187332" y="5483546"/>
            <a:ext cx="225436" cy="66910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5" action="ppaction://hlinksldjump" tooltip="Windows: 9 @ -18.3%"/>
          </p:cNvPr>
          <p:cNvSpPr/>
          <p:nvPr/>
        </p:nvSpPr>
        <p:spPr>
          <a:xfrm>
            <a:off x="2187332" y="5550456"/>
            <a:ext cx="225436" cy="66586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5" action="ppaction://hlinksldjump" tooltip="Black berry: 5 @ -51.7%"/>
          </p:cNvPr>
          <p:cNvSpPr/>
          <p:nvPr/>
        </p:nvSpPr>
        <p:spPr>
          <a:xfrm>
            <a:off x="2412768" y="5483546"/>
            <a:ext cx="118313" cy="68200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Rectangle 569">
            <a:hlinkClick r:id="rId5" action="ppaction://hlinksldjump" tooltip="Symbian: 3 @ -29.4%"/>
          </p:cNvPr>
          <p:cNvSpPr/>
          <p:nvPr/>
        </p:nvSpPr>
        <p:spPr>
          <a:xfrm>
            <a:off x="2412768" y="5551746"/>
            <a:ext cx="87258" cy="57793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5" action="ppaction://hlinksldjump" tooltip="Android 1: 1 @ -14.6%"/>
          </p:cNvPr>
          <p:cNvSpPr/>
          <p:nvPr/>
        </p:nvSpPr>
        <p:spPr>
          <a:xfrm>
            <a:off x="2500026" y="5551746"/>
            <a:ext cx="31055" cy="57793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Rectangle 571">
            <a:hlinkClick r:id="rId5" action="ppaction://hlinksldjump" tooltip="Other: 1 @ +147.1%"/>
          </p:cNvPr>
          <p:cNvSpPr/>
          <p:nvPr/>
        </p:nvSpPr>
        <p:spPr>
          <a:xfrm>
            <a:off x="2412768" y="5609539"/>
            <a:ext cx="118313" cy="75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" name="Rectangle 572">
            <a:hlinkClick r:id="rId5" action="ppaction://hlinksldjump" tooltip="Cameraman: 12 @ -18.2%"/>
          </p:cNvPr>
          <p:cNvSpPr/>
          <p:nvPr/>
        </p:nvSpPr>
        <p:spPr>
          <a:xfrm>
            <a:off x="1574787" y="5342144"/>
            <a:ext cx="968994" cy="287598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4" name="Rectangle 573">
            <a:hlinkClick r:id="rId5" action="ppaction://hlinksldjump" tooltip="iOS 4: 28 @ +49.8%"/>
          </p:cNvPr>
          <p:cNvSpPr/>
          <p:nvPr/>
        </p:nvSpPr>
        <p:spPr>
          <a:xfrm>
            <a:off x="2556481" y="5030479"/>
            <a:ext cx="335734" cy="137722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75" name="Rectangle 574">
            <a:hlinkClick r:id="rId5" action="ppaction://hlinksldjump" tooltip="Android 3: 20 @ -19.6%"/>
          </p:cNvPr>
          <p:cNvSpPr/>
          <p:nvPr/>
        </p:nvSpPr>
        <p:spPr>
          <a:xfrm>
            <a:off x="2556481" y="5168201"/>
            <a:ext cx="335734" cy="98943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576" name="Rectangle 575">
            <a:hlinkClick r:id="rId5" action="ppaction://hlinksldjump" tooltip="Android 4: 17 @ -47.1%"/>
          </p:cNvPr>
          <p:cNvSpPr/>
          <p:nvPr/>
        </p:nvSpPr>
        <p:spPr>
          <a:xfrm>
            <a:off x="2892215" y="5030479"/>
            <a:ext cx="213200" cy="134584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5" action="ppaction://hlinksldjump" tooltip="Java ME: 13 @ +13.0%"/>
          </p:cNvPr>
          <p:cNvSpPr/>
          <p:nvPr/>
        </p:nvSpPr>
        <p:spPr>
          <a:xfrm>
            <a:off x="2892215" y="5165063"/>
            <a:ext cx="213200" cy="102081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5" action="ppaction://hlinksldjump" tooltip="iOS 5: 11 @ -34.2%"/>
          </p:cNvPr>
          <p:cNvSpPr/>
          <p:nvPr/>
        </p:nvSpPr>
        <p:spPr>
          <a:xfrm>
            <a:off x="3105415" y="5030479"/>
            <a:ext cx="156317" cy="120095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5" action="ppaction://hlinksldjump" tooltip="iOS 3: 10 @ -24.3%"/>
          </p:cNvPr>
          <p:cNvSpPr/>
          <p:nvPr/>
        </p:nvSpPr>
        <p:spPr>
          <a:xfrm>
            <a:off x="3261732" y="5030479"/>
            <a:ext cx="134799" cy="120095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5" action="ppaction://hlinksldjump" tooltip="Android 2: 7 @ -14.6%"/>
          </p:cNvPr>
          <p:cNvSpPr/>
          <p:nvPr/>
        </p:nvSpPr>
        <p:spPr>
          <a:xfrm>
            <a:off x="3105415" y="5150574"/>
            <a:ext cx="168238" cy="69206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5" action="ppaction://hlinksldjump" tooltip="Black berry: 5 @ +67.1%"/>
          </p:cNvPr>
          <p:cNvSpPr/>
          <p:nvPr/>
        </p:nvSpPr>
        <p:spPr>
          <a:xfrm>
            <a:off x="3105415" y="5219780"/>
            <a:ext cx="168238" cy="47364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ectangle 581">
            <a:hlinkClick r:id="rId5" action="ppaction://hlinksldjump" tooltip="Symbian: 4 @ +108.5%"/>
          </p:cNvPr>
          <p:cNvSpPr/>
          <p:nvPr/>
        </p:nvSpPr>
        <p:spPr>
          <a:xfrm>
            <a:off x="3273653" y="5150574"/>
            <a:ext cx="122878" cy="589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5" action="ppaction://hlinksldjump" tooltip="Windows: 3 @ -59.3%"/>
          </p:cNvPr>
          <p:cNvSpPr/>
          <p:nvPr/>
        </p:nvSpPr>
        <p:spPr>
          <a:xfrm>
            <a:off x="3273653" y="5209507"/>
            <a:ext cx="85325" cy="57637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5" action="ppaction://hlinksldjump" tooltip="Android 1: 1 @ +80.7%"/>
          </p:cNvPr>
          <p:cNvSpPr/>
          <p:nvPr/>
        </p:nvSpPr>
        <p:spPr>
          <a:xfrm>
            <a:off x="3358978" y="5209507"/>
            <a:ext cx="37553" cy="50264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Rectangle 584">
            <a:hlinkClick r:id="rId5" action="ppaction://hlinksldjump" tooltip="Other: 0 @ -69.3%"/>
          </p:cNvPr>
          <p:cNvSpPr/>
          <p:nvPr/>
        </p:nvSpPr>
        <p:spPr>
          <a:xfrm>
            <a:off x="3358978" y="5259772"/>
            <a:ext cx="37553" cy="7372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6" name="Rectangle 585">
            <a:hlinkClick r:id="rId5" action="ppaction://hlinksldjump" tooltip="Traveller: 10 @ -14.1%"/>
          </p:cNvPr>
          <p:cNvSpPr/>
          <p:nvPr/>
        </p:nvSpPr>
        <p:spPr>
          <a:xfrm>
            <a:off x="2543781" y="5017779"/>
            <a:ext cx="865450" cy="262065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87" name="Rectangle 586">
            <a:hlinkClick r:id="rId5" action="ppaction://hlinksldjump" tooltip="iOS 4: 21 @ +45.8%"/>
          </p:cNvPr>
          <p:cNvSpPr/>
          <p:nvPr/>
        </p:nvSpPr>
        <p:spPr>
          <a:xfrm>
            <a:off x="2556481" y="5292544"/>
            <a:ext cx="291672" cy="117224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Rectangle 587">
            <a:hlinkClick r:id="rId5" action="ppaction://hlinksldjump" tooltip="Android 3: 17 @ +9.3%"/>
          </p:cNvPr>
          <p:cNvSpPr/>
          <p:nvPr/>
        </p:nvSpPr>
        <p:spPr>
          <a:xfrm>
            <a:off x="2848153" y="5292544"/>
            <a:ext cx="239622" cy="117224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5" action="ppaction://hlinksldjump" tooltip="Android 4: 12 @ -13.7%"/>
          </p:cNvPr>
          <p:cNvSpPr/>
          <p:nvPr/>
        </p:nvSpPr>
        <p:spPr>
          <a:xfrm>
            <a:off x="2556481" y="5409768"/>
            <a:ext cx="199489" cy="104280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5" action="ppaction://hlinksldjump" tooltip="Java ME: 12 @ -16.1%"/>
          </p:cNvPr>
          <p:cNvSpPr/>
          <p:nvPr/>
        </p:nvSpPr>
        <p:spPr>
          <a:xfrm>
            <a:off x="2556481" y="5514048"/>
            <a:ext cx="199489" cy="102994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5" action="ppaction://hlinksldjump" tooltip="iOS 3: 12 @ -28.1%"/>
          </p:cNvPr>
          <p:cNvSpPr/>
          <p:nvPr/>
        </p:nvSpPr>
        <p:spPr>
          <a:xfrm>
            <a:off x="2755970" y="5409768"/>
            <a:ext cx="193092" cy="104889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5" action="ppaction://hlinksldjump" tooltip="Windows: 9 @ -13.2%"/>
          </p:cNvPr>
          <p:cNvSpPr/>
          <p:nvPr/>
        </p:nvSpPr>
        <p:spPr>
          <a:xfrm>
            <a:off x="2949062" y="5409768"/>
            <a:ext cx="138713" cy="104889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Rectangle 592">
            <a:hlinkClick r:id="rId5" action="ppaction://hlinksldjump" tooltip="iOS 5: 7 @ -59.3%"/>
          </p:cNvPr>
          <p:cNvSpPr/>
          <p:nvPr/>
        </p:nvSpPr>
        <p:spPr>
          <a:xfrm>
            <a:off x="2755970" y="5514657"/>
            <a:ext cx="118712" cy="102385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5" action="ppaction://hlinksldjump" tooltip="Android 2: 7 @ +35.0%"/>
          </p:cNvPr>
          <p:cNvSpPr/>
          <p:nvPr/>
        </p:nvSpPr>
        <p:spPr>
          <a:xfrm>
            <a:off x="2874682" y="5514657"/>
            <a:ext cx="163414" cy="66460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5" action="ppaction://hlinksldjump" tooltip="Black berry: 4 @ -5.5%"/>
          </p:cNvPr>
          <p:cNvSpPr/>
          <p:nvPr/>
        </p:nvSpPr>
        <p:spPr>
          <a:xfrm>
            <a:off x="2874682" y="5581117"/>
            <a:ext cx="163414" cy="3592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5" action="ppaction://hlinksldjump" tooltip="Symbian: 3 @ -15.7%"/>
          </p:cNvPr>
          <p:cNvSpPr/>
          <p:nvPr/>
        </p:nvSpPr>
        <p:spPr>
          <a:xfrm>
            <a:off x="3038095" y="5514657"/>
            <a:ext cx="49680" cy="90241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5" action="ppaction://hlinksldjump" tooltip="Other: 0 @ +6.8%"/>
          </p:cNvPr>
          <p:cNvSpPr/>
          <p:nvPr/>
        </p:nvSpPr>
        <p:spPr>
          <a:xfrm>
            <a:off x="3038095" y="5604898"/>
            <a:ext cx="38398" cy="12144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Rectangle 597">
            <a:hlinkClick r:id="rId5" action="ppaction://hlinksldjump" tooltip="Android 1: 0 @ -94.2%"/>
          </p:cNvPr>
          <p:cNvSpPr/>
          <p:nvPr/>
        </p:nvSpPr>
        <p:spPr>
          <a:xfrm>
            <a:off x="3076493" y="5604898"/>
            <a:ext cx="11282" cy="12144"/>
          </a:xfrm>
          <a:prstGeom prst="rect">
            <a:avLst/>
          </a:prstGeom>
          <a:solidFill>
            <a:srgbClr val="FF0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Rectangle 598">
            <a:hlinkClick r:id="rId5" action="ppaction://hlinksldjump" tooltip="Connected: 9 @ -11.5%"/>
          </p:cNvPr>
          <p:cNvSpPr/>
          <p:nvPr/>
        </p:nvSpPr>
        <p:spPr>
          <a:xfrm>
            <a:off x="2543781" y="5279844"/>
            <a:ext cx="556695" cy="349898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00" name="Rectangle 599">
            <a:hlinkClick r:id="rId5" action="ppaction://hlinksldjump" tooltip="Android 4: 12 @ -28.4%"/>
          </p:cNvPr>
          <p:cNvSpPr/>
          <p:nvPr/>
        </p:nvSpPr>
        <p:spPr>
          <a:xfrm>
            <a:off x="3113175" y="5292544"/>
            <a:ext cx="151277" cy="121846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Rectangle 600">
            <a:hlinkClick r:id="rId5" action="ppaction://hlinksldjump" tooltip="Android 3: 10 @ -4.0%"/>
          </p:cNvPr>
          <p:cNvSpPr/>
          <p:nvPr/>
        </p:nvSpPr>
        <p:spPr>
          <a:xfrm>
            <a:off x="3264452" y="5292544"/>
            <a:ext cx="132079" cy="121846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Rectangle 601">
            <a:hlinkClick r:id="rId5" action="ppaction://hlinksldjump" tooltip="iOS 5: 10 @ +12.7%"/>
          </p:cNvPr>
          <p:cNvSpPr/>
          <p:nvPr/>
        </p:nvSpPr>
        <p:spPr>
          <a:xfrm>
            <a:off x="3113175" y="5414390"/>
            <a:ext cx="182417" cy="88015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Rectangle 602">
            <a:hlinkClick r:id="rId5" action="ppaction://hlinksldjump" tooltip="iOS 4: 6 @ -53.6%"/>
          </p:cNvPr>
          <p:cNvSpPr/>
          <p:nvPr/>
        </p:nvSpPr>
        <p:spPr>
          <a:xfrm>
            <a:off x="3295592" y="5414390"/>
            <a:ext cx="100939" cy="88015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Rectangle 603">
            <a:hlinkClick r:id="rId5" action="ppaction://hlinksldjump" tooltip="iOS 3: 5 @ +17.6%"/>
          </p:cNvPr>
          <p:cNvSpPr/>
          <p:nvPr/>
        </p:nvSpPr>
        <p:spPr>
          <a:xfrm>
            <a:off x="3113175" y="5502405"/>
            <a:ext cx="117220" cy="68993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Rectangle 604">
            <a:hlinkClick r:id="rId5" action="ppaction://hlinksldjump" tooltip="Windows: 3 @ -35.7%"/>
          </p:cNvPr>
          <p:cNvSpPr/>
          <p:nvPr/>
        </p:nvSpPr>
        <p:spPr>
          <a:xfrm>
            <a:off x="3113175" y="5571398"/>
            <a:ext cx="117220" cy="45644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Rectangle 605">
            <a:hlinkClick r:id="rId5" action="ppaction://hlinksldjump" tooltip="Black berry: 3 @ +15.9%"/>
          </p:cNvPr>
          <p:cNvSpPr/>
          <p:nvPr/>
        </p:nvSpPr>
        <p:spPr>
          <a:xfrm>
            <a:off x="3230395" y="5502405"/>
            <a:ext cx="87887" cy="56898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Rectangle 606">
            <a:hlinkClick r:id="rId5" action="ppaction://hlinksldjump" tooltip="Android 2: 3 @ -11.6%"/>
          </p:cNvPr>
          <p:cNvSpPr/>
          <p:nvPr/>
        </p:nvSpPr>
        <p:spPr>
          <a:xfrm>
            <a:off x="3318282" y="5502405"/>
            <a:ext cx="78249" cy="56898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Rectangle 607">
            <a:hlinkClick r:id="rId5" action="ppaction://hlinksldjump" tooltip="Java ME: 3 @ -73.2%"/>
          </p:cNvPr>
          <p:cNvSpPr/>
          <p:nvPr/>
        </p:nvSpPr>
        <p:spPr>
          <a:xfrm>
            <a:off x="3230395" y="5559303"/>
            <a:ext cx="69411" cy="57739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Rectangle 608">
            <a:hlinkClick r:id="rId5" action="ppaction://hlinksldjump" tooltip="Symbian: 2 @ +79.4%"/>
          </p:cNvPr>
          <p:cNvSpPr/>
          <p:nvPr/>
        </p:nvSpPr>
        <p:spPr>
          <a:xfrm>
            <a:off x="3299806" y="5559303"/>
            <a:ext cx="96725" cy="40539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Rectangle 609">
            <a:hlinkClick r:id="rId5" action="ppaction://hlinksldjump" tooltip="Android 1: 1 @ +222.6%"/>
          </p:cNvPr>
          <p:cNvSpPr/>
          <p:nvPr/>
        </p:nvSpPr>
        <p:spPr>
          <a:xfrm>
            <a:off x="3299806" y="5599842"/>
            <a:ext cx="84840" cy="172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Rectangle 610">
            <a:hlinkClick r:id="rId5" action="ppaction://hlinksldjump" tooltip="Other: 0 @ -74.0%"/>
          </p:cNvPr>
          <p:cNvSpPr/>
          <p:nvPr/>
        </p:nvSpPr>
        <p:spPr>
          <a:xfrm>
            <a:off x="3384646" y="5599842"/>
            <a:ext cx="11885" cy="17200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Rectangle 611">
            <a:hlinkClick r:id="rId5" action="ppaction://hlinksldjump" tooltip="Picky: 5 @ -22.6%"/>
          </p:cNvPr>
          <p:cNvSpPr/>
          <p:nvPr/>
        </p:nvSpPr>
        <p:spPr>
          <a:xfrm>
            <a:off x="3100475" y="5279844"/>
            <a:ext cx="308756" cy="349898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Rectangle 612">
            <a:hlinkClick r:id="rId5" action="ppaction://hlinksldjump" tooltip="Music + Video: 23 @ -23.2%"/>
          </p:cNvPr>
          <p:cNvSpPr/>
          <p:nvPr/>
        </p:nvSpPr>
        <p:spPr>
          <a:xfrm>
            <a:off x="0" y="4265990"/>
            <a:ext cx="3421931" cy="1376452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Music + Video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614" name="Rectangle 613">
            <a:hlinkClick r:id="rId5" action="ppaction://hlinksldjump" tooltip="iOS 4: 115 @ +175.7%"/>
          </p:cNvPr>
          <p:cNvSpPr/>
          <p:nvPr/>
        </p:nvSpPr>
        <p:spPr>
          <a:xfrm>
            <a:off x="25400" y="5667842"/>
            <a:ext cx="572850" cy="3579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5" name="Rectangle 614">
            <a:hlinkClick r:id="rId5" action="ppaction://hlinksldjump" tooltip="Android 4: 95 @ +81.0%"/>
          </p:cNvPr>
          <p:cNvSpPr/>
          <p:nvPr/>
        </p:nvSpPr>
        <p:spPr>
          <a:xfrm>
            <a:off x="25400" y="6025834"/>
            <a:ext cx="572850" cy="295181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6" name="Rectangle 615">
            <a:hlinkClick r:id="rId5" action="ppaction://hlinksldjump" tooltip="Android 3: 92 @ +47.9%"/>
          </p:cNvPr>
          <p:cNvSpPr/>
          <p:nvPr/>
        </p:nvSpPr>
        <p:spPr>
          <a:xfrm>
            <a:off x="598250" y="5667842"/>
            <a:ext cx="583012" cy="281315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7" name="Rectangle 616">
            <a:hlinkClick r:id="rId5" action="ppaction://hlinksldjump" tooltip="iOS 5: 73 @ -29.5%"/>
          </p:cNvPr>
          <p:cNvSpPr/>
          <p:nvPr/>
        </p:nvSpPr>
        <p:spPr>
          <a:xfrm>
            <a:off x="1181262" y="5667842"/>
            <a:ext cx="459339" cy="281315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8" name="Rectangle 617">
            <a:hlinkClick r:id="rId5" action="ppaction://hlinksldjump" tooltip="Java ME: 66 @ -8.6%"/>
          </p:cNvPr>
          <p:cNvSpPr/>
          <p:nvPr/>
        </p:nvSpPr>
        <p:spPr>
          <a:xfrm>
            <a:off x="598250" y="5949157"/>
            <a:ext cx="499859" cy="235083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9" name="Rectangle 618">
            <a:hlinkClick r:id="rId5" action="ppaction://hlinksldjump" tooltip="Android 2: 38 @ -21.6%"/>
          </p:cNvPr>
          <p:cNvSpPr/>
          <p:nvPr/>
        </p:nvSpPr>
        <p:spPr>
          <a:xfrm>
            <a:off x="598250" y="6184240"/>
            <a:ext cx="499859" cy="136775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0" name="Rectangle 619">
            <a:hlinkClick r:id="rId5" action="ppaction://hlinksldjump" tooltip="Windows: 37 @ +42.9%"/>
          </p:cNvPr>
          <p:cNvSpPr/>
          <p:nvPr/>
        </p:nvSpPr>
        <p:spPr>
          <a:xfrm>
            <a:off x="1098109" y="5949157"/>
            <a:ext cx="298728" cy="218844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1" name="Rectangle 620">
            <a:hlinkClick r:id="rId5" action="ppaction://hlinksldjump" tooltip="iOS 3: 30 @ -46.6%"/>
          </p:cNvPr>
          <p:cNvSpPr/>
          <p:nvPr/>
        </p:nvSpPr>
        <p:spPr>
          <a:xfrm>
            <a:off x="1396837" y="5949157"/>
            <a:ext cx="243764" cy="218844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2" name="Rectangle 621">
            <a:hlinkClick r:id="rId5" action="ppaction://hlinksldjump" tooltip="Black berry: 22 @ +3.1%"/>
          </p:cNvPr>
          <p:cNvSpPr/>
          <p:nvPr/>
        </p:nvSpPr>
        <p:spPr>
          <a:xfrm>
            <a:off x="1098109" y="6168001"/>
            <a:ext cx="260250" cy="153014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Rectangle 622">
            <a:hlinkClick r:id="rId5" action="ppaction://hlinksldjump" tooltip="Symbian: 20 @ +59.5%"/>
          </p:cNvPr>
          <p:cNvSpPr/>
          <p:nvPr/>
        </p:nvSpPr>
        <p:spPr>
          <a:xfrm>
            <a:off x="1358359" y="6168001"/>
            <a:ext cx="282242" cy="128427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Rectangle 623">
            <a:hlinkClick r:id="rId5" action="ppaction://hlinksldjump" tooltip="Android 1: 3 @ -18.7%"/>
          </p:cNvPr>
          <p:cNvSpPr/>
          <p:nvPr/>
        </p:nvSpPr>
        <p:spPr>
          <a:xfrm>
            <a:off x="1358359" y="6296428"/>
            <a:ext cx="219882" cy="24587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5" name="Rectangle 624">
            <a:hlinkClick r:id="rId5" action="ppaction://hlinksldjump" tooltip="Other: 1 @ -67.5%"/>
          </p:cNvPr>
          <p:cNvSpPr/>
          <p:nvPr/>
        </p:nvSpPr>
        <p:spPr>
          <a:xfrm>
            <a:off x="1578241" y="6296428"/>
            <a:ext cx="62360" cy="24587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Rectangle 625">
            <a:hlinkClick r:id="rId5" action="ppaction://hlinksldjump" tooltip="Newbie: 49 @ +17.7%"/>
          </p:cNvPr>
          <p:cNvSpPr/>
          <p:nvPr/>
        </p:nvSpPr>
        <p:spPr>
          <a:xfrm>
            <a:off x="12700" y="5655142"/>
            <a:ext cx="1640601" cy="678573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27" name="Rectangle 626">
            <a:hlinkClick r:id="rId5" action="ppaction://hlinksldjump" tooltip="Android 4: 97 @ +72.1%"/>
          </p:cNvPr>
          <p:cNvSpPr/>
          <p:nvPr/>
        </p:nvSpPr>
        <p:spPr>
          <a:xfrm>
            <a:off x="25400" y="6346415"/>
            <a:ext cx="617566" cy="276651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8" name="Rectangle 627">
            <a:hlinkClick r:id="rId5" action="ppaction://hlinksldjump" tooltip="Android 3: 74 @ -28.3%"/>
          </p:cNvPr>
          <p:cNvSpPr/>
          <p:nvPr/>
        </p:nvSpPr>
        <p:spPr>
          <a:xfrm>
            <a:off x="25400" y="6623066"/>
            <a:ext cx="617566" cy="209534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9" name="Rectangle 628">
            <a:hlinkClick r:id="rId5" action="ppaction://hlinksldjump" tooltip="Java ME: 64 @ +3.1%"/>
          </p:cNvPr>
          <p:cNvSpPr/>
          <p:nvPr/>
        </p:nvSpPr>
        <p:spPr>
          <a:xfrm>
            <a:off x="642966" y="6346415"/>
            <a:ext cx="435530" cy="256294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0" name="Rectangle 629">
            <a:hlinkClick r:id="rId5" action="ppaction://hlinksldjump" tooltip="iOS 4: 57 @ -51.1%"/>
          </p:cNvPr>
          <p:cNvSpPr/>
          <p:nvPr/>
        </p:nvSpPr>
        <p:spPr>
          <a:xfrm>
            <a:off x="642966" y="6602709"/>
            <a:ext cx="435530" cy="229891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1" name="Rectangle 630">
            <a:hlinkClick r:id="rId5" action="ppaction://hlinksldjump" tooltip="iOS 5: 45 @ -27.4%"/>
          </p:cNvPr>
          <p:cNvSpPr/>
          <p:nvPr/>
        </p:nvSpPr>
        <p:spPr>
          <a:xfrm>
            <a:off x="1078496" y="6346415"/>
            <a:ext cx="341094" cy="229897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2" name="Rectangle 631">
            <a:hlinkClick r:id="rId5" action="ppaction://hlinksldjump" tooltip="iOS 3: 29 @ -18.9%"/>
          </p:cNvPr>
          <p:cNvSpPr/>
          <p:nvPr/>
        </p:nvSpPr>
        <p:spPr>
          <a:xfrm>
            <a:off x="1419590" y="6346415"/>
            <a:ext cx="221011" cy="229897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3" name="Rectangle 632">
            <a:hlinkClick r:id="rId5" action="ppaction://hlinksldjump" tooltip="Windows: 27 @ -1.4%"/>
          </p:cNvPr>
          <p:cNvSpPr/>
          <p:nvPr/>
        </p:nvSpPr>
        <p:spPr>
          <a:xfrm>
            <a:off x="1078496" y="6576312"/>
            <a:ext cx="345994" cy="136502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4" name="Rectangle 633">
            <a:hlinkClick r:id="rId5" action="ppaction://hlinksldjump" tooltip="Android 2: 24 @ +10.2%"/>
          </p:cNvPr>
          <p:cNvSpPr/>
          <p:nvPr/>
        </p:nvSpPr>
        <p:spPr>
          <a:xfrm>
            <a:off x="1078496" y="6712813"/>
            <a:ext cx="345994" cy="119787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5" name="Rectangle 634">
            <a:hlinkClick r:id="rId5" action="ppaction://hlinksldjump" tooltip="Black berry: 14 @ -26.0%"/>
          </p:cNvPr>
          <p:cNvSpPr/>
          <p:nvPr/>
        </p:nvSpPr>
        <p:spPr>
          <a:xfrm>
            <a:off x="1424490" y="6576312"/>
            <a:ext cx="216111" cy="116848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Rectangle 635">
            <a:hlinkClick r:id="rId5" action="ppaction://hlinksldjump" tooltip="Symbian: 13 @ +88.0%"/>
          </p:cNvPr>
          <p:cNvSpPr/>
          <p:nvPr/>
        </p:nvSpPr>
        <p:spPr>
          <a:xfrm>
            <a:off x="1424490" y="6693160"/>
            <a:ext cx="216111" cy="109532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Rectangle 636">
            <a:hlinkClick r:id="rId5" action="ppaction://hlinksldjump" tooltip="Android 1: 2 @ -51.7%"/>
          </p:cNvPr>
          <p:cNvSpPr/>
          <p:nvPr/>
        </p:nvSpPr>
        <p:spPr>
          <a:xfrm>
            <a:off x="1424490" y="6802692"/>
            <a:ext cx="139673" cy="29908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Rectangle 637">
            <a:hlinkClick r:id="rId5" action="ppaction://hlinksldjump" tooltip="Other: 1 @ -16.2%"/>
          </p:cNvPr>
          <p:cNvSpPr/>
          <p:nvPr/>
        </p:nvSpPr>
        <p:spPr>
          <a:xfrm>
            <a:off x="1564163" y="6802692"/>
            <a:ext cx="76438" cy="2990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9" name="Rectangle 638">
            <a:hlinkClick r:id="rId5" action="ppaction://hlinksldjump" tooltip="Retired: 37 @ -13.4%"/>
          </p:cNvPr>
          <p:cNvSpPr/>
          <p:nvPr/>
        </p:nvSpPr>
        <p:spPr>
          <a:xfrm>
            <a:off x="12700" y="6333715"/>
            <a:ext cx="1640601" cy="511585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40" name="Rectangle 639">
            <a:hlinkClick r:id="rId5" action="ppaction://hlinksldjump" tooltip="Android 4: 59 @ -9.7%"/>
          </p:cNvPr>
          <p:cNvSpPr/>
          <p:nvPr/>
        </p:nvSpPr>
        <p:spPr>
          <a:xfrm>
            <a:off x="1666001" y="5667842"/>
            <a:ext cx="508400" cy="202002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1" name="Rectangle 640">
            <a:hlinkClick r:id="rId5" action="ppaction://hlinksldjump" tooltip="Android 3: 47 @ -2.7%"/>
          </p:cNvPr>
          <p:cNvSpPr/>
          <p:nvPr/>
        </p:nvSpPr>
        <p:spPr>
          <a:xfrm>
            <a:off x="2174402" y="5667842"/>
            <a:ext cx="411804" cy="202002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2" name="Rectangle 641">
            <a:hlinkClick r:id="rId5" action="ppaction://hlinksldjump" tooltip="iOS 4: 43 @ -59.8%"/>
          </p:cNvPr>
          <p:cNvSpPr/>
          <p:nvPr/>
        </p:nvSpPr>
        <p:spPr>
          <a:xfrm>
            <a:off x="1666001" y="5869844"/>
            <a:ext cx="343791" cy="216979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3" name="Rectangle 642">
            <a:hlinkClick r:id="rId5" action="ppaction://hlinksldjump" tooltip="iOS 3: 41 @ +1.6%"/>
          </p:cNvPr>
          <p:cNvSpPr/>
          <p:nvPr/>
        </p:nvSpPr>
        <p:spPr>
          <a:xfrm>
            <a:off x="1666001" y="6086823"/>
            <a:ext cx="343791" cy="208781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4" name="Rectangle 643">
            <a:hlinkClick r:id="rId5" action="ppaction://hlinksldjump" tooltip="iOS 5: 35 @ -37.0%"/>
          </p:cNvPr>
          <p:cNvSpPr/>
          <p:nvPr/>
        </p:nvSpPr>
        <p:spPr>
          <a:xfrm>
            <a:off x="2009792" y="5869844"/>
            <a:ext cx="303976" cy="203741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5" name="Rectangle 644">
            <a:hlinkClick r:id="rId5" action="ppaction://hlinksldjump" tooltip="Java ME: 32 @ -34.2%"/>
          </p:cNvPr>
          <p:cNvSpPr/>
          <p:nvPr/>
        </p:nvSpPr>
        <p:spPr>
          <a:xfrm>
            <a:off x="2313768" y="5869844"/>
            <a:ext cx="272438" cy="203741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Rectangle 645">
            <a:hlinkClick r:id="rId5" action="ppaction://hlinksldjump" tooltip="Windows: 24 @ +23.6%"/>
          </p:cNvPr>
          <p:cNvSpPr/>
          <p:nvPr/>
        </p:nvSpPr>
        <p:spPr>
          <a:xfrm>
            <a:off x="2009792" y="6073585"/>
            <a:ext cx="333059" cy="124773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7" name="Rectangle 646">
            <a:hlinkClick r:id="rId5" action="ppaction://hlinksldjump" tooltip="Black berry: 18 @ -23.9%"/>
          </p:cNvPr>
          <p:cNvSpPr/>
          <p:nvPr/>
        </p:nvSpPr>
        <p:spPr>
          <a:xfrm>
            <a:off x="2009792" y="6198358"/>
            <a:ext cx="333059" cy="97246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8" name="Rectangle 647">
            <a:hlinkClick r:id="rId5" action="ppaction://hlinksldjump" tooltip="Android 2: 16 @ -27.2%"/>
          </p:cNvPr>
          <p:cNvSpPr/>
          <p:nvPr/>
        </p:nvSpPr>
        <p:spPr>
          <a:xfrm>
            <a:off x="2342851" y="6073585"/>
            <a:ext cx="243355" cy="116967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9" name="Rectangle 648">
            <a:hlinkClick r:id="rId5" action="ppaction://hlinksldjump" tooltip="Symbian: 11 @ +15.9%"/>
          </p:cNvPr>
          <p:cNvSpPr/>
          <p:nvPr/>
        </p:nvSpPr>
        <p:spPr>
          <a:xfrm>
            <a:off x="2342851" y="6190552"/>
            <a:ext cx="185178" cy="105052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0" name="Rectangle 649">
            <a:hlinkClick r:id="rId5" action="ppaction://hlinksldjump" tooltip="Android 1: 2 @ -48.7%"/>
          </p:cNvPr>
          <p:cNvSpPr/>
          <p:nvPr/>
        </p:nvSpPr>
        <p:spPr>
          <a:xfrm>
            <a:off x="2528029" y="6190552"/>
            <a:ext cx="58177" cy="73296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1" name="Rectangle 650">
            <a:hlinkClick r:id="rId5" action="ppaction://hlinksldjump" tooltip="Other: 1 @ -27.6%"/>
          </p:cNvPr>
          <p:cNvSpPr/>
          <p:nvPr/>
        </p:nvSpPr>
        <p:spPr>
          <a:xfrm>
            <a:off x="2528029" y="6263848"/>
            <a:ext cx="58177" cy="31756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2" name="Rectangle 651">
            <a:hlinkClick r:id="rId5" action="ppaction://hlinksldjump" tooltip="DINK: 27 @ -26.0%"/>
          </p:cNvPr>
          <p:cNvSpPr/>
          <p:nvPr/>
        </p:nvSpPr>
        <p:spPr>
          <a:xfrm>
            <a:off x="1653301" y="5655142"/>
            <a:ext cx="945605" cy="653162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53" name="Rectangle 652">
            <a:hlinkClick r:id="rId5" action="ppaction://hlinksldjump" tooltip="Android 4: 63 @ -7.3%"/>
          </p:cNvPr>
          <p:cNvSpPr/>
          <p:nvPr/>
        </p:nvSpPr>
        <p:spPr>
          <a:xfrm>
            <a:off x="2611606" y="5667842"/>
            <a:ext cx="440443" cy="248353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4" name="Rectangle 653">
            <a:hlinkClick r:id="rId5" action="ppaction://hlinksldjump" tooltip="Android 3: 49 @ -32.0%"/>
          </p:cNvPr>
          <p:cNvSpPr/>
          <p:nvPr/>
        </p:nvSpPr>
        <p:spPr>
          <a:xfrm>
            <a:off x="3052049" y="5667842"/>
            <a:ext cx="344482" cy="248353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5" name="Rectangle 654">
            <a:hlinkClick r:id="rId5" action="ppaction://hlinksldjump" tooltip="iOS 5: 42 @ +1.3%"/>
          </p:cNvPr>
          <p:cNvSpPr/>
          <p:nvPr/>
        </p:nvSpPr>
        <p:spPr>
          <a:xfrm>
            <a:off x="2611606" y="5916196"/>
            <a:ext cx="353577" cy="209359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6" name="Rectangle 655">
            <a:hlinkClick r:id="rId5" action="ppaction://hlinksldjump" tooltip="iOS 4: 34 @ -32.3%"/>
          </p:cNvPr>
          <p:cNvSpPr/>
          <p:nvPr/>
        </p:nvSpPr>
        <p:spPr>
          <a:xfrm>
            <a:off x="2611606" y="6125555"/>
            <a:ext cx="353577" cy="170049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7" name="Rectangle 656">
            <a:hlinkClick r:id="rId5" action="ppaction://hlinksldjump" tooltip="iOS 3: 28 @ -41.8%"/>
          </p:cNvPr>
          <p:cNvSpPr/>
          <p:nvPr/>
        </p:nvSpPr>
        <p:spPr>
          <a:xfrm>
            <a:off x="2965183" y="5916196"/>
            <a:ext cx="232910" cy="206781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8" name="Rectangle 657">
            <a:hlinkClick r:id="rId5" action="ppaction://hlinksldjump" tooltip="Java ME: 23 @ -38.3%"/>
          </p:cNvPr>
          <p:cNvSpPr/>
          <p:nvPr/>
        </p:nvSpPr>
        <p:spPr>
          <a:xfrm>
            <a:off x="3198093" y="5916196"/>
            <a:ext cx="198438" cy="206781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9" name="Rectangle 658">
            <a:hlinkClick r:id="rId5" action="ppaction://hlinksldjump" tooltip="Black berry: 13 @ -30.6%"/>
          </p:cNvPr>
          <p:cNvSpPr/>
          <p:nvPr/>
        </p:nvSpPr>
        <p:spPr>
          <a:xfrm>
            <a:off x="2965183" y="6122977"/>
            <a:ext cx="243996" cy="95626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0" name="Rectangle 659">
            <a:hlinkClick r:id="rId5" action="ppaction://hlinksldjump" tooltip="Android 2: 11 @ -33.9%"/>
          </p:cNvPr>
          <p:cNvSpPr/>
          <p:nvPr/>
        </p:nvSpPr>
        <p:spPr>
          <a:xfrm>
            <a:off x="2965183" y="6218603"/>
            <a:ext cx="243996" cy="77001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Rectangle 660">
            <a:hlinkClick r:id="rId5" action="ppaction://hlinksldjump" tooltip="Windows: 10 @ -46.7%"/>
          </p:cNvPr>
          <p:cNvSpPr/>
          <p:nvPr/>
        </p:nvSpPr>
        <p:spPr>
          <a:xfrm>
            <a:off x="3209179" y="6122977"/>
            <a:ext cx="187352" cy="88668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" name="Rectangle 661">
            <a:hlinkClick r:id="rId5" action="ppaction://hlinksldjump" tooltip="Symbian: 7 @ -19.3%"/>
          </p:cNvPr>
          <p:cNvSpPr/>
          <p:nvPr/>
        </p:nvSpPr>
        <p:spPr>
          <a:xfrm>
            <a:off x="3209179" y="6211645"/>
            <a:ext cx="153409" cy="8395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3" name="Rectangle 662">
            <a:hlinkClick r:id="rId5" action="ppaction://hlinksldjump" tooltip="Android 1: 1 @ -44.5%"/>
          </p:cNvPr>
          <p:cNvSpPr/>
          <p:nvPr/>
        </p:nvSpPr>
        <p:spPr>
          <a:xfrm>
            <a:off x="3362588" y="6211645"/>
            <a:ext cx="33943" cy="42028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4" name="Rectangle 663">
            <a:hlinkClick r:id="rId5" action="ppaction://hlinksldjump" tooltip="Other: 1 @ +110.6%"/>
          </p:cNvPr>
          <p:cNvSpPr/>
          <p:nvPr/>
        </p:nvSpPr>
        <p:spPr>
          <a:xfrm>
            <a:off x="3362588" y="6253673"/>
            <a:ext cx="33943" cy="419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5" name="Rectangle 664">
            <a:hlinkClick r:id="rId5" action="ppaction://hlinksldjump" tooltip="Listener: 24 @ -26.2%"/>
          </p:cNvPr>
          <p:cNvSpPr/>
          <p:nvPr/>
        </p:nvSpPr>
        <p:spPr>
          <a:xfrm>
            <a:off x="2598906" y="5655142"/>
            <a:ext cx="810325" cy="653162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66" name="Rectangle 665">
            <a:hlinkClick r:id="rId5" action="ppaction://hlinksldjump" tooltip="Android 4: 26 @ +10.8%"/>
          </p:cNvPr>
          <p:cNvSpPr/>
          <p:nvPr/>
        </p:nvSpPr>
        <p:spPr>
          <a:xfrm>
            <a:off x="1666001" y="6321004"/>
            <a:ext cx="336544" cy="129629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7" name="Rectangle 666">
            <a:hlinkClick r:id="rId5" action="ppaction://hlinksldjump" tooltip="iOS 5: 25 @ +22.3%"/>
          </p:cNvPr>
          <p:cNvSpPr/>
          <p:nvPr/>
        </p:nvSpPr>
        <p:spPr>
          <a:xfrm>
            <a:off x="1666001" y="6450633"/>
            <a:ext cx="336544" cy="122864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8" name="Rectangle 667">
            <a:hlinkClick r:id="rId5" action="ppaction://hlinksldjump" tooltip="Android 3: 21 @ -25.3%"/>
          </p:cNvPr>
          <p:cNvSpPr/>
          <p:nvPr/>
        </p:nvSpPr>
        <p:spPr>
          <a:xfrm>
            <a:off x="2002545" y="6321004"/>
            <a:ext cx="265569" cy="13381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9" name="Rectangle 668">
            <a:hlinkClick r:id="rId5" action="ppaction://hlinksldjump" tooltip="iOS 3: 19 @ -3.7%"/>
          </p:cNvPr>
          <p:cNvSpPr/>
          <p:nvPr/>
        </p:nvSpPr>
        <p:spPr>
          <a:xfrm>
            <a:off x="2002545" y="6454824"/>
            <a:ext cx="265569" cy="118673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Rectangle 669">
            <a:hlinkClick r:id="rId5" action="ppaction://hlinksldjump" tooltip="Java ME: 17 @ -23.1%"/>
          </p:cNvPr>
          <p:cNvSpPr/>
          <p:nvPr/>
        </p:nvSpPr>
        <p:spPr>
          <a:xfrm>
            <a:off x="2268114" y="6321004"/>
            <a:ext cx="212472" cy="135629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Rectangle 670">
            <a:hlinkClick r:id="rId5" action="ppaction://hlinksldjump" tooltip="iOS 4: 12 @ -54.7%"/>
          </p:cNvPr>
          <p:cNvSpPr/>
          <p:nvPr/>
        </p:nvSpPr>
        <p:spPr>
          <a:xfrm>
            <a:off x="2480586" y="6321004"/>
            <a:ext cx="142275" cy="135629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2" name="Rectangle 671">
            <a:hlinkClick r:id="rId5" action="ppaction://hlinksldjump" tooltip="Android 2: 8 @ -32.7%"/>
          </p:cNvPr>
          <p:cNvSpPr/>
          <p:nvPr/>
        </p:nvSpPr>
        <p:spPr>
          <a:xfrm>
            <a:off x="2268114" y="6456633"/>
            <a:ext cx="199487" cy="66953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3" name="Rectangle 672">
            <a:hlinkClick r:id="rId5" action="ppaction://hlinksldjump" tooltip="Black berry: 6 @ -57.9%"/>
          </p:cNvPr>
          <p:cNvSpPr/>
          <p:nvPr/>
        </p:nvSpPr>
        <p:spPr>
          <a:xfrm>
            <a:off x="2268114" y="6523586"/>
            <a:ext cx="199487" cy="49911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Rectangle 673">
            <a:hlinkClick r:id="rId5" action="ppaction://hlinksldjump" tooltip="Symbian: 5 @ +3.9%"/>
          </p:cNvPr>
          <p:cNvSpPr/>
          <p:nvPr/>
        </p:nvSpPr>
        <p:spPr>
          <a:xfrm>
            <a:off x="2467601" y="6456633"/>
            <a:ext cx="155260" cy="50050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5" name="Rectangle 674">
            <a:hlinkClick r:id="rId5" action="ppaction://hlinksldjump" tooltip="Windows: 4 @ -72.9%"/>
          </p:cNvPr>
          <p:cNvSpPr/>
          <p:nvPr/>
        </p:nvSpPr>
        <p:spPr>
          <a:xfrm>
            <a:off x="2467601" y="6506683"/>
            <a:ext cx="106230" cy="66813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6" name="Rectangle 675">
            <a:hlinkClick r:id="rId5" action="ppaction://hlinksldjump" tooltip="Android 1: 2 @ +39.4%"/>
          </p:cNvPr>
          <p:cNvSpPr/>
          <p:nvPr/>
        </p:nvSpPr>
        <p:spPr>
          <a:xfrm>
            <a:off x="2573831" y="6506683"/>
            <a:ext cx="49030" cy="52327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7" name="Rectangle 676">
            <a:hlinkClick r:id="rId5" action="ppaction://hlinksldjump" tooltip="Other: 0 @ -34.7%"/>
          </p:cNvPr>
          <p:cNvSpPr/>
          <p:nvPr/>
        </p:nvSpPr>
        <p:spPr>
          <a:xfrm>
            <a:off x="2573831" y="6559011"/>
            <a:ext cx="49030" cy="14486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8" name="Rectangle 677">
            <a:hlinkClick r:id="rId5" action="ppaction://hlinksldjump" tooltip="Browser: 12 @ -23.0%"/>
          </p:cNvPr>
          <p:cNvSpPr/>
          <p:nvPr/>
        </p:nvSpPr>
        <p:spPr>
          <a:xfrm>
            <a:off x="1653301" y="6308304"/>
            <a:ext cx="982260" cy="277893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79" name="Rectangle 678">
            <a:hlinkClick r:id="rId5" action="ppaction://hlinksldjump" tooltip="Android 4: 27 @ -24.4%"/>
          </p:cNvPr>
          <p:cNvSpPr/>
          <p:nvPr/>
        </p:nvSpPr>
        <p:spPr>
          <a:xfrm>
            <a:off x="1666001" y="6598897"/>
            <a:ext cx="362061" cy="120868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0" name="Rectangle 679">
            <a:hlinkClick r:id="rId5" action="ppaction://hlinksldjump" tooltip="iOS 5: 25 @ -16.7%"/>
          </p:cNvPr>
          <p:cNvSpPr/>
          <p:nvPr/>
        </p:nvSpPr>
        <p:spPr>
          <a:xfrm>
            <a:off x="1666001" y="6719765"/>
            <a:ext cx="362061" cy="112835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1" name="Rectangle 680">
            <a:hlinkClick r:id="rId5" action="ppaction://hlinksldjump" tooltip="iOS 4: 18 @ -36.4%"/>
          </p:cNvPr>
          <p:cNvSpPr/>
          <p:nvPr/>
        </p:nvSpPr>
        <p:spPr>
          <a:xfrm>
            <a:off x="2028062" y="6598897"/>
            <a:ext cx="241049" cy="119758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2" name="Rectangle 681">
            <a:hlinkClick r:id="rId5" action="ppaction://hlinksldjump" tooltip="Android 3: 17 @ -55.8%"/>
          </p:cNvPr>
          <p:cNvSpPr/>
          <p:nvPr/>
        </p:nvSpPr>
        <p:spPr>
          <a:xfrm>
            <a:off x="2028062" y="6718655"/>
            <a:ext cx="241049" cy="113945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5" action="ppaction://hlinksldjump" tooltip="iOS 3: 16 @ +25.6%"/>
          </p:cNvPr>
          <p:cNvSpPr/>
          <p:nvPr/>
        </p:nvSpPr>
        <p:spPr>
          <a:xfrm>
            <a:off x="2269111" y="6598897"/>
            <a:ext cx="212579" cy="121833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Rectangle 683">
            <a:hlinkClick r:id="rId5" action="ppaction://hlinksldjump" tooltip="Java ME: 10 @ -42.3%"/>
          </p:cNvPr>
          <p:cNvSpPr/>
          <p:nvPr/>
        </p:nvSpPr>
        <p:spPr>
          <a:xfrm>
            <a:off x="2481690" y="6598897"/>
            <a:ext cx="141171" cy="121833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5" name="Rectangle 684">
            <a:hlinkClick r:id="rId5" action="ppaction://hlinksldjump" tooltip="Android 2: 8 @ +13.0%"/>
          </p:cNvPr>
          <p:cNvSpPr/>
          <p:nvPr/>
        </p:nvSpPr>
        <p:spPr>
          <a:xfrm>
            <a:off x="2269111" y="6720729"/>
            <a:ext cx="120398" cy="111871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6" name="Rectangle 685">
            <a:hlinkClick r:id="rId5" action="ppaction://hlinksldjump" tooltip="Windows: 8 @ +2.4%"/>
          </p:cNvPr>
          <p:cNvSpPr/>
          <p:nvPr/>
        </p:nvSpPr>
        <p:spPr>
          <a:xfrm>
            <a:off x="2389509" y="6720729"/>
            <a:ext cx="169157" cy="78131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7" name="Rectangle 686">
            <a:hlinkClick r:id="rId5" action="ppaction://hlinksldjump" tooltip="Black berry: 3 @ -50.8%"/>
          </p:cNvPr>
          <p:cNvSpPr/>
          <p:nvPr/>
        </p:nvSpPr>
        <p:spPr>
          <a:xfrm>
            <a:off x="2389509" y="6798861"/>
            <a:ext cx="169157" cy="33739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Rectangle 687">
            <a:hlinkClick r:id="rId5" action="ppaction://hlinksldjump" tooltip="Symbian: 3 @ -35.2%"/>
          </p:cNvPr>
          <p:cNvSpPr/>
          <p:nvPr/>
        </p:nvSpPr>
        <p:spPr>
          <a:xfrm>
            <a:off x="2558666" y="6720729"/>
            <a:ext cx="64195" cy="87776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9" name="Rectangle 688">
            <a:hlinkClick r:id="rId5" action="ppaction://hlinksldjump" tooltip="Android 1: 1 @ +12.9%"/>
          </p:cNvPr>
          <p:cNvSpPr/>
          <p:nvPr/>
        </p:nvSpPr>
        <p:spPr>
          <a:xfrm>
            <a:off x="2558666" y="6808505"/>
            <a:ext cx="64195" cy="24095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0" name="Rectangle 689">
            <a:hlinkClick r:id="rId5" action="ppaction://hlinksldjump" tooltip="Cameraman: 11 @ -28.5%"/>
          </p:cNvPr>
          <p:cNvSpPr/>
          <p:nvPr/>
        </p:nvSpPr>
        <p:spPr>
          <a:xfrm>
            <a:off x="1653301" y="6586197"/>
            <a:ext cx="982260" cy="259103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91" name="Rectangle 690">
            <a:hlinkClick r:id="rId5" action="ppaction://hlinksldjump" tooltip="Android 3: 15 @ +7.7%"/>
          </p:cNvPr>
          <p:cNvSpPr/>
          <p:nvPr/>
        </p:nvSpPr>
        <p:spPr>
          <a:xfrm>
            <a:off x="2648261" y="6321004"/>
            <a:ext cx="225480" cy="110666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2" name="Rectangle 691">
            <a:hlinkClick r:id="rId5" action="ppaction://hlinksldjump" tooltip="iOS 3: 15 @ +57.8%"/>
          </p:cNvPr>
          <p:cNvSpPr/>
          <p:nvPr/>
        </p:nvSpPr>
        <p:spPr>
          <a:xfrm>
            <a:off x="2648261" y="6431670"/>
            <a:ext cx="225480" cy="105284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3" name="Rectangle 692">
            <a:hlinkClick r:id="rId5" action="ppaction://hlinksldjump" tooltip="Android 4: 14 @ +1.4%"/>
          </p:cNvPr>
          <p:cNvSpPr/>
          <p:nvPr/>
        </p:nvSpPr>
        <p:spPr>
          <a:xfrm>
            <a:off x="2873741" y="6321004"/>
            <a:ext cx="212195" cy="110393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4" name="Rectangle 693">
            <a:hlinkClick r:id="rId5" action="ppaction://hlinksldjump" tooltip="iOS 5: 14 @ -29.8%"/>
          </p:cNvPr>
          <p:cNvSpPr/>
          <p:nvPr/>
        </p:nvSpPr>
        <p:spPr>
          <a:xfrm>
            <a:off x="2873741" y="6431398"/>
            <a:ext cx="212195" cy="105556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5" name="Rectangle 694">
            <a:hlinkClick r:id="rId5" action="ppaction://hlinksldjump" tooltip="iOS 4: 9 @ -45.2%"/>
          </p:cNvPr>
          <p:cNvSpPr/>
          <p:nvPr/>
        </p:nvSpPr>
        <p:spPr>
          <a:xfrm>
            <a:off x="3085936" y="6321004"/>
            <a:ext cx="161207" cy="92379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6" name="Rectangle 695">
            <a:hlinkClick r:id="rId5" action="ppaction://hlinksldjump" tooltip="Java ME: 9 @ -41.3%"/>
          </p:cNvPr>
          <p:cNvSpPr/>
          <p:nvPr/>
        </p:nvSpPr>
        <p:spPr>
          <a:xfrm>
            <a:off x="3247143" y="6321004"/>
            <a:ext cx="149388" cy="92379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7" name="Rectangle 696">
            <a:hlinkClick r:id="rId5" action="ppaction://hlinksldjump" tooltip="Android 2: 8 @ +49.1%"/>
          </p:cNvPr>
          <p:cNvSpPr/>
          <p:nvPr/>
        </p:nvSpPr>
        <p:spPr>
          <a:xfrm>
            <a:off x="3085936" y="6413383"/>
            <a:ext cx="204340" cy="63243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8" name="Rectangle 697">
            <a:hlinkClick r:id="rId5" action="ppaction://hlinksldjump" tooltip="Black berry: 8 @ +54.6%"/>
          </p:cNvPr>
          <p:cNvSpPr/>
          <p:nvPr/>
        </p:nvSpPr>
        <p:spPr>
          <a:xfrm>
            <a:off x="3085936" y="6476627"/>
            <a:ext cx="204340" cy="60327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Rectangle 698">
            <a:hlinkClick r:id="rId5" action="ppaction://hlinksldjump" tooltip="Windows: 5 @ -54.4%"/>
          </p:cNvPr>
          <p:cNvSpPr/>
          <p:nvPr/>
        </p:nvSpPr>
        <p:spPr>
          <a:xfrm>
            <a:off x="3290276" y="6413383"/>
            <a:ext cx="106255" cy="76336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5" action="ppaction://hlinksldjump" tooltip="Symbian: 2 @ -9.2%"/>
          </p:cNvPr>
          <p:cNvSpPr/>
          <p:nvPr/>
        </p:nvSpPr>
        <p:spPr>
          <a:xfrm>
            <a:off x="3290276" y="6489719"/>
            <a:ext cx="92855" cy="33991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hlinkClick r:id="rId5" action="ppaction://hlinksldjump" tooltip="Other: 1 @ +15.6%"/>
          </p:cNvPr>
          <p:cNvSpPr/>
          <p:nvPr/>
        </p:nvSpPr>
        <p:spPr>
          <a:xfrm>
            <a:off x="3290276" y="6523710"/>
            <a:ext cx="92855" cy="13244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>
            <a:hlinkClick r:id="rId5" action="ppaction://hlinksldjump" tooltip="Android 1: 0 @ +64.2%"/>
          </p:cNvPr>
          <p:cNvSpPr/>
          <p:nvPr/>
        </p:nvSpPr>
        <p:spPr>
          <a:xfrm>
            <a:off x="3383131" y="6489719"/>
            <a:ext cx="13400" cy="47235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Rectangle 702">
            <a:hlinkClick r:id="rId5" action="ppaction://hlinksldjump" tooltip="Traveller: 8 @ -11.8%"/>
          </p:cNvPr>
          <p:cNvSpPr/>
          <p:nvPr/>
        </p:nvSpPr>
        <p:spPr>
          <a:xfrm>
            <a:off x="2635561" y="6308304"/>
            <a:ext cx="773670" cy="241350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04" name="Rectangle 703">
            <a:hlinkClick r:id="rId5" action="ppaction://hlinksldjump" tooltip="Android 3: 15 @ +25.1%"/>
          </p:cNvPr>
          <p:cNvSpPr/>
          <p:nvPr/>
        </p:nvSpPr>
        <p:spPr>
          <a:xfrm>
            <a:off x="2648261" y="6562354"/>
            <a:ext cx="255296" cy="98039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Rectangle 704">
            <a:hlinkClick r:id="rId5" action="ppaction://hlinksldjump" tooltip="iOS 5: 13 @ +10.3%"/>
          </p:cNvPr>
          <p:cNvSpPr/>
          <p:nvPr/>
        </p:nvSpPr>
        <p:spPr>
          <a:xfrm>
            <a:off x="2903557" y="6562354"/>
            <a:ext cx="211697" cy="9803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6" name="Rectangle 705">
            <a:hlinkClick r:id="rId5" action="ppaction://hlinksldjump" tooltip="Android 4: 12 @ -1.2%"/>
          </p:cNvPr>
          <p:cNvSpPr/>
          <p:nvPr/>
        </p:nvSpPr>
        <p:spPr>
          <a:xfrm>
            <a:off x="2648261" y="6660393"/>
            <a:ext cx="186288" cy="10843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Rectangle 706">
            <a:hlinkClick r:id="rId5" action="ppaction://hlinksldjump" tooltip="iOS 4: 7 @ -37.1%"/>
          </p:cNvPr>
          <p:cNvSpPr/>
          <p:nvPr/>
        </p:nvSpPr>
        <p:spPr>
          <a:xfrm>
            <a:off x="2648261" y="6768831"/>
            <a:ext cx="186288" cy="63769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5" action="ppaction://hlinksldjump" tooltip="iOS 3: 7 @ -43.1%"/>
          </p:cNvPr>
          <p:cNvSpPr/>
          <p:nvPr/>
        </p:nvSpPr>
        <p:spPr>
          <a:xfrm>
            <a:off x="2834549" y="6660393"/>
            <a:ext cx="147641" cy="74603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5" action="ppaction://hlinksldjump" tooltip="Android 2: 6 @ -42.3%"/>
          </p:cNvPr>
          <p:cNvSpPr/>
          <p:nvPr/>
        </p:nvSpPr>
        <p:spPr>
          <a:xfrm>
            <a:off x="2982190" y="6660393"/>
            <a:ext cx="133065" cy="74603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Rectangle 709">
            <a:hlinkClick r:id="rId5" action="ppaction://hlinksldjump" tooltip="Java ME: 5 @ -2.8%"/>
          </p:cNvPr>
          <p:cNvSpPr/>
          <p:nvPr/>
        </p:nvSpPr>
        <p:spPr>
          <a:xfrm>
            <a:off x="2834549" y="6734996"/>
            <a:ext cx="159560" cy="51453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1" name="Rectangle 710">
            <a:hlinkClick r:id="rId5" action="ppaction://hlinksldjump" tooltip="Windows: 5 @ -13.8%"/>
          </p:cNvPr>
          <p:cNvSpPr/>
          <p:nvPr/>
        </p:nvSpPr>
        <p:spPr>
          <a:xfrm>
            <a:off x="2834549" y="6786449"/>
            <a:ext cx="159560" cy="46151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2" name="Rectangle 711">
            <a:hlinkClick r:id="rId5" action="ppaction://hlinksldjump" tooltip="Black berry: 5 @ +33.8%"/>
          </p:cNvPr>
          <p:cNvSpPr/>
          <p:nvPr/>
        </p:nvSpPr>
        <p:spPr>
          <a:xfrm>
            <a:off x="2994109" y="6734996"/>
            <a:ext cx="121146" cy="60669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Rectangle 712">
            <a:hlinkClick r:id="rId5" action="ppaction://hlinksldjump" tooltip="Symbian: 2 @ +3.9%"/>
          </p:cNvPr>
          <p:cNvSpPr/>
          <p:nvPr/>
        </p:nvSpPr>
        <p:spPr>
          <a:xfrm>
            <a:off x="2994109" y="6795665"/>
            <a:ext cx="91121" cy="36935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4" name="Rectangle 713">
            <a:hlinkClick r:id="rId5" action="ppaction://hlinksldjump" tooltip="Android 1: 0 @ -23.3%"/>
          </p:cNvPr>
          <p:cNvSpPr/>
          <p:nvPr/>
        </p:nvSpPr>
        <p:spPr>
          <a:xfrm>
            <a:off x="3085230" y="6795665"/>
            <a:ext cx="30025" cy="22883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5" name="Rectangle 714">
            <a:hlinkClick r:id="rId5" action="ppaction://hlinksldjump" tooltip="Other: 0 @ -40.9%"/>
          </p:cNvPr>
          <p:cNvSpPr/>
          <p:nvPr/>
        </p:nvSpPr>
        <p:spPr>
          <a:xfrm>
            <a:off x="3085230" y="6818548"/>
            <a:ext cx="30025" cy="14052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Rectangle 715">
            <a:hlinkClick r:id="rId5" action="ppaction://hlinksldjump" tooltip="Connected: 6 @ -11.2%"/>
          </p:cNvPr>
          <p:cNvSpPr/>
          <p:nvPr/>
        </p:nvSpPr>
        <p:spPr>
          <a:xfrm>
            <a:off x="2635561" y="6549654"/>
            <a:ext cx="492394" cy="295646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7" name="Rectangle 716">
            <a:hlinkClick r:id="rId5" action="ppaction://hlinksldjump" tooltip="iOS 5: 8 @ -25.0%"/>
          </p:cNvPr>
          <p:cNvSpPr/>
          <p:nvPr/>
        </p:nvSpPr>
        <p:spPr>
          <a:xfrm>
            <a:off x="3140655" y="6562354"/>
            <a:ext cx="128937" cy="90754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5" action="ppaction://hlinksldjump" tooltip="Android 3: 7 @ -35.0%"/>
          </p:cNvPr>
          <p:cNvSpPr/>
          <p:nvPr/>
        </p:nvSpPr>
        <p:spPr>
          <a:xfrm>
            <a:off x="3269592" y="6562354"/>
            <a:ext cx="126939" cy="90754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9" name="Rectangle 718">
            <a:hlinkClick r:id="rId5" action="ppaction://hlinksldjump" tooltip="iOS 4: 7 @ +48.8%"/>
          </p:cNvPr>
          <p:cNvSpPr/>
          <p:nvPr/>
        </p:nvSpPr>
        <p:spPr>
          <a:xfrm>
            <a:off x="3140655" y="6653108"/>
            <a:ext cx="128655" cy="83138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5" action="ppaction://hlinksldjump" tooltip="Android 4: 7 @ -43.3%"/>
          </p:cNvPr>
          <p:cNvSpPr/>
          <p:nvPr/>
        </p:nvSpPr>
        <p:spPr>
          <a:xfrm>
            <a:off x="3269309" y="6653108"/>
            <a:ext cx="127222" cy="83138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5" action="ppaction://hlinksldjump" tooltip="iOS 3: 6 @ -29.1%"/>
          </p:cNvPr>
          <p:cNvSpPr/>
          <p:nvPr/>
        </p:nvSpPr>
        <p:spPr>
          <a:xfrm>
            <a:off x="3140655" y="6736246"/>
            <a:ext cx="141284" cy="65879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5" action="ppaction://hlinksldjump" tooltip="Java ME: 3 @ -61.1%"/>
          </p:cNvPr>
          <p:cNvSpPr/>
          <p:nvPr/>
        </p:nvSpPr>
        <p:spPr>
          <a:xfrm>
            <a:off x="3140655" y="6802124"/>
            <a:ext cx="141284" cy="30476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Rectangle 722">
            <a:hlinkClick r:id="rId5" action="ppaction://hlinksldjump" tooltip="Android 2: 2 @ -65.7%"/>
          </p:cNvPr>
          <p:cNvSpPr/>
          <p:nvPr/>
        </p:nvSpPr>
        <p:spPr>
          <a:xfrm>
            <a:off x="3281939" y="6736246"/>
            <a:ext cx="114592" cy="29593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Rectangle 723">
            <a:hlinkClick r:id="rId5" action="ppaction://hlinksldjump" tooltip="Black berry: 2 @ +12.6%"/>
          </p:cNvPr>
          <p:cNvSpPr/>
          <p:nvPr/>
        </p:nvSpPr>
        <p:spPr>
          <a:xfrm>
            <a:off x="3281939" y="6765839"/>
            <a:ext cx="69022" cy="49009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5" action="ppaction://hlinksldjump" tooltip="Windows: 1 @ -78.2%"/>
          </p:cNvPr>
          <p:cNvSpPr/>
          <p:nvPr/>
        </p:nvSpPr>
        <p:spPr>
          <a:xfrm>
            <a:off x="3350961" y="6765839"/>
            <a:ext cx="45570" cy="49009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5" action="ppaction://hlinksldjump" tooltip="Symbian: 1 @ +73.1%"/>
          </p:cNvPr>
          <p:cNvSpPr/>
          <p:nvPr/>
        </p:nvSpPr>
        <p:spPr>
          <a:xfrm>
            <a:off x="3281939" y="6814848"/>
            <a:ext cx="88031" cy="17752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Rectangle 726">
            <a:hlinkClick r:id="rId5" action="ppaction://hlinksldjump" tooltip="Other: 0 @ -56.4%"/>
          </p:cNvPr>
          <p:cNvSpPr/>
          <p:nvPr/>
        </p:nvSpPr>
        <p:spPr>
          <a:xfrm>
            <a:off x="3369970" y="6814848"/>
            <a:ext cx="26561" cy="17752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8" name="Rectangle 727">
            <a:hlinkClick r:id="rId5" action="ppaction://hlinksldjump" tooltip="Picky: 4 @ -36.6%"/>
          </p:cNvPr>
          <p:cNvSpPr/>
          <p:nvPr/>
        </p:nvSpPr>
        <p:spPr>
          <a:xfrm>
            <a:off x="3127955" y="6549654"/>
            <a:ext cx="281276" cy="295646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Rectangle 728">
            <a:hlinkClick r:id="rId5" action="ppaction://hlinksldjump" tooltip="Photo: 20 @ -13.7%"/>
          </p:cNvPr>
          <p:cNvSpPr/>
          <p:nvPr/>
        </p:nvSpPr>
        <p:spPr>
          <a:xfrm>
            <a:off x="0" y="5642442"/>
            <a:ext cx="3421931" cy="1215558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Photo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730" name="Rectangle 729">
            <a:hlinkClick r:id="rId5" action="ppaction://hlinksldjump" tooltip="Android 4: 76 @ +46.9%"/>
          </p:cNvPr>
          <p:cNvSpPr/>
          <p:nvPr/>
        </p:nvSpPr>
        <p:spPr>
          <a:xfrm>
            <a:off x="3447331" y="4291390"/>
            <a:ext cx="593675" cy="222900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1" name="Rectangle 730">
            <a:hlinkClick r:id="rId5" action="ppaction://hlinksldjump" tooltip="Android 3: 61 @ -5.3%"/>
          </p:cNvPr>
          <p:cNvSpPr/>
          <p:nvPr/>
        </p:nvSpPr>
        <p:spPr>
          <a:xfrm>
            <a:off x="4041006" y="4291390"/>
            <a:ext cx="482517" cy="222900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2" name="Rectangle 731">
            <a:hlinkClick r:id="rId5" action="ppaction://hlinksldjump" tooltip="iOS 5: 49 @ -9.7%"/>
          </p:cNvPr>
          <p:cNvSpPr/>
          <p:nvPr/>
        </p:nvSpPr>
        <p:spPr>
          <a:xfrm>
            <a:off x="3447331" y="4514290"/>
            <a:ext cx="454371" cy="187642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3" name="Rectangle 732">
            <a:hlinkClick r:id="rId5" action="ppaction://hlinksldjump" tooltip="iOS 4: 43 @ -26.2%"/>
          </p:cNvPr>
          <p:cNvSpPr/>
          <p:nvPr/>
        </p:nvSpPr>
        <p:spPr>
          <a:xfrm>
            <a:off x="3447331" y="4701932"/>
            <a:ext cx="454371" cy="165910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4" name="Rectangle 733">
            <a:hlinkClick r:id="rId5" action="ppaction://hlinksldjump" tooltip="iOS 3: 41 @ +60.7%"/>
          </p:cNvPr>
          <p:cNvSpPr/>
          <p:nvPr/>
        </p:nvSpPr>
        <p:spPr>
          <a:xfrm>
            <a:off x="3901702" y="4514290"/>
            <a:ext cx="388389" cy="186518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35" name="Rectangle 734">
            <a:hlinkClick r:id="rId5" action="ppaction://hlinksldjump" tooltip="Java ME: 25 @ -44.3%"/>
          </p:cNvPr>
          <p:cNvSpPr/>
          <p:nvPr/>
        </p:nvSpPr>
        <p:spPr>
          <a:xfrm>
            <a:off x="4290091" y="4514290"/>
            <a:ext cx="233432" cy="186518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6" name="Rectangle 735">
            <a:hlinkClick r:id="rId5" action="ppaction://hlinksldjump" tooltip="Windows: 20 @ -18.1%"/>
          </p:cNvPr>
          <p:cNvSpPr/>
          <p:nvPr/>
        </p:nvSpPr>
        <p:spPr>
          <a:xfrm>
            <a:off x="3901702" y="4700808"/>
            <a:ext cx="214268" cy="167034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7" name="Rectangle 736">
            <a:hlinkClick r:id="rId5" action="ppaction://hlinksldjump" tooltip="Black berry: 14 @ -23.9%"/>
          </p:cNvPr>
          <p:cNvSpPr/>
          <p:nvPr/>
        </p:nvSpPr>
        <p:spPr>
          <a:xfrm>
            <a:off x="4115970" y="4700808"/>
            <a:ext cx="296933" cy="85564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>
            <a:hlinkClick r:id="rId5" action="ppaction://hlinksldjump" tooltip="Android 2: 14 @ -45.1%"/>
          </p:cNvPr>
          <p:cNvSpPr/>
          <p:nvPr/>
        </p:nvSpPr>
        <p:spPr>
          <a:xfrm>
            <a:off x="4115970" y="4786372"/>
            <a:ext cx="296933" cy="81470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9" name="Rectangle 738">
            <a:hlinkClick r:id="rId5" action="ppaction://hlinksldjump" tooltip="Symbian: 7 @ +29.5%"/>
          </p:cNvPr>
          <p:cNvSpPr/>
          <p:nvPr/>
        </p:nvSpPr>
        <p:spPr>
          <a:xfrm>
            <a:off x="4412903" y="4700808"/>
            <a:ext cx="110620" cy="109252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0" name="Rectangle 739">
            <a:hlinkClick r:id="rId5" action="ppaction://hlinksldjump" tooltip="Other: 2 @ +94.9%"/>
          </p:cNvPr>
          <p:cNvSpPr/>
          <p:nvPr/>
        </p:nvSpPr>
        <p:spPr>
          <a:xfrm>
            <a:off x="4412903" y="4810059"/>
            <a:ext cx="110620" cy="28983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5" action="ppaction://hlinksldjump" tooltip="Android 1: 2 @ +9.7%"/>
          </p:cNvPr>
          <p:cNvSpPr/>
          <p:nvPr/>
        </p:nvSpPr>
        <p:spPr>
          <a:xfrm>
            <a:off x="4412903" y="4839042"/>
            <a:ext cx="110620" cy="28800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Rectangle 741">
            <a:hlinkClick r:id="rId5" action="ppaction://hlinksldjump" tooltip="Retired: 29 @ -5.8%"/>
          </p:cNvPr>
          <p:cNvSpPr/>
          <p:nvPr/>
        </p:nvSpPr>
        <p:spPr>
          <a:xfrm>
            <a:off x="3434631" y="4278690"/>
            <a:ext cx="1101592" cy="601852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43" name="Rectangle 742">
            <a:hlinkClick r:id="rId5" action="ppaction://hlinksldjump" tooltip="Android 3: 75 @ -13.1%"/>
          </p:cNvPr>
          <p:cNvSpPr/>
          <p:nvPr/>
        </p:nvSpPr>
        <p:spPr>
          <a:xfrm>
            <a:off x="4548923" y="4291390"/>
            <a:ext cx="587281" cy="224724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4" name="Rectangle 743">
            <a:hlinkClick r:id="rId5" action="ppaction://hlinksldjump" tooltip="iOS 4: 55 @ -47.8%"/>
          </p:cNvPr>
          <p:cNvSpPr/>
          <p:nvPr/>
        </p:nvSpPr>
        <p:spPr>
          <a:xfrm>
            <a:off x="5136204" y="4291390"/>
            <a:ext cx="427859" cy="224724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5" name="Rectangle 744">
            <a:hlinkClick r:id="rId5" action="ppaction://hlinksldjump" tooltip="iOS 5: 40 @ -53.3%"/>
          </p:cNvPr>
          <p:cNvSpPr/>
          <p:nvPr/>
        </p:nvSpPr>
        <p:spPr>
          <a:xfrm>
            <a:off x="4548923" y="4516115"/>
            <a:ext cx="386285" cy="181416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6" name="Rectangle 745">
            <a:hlinkClick r:id="rId5" action="ppaction://hlinksldjump" tooltip="iOS 3: 38 @ -48.4%"/>
          </p:cNvPr>
          <p:cNvSpPr/>
          <p:nvPr/>
        </p:nvSpPr>
        <p:spPr>
          <a:xfrm>
            <a:off x="4548923" y="4697531"/>
            <a:ext cx="386285" cy="170311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7" name="Rectangle 746">
            <a:hlinkClick r:id="rId5" action="ppaction://hlinksldjump" tooltip="Android 4: 36 @ -50.6%"/>
          </p:cNvPr>
          <p:cNvSpPr/>
          <p:nvPr/>
        </p:nvSpPr>
        <p:spPr>
          <a:xfrm>
            <a:off x="4935208" y="4516115"/>
            <a:ext cx="379283" cy="168290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48" name="Rectangle 747">
            <a:hlinkClick r:id="rId5" action="ppaction://hlinksldjump" tooltip="Android 2: 24 @ -48.6%"/>
          </p:cNvPr>
          <p:cNvSpPr/>
          <p:nvPr/>
        </p:nvSpPr>
        <p:spPr>
          <a:xfrm>
            <a:off x="5314491" y="4516115"/>
            <a:ext cx="249573" cy="168290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9" name="Rectangle 748">
            <a:hlinkClick r:id="rId5" action="ppaction://hlinksldjump" tooltip="Java ME: 20 @ -74.4%"/>
          </p:cNvPr>
          <p:cNvSpPr/>
          <p:nvPr/>
        </p:nvSpPr>
        <p:spPr>
          <a:xfrm>
            <a:off x="4935208" y="4684404"/>
            <a:ext cx="190401" cy="183438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0" name="Rectangle 749">
            <a:hlinkClick r:id="rId5" action="ppaction://hlinksldjump" tooltip="Black berry: 20 @ +48.5%"/>
          </p:cNvPr>
          <p:cNvSpPr/>
          <p:nvPr/>
        </p:nvSpPr>
        <p:spPr>
          <a:xfrm>
            <a:off x="5125609" y="4684404"/>
            <a:ext cx="314183" cy="109951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Rectangle 750">
            <a:hlinkClick r:id="rId5" action="ppaction://hlinksldjump" tooltip="Windows: 13 @ -46.2%"/>
          </p:cNvPr>
          <p:cNvSpPr/>
          <p:nvPr/>
        </p:nvSpPr>
        <p:spPr>
          <a:xfrm>
            <a:off x="5125609" y="4794356"/>
            <a:ext cx="314183" cy="73486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Rectangle 751">
            <a:hlinkClick r:id="rId5" action="ppaction://hlinksldjump" tooltip="Symbian: 10 @ +15.6%"/>
          </p:cNvPr>
          <p:cNvSpPr/>
          <p:nvPr/>
        </p:nvSpPr>
        <p:spPr>
          <a:xfrm>
            <a:off x="5439792" y="4684404"/>
            <a:ext cx="124271" cy="134319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Rectangle 752">
            <a:hlinkClick r:id="rId5" action="ppaction://hlinksldjump" tooltip="Android 1: 2 @ -16.5%"/>
          </p:cNvPr>
          <p:cNvSpPr/>
          <p:nvPr/>
        </p:nvSpPr>
        <p:spPr>
          <a:xfrm>
            <a:off x="5439792" y="4818723"/>
            <a:ext cx="75319" cy="49119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5" action="ppaction://hlinksldjump" tooltip="Other: 1 @ -13.0%"/>
          </p:cNvPr>
          <p:cNvSpPr/>
          <p:nvPr/>
        </p:nvSpPr>
        <p:spPr>
          <a:xfrm>
            <a:off x="5515111" y="4818723"/>
            <a:ext cx="48952" cy="49119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Rectangle 754">
            <a:hlinkClick r:id="rId5" action="ppaction://hlinksldjump" tooltip="Newbie: 28 @ -44.2%"/>
          </p:cNvPr>
          <p:cNvSpPr/>
          <p:nvPr/>
        </p:nvSpPr>
        <p:spPr>
          <a:xfrm>
            <a:off x="4536223" y="4278690"/>
            <a:ext cx="1040541" cy="601852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56" name="Rectangle 755">
            <a:hlinkClick r:id="rId5" action="ppaction://hlinksldjump" tooltip="iOS 4: 53 @ -6.2%"/>
          </p:cNvPr>
          <p:cNvSpPr/>
          <p:nvPr/>
        </p:nvSpPr>
        <p:spPr>
          <a:xfrm>
            <a:off x="3447331" y="4893242"/>
            <a:ext cx="406003" cy="224989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7" name="Rectangle 756">
            <a:hlinkClick r:id="rId5" action="ppaction://hlinksldjump" tooltip="Android 3: 45 @ -18.8%"/>
          </p:cNvPr>
          <p:cNvSpPr/>
          <p:nvPr/>
        </p:nvSpPr>
        <p:spPr>
          <a:xfrm>
            <a:off x="3447331" y="5118231"/>
            <a:ext cx="406003" cy="191517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8" name="Rectangle 757">
            <a:hlinkClick r:id="rId5" action="ppaction://hlinksldjump" tooltip="iOS 3: 36 @ -4.6%"/>
          </p:cNvPr>
          <p:cNvSpPr/>
          <p:nvPr/>
        </p:nvSpPr>
        <p:spPr>
          <a:xfrm>
            <a:off x="3853334" y="4893242"/>
            <a:ext cx="375921" cy="163920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59" name="Rectangle 758">
            <a:hlinkClick r:id="rId5" action="ppaction://hlinksldjump" tooltip="Android 4: 33 @ -23.5%"/>
          </p:cNvPr>
          <p:cNvSpPr/>
          <p:nvPr/>
        </p:nvSpPr>
        <p:spPr>
          <a:xfrm>
            <a:off x="4229255" y="4893242"/>
            <a:ext cx="347527" cy="163920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0" name="Rectangle 759">
            <a:hlinkClick r:id="rId5" action="ppaction://hlinksldjump" tooltip="iOS 5: 25 @ -56.4%"/>
          </p:cNvPr>
          <p:cNvSpPr/>
          <p:nvPr/>
        </p:nvSpPr>
        <p:spPr>
          <a:xfrm>
            <a:off x="3853334" y="5057162"/>
            <a:ext cx="328206" cy="129309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1" name="Rectangle 760">
            <a:hlinkClick r:id="rId5" action="ppaction://hlinksldjump" tooltip="Android 2: 23 @ +41.2%"/>
          </p:cNvPr>
          <p:cNvSpPr/>
          <p:nvPr/>
        </p:nvSpPr>
        <p:spPr>
          <a:xfrm>
            <a:off x="3853334" y="5186471"/>
            <a:ext cx="328206" cy="123277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62" name="Rectangle 761">
            <a:hlinkClick r:id="rId5" action="ppaction://hlinksldjump" tooltip="Windows: 23 @ -6.5%"/>
          </p:cNvPr>
          <p:cNvSpPr/>
          <p:nvPr/>
        </p:nvSpPr>
        <p:spPr>
          <a:xfrm>
            <a:off x="4181540" y="5057162"/>
            <a:ext cx="231927" cy="170179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Rectangle 762">
            <a:hlinkClick r:id="rId5" action="ppaction://hlinksldjump" tooltip="Java ME: 16 @ -50.5%"/>
          </p:cNvPr>
          <p:cNvSpPr/>
          <p:nvPr/>
        </p:nvSpPr>
        <p:spPr>
          <a:xfrm>
            <a:off x="4413467" y="5057162"/>
            <a:ext cx="163315" cy="170179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Rectangle 763">
            <a:hlinkClick r:id="rId5" action="ppaction://hlinksldjump" tooltip="Black berry: 10 @ -30.8%"/>
          </p:cNvPr>
          <p:cNvSpPr/>
          <p:nvPr/>
        </p:nvSpPr>
        <p:spPr>
          <a:xfrm>
            <a:off x="4181540" y="5227341"/>
            <a:ext cx="213875" cy="82407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Rectangle 764">
            <a:hlinkClick r:id="rId5" action="ppaction://hlinksldjump" tooltip="Symbian: 6 @ -51.5%"/>
          </p:cNvPr>
          <p:cNvSpPr/>
          <p:nvPr/>
        </p:nvSpPr>
        <p:spPr>
          <a:xfrm>
            <a:off x="4395415" y="5227341"/>
            <a:ext cx="133235" cy="82407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Rectangle 765">
            <a:hlinkClick r:id="rId5" action="ppaction://hlinksldjump" tooltip="Android 1: 2 @ -10.1%"/>
          </p:cNvPr>
          <p:cNvSpPr/>
          <p:nvPr/>
        </p:nvSpPr>
        <p:spPr>
          <a:xfrm>
            <a:off x="4528650" y="5227341"/>
            <a:ext cx="48132" cy="58585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5" action="ppaction://hlinksldjump" tooltip="Other: 1 @ +26.5%"/>
          </p:cNvPr>
          <p:cNvSpPr/>
          <p:nvPr/>
        </p:nvSpPr>
        <p:spPr>
          <a:xfrm>
            <a:off x="4528650" y="5285926"/>
            <a:ext cx="48132" cy="23822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Rectangle 767">
            <a:hlinkClick r:id="rId5" action="ppaction://hlinksldjump" tooltip="DINK: 23 @ -22.7%"/>
          </p:cNvPr>
          <p:cNvSpPr/>
          <p:nvPr/>
        </p:nvSpPr>
        <p:spPr>
          <a:xfrm>
            <a:off x="3434631" y="4880542"/>
            <a:ext cx="1154851" cy="441906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69" name="Rectangle 768">
            <a:hlinkClick r:id="rId5" action="ppaction://hlinksldjump" tooltip="iOS 4: 35 @ +8.7%"/>
          </p:cNvPr>
          <p:cNvSpPr/>
          <p:nvPr/>
        </p:nvSpPr>
        <p:spPr>
          <a:xfrm>
            <a:off x="3447331" y="5335148"/>
            <a:ext cx="390395" cy="151886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0" name="Rectangle 769">
            <a:hlinkClick r:id="rId5" action="ppaction://hlinksldjump" tooltip="Android 4: 34 @ +10.9%"/>
          </p:cNvPr>
          <p:cNvSpPr/>
          <p:nvPr/>
        </p:nvSpPr>
        <p:spPr>
          <a:xfrm>
            <a:off x="3447331" y="5487034"/>
            <a:ext cx="390395" cy="148348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71" name="Rectangle 770">
            <a:hlinkClick r:id="rId5" action="ppaction://hlinksldjump" tooltip="Java ME: 28 @ +73.9%"/>
          </p:cNvPr>
          <p:cNvSpPr/>
          <p:nvPr/>
        </p:nvSpPr>
        <p:spPr>
          <a:xfrm>
            <a:off x="3837726" y="5335148"/>
            <a:ext cx="303384" cy="155647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2" name="Rectangle 771">
            <a:hlinkClick r:id="rId5" action="ppaction://hlinksldjump" tooltip="iOS 5: 26 @ -22.7%"/>
          </p:cNvPr>
          <p:cNvSpPr/>
          <p:nvPr/>
        </p:nvSpPr>
        <p:spPr>
          <a:xfrm>
            <a:off x="3837726" y="5490794"/>
            <a:ext cx="303384" cy="144588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5" action="ppaction://hlinksldjump" tooltip="iOS 3: 24 @ +7.8%"/>
          </p:cNvPr>
          <p:cNvSpPr/>
          <p:nvPr/>
        </p:nvSpPr>
        <p:spPr>
          <a:xfrm>
            <a:off x="4141110" y="5335148"/>
            <a:ext cx="237032" cy="174214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Rectangle 773">
            <a:hlinkClick r:id="rId5" action="ppaction://hlinksldjump" tooltip="Android 3: 20 @ -56.9%"/>
          </p:cNvPr>
          <p:cNvSpPr/>
          <p:nvPr/>
        </p:nvSpPr>
        <p:spPr>
          <a:xfrm>
            <a:off x="4378142" y="5335148"/>
            <a:ext cx="198640" cy="174214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5" name="Rectangle 774">
            <a:hlinkClick r:id="rId5" action="ppaction://hlinksldjump" tooltip="Windows: 10 @ -36.2%"/>
          </p:cNvPr>
          <p:cNvSpPr/>
          <p:nvPr/>
        </p:nvSpPr>
        <p:spPr>
          <a:xfrm>
            <a:off x="4141110" y="5509362"/>
            <a:ext cx="228563" cy="77316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Rectangle 775">
            <a:hlinkClick r:id="rId5" action="ppaction://hlinksldjump" tooltip="Symbian: 7 @ -26.2%"/>
          </p:cNvPr>
          <p:cNvSpPr/>
          <p:nvPr/>
        </p:nvSpPr>
        <p:spPr>
          <a:xfrm>
            <a:off x="4141110" y="5586678"/>
            <a:ext cx="228563" cy="48704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Rectangle 776">
            <a:hlinkClick r:id="rId5" action="ppaction://hlinksldjump" tooltip="Android 2: 6 @ -64.4%"/>
          </p:cNvPr>
          <p:cNvSpPr/>
          <p:nvPr/>
        </p:nvSpPr>
        <p:spPr>
          <a:xfrm>
            <a:off x="4369673" y="5509362"/>
            <a:ext cx="104428" cy="96363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5" action="ppaction://hlinksldjump" tooltip="Black berry: 6 @ -9.8%"/>
          </p:cNvPr>
          <p:cNvSpPr/>
          <p:nvPr/>
        </p:nvSpPr>
        <p:spPr>
          <a:xfrm>
            <a:off x="4474101" y="5509362"/>
            <a:ext cx="102681" cy="96363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Rectangle 778">
            <a:hlinkClick r:id="rId5" action="ppaction://hlinksldjump" tooltip="Android 1: 3 @ +23.3%"/>
          </p:cNvPr>
          <p:cNvSpPr/>
          <p:nvPr/>
        </p:nvSpPr>
        <p:spPr>
          <a:xfrm>
            <a:off x="4369673" y="5605725"/>
            <a:ext cx="157951" cy="29658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5" action="ppaction://hlinksldjump" tooltip="Other: 1 @ +90.1%"/>
          </p:cNvPr>
          <p:cNvSpPr/>
          <p:nvPr/>
        </p:nvSpPr>
        <p:spPr>
          <a:xfrm>
            <a:off x="4527624" y="5605725"/>
            <a:ext cx="49158" cy="29658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Rectangle 780">
            <a:hlinkClick r:id="rId5" action="ppaction://hlinksldjump" tooltip="Listener: 17 @ -14.3%"/>
          </p:cNvPr>
          <p:cNvSpPr/>
          <p:nvPr/>
        </p:nvSpPr>
        <p:spPr>
          <a:xfrm>
            <a:off x="3434631" y="5322448"/>
            <a:ext cx="1154851" cy="325635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82" name="Rectangle 781">
            <a:hlinkClick r:id="rId5" action="ppaction://hlinksldjump" tooltip="Android 3: 24 @ +17.0%"/>
          </p:cNvPr>
          <p:cNvSpPr/>
          <p:nvPr/>
        </p:nvSpPr>
        <p:spPr>
          <a:xfrm>
            <a:off x="4602182" y="4893242"/>
            <a:ext cx="291511" cy="137273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5" action="ppaction://hlinksldjump" tooltip="iOS 5: 23 @ -14.4%"/>
          </p:cNvPr>
          <p:cNvSpPr/>
          <p:nvPr/>
        </p:nvSpPr>
        <p:spPr>
          <a:xfrm>
            <a:off x="4893693" y="4893242"/>
            <a:ext cx="281507" cy="137273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Rectangle 783">
            <a:hlinkClick r:id="rId5" action="ppaction://hlinksldjump" tooltip="iOS 4: 23 @ -6.3%"/>
          </p:cNvPr>
          <p:cNvSpPr/>
          <p:nvPr/>
        </p:nvSpPr>
        <p:spPr>
          <a:xfrm>
            <a:off x="4602182" y="5030515"/>
            <a:ext cx="285348" cy="135005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>
            <a:hlinkClick r:id="rId5" action="ppaction://hlinksldjump" tooltip="Android 4: 22 @ +4.4%"/>
          </p:cNvPr>
          <p:cNvSpPr/>
          <p:nvPr/>
        </p:nvSpPr>
        <p:spPr>
          <a:xfrm>
            <a:off x="4602182" y="5165520"/>
            <a:ext cx="285348" cy="131276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5" action="ppaction://hlinksldjump" tooltip="iOS 3: 12 @ -29.3%"/>
          </p:cNvPr>
          <p:cNvSpPr/>
          <p:nvPr/>
        </p:nvSpPr>
        <p:spPr>
          <a:xfrm>
            <a:off x="4887530" y="5030515"/>
            <a:ext cx="163063" cy="121812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5" action="ppaction://hlinksldjump" tooltip="Java ME: 9 @ -49.4%"/>
          </p:cNvPr>
          <p:cNvSpPr/>
          <p:nvPr/>
        </p:nvSpPr>
        <p:spPr>
          <a:xfrm>
            <a:off x="5050593" y="5030515"/>
            <a:ext cx="124607" cy="121812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Rectangle 787">
            <a:hlinkClick r:id="rId5" action="ppaction://hlinksldjump" tooltip="Black berry: 8 @ +27.1%"/>
          </p:cNvPr>
          <p:cNvSpPr/>
          <p:nvPr/>
        </p:nvSpPr>
        <p:spPr>
          <a:xfrm>
            <a:off x="4887530" y="5152327"/>
            <a:ext cx="145085" cy="92642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5" action="ppaction://hlinksldjump" tooltip="Windows: 8 @ -39.5%"/>
          </p:cNvPr>
          <p:cNvSpPr/>
          <p:nvPr/>
        </p:nvSpPr>
        <p:spPr>
          <a:xfrm>
            <a:off x="5032615" y="5152327"/>
            <a:ext cx="142585" cy="92642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5" action="ppaction://hlinksldjump" tooltip="Android 2: 4 @ -36.4%"/>
          </p:cNvPr>
          <p:cNvSpPr/>
          <p:nvPr/>
        </p:nvSpPr>
        <p:spPr>
          <a:xfrm>
            <a:off x="4887530" y="5244969"/>
            <a:ext cx="139546" cy="51826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5" action="ppaction://hlinksldjump" tooltip="Symbian: 3 @ +4.8%"/>
          </p:cNvPr>
          <p:cNvSpPr/>
          <p:nvPr/>
        </p:nvSpPr>
        <p:spPr>
          <a:xfrm>
            <a:off x="5027076" y="5244969"/>
            <a:ext cx="112167" cy="5182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Rectangle 791">
            <a:hlinkClick r:id="rId5" action="ppaction://hlinksldjump" tooltip="Other: 1 @ +97.6%"/>
          </p:cNvPr>
          <p:cNvSpPr/>
          <p:nvPr/>
        </p:nvSpPr>
        <p:spPr>
          <a:xfrm>
            <a:off x="5139243" y="5244969"/>
            <a:ext cx="35957" cy="41435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5" action="ppaction://hlinksldjump" tooltip="Android 1: 0 @ -84.2%"/>
          </p:cNvPr>
          <p:cNvSpPr/>
          <p:nvPr/>
        </p:nvSpPr>
        <p:spPr>
          <a:xfrm>
            <a:off x="5139243" y="5286404"/>
            <a:ext cx="35957" cy="10392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Rectangle 793">
            <a:hlinkClick r:id="rId5" action="ppaction://hlinksldjump" tooltip="Browser: 11 @ -13.4%"/>
          </p:cNvPr>
          <p:cNvSpPr/>
          <p:nvPr/>
        </p:nvSpPr>
        <p:spPr>
          <a:xfrm>
            <a:off x="4589482" y="4880542"/>
            <a:ext cx="598418" cy="428954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95" name="Rectangle 794">
            <a:hlinkClick r:id="rId5" action="ppaction://hlinksldjump" tooltip="Android 3: 19 @ -27.2%"/>
          </p:cNvPr>
          <p:cNvSpPr/>
          <p:nvPr/>
        </p:nvSpPr>
        <p:spPr>
          <a:xfrm>
            <a:off x="5200600" y="4893242"/>
            <a:ext cx="193674" cy="16162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5" action="ppaction://hlinksldjump" tooltip="iOS 4: 17 @ -34.8%"/>
          </p:cNvPr>
          <p:cNvSpPr/>
          <p:nvPr/>
        </p:nvSpPr>
        <p:spPr>
          <a:xfrm>
            <a:off x="5394274" y="4893242"/>
            <a:ext cx="169790" cy="161628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Rectangle 796">
            <a:hlinkClick r:id="rId5" action="ppaction://hlinksldjump" tooltip="Android 4: 16 @ -24.6%"/>
          </p:cNvPr>
          <p:cNvSpPr/>
          <p:nvPr/>
        </p:nvSpPr>
        <p:spPr>
          <a:xfrm>
            <a:off x="5200600" y="5054870"/>
            <a:ext cx="240801" cy="109904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Rectangle 797">
            <a:hlinkClick r:id="rId5" action="ppaction://hlinksldjump" tooltip="iOS 3: 8 @ -15.0%"/>
          </p:cNvPr>
          <p:cNvSpPr/>
          <p:nvPr/>
        </p:nvSpPr>
        <p:spPr>
          <a:xfrm>
            <a:off x="5441401" y="5054870"/>
            <a:ext cx="122663" cy="109904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5" action="ppaction://hlinksldjump" tooltip="Java ME: 7 @ -48.1%"/>
          </p:cNvPr>
          <p:cNvSpPr/>
          <p:nvPr/>
        </p:nvSpPr>
        <p:spPr>
          <a:xfrm>
            <a:off x="5200600" y="5164774"/>
            <a:ext cx="181178" cy="66320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Rectangle 799">
            <a:hlinkClick r:id="rId5" action="ppaction://hlinksldjump" tooltip="Windows: 7 @ +59.6%"/>
          </p:cNvPr>
          <p:cNvSpPr/>
          <p:nvPr/>
        </p:nvSpPr>
        <p:spPr>
          <a:xfrm>
            <a:off x="5200600" y="5231094"/>
            <a:ext cx="181178" cy="65701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Rectangle 800">
            <a:hlinkClick r:id="rId5" action="ppaction://hlinksldjump" tooltip="iOS 5: 6 @ -78.1%"/>
          </p:cNvPr>
          <p:cNvSpPr/>
          <p:nvPr/>
        </p:nvSpPr>
        <p:spPr>
          <a:xfrm>
            <a:off x="5381778" y="5164774"/>
            <a:ext cx="101620" cy="89218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5" action="ppaction://hlinksldjump" tooltip="Android 2: 4 @ +6.0%"/>
          </p:cNvPr>
          <p:cNvSpPr/>
          <p:nvPr/>
        </p:nvSpPr>
        <p:spPr>
          <a:xfrm>
            <a:off x="5483398" y="5164774"/>
            <a:ext cx="80666" cy="89218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5" action="ppaction://hlinksldjump" tooltip="Black berry: 3 @ -42.8%"/>
          </p:cNvPr>
          <p:cNvSpPr/>
          <p:nvPr/>
        </p:nvSpPr>
        <p:spPr>
          <a:xfrm>
            <a:off x="5381778" y="5253992"/>
            <a:ext cx="104862" cy="42804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5" action="ppaction://hlinksldjump" tooltip="Symbian: 2 @ -49.3%"/>
          </p:cNvPr>
          <p:cNvSpPr/>
          <p:nvPr/>
        </p:nvSpPr>
        <p:spPr>
          <a:xfrm>
            <a:off x="5486640" y="5253992"/>
            <a:ext cx="77424" cy="36582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Rectangle 804">
            <a:hlinkClick r:id="rId5" action="ppaction://hlinksldjump" tooltip="Other: 0 @ -74.5%"/>
          </p:cNvPr>
          <p:cNvSpPr/>
          <p:nvPr/>
        </p:nvSpPr>
        <p:spPr>
          <a:xfrm>
            <a:off x="5486640" y="5290574"/>
            <a:ext cx="44234" cy="6222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5" action="ppaction://hlinksldjump" tooltip="Android 1: 0 @ -87.2%"/>
          </p:cNvPr>
          <p:cNvSpPr/>
          <p:nvPr/>
        </p:nvSpPr>
        <p:spPr>
          <a:xfrm>
            <a:off x="5530874" y="5290574"/>
            <a:ext cx="33190" cy="6222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Rectangle 806">
            <a:hlinkClick r:id="rId5" action="ppaction://hlinksldjump" tooltip="Cameraman: 7 @ -36.5%"/>
          </p:cNvPr>
          <p:cNvSpPr/>
          <p:nvPr/>
        </p:nvSpPr>
        <p:spPr>
          <a:xfrm>
            <a:off x="5187900" y="4880542"/>
            <a:ext cx="388864" cy="42895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08" name="Rectangle 807">
            <a:hlinkClick r:id="rId5" action="ppaction://hlinksldjump" tooltip="Android 3: 15 @ -11.7%"/>
          </p:cNvPr>
          <p:cNvSpPr/>
          <p:nvPr/>
        </p:nvSpPr>
        <p:spPr>
          <a:xfrm>
            <a:off x="4602182" y="5322196"/>
            <a:ext cx="216679" cy="113633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Rectangle 808">
            <a:hlinkClick r:id="rId5" action="ppaction://hlinksldjump" tooltip="Android 4: 15 @ +2.3%"/>
          </p:cNvPr>
          <p:cNvSpPr/>
          <p:nvPr/>
        </p:nvSpPr>
        <p:spPr>
          <a:xfrm>
            <a:off x="4818861" y="5322196"/>
            <a:ext cx="213673" cy="113633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5" action="ppaction://hlinksldjump" tooltip="iOS 3: 11 @ -1.8%"/>
          </p:cNvPr>
          <p:cNvSpPr/>
          <p:nvPr/>
        </p:nvSpPr>
        <p:spPr>
          <a:xfrm>
            <a:off x="4602182" y="5435828"/>
            <a:ext cx="174753" cy="103663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Rectangle 810">
            <a:hlinkClick r:id="rId5" action="ppaction://hlinksldjump" tooltip="Java ME: 10 @ -24.8%"/>
          </p:cNvPr>
          <p:cNvSpPr/>
          <p:nvPr/>
        </p:nvSpPr>
        <p:spPr>
          <a:xfrm>
            <a:off x="4602182" y="5539491"/>
            <a:ext cx="174753" cy="95892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Rectangle 811">
            <a:hlinkClick r:id="rId5" action="ppaction://hlinksldjump" tooltip="iOS 4: 8 @ -65.7%"/>
          </p:cNvPr>
          <p:cNvSpPr/>
          <p:nvPr/>
        </p:nvSpPr>
        <p:spPr>
          <a:xfrm>
            <a:off x="4776935" y="5435828"/>
            <a:ext cx="147674" cy="8683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Rectangle 812">
            <a:hlinkClick r:id="rId5" action="ppaction://hlinksldjump" tooltip="iOS 5: 6 @ -57.6%"/>
          </p:cNvPr>
          <p:cNvSpPr/>
          <p:nvPr/>
        </p:nvSpPr>
        <p:spPr>
          <a:xfrm>
            <a:off x="4924608" y="5435828"/>
            <a:ext cx="107926" cy="86838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Rectangle 813">
            <a:hlinkClick r:id="rId5" action="ppaction://hlinksldjump" tooltip="Windows: 5 @ -41.0%"/>
          </p:cNvPr>
          <p:cNvSpPr/>
          <p:nvPr/>
        </p:nvSpPr>
        <p:spPr>
          <a:xfrm>
            <a:off x="4776935" y="5522666"/>
            <a:ext cx="153178" cy="56642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5" action="ppaction://hlinksldjump" tooltip="Android 2: 5 @ -21.9%"/>
          </p:cNvPr>
          <p:cNvSpPr/>
          <p:nvPr/>
        </p:nvSpPr>
        <p:spPr>
          <a:xfrm>
            <a:off x="4776935" y="5579308"/>
            <a:ext cx="153178" cy="56075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5" action="ppaction://hlinksldjump" tooltip="Black berry: 3 @ +46.6%"/>
          </p:cNvPr>
          <p:cNvSpPr/>
          <p:nvPr/>
        </p:nvSpPr>
        <p:spPr>
          <a:xfrm>
            <a:off x="4930113" y="5522666"/>
            <a:ext cx="102422" cy="52443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5" action="ppaction://hlinksldjump" tooltip="Symbian: 3 @ +84.7%"/>
          </p:cNvPr>
          <p:cNvSpPr/>
          <p:nvPr/>
        </p:nvSpPr>
        <p:spPr>
          <a:xfrm>
            <a:off x="4930113" y="5575109"/>
            <a:ext cx="102422" cy="50739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Rectangle 817">
            <a:hlinkClick r:id="rId5" action="ppaction://hlinksldjump" tooltip="Android 1: 0 @ -3.1%"/>
          </p:cNvPr>
          <p:cNvSpPr/>
          <p:nvPr/>
        </p:nvSpPr>
        <p:spPr>
          <a:xfrm>
            <a:off x="4930113" y="5625848"/>
            <a:ext cx="83965" cy="9535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5" action="ppaction://hlinksldjump" tooltip="Other: 0 @ +inf%"/>
          </p:cNvPr>
          <p:cNvSpPr/>
          <p:nvPr/>
        </p:nvSpPr>
        <p:spPr>
          <a:xfrm>
            <a:off x="5014077" y="5625848"/>
            <a:ext cx="18457" cy="95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Rectangle 819">
            <a:hlinkClick r:id="rId5" action="ppaction://hlinksldjump" tooltip="Traveller: 7 @ -27.1%"/>
          </p:cNvPr>
          <p:cNvSpPr/>
          <p:nvPr/>
        </p:nvSpPr>
        <p:spPr>
          <a:xfrm>
            <a:off x="4589482" y="5309496"/>
            <a:ext cx="455753" cy="338587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21" name="Rectangle 820">
            <a:hlinkClick r:id="rId5" action="ppaction://hlinksldjump" tooltip="iOS 5: 11 @ -25.0%"/>
          </p:cNvPr>
          <p:cNvSpPr/>
          <p:nvPr/>
        </p:nvSpPr>
        <p:spPr>
          <a:xfrm>
            <a:off x="5057935" y="5322196"/>
            <a:ext cx="192312" cy="8582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Rectangle 821">
            <a:hlinkClick r:id="rId5" action="ppaction://hlinksldjump" tooltip="Android 3: 10 @ +17.1%"/>
          </p:cNvPr>
          <p:cNvSpPr/>
          <p:nvPr/>
        </p:nvSpPr>
        <p:spPr>
          <a:xfrm>
            <a:off x="5057935" y="5408025"/>
            <a:ext cx="192312" cy="82708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5" action="ppaction://hlinksldjump" tooltip="Android 4: 9 @ -43.5%"/>
          </p:cNvPr>
          <p:cNvSpPr/>
          <p:nvPr/>
        </p:nvSpPr>
        <p:spPr>
          <a:xfrm>
            <a:off x="5250246" y="5322196"/>
            <a:ext cx="149513" cy="96911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Rectangle 823">
            <a:hlinkClick r:id="rId5" action="ppaction://hlinksldjump" tooltip="iOS 4: 6 @ -63.9%"/>
          </p:cNvPr>
          <p:cNvSpPr/>
          <p:nvPr/>
        </p:nvSpPr>
        <p:spPr>
          <a:xfrm>
            <a:off x="5399759" y="5322196"/>
            <a:ext cx="88205" cy="96911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5" name="Rectangle 824">
            <a:hlinkClick r:id="rId5" action="ppaction://hlinksldjump" tooltip="iOS 3: 5 @ -39.5%"/>
          </p:cNvPr>
          <p:cNvSpPr/>
          <p:nvPr/>
        </p:nvSpPr>
        <p:spPr>
          <a:xfrm>
            <a:off x="5487965" y="5322196"/>
            <a:ext cx="76099" cy="96911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>
            <a:hlinkClick r:id="rId5" action="ppaction://hlinksldjump" tooltip="Windows: 4 @ +28.0%"/>
          </p:cNvPr>
          <p:cNvSpPr/>
          <p:nvPr/>
        </p:nvSpPr>
        <p:spPr>
          <a:xfrm>
            <a:off x="5250246" y="5419107"/>
            <a:ext cx="96717" cy="71626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Rectangle 826">
            <a:hlinkClick r:id="rId5" action="ppaction://hlinksldjump" tooltip="Java ME: 4 @ -31.4%"/>
          </p:cNvPr>
          <p:cNvSpPr/>
          <p:nvPr/>
        </p:nvSpPr>
        <p:spPr>
          <a:xfrm>
            <a:off x="5346963" y="5419107"/>
            <a:ext cx="129649" cy="45566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Rectangle 827">
            <a:hlinkClick r:id="rId5" action="ppaction://hlinksldjump" tooltip="Android 2: 2 @ +54.6%"/>
          </p:cNvPr>
          <p:cNvSpPr/>
          <p:nvPr/>
        </p:nvSpPr>
        <p:spPr>
          <a:xfrm>
            <a:off x="5346963" y="5464673"/>
            <a:ext cx="129649" cy="26060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Rectangle 828">
            <a:hlinkClick r:id="rId5" action="ppaction://hlinksldjump" tooltip="Black berry: 2 @ -39.9%"/>
          </p:cNvPr>
          <p:cNvSpPr/>
          <p:nvPr/>
        </p:nvSpPr>
        <p:spPr>
          <a:xfrm>
            <a:off x="5476613" y="5419107"/>
            <a:ext cx="87451" cy="29593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Rectangle 829">
            <a:hlinkClick r:id="rId5" action="ppaction://hlinksldjump" tooltip="Symbian: 1 @ -34.2%"/>
          </p:cNvPr>
          <p:cNvSpPr/>
          <p:nvPr/>
        </p:nvSpPr>
        <p:spPr>
          <a:xfrm>
            <a:off x="5476613" y="5448700"/>
            <a:ext cx="74879" cy="30388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>
            <a:hlinkClick r:id="rId5" action="ppaction://hlinksldjump" tooltip="Other: 1 @ -11.2%"/>
          </p:cNvPr>
          <p:cNvSpPr/>
          <p:nvPr/>
        </p:nvSpPr>
        <p:spPr>
          <a:xfrm>
            <a:off x="5476613" y="5479088"/>
            <a:ext cx="74879" cy="11645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5" action="ppaction://hlinksldjump" tooltip="Android 1: 0 @ -72.3%"/>
          </p:cNvPr>
          <p:cNvSpPr/>
          <p:nvPr/>
        </p:nvSpPr>
        <p:spPr>
          <a:xfrm>
            <a:off x="5551492" y="5448700"/>
            <a:ext cx="12572" cy="42033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>
            <a:hlinkClick r:id="rId5" action="ppaction://hlinksldjump" tooltip="Connected: 5 @ -31.2%"/>
          </p:cNvPr>
          <p:cNvSpPr/>
          <p:nvPr/>
        </p:nvSpPr>
        <p:spPr>
          <a:xfrm>
            <a:off x="5045235" y="5309496"/>
            <a:ext cx="531529" cy="193937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34" name="Rectangle 833">
            <a:hlinkClick r:id="rId5" action="ppaction://hlinksldjump" tooltip="Android 4: 8 @ -5.4%"/>
          </p:cNvPr>
          <p:cNvSpPr/>
          <p:nvPr/>
        </p:nvSpPr>
        <p:spPr>
          <a:xfrm>
            <a:off x="5057935" y="5516133"/>
            <a:ext cx="177986" cy="63552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Rectangle 834">
            <a:hlinkClick r:id="rId5" action="ppaction://hlinksldjump" tooltip="Android 3: 7 @ +27.0%"/>
          </p:cNvPr>
          <p:cNvSpPr/>
          <p:nvPr/>
        </p:nvSpPr>
        <p:spPr>
          <a:xfrm>
            <a:off x="5057935" y="5579685"/>
            <a:ext cx="177986" cy="55697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Rectangle 835">
            <a:hlinkClick r:id="rId5" action="ppaction://hlinksldjump" tooltip="iOS 4: 5 @ -17.5%"/>
          </p:cNvPr>
          <p:cNvSpPr/>
          <p:nvPr/>
        </p:nvSpPr>
        <p:spPr>
          <a:xfrm>
            <a:off x="5235921" y="5516133"/>
            <a:ext cx="115512" cy="61617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Rectangle 836">
            <a:hlinkClick r:id="rId5" action="ppaction://hlinksldjump" tooltip="iOS 5: 5 @ +18.6%"/>
          </p:cNvPr>
          <p:cNvSpPr/>
          <p:nvPr/>
        </p:nvSpPr>
        <p:spPr>
          <a:xfrm>
            <a:off x="5235921" y="5577750"/>
            <a:ext cx="115512" cy="5763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Rectangle 837">
            <a:hlinkClick r:id="rId5" action="ppaction://hlinksldjump" tooltip="iOS 3: 4 @ -11.3%"/>
          </p:cNvPr>
          <p:cNvSpPr/>
          <p:nvPr/>
        </p:nvSpPr>
        <p:spPr>
          <a:xfrm>
            <a:off x="5351433" y="5516133"/>
            <a:ext cx="120503" cy="53157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Rectangle 838">
            <a:hlinkClick r:id="rId5" action="ppaction://hlinksldjump" tooltip="Windows: 3 @ -32.1%"/>
          </p:cNvPr>
          <p:cNvSpPr/>
          <p:nvPr/>
        </p:nvSpPr>
        <p:spPr>
          <a:xfrm>
            <a:off x="5471936" y="5516133"/>
            <a:ext cx="92128" cy="53157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Rectangle 839">
            <a:hlinkClick r:id="rId5" action="ppaction://hlinksldjump" tooltip="Black berry: 3 @ +170.7%"/>
          </p:cNvPr>
          <p:cNvSpPr/>
          <p:nvPr/>
        </p:nvSpPr>
        <p:spPr>
          <a:xfrm>
            <a:off x="5351433" y="5569290"/>
            <a:ext cx="122217" cy="348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Rectangle 840">
            <a:hlinkClick r:id="rId5" action="ppaction://hlinksldjump" tooltip="Android 2: 3 @ +36.1%"/>
          </p:cNvPr>
          <p:cNvSpPr/>
          <p:nvPr/>
        </p:nvSpPr>
        <p:spPr>
          <a:xfrm>
            <a:off x="5351433" y="5604133"/>
            <a:ext cx="122217" cy="31249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Rectangle 841">
            <a:hlinkClick r:id="rId5" action="ppaction://hlinksldjump" tooltip="Java ME: 2 @ -55.5%"/>
          </p:cNvPr>
          <p:cNvSpPr/>
          <p:nvPr/>
        </p:nvSpPr>
        <p:spPr>
          <a:xfrm>
            <a:off x="5473650" y="5569290"/>
            <a:ext cx="90413" cy="39775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3" name="Rectangle 842">
            <a:hlinkClick r:id="rId5" action="ppaction://hlinksldjump" tooltip="Symbian: 1 @ +118.9%"/>
          </p:cNvPr>
          <p:cNvSpPr/>
          <p:nvPr/>
        </p:nvSpPr>
        <p:spPr>
          <a:xfrm>
            <a:off x="5473650" y="5609064"/>
            <a:ext cx="76295" cy="263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Rectangle 843">
            <a:hlinkClick r:id="rId5" action="ppaction://hlinksldjump" tooltip="Other: 0 @ +inf%"/>
          </p:cNvPr>
          <p:cNvSpPr/>
          <p:nvPr/>
        </p:nvSpPr>
        <p:spPr>
          <a:xfrm>
            <a:off x="5549945" y="5609064"/>
            <a:ext cx="14119" cy="150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5" name="Rectangle 844">
            <a:hlinkClick r:id="rId5" action="ppaction://hlinksldjump" tooltip="Android 1: 0 @ +inf%"/>
          </p:cNvPr>
          <p:cNvSpPr/>
          <p:nvPr/>
        </p:nvSpPr>
        <p:spPr>
          <a:xfrm>
            <a:off x="5549945" y="5624159"/>
            <a:ext cx="14119" cy="112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6" name="Rectangle 845">
            <a:hlinkClick r:id="rId5" action="ppaction://hlinksldjump" tooltip="Picky: 3 @ -2.4%"/>
          </p:cNvPr>
          <p:cNvSpPr/>
          <p:nvPr/>
        </p:nvSpPr>
        <p:spPr>
          <a:xfrm>
            <a:off x="5045235" y="5503433"/>
            <a:ext cx="531529" cy="144649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47" name="Rectangle 846">
            <a:hlinkClick r:id="rId5" action="ppaction://hlinksldjump" tooltip="Business: 15 @ -25.3%"/>
          </p:cNvPr>
          <p:cNvSpPr/>
          <p:nvPr/>
        </p:nvSpPr>
        <p:spPr>
          <a:xfrm>
            <a:off x="3421931" y="4265990"/>
            <a:ext cx="2167533" cy="1394792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Business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48" name="Rectangle 847">
            <a:hlinkClick r:id="rId5" action="ppaction://hlinksldjump" tooltip="Android 4: 55 @ -0.5%"/>
          </p:cNvPr>
          <p:cNvSpPr/>
          <p:nvPr/>
        </p:nvSpPr>
        <p:spPr>
          <a:xfrm>
            <a:off x="3447331" y="5686183"/>
            <a:ext cx="399533" cy="238756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9" name="Rectangle 848">
            <a:hlinkClick r:id="rId5" action="ppaction://hlinksldjump" tooltip="iOS 4: 54 @ +19.1%"/>
          </p:cNvPr>
          <p:cNvSpPr/>
          <p:nvPr/>
        </p:nvSpPr>
        <p:spPr>
          <a:xfrm>
            <a:off x="3447331" y="5924939"/>
            <a:ext cx="399533" cy="235566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0" name="Rectangle 849">
            <a:hlinkClick r:id="rId5" action="ppaction://hlinksldjump" tooltip="Android 3: 30 @ -41.3%"/>
          </p:cNvPr>
          <p:cNvSpPr/>
          <p:nvPr/>
        </p:nvSpPr>
        <p:spPr>
          <a:xfrm>
            <a:off x="3846864" y="5686183"/>
            <a:ext cx="325130" cy="15928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5" action="ppaction://hlinksldjump" tooltip="Java ME: 30 @ -2.9%"/>
          </p:cNvPr>
          <p:cNvSpPr/>
          <p:nvPr/>
        </p:nvSpPr>
        <p:spPr>
          <a:xfrm>
            <a:off x="4171994" y="5686183"/>
            <a:ext cx="321295" cy="15928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2" name="Rectangle 851">
            <a:hlinkClick r:id="rId5" action="ppaction://hlinksldjump" tooltip="iOS 5: 29 @ -60.5%"/>
          </p:cNvPr>
          <p:cNvSpPr/>
          <p:nvPr/>
        </p:nvSpPr>
        <p:spPr>
          <a:xfrm>
            <a:off x="3846864" y="5845463"/>
            <a:ext cx="294586" cy="171104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3" name="Rectangle 852">
            <a:hlinkClick r:id="rId5" action="ppaction://hlinksldjump" tooltip="iOS 3: 25 @ -28.4%"/>
          </p:cNvPr>
          <p:cNvSpPr/>
          <p:nvPr/>
        </p:nvSpPr>
        <p:spPr>
          <a:xfrm>
            <a:off x="3846864" y="6016567"/>
            <a:ext cx="294586" cy="14393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4" name="Rectangle 853">
            <a:hlinkClick r:id="rId5" action="ppaction://hlinksldjump" tooltip="Windows: 22 @ +14.5%"/>
          </p:cNvPr>
          <p:cNvSpPr/>
          <p:nvPr/>
        </p:nvSpPr>
        <p:spPr>
          <a:xfrm>
            <a:off x="4141450" y="5845463"/>
            <a:ext cx="351839" cy="105846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5" name="Rectangle 854">
            <a:hlinkClick r:id="rId5" action="ppaction://hlinksldjump" tooltip="Android 2: 20 @ -33.5%"/>
          </p:cNvPr>
          <p:cNvSpPr/>
          <p:nvPr/>
        </p:nvSpPr>
        <p:spPr>
          <a:xfrm>
            <a:off x="4141450" y="5951309"/>
            <a:ext cx="200407" cy="174140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Rectangle 855">
            <a:hlinkClick r:id="rId5" action="ppaction://hlinksldjump" tooltip="Black berry: 15 @ +22.5%"/>
          </p:cNvPr>
          <p:cNvSpPr/>
          <p:nvPr/>
        </p:nvSpPr>
        <p:spPr>
          <a:xfrm>
            <a:off x="4341857" y="5951309"/>
            <a:ext cx="151432" cy="17414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Rectangle 856">
            <a:hlinkClick r:id="rId5" action="ppaction://hlinksldjump" tooltip="Symbian: 4 @ +92.4%"/>
          </p:cNvPr>
          <p:cNvSpPr/>
          <p:nvPr/>
        </p:nvSpPr>
        <p:spPr>
          <a:xfrm>
            <a:off x="4141450" y="6125449"/>
            <a:ext cx="206604" cy="35056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Rectangle 857">
            <a:hlinkClick r:id="rId5" action="ppaction://hlinksldjump" tooltip="Android 1: 2 @ -42.0%"/>
          </p:cNvPr>
          <p:cNvSpPr/>
          <p:nvPr/>
        </p:nvSpPr>
        <p:spPr>
          <a:xfrm>
            <a:off x="4348054" y="6125449"/>
            <a:ext cx="91482" cy="35056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Rectangle 858">
            <a:hlinkClick r:id="rId5" action="ppaction://hlinksldjump" tooltip="Other: 1 @ +42.7%"/>
          </p:cNvPr>
          <p:cNvSpPr/>
          <p:nvPr/>
        </p:nvSpPr>
        <p:spPr>
          <a:xfrm>
            <a:off x="4439536" y="6125449"/>
            <a:ext cx="53753" cy="35056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Rectangle 859">
            <a:hlinkClick r:id="rId5" action="ppaction://hlinksldjump" tooltip="Retired: 24 @ -19.9%"/>
          </p:cNvPr>
          <p:cNvSpPr/>
          <p:nvPr/>
        </p:nvSpPr>
        <p:spPr>
          <a:xfrm>
            <a:off x="3434631" y="5673483"/>
            <a:ext cx="1071358" cy="49972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1" name="Rectangle 860">
            <a:hlinkClick r:id="rId5" action="ppaction://hlinksldjump" tooltip="iOS 3: 54 @ +95.2%"/>
          </p:cNvPr>
          <p:cNvSpPr/>
          <p:nvPr/>
        </p:nvSpPr>
        <p:spPr>
          <a:xfrm>
            <a:off x="4518689" y="5686183"/>
            <a:ext cx="371402" cy="251789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2" name="Rectangle 861">
            <a:hlinkClick r:id="rId5" action="ppaction://hlinksldjump" tooltip="Android 4: 48 @ +23.0%"/>
          </p:cNvPr>
          <p:cNvSpPr/>
          <p:nvPr/>
        </p:nvSpPr>
        <p:spPr>
          <a:xfrm>
            <a:off x="4518689" y="5937972"/>
            <a:ext cx="371402" cy="222533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3" name="Rectangle 862">
            <a:hlinkClick r:id="rId5" action="ppaction://hlinksldjump" tooltip="iOS 5: 42 @ -31.2%"/>
          </p:cNvPr>
          <p:cNvSpPr/>
          <p:nvPr/>
        </p:nvSpPr>
        <p:spPr>
          <a:xfrm>
            <a:off x="4890091" y="5686183"/>
            <a:ext cx="376643" cy="194012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4" name="Rectangle 863">
            <a:hlinkClick r:id="rId5" action="ppaction://hlinksldjump" tooltip="Android 3: 33 @ -9.5%"/>
          </p:cNvPr>
          <p:cNvSpPr/>
          <p:nvPr/>
        </p:nvSpPr>
        <p:spPr>
          <a:xfrm>
            <a:off x="5266734" y="5686183"/>
            <a:ext cx="297330" cy="194012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5" name="Rectangle 864">
            <a:hlinkClick r:id="rId5" action="ppaction://hlinksldjump" tooltip="iOS 4: 33 @ -41.8%"/>
          </p:cNvPr>
          <p:cNvSpPr/>
          <p:nvPr/>
        </p:nvSpPr>
        <p:spPr>
          <a:xfrm>
            <a:off x="4890091" y="5880195"/>
            <a:ext cx="341010" cy="169046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6" name="Rectangle 865">
            <a:hlinkClick r:id="rId5" action="ppaction://hlinksldjump" tooltip="Java ME: 22 @ -15.4%"/>
          </p:cNvPr>
          <p:cNvSpPr/>
          <p:nvPr/>
        </p:nvSpPr>
        <p:spPr>
          <a:xfrm>
            <a:off x="4890091" y="6049241"/>
            <a:ext cx="341010" cy="11126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7" name="Rectangle 866">
            <a:hlinkClick r:id="rId5" action="ppaction://hlinksldjump" tooltip="Windows: 20 @ +32.1%"/>
          </p:cNvPr>
          <p:cNvSpPr/>
          <p:nvPr/>
        </p:nvSpPr>
        <p:spPr>
          <a:xfrm>
            <a:off x="5231100" y="5880195"/>
            <a:ext cx="332964" cy="101652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8" name="Rectangle 867">
            <a:hlinkClick r:id="rId5" action="ppaction://hlinksldjump" tooltip="Android 2: 14 @ -14.5%"/>
          </p:cNvPr>
          <p:cNvSpPr/>
          <p:nvPr/>
        </p:nvSpPr>
        <p:spPr>
          <a:xfrm>
            <a:off x="5231100" y="5981847"/>
            <a:ext cx="177822" cy="136354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9" name="Rectangle 868">
            <a:hlinkClick r:id="rId5" action="ppaction://hlinksldjump" tooltip="Black berry: 12 @ -1.5%"/>
          </p:cNvPr>
          <p:cNvSpPr/>
          <p:nvPr/>
        </p:nvSpPr>
        <p:spPr>
          <a:xfrm>
            <a:off x="5408922" y="5981847"/>
            <a:ext cx="155142" cy="136354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Rectangle 869">
            <a:hlinkClick r:id="rId5" action="ppaction://hlinksldjump" tooltip="Symbian: 4 @ -34.4%"/>
          </p:cNvPr>
          <p:cNvSpPr/>
          <p:nvPr/>
        </p:nvSpPr>
        <p:spPr>
          <a:xfrm>
            <a:off x="5231100" y="6118201"/>
            <a:ext cx="176637" cy="42304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Rectangle 870">
            <a:hlinkClick r:id="rId5" action="ppaction://hlinksldjump" tooltip="Other: 2 @ +61.3%"/>
          </p:cNvPr>
          <p:cNvSpPr/>
          <p:nvPr/>
        </p:nvSpPr>
        <p:spPr>
          <a:xfrm>
            <a:off x="5407737" y="6118201"/>
            <a:ext cx="86249" cy="42304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Rectangle 871">
            <a:hlinkClick r:id="rId5" action="ppaction://hlinksldjump" tooltip="Android 1: 2 @ -39.4%"/>
          </p:cNvPr>
          <p:cNvSpPr/>
          <p:nvPr/>
        </p:nvSpPr>
        <p:spPr>
          <a:xfrm>
            <a:off x="5493986" y="6118201"/>
            <a:ext cx="70078" cy="42304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Rectangle 872">
            <a:hlinkClick r:id="rId5" action="ppaction://hlinksldjump" tooltip="Newbie: 24 @ -5.2%"/>
          </p:cNvPr>
          <p:cNvSpPr/>
          <p:nvPr/>
        </p:nvSpPr>
        <p:spPr>
          <a:xfrm>
            <a:off x="4505989" y="5673483"/>
            <a:ext cx="1070774" cy="499722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74" name="Rectangle 873">
            <a:hlinkClick r:id="rId5" action="ppaction://hlinksldjump" tooltip="iOS 5: 48 @ +1.3%"/>
          </p:cNvPr>
          <p:cNvSpPr/>
          <p:nvPr/>
        </p:nvSpPr>
        <p:spPr>
          <a:xfrm>
            <a:off x="3447331" y="6185905"/>
            <a:ext cx="418521" cy="194421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5" name="Rectangle 874">
            <a:hlinkClick r:id="rId5" action="ppaction://hlinksldjump" tooltip="Android 4: 39 @ +29.2%"/>
          </p:cNvPr>
          <p:cNvSpPr/>
          <p:nvPr/>
        </p:nvSpPr>
        <p:spPr>
          <a:xfrm>
            <a:off x="3447331" y="6380326"/>
            <a:ext cx="418521" cy="157059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6" name="Rectangle 875">
            <a:hlinkClick r:id="rId5" action="ppaction://hlinksldjump" tooltip="iOS 4: 38 @ -7.9%"/>
          </p:cNvPr>
          <p:cNvSpPr/>
          <p:nvPr/>
        </p:nvSpPr>
        <p:spPr>
          <a:xfrm>
            <a:off x="3865852" y="6185905"/>
            <a:ext cx="324417" cy="196848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7" name="Rectangle 876">
            <a:hlinkClick r:id="rId5" action="ppaction://hlinksldjump" tooltip="Android 3: 29 @ +11.4%"/>
          </p:cNvPr>
          <p:cNvSpPr/>
          <p:nvPr/>
        </p:nvSpPr>
        <p:spPr>
          <a:xfrm>
            <a:off x="3865852" y="6382753"/>
            <a:ext cx="324417" cy="154632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8" name="Rectangle 877">
            <a:hlinkClick r:id="rId5" action="ppaction://hlinksldjump" tooltip="iOS 3: 18 @ -27.1%"/>
          </p:cNvPr>
          <p:cNvSpPr/>
          <p:nvPr/>
        </p:nvSpPr>
        <p:spPr>
          <a:xfrm>
            <a:off x="4190269" y="6185905"/>
            <a:ext cx="198903" cy="151940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" name="Rectangle 878">
            <a:hlinkClick r:id="rId5" action="ppaction://hlinksldjump" tooltip="Java ME: 17 @ -49.3%"/>
          </p:cNvPr>
          <p:cNvSpPr/>
          <p:nvPr/>
        </p:nvSpPr>
        <p:spPr>
          <a:xfrm>
            <a:off x="4389172" y="6185905"/>
            <a:ext cx="186188" cy="151940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0" name="Rectangle 879">
            <a:hlinkClick r:id="rId5" action="ppaction://hlinksldjump" tooltip="Black berry: 15 @ +9.8%"/>
          </p:cNvPr>
          <p:cNvSpPr/>
          <p:nvPr/>
        </p:nvSpPr>
        <p:spPr>
          <a:xfrm>
            <a:off x="4190269" y="6337845"/>
            <a:ext cx="203848" cy="129047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Rectangle 880">
            <a:hlinkClick r:id="rId5" action="ppaction://hlinksldjump" tooltip="Android 2: 14 @ -18.8%"/>
          </p:cNvPr>
          <p:cNvSpPr/>
          <p:nvPr/>
        </p:nvSpPr>
        <p:spPr>
          <a:xfrm>
            <a:off x="4394117" y="6337845"/>
            <a:ext cx="181243" cy="129047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2" name="Rectangle 881">
            <a:hlinkClick r:id="rId5" action="ppaction://hlinksldjump" tooltip="Windows: 10 @ -34.7%"/>
          </p:cNvPr>
          <p:cNvSpPr/>
          <p:nvPr/>
        </p:nvSpPr>
        <p:spPr>
          <a:xfrm>
            <a:off x="4190269" y="6466892"/>
            <a:ext cx="249201" cy="70493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Rectangle 882">
            <a:hlinkClick r:id="rId5" action="ppaction://hlinksldjump" tooltip="Symbian: 4 @ +20.4%"/>
          </p:cNvPr>
          <p:cNvSpPr/>
          <p:nvPr/>
        </p:nvSpPr>
        <p:spPr>
          <a:xfrm>
            <a:off x="4439470" y="6466892"/>
            <a:ext cx="116739" cy="6330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Rectangle 883">
            <a:hlinkClick r:id="rId5" action="ppaction://hlinksldjump" tooltip="Android 1: 1 @ -76.3%"/>
          </p:cNvPr>
          <p:cNvSpPr/>
          <p:nvPr/>
        </p:nvSpPr>
        <p:spPr>
          <a:xfrm>
            <a:off x="4556209" y="6466892"/>
            <a:ext cx="19151" cy="63305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Rectangle 884">
            <a:hlinkClick r:id="rId5" action="ppaction://hlinksldjump" tooltip="Other: 1 @ -28.5%"/>
          </p:cNvPr>
          <p:cNvSpPr/>
          <p:nvPr/>
        </p:nvSpPr>
        <p:spPr>
          <a:xfrm>
            <a:off x="4439470" y="6530197"/>
            <a:ext cx="135890" cy="718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Rectangle 885">
            <a:hlinkClick r:id="rId5" action="ppaction://hlinksldjump" tooltip="DINK: 19 @ -8.9%"/>
          </p:cNvPr>
          <p:cNvSpPr/>
          <p:nvPr/>
        </p:nvSpPr>
        <p:spPr>
          <a:xfrm>
            <a:off x="3434631" y="6173205"/>
            <a:ext cx="1153429" cy="376880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87" name="Rectangle 886">
            <a:hlinkClick r:id="rId5" action="ppaction://hlinksldjump" tooltip="Android 4: 34 @ +60.0%"/>
          </p:cNvPr>
          <p:cNvSpPr/>
          <p:nvPr/>
        </p:nvSpPr>
        <p:spPr>
          <a:xfrm>
            <a:off x="3447331" y="6562785"/>
            <a:ext cx="397685" cy="142758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8" name="Rectangle 887">
            <a:hlinkClick r:id="rId5" action="ppaction://hlinksldjump" tooltip="Android 3: 30 @ -8.8%"/>
          </p:cNvPr>
          <p:cNvSpPr/>
          <p:nvPr/>
        </p:nvSpPr>
        <p:spPr>
          <a:xfrm>
            <a:off x="3447331" y="6705543"/>
            <a:ext cx="397685" cy="127057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9" name="Rectangle 888">
            <a:hlinkClick r:id="rId5" action="ppaction://hlinksldjump" tooltip="iOS 5: 24 @ -16.5%"/>
          </p:cNvPr>
          <p:cNvSpPr/>
          <p:nvPr/>
        </p:nvSpPr>
        <p:spPr>
          <a:xfrm>
            <a:off x="3845016" y="6562785"/>
            <a:ext cx="288788" cy="136270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0" name="Rectangle 889">
            <a:hlinkClick r:id="rId5" action="ppaction://hlinksldjump" tooltip="iOS 3: 23 @ -5.3%"/>
          </p:cNvPr>
          <p:cNvSpPr/>
          <p:nvPr/>
        </p:nvSpPr>
        <p:spPr>
          <a:xfrm>
            <a:off x="3845016" y="6699055"/>
            <a:ext cx="288788" cy="13354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1" name="Rectangle 890">
            <a:hlinkClick r:id="rId5" action="ppaction://hlinksldjump" tooltip="iOS 4: 22 @ -46.3%"/>
          </p:cNvPr>
          <p:cNvSpPr/>
          <p:nvPr/>
        </p:nvSpPr>
        <p:spPr>
          <a:xfrm>
            <a:off x="4133804" y="6562785"/>
            <a:ext cx="264581" cy="141816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2" name="Rectangle 891">
            <a:hlinkClick r:id="rId5" action="ppaction://hlinksldjump" tooltip="Windows: 15 @ +72.3%"/>
          </p:cNvPr>
          <p:cNvSpPr/>
          <p:nvPr/>
        </p:nvSpPr>
        <p:spPr>
          <a:xfrm>
            <a:off x="4398385" y="6562785"/>
            <a:ext cx="176975" cy="141816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3" name="Rectangle 892">
            <a:hlinkClick r:id="rId5" action="ppaction://hlinksldjump" tooltip="Java ME: 13 @ -50.5%"/>
          </p:cNvPr>
          <p:cNvSpPr/>
          <p:nvPr/>
        </p:nvSpPr>
        <p:spPr>
          <a:xfrm>
            <a:off x="4133804" y="6704600"/>
            <a:ext cx="163970" cy="128000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Rectangle 893">
            <a:hlinkClick r:id="rId5" action="ppaction://hlinksldjump" tooltip="Black berry: 10 @ +83.6%"/>
          </p:cNvPr>
          <p:cNvSpPr/>
          <p:nvPr/>
        </p:nvSpPr>
        <p:spPr>
          <a:xfrm>
            <a:off x="4297774" y="6704600"/>
            <a:ext cx="207585" cy="81642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5" name="Rectangle 894">
            <a:hlinkClick r:id="rId5" action="ppaction://hlinksldjump" tooltip="Android 2: 6 @ -16.2%"/>
          </p:cNvPr>
          <p:cNvSpPr/>
          <p:nvPr/>
        </p:nvSpPr>
        <p:spPr>
          <a:xfrm>
            <a:off x="4297774" y="6786243"/>
            <a:ext cx="207585" cy="46357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6" name="Rectangle 895">
            <a:hlinkClick r:id="rId5" action="ppaction://hlinksldjump" tooltip="Symbian: 3 @ -49.2%"/>
          </p:cNvPr>
          <p:cNvSpPr/>
          <p:nvPr/>
        </p:nvSpPr>
        <p:spPr>
          <a:xfrm>
            <a:off x="4505359" y="6704600"/>
            <a:ext cx="70001" cy="77975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Rectangle 896">
            <a:hlinkClick r:id="rId5" action="ppaction://hlinksldjump" tooltip="Android 1: 1 @ -6.0%"/>
          </p:cNvPr>
          <p:cNvSpPr/>
          <p:nvPr/>
        </p:nvSpPr>
        <p:spPr>
          <a:xfrm>
            <a:off x="4505359" y="6782575"/>
            <a:ext cx="70001" cy="32233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>
            <a:hlinkClick r:id="rId5" action="ppaction://hlinksldjump" tooltip="Other: 1 @ -27.3%"/>
          </p:cNvPr>
          <p:cNvSpPr/>
          <p:nvPr/>
        </p:nvSpPr>
        <p:spPr>
          <a:xfrm>
            <a:off x="4505359" y="6814808"/>
            <a:ext cx="70001" cy="17792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Rectangle 898">
            <a:hlinkClick r:id="rId5" action="ppaction://hlinksldjump" tooltip="Listener: 15 @ -10.8%"/>
          </p:cNvPr>
          <p:cNvSpPr/>
          <p:nvPr/>
        </p:nvSpPr>
        <p:spPr>
          <a:xfrm>
            <a:off x="3434631" y="6550085"/>
            <a:ext cx="1153429" cy="295215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00" name="Rectangle 899">
            <a:hlinkClick r:id="rId5" action="ppaction://hlinksldjump" tooltip="iOS 5: 22 @ +15.8%"/>
          </p:cNvPr>
          <p:cNvSpPr/>
          <p:nvPr/>
        </p:nvSpPr>
        <p:spPr>
          <a:xfrm>
            <a:off x="4600760" y="6185905"/>
            <a:ext cx="287965" cy="126576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1" name="Rectangle 900">
            <a:hlinkClick r:id="rId5" action="ppaction://hlinksldjump" tooltip="Android 4: 21 @ +5.6%"/>
          </p:cNvPr>
          <p:cNvSpPr/>
          <p:nvPr/>
        </p:nvSpPr>
        <p:spPr>
          <a:xfrm>
            <a:off x="4888725" y="6185905"/>
            <a:ext cx="270210" cy="126576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2" name="Rectangle 901">
            <a:hlinkClick r:id="rId5" action="ppaction://hlinksldjump" tooltip="iOS 4: 19 @ -20.4%"/>
          </p:cNvPr>
          <p:cNvSpPr/>
          <p:nvPr/>
        </p:nvSpPr>
        <p:spPr>
          <a:xfrm>
            <a:off x="4600760" y="6312481"/>
            <a:ext cx="259266" cy="12175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3" name="Rectangle 902">
            <a:hlinkClick r:id="rId5" action="ppaction://hlinksldjump" tooltip="Android 3: 17 @ -33.2%"/>
          </p:cNvPr>
          <p:cNvSpPr/>
          <p:nvPr/>
        </p:nvSpPr>
        <p:spPr>
          <a:xfrm>
            <a:off x="4600760" y="6434232"/>
            <a:ext cx="259266" cy="110472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4" name="Rectangle 903">
            <a:hlinkClick r:id="rId5" action="ppaction://hlinksldjump" tooltip="Java ME: 10 @ +20.3%"/>
          </p:cNvPr>
          <p:cNvSpPr/>
          <p:nvPr/>
        </p:nvSpPr>
        <p:spPr>
          <a:xfrm>
            <a:off x="4860026" y="6312481"/>
            <a:ext cx="151230" cy="115236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Rectangle 904">
            <a:hlinkClick r:id="rId5" action="ppaction://hlinksldjump" tooltip="iOS 3: 10 @ -43.0%"/>
          </p:cNvPr>
          <p:cNvSpPr/>
          <p:nvPr/>
        </p:nvSpPr>
        <p:spPr>
          <a:xfrm>
            <a:off x="5011256" y="6312481"/>
            <a:ext cx="147679" cy="115236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Rectangle 905">
            <a:hlinkClick r:id="rId5" action="ppaction://hlinksldjump" tooltip="Android 2: 8 @ +16.5%"/>
          </p:cNvPr>
          <p:cNvSpPr/>
          <p:nvPr/>
        </p:nvSpPr>
        <p:spPr>
          <a:xfrm>
            <a:off x="4860026" y="6427717"/>
            <a:ext cx="173659" cy="75037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7" name="Rectangle 906">
            <a:hlinkClick r:id="rId5" action="ppaction://hlinksldjump" tooltip="Black berry: 4 @ +51.8%"/>
          </p:cNvPr>
          <p:cNvSpPr/>
          <p:nvPr/>
        </p:nvSpPr>
        <p:spPr>
          <a:xfrm>
            <a:off x="4860026" y="6502754"/>
            <a:ext cx="173659" cy="41950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Rectangle 907">
            <a:hlinkClick r:id="rId5" action="ppaction://hlinksldjump" tooltip="Symbian: 4 @ +36.1%"/>
          </p:cNvPr>
          <p:cNvSpPr/>
          <p:nvPr/>
        </p:nvSpPr>
        <p:spPr>
          <a:xfrm>
            <a:off x="5033685" y="6427717"/>
            <a:ext cx="125250" cy="5471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Rectangle 908">
            <a:hlinkClick r:id="rId5" action="ppaction://hlinksldjump" tooltip="Windows: 4 @ -19.3%"/>
          </p:cNvPr>
          <p:cNvSpPr/>
          <p:nvPr/>
        </p:nvSpPr>
        <p:spPr>
          <a:xfrm>
            <a:off x="5033685" y="6482436"/>
            <a:ext cx="123760" cy="5281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Rectangle 909">
            <a:hlinkClick r:id="rId5" action="ppaction://hlinksldjump" tooltip="Android 1: 1 @ -57.1%"/>
          </p:cNvPr>
          <p:cNvSpPr/>
          <p:nvPr/>
        </p:nvSpPr>
        <p:spPr>
          <a:xfrm>
            <a:off x="5033685" y="6535255"/>
            <a:ext cx="123760" cy="9449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Rectangle 910">
            <a:hlinkClick r:id="rId5" action="ppaction://hlinksldjump" tooltip="Other: 0 @ -49.5%"/>
          </p:cNvPr>
          <p:cNvSpPr/>
          <p:nvPr/>
        </p:nvSpPr>
        <p:spPr>
          <a:xfrm>
            <a:off x="5157445" y="6482436"/>
            <a:ext cx="1490" cy="62268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Rectangle 911">
            <a:hlinkClick r:id="rId5" action="ppaction://hlinksldjump" tooltip="Browser: 10 @ -10.1%"/>
          </p:cNvPr>
          <p:cNvSpPr/>
          <p:nvPr/>
        </p:nvSpPr>
        <p:spPr>
          <a:xfrm>
            <a:off x="4588060" y="6173205"/>
            <a:ext cx="583575" cy="384199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13" name="Rectangle 912">
            <a:hlinkClick r:id="rId5" action="ppaction://hlinksldjump" tooltip="iOS 4: 20 @ +1.3%"/>
          </p:cNvPr>
          <p:cNvSpPr/>
          <p:nvPr/>
        </p:nvSpPr>
        <p:spPr>
          <a:xfrm>
            <a:off x="5184335" y="6185905"/>
            <a:ext cx="231222" cy="138255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Rectangle 913">
            <a:hlinkClick r:id="rId5" action="ppaction://hlinksldjump" tooltip="Android 4: 13 @ -15.7%"/>
          </p:cNvPr>
          <p:cNvSpPr/>
          <p:nvPr/>
        </p:nvSpPr>
        <p:spPr>
          <a:xfrm>
            <a:off x="5415557" y="6185905"/>
            <a:ext cx="148507" cy="138255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Rectangle 914">
            <a:hlinkClick r:id="rId5" action="ppaction://hlinksldjump" tooltip="iOS 3: 12 @ -8.4%"/>
          </p:cNvPr>
          <p:cNvSpPr/>
          <p:nvPr/>
        </p:nvSpPr>
        <p:spPr>
          <a:xfrm>
            <a:off x="5184335" y="6324160"/>
            <a:ext cx="215421" cy="92959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6" name="Rectangle 915">
            <a:hlinkClick r:id="rId5" action="ppaction://hlinksldjump" tooltip="Android 3: 9 @ -49.3%"/>
          </p:cNvPr>
          <p:cNvSpPr/>
          <p:nvPr/>
        </p:nvSpPr>
        <p:spPr>
          <a:xfrm>
            <a:off x="5399756" y="6324160"/>
            <a:ext cx="164308" cy="92959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5" action="ppaction://hlinksldjump" tooltip="iOS 5: 8 @ -35.1%"/>
          </p:cNvPr>
          <p:cNvSpPr/>
          <p:nvPr/>
        </p:nvSpPr>
        <p:spPr>
          <a:xfrm>
            <a:off x="5184335" y="6417120"/>
            <a:ext cx="203974" cy="65458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5" action="ppaction://hlinksldjump" tooltip="Java ME: 8 @ -27.2%"/>
          </p:cNvPr>
          <p:cNvSpPr/>
          <p:nvPr/>
        </p:nvSpPr>
        <p:spPr>
          <a:xfrm>
            <a:off x="5184335" y="6482578"/>
            <a:ext cx="203974" cy="62126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5" action="ppaction://hlinksldjump" tooltip="Windows: 6 @ -28.6%"/>
          </p:cNvPr>
          <p:cNvSpPr/>
          <p:nvPr/>
        </p:nvSpPr>
        <p:spPr>
          <a:xfrm>
            <a:off x="5388309" y="6417120"/>
            <a:ext cx="122371" cy="75464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Rectangle 919">
            <a:hlinkClick r:id="rId5" action="ppaction://hlinksldjump" tooltip="Black berry: 2 @ -55.1%"/>
          </p:cNvPr>
          <p:cNvSpPr/>
          <p:nvPr/>
        </p:nvSpPr>
        <p:spPr>
          <a:xfrm>
            <a:off x="5510680" y="6417120"/>
            <a:ext cx="53384" cy="75464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5" action="ppaction://hlinksldjump" tooltip="Symbian: 2 @ +53.7%"/>
          </p:cNvPr>
          <p:cNvSpPr/>
          <p:nvPr/>
        </p:nvSpPr>
        <p:spPr>
          <a:xfrm>
            <a:off x="5388309" y="6492584"/>
            <a:ext cx="75056" cy="52120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5" action="ppaction://hlinksldjump" tooltip="Android 2: 2 @ -63.1%"/>
          </p:cNvPr>
          <p:cNvSpPr/>
          <p:nvPr/>
        </p:nvSpPr>
        <p:spPr>
          <a:xfrm>
            <a:off x="5463365" y="6492584"/>
            <a:ext cx="73306" cy="45010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5" action="ppaction://hlinksldjump" tooltip="Android 1: 1 @ +47.0%"/>
          </p:cNvPr>
          <p:cNvSpPr/>
          <p:nvPr/>
        </p:nvSpPr>
        <p:spPr>
          <a:xfrm>
            <a:off x="5536671" y="6492584"/>
            <a:ext cx="27393" cy="45010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5" action="ppaction://hlinksldjump" tooltip="Other: 0 @ +inf%"/>
          </p:cNvPr>
          <p:cNvSpPr/>
          <p:nvPr/>
        </p:nvSpPr>
        <p:spPr>
          <a:xfrm>
            <a:off x="5463365" y="6537594"/>
            <a:ext cx="100699" cy="71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Rectangle 924">
            <a:hlinkClick r:id="rId5" action="ppaction://hlinksldjump" tooltip="Cameraman: 7 @ -24.3%"/>
          </p:cNvPr>
          <p:cNvSpPr/>
          <p:nvPr/>
        </p:nvSpPr>
        <p:spPr>
          <a:xfrm>
            <a:off x="5171635" y="6173205"/>
            <a:ext cx="405129" cy="384199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6" name="Rectangle 925">
            <a:hlinkClick r:id="rId5" action="ppaction://hlinksldjump" tooltip="Android 3: 15 @ -15.8%"/>
          </p:cNvPr>
          <p:cNvSpPr/>
          <p:nvPr/>
        </p:nvSpPr>
        <p:spPr>
          <a:xfrm>
            <a:off x="4600760" y="6570104"/>
            <a:ext cx="240011" cy="99749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Rectangle 926">
            <a:hlinkClick r:id="rId5" action="ppaction://hlinksldjump" tooltip="iOS 4: 13 @ +6.8%"/>
          </p:cNvPr>
          <p:cNvSpPr/>
          <p:nvPr/>
        </p:nvSpPr>
        <p:spPr>
          <a:xfrm>
            <a:off x="4840771" y="6570104"/>
            <a:ext cx="209029" cy="99749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5" action="ppaction://hlinksldjump" tooltip="Android 4: 11 @ -44.7%"/>
          </p:cNvPr>
          <p:cNvSpPr/>
          <p:nvPr/>
        </p:nvSpPr>
        <p:spPr>
          <a:xfrm>
            <a:off x="4600760" y="6669853"/>
            <a:ext cx="186897" cy="95327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9" name="Rectangle 928">
            <a:hlinkClick r:id="rId5" action="ppaction://hlinksldjump" tooltip="Java ME: 8 @ -3.7%"/>
          </p:cNvPr>
          <p:cNvSpPr/>
          <p:nvPr/>
        </p:nvSpPr>
        <p:spPr>
          <a:xfrm>
            <a:off x="4600760" y="6765180"/>
            <a:ext cx="186897" cy="67420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Rectangle 929">
            <a:hlinkClick r:id="rId5" action="ppaction://hlinksldjump" tooltip="iOS 5: 8 @ -29.8%"/>
          </p:cNvPr>
          <p:cNvSpPr/>
          <p:nvPr/>
        </p:nvSpPr>
        <p:spPr>
          <a:xfrm>
            <a:off x="4787657" y="6669853"/>
            <a:ext cx="138166" cy="90448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Rectangle 930">
            <a:hlinkClick r:id="rId5" action="ppaction://hlinksldjump" tooltip="iOS 3: 7 @ -21.4%"/>
          </p:cNvPr>
          <p:cNvSpPr/>
          <p:nvPr/>
        </p:nvSpPr>
        <p:spPr>
          <a:xfrm>
            <a:off x="4925823" y="6669853"/>
            <a:ext cx="123977" cy="90448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5" action="ppaction://hlinksldjump" tooltip="Android 2: 4 @ -23.7%"/>
          </p:cNvPr>
          <p:cNvSpPr/>
          <p:nvPr/>
        </p:nvSpPr>
        <p:spPr>
          <a:xfrm>
            <a:off x="4787657" y="6760301"/>
            <a:ext cx="142748" cy="40404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Rectangle 932">
            <a:hlinkClick r:id="rId5" action="ppaction://hlinksldjump" tooltip="Windows: 3 @ -36.3%"/>
          </p:cNvPr>
          <p:cNvSpPr/>
          <p:nvPr/>
        </p:nvSpPr>
        <p:spPr>
          <a:xfrm>
            <a:off x="4787657" y="6800706"/>
            <a:ext cx="142748" cy="31894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5" action="ppaction://hlinksldjump" tooltip="Symbian: 3 @ +106.2%"/>
          </p:cNvPr>
          <p:cNvSpPr/>
          <p:nvPr/>
        </p:nvSpPr>
        <p:spPr>
          <a:xfrm>
            <a:off x="4930405" y="6760301"/>
            <a:ext cx="78175" cy="575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5" action="ppaction://hlinksldjump" tooltip="Black berry: 1 @ -57.4%"/>
          </p:cNvPr>
          <p:cNvSpPr/>
          <p:nvPr/>
        </p:nvSpPr>
        <p:spPr>
          <a:xfrm>
            <a:off x="5008580" y="6760301"/>
            <a:ext cx="41220" cy="57556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5" action="ppaction://hlinksldjump" tooltip="Android 1: 1 @ -35.8%"/>
          </p:cNvPr>
          <p:cNvSpPr/>
          <p:nvPr/>
        </p:nvSpPr>
        <p:spPr>
          <a:xfrm>
            <a:off x="4930405" y="6817857"/>
            <a:ext cx="79787" cy="14743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5" action="ppaction://hlinksldjump" tooltip="Other: 0 @ -4.9%"/>
          </p:cNvPr>
          <p:cNvSpPr/>
          <p:nvPr/>
        </p:nvSpPr>
        <p:spPr>
          <a:xfrm>
            <a:off x="5010192" y="6817857"/>
            <a:ext cx="39608" cy="1474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5" action="ppaction://hlinksldjump" tooltip="Traveller: 6 @ -21.5%"/>
          </p:cNvPr>
          <p:cNvSpPr/>
          <p:nvPr/>
        </p:nvSpPr>
        <p:spPr>
          <a:xfrm>
            <a:off x="4588060" y="6557404"/>
            <a:ext cx="474440" cy="287896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39" name="Rectangle 938">
            <a:hlinkClick r:id="rId5" action="ppaction://hlinksldjump" tooltip="iOS 5: 9 @ -4.5%"/>
          </p:cNvPr>
          <p:cNvSpPr/>
          <p:nvPr/>
        </p:nvSpPr>
        <p:spPr>
          <a:xfrm>
            <a:off x="5075200" y="6570104"/>
            <a:ext cx="183905" cy="72649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Rectangle 939">
            <a:hlinkClick r:id="rId5" action="ppaction://hlinksldjump" tooltip="iOS 4: 7 @ -18.8%"/>
          </p:cNvPr>
          <p:cNvSpPr/>
          <p:nvPr/>
        </p:nvSpPr>
        <p:spPr>
          <a:xfrm>
            <a:off x="5075200" y="6642753"/>
            <a:ext cx="183905" cy="60378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Rectangle 940">
            <a:hlinkClick r:id="rId5" action="ppaction://hlinksldjump" tooltip="Java ME: 7 @ -6.4%"/>
          </p:cNvPr>
          <p:cNvSpPr/>
          <p:nvPr/>
        </p:nvSpPr>
        <p:spPr>
          <a:xfrm>
            <a:off x="5259105" y="6570104"/>
            <a:ext cx="141522" cy="71404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>
            <a:hlinkClick r:id="rId5" action="ppaction://hlinksldjump" tooltip="iOS 3: 6 @ -15.2%"/>
          </p:cNvPr>
          <p:cNvSpPr/>
          <p:nvPr/>
        </p:nvSpPr>
        <p:spPr>
          <a:xfrm>
            <a:off x="5259105" y="6641508"/>
            <a:ext cx="141522" cy="61623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5" action="ppaction://hlinksldjump" tooltip="Android 4: 5 @ -61.9%"/>
          </p:cNvPr>
          <p:cNvSpPr/>
          <p:nvPr/>
        </p:nvSpPr>
        <p:spPr>
          <a:xfrm>
            <a:off x="5400627" y="6570104"/>
            <a:ext cx="97953" cy="72815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5" action="ppaction://hlinksldjump" tooltip="Android 2: 3 @ +130.5%"/>
          </p:cNvPr>
          <p:cNvSpPr/>
          <p:nvPr/>
        </p:nvSpPr>
        <p:spPr>
          <a:xfrm>
            <a:off x="5498580" y="6570104"/>
            <a:ext cx="65484" cy="728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5" action="ppaction://hlinksldjump" tooltip="Black berry: 2 @ -3.6%"/>
          </p:cNvPr>
          <p:cNvSpPr/>
          <p:nvPr/>
        </p:nvSpPr>
        <p:spPr>
          <a:xfrm>
            <a:off x="5400627" y="6642919"/>
            <a:ext cx="112575" cy="30841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Rectangle 945">
            <a:hlinkClick r:id="rId5" action="ppaction://hlinksldjump" tooltip="Android 3: 2 @ -71.4%"/>
          </p:cNvPr>
          <p:cNvSpPr/>
          <p:nvPr/>
        </p:nvSpPr>
        <p:spPr>
          <a:xfrm>
            <a:off x="5400627" y="6673760"/>
            <a:ext cx="112575" cy="29371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5" action="ppaction://hlinksldjump" tooltip="Windows: 1 @ -41.3%"/>
          </p:cNvPr>
          <p:cNvSpPr/>
          <p:nvPr/>
        </p:nvSpPr>
        <p:spPr>
          <a:xfrm>
            <a:off x="5513203" y="6642919"/>
            <a:ext cx="50861" cy="37837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5" action="ppaction://hlinksldjump" tooltip="Symbian: 1 @ -49.1%"/>
          </p:cNvPr>
          <p:cNvSpPr/>
          <p:nvPr/>
        </p:nvSpPr>
        <p:spPr>
          <a:xfrm>
            <a:off x="5513203" y="6680756"/>
            <a:ext cx="35204" cy="22375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5" action="ppaction://hlinksldjump" tooltip="Other: 0 @ +inf%"/>
          </p:cNvPr>
          <p:cNvSpPr/>
          <p:nvPr/>
        </p:nvSpPr>
        <p:spPr>
          <a:xfrm>
            <a:off x="5548407" y="6680756"/>
            <a:ext cx="15657" cy="223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0" name="Rectangle 949">
            <a:hlinkClick r:id="rId5" action="ppaction://hlinksldjump" tooltip="Connected: 4 @ -27.7%"/>
          </p:cNvPr>
          <p:cNvSpPr/>
          <p:nvPr/>
        </p:nvSpPr>
        <p:spPr>
          <a:xfrm>
            <a:off x="5062500" y="6557404"/>
            <a:ext cx="514263" cy="15842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1" name="Rectangle 950">
            <a:hlinkClick r:id="rId5" action="ppaction://hlinksldjump" tooltip="iOS 5: 7 @ +151.9%"/>
          </p:cNvPr>
          <p:cNvSpPr/>
          <p:nvPr/>
        </p:nvSpPr>
        <p:spPr>
          <a:xfrm>
            <a:off x="5075200" y="6728531"/>
            <a:ext cx="185061" cy="530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2" name="Rectangle 951">
            <a:hlinkClick r:id="rId5" action="ppaction://hlinksldjump" tooltip="iOS 4: 7 @ +11.8%"/>
          </p:cNvPr>
          <p:cNvSpPr/>
          <p:nvPr/>
        </p:nvSpPr>
        <p:spPr>
          <a:xfrm>
            <a:off x="5075200" y="6781620"/>
            <a:ext cx="185061" cy="50980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5" action="ppaction://hlinksldjump" tooltip="Android 4: 5 @ -26.0%"/>
          </p:cNvPr>
          <p:cNvSpPr/>
          <p:nvPr/>
        </p:nvSpPr>
        <p:spPr>
          <a:xfrm>
            <a:off x="5260261" y="6728531"/>
            <a:ext cx="147148" cy="53312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4" name="Rectangle 953">
            <a:hlinkClick r:id="rId5" action="ppaction://hlinksldjump" tooltip="iOS 3: 5 @ +7.2%"/>
          </p:cNvPr>
          <p:cNvSpPr/>
          <p:nvPr/>
        </p:nvSpPr>
        <p:spPr>
          <a:xfrm>
            <a:off x="5260261" y="6781843"/>
            <a:ext cx="147148" cy="50757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5" name="Rectangle 954">
            <a:hlinkClick r:id="rId5" action="ppaction://hlinksldjump" tooltip="Android 3: 3 @ -59.8%"/>
          </p:cNvPr>
          <p:cNvSpPr/>
          <p:nvPr/>
        </p:nvSpPr>
        <p:spPr>
          <a:xfrm>
            <a:off x="5407409" y="6728531"/>
            <a:ext cx="83504" cy="59472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5" action="ppaction://hlinksldjump" tooltip="Java ME: 3 @ -45.9%"/>
          </p:cNvPr>
          <p:cNvSpPr/>
          <p:nvPr/>
        </p:nvSpPr>
        <p:spPr>
          <a:xfrm>
            <a:off x="5490913" y="6728531"/>
            <a:ext cx="73151" cy="59472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5" action="ppaction://hlinksldjump" tooltip="Android 2: 2 @ -13.1%"/>
          </p:cNvPr>
          <p:cNvSpPr/>
          <p:nvPr/>
        </p:nvSpPr>
        <p:spPr>
          <a:xfrm>
            <a:off x="5407409" y="6788002"/>
            <a:ext cx="56143" cy="44598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5" action="ppaction://hlinksldjump" tooltip="Windows: 2 @ +5.3%"/>
          </p:cNvPr>
          <p:cNvSpPr/>
          <p:nvPr/>
        </p:nvSpPr>
        <p:spPr>
          <a:xfrm>
            <a:off x="5463552" y="6788002"/>
            <a:ext cx="77195" cy="29351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>
            <a:hlinkClick r:id="rId5" action="ppaction://hlinksldjump" tooltip="Symbian: 1 @ -58.6%"/>
          </p:cNvPr>
          <p:cNvSpPr/>
          <p:nvPr/>
        </p:nvSpPr>
        <p:spPr>
          <a:xfrm>
            <a:off x="5463552" y="6817354"/>
            <a:ext cx="77195" cy="15246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5" action="ppaction://hlinksldjump" tooltip="Black berry: 1 @ -77.8%"/>
          </p:cNvPr>
          <p:cNvSpPr/>
          <p:nvPr/>
        </p:nvSpPr>
        <p:spPr>
          <a:xfrm>
            <a:off x="5540747" y="6788002"/>
            <a:ext cx="23317" cy="32963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5" action="ppaction://hlinksldjump" tooltip="Other: 0 @ -37.8%"/>
          </p:cNvPr>
          <p:cNvSpPr/>
          <p:nvPr/>
        </p:nvSpPr>
        <p:spPr>
          <a:xfrm>
            <a:off x="5540747" y="6820965"/>
            <a:ext cx="23317" cy="11635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5" action="ppaction://hlinksldjump" tooltip="Picky: 3 @ -19.0%"/>
          </p:cNvPr>
          <p:cNvSpPr/>
          <p:nvPr/>
        </p:nvSpPr>
        <p:spPr>
          <a:xfrm>
            <a:off x="5062500" y="6715831"/>
            <a:ext cx="514263" cy="129469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63" name="Rectangle 962">
            <a:hlinkClick r:id="rId5" action="ppaction://hlinksldjump" tooltip="Entertainment: 12 @ -13.9%"/>
          </p:cNvPr>
          <p:cNvSpPr/>
          <p:nvPr/>
        </p:nvSpPr>
        <p:spPr>
          <a:xfrm>
            <a:off x="3421931" y="5660783"/>
            <a:ext cx="2167533" cy="1197217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Entertainment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964" name="Rectangle 963">
            <a:hlinkClick r:id="rId5" action="ppaction://hlinksldjump" tooltip="iOS 4: 44 @ -2.0%"/>
          </p:cNvPr>
          <p:cNvSpPr/>
          <p:nvPr/>
        </p:nvSpPr>
        <p:spPr>
          <a:xfrm>
            <a:off x="5614864" y="4291390"/>
            <a:ext cx="340361" cy="220135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65" name="Rectangle 964">
            <a:hlinkClick r:id="rId5" action="ppaction://hlinksldjump" tooltip="Android 3: 40 @ -20.6%"/>
          </p:cNvPr>
          <p:cNvSpPr/>
          <p:nvPr/>
        </p:nvSpPr>
        <p:spPr>
          <a:xfrm>
            <a:off x="5614864" y="4511525"/>
            <a:ext cx="340361" cy="202594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66" name="Rectangle 965">
            <a:hlinkClick r:id="rId5" action="ppaction://hlinksldjump" tooltip="Android 4: 40 @ -31.6%"/>
          </p:cNvPr>
          <p:cNvSpPr/>
          <p:nvPr/>
        </p:nvSpPr>
        <p:spPr>
          <a:xfrm>
            <a:off x="5955225" y="4291390"/>
            <a:ext cx="367416" cy="185954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67" name="Rectangle 966">
            <a:hlinkClick r:id="rId5" action="ppaction://hlinksldjump" tooltip="iOS 5: 32 @ -26.0%"/>
          </p:cNvPr>
          <p:cNvSpPr/>
          <p:nvPr/>
        </p:nvSpPr>
        <p:spPr>
          <a:xfrm>
            <a:off x="6322641" y="4291390"/>
            <a:ext cx="297696" cy="185954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8" name="Rectangle 967">
            <a:hlinkClick r:id="rId5" action="ppaction://hlinksldjump" tooltip="Java ME: 30 @ +143.6%"/>
          </p:cNvPr>
          <p:cNvSpPr/>
          <p:nvPr/>
        </p:nvSpPr>
        <p:spPr>
          <a:xfrm>
            <a:off x="5955225" y="4477344"/>
            <a:ext cx="369012" cy="1412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69" name="Rectangle 968">
            <a:hlinkClick r:id="rId5" action="ppaction://hlinksldjump" tooltip="iOS 3: 21 @ -20.0%"/>
          </p:cNvPr>
          <p:cNvSpPr/>
          <p:nvPr/>
        </p:nvSpPr>
        <p:spPr>
          <a:xfrm>
            <a:off x="5955225" y="4618613"/>
            <a:ext cx="369012" cy="9550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0" name="Rectangle 969">
            <a:hlinkClick r:id="rId5" action="ppaction://hlinksldjump" tooltip="Windows: 19 @ +33.4%"/>
          </p:cNvPr>
          <p:cNvSpPr/>
          <p:nvPr/>
        </p:nvSpPr>
        <p:spPr>
          <a:xfrm>
            <a:off x="6324237" y="4477344"/>
            <a:ext cx="296100" cy="107893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1" name="Rectangle 970">
            <a:hlinkClick r:id="rId5" action="ppaction://hlinksldjump" tooltip="Black berry: 10 @ +5.8%"/>
          </p:cNvPr>
          <p:cNvSpPr/>
          <p:nvPr/>
        </p:nvSpPr>
        <p:spPr>
          <a:xfrm>
            <a:off x="6324237" y="4585237"/>
            <a:ext cx="245612" cy="67816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>
            <a:hlinkClick r:id="rId5" action="ppaction://hlinksldjump" tooltip="Android 2: 9 @ +16.6%"/>
          </p:cNvPr>
          <p:cNvSpPr/>
          <p:nvPr/>
        </p:nvSpPr>
        <p:spPr>
          <a:xfrm>
            <a:off x="6324237" y="4653052"/>
            <a:ext cx="245612" cy="61067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5" action="ppaction://hlinksldjump" tooltip="Symbian: 3 @ -71.5%"/>
          </p:cNvPr>
          <p:cNvSpPr/>
          <p:nvPr/>
        </p:nvSpPr>
        <p:spPr>
          <a:xfrm>
            <a:off x="6569849" y="4585237"/>
            <a:ext cx="50488" cy="85956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5" action="ppaction://hlinksldjump" tooltip="Android 1: 1 @ -64.0%"/>
          </p:cNvPr>
          <p:cNvSpPr/>
          <p:nvPr/>
        </p:nvSpPr>
        <p:spPr>
          <a:xfrm>
            <a:off x="6569849" y="4671193"/>
            <a:ext cx="50488" cy="25090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5" action="ppaction://hlinksldjump" tooltip="Other: 1 @ -70.3%"/>
          </p:cNvPr>
          <p:cNvSpPr/>
          <p:nvPr/>
        </p:nvSpPr>
        <p:spPr>
          <a:xfrm>
            <a:off x="6569849" y="4696282"/>
            <a:ext cx="50488" cy="17838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>
            <a:hlinkClick r:id="rId5" action="ppaction://hlinksldjump" tooltip="Retired: 21 @ -11.0%"/>
          </p:cNvPr>
          <p:cNvSpPr/>
          <p:nvPr/>
        </p:nvSpPr>
        <p:spPr>
          <a:xfrm>
            <a:off x="5602164" y="4278690"/>
            <a:ext cx="1030873" cy="448129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77" name="Rectangle 976">
            <a:hlinkClick r:id="rId5" action="ppaction://hlinksldjump" tooltip="Android 3: 43 @ -7.2%"/>
          </p:cNvPr>
          <p:cNvSpPr/>
          <p:nvPr/>
        </p:nvSpPr>
        <p:spPr>
          <a:xfrm>
            <a:off x="6645737" y="4291390"/>
            <a:ext cx="363924" cy="201769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78" name="Rectangle 977">
            <a:hlinkClick r:id="rId5" action="ppaction://hlinksldjump" tooltip="iOS 4: 28 @ -29.8%"/>
          </p:cNvPr>
          <p:cNvSpPr/>
          <p:nvPr/>
        </p:nvSpPr>
        <p:spPr>
          <a:xfrm>
            <a:off x="7009661" y="4291390"/>
            <a:ext cx="237740" cy="201769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9" name="Rectangle 978">
            <a:hlinkClick r:id="rId5" action="ppaction://hlinksldjump" tooltip="iOS 5: 28 @ -38.7%"/>
          </p:cNvPr>
          <p:cNvSpPr/>
          <p:nvPr/>
        </p:nvSpPr>
        <p:spPr>
          <a:xfrm>
            <a:off x="7247401" y="4291390"/>
            <a:ext cx="234781" cy="201769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0" name="Rectangle 979">
            <a:hlinkClick r:id="rId5" action="ppaction://hlinksldjump" tooltip="Android 4: 28 @ -61.5%"/>
          </p:cNvPr>
          <p:cNvSpPr/>
          <p:nvPr/>
        </p:nvSpPr>
        <p:spPr>
          <a:xfrm>
            <a:off x="6645737" y="4493159"/>
            <a:ext cx="385524" cy="122641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81" name="Rectangle 980">
            <a:hlinkClick r:id="rId5" action="ppaction://hlinksldjump" tooltip="iOS 3: 22 @ -41.3%"/>
          </p:cNvPr>
          <p:cNvSpPr/>
          <p:nvPr/>
        </p:nvSpPr>
        <p:spPr>
          <a:xfrm>
            <a:off x="6645737" y="4615800"/>
            <a:ext cx="385524" cy="9832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82" name="Rectangle 981">
            <a:hlinkClick r:id="rId5" action="ppaction://hlinksldjump" tooltip="Java ME: 17 @ -50.3%"/>
          </p:cNvPr>
          <p:cNvSpPr/>
          <p:nvPr/>
        </p:nvSpPr>
        <p:spPr>
          <a:xfrm>
            <a:off x="7031261" y="4493159"/>
            <a:ext cx="222718" cy="127103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3" name="Rectangle 982">
            <a:hlinkClick r:id="rId5" action="ppaction://hlinksldjump" tooltip="Android 2: 12 @ -14.8%"/>
          </p:cNvPr>
          <p:cNvSpPr/>
          <p:nvPr/>
        </p:nvSpPr>
        <p:spPr>
          <a:xfrm>
            <a:off x="7031261" y="4620262"/>
            <a:ext cx="222718" cy="93858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Rectangle 983">
            <a:hlinkClick r:id="rId5" action="ppaction://hlinksldjump" tooltip="Windows: 11 @ -59.6%"/>
          </p:cNvPr>
          <p:cNvSpPr/>
          <p:nvPr/>
        </p:nvSpPr>
        <p:spPr>
          <a:xfrm>
            <a:off x="7253980" y="4493159"/>
            <a:ext cx="228203" cy="85608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5" name="Rectangle 984">
            <a:hlinkClick r:id="rId5" action="ppaction://hlinksldjump" tooltip="Black berry: 10 @ -51.2%"/>
          </p:cNvPr>
          <p:cNvSpPr/>
          <p:nvPr/>
        </p:nvSpPr>
        <p:spPr>
          <a:xfrm>
            <a:off x="7253980" y="4578767"/>
            <a:ext cx="228203" cy="76535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5" action="ppaction://hlinksldjump" tooltip="Symbian: 6 @ -16.2%"/>
          </p:cNvPr>
          <p:cNvSpPr/>
          <p:nvPr/>
        </p:nvSpPr>
        <p:spPr>
          <a:xfrm>
            <a:off x="7253980" y="4655303"/>
            <a:ext cx="175963" cy="58817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5" action="ppaction://hlinksldjump" tooltip="Android 1: 1 @ -69.4%"/>
          </p:cNvPr>
          <p:cNvSpPr/>
          <p:nvPr/>
        </p:nvSpPr>
        <p:spPr>
          <a:xfrm>
            <a:off x="7429942" y="4655303"/>
            <a:ext cx="52240" cy="38528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5" action="ppaction://hlinksldjump" tooltip="Other: 1 @ -45.4%"/>
          </p:cNvPr>
          <p:cNvSpPr/>
          <p:nvPr/>
        </p:nvSpPr>
        <p:spPr>
          <a:xfrm>
            <a:off x="7429942" y="4693831"/>
            <a:ext cx="52240" cy="20289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9" name="Rectangle 988">
            <a:hlinkClick r:id="rId5" action="ppaction://hlinksldjump" tooltip="Newbie: 17 @ -40.9%"/>
          </p:cNvPr>
          <p:cNvSpPr/>
          <p:nvPr/>
        </p:nvSpPr>
        <p:spPr>
          <a:xfrm>
            <a:off x="6633037" y="4278690"/>
            <a:ext cx="861846" cy="44812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90" name="Rectangle 989">
            <a:hlinkClick r:id="rId5" action="ppaction://hlinksldjump" tooltip="iOS 3: 30 @ +107.1%"/>
          </p:cNvPr>
          <p:cNvSpPr/>
          <p:nvPr/>
        </p:nvSpPr>
        <p:spPr>
          <a:xfrm>
            <a:off x="5614864" y="4739520"/>
            <a:ext cx="319249" cy="1588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91" name="Rectangle 990">
            <a:hlinkClick r:id="rId5" action="ppaction://hlinksldjump" tooltip="Android 4: 27 @ -46.2%"/>
          </p:cNvPr>
          <p:cNvSpPr/>
          <p:nvPr/>
        </p:nvSpPr>
        <p:spPr>
          <a:xfrm>
            <a:off x="5614864" y="4898401"/>
            <a:ext cx="319249" cy="141242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92" name="Rectangle 991">
            <a:hlinkClick r:id="rId5" action="ppaction://hlinksldjump" tooltip="Java ME: 19 @ +35.9%"/>
          </p:cNvPr>
          <p:cNvSpPr/>
          <p:nvPr/>
        </p:nvSpPr>
        <p:spPr>
          <a:xfrm>
            <a:off x="5934113" y="4739520"/>
            <a:ext cx="212836" cy="150675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3" name="Rectangle 992">
            <a:hlinkClick r:id="rId5" action="ppaction://hlinksldjump" tooltip="Windows: 19 @ +22.3%"/>
          </p:cNvPr>
          <p:cNvSpPr/>
          <p:nvPr/>
        </p:nvSpPr>
        <p:spPr>
          <a:xfrm>
            <a:off x="5934113" y="4890195"/>
            <a:ext cx="212836" cy="149448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5" action="ppaction://hlinksldjump" tooltip="iOS 5: 19 @ -55.1%"/>
          </p:cNvPr>
          <p:cNvSpPr/>
          <p:nvPr/>
        </p:nvSpPr>
        <p:spPr>
          <a:xfrm>
            <a:off x="6146949" y="4739520"/>
            <a:ext cx="213176" cy="146883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5" name="Rectangle 994">
            <a:hlinkClick r:id="rId5" action="ppaction://hlinksldjump" tooltip="Android 3: 19 @ -53.3%"/>
          </p:cNvPr>
          <p:cNvSpPr/>
          <p:nvPr/>
        </p:nvSpPr>
        <p:spPr>
          <a:xfrm>
            <a:off x="6360125" y="4739520"/>
            <a:ext cx="212184" cy="146883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6" name="Rectangle 995">
            <a:hlinkClick r:id="rId5" action="ppaction://hlinksldjump" tooltip="iOS 4: 14 @ -69.2%"/>
          </p:cNvPr>
          <p:cNvSpPr/>
          <p:nvPr/>
        </p:nvSpPr>
        <p:spPr>
          <a:xfrm>
            <a:off x="6146949" y="4886403"/>
            <a:ext cx="278767" cy="83467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7" name="Rectangle 996">
            <a:hlinkClick r:id="rId5" action="ppaction://hlinksldjump" tooltip="Android 2: 12 @ +18.0%"/>
          </p:cNvPr>
          <p:cNvSpPr/>
          <p:nvPr/>
        </p:nvSpPr>
        <p:spPr>
          <a:xfrm>
            <a:off x="6146949" y="4969870"/>
            <a:ext cx="278767" cy="69773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8" name="Rectangle 997">
            <a:hlinkClick r:id="rId5" action="ppaction://hlinksldjump" tooltip="Black berry: 7 @ -34.9%"/>
          </p:cNvPr>
          <p:cNvSpPr/>
          <p:nvPr/>
        </p:nvSpPr>
        <p:spPr>
          <a:xfrm>
            <a:off x="6425716" y="4886403"/>
            <a:ext cx="146593" cy="82322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5" action="ppaction://hlinksldjump" tooltip="Symbian: 5 @ -4.3%"/>
          </p:cNvPr>
          <p:cNvSpPr/>
          <p:nvPr/>
        </p:nvSpPr>
        <p:spPr>
          <a:xfrm>
            <a:off x="6425716" y="4968725"/>
            <a:ext cx="132426" cy="56917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5" action="ppaction://hlinksldjump" tooltip="Android 1: 1 @ +57.7%"/>
          </p:cNvPr>
          <p:cNvSpPr/>
          <p:nvPr/>
        </p:nvSpPr>
        <p:spPr>
          <a:xfrm>
            <a:off x="6425716" y="5025642"/>
            <a:ext cx="132426" cy="14001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5" action="ppaction://hlinksldjump" tooltip="Other: 1 @ +119.8%"/>
          </p:cNvPr>
          <p:cNvSpPr/>
          <p:nvPr/>
        </p:nvSpPr>
        <p:spPr>
          <a:xfrm>
            <a:off x="6558142" y="4968725"/>
            <a:ext cx="14168" cy="709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2" name="Rectangle 1001">
            <a:hlinkClick r:id="rId5" action="ppaction://hlinksldjump" tooltip="DINK: 14 @ -30.7%"/>
          </p:cNvPr>
          <p:cNvSpPr/>
          <p:nvPr/>
        </p:nvSpPr>
        <p:spPr>
          <a:xfrm>
            <a:off x="5602164" y="4726820"/>
            <a:ext cx="982845" cy="325523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03" name="Rectangle 1002">
            <a:hlinkClick r:id="rId5" action="ppaction://hlinksldjump" tooltip="Java ME: 21 @ -16.9%"/>
          </p:cNvPr>
          <p:cNvSpPr/>
          <p:nvPr/>
        </p:nvSpPr>
        <p:spPr>
          <a:xfrm>
            <a:off x="5614864" y="5065043"/>
            <a:ext cx="293773" cy="113020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4" name="Rectangle 1003">
            <a:hlinkClick r:id="rId5" action="ppaction://hlinksldjump" tooltip="Android 4: 18 @ -16.2%"/>
          </p:cNvPr>
          <p:cNvSpPr/>
          <p:nvPr/>
        </p:nvSpPr>
        <p:spPr>
          <a:xfrm>
            <a:off x="5614864" y="5178063"/>
            <a:ext cx="293773" cy="9698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5" name="Rectangle 1004">
            <a:hlinkClick r:id="rId5" action="ppaction://hlinksldjump" tooltip="iOS 4: 17 @ -40.0%"/>
          </p:cNvPr>
          <p:cNvSpPr/>
          <p:nvPr/>
        </p:nvSpPr>
        <p:spPr>
          <a:xfrm>
            <a:off x="5908637" y="5065043"/>
            <a:ext cx="262855" cy="105219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5" action="ppaction://hlinksldjump" tooltip="iOS 3: 17 @ +8.6%"/>
          </p:cNvPr>
          <p:cNvSpPr/>
          <p:nvPr/>
        </p:nvSpPr>
        <p:spPr>
          <a:xfrm>
            <a:off x="5908637" y="5170262"/>
            <a:ext cx="262855" cy="104786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5" action="ppaction://hlinksldjump" tooltip="Android 3: 16 @ -48.4%"/>
          </p:cNvPr>
          <p:cNvSpPr/>
          <p:nvPr/>
        </p:nvSpPr>
        <p:spPr>
          <a:xfrm>
            <a:off x="6171492" y="5065043"/>
            <a:ext cx="217520" cy="117296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8" name="Rectangle 1007">
            <a:hlinkClick r:id="rId5" action="ppaction://hlinksldjump" tooltip="iOS 5: 13 @ -17.5%"/>
          </p:cNvPr>
          <p:cNvSpPr/>
          <p:nvPr/>
        </p:nvSpPr>
        <p:spPr>
          <a:xfrm>
            <a:off x="6389011" y="5065043"/>
            <a:ext cx="183298" cy="117296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5" action="ppaction://hlinksldjump" tooltip="Black berry: 7 @ +71.7%"/>
          </p:cNvPr>
          <p:cNvSpPr/>
          <p:nvPr/>
        </p:nvSpPr>
        <p:spPr>
          <a:xfrm>
            <a:off x="6171492" y="5182339"/>
            <a:ext cx="127792" cy="92710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5" action="ppaction://hlinksldjump" tooltip="Windows: 5 @ -27.9%"/>
          </p:cNvPr>
          <p:cNvSpPr/>
          <p:nvPr/>
        </p:nvSpPr>
        <p:spPr>
          <a:xfrm>
            <a:off x="6299284" y="5182339"/>
            <a:ext cx="175208" cy="49072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1" name="Rectangle 1010">
            <a:hlinkClick r:id="rId5" action="ppaction://hlinksldjump" tooltip="Android 2: 5 @ -30.7%"/>
          </p:cNvPr>
          <p:cNvSpPr/>
          <p:nvPr/>
        </p:nvSpPr>
        <p:spPr>
          <a:xfrm>
            <a:off x="6299284" y="5231411"/>
            <a:ext cx="175208" cy="43638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5" action="ppaction://hlinksldjump" tooltip="Symbian: 4 @ +25.3%"/>
          </p:cNvPr>
          <p:cNvSpPr/>
          <p:nvPr/>
        </p:nvSpPr>
        <p:spPr>
          <a:xfrm>
            <a:off x="6474492" y="5182339"/>
            <a:ext cx="97817" cy="58602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5" action="ppaction://hlinksldjump" tooltip="Android 1: 1 @ -19.2%"/>
          </p:cNvPr>
          <p:cNvSpPr/>
          <p:nvPr/>
        </p:nvSpPr>
        <p:spPr>
          <a:xfrm>
            <a:off x="6474492" y="5240941"/>
            <a:ext cx="64714" cy="34108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5" action="ppaction://hlinksldjump" tooltip="Other: 1 @ +481.2%"/>
          </p:cNvPr>
          <p:cNvSpPr/>
          <p:nvPr/>
        </p:nvSpPr>
        <p:spPr>
          <a:xfrm>
            <a:off x="6539206" y="5240941"/>
            <a:ext cx="33103" cy="341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Rectangle 1014">
            <a:hlinkClick r:id="rId5" action="ppaction://hlinksldjump" tooltip="Listener: 10 @ -22.2%"/>
          </p:cNvPr>
          <p:cNvSpPr/>
          <p:nvPr/>
        </p:nvSpPr>
        <p:spPr>
          <a:xfrm>
            <a:off x="5602164" y="5052343"/>
            <a:ext cx="982845" cy="23540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16" name="Rectangle 1015">
            <a:hlinkClick r:id="rId5" action="ppaction://hlinksldjump" tooltip="Android 4: 16 @ +23.6%"/>
          </p:cNvPr>
          <p:cNvSpPr/>
          <p:nvPr/>
        </p:nvSpPr>
        <p:spPr>
          <a:xfrm>
            <a:off x="6597709" y="4739520"/>
            <a:ext cx="243511" cy="106518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7" name="Rectangle 1016">
            <a:hlinkClick r:id="rId5" action="ppaction://hlinksldjump" tooltip="Android 3: 15 @ -12.1%"/>
          </p:cNvPr>
          <p:cNvSpPr/>
          <p:nvPr/>
        </p:nvSpPr>
        <p:spPr>
          <a:xfrm>
            <a:off x="6841220" y="4739520"/>
            <a:ext cx="235101" cy="106518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8" name="Rectangle 1017">
            <a:hlinkClick r:id="rId5" action="ppaction://hlinksldjump" tooltip="iOS 4: 12 @ -13.2%"/>
          </p:cNvPr>
          <p:cNvSpPr/>
          <p:nvPr/>
        </p:nvSpPr>
        <p:spPr>
          <a:xfrm>
            <a:off x="6597709" y="4846038"/>
            <a:ext cx="213776" cy="93518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5" action="ppaction://hlinksldjump" tooltip="iOS 5: 12 @ -50.6%"/>
          </p:cNvPr>
          <p:cNvSpPr/>
          <p:nvPr/>
        </p:nvSpPr>
        <p:spPr>
          <a:xfrm>
            <a:off x="6597709" y="4939556"/>
            <a:ext cx="213776" cy="88129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5" action="ppaction://hlinksldjump" tooltip="iOS 3: 7 @ -41.9%"/>
          </p:cNvPr>
          <p:cNvSpPr/>
          <p:nvPr/>
        </p:nvSpPr>
        <p:spPr>
          <a:xfrm>
            <a:off x="6811485" y="4846038"/>
            <a:ext cx="132666" cy="86002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1" name="Rectangle 1020">
            <a:hlinkClick r:id="rId5" action="ppaction://hlinksldjump" tooltip="Java ME: 7 @ -38.8%"/>
          </p:cNvPr>
          <p:cNvSpPr/>
          <p:nvPr/>
        </p:nvSpPr>
        <p:spPr>
          <a:xfrm>
            <a:off x="6944151" y="4846038"/>
            <a:ext cx="132169" cy="86002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5" action="ppaction://hlinksldjump" tooltip="Windows: 6 @ +42.7%"/>
          </p:cNvPr>
          <p:cNvSpPr/>
          <p:nvPr/>
        </p:nvSpPr>
        <p:spPr>
          <a:xfrm>
            <a:off x="6811485" y="4932040"/>
            <a:ext cx="163743" cy="60720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5" action="ppaction://hlinksldjump" tooltip="Black berry: 4 @ -45.4%"/>
          </p:cNvPr>
          <p:cNvSpPr/>
          <p:nvPr/>
        </p:nvSpPr>
        <p:spPr>
          <a:xfrm>
            <a:off x="6811485" y="4992760"/>
            <a:ext cx="163743" cy="34925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5" action="ppaction://hlinksldjump" tooltip="Android 2: 3 @ -67.3%"/>
          </p:cNvPr>
          <p:cNvSpPr/>
          <p:nvPr/>
        </p:nvSpPr>
        <p:spPr>
          <a:xfrm>
            <a:off x="6975227" y="4932040"/>
            <a:ext cx="101093" cy="50111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5" action="ppaction://hlinksldjump" tooltip="Symbian: 2 @ +7.7%"/>
          </p:cNvPr>
          <p:cNvSpPr/>
          <p:nvPr/>
        </p:nvSpPr>
        <p:spPr>
          <a:xfrm>
            <a:off x="6975227" y="4982151"/>
            <a:ext cx="88839" cy="45534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5" action="ppaction://hlinksldjump" tooltip="Android 1: 0 @ -59.8%"/>
          </p:cNvPr>
          <p:cNvSpPr/>
          <p:nvPr/>
        </p:nvSpPr>
        <p:spPr>
          <a:xfrm>
            <a:off x="7064066" y="4982151"/>
            <a:ext cx="12254" cy="45534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Rectangle 1026">
            <a:hlinkClick r:id="rId5" action="ppaction://hlinksldjump" tooltip="Browser: 7 @ -26.4%"/>
          </p:cNvPr>
          <p:cNvSpPr/>
          <p:nvPr/>
        </p:nvSpPr>
        <p:spPr>
          <a:xfrm>
            <a:off x="6585009" y="4726820"/>
            <a:ext cx="504011" cy="313565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28" name="Rectangle 1027">
            <a:hlinkClick r:id="rId5" action="ppaction://hlinksldjump" tooltip="Android 3: 13 @ +91.5%"/>
          </p:cNvPr>
          <p:cNvSpPr/>
          <p:nvPr/>
        </p:nvSpPr>
        <p:spPr>
          <a:xfrm>
            <a:off x="7101721" y="4739520"/>
            <a:ext cx="205190" cy="102946"/>
          </a:xfrm>
          <a:prstGeom prst="rect">
            <a:avLst/>
          </a:prstGeom>
          <a:solidFill>
            <a:srgbClr val="1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9" name="Rectangle 1028">
            <a:hlinkClick r:id="rId5" action="ppaction://hlinksldjump" tooltip="iOS 5: 11 @ -29.1%"/>
          </p:cNvPr>
          <p:cNvSpPr/>
          <p:nvPr/>
        </p:nvSpPr>
        <p:spPr>
          <a:xfrm>
            <a:off x="7306911" y="4739520"/>
            <a:ext cx="175272" cy="102946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5" action="ppaction://hlinksldjump" tooltip="Android 4: 9 @ -36.4%"/>
          </p:cNvPr>
          <p:cNvSpPr/>
          <p:nvPr/>
        </p:nvSpPr>
        <p:spPr>
          <a:xfrm>
            <a:off x="7101721" y="4842466"/>
            <a:ext cx="155059" cy="93942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Rectangle 1030">
            <a:hlinkClick r:id="rId5" action="ppaction://hlinksldjump" tooltip="Java ME: 9 @ +8.0%"/>
          </p:cNvPr>
          <p:cNvSpPr/>
          <p:nvPr/>
        </p:nvSpPr>
        <p:spPr>
          <a:xfrm>
            <a:off x="7101721" y="4936408"/>
            <a:ext cx="155059" cy="91277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5" action="ppaction://hlinksldjump" tooltip="iOS 3: 7 @ +45.2%"/>
          </p:cNvPr>
          <p:cNvSpPr/>
          <p:nvPr/>
        </p:nvSpPr>
        <p:spPr>
          <a:xfrm>
            <a:off x="7256779" y="4842466"/>
            <a:ext cx="127715" cy="88209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5" action="ppaction://hlinksldjump" tooltip="iOS 4: 5 @ -67.2%"/>
          </p:cNvPr>
          <p:cNvSpPr/>
          <p:nvPr/>
        </p:nvSpPr>
        <p:spPr>
          <a:xfrm>
            <a:off x="7384495" y="4842466"/>
            <a:ext cx="97688" cy="88209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Rectangle 1033">
            <a:hlinkClick r:id="rId5" action="ppaction://hlinksldjump" tooltip="Windows: 5 @ -43.7%"/>
          </p:cNvPr>
          <p:cNvSpPr/>
          <p:nvPr/>
        </p:nvSpPr>
        <p:spPr>
          <a:xfrm>
            <a:off x="7256779" y="4930675"/>
            <a:ext cx="133340" cy="57885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5" action="ppaction://hlinksldjump" tooltip="Android 2: 3 @ -0.8%"/>
          </p:cNvPr>
          <p:cNvSpPr/>
          <p:nvPr/>
        </p:nvSpPr>
        <p:spPr>
          <a:xfrm>
            <a:off x="7256779" y="4988560"/>
            <a:ext cx="133340" cy="39125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5" action="ppaction://hlinksldjump" tooltip="Black berry: 3 @ -34.6%"/>
          </p:cNvPr>
          <p:cNvSpPr/>
          <p:nvPr/>
        </p:nvSpPr>
        <p:spPr>
          <a:xfrm>
            <a:off x="7390119" y="4930675"/>
            <a:ext cx="92063" cy="45198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5" action="ppaction://hlinksldjump" tooltip="Symbian: 2 @ +117.2%"/>
          </p:cNvPr>
          <p:cNvSpPr/>
          <p:nvPr/>
        </p:nvSpPr>
        <p:spPr>
          <a:xfrm>
            <a:off x="7390119" y="4975873"/>
            <a:ext cx="92063" cy="398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5" action="ppaction://hlinksldjump" tooltip="Android 1: 1 @ +783.4%"/>
          </p:cNvPr>
          <p:cNvSpPr/>
          <p:nvPr/>
        </p:nvSpPr>
        <p:spPr>
          <a:xfrm>
            <a:off x="7390119" y="5015723"/>
            <a:ext cx="73943" cy="119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5" action="ppaction://hlinksldjump" tooltip="Other: 0 @ -39.8%"/>
          </p:cNvPr>
          <p:cNvSpPr/>
          <p:nvPr/>
        </p:nvSpPr>
        <p:spPr>
          <a:xfrm>
            <a:off x="7464062" y="5015723"/>
            <a:ext cx="18121" cy="11962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5" action="ppaction://hlinksldjump" tooltip="Cameraman: 6 @ -18.2%"/>
          </p:cNvPr>
          <p:cNvSpPr/>
          <p:nvPr/>
        </p:nvSpPr>
        <p:spPr>
          <a:xfrm>
            <a:off x="7089021" y="4726820"/>
            <a:ext cx="405862" cy="313565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41" name="Rectangle 1040">
            <a:hlinkClick r:id="rId5" action="ppaction://hlinksldjump" tooltip="iOS 3: 7 @ +81.2%"/>
          </p:cNvPr>
          <p:cNvSpPr/>
          <p:nvPr/>
        </p:nvSpPr>
        <p:spPr>
          <a:xfrm>
            <a:off x="6597709" y="5053085"/>
            <a:ext cx="172794" cy="66884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2" name="Rectangle 1041">
            <a:hlinkClick r:id="rId5" action="ppaction://hlinksldjump" tooltip="Android 4: 7 @ -49.8%"/>
          </p:cNvPr>
          <p:cNvSpPr/>
          <p:nvPr/>
        </p:nvSpPr>
        <p:spPr>
          <a:xfrm>
            <a:off x="6770504" y="5053085"/>
            <a:ext cx="170652" cy="66884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3" name="Rectangle 1042">
            <a:hlinkClick r:id="rId5" action="ppaction://hlinksldjump" tooltip="iOS 5: 6 @ -11.4%"/>
          </p:cNvPr>
          <p:cNvSpPr/>
          <p:nvPr/>
        </p:nvSpPr>
        <p:spPr>
          <a:xfrm>
            <a:off x="6597709" y="5119969"/>
            <a:ext cx="129383" cy="7770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5" action="ppaction://hlinksldjump" tooltip="Android 3: 6 @ -24.8%"/>
          </p:cNvPr>
          <p:cNvSpPr/>
          <p:nvPr/>
        </p:nvSpPr>
        <p:spPr>
          <a:xfrm>
            <a:off x="6597709" y="5197672"/>
            <a:ext cx="129383" cy="77377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5" action="ppaction://hlinksldjump" tooltip="iOS 4: 6 @ -55.1%"/>
          </p:cNvPr>
          <p:cNvSpPr/>
          <p:nvPr/>
        </p:nvSpPr>
        <p:spPr>
          <a:xfrm>
            <a:off x="6727092" y="5119969"/>
            <a:ext cx="112587" cy="78790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5" action="ppaction://hlinksldjump" tooltip="Java ME: 5 @ -14.7%"/>
          </p:cNvPr>
          <p:cNvSpPr/>
          <p:nvPr/>
        </p:nvSpPr>
        <p:spPr>
          <a:xfrm>
            <a:off x="6839680" y="5119969"/>
            <a:ext cx="101476" cy="78790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7" name="Rectangle 1046">
            <a:hlinkClick r:id="rId5" action="ppaction://hlinksldjump" tooltip="Android 2: 4 @ +61.1%"/>
          </p:cNvPr>
          <p:cNvSpPr/>
          <p:nvPr/>
        </p:nvSpPr>
        <p:spPr>
          <a:xfrm>
            <a:off x="6727092" y="5198759"/>
            <a:ext cx="151964" cy="42846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5" action="ppaction://hlinksldjump" tooltip="Windows: 3 @ -3.8%"/>
          </p:cNvPr>
          <p:cNvSpPr/>
          <p:nvPr/>
        </p:nvSpPr>
        <p:spPr>
          <a:xfrm>
            <a:off x="6727092" y="5241605"/>
            <a:ext cx="151964" cy="33444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5" action="ppaction://hlinksldjump" tooltip="Black berry: 1 @ -20.5%"/>
          </p:cNvPr>
          <p:cNvSpPr/>
          <p:nvPr/>
        </p:nvSpPr>
        <p:spPr>
          <a:xfrm>
            <a:off x="6879057" y="5198759"/>
            <a:ext cx="62099" cy="3325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0" name="Rectangle 1049">
            <a:hlinkClick r:id="rId5" action="ppaction://hlinksldjump" tooltip="Android 1: 1 @ +276.5%"/>
          </p:cNvPr>
          <p:cNvSpPr/>
          <p:nvPr/>
        </p:nvSpPr>
        <p:spPr>
          <a:xfrm>
            <a:off x="6879057" y="5232018"/>
            <a:ext cx="62099" cy="275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1" name="Rectangle 1050">
            <a:hlinkClick r:id="rId5" action="ppaction://hlinksldjump" tooltip="Symbian: 1 @ -67.8%"/>
          </p:cNvPr>
          <p:cNvSpPr/>
          <p:nvPr/>
        </p:nvSpPr>
        <p:spPr>
          <a:xfrm>
            <a:off x="6879057" y="5259543"/>
            <a:ext cx="55408" cy="15506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2" name="Rectangle 1051">
            <a:hlinkClick r:id="rId5" action="ppaction://hlinksldjump" tooltip="Other: 0 @ -60.1%"/>
          </p:cNvPr>
          <p:cNvSpPr/>
          <p:nvPr/>
        </p:nvSpPr>
        <p:spPr>
          <a:xfrm>
            <a:off x="6934465" y="5259543"/>
            <a:ext cx="6690" cy="15506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3" name="Rectangle 1052">
            <a:hlinkClick r:id="rId5" action="ppaction://hlinksldjump" tooltip="Traveller: 4 @ -22.4%"/>
          </p:cNvPr>
          <p:cNvSpPr/>
          <p:nvPr/>
        </p:nvSpPr>
        <p:spPr>
          <a:xfrm>
            <a:off x="6585009" y="5040385"/>
            <a:ext cx="368846" cy="247364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Traveller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54" name="Rectangle 1053">
            <a:hlinkClick r:id="rId5" action="ppaction://hlinksldjump" tooltip="Android 4: 8 @ +75.6%"/>
          </p:cNvPr>
          <p:cNvSpPr/>
          <p:nvPr/>
        </p:nvSpPr>
        <p:spPr>
          <a:xfrm>
            <a:off x="6966555" y="5053085"/>
            <a:ext cx="158642" cy="81731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5" name="Rectangle 1054">
            <a:hlinkClick r:id="rId5" action="ppaction://hlinksldjump" tooltip="iOS 5: 8 @ +125.1%"/>
          </p:cNvPr>
          <p:cNvSpPr/>
          <p:nvPr/>
        </p:nvSpPr>
        <p:spPr>
          <a:xfrm>
            <a:off x="7125197" y="5053085"/>
            <a:ext cx="152442" cy="817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6" name="Rectangle 1055">
            <a:hlinkClick r:id="rId5" action="ppaction://hlinksldjump" tooltip="iOS 3: 8 @ +38.6%"/>
          </p:cNvPr>
          <p:cNvSpPr/>
          <p:nvPr/>
        </p:nvSpPr>
        <p:spPr>
          <a:xfrm>
            <a:off x="6966555" y="5134816"/>
            <a:ext cx="145078" cy="81234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7" name="Rectangle 1056">
            <a:hlinkClick r:id="rId5" action="ppaction://hlinksldjump" tooltip="iOS 4: 6 @ +10.9%"/>
          </p:cNvPr>
          <p:cNvSpPr/>
          <p:nvPr/>
        </p:nvSpPr>
        <p:spPr>
          <a:xfrm>
            <a:off x="6966555" y="5216050"/>
            <a:ext cx="145078" cy="58998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5" action="ppaction://hlinksldjump" tooltip="Java ME: 4 @ -3.6%"/>
          </p:cNvPr>
          <p:cNvSpPr/>
          <p:nvPr/>
        </p:nvSpPr>
        <p:spPr>
          <a:xfrm>
            <a:off x="7111633" y="5134816"/>
            <a:ext cx="85959" cy="75226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5" action="ppaction://hlinksldjump" tooltip="Android 3: 4 @ -51.9%"/>
          </p:cNvPr>
          <p:cNvSpPr/>
          <p:nvPr/>
        </p:nvSpPr>
        <p:spPr>
          <a:xfrm>
            <a:off x="7197592" y="5134816"/>
            <a:ext cx="80047" cy="75226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0" name="Rectangle 1059">
            <a:hlinkClick r:id="rId5" action="ppaction://hlinksldjump" tooltip="Windows: 3 @ +9.0%"/>
          </p:cNvPr>
          <p:cNvSpPr/>
          <p:nvPr/>
        </p:nvSpPr>
        <p:spPr>
          <a:xfrm>
            <a:off x="7111633" y="5210042"/>
            <a:ext cx="126105" cy="41777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5" action="ppaction://hlinksldjump" tooltip="Black berry: 2 @ -32.8%"/>
          </p:cNvPr>
          <p:cNvSpPr/>
          <p:nvPr/>
        </p:nvSpPr>
        <p:spPr>
          <a:xfrm>
            <a:off x="7111633" y="5251819"/>
            <a:ext cx="126105" cy="23230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Rectangle 1061">
            <a:hlinkClick r:id="rId5" action="ppaction://hlinksldjump" tooltip="Android 2: 1 @ -50.1%"/>
          </p:cNvPr>
          <p:cNvSpPr/>
          <p:nvPr/>
        </p:nvSpPr>
        <p:spPr>
          <a:xfrm>
            <a:off x="7237738" y="5210042"/>
            <a:ext cx="39901" cy="47033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5" action="ppaction://hlinksldjump" tooltip="Symbian: 0 @ -57.4%"/>
          </p:cNvPr>
          <p:cNvSpPr/>
          <p:nvPr/>
        </p:nvSpPr>
        <p:spPr>
          <a:xfrm>
            <a:off x="7237738" y="5257075"/>
            <a:ext cx="31066" cy="17974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4" name="Rectangle 1063">
            <a:hlinkClick r:id="rId5" action="ppaction://hlinksldjump" tooltip="Android 1: 0 @ -79.4%"/>
          </p:cNvPr>
          <p:cNvSpPr/>
          <p:nvPr/>
        </p:nvSpPr>
        <p:spPr>
          <a:xfrm>
            <a:off x="7268804" y="5257075"/>
            <a:ext cx="8836" cy="17974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5" name="Rectangle 1064">
            <a:hlinkClick r:id="rId5" action="ppaction://hlinksldjump" tooltip="Connected: 4 @ +8.9%"/>
          </p:cNvPr>
          <p:cNvSpPr/>
          <p:nvPr/>
        </p:nvSpPr>
        <p:spPr>
          <a:xfrm>
            <a:off x="6953855" y="5040385"/>
            <a:ext cx="336484" cy="247364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66" name="Rectangle 1065">
            <a:hlinkClick r:id="rId5" action="ppaction://hlinksldjump" tooltip="Android 3: 8 @ +110.7%"/>
          </p:cNvPr>
          <p:cNvSpPr/>
          <p:nvPr/>
        </p:nvSpPr>
        <p:spPr>
          <a:xfrm>
            <a:off x="7303039" y="5053085"/>
            <a:ext cx="179144" cy="613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7" name="Rectangle 1066">
            <a:hlinkClick r:id="rId5" action="ppaction://hlinksldjump" tooltip="Android 4: 4 @ -15.5%"/>
          </p:cNvPr>
          <p:cNvSpPr/>
          <p:nvPr/>
        </p:nvSpPr>
        <p:spPr>
          <a:xfrm>
            <a:off x="7303039" y="5114469"/>
            <a:ext cx="95940" cy="63329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8" name="Rectangle 1067">
            <a:hlinkClick r:id="rId5" action="ppaction://hlinksldjump" tooltip="iOS 4: 4 @ -40.2%"/>
          </p:cNvPr>
          <p:cNvSpPr/>
          <p:nvPr/>
        </p:nvSpPr>
        <p:spPr>
          <a:xfrm>
            <a:off x="7398979" y="5114469"/>
            <a:ext cx="83203" cy="63329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9" name="Rectangle 1068">
            <a:hlinkClick r:id="rId5" action="ppaction://hlinksldjump" tooltip="Java ME: 3 @ -15.5%"/>
          </p:cNvPr>
          <p:cNvSpPr/>
          <p:nvPr/>
        </p:nvSpPr>
        <p:spPr>
          <a:xfrm>
            <a:off x="7303039" y="5177798"/>
            <a:ext cx="93106" cy="445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0" name="Rectangle 1069">
            <a:hlinkClick r:id="rId5" action="ppaction://hlinksldjump" tooltip="iOS 3: 3 @ -20.8%"/>
          </p:cNvPr>
          <p:cNvSpPr/>
          <p:nvPr/>
        </p:nvSpPr>
        <p:spPr>
          <a:xfrm>
            <a:off x="7396146" y="5177798"/>
            <a:ext cx="86037" cy="44578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1" name="Rectangle 1070">
            <a:hlinkClick r:id="rId5" action="ppaction://hlinksldjump" tooltip="iOS 5: 2 @ -53.8%"/>
          </p:cNvPr>
          <p:cNvSpPr/>
          <p:nvPr/>
        </p:nvSpPr>
        <p:spPr>
          <a:xfrm>
            <a:off x="7303039" y="5222376"/>
            <a:ext cx="97791" cy="32397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2" name="Rectangle 1071">
            <a:hlinkClick r:id="rId5" action="ppaction://hlinksldjump" tooltip="Windows: 1 @ -46.4%"/>
          </p:cNvPr>
          <p:cNvSpPr/>
          <p:nvPr/>
        </p:nvSpPr>
        <p:spPr>
          <a:xfrm>
            <a:off x="7303039" y="5254773"/>
            <a:ext cx="97791" cy="20276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3" name="Rectangle 1072">
            <a:hlinkClick r:id="rId5" action="ppaction://hlinksldjump" tooltip="Black berry: 1 @ -24.0%"/>
          </p:cNvPr>
          <p:cNvSpPr/>
          <p:nvPr/>
        </p:nvSpPr>
        <p:spPr>
          <a:xfrm>
            <a:off x="7400830" y="5222376"/>
            <a:ext cx="46929" cy="3484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5" action="ppaction://hlinksldjump" tooltip="Android 2: 1 @ -74.2%"/>
          </p:cNvPr>
          <p:cNvSpPr/>
          <p:nvPr/>
        </p:nvSpPr>
        <p:spPr>
          <a:xfrm>
            <a:off x="7447759" y="5222376"/>
            <a:ext cx="34424" cy="34847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5" action="ppaction://hlinksldjump" tooltip="Symbian: 1 @ +inf%"/>
          </p:cNvPr>
          <p:cNvSpPr/>
          <p:nvPr/>
        </p:nvSpPr>
        <p:spPr>
          <a:xfrm>
            <a:off x="7400830" y="5257223"/>
            <a:ext cx="53421" cy="178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6" name="Rectangle 1075">
            <a:hlinkClick r:id="rId5" action="ppaction://hlinksldjump" tooltip="Android 1: 0 @ +inf%"/>
          </p:cNvPr>
          <p:cNvSpPr/>
          <p:nvPr/>
        </p:nvSpPr>
        <p:spPr>
          <a:xfrm>
            <a:off x="7454250" y="5257223"/>
            <a:ext cx="27932" cy="178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7" name="Rectangle 1076">
            <a:hlinkClick r:id="rId5" action="ppaction://hlinksldjump" tooltip="Picky: 2 @ -18.0%"/>
          </p:cNvPr>
          <p:cNvSpPr/>
          <p:nvPr/>
        </p:nvSpPr>
        <p:spPr>
          <a:xfrm>
            <a:off x="7290339" y="5040385"/>
            <a:ext cx="204544" cy="247364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8" name="Rectangle 1077">
            <a:hlinkClick r:id="rId5" action="ppaction://hlinksldjump" tooltip="Travel: 10 @ -25.3%"/>
          </p:cNvPr>
          <p:cNvSpPr/>
          <p:nvPr/>
        </p:nvSpPr>
        <p:spPr>
          <a:xfrm>
            <a:off x="5589464" y="4265990"/>
            <a:ext cx="1918119" cy="103445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79" name="Rectangle 1078">
            <a:hlinkClick r:id="rId5" action="ppaction://hlinksldjump" tooltip="Android 3: 53 @ +52.1%"/>
          </p:cNvPr>
          <p:cNvSpPr/>
          <p:nvPr/>
        </p:nvSpPr>
        <p:spPr>
          <a:xfrm>
            <a:off x="7532983" y="4291390"/>
            <a:ext cx="375395" cy="239460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0" name="Rectangle 1079">
            <a:hlinkClick r:id="rId5" action="ppaction://hlinksldjump" tooltip="iOS 5: 33 @ -23.8%"/>
          </p:cNvPr>
          <p:cNvSpPr/>
          <p:nvPr/>
        </p:nvSpPr>
        <p:spPr>
          <a:xfrm>
            <a:off x="7908378" y="4291390"/>
            <a:ext cx="231828" cy="239460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1" name="Rectangle 1080">
            <a:hlinkClick r:id="rId5" action="ppaction://hlinksldjump" tooltip="iOS 4: 30 @ -23.2%"/>
          </p:cNvPr>
          <p:cNvSpPr/>
          <p:nvPr/>
        </p:nvSpPr>
        <p:spPr>
          <a:xfrm>
            <a:off x="8140206" y="4291390"/>
            <a:ext cx="210053" cy="239460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2" name="Rectangle 1081">
            <a:hlinkClick r:id="rId5" action="ppaction://hlinksldjump" tooltip="iOS 3: 23 @ -36.9%"/>
          </p:cNvPr>
          <p:cNvSpPr/>
          <p:nvPr/>
        </p:nvSpPr>
        <p:spPr>
          <a:xfrm>
            <a:off x="7532983" y="4530850"/>
            <a:ext cx="354185" cy="111807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3" name="Rectangle 1082">
            <a:hlinkClick r:id="rId5" action="ppaction://hlinksldjump" tooltip="Android 4: 20 @ -55.2%"/>
          </p:cNvPr>
          <p:cNvSpPr/>
          <p:nvPr/>
        </p:nvSpPr>
        <p:spPr>
          <a:xfrm>
            <a:off x="7532983" y="4642657"/>
            <a:ext cx="354185" cy="94989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4" name="Rectangle 1083">
            <a:hlinkClick r:id="rId5" action="ppaction://hlinksldjump" tooltip="Windows: 17 @ +98.1%"/>
          </p:cNvPr>
          <p:cNvSpPr/>
          <p:nvPr/>
        </p:nvSpPr>
        <p:spPr>
          <a:xfrm>
            <a:off x="7887167" y="4530850"/>
            <a:ext cx="266710" cy="110214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5" name="Rectangle 1084">
            <a:hlinkClick r:id="rId5" action="ppaction://hlinksldjump" tooltip="Java ME: 15 @ -14.0%"/>
          </p:cNvPr>
          <p:cNvSpPr/>
          <p:nvPr/>
        </p:nvSpPr>
        <p:spPr>
          <a:xfrm>
            <a:off x="7887167" y="4641064"/>
            <a:ext cx="266710" cy="96582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6" name="Rectangle 1085">
            <a:hlinkClick r:id="rId5" action="ppaction://hlinksldjump" tooltip="Android 2: 11 @ -28.4%"/>
          </p:cNvPr>
          <p:cNvSpPr/>
          <p:nvPr/>
        </p:nvSpPr>
        <p:spPr>
          <a:xfrm>
            <a:off x="8153877" y="4530850"/>
            <a:ext cx="196382" cy="9708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7" name="Rectangle 1086">
            <a:hlinkClick r:id="rId5" action="ppaction://hlinksldjump" tooltip="Black berry: 7 @ -9.2%"/>
          </p:cNvPr>
          <p:cNvSpPr/>
          <p:nvPr/>
        </p:nvSpPr>
        <p:spPr>
          <a:xfrm>
            <a:off x="8153877" y="4627937"/>
            <a:ext cx="196382" cy="56843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8" name="Rectangle 1087">
            <a:hlinkClick r:id="rId5" action="ppaction://hlinksldjump" tooltip="Symbian: 5 @ -11.1%"/>
          </p:cNvPr>
          <p:cNvSpPr/>
          <p:nvPr/>
        </p:nvSpPr>
        <p:spPr>
          <a:xfrm>
            <a:off x="8153877" y="4684780"/>
            <a:ext cx="155798" cy="52866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9" name="Rectangle 1088">
            <a:hlinkClick r:id="rId5" action="ppaction://hlinksldjump" tooltip="Other: 1 @ +101.3%"/>
          </p:cNvPr>
          <p:cNvSpPr/>
          <p:nvPr/>
        </p:nvSpPr>
        <p:spPr>
          <a:xfrm>
            <a:off x="8309675" y="4684780"/>
            <a:ext cx="40584" cy="370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0" name="Rectangle 1089">
            <a:hlinkClick r:id="rId5" action="ppaction://hlinksldjump" tooltip="Android 1: 0 @ -72.3%"/>
          </p:cNvPr>
          <p:cNvSpPr/>
          <p:nvPr/>
        </p:nvSpPr>
        <p:spPr>
          <a:xfrm>
            <a:off x="8309675" y="4721812"/>
            <a:ext cx="40584" cy="15834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1" name="Rectangle 1090">
            <a:hlinkClick r:id="rId5" action="ppaction://hlinksldjump" tooltip="Newbie: 18 @ -15.5%"/>
          </p:cNvPr>
          <p:cNvSpPr/>
          <p:nvPr/>
        </p:nvSpPr>
        <p:spPr>
          <a:xfrm>
            <a:off x="7520283" y="4278690"/>
            <a:ext cx="842676" cy="47165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92" name="Rectangle 1091">
            <a:hlinkClick r:id="rId5" action="ppaction://hlinksldjump" tooltip="Android 3: 43 @ +108.3%"/>
          </p:cNvPr>
          <p:cNvSpPr/>
          <p:nvPr/>
        </p:nvSpPr>
        <p:spPr>
          <a:xfrm>
            <a:off x="8375659" y="4291390"/>
            <a:ext cx="422442" cy="1740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3" name="Rectangle 1092">
            <a:hlinkClick r:id="rId5" action="ppaction://hlinksldjump" tooltip="iOS 4: 33 @ -22.3%"/>
          </p:cNvPr>
          <p:cNvSpPr/>
          <p:nvPr/>
        </p:nvSpPr>
        <p:spPr>
          <a:xfrm>
            <a:off x="8798101" y="4291390"/>
            <a:ext cx="320499" cy="174078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4" name="Rectangle 1093">
            <a:hlinkClick r:id="rId5" action="ppaction://hlinksldjump" tooltip="Android 4: 27 @ +0.3%"/>
          </p:cNvPr>
          <p:cNvSpPr/>
          <p:nvPr/>
        </p:nvSpPr>
        <p:spPr>
          <a:xfrm>
            <a:off x="8375659" y="4465468"/>
            <a:ext cx="307975" cy="149044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5" name="Rectangle 1094">
            <a:hlinkClick r:id="rId5" action="ppaction://hlinksldjump" tooltip="iOS 3: 22 @ -6.2%"/>
          </p:cNvPr>
          <p:cNvSpPr/>
          <p:nvPr/>
        </p:nvSpPr>
        <p:spPr>
          <a:xfrm>
            <a:off x="8375659" y="4614513"/>
            <a:ext cx="307975" cy="123133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6" name="Rectangle 1095">
            <a:hlinkClick r:id="rId5" action="ppaction://hlinksldjump" tooltip="iOS 5: 21 @ -10.3%"/>
          </p:cNvPr>
          <p:cNvSpPr/>
          <p:nvPr/>
        </p:nvSpPr>
        <p:spPr>
          <a:xfrm>
            <a:off x="8683634" y="4465468"/>
            <a:ext cx="246372" cy="142845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7" name="Rectangle 1096">
            <a:hlinkClick r:id="rId5" action="ppaction://hlinksldjump" tooltip="Java ME: 16 @ +8.2%"/>
          </p:cNvPr>
          <p:cNvSpPr/>
          <p:nvPr/>
        </p:nvSpPr>
        <p:spPr>
          <a:xfrm>
            <a:off x="8930006" y="4465468"/>
            <a:ext cx="188594" cy="142845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Rectangle 1097">
            <a:hlinkClick r:id="rId5" action="ppaction://hlinksldjump" tooltip="Windows: 12 @ +2.4%"/>
          </p:cNvPr>
          <p:cNvSpPr/>
          <p:nvPr/>
        </p:nvSpPr>
        <p:spPr>
          <a:xfrm>
            <a:off x="8683634" y="4608313"/>
            <a:ext cx="151616" cy="129333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9" name="Rectangle 1098">
            <a:hlinkClick r:id="rId5" action="ppaction://hlinksldjump" tooltip="Android 2: 9 @ +10.4%"/>
          </p:cNvPr>
          <p:cNvSpPr/>
          <p:nvPr/>
        </p:nvSpPr>
        <p:spPr>
          <a:xfrm>
            <a:off x="8835250" y="4608313"/>
            <a:ext cx="219124" cy="67616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0" name="Rectangle 1099">
            <a:hlinkClick r:id="rId5" action="ppaction://hlinksldjump" tooltip="Black berry: 8 @ -7.9%"/>
          </p:cNvPr>
          <p:cNvSpPr/>
          <p:nvPr/>
        </p:nvSpPr>
        <p:spPr>
          <a:xfrm>
            <a:off x="8835250" y="4675929"/>
            <a:ext cx="219124" cy="61717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1" name="Rectangle 1100">
            <a:hlinkClick r:id="rId5" action="ppaction://hlinksldjump" tooltip="Symbian: 2 @ -47.5%"/>
          </p:cNvPr>
          <p:cNvSpPr/>
          <p:nvPr/>
        </p:nvSpPr>
        <p:spPr>
          <a:xfrm>
            <a:off x="9054374" y="4608313"/>
            <a:ext cx="64226" cy="61416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2" name="Rectangle 1101">
            <a:hlinkClick r:id="rId5" action="ppaction://hlinksldjump" tooltip="Android 1: 2 @ +224.2%"/>
          </p:cNvPr>
          <p:cNvSpPr/>
          <p:nvPr/>
        </p:nvSpPr>
        <p:spPr>
          <a:xfrm>
            <a:off x="9054374" y="4669728"/>
            <a:ext cx="64226" cy="455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3" name="Rectangle 1102">
            <a:hlinkClick r:id="rId5" action="ppaction://hlinksldjump" tooltip="Other: 1 @ -56.0%"/>
          </p:cNvPr>
          <p:cNvSpPr/>
          <p:nvPr/>
        </p:nvSpPr>
        <p:spPr>
          <a:xfrm>
            <a:off x="9054374" y="4715250"/>
            <a:ext cx="64226" cy="22396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4" name="Rectangle 1103">
            <a:hlinkClick r:id="rId5" action="ppaction://hlinksldjump" tooltip="Retired: 16 @ +4.8%"/>
          </p:cNvPr>
          <p:cNvSpPr/>
          <p:nvPr/>
        </p:nvSpPr>
        <p:spPr>
          <a:xfrm>
            <a:off x="8362959" y="4278690"/>
            <a:ext cx="768341" cy="47165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5" name="Rectangle 1104">
            <a:hlinkClick r:id="rId5" action="ppaction://hlinksldjump" tooltip="Android 4: 25 @ -29.4%"/>
          </p:cNvPr>
          <p:cNvSpPr/>
          <p:nvPr/>
        </p:nvSpPr>
        <p:spPr>
          <a:xfrm>
            <a:off x="7532983" y="4763046"/>
            <a:ext cx="296663" cy="136183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6" name="Rectangle 1105">
            <a:hlinkClick r:id="rId5" action="ppaction://hlinksldjump" tooltip="iOS 5: 24 @ +31.3%"/>
          </p:cNvPr>
          <p:cNvSpPr/>
          <p:nvPr/>
        </p:nvSpPr>
        <p:spPr>
          <a:xfrm>
            <a:off x="7532983" y="4899229"/>
            <a:ext cx="296663" cy="131924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7" name="Rectangle 1106">
            <a:hlinkClick r:id="rId5" action="ppaction://hlinksldjump" tooltip="iOS 4: 20 @ +3.3%"/>
          </p:cNvPr>
          <p:cNvSpPr/>
          <p:nvPr/>
        </p:nvSpPr>
        <p:spPr>
          <a:xfrm>
            <a:off x="7829646" y="4763046"/>
            <a:ext cx="240155" cy="134137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8" name="Rectangle 1107">
            <a:hlinkClick r:id="rId5" action="ppaction://hlinksldjump" tooltip="iOS 3: 20 @ +20.1%"/>
          </p:cNvPr>
          <p:cNvSpPr/>
          <p:nvPr/>
        </p:nvSpPr>
        <p:spPr>
          <a:xfrm>
            <a:off x="7829646" y="4897183"/>
            <a:ext cx="240155" cy="133970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9" name="Rectangle 1108">
            <a:hlinkClick r:id="rId5" action="ppaction://hlinksldjump" tooltip="Android 3: 15 @ -49.2%"/>
          </p:cNvPr>
          <p:cNvSpPr/>
          <p:nvPr/>
        </p:nvSpPr>
        <p:spPr>
          <a:xfrm>
            <a:off x="8069801" y="4763046"/>
            <a:ext cx="177027" cy="141766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0" name="Rectangle 1109">
            <a:hlinkClick r:id="rId5" action="ppaction://hlinksldjump" tooltip="Windows: 14 @ -39.7%"/>
          </p:cNvPr>
          <p:cNvSpPr/>
          <p:nvPr/>
        </p:nvSpPr>
        <p:spPr>
          <a:xfrm>
            <a:off x="8246828" y="4763046"/>
            <a:ext cx="158830" cy="141766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1" name="Rectangle 1110">
            <a:hlinkClick r:id="rId5" action="ppaction://hlinksldjump" tooltip="Java ME: 9 @ -35.8%"/>
          </p:cNvPr>
          <p:cNvSpPr/>
          <p:nvPr/>
        </p:nvSpPr>
        <p:spPr>
          <a:xfrm>
            <a:off x="8069801" y="4904812"/>
            <a:ext cx="231823" cy="65702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2" name="Rectangle 1111">
            <a:hlinkClick r:id="rId5" action="ppaction://hlinksldjump" tooltip="Android 2: 9 @ -46.2%"/>
          </p:cNvPr>
          <p:cNvSpPr/>
          <p:nvPr/>
        </p:nvSpPr>
        <p:spPr>
          <a:xfrm>
            <a:off x="8069801" y="4970514"/>
            <a:ext cx="231823" cy="60639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3" name="Rectangle 1112">
            <a:hlinkClick r:id="rId5" action="ppaction://hlinksldjump" tooltip="Symbian: 4 @ -22.1%"/>
          </p:cNvPr>
          <p:cNvSpPr/>
          <p:nvPr/>
        </p:nvSpPr>
        <p:spPr>
          <a:xfrm>
            <a:off x="8301624" y="4904812"/>
            <a:ext cx="104034" cy="63617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4" name="Rectangle 1113">
            <a:hlinkClick r:id="rId5" action="ppaction://hlinksldjump" tooltip="Black berry: 3 @ -37.7%"/>
          </p:cNvPr>
          <p:cNvSpPr/>
          <p:nvPr/>
        </p:nvSpPr>
        <p:spPr>
          <a:xfrm>
            <a:off x="8301624" y="4968428"/>
            <a:ext cx="104034" cy="44516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5" name="Rectangle 1114">
            <a:hlinkClick r:id="rId5" action="ppaction://hlinksldjump" tooltip="Other: 1 @ +39.9%"/>
          </p:cNvPr>
          <p:cNvSpPr/>
          <p:nvPr/>
        </p:nvSpPr>
        <p:spPr>
          <a:xfrm>
            <a:off x="8301624" y="5012944"/>
            <a:ext cx="74916" cy="18209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>
            <a:hlinkClick r:id="rId5" action="ppaction://hlinksldjump" tooltip="Android 1: 0 @ -49.5%"/>
          </p:cNvPr>
          <p:cNvSpPr/>
          <p:nvPr/>
        </p:nvSpPr>
        <p:spPr>
          <a:xfrm>
            <a:off x="8376541" y="5012944"/>
            <a:ext cx="29117" cy="18209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7" name="Rectangle 1116">
            <a:hlinkClick r:id="rId5" action="ppaction://hlinksldjump" tooltip="DINK: 12 @ -21.9%"/>
          </p:cNvPr>
          <p:cNvSpPr/>
          <p:nvPr/>
        </p:nvSpPr>
        <p:spPr>
          <a:xfrm>
            <a:off x="7520283" y="4750346"/>
            <a:ext cx="898076" cy="293507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18" name="Rectangle 1117">
            <a:hlinkClick r:id="rId5" action="ppaction://hlinksldjump" tooltip="iOS 4: 23 @ -4.9%"/>
          </p:cNvPr>
          <p:cNvSpPr/>
          <p:nvPr/>
        </p:nvSpPr>
        <p:spPr>
          <a:xfrm>
            <a:off x="7532983" y="5056553"/>
            <a:ext cx="308287" cy="121767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9" name="Rectangle 1118">
            <a:hlinkClick r:id="rId5" action="ppaction://hlinksldjump" tooltip="Android 4: 18 @ +65.9%"/>
          </p:cNvPr>
          <p:cNvSpPr/>
          <p:nvPr/>
        </p:nvSpPr>
        <p:spPr>
          <a:xfrm>
            <a:off x="7532983" y="5178319"/>
            <a:ext cx="308287" cy="96729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0" name="Rectangle 1119">
            <a:hlinkClick r:id="rId5" action="ppaction://hlinksldjump" tooltip="iOS 5: 17 @ -12.5%"/>
          </p:cNvPr>
          <p:cNvSpPr/>
          <p:nvPr/>
        </p:nvSpPr>
        <p:spPr>
          <a:xfrm>
            <a:off x="7841270" y="5056553"/>
            <a:ext cx="223236" cy="122291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5" action="ppaction://hlinksldjump" tooltip="Java ME: 13 @ -24.4%"/>
          </p:cNvPr>
          <p:cNvSpPr/>
          <p:nvPr/>
        </p:nvSpPr>
        <p:spPr>
          <a:xfrm>
            <a:off x="7841270" y="5178844"/>
            <a:ext cx="223236" cy="9620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2" name="Rectangle 1121">
            <a:hlinkClick r:id="rId5" action="ppaction://hlinksldjump" tooltip="Android 3: 13 @ -34.8%"/>
          </p:cNvPr>
          <p:cNvSpPr/>
          <p:nvPr/>
        </p:nvSpPr>
        <p:spPr>
          <a:xfrm>
            <a:off x="8064506" y="5056553"/>
            <a:ext cx="184208" cy="115484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3" name="Rectangle 1122">
            <a:hlinkClick r:id="rId5" action="ppaction://hlinksldjump" tooltip="Android 2: 11 @ -20.1%"/>
          </p:cNvPr>
          <p:cNvSpPr/>
          <p:nvPr/>
        </p:nvSpPr>
        <p:spPr>
          <a:xfrm>
            <a:off x="8248714" y="5056553"/>
            <a:ext cx="156944" cy="115484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4" name="Rectangle 1123">
            <a:hlinkClick r:id="rId5" action="ppaction://hlinksldjump" tooltip="iOS 3: 8 @ -36.0%"/>
          </p:cNvPr>
          <p:cNvSpPr/>
          <p:nvPr/>
        </p:nvSpPr>
        <p:spPr>
          <a:xfrm>
            <a:off x="8064506" y="5172036"/>
            <a:ext cx="124959" cy="103012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5" action="ppaction://hlinksldjump" tooltip="Black berry: 7 @ +72.6%"/>
          </p:cNvPr>
          <p:cNvSpPr/>
          <p:nvPr/>
        </p:nvSpPr>
        <p:spPr>
          <a:xfrm>
            <a:off x="8189464" y="5172036"/>
            <a:ext cx="190527" cy="57224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6" name="Rectangle 1125">
            <a:hlinkClick r:id="rId5" action="ppaction://hlinksldjump" tooltip="Windows: 5 @ -46.6%"/>
          </p:cNvPr>
          <p:cNvSpPr/>
          <p:nvPr/>
        </p:nvSpPr>
        <p:spPr>
          <a:xfrm>
            <a:off x="8189464" y="5229260"/>
            <a:ext cx="190527" cy="45789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7" name="Rectangle 1126">
            <a:hlinkClick r:id="rId5" action="ppaction://hlinksldjump" tooltip="Symbian: 1 @ -66.1%"/>
          </p:cNvPr>
          <p:cNvSpPr/>
          <p:nvPr/>
        </p:nvSpPr>
        <p:spPr>
          <a:xfrm>
            <a:off x="8379992" y="5172036"/>
            <a:ext cx="25666" cy="91723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8" name="Rectangle 1127">
            <a:hlinkClick r:id="rId5" action="ppaction://hlinksldjump" tooltip="Android 1: 0 @ -83.3%"/>
          </p:cNvPr>
          <p:cNvSpPr/>
          <p:nvPr/>
        </p:nvSpPr>
        <p:spPr>
          <a:xfrm>
            <a:off x="8379992" y="5263759"/>
            <a:ext cx="25666" cy="11290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9" name="Rectangle 1128">
            <a:hlinkClick r:id="rId5" action="ppaction://hlinksldjump" tooltip="Listener: 10 @ -14.9%"/>
          </p:cNvPr>
          <p:cNvSpPr/>
          <p:nvPr/>
        </p:nvSpPr>
        <p:spPr>
          <a:xfrm>
            <a:off x="7520283" y="5043853"/>
            <a:ext cx="898076" cy="243896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30" name="Rectangle 1129">
            <a:hlinkClick r:id="rId5" action="ppaction://hlinksldjump" tooltip="Android 4: 14 @ +3.9%"/>
          </p:cNvPr>
          <p:cNvSpPr/>
          <p:nvPr/>
        </p:nvSpPr>
        <p:spPr>
          <a:xfrm>
            <a:off x="8431058" y="4763046"/>
            <a:ext cx="221500" cy="100807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5" action="ppaction://hlinksldjump" tooltip="Android 3: 11 @ -5.5%"/>
          </p:cNvPr>
          <p:cNvSpPr/>
          <p:nvPr/>
        </p:nvSpPr>
        <p:spPr>
          <a:xfrm>
            <a:off x="8652559" y="4763046"/>
            <a:ext cx="177597" cy="100807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2" name="Rectangle 1131">
            <a:hlinkClick r:id="rId5" action="ppaction://hlinksldjump" tooltip="iOS 5: 10 @ -35.5%"/>
          </p:cNvPr>
          <p:cNvSpPr/>
          <p:nvPr/>
        </p:nvSpPr>
        <p:spPr>
          <a:xfrm>
            <a:off x="8431058" y="4863852"/>
            <a:ext cx="192305" cy="84265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5" action="ppaction://hlinksldjump" tooltip="iOS 4: 10 @ -18.1%"/>
          </p:cNvPr>
          <p:cNvSpPr/>
          <p:nvPr/>
        </p:nvSpPr>
        <p:spPr>
          <a:xfrm>
            <a:off x="8431058" y="4948117"/>
            <a:ext cx="192305" cy="82253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5" action="ppaction://hlinksldjump" tooltip="Java ME: 7 @ -7.4%"/>
          </p:cNvPr>
          <p:cNvSpPr/>
          <p:nvPr/>
        </p:nvSpPr>
        <p:spPr>
          <a:xfrm>
            <a:off x="8623363" y="4863852"/>
            <a:ext cx="119134" cy="90253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5" name="Rectangle 1134">
            <a:hlinkClick r:id="rId5" action="ppaction://hlinksldjump" tooltip="Android 2: 5 @ +9.7%"/>
          </p:cNvPr>
          <p:cNvSpPr/>
          <p:nvPr/>
        </p:nvSpPr>
        <p:spPr>
          <a:xfrm>
            <a:off x="8742497" y="4863852"/>
            <a:ext cx="87658" cy="90253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6" name="Rectangle 1135">
            <a:hlinkClick r:id="rId5" action="ppaction://hlinksldjump" tooltip="iOS 3: 4 @ -51.6%"/>
          </p:cNvPr>
          <p:cNvSpPr/>
          <p:nvPr/>
        </p:nvSpPr>
        <p:spPr>
          <a:xfrm>
            <a:off x="8623363" y="4954105"/>
            <a:ext cx="136248" cy="48793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7" name="Rectangle 1136">
            <a:hlinkClick r:id="rId5" action="ppaction://hlinksldjump" tooltip="Windows: 2 @ -5.4%"/>
          </p:cNvPr>
          <p:cNvSpPr/>
          <p:nvPr/>
        </p:nvSpPr>
        <p:spPr>
          <a:xfrm>
            <a:off x="8623363" y="5002898"/>
            <a:ext cx="136248" cy="27472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5" action="ppaction://hlinksldjump" tooltip="Black berry: 2 @ -45.2%"/>
          </p:cNvPr>
          <p:cNvSpPr/>
          <p:nvPr/>
        </p:nvSpPr>
        <p:spPr>
          <a:xfrm>
            <a:off x="8759611" y="4954105"/>
            <a:ext cx="70544" cy="51426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9" name="Rectangle 1138">
            <a:hlinkClick r:id="rId5" action="ppaction://hlinksldjump" tooltip="Android 1: 1 @ +78.7%"/>
          </p:cNvPr>
          <p:cNvSpPr/>
          <p:nvPr/>
        </p:nvSpPr>
        <p:spPr>
          <a:xfrm>
            <a:off x="8759611" y="5005531"/>
            <a:ext cx="52723" cy="24838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5" action="ppaction://hlinksldjump" tooltip="Other: 0 @ -57.5%"/>
          </p:cNvPr>
          <p:cNvSpPr/>
          <p:nvPr/>
        </p:nvSpPr>
        <p:spPr>
          <a:xfrm>
            <a:off x="8812334" y="5005531"/>
            <a:ext cx="17821" cy="15956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1" name="Rectangle 1140">
            <a:hlinkClick r:id="rId5" action="ppaction://hlinksldjump" tooltip="Symbian: 0 @ -95.0%"/>
          </p:cNvPr>
          <p:cNvSpPr/>
          <p:nvPr/>
        </p:nvSpPr>
        <p:spPr>
          <a:xfrm>
            <a:off x="8812334" y="5021488"/>
            <a:ext cx="17821" cy="8882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2" name="Rectangle 1141">
            <a:hlinkClick r:id="rId5" action="ppaction://hlinksldjump" tooltip="Browser: 6 @ -19.5%"/>
          </p:cNvPr>
          <p:cNvSpPr/>
          <p:nvPr/>
        </p:nvSpPr>
        <p:spPr>
          <a:xfrm>
            <a:off x="8418358" y="4750346"/>
            <a:ext cx="424497" cy="292724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43" name="Rectangle 1142">
            <a:hlinkClick r:id="rId5" action="ppaction://hlinksldjump" tooltip="iOS 5: 8 @ -40.0%"/>
          </p:cNvPr>
          <p:cNvSpPr/>
          <p:nvPr/>
        </p:nvSpPr>
        <p:spPr>
          <a:xfrm>
            <a:off x="8855555" y="4763046"/>
            <a:ext cx="147001" cy="80954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5" action="ppaction://hlinksldjump" tooltip="iOS 4: 6 @ -49.5%"/>
          </p:cNvPr>
          <p:cNvSpPr/>
          <p:nvPr/>
        </p:nvSpPr>
        <p:spPr>
          <a:xfrm>
            <a:off x="9002556" y="4763046"/>
            <a:ext cx="116044" cy="80954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5" name="Rectangle 1144">
            <a:hlinkClick r:id="rId5" action="ppaction://hlinksldjump" tooltip="Android 3: 6 @ +5.0%"/>
          </p:cNvPr>
          <p:cNvSpPr/>
          <p:nvPr/>
        </p:nvSpPr>
        <p:spPr>
          <a:xfrm>
            <a:off x="8855555" y="4844000"/>
            <a:ext cx="139502" cy="62351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5" action="ppaction://hlinksldjump" tooltip="Java ME: 5 @ -59.9%"/>
          </p:cNvPr>
          <p:cNvSpPr/>
          <p:nvPr/>
        </p:nvSpPr>
        <p:spPr>
          <a:xfrm>
            <a:off x="8995057" y="4844000"/>
            <a:ext cx="123543" cy="62351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5" action="ppaction://hlinksldjump" tooltip="Android 4: 5 @ -35.0%"/>
          </p:cNvPr>
          <p:cNvSpPr/>
          <p:nvPr/>
        </p:nvSpPr>
        <p:spPr>
          <a:xfrm>
            <a:off x="8855555" y="4906351"/>
            <a:ext cx="117137" cy="63712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8" name="Rectangle 1147">
            <a:hlinkClick r:id="rId5" action="ppaction://hlinksldjump" tooltip="Android 2: 5 @ +24.6%"/>
          </p:cNvPr>
          <p:cNvSpPr/>
          <p:nvPr/>
        </p:nvSpPr>
        <p:spPr>
          <a:xfrm>
            <a:off x="8855555" y="4970063"/>
            <a:ext cx="117137" cy="60307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9" name="Rectangle 1148">
            <a:hlinkClick r:id="rId5" action="ppaction://hlinksldjump" tooltip="iOS 3: 4 @ -51.4%"/>
          </p:cNvPr>
          <p:cNvSpPr/>
          <p:nvPr/>
        </p:nvSpPr>
        <p:spPr>
          <a:xfrm>
            <a:off x="8972693" y="4906351"/>
            <a:ext cx="145907" cy="42729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5" action="ppaction://hlinksldjump" tooltip="Windows: 3 @ -24.9%"/>
          </p:cNvPr>
          <p:cNvSpPr/>
          <p:nvPr/>
        </p:nvSpPr>
        <p:spPr>
          <a:xfrm>
            <a:off x="8972693" y="4949080"/>
            <a:ext cx="89696" cy="5834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5" action="ppaction://hlinksldjump" tooltip="Symbian: 2 @ +0.3%"/>
          </p:cNvPr>
          <p:cNvSpPr/>
          <p:nvPr/>
        </p:nvSpPr>
        <p:spPr>
          <a:xfrm>
            <a:off x="9062388" y="4949080"/>
            <a:ext cx="56212" cy="58349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hlinkClick r:id="rId5" action="ppaction://hlinksldjump" tooltip="Black berry: 1 @ -57.0%"/>
          </p:cNvPr>
          <p:cNvSpPr/>
          <p:nvPr/>
        </p:nvSpPr>
        <p:spPr>
          <a:xfrm>
            <a:off x="8972693" y="5007429"/>
            <a:ext cx="90583" cy="22940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5" action="ppaction://hlinksldjump" tooltip="Android 1: 1 @ +106.1%"/>
          </p:cNvPr>
          <p:cNvSpPr/>
          <p:nvPr/>
        </p:nvSpPr>
        <p:spPr>
          <a:xfrm>
            <a:off x="9063275" y="5007429"/>
            <a:ext cx="51253" cy="229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>
            <a:hlinkClick r:id="rId5" action="ppaction://hlinksldjump" tooltip="Other: 0 @ +inf%"/>
          </p:cNvPr>
          <p:cNvSpPr/>
          <p:nvPr/>
        </p:nvSpPr>
        <p:spPr>
          <a:xfrm>
            <a:off x="9114528" y="5007429"/>
            <a:ext cx="4072" cy="229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5" action="ppaction://hlinksldjump" tooltip="Cameraman: 4 @ -37.0%"/>
          </p:cNvPr>
          <p:cNvSpPr/>
          <p:nvPr/>
        </p:nvSpPr>
        <p:spPr>
          <a:xfrm>
            <a:off x="8842855" y="4750346"/>
            <a:ext cx="288445" cy="292724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hlinkClick r:id="rId5" action="ppaction://hlinksldjump" tooltip="iOS 5: 8 @ +6.0%"/>
          </p:cNvPr>
          <p:cNvSpPr/>
          <p:nvPr/>
        </p:nvSpPr>
        <p:spPr>
          <a:xfrm>
            <a:off x="8431058" y="5055770"/>
            <a:ext cx="143796" cy="80409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5" action="ppaction://hlinksldjump" tooltip="Android 4: 6 @ -33.6%"/>
          </p:cNvPr>
          <p:cNvSpPr/>
          <p:nvPr/>
        </p:nvSpPr>
        <p:spPr>
          <a:xfrm>
            <a:off x="8574855" y="5055770"/>
            <a:ext cx="108977" cy="80409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8" name="Rectangle 1157">
            <a:hlinkClick r:id="rId5" action="ppaction://hlinksldjump" tooltip="Android 3: 5 @ -17.1%"/>
          </p:cNvPr>
          <p:cNvSpPr/>
          <p:nvPr/>
        </p:nvSpPr>
        <p:spPr>
          <a:xfrm>
            <a:off x="8431058" y="5136179"/>
            <a:ext cx="135632" cy="56816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5" action="ppaction://hlinksldjump" tooltip="iOS 4: 4 @ -42.5%"/>
          </p:cNvPr>
          <p:cNvSpPr/>
          <p:nvPr/>
        </p:nvSpPr>
        <p:spPr>
          <a:xfrm>
            <a:off x="8566690" y="5136179"/>
            <a:ext cx="117141" cy="56816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5" action="ppaction://hlinksldjump" tooltip="Android 2: 4 @ +109.4%"/>
          </p:cNvPr>
          <p:cNvSpPr/>
          <p:nvPr/>
        </p:nvSpPr>
        <p:spPr>
          <a:xfrm>
            <a:off x="8431058" y="5192995"/>
            <a:ext cx="139175" cy="431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1" name="Rectangle 1160">
            <a:hlinkClick r:id="rId5" action="ppaction://hlinksldjump" tooltip="Windows: 4 @ +99.0%"/>
          </p:cNvPr>
          <p:cNvSpPr/>
          <p:nvPr/>
        </p:nvSpPr>
        <p:spPr>
          <a:xfrm>
            <a:off x="8431058" y="5236146"/>
            <a:ext cx="139175" cy="38903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5" action="ppaction://hlinksldjump" tooltip="Java ME: 3 @ -35.6%"/>
          </p:cNvPr>
          <p:cNvSpPr/>
          <p:nvPr/>
        </p:nvSpPr>
        <p:spPr>
          <a:xfrm>
            <a:off x="8570233" y="5192995"/>
            <a:ext cx="113599" cy="44230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5" action="ppaction://hlinksldjump" tooltip="iOS 3: 1 @ -76.6%"/>
          </p:cNvPr>
          <p:cNvSpPr/>
          <p:nvPr/>
        </p:nvSpPr>
        <p:spPr>
          <a:xfrm>
            <a:off x="8570233" y="5237225"/>
            <a:ext cx="57243" cy="37824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5" action="ppaction://hlinksldjump" tooltip="Black berry: 1 @ -53.1%"/>
          </p:cNvPr>
          <p:cNvSpPr/>
          <p:nvPr/>
        </p:nvSpPr>
        <p:spPr>
          <a:xfrm>
            <a:off x="8627476" y="5237225"/>
            <a:ext cx="56356" cy="20083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5" name="Rectangle 1164">
            <a:hlinkClick r:id="rId5" action="ppaction://hlinksldjump" tooltip="Symbian: 0 @ -77.0%"/>
          </p:cNvPr>
          <p:cNvSpPr/>
          <p:nvPr/>
        </p:nvSpPr>
        <p:spPr>
          <a:xfrm>
            <a:off x="8627476" y="5257308"/>
            <a:ext cx="38297" cy="17741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5" action="ppaction://hlinksldjump" tooltip="Android 1: 0 @ +1.4%"/>
          </p:cNvPr>
          <p:cNvSpPr/>
          <p:nvPr/>
        </p:nvSpPr>
        <p:spPr>
          <a:xfrm>
            <a:off x="8665773" y="5257308"/>
            <a:ext cx="18059" cy="17741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7" name="Rectangle 1166">
            <a:hlinkClick r:id="rId5" action="ppaction://hlinksldjump" tooltip="Traveller: 3 @ -24.4%"/>
          </p:cNvPr>
          <p:cNvSpPr/>
          <p:nvPr/>
        </p:nvSpPr>
        <p:spPr>
          <a:xfrm>
            <a:off x="8418358" y="5043070"/>
            <a:ext cx="278173" cy="244679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8" name="Rectangle 1167">
            <a:hlinkClick r:id="rId5" action="ppaction://hlinksldjump" tooltip="Android 4: 10 @ +58.0%"/>
          </p:cNvPr>
          <p:cNvSpPr/>
          <p:nvPr/>
        </p:nvSpPr>
        <p:spPr>
          <a:xfrm>
            <a:off x="8709231" y="5055770"/>
            <a:ext cx="202244" cy="68273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5" action="ppaction://hlinksldjump" tooltip="iOS 5: 6 @ +61.9%"/>
          </p:cNvPr>
          <p:cNvSpPr/>
          <p:nvPr/>
        </p:nvSpPr>
        <p:spPr>
          <a:xfrm>
            <a:off x="8709231" y="5124042"/>
            <a:ext cx="202244" cy="44732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0" name="Rectangle 1169">
            <a:hlinkClick r:id="rId5" action="ppaction://hlinksldjump" tooltip="Android 3: 3 @ +0.7%"/>
          </p:cNvPr>
          <p:cNvSpPr/>
          <p:nvPr/>
        </p:nvSpPr>
        <p:spPr>
          <a:xfrm>
            <a:off x="8911475" y="5055770"/>
            <a:ext cx="104511" cy="45803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1" name="Rectangle 1170">
            <a:hlinkClick r:id="rId5" action="ppaction://hlinksldjump" tooltip="iOS 4: 3 @ -62.1%"/>
          </p:cNvPr>
          <p:cNvSpPr/>
          <p:nvPr/>
        </p:nvSpPr>
        <p:spPr>
          <a:xfrm>
            <a:off x="9015986" y="5055770"/>
            <a:ext cx="102614" cy="45803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5" action="ppaction://hlinksldjump" tooltip="iOS 3: 3 @ -55.4%"/>
          </p:cNvPr>
          <p:cNvSpPr/>
          <p:nvPr/>
        </p:nvSpPr>
        <p:spPr>
          <a:xfrm>
            <a:off x="8911475" y="5101573"/>
            <a:ext cx="100058" cy="3866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5" action="ppaction://hlinksldjump" tooltip="Java ME: 2 @ -38.5%"/>
          </p:cNvPr>
          <p:cNvSpPr/>
          <p:nvPr/>
        </p:nvSpPr>
        <p:spPr>
          <a:xfrm>
            <a:off x="8911475" y="5140242"/>
            <a:ext cx="100058" cy="28532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4" name="Rectangle 1173">
            <a:hlinkClick r:id="rId5" action="ppaction://hlinksldjump" tooltip="Windows: 1 @ -46.1%"/>
          </p:cNvPr>
          <p:cNvSpPr/>
          <p:nvPr/>
        </p:nvSpPr>
        <p:spPr>
          <a:xfrm>
            <a:off x="9011533" y="5101573"/>
            <a:ext cx="54456" cy="36644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5" action="ppaction://hlinksldjump" tooltip="Symbian: 1 @ +130.7%"/>
          </p:cNvPr>
          <p:cNvSpPr/>
          <p:nvPr/>
        </p:nvSpPr>
        <p:spPr>
          <a:xfrm>
            <a:off x="9065988" y="5101573"/>
            <a:ext cx="52612" cy="366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5" action="ppaction://hlinksldjump" tooltip="Black berry: 1 @ -27.7%"/>
          </p:cNvPr>
          <p:cNvSpPr/>
          <p:nvPr/>
        </p:nvSpPr>
        <p:spPr>
          <a:xfrm>
            <a:off x="9011533" y="5138217"/>
            <a:ext cx="50380" cy="3055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5" action="ppaction://hlinksldjump" tooltip="Android 2: 1 @ -39.2%"/>
          </p:cNvPr>
          <p:cNvSpPr/>
          <p:nvPr/>
        </p:nvSpPr>
        <p:spPr>
          <a:xfrm>
            <a:off x="9061912" y="5138217"/>
            <a:ext cx="51077" cy="27839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8" name="Rectangle 1177">
            <a:hlinkClick r:id="rId5" action="ppaction://hlinksldjump" tooltip="Android 1: 0 @ -66.9%"/>
          </p:cNvPr>
          <p:cNvSpPr/>
          <p:nvPr/>
        </p:nvSpPr>
        <p:spPr>
          <a:xfrm>
            <a:off x="9112989" y="5138217"/>
            <a:ext cx="5611" cy="27839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9" name="Rectangle 1178">
            <a:hlinkClick r:id="rId5" action="ppaction://hlinksldjump" tooltip="Other: 0 @ +inf%"/>
          </p:cNvPr>
          <p:cNvSpPr/>
          <p:nvPr/>
        </p:nvSpPr>
        <p:spPr>
          <a:xfrm>
            <a:off x="9061912" y="5166056"/>
            <a:ext cx="56688" cy="27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0" name="Rectangle 1179">
            <a:hlinkClick r:id="rId5" action="ppaction://hlinksldjump" tooltip="Connected: 3 @ -14.8%"/>
          </p:cNvPr>
          <p:cNvSpPr/>
          <p:nvPr/>
        </p:nvSpPr>
        <p:spPr>
          <a:xfrm>
            <a:off x="8696531" y="5043070"/>
            <a:ext cx="434769" cy="138404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81" name="Rectangle 1180">
            <a:hlinkClick r:id="rId5" action="ppaction://hlinksldjump" tooltip="iOS 3: 5 @ +30.6%"/>
          </p:cNvPr>
          <p:cNvSpPr/>
          <p:nvPr/>
        </p:nvSpPr>
        <p:spPr>
          <a:xfrm>
            <a:off x="8709231" y="5194174"/>
            <a:ext cx="149983" cy="43140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5" action="ppaction://hlinksldjump" tooltip="iOS 5: 4 @ +64.7%"/>
          </p:cNvPr>
          <p:cNvSpPr/>
          <p:nvPr/>
        </p:nvSpPr>
        <p:spPr>
          <a:xfrm>
            <a:off x="8709231" y="5237314"/>
            <a:ext cx="149983" cy="37735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3" name="Rectangle 1182">
            <a:hlinkClick r:id="rId5" action="ppaction://hlinksldjump" tooltip="iOS 4: 4 @ -23.0%"/>
          </p:cNvPr>
          <p:cNvSpPr/>
          <p:nvPr/>
        </p:nvSpPr>
        <p:spPr>
          <a:xfrm>
            <a:off x="8859215" y="5194174"/>
            <a:ext cx="125784" cy="44193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Rectangle 1183">
            <a:hlinkClick r:id="rId5" action="ppaction://hlinksldjump" tooltip="Android 4: 3 @ -31.8%"/>
          </p:cNvPr>
          <p:cNvSpPr/>
          <p:nvPr/>
        </p:nvSpPr>
        <p:spPr>
          <a:xfrm>
            <a:off x="8859215" y="5238367"/>
            <a:ext cx="125784" cy="36682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5" action="ppaction://hlinksldjump" tooltip="Android 3: 3 @ -30.6%"/>
          </p:cNvPr>
          <p:cNvSpPr/>
          <p:nvPr/>
        </p:nvSpPr>
        <p:spPr>
          <a:xfrm>
            <a:off x="8984999" y="5194174"/>
            <a:ext cx="83733" cy="46169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5" action="ppaction://hlinksldjump" tooltip="Java ME: 2 @ -13.4%"/>
          </p:cNvPr>
          <p:cNvSpPr/>
          <p:nvPr/>
        </p:nvSpPr>
        <p:spPr>
          <a:xfrm>
            <a:off x="9068732" y="5194174"/>
            <a:ext cx="49868" cy="46169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7" name="Rectangle 1186">
            <a:hlinkClick r:id="rId5" action="ppaction://hlinksldjump" tooltip="Windows: 1 @ -28.8%"/>
          </p:cNvPr>
          <p:cNvSpPr/>
          <p:nvPr/>
        </p:nvSpPr>
        <p:spPr>
          <a:xfrm>
            <a:off x="8984999" y="5240343"/>
            <a:ext cx="56482" cy="34706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5" action="ppaction://hlinksldjump" tooltip="Android 2: 1 @ -27.6%"/>
          </p:cNvPr>
          <p:cNvSpPr/>
          <p:nvPr/>
        </p:nvSpPr>
        <p:spPr>
          <a:xfrm>
            <a:off x="9041480" y="5240343"/>
            <a:ext cx="63936" cy="20036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5" action="ppaction://hlinksldjump" tooltip="Black berry: 1 @ +3.3%"/>
          </p:cNvPr>
          <p:cNvSpPr/>
          <p:nvPr/>
        </p:nvSpPr>
        <p:spPr>
          <a:xfrm>
            <a:off x="9041480" y="5260379"/>
            <a:ext cx="63936" cy="146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5" action="ppaction://hlinksldjump" tooltip="Symbian: 0 @ +246.8%"/>
          </p:cNvPr>
          <p:cNvSpPr/>
          <p:nvPr/>
        </p:nvSpPr>
        <p:spPr>
          <a:xfrm>
            <a:off x="9105416" y="5240343"/>
            <a:ext cx="13184" cy="295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Rectangle 1190">
            <a:hlinkClick r:id="rId5" action="ppaction://hlinksldjump" tooltip="Other: 0 @ +inf%"/>
          </p:cNvPr>
          <p:cNvSpPr/>
          <p:nvPr/>
        </p:nvSpPr>
        <p:spPr>
          <a:xfrm>
            <a:off x="9105416" y="5269921"/>
            <a:ext cx="13184" cy="51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2" name="Rectangle 1191">
            <a:hlinkClick r:id="rId5" action="ppaction://hlinksldjump" tooltip="Picky: 2 @ -11.0%"/>
          </p:cNvPr>
          <p:cNvSpPr/>
          <p:nvPr/>
        </p:nvSpPr>
        <p:spPr>
          <a:xfrm>
            <a:off x="8696531" y="5181474"/>
            <a:ext cx="434769" cy="106275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93" name="Rectangle 1192">
            <a:hlinkClick r:id="rId5" action="ppaction://hlinksldjump" tooltip="Family: 8 @ -15.0%"/>
          </p:cNvPr>
          <p:cNvSpPr/>
          <p:nvPr/>
        </p:nvSpPr>
        <p:spPr>
          <a:xfrm>
            <a:off x="7507583" y="4265990"/>
            <a:ext cx="1636417" cy="1034459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Family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194" name="Rectangle 1193">
            <a:hlinkClick r:id="rId5" action="ppaction://hlinksldjump" tooltip="iOS 4: 27 @ -9.1%"/>
          </p:cNvPr>
          <p:cNvSpPr/>
          <p:nvPr/>
        </p:nvSpPr>
        <p:spPr>
          <a:xfrm>
            <a:off x="5614864" y="5325849"/>
            <a:ext cx="262554" cy="169401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5" name="Rectangle 1194">
            <a:hlinkClick r:id="rId5" action="ppaction://hlinksldjump" tooltip="Android 4: 23 @ +3.1%"/>
          </p:cNvPr>
          <p:cNvSpPr/>
          <p:nvPr/>
        </p:nvSpPr>
        <p:spPr>
          <a:xfrm>
            <a:off x="5614864" y="5495250"/>
            <a:ext cx="262554" cy="143163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6" name="Rectangle 1195">
            <a:hlinkClick r:id="rId5" action="ppaction://hlinksldjump" tooltip="Android 3: 18 @ -24.7%"/>
          </p:cNvPr>
          <p:cNvSpPr/>
          <p:nvPr/>
        </p:nvSpPr>
        <p:spPr>
          <a:xfrm>
            <a:off x="5877418" y="5325849"/>
            <a:ext cx="230017" cy="128543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5" action="ppaction://hlinksldjump" tooltip="iOS 5: 17 @ -52.1%"/>
          </p:cNvPr>
          <p:cNvSpPr/>
          <p:nvPr/>
        </p:nvSpPr>
        <p:spPr>
          <a:xfrm>
            <a:off x="6107435" y="5325849"/>
            <a:ext cx="215895" cy="128543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5" action="ppaction://hlinksldjump" tooltip="Windows: 11 @ +35.1%"/>
          </p:cNvPr>
          <p:cNvSpPr/>
          <p:nvPr/>
        </p:nvSpPr>
        <p:spPr>
          <a:xfrm>
            <a:off x="5877418" y="5454392"/>
            <a:ext cx="185753" cy="94822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5" action="ppaction://hlinksldjump" tooltip="iOS 3: 10 @ -46.6%"/>
          </p:cNvPr>
          <p:cNvSpPr/>
          <p:nvPr/>
        </p:nvSpPr>
        <p:spPr>
          <a:xfrm>
            <a:off x="5877418" y="5549214"/>
            <a:ext cx="185753" cy="89199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0" name="Rectangle 1199">
            <a:hlinkClick r:id="rId5" action="ppaction://hlinksldjump" tooltip="Android 2: 9 @ -43.8%"/>
          </p:cNvPr>
          <p:cNvSpPr/>
          <p:nvPr/>
        </p:nvSpPr>
        <p:spPr>
          <a:xfrm>
            <a:off x="6063171" y="5454392"/>
            <a:ext cx="134584" cy="108153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5" action="ppaction://hlinksldjump" tooltip="Java ME: 8 @ -16.8%"/>
          </p:cNvPr>
          <p:cNvSpPr/>
          <p:nvPr/>
        </p:nvSpPr>
        <p:spPr>
          <a:xfrm>
            <a:off x="6197754" y="5454392"/>
            <a:ext cx="125576" cy="108153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5" action="ppaction://hlinksldjump" tooltip="Symbian: 5 @ +262.7%"/>
          </p:cNvPr>
          <p:cNvSpPr/>
          <p:nvPr/>
        </p:nvSpPr>
        <p:spPr>
          <a:xfrm>
            <a:off x="6063171" y="5562545"/>
            <a:ext cx="114136" cy="758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3" name="Rectangle 1202">
            <a:hlinkClick r:id="rId5" action="ppaction://hlinksldjump" tooltip="Black berry: 4 @ -49.9%"/>
          </p:cNvPr>
          <p:cNvSpPr/>
          <p:nvPr/>
        </p:nvSpPr>
        <p:spPr>
          <a:xfrm>
            <a:off x="6177307" y="5562545"/>
            <a:ext cx="104915" cy="67683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5" action="ppaction://hlinksldjump" tooltip="Android 1: 2 @ +169.8%"/>
          </p:cNvPr>
          <p:cNvSpPr/>
          <p:nvPr/>
        </p:nvSpPr>
        <p:spPr>
          <a:xfrm>
            <a:off x="6282222" y="5562545"/>
            <a:ext cx="41108" cy="676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5" name="Rectangle 1204">
            <a:hlinkClick r:id="rId5" action="ppaction://hlinksldjump" tooltip="Other: 1 @ +29.3%"/>
          </p:cNvPr>
          <p:cNvSpPr/>
          <p:nvPr/>
        </p:nvSpPr>
        <p:spPr>
          <a:xfrm>
            <a:off x="6177307" y="5630228"/>
            <a:ext cx="146023" cy="8185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6" name="Rectangle 1205">
            <a:hlinkClick r:id="rId5" action="ppaction://hlinksldjump" tooltip="Newbie: 11 @ -22.9%"/>
          </p:cNvPr>
          <p:cNvSpPr/>
          <p:nvPr/>
        </p:nvSpPr>
        <p:spPr>
          <a:xfrm>
            <a:off x="5602164" y="5313149"/>
            <a:ext cx="733866" cy="337964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07" name="Rectangle 1206">
            <a:hlinkClick r:id="rId5" action="ppaction://hlinksldjump" tooltip="iOS 4: 28 @ +82.5%"/>
          </p:cNvPr>
          <p:cNvSpPr/>
          <p:nvPr/>
        </p:nvSpPr>
        <p:spPr>
          <a:xfrm>
            <a:off x="6348730" y="5325849"/>
            <a:ext cx="272891" cy="169565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5" action="ppaction://hlinksldjump" tooltip="iOS 5: 24 @ -12.6%"/>
          </p:cNvPr>
          <p:cNvSpPr/>
          <p:nvPr/>
        </p:nvSpPr>
        <p:spPr>
          <a:xfrm>
            <a:off x="6348730" y="5495413"/>
            <a:ext cx="272891" cy="143000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9" name="Rectangle 1208">
            <a:hlinkClick r:id="rId5" action="ppaction://hlinksldjump" tooltip="Android 4: 18 @ -33.6%"/>
          </p:cNvPr>
          <p:cNvSpPr/>
          <p:nvPr/>
        </p:nvSpPr>
        <p:spPr>
          <a:xfrm>
            <a:off x="6621621" y="5325849"/>
            <a:ext cx="232218" cy="128194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5" action="ppaction://hlinksldjump" tooltip="Android 3: 16 @ -54.5%"/>
          </p:cNvPr>
          <p:cNvSpPr/>
          <p:nvPr/>
        </p:nvSpPr>
        <p:spPr>
          <a:xfrm>
            <a:off x="6853839" y="5325849"/>
            <a:ext cx="199445" cy="128194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5" action="ppaction://hlinksldjump" tooltip="iOS 3: 11 @ -61.6%"/>
          </p:cNvPr>
          <p:cNvSpPr/>
          <p:nvPr/>
        </p:nvSpPr>
        <p:spPr>
          <a:xfrm>
            <a:off x="6621621" y="5454043"/>
            <a:ext cx="184060" cy="94623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5" action="ppaction://hlinksldjump" tooltip="Windows: 10 @ +13.4%"/>
          </p:cNvPr>
          <p:cNvSpPr/>
          <p:nvPr/>
        </p:nvSpPr>
        <p:spPr>
          <a:xfrm>
            <a:off x="6621621" y="5548666"/>
            <a:ext cx="184060" cy="89747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3" name="Rectangle 1212">
            <a:hlinkClick r:id="rId5" action="ppaction://hlinksldjump" tooltip="Android 2: 10 @ -20.6%"/>
          </p:cNvPr>
          <p:cNvSpPr/>
          <p:nvPr/>
        </p:nvSpPr>
        <p:spPr>
          <a:xfrm>
            <a:off x="6805681" y="5454043"/>
            <a:ext cx="141293" cy="114397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4" name="Rectangle 1213">
            <a:hlinkClick r:id="rId5" action="ppaction://hlinksldjump" tooltip="Java ME: 7 @ -60.9%"/>
          </p:cNvPr>
          <p:cNvSpPr/>
          <p:nvPr/>
        </p:nvSpPr>
        <p:spPr>
          <a:xfrm>
            <a:off x="6946974" y="5454043"/>
            <a:ext cx="106310" cy="114397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5" action="ppaction://hlinksldjump" tooltip="Black berry: 5 @ -25.7%"/>
          </p:cNvPr>
          <p:cNvSpPr/>
          <p:nvPr/>
        </p:nvSpPr>
        <p:spPr>
          <a:xfrm>
            <a:off x="6805681" y="5568440"/>
            <a:ext cx="111163" cy="69973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5" action="ppaction://hlinksldjump" tooltip="Symbian: 3 @ -8.8%"/>
          </p:cNvPr>
          <p:cNvSpPr/>
          <p:nvPr/>
        </p:nvSpPr>
        <p:spPr>
          <a:xfrm>
            <a:off x="6916844" y="5568440"/>
            <a:ext cx="87118" cy="59799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5" action="ppaction://hlinksldjump" tooltip="Android 1: 2 @ +176.0%"/>
          </p:cNvPr>
          <p:cNvSpPr/>
          <p:nvPr/>
        </p:nvSpPr>
        <p:spPr>
          <a:xfrm>
            <a:off x="7003962" y="5568440"/>
            <a:ext cx="49323" cy="597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8" name="Rectangle 1217">
            <a:hlinkClick r:id="rId5" action="ppaction://hlinksldjump" tooltip="Other: 1 @ +30.9%"/>
          </p:cNvPr>
          <p:cNvSpPr/>
          <p:nvPr/>
        </p:nvSpPr>
        <p:spPr>
          <a:xfrm>
            <a:off x="6916844" y="5628239"/>
            <a:ext cx="136440" cy="10174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9" name="Rectangle 1218">
            <a:hlinkClick r:id="rId5" action="ppaction://hlinksldjump" tooltip="Retired: 11 @ -26.8%"/>
          </p:cNvPr>
          <p:cNvSpPr/>
          <p:nvPr/>
        </p:nvSpPr>
        <p:spPr>
          <a:xfrm>
            <a:off x="6336030" y="5313149"/>
            <a:ext cx="729954" cy="337964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20" name="Rectangle 1219">
            <a:hlinkClick r:id="rId5" action="ppaction://hlinksldjump" tooltip="Android 3: 20 @ +22.3%"/>
          </p:cNvPr>
          <p:cNvSpPr/>
          <p:nvPr/>
        </p:nvSpPr>
        <p:spPr>
          <a:xfrm>
            <a:off x="5614864" y="5663813"/>
            <a:ext cx="263969" cy="118910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1" name="Rectangle 1220">
            <a:hlinkClick r:id="rId5" action="ppaction://hlinksldjump" tooltip="iOS 4: 19 @ +16.5%"/>
          </p:cNvPr>
          <p:cNvSpPr/>
          <p:nvPr/>
        </p:nvSpPr>
        <p:spPr>
          <a:xfrm>
            <a:off x="5614864" y="5782723"/>
            <a:ext cx="263969" cy="1125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5" action="ppaction://hlinksldjump" tooltip="Android 4: 18 @ -0.9%"/>
          </p:cNvPr>
          <p:cNvSpPr/>
          <p:nvPr/>
        </p:nvSpPr>
        <p:spPr>
          <a:xfrm>
            <a:off x="5878833" y="5663813"/>
            <a:ext cx="220625" cy="12838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5" action="ppaction://hlinksldjump" tooltip="iOS 3: 14 @ +104.3%"/>
          </p:cNvPr>
          <p:cNvSpPr/>
          <p:nvPr/>
        </p:nvSpPr>
        <p:spPr>
          <a:xfrm>
            <a:off x="5878833" y="5792202"/>
            <a:ext cx="220625" cy="1030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5" action="ppaction://hlinksldjump" tooltip="iOS 5: 12 @ -23.8%"/>
          </p:cNvPr>
          <p:cNvSpPr/>
          <p:nvPr/>
        </p:nvSpPr>
        <p:spPr>
          <a:xfrm>
            <a:off x="6099457" y="5663813"/>
            <a:ext cx="149915" cy="127347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5" action="ppaction://hlinksldjump" tooltip="Windows: 11 @ -10.3%"/>
          </p:cNvPr>
          <p:cNvSpPr/>
          <p:nvPr/>
        </p:nvSpPr>
        <p:spPr>
          <a:xfrm>
            <a:off x="6249372" y="5663813"/>
            <a:ext cx="138188" cy="127347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6" name="Rectangle 1225">
            <a:hlinkClick r:id="rId5" action="ppaction://hlinksldjump" tooltip="Java ME: 7 @ -57.7%"/>
          </p:cNvPr>
          <p:cNvSpPr/>
          <p:nvPr/>
        </p:nvSpPr>
        <p:spPr>
          <a:xfrm>
            <a:off x="6099457" y="5791160"/>
            <a:ext cx="190159" cy="61854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5" action="ppaction://hlinksldjump" tooltip="Android 2: 5 @ +26.2%"/>
          </p:cNvPr>
          <p:cNvSpPr/>
          <p:nvPr/>
        </p:nvSpPr>
        <p:spPr>
          <a:xfrm>
            <a:off x="6099457" y="5853015"/>
            <a:ext cx="190159" cy="42229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5" action="ppaction://hlinksldjump" tooltip="Black berry: 4 @ -25.5%"/>
          </p:cNvPr>
          <p:cNvSpPr/>
          <p:nvPr/>
        </p:nvSpPr>
        <p:spPr>
          <a:xfrm>
            <a:off x="6289616" y="5791160"/>
            <a:ext cx="97944" cy="70180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5" action="ppaction://hlinksldjump" tooltip="Symbian: 1 @ -36.1%"/>
          </p:cNvPr>
          <p:cNvSpPr/>
          <p:nvPr/>
        </p:nvSpPr>
        <p:spPr>
          <a:xfrm>
            <a:off x="6289616" y="5861340"/>
            <a:ext cx="59587" cy="33904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5" action="ppaction://hlinksldjump" tooltip="Android 1: 1 @ -3.3%"/>
          </p:cNvPr>
          <p:cNvSpPr/>
          <p:nvPr/>
        </p:nvSpPr>
        <p:spPr>
          <a:xfrm>
            <a:off x="6349203" y="5861340"/>
            <a:ext cx="38358" cy="22768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1" name="Rectangle 1230">
            <a:hlinkClick r:id="rId5" action="ppaction://hlinksldjump" tooltip="Other: 0 @ -69.1%"/>
          </p:cNvPr>
          <p:cNvSpPr/>
          <p:nvPr/>
        </p:nvSpPr>
        <p:spPr>
          <a:xfrm>
            <a:off x="6349203" y="5884108"/>
            <a:ext cx="38358" cy="11136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2" name="Rectangle 1231">
            <a:hlinkClick r:id="rId5" action="ppaction://hlinksldjump" tooltip="DINK: 9 @ -3.0%"/>
          </p:cNvPr>
          <p:cNvSpPr/>
          <p:nvPr/>
        </p:nvSpPr>
        <p:spPr>
          <a:xfrm>
            <a:off x="5602164" y="5651113"/>
            <a:ext cx="798096" cy="256831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33" name="Rectangle 1232">
            <a:hlinkClick r:id="rId5" action="ppaction://hlinksldjump" tooltip="Android 3: 14 @ +32.9%"/>
          </p:cNvPr>
          <p:cNvSpPr/>
          <p:nvPr/>
        </p:nvSpPr>
        <p:spPr>
          <a:xfrm>
            <a:off x="5614864" y="5920644"/>
            <a:ext cx="253853" cy="88300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5" action="ppaction://hlinksldjump" tooltip="iOS 4: 14 @ -30.4%"/>
          </p:cNvPr>
          <p:cNvSpPr/>
          <p:nvPr/>
        </p:nvSpPr>
        <p:spPr>
          <a:xfrm>
            <a:off x="5614864" y="6008944"/>
            <a:ext cx="253853" cy="85609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5" action="ppaction://hlinksldjump" tooltip="Android 4: 14 @ +22.8%"/>
          </p:cNvPr>
          <p:cNvSpPr/>
          <p:nvPr/>
        </p:nvSpPr>
        <p:spPr>
          <a:xfrm>
            <a:off x="5868717" y="5920644"/>
            <a:ext cx="239941" cy="90167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5" action="ppaction://hlinksldjump" tooltip="iOS 5: 13 @ +37.6%"/>
          </p:cNvPr>
          <p:cNvSpPr/>
          <p:nvPr/>
        </p:nvSpPr>
        <p:spPr>
          <a:xfrm>
            <a:off x="5868717" y="6010811"/>
            <a:ext cx="239941" cy="83742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5" action="ppaction://hlinksldjump" tooltip="iOS 3: 8 @ +5.9%"/>
          </p:cNvPr>
          <p:cNvSpPr/>
          <p:nvPr/>
        </p:nvSpPr>
        <p:spPr>
          <a:xfrm>
            <a:off x="6108658" y="5920644"/>
            <a:ext cx="160251" cy="78417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5" action="ppaction://hlinksldjump" tooltip="Java ME: 6 @ -45.8%"/>
          </p:cNvPr>
          <p:cNvSpPr/>
          <p:nvPr/>
        </p:nvSpPr>
        <p:spPr>
          <a:xfrm>
            <a:off x="6268909" y="5920644"/>
            <a:ext cx="118651" cy="78417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9" name="Rectangle 1238">
            <a:hlinkClick r:id="rId5" action="ppaction://hlinksldjump" tooltip="Black berry: 5 @ +33.5%"/>
          </p:cNvPr>
          <p:cNvSpPr/>
          <p:nvPr/>
        </p:nvSpPr>
        <p:spPr>
          <a:xfrm>
            <a:off x="6108658" y="5999062"/>
            <a:ext cx="166259" cy="49821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5" action="ppaction://hlinksldjump" tooltip="Windows: 5 @ -13.5%"/>
          </p:cNvPr>
          <p:cNvSpPr/>
          <p:nvPr/>
        </p:nvSpPr>
        <p:spPr>
          <a:xfrm>
            <a:off x="6108658" y="6048883"/>
            <a:ext cx="166259" cy="45670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5" action="ppaction://hlinksldjump" tooltip="Android 2: 4 @ -44.4%"/>
          </p:cNvPr>
          <p:cNvSpPr/>
          <p:nvPr/>
        </p:nvSpPr>
        <p:spPr>
          <a:xfrm>
            <a:off x="6274918" y="5999062"/>
            <a:ext cx="112643" cy="48462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5" action="ppaction://hlinksldjump" tooltip="Symbian: 3 @ +46.8%"/>
          </p:cNvPr>
          <p:cNvSpPr/>
          <p:nvPr/>
        </p:nvSpPr>
        <p:spPr>
          <a:xfrm>
            <a:off x="6274918" y="6047524"/>
            <a:ext cx="89936" cy="47029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5" action="ppaction://hlinksldjump" tooltip="Android 1: 0 @ -74.0%"/>
          </p:cNvPr>
          <p:cNvSpPr/>
          <p:nvPr/>
        </p:nvSpPr>
        <p:spPr>
          <a:xfrm>
            <a:off x="6364854" y="6047524"/>
            <a:ext cx="22706" cy="28702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4" name="Rectangle 1243">
            <a:hlinkClick r:id="rId5" action="ppaction://hlinksldjump" tooltip="Other: 0 @ -40.9%"/>
          </p:cNvPr>
          <p:cNvSpPr/>
          <p:nvPr/>
        </p:nvSpPr>
        <p:spPr>
          <a:xfrm>
            <a:off x="6364854" y="6076225"/>
            <a:ext cx="22706" cy="18328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1244">
            <a:hlinkClick r:id="rId5" action="ppaction://hlinksldjump" tooltip="Listener: 7 @ -4.2%"/>
          </p:cNvPr>
          <p:cNvSpPr/>
          <p:nvPr/>
        </p:nvSpPr>
        <p:spPr>
          <a:xfrm>
            <a:off x="5602164" y="5907944"/>
            <a:ext cx="798096" cy="199309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46" name="Rectangle 1245">
            <a:hlinkClick r:id="rId5" action="ppaction://hlinksldjump" tooltip="Android 3: 10 @ -7.8%"/>
          </p:cNvPr>
          <p:cNvSpPr/>
          <p:nvPr/>
        </p:nvSpPr>
        <p:spPr>
          <a:xfrm>
            <a:off x="6412960" y="5663813"/>
            <a:ext cx="186441" cy="8160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5" action="ppaction://hlinksldjump" tooltip="Android 4: 9 @ +0.9%"/>
          </p:cNvPr>
          <p:cNvSpPr/>
          <p:nvPr/>
        </p:nvSpPr>
        <p:spPr>
          <a:xfrm>
            <a:off x="6599401" y="5663813"/>
            <a:ext cx="168387" cy="81605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5" action="ppaction://hlinksldjump" tooltip="iOS 4: 8 @ -29.9%"/>
          </p:cNvPr>
          <p:cNvSpPr/>
          <p:nvPr/>
        </p:nvSpPr>
        <p:spPr>
          <a:xfrm>
            <a:off x="6412960" y="5745418"/>
            <a:ext cx="160836" cy="77947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5" action="ppaction://hlinksldjump" tooltip="iOS 3: 7 @ +16.1%"/>
          </p:cNvPr>
          <p:cNvSpPr/>
          <p:nvPr/>
        </p:nvSpPr>
        <p:spPr>
          <a:xfrm>
            <a:off x="6412960" y="5823365"/>
            <a:ext cx="160836" cy="68520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5" action="ppaction://hlinksldjump" tooltip="Java ME: 7 @ -0.9%"/>
          </p:cNvPr>
          <p:cNvSpPr/>
          <p:nvPr/>
        </p:nvSpPr>
        <p:spPr>
          <a:xfrm>
            <a:off x="6573796" y="5745418"/>
            <a:ext cx="119950" cy="9147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5" action="ppaction://hlinksldjump" tooltip="iOS 5: 4 @ -36.4%"/>
          </p:cNvPr>
          <p:cNvSpPr/>
          <p:nvPr/>
        </p:nvSpPr>
        <p:spPr>
          <a:xfrm>
            <a:off x="6693747" y="5745418"/>
            <a:ext cx="74041" cy="91473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5" action="ppaction://hlinksldjump" tooltip="Windows: 3 @ -37.2%"/>
          </p:cNvPr>
          <p:cNvSpPr/>
          <p:nvPr/>
        </p:nvSpPr>
        <p:spPr>
          <a:xfrm>
            <a:off x="6573796" y="5836891"/>
            <a:ext cx="96538" cy="54994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5" action="ppaction://hlinksldjump" tooltip="Android 2: 2 @ -70.7%"/>
          </p:cNvPr>
          <p:cNvSpPr/>
          <p:nvPr/>
        </p:nvSpPr>
        <p:spPr>
          <a:xfrm>
            <a:off x="6670334" y="5836891"/>
            <a:ext cx="59344" cy="40938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5" action="ppaction://hlinksldjump" tooltip="Symbian: 1 @ -76.3%"/>
          </p:cNvPr>
          <p:cNvSpPr/>
          <p:nvPr/>
        </p:nvSpPr>
        <p:spPr>
          <a:xfrm>
            <a:off x="6729678" y="5836891"/>
            <a:ext cx="38110" cy="40938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5" name="Rectangle 1254">
            <a:hlinkClick r:id="rId5" action="ppaction://hlinksldjump" tooltip="Black berry: 0 @ -90.8%"/>
          </p:cNvPr>
          <p:cNvSpPr/>
          <p:nvPr/>
        </p:nvSpPr>
        <p:spPr>
          <a:xfrm>
            <a:off x="6670334" y="5877829"/>
            <a:ext cx="45505" cy="14056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5" action="ppaction://hlinksldjump" tooltip="Other: 0 @ +inf%"/>
          </p:cNvPr>
          <p:cNvSpPr/>
          <p:nvPr/>
        </p:nvSpPr>
        <p:spPr>
          <a:xfrm>
            <a:off x="6715840" y="5877829"/>
            <a:ext cx="32309" cy="140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7" name="Rectangle 1256">
            <a:hlinkClick r:id="rId5" action="ppaction://hlinksldjump" tooltip="Android 1: 0 @ -11.3%"/>
          </p:cNvPr>
          <p:cNvSpPr/>
          <p:nvPr/>
        </p:nvSpPr>
        <p:spPr>
          <a:xfrm>
            <a:off x="6748149" y="5877829"/>
            <a:ext cx="19638" cy="14056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5" action="ppaction://hlinksldjump" tooltip="Browser: 4 @ -26.3%"/>
          </p:cNvPr>
          <p:cNvSpPr/>
          <p:nvPr/>
        </p:nvSpPr>
        <p:spPr>
          <a:xfrm>
            <a:off x="6400260" y="5651113"/>
            <a:ext cx="380227" cy="253472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59" name="Rectangle 1258">
            <a:hlinkClick r:id="rId5" action="ppaction://hlinksldjump" tooltip="iOS 5: 9 @ +146.6%"/>
          </p:cNvPr>
          <p:cNvSpPr/>
          <p:nvPr/>
        </p:nvSpPr>
        <p:spPr>
          <a:xfrm>
            <a:off x="6793187" y="5663813"/>
            <a:ext cx="150784" cy="867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5" action="ppaction://hlinksldjump" tooltip="Android 4: 6 @ -32.8%"/>
          </p:cNvPr>
          <p:cNvSpPr/>
          <p:nvPr/>
        </p:nvSpPr>
        <p:spPr>
          <a:xfrm>
            <a:off x="6943971" y="5663813"/>
            <a:ext cx="109313" cy="86731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5" action="ppaction://hlinksldjump" tooltip="iOS 4: 5 @ -33.9%"/>
          </p:cNvPr>
          <p:cNvSpPr/>
          <p:nvPr/>
        </p:nvSpPr>
        <p:spPr>
          <a:xfrm>
            <a:off x="6793187" y="5750544"/>
            <a:ext cx="137850" cy="56919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5" action="ppaction://hlinksldjump" tooltip="Java ME: 5 @ +44.5%"/>
          </p:cNvPr>
          <p:cNvSpPr/>
          <p:nvPr/>
        </p:nvSpPr>
        <p:spPr>
          <a:xfrm>
            <a:off x="6931037" y="5750544"/>
            <a:ext cx="122247" cy="56919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5" action="ppaction://hlinksldjump" tooltip="Android 3: 4 @ -24.4%"/>
          </p:cNvPr>
          <p:cNvSpPr/>
          <p:nvPr/>
        </p:nvSpPr>
        <p:spPr>
          <a:xfrm>
            <a:off x="6793187" y="5807463"/>
            <a:ext cx="147901" cy="43641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5" action="ppaction://hlinksldjump" tooltip="Windows: 4 @ +128.2%"/>
          </p:cNvPr>
          <p:cNvSpPr/>
          <p:nvPr/>
        </p:nvSpPr>
        <p:spPr>
          <a:xfrm>
            <a:off x="6793187" y="5851104"/>
            <a:ext cx="147901" cy="407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5" action="ppaction://hlinksldjump" tooltip="iOS 3: 4 @ +11.0%"/>
          </p:cNvPr>
          <p:cNvSpPr/>
          <p:nvPr/>
        </p:nvSpPr>
        <p:spPr>
          <a:xfrm>
            <a:off x="6941088" y="5807463"/>
            <a:ext cx="112196" cy="47711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5" action="ppaction://hlinksldjump" tooltip="Black berry: 2 @ +32.6%"/>
          </p:cNvPr>
          <p:cNvSpPr/>
          <p:nvPr/>
        </p:nvSpPr>
        <p:spPr>
          <a:xfrm>
            <a:off x="6941088" y="5855174"/>
            <a:ext cx="64712" cy="3671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5" action="ppaction://hlinksldjump" tooltip="Symbian: 0 @ -64.8%"/>
          </p:cNvPr>
          <p:cNvSpPr/>
          <p:nvPr/>
        </p:nvSpPr>
        <p:spPr>
          <a:xfrm>
            <a:off x="7005800" y="5855174"/>
            <a:ext cx="47485" cy="14929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5" action="ppaction://hlinksldjump" tooltip="Android 2: 0 @ -79.5%"/>
          </p:cNvPr>
          <p:cNvSpPr/>
          <p:nvPr/>
        </p:nvSpPr>
        <p:spPr>
          <a:xfrm>
            <a:off x="7005800" y="5870103"/>
            <a:ext cx="31648" cy="21782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5" action="ppaction://hlinksldjump" tooltip="Android 1: 0 @ +15.1%"/>
          </p:cNvPr>
          <p:cNvSpPr/>
          <p:nvPr/>
        </p:nvSpPr>
        <p:spPr>
          <a:xfrm>
            <a:off x="7037448" y="5870103"/>
            <a:ext cx="15836" cy="21782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0" name="Rectangle 1269">
            <a:hlinkClick r:id="rId5" action="ppaction://hlinksldjump" tooltip="Cameraman: 3 @ -0.4%"/>
          </p:cNvPr>
          <p:cNvSpPr/>
          <p:nvPr/>
        </p:nvSpPr>
        <p:spPr>
          <a:xfrm>
            <a:off x="6780487" y="5651113"/>
            <a:ext cx="285497" cy="253472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5" action="ppaction://hlinksldjump" tooltip="Android 4: 6 @ -24.1%"/>
          </p:cNvPr>
          <p:cNvSpPr/>
          <p:nvPr/>
        </p:nvSpPr>
        <p:spPr>
          <a:xfrm>
            <a:off x="6412960" y="5917285"/>
            <a:ext cx="126811" cy="64630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5" action="ppaction://hlinksldjump" tooltip="Android 3: 6 @ -3.2%"/>
          </p:cNvPr>
          <p:cNvSpPr/>
          <p:nvPr/>
        </p:nvSpPr>
        <p:spPr>
          <a:xfrm>
            <a:off x="6539771" y="5917285"/>
            <a:ext cx="125249" cy="64630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Rectangle 1272">
            <a:hlinkClick r:id="rId5" action="ppaction://hlinksldjump" tooltip="iOS 5: 5 @ +3.6%"/>
          </p:cNvPr>
          <p:cNvSpPr/>
          <p:nvPr/>
        </p:nvSpPr>
        <p:spPr>
          <a:xfrm>
            <a:off x="6412960" y="5981915"/>
            <a:ext cx="120331" cy="58008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4" name="Rectangle 1273">
            <a:hlinkClick r:id="rId5" action="ppaction://hlinksldjump" tooltip="iOS 4: 4 @ -53.6%"/>
          </p:cNvPr>
          <p:cNvSpPr/>
          <p:nvPr/>
        </p:nvSpPr>
        <p:spPr>
          <a:xfrm>
            <a:off x="6412960" y="6039923"/>
            <a:ext cx="120331" cy="54630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5" name="Rectangle 1274">
            <a:hlinkClick r:id="rId5" action="ppaction://hlinksldjump" tooltip="iOS 3: 4 @ +25.1%"/>
          </p:cNvPr>
          <p:cNvSpPr/>
          <p:nvPr/>
        </p:nvSpPr>
        <p:spPr>
          <a:xfrm>
            <a:off x="6533291" y="5981915"/>
            <a:ext cx="87560" cy="59341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6" name="Rectangle 1275">
            <a:hlinkClick r:id="rId5" action="ppaction://hlinksldjump" tooltip="Black berry: 2 @ +52.3%"/>
          </p:cNvPr>
          <p:cNvSpPr/>
          <p:nvPr/>
        </p:nvSpPr>
        <p:spPr>
          <a:xfrm>
            <a:off x="6620851" y="5981915"/>
            <a:ext cx="44169" cy="59341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7" name="Rectangle 1276">
            <a:hlinkClick r:id="rId5" action="ppaction://hlinksldjump" tooltip="Android 2: 2 @ +24.5%"/>
          </p:cNvPr>
          <p:cNvSpPr/>
          <p:nvPr/>
        </p:nvSpPr>
        <p:spPr>
          <a:xfrm>
            <a:off x="6533291" y="6041256"/>
            <a:ext cx="87713" cy="29570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8" name="Rectangle 1277">
            <a:hlinkClick r:id="rId5" action="ppaction://hlinksldjump" tooltip="Java ME: 1 @ -80.3%"/>
          </p:cNvPr>
          <p:cNvSpPr/>
          <p:nvPr/>
        </p:nvSpPr>
        <p:spPr>
          <a:xfrm>
            <a:off x="6533291" y="6070826"/>
            <a:ext cx="87713" cy="23727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5" action="ppaction://hlinksldjump" tooltip="Windows: 1 @ -45.7%"/>
          </p:cNvPr>
          <p:cNvSpPr/>
          <p:nvPr/>
        </p:nvSpPr>
        <p:spPr>
          <a:xfrm>
            <a:off x="6621004" y="6041256"/>
            <a:ext cx="44016" cy="32385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Rectangle 1279">
            <a:hlinkClick r:id="rId5" action="ppaction://hlinksldjump" tooltip="Symbian: 0 @ -61.8%"/>
          </p:cNvPr>
          <p:cNvSpPr/>
          <p:nvPr/>
        </p:nvSpPr>
        <p:spPr>
          <a:xfrm>
            <a:off x="6621004" y="6073641"/>
            <a:ext cx="22247" cy="20912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1" name="Rectangle 1280">
            <a:hlinkClick r:id="rId5" action="ppaction://hlinksldjump" tooltip="Other: 0 @ +40.9%"/>
          </p:cNvPr>
          <p:cNvSpPr/>
          <p:nvPr/>
        </p:nvSpPr>
        <p:spPr>
          <a:xfrm>
            <a:off x="6643251" y="6073641"/>
            <a:ext cx="21769" cy="20912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2" name="Rectangle 1281">
            <a:hlinkClick r:id="rId5" action="ppaction://hlinksldjump" tooltip="Traveller: 3 @ -29.1%"/>
          </p:cNvPr>
          <p:cNvSpPr/>
          <p:nvPr/>
        </p:nvSpPr>
        <p:spPr>
          <a:xfrm>
            <a:off x="6400260" y="5904585"/>
            <a:ext cx="277460" cy="202668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5" action="ppaction://hlinksldjump" tooltip="Java ME: 5 @ +7.5%"/>
          </p:cNvPr>
          <p:cNvSpPr/>
          <p:nvPr/>
        </p:nvSpPr>
        <p:spPr>
          <a:xfrm>
            <a:off x="6690420" y="5917285"/>
            <a:ext cx="125358" cy="54193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5" action="ppaction://hlinksldjump" tooltip="Android 3: 5 @ +36.4%"/>
          </p:cNvPr>
          <p:cNvSpPr/>
          <p:nvPr/>
        </p:nvSpPr>
        <p:spPr>
          <a:xfrm>
            <a:off x="6690420" y="5971478"/>
            <a:ext cx="125358" cy="53148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5" action="ppaction://hlinksldjump" tooltip="iOS 5: 4 @ +90.1%"/>
          </p:cNvPr>
          <p:cNvSpPr/>
          <p:nvPr/>
        </p:nvSpPr>
        <p:spPr>
          <a:xfrm>
            <a:off x="6815778" y="5917285"/>
            <a:ext cx="96207" cy="54540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6" name="Rectangle 1285">
            <a:hlinkClick r:id="rId5" action="ppaction://hlinksldjump" tooltip="iOS 4: 4 @ +22.1%"/>
          </p:cNvPr>
          <p:cNvSpPr/>
          <p:nvPr/>
        </p:nvSpPr>
        <p:spPr>
          <a:xfrm>
            <a:off x="6815778" y="5971825"/>
            <a:ext cx="96207" cy="52801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7" name="Rectangle 1286">
            <a:hlinkClick r:id="rId5" action="ppaction://hlinksldjump" tooltip="iOS 3: 3 @ +90.1%"/>
          </p:cNvPr>
          <p:cNvSpPr/>
          <p:nvPr/>
        </p:nvSpPr>
        <p:spPr>
          <a:xfrm>
            <a:off x="6911984" y="5917285"/>
            <a:ext cx="81707" cy="58227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8" name="Rectangle 1287">
            <a:hlinkClick r:id="rId5" action="ppaction://hlinksldjump" tooltip="Android 4: 2 @ -50.8%"/>
          </p:cNvPr>
          <p:cNvSpPr/>
          <p:nvPr/>
        </p:nvSpPr>
        <p:spPr>
          <a:xfrm>
            <a:off x="6993691" y="5917285"/>
            <a:ext cx="59593" cy="58227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9" name="Rectangle 1288">
            <a:hlinkClick r:id="rId5" action="ppaction://hlinksldjump" tooltip="Windows: 2 @ -32.4%"/>
          </p:cNvPr>
          <p:cNvSpPr/>
          <p:nvPr/>
        </p:nvSpPr>
        <p:spPr>
          <a:xfrm>
            <a:off x="6911984" y="5975512"/>
            <a:ext cx="66099" cy="4911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0" name="Rectangle 1289">
            <a:hlinkClick r:id="rId5" action="ppaction://hlinksldjump" tooltip="Android 2: 2 @ +110.2%"/>
          </p:cNvPr>
          <p:cNvSpPr/>
          <p:nvPr/>
        </p:nvSpPr>
        <p:spPr>
          <a:xfrm>
            <a:off x="6978083" y="5975512"/>
            <a:ext cx="75201" cy="348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5" action="ppaction://hlinksldjump" tooltip="Android 1: 0 @ +41.7%"/>
          </p:cNvPr>
          <p:cNvSpPr/>
          <p:nvPr/>
        </p:nvSpPr>
        <p:spPr>
          <a:xfrm>
            <a:off x="6978083" y="6010350"/>
            <a:ext cx="45605" cy="14276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5" action="ppaction://hlinksldjump" tooltip="Black berry: 0 @ -63.1%"/>
          </p:cNvPr>
          <p:cNvSpPr/>
          <p:nvPr/>
        </p:nvSpPr>
        <p:spPr>
          <a:xfrm>
            <a:off x="7023688" y="6010350"/>
            <a:ext cx="23372" cy="14276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5" action="ppaction://hlinksldjump" tooltip="Other: 0 @ -74.9%"/>
          </p:cNvPr>
          <p:cNvSpPr/>
          <p:nvPr/>
        </p:nvSpPr>
        <p:spPr>
          <a:xfrm>
            <a:off x="7047060" y="6010350"/>
            <a:ext cx="6224" cy="14276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5" action="ppaction://hlinksldjump" tooltip="Connected: 2 @ +3.5%"/>
          </p:cNvPr>
          <p:cNvSpPr/>
          <p:nvPr/>
        </p:nvSpPr>
        <p:spPr>
          <a:xfrm>
            <a:off x="6677720" y="5904585"/>
            <a:ext cx="388265" cy="132741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Connected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95" name="Rectangle 1294">
            <a:hlinkClick r:id="rId5" action="ppaction://hlinksldjump" tooltip="Android 4: 3 @ -15.2%"/>
          </p:cNvPr>
          <p:cNvSpPr/>
          <p:nvPr/>
        </p:nvSpPr>
        <p:spPr>
          <a:xfrm>
            <a:off x="6690420" y="6050026"/>
            <a:ext cx="83673" cy="44527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6" name="Rectangle 1295">
            <a:hlinkClick r:id="rId5" action="ppaction://hlinksldjump" tooltip="Java ME: 2 @ -14.5%"/>
          </p:cNvPr>
          <p:cNvSpPr/>
          <p:nvPr/>
        </p:nvSpPr>
        <p:spPr>
          <a:xfrm>
            <a:off x="6774093" y="6050026"/>
            <a:ext cx="61076" cy="44527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7" name="Rectangle 1296">
            <a:hlinkClick r:id="rId5" action="ppaction://hlinksldjump" tooltip="iOS 3: 2 @ -19.9%"/>
          </p:cNvPr>
          <p:cNvSpPr/>
          <p:nvPr/>
        </p:nvSpPr>
        <p:spPr>
          <a:xfrm>
            <a:off x="6835169" y="6050026"/>
            <a:ext cx="58415" cy="4452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8" name="Rectangle 1297">
            <a:hlinkClick r:id="rId5" action="ppaction://hlinksldjump" tooltip="iOS 5: 2 @ -34.0%"/>
          </p:cNvPr>
          <p:cNvSpPr/>
          <p:nvPr/>
        </p:nvSpPr>
        <p:spPr>
          <a:xfrm>
            <a:off x="6893583" y="6050026"/>
            <a:ext cx="48834" cy="44527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9" name="Rectangle 1298">
            <a:hlinkClick r:id="rId5" action="ppaction://hlinksldjump" tooltip="Android 3: 2 @ -15.5%"/>
          </p:cNvPr>
          <p:cNvSpPr/>
          <p:nvPr/>
        </p:nvSpPr>
        <p:spPr>
          <a:xfrm>
            <a:off x="6942417" y="6050026"/>
            <a:ext cx="69838" cy="2651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0" name="Rectangle 1299">
            <a:hlinkClick r:id="rId5" action="ppaction://hlinksldjump" tooltip="iOS 4: 1 @ -58.8%"/>
          </p:cNvPr>
          <p:cNvSpPr/>
          <p:nvPr/>
        </p:nvSpPr>
        <p:spPr>
          <a:xfrm>
            <a:off x="6942417" y="6076540"/>
            <a:ext cx="69838" cy="18013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1" name="Rectangle 1300">
            <a:hlinkClick r:id="rId5" action="ppaction://hlinksldjump" tooltip="Android 2: 1 @ -49.4%"/>
          </p:cNvPr>
          <p:cNvSpPr/>
          <p:nvPr/>
        </p:nvSpPr>
        <p:spPr>
          <a:xfrm>
            <a:off x="7012256" y="6050026"/>
            <a:ext cx="41029" cy="20396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2" name="Rectangle 1301">
            <a:hlinkClick r:id="rId5" action="ppaction://hlinksldjump" tooltip="Symbian: 0 @ +66.7%"/>
          </p:cNvPr>
          <p:cNvSpPr/>
          <p:nvPr/>
        </p:nvSpPr>
        <p:spPr>
          <a:xfrm>
            <a:off x="7012256" y="6070422"/>
            <a:ext cx="41029" cy="11647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3" name="Rectangle 1302">
            <a:hlinkClick r:id="rId5" action="ppaction://hlinksldjump" tooltip="Black berry: 0 @ -58.8%"/>
          </p:cNvPr>
          <p:cNvSpPr/>
          <p:nvPr/>
        </p:nvSpPr>
        <p:spPr>
          <a:xfrm>
            <a:off x="7012256" y="6082070"/>
            <a:ext cx="30668" cy="12483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5" action="ppaction://hlinksldjump" tooltip="Windows: 0 @ -87.7%"/>
          </p:cNvPr>
          <p:cNvSpPr/>
          <p:nvPr/>
        </p:nvSpPr>
        <p:spPr>
          <a:xfrm>
            <a:off x="7042924" y="6082070"/>
            <a:ext cx="10361" cy="12483"/>
          </a:xfrm>
          <a:prstGeom prst="rect">
            <a:avLst/>
          </a:prstGeom>
          <a:solidFill>
            <a:srgbClr val="FF1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5" action="ppaction://hlinksldjump" tooltip="Picky: 1 @ -31.6%"/>
          </p:cNvPr>
          <p:cNvSpPr/>
          <p:nvPr/>
        </p:nvSpPr>
        <p:spPr>
          <a:xfrm>
            <a:off x="6677720" y="6037326"/>
            <a:ext cx="388265" cy="69927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Picky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06" name="Rectangle 1305">
            <a:hlinkClick r:id="rId5" action="ppaction://hlinksldjump" tooltip="Weather: 6 @ -17.5%"/>
          </p:cNvPr>
          <p:cNvSpPr/>
          <p:nvPr/>
        </p:nvSpPr>
        <p:spPr>
          <a:xfrm>
            <a:off x="5589464" y="5300449"/>
            <a:ext cx="1489220" cy="819504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Weather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307" name="Rectangle 1306">
            <a:hlinkClick r:id="rId5" action="ppaction://hlinksldjump" tooltip="Android 3: 27 @ -14.0%"/>
          </p:cNvPr>
          <p:cNvSpPr/>
          <p:nvPr/>
        </p:nvSpPr>
        <p:spPr>
          <a:xfrm>
            <a:off x="5614864" y="6145353"/>
            <a:ext cx="358944" cy="1248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8" name="Rectangle 1307">
            <a:hlinkClick r:id="rId5" action="ppaction://hlinksldjump" tooltip="iOS 5: 23 @ -17.7%"/>
          </p:cNvPr>
          <p:cNvSpPr/>
          <p:nvPr/>
        </p:nvSpPr>
        <p:spPr>
          <a:xfrm>
            <a:off x="5973808" y="6145353"/>
            <a:ext cx="307939" cy="124884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9" name="Rectangle 1308">
            <a:hlinkClick r:id="rId5" action="ppaction://hlinksldjump" tooltip="Android 4: 23 @ -47.7%"/>
          </p:cNvPr>
          <p:cNvSpPr/>
          <p:nvPr/>
        </p:nvSpPr>
        <p:spPr>
          <a:xfrm>
            <a:off x="5614864" y="6270237"/>
            <a:ext cx="319796" cy="117605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0" name="Rectangle 1309">
            <a:hlinkClick r:id="rId5" action="ppaction://hlinksldjump" tooltip="iOS 4: 22 @ -24.5%"/>
          </p:cNvPr>
          <p:cNvSpPr/>
          <p:nvPr/>
        </p:nvSpPr>
        <p:spPr>
          <a:xfrm>
            <a:off x="5614864" y="6387842"/>
            <a:ext cx="319796" cy="112871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1" name="Rectangle 1310">
            <a:hlinkClick r:id="rId5" action="ppaction://hlinksldjump" tooltip="iOS 3: 15 @ +30.9%"/>
          </p:cNvPr>
          <p:cNvSpPr/>
          <p:nvPr/>
        </p:nvSpPr>
        <p:spPr>
          <a:xfrm>
            <a:off x="5934659" y="6270237"/>
            <a:ext cx="214381" cy="114437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2" name="Rectangle 1311">
            <a:hlinkClick r:id="rId5" action="ppaction://hlinksldjump" tooltip="Java ME: 9 @ -39.6%"/>
          </p:cNvPr>
          <p:cNvSpPr/>
          <p:nvPr/>
        </p:nvSpPr>
        <p:spPr>
          <a:xfrm>
            <a:off x="6149041" y="6270237"/>
            <a:ext cx="132706" cy="114437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3" name="Rectangle 1312">
            <a:hlinkClick r:id="rId5" action="ppaction://hlinksldjump" tooltip="Android 2: 9 @ +6.5%"/>
          </p:cNvPr>
          <p:cNvSpPr/>
          <p:nvPr/>
        </p:nvSpPr>
        <p:spPr>
          <a:xfrm>
            <a:off x="5934659" y="6384674"/>
            <a:ext cx="208313" cy="69512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5" action="ppaction://hlinksldjump" tooltip="Black berry: 6 @ +87.6%"/>
          </p:cNvPr>
          <p:cNvSpPr/>
          <p:nvPr/>
        </p:nvSpPr>
        <p:spPr>
          <a:xfrm>
            <a:off x="5934659" y="6454186"/>
            <a:ext cx="208313" cy="46527"/>
          </a:xfrm>
          <a:prstGeom prst="rect">
            <a:avLst/>
          </a:prstGeom>
          <a:solidFill>
            <a:srgbClr val="1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5" action="ppaction://hlinksldjump" tooltip="Windows: 5 @ -10.4%"/>
          </p:cNvPr>
          <p:cNvSpPr/>
          <p:nvPr/>
        </p:nvSpPr>
        <p:spPr>
          <a:xfrm>
            <a:off x="6142972" y="6384674"/>
            <a:ext cx="138775" cy="63396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5" action="ppaction://hlinksldjump" tooltip="Symbian: 4 @ -2.3%"/>
          </p:cNvPr>
          <p:cNvSpPr/>
          <p:nvPr/>
        </p:nvSpPr>
        <p:spPr>
          <a:xfrm>
            <a:off x="6142972" y="6448070"/>
            <a:ext cx="116423" cy="52643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7" name="Rectangle 1316">
            <a:hlinkClick r:id="rId5" action="ppaction://hlinksldjump" tooltip="Other: 0 @ +98.8%"/>
          </p:cNvPr>
          <p:cNvSpPr/>
          <p:nvPr/>
        </p:nvSpPr>
        <p:spPr>
          <a:xfrm>
            <a:off x="6259395" y="6448070"/>
            <a:ext cx="22352" cy="35061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8" name="Rectangle 1317">
            <a:hlinkClick r:id="rId5" action="ppaction://hlinksldjump" tooltip="Android 1: 0 @ -55.1%"/>
          </p:cNvPr>
          <p:cNvSpPr/>
          <p:nvPr/>
        </p:nvSpPr>
        <p:spPr>
          <a:xfrm>
            <a:off x="6259395" y="6483131"/>
            <a:ext cx="22352" cy="17583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9" name="Rectangle 1318">
            <a:hlinkClick r:id="rId5" action="ppaction://hlinksldjump" tooltip="Newbie: 12 @ -20.6%"/>
          </p:cNvPr>
          <p:cNvSpPr/>
          <p:nvPr/>
        </p:nvSpPr>
        <p:spPr>
          <a:xfrm>
            <a:off x="5602164" y="6132653"/>
            <a:ext cx="692283" cy="380760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20" name="Rectangle 1319">
            <a:hlinkClick r:id="rId5" action="ppaction://hlinksldjump" tooltip="Android 3: 21 @ -5.8%"/>
          </p:cNvPr>
          <p:cNvSpPr/>
          <p:nvPr/>
        </p:nvSpPr>
        <p:spPr>
          <a:xfrm>
            <a:off x="5614864" y="6526113"/>
            <a:ext cx="308343" cy="111443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1" name="Rectangle 1320">
            <a:hlinkClick r:id="rId5" action="ppaction://hlinksldjump" tooltip="iOS 4: 19 @ -22.3%"/>
          </p:cNvPr>
          <p:cNvSpPr/>
          <p:nvPr/>
        </p:nvSpPr>
        <p:spPr>
          <a:xfrm>
            <a:off x="5614864" y="6637556"/>
            <a:ext cx="308343" cy="98338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2" name="Rectangle 1321">
            <a:hlinkClick r:id="rId5" action="ppaction://hlinksldjump" tooltip="iOS 5: 18 @ -45.4%"/>
          </p:cNvPr>
          <p:cNvSpPr/>
          <p:nvPr/>
        </p:nvSpPr>
        <p:spPr>
          <a:xfrm>
            <a:off x="5614864" y="6735894"/>
            <a:ext cx="308343" cy="96706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3" name="Rectangle 1322">
            <a:hlinkClick r:id="rId5" action="ppaction://hlinksldjump" tooltip="Android 4: 16 @ -33.6%"/>
          </p:cNvPr>
          <p:cNvSpPr/>
          <p:nvPr/>
        </p:nvSpPr>
        <p:spPr>
          <a:xfrm>
            <a:off x="5923207" y="6526113"/>
            <a:ext cx="194411" cy="130835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5" action="ppaction://hlinksldjump" tooltip="Java ME: 13 @ -37.5%"/>
          </p:cNvPr>
          <p:cNvSpPr/>
          <p:nvPr/>
        </p:nvSpPr>
        <p:spPr>
          <a:xfrm>
            <a:off x="6117618" y="6526113"/>
            <a:ext cx="164129" cy="130835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5" name="Rectangle 1324">
            <a:hlinkClick r:id="rId5" action="ppaction://hlinksldjump" tooltip="iOS 3: 12 @ -12.5%"/>
          </p:cNvPr>
          <p:cNvSpPr/>
          <p:nvPr/>
        </p:nvSpPr>
        <p:spPr>
          <a:xfrm>
            <a:off x="5923207" y="6656948"/>
            <a:ext cx="216833" cy="90593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6" name="Rectangle 1325">
            <a:hlinkClick r:id="rId5" action="ppaction://hlinksldjump" tooltip="Windows: 11 @ +61.4%"/>
          </p:cNvPr>
          <p:cNvSpPr/>
          <p:nvPr/>
        </p:nvSpPr>
        <p:spPr>
          <a:xfrm>
            <a:off x="5923207" y="6747541"/>
            <a:ext cx="216833" cy="85059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5" action="ppaction://hlinksldjump" tooltip="Android 2: 7 @ -31.1%"/>
          </p:cNvPr>
          <p:cNvSpPr/>
          <p:nvPr/>
        </p:nvSpPr>
        <p:spPr>
          <a:xfrm>
            <a:off x="6140040" y="6656948"/>
            <a:ext cx="141707" cy="85399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5" action="ppaction://hlinksldjump" tooltip="Black berry: 4 @ -4.2%"/>
          </p:cNvPr>
          <p:cNvSpPr/>
          <p:nvPr/>
        </p:nvSpPr>
        <p:spPr>
          <a:xfrm>
            <a:off x="6140040" y="6742347"/>
            <a:ext cx="102528" cy="69506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5" action="ppaction://hlinksldjump" tooltip="Android 1: 2 @ +290.9%"/>
          </p:cNvPr>
          <p:cNvSpPr/>
          <p:nvPr/>
        </p:nvSpPr>
        <p:spPr>
          <a:xfrm>
            <a:off x="6242568" y="6742347"/>
            <a:ext cx="39179" cy="695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5" action="ppaction://hlinksldjump" tooltip="Symbian: 2 @ -38.5%"/>
          </p:cNvPr>
          <p:cNvSpPr/>
          <p:nvPr/>
        </p:nvSpPr>
        <p:spPr>
          <a:xfrm>
            <a:off x="6140040" y="6811853"/>
            <a:ext cx="122037" cy="20747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1" name="Rectangle 1330">
            <a:hlinkClick r:id="rId5" action="ppaction://hlinksldjump" tooltip="Other: 0 @ +8.5%"/>
          </p:cNvPr>
          <p:cNvSpPr/>
          <p:nvPr/>
        </p:nvSpPr>
        <p:spPr>
          <a:xfrm>
            <a:off x="6262077" y="6811853"/>
            <a:ext cx="19670" cy="20747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2" name="Rectangle 1331">
            <a:hlinkClick r:id="rId5" action="ppaction://hlinksldjump" tooltip="Retired: 10 @ -23.4%"/>
          </p:cNvPr>
          <p:cNvSpPr/>
          <p:nvPr/>
        </p:nvSpPr>
        <p:spPr>
          <a:xfrm>
            <a:off x="5602164" y="6513413"/>
            <a:ext cx="692283" cy="331887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3" name="Rectangle 1332">
            <a:hlinkClick r:id="rId5" action="ppaction://hlinksldjump" tooltip="Android 3: 20 @ +1.1%"/>
          </p:cNvPr>
          <p:cNvSpPr/>
          <p:nvPr/>
        </p:nvSpPr>
        <p:spPr>
          <a:xfrm>
            <a:off x="6307147" y="6145353"/>
            <a:ext cx="232569" cy="139706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4" name="Rectangle 1333">
            <a:hlinkClick r:id="rId5" action="ppaction://hlinksldjump" tooltip="iOS 5: 18 @ +89.3%"/>
          </p:cNvPr>
          <p:cNvSpPr/>
          <p:nvPr/>
        </p:nvSpPr>
        <p:spPr>
          <a:xfrm>
            <a:off x="6539716" y="6145353"/>
            <a:ext cx="205597" cy="139706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5" name="Rectangle 1334">
            <a:hlinkClick r:id="rId5" action="ppaction://hlinksldjump" tooltip="Android 4: 16 @ -23.0%"/>
          </p:cNvPr>
          <p:cNvSpPr/>
          <p:nvPr/>
        </p:nvSpPr>
        <p:spPr>
          <a:xfrm>
            <a:off x="6307147" y="6285059"/>
            <a:ext cx="200719" cy="127904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6" name="Rectangle 1335">
            <a:hlinkClick r:id="rId5" action="ppaction://hlinksldjump" tooltip="iOS 4: 10 @ -33.2%"/>
          </p:cNvPr>
          <p:cNvSpPr/>
          <p:nvPr/>
        </p:nvSpPr>
        <p:spPr>
          <a:xfrm>
            <a:off x="6307147" y="6412963"/>
            <a:ext cx="200719" cy="83181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7" name="Rectangle 1336">
            <a:hlinkClick r:id="rId5" action="ppaction://hlinksldjump" tooltip="iOS 3: 8 @ +21.2%"/>
          </p:cNvPr>
          <p:cNvSpPr/>
          <p:nvPr/>
        </p:nvSpPr>
        <p:spPr>
          <a:xfrm>
            <a:off x="6507866" y="6285059"/>
            <a:ext cx="120686" cy="101377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5" action="ppaction://hlinksldjump" tooltip="Java ME: 7 @ -51.4%"/>
          </p:cNvPr>
          <p:cNvSpPr/>
          <p:nvPr/>
        </p:nvSpPr>
        <p:spPr>
          <a:xfrm>
            <a:off x="6628552" y="6285059"/>
            <a:ext cx="116761" cy="101377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5" action="ppaction://hlinksldjump" tooltip="Windows: 5 @ -40.7%"/>
          </p:cNvPr>
          <p:cNvSpPr/>
          <p:nvPr/>
        </p:nvSpPr>
        <p:spPr>
          <a:xfrm>
            <a:off x="6507866" y="6386436"/>
            <a:ext cx="142227" cy="62100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5" action="ppaction://hlinksldjump" tooltip="Android 2: 4 @ -34.9%"/>
          </p:cNvPr>
          <p:cNvSpPr/>
          <p:nvPr/>
        </p:nvSpPr>
        <p:spPr>
          <a:xfrm>
            <a:off x="6507866" y="6448536"/>
            <a:ext cx="142227" cy="47608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5" action="ppaction://hlinksldjump" tooltip="Black berry: 3 @ -26.3%"/>
          </p:cNvPr>
          <p:cNvSpPr/>
          <p:nvPr/>
        </p:nvSpPr>
        <p:spPr>
          <a:xfrm>
            <a:off x="6650093" y="6386436"/>
            <a:ext cx="95219" cy="46824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5" action="ppaction://hlinksldjump" tooltip="Symbian: 2 @ -4.2%"/>
          </p:cNvPr>
          <p:cNvSpPr/>
          <p:nvPr/>
        </p:nvSpPr>
        <p:spPr>
          <a:xfrm>
            <a:off x="6650093" y="6433260"/>
            <a:ext cx="95219" cy="32281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5" action="ppaction://hlinksldjump" tooltip="Android 1: 2 @ +237.6%"/>
          </p:cNvPr>
          <p:cNvSpPr/>
          <p:nvPr/>
        </p:nvSpPr>
        <p:spPr>
          <a:xfrm>
            <a:off x="6650093" y="6465541"/>
            <a:ext cx="95219" cy="306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4" name="Rectangle 1343">
            <a:hlinkClick r:id="rId5" action="ppaction://hlinksldjump" tooltip="DINK: 8 @ -12.5%"/>
          </p:cNvPr>
          <p:cNvSpPr/>
          <p:nvPr/>
        </p:nvSpPr>
        <p:spPr>
          <a:xfrm>
            <a:off x="6294447" y="6132653"/>
            <a:ext cx="463565" cy="376191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45" name="Rectangle 1344">
            <a:hlinkClick r:id="rId5" action="ppaction://hlinksldjump" tooltip="iOS 5: 13 @ -0.1%"/>
          </p:cNvPr>
          <p:cNvSpPr/>
          <p:nvPr/>
        </p:nvSpPr>
        <p:spPr>
          <a:xfrm>
            <a:off x="6770712" y="6145353"/>
            <a:ext cx="156990" cy="130581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Rectangle 1345">
            <a:hlinkClick r:id="rId5" action="ppaction://hlinksldjump" tooltip="Java ME: 10 @ -1.4%"/>
          </p:cNvPr>
          <p:cNvSpPr/>
          <p:nvPr/>
        </p:nvSpPr>
        <p:spPr>
          <a:xfrm>
            <a:off x="6927702" y="6145353"/>
            <a:ext cx="125582" cy="130581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7" name="Rectangle 1346">
            <a:hlinkClick r:id="rId5" action="ppaction://hlinksldjump" tooltip="iOS 4: 9 @ -2.9%"/>
          </p:cNvPr>
          <p:cNvSpPr/>
          <p:nvPr/>
        </p:nvSpPr>
        <p:spPr>
          <a:xfrm>
            <a:off x="6770712" y="6275934"/>
            <a:ext cx="145657" cy="10054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Rectangle 1347">
            <a:hlinkClick r:id="rId5" action="ppaction://hlinksldjump" tooltip="Android 3: 9 @ -7.6%"/>
          </p:cNvPr>
          <p:cNvSpPr/>
          <p:nvPr/>
        </p:nvSpPr>
        <p:spPr>
          <a:xfrm>
            <a:off x="6916369" y="6275934"/>
            <a:ext cx="136916" cy="100540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Rectangle 1348">
            <a:hlinkClick r:id="rId5" action="ppaction://hlinksldjump" tooltip="iOS 3: 7 @ -50.0%"/>
          </p:cNvPr>
          <p:cNvSpPr/>
          <p:nvPr/>
        </p:nvSpPr>
        <p:spPr>
          <a:xfrm>
            <a:off x="6770712" y="6376474"/>
            <a:ext cx="147501" cy="69859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Rectangle 1349">
            <a:hlinkClick r:id="rId5" action="ppaction://hlinksldjump" tooltip="Android 4: 5 @ -36.5%"/>
          </p:cNvPr>
          <p:cNvSpPr/>
          <p:nvPr/>
        </p:nvSpPr>
        <p:spPr>
          <a:xfrm>
            <a:off x="6770712" y="6446334"/>
            <a:ext cx="147501" cy="49810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5" action="ppaction://hlinksldjump" tooltip="Android 2: 5 @ -26.4%"/>
          </p:cNvPr>
          <p:cNvSpPr/>
          <p:nvPr/>
        </p:nvSpPr>
        <p:spPr>
          <a:xfrm>
            <a:off x="6918214" y="6376474"/>
            <a:ext cx="135071" cy="53193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5" action="ppaction://hlinksldjump" tooltip="Windows: 3 @ +1.8%"/>
          </p:cNvPr>
          <p:cNvSpPr/>
          <p:nvPr/>
        </p:nvSpPr>
        <p:spPr>
          <a:xfrm>
            <a:off x="6918214" y="6429667"/>
            <a:ext cx="102510" cy="46190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5" action="ppaction://hlinksldjump" tooltip="Black berry: 1 @ -75.1%"/>
          </p:cNvPr>
          <p:cNvSpPr/>
          <p:nvPr/>
        </p:nvSpPr>
        <p:spPr>
          <a:xfrm>
            <a:off x="6918214" y="6475857"/>
            <a:ext cx="102510" cy="20287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5" action="ppaction://hlinksldjump" tooltip="Symbian: 1 @ -45.1%"/>
          </p:cNvPr>
          <p:cNvSpPr/>
          <p:nvPr/>
        </p:nvSpPr>
        <p:spPr>
          <a:xfrm>
            <a:off x="7020723" y="6429667"/>
            <a:ext cx="32561" cy="44580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5" action="ppaction://hlinksldjump" tooltip="Android 1: 0 @ +55.0%"/>
          </p:cNvPr>
          <p:cNvSpPr/>
          <p:nvPr/>
        </p:nvSpPr>
        <p:spPr>
          <a:xfrm>
            <a:off x="7020723" y="6474247"/>
            <a:ext cx="32561" cy="14075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5" action="ppaction://hlinksldjump" tooltip="Other: 0 @ -45.1%"/>
          </p:cNvPr>
          <p:cNvSpPr/>
          <p:nvPr/>
        </p:nvSpPr>
        <p:spPr>
          <a:xfrm>
            <a:off x="7020723" y="6488322"/>
            <a:ext cx="32561" cy="7822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7" name="Rectangle 1356">
            <a:hlinkClick r:id="rId5" action="ppaction://hlinksldjump" tooltip="Listener: 5 @ -21.0%"/>
          </p:cNvPr>
          <p:cNvSpPr/>
          <p:nvPr/>
        </p:nvSpPr>
        <p:spPr>
          <a:xfrm>
            <a:off x="6758012" y="6132653"/>
            <a:ext cx="307972" cy="37619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5" action="ppaction://hlinksldjump" tooltip="Android 4: 12 @ -3.6%"/>
          </p:cNvPr>
          <p:cNvSpPr/>
          <p:nvPr/>
        </p:nvSpPr>
        <p:spPr>
          <a:xfrm>
            <a:off x="6307147" y="6521544"/>
            <a:ext cx="166918" cy="107747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5" action="ppaction://hlinksldjump" tooltip="Android 3: 8 @ +71.8%"/>
          </p:cNvPr>
          <p:cNvSpPr/>
          <p:nvPr/>
        </p:nvSpPr>
        <p:spPr>
          <a:xfrm>
            <a:off x="6307147" y="6629291"/>
            <a:ext cx="166918" cy="76138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0" name="Rectangle 1359">
            <a:hlinkClick r:id="rId5" action="ppaction://hlinksldjump" tooltip="iOS 5: 6 @ -42.7%"/>
          </p:cNvPr>
          <p:cNvSpPr/>
          <p:nvPr/>
        </p:nvSpPr>
        <p:spPr>
          <a:xfrm>
            <a:off x="6474065" y="6521544"/>
            <a:ext cx="132974" cy="69879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5" action="ppaction://hlinksldjump" tooltip="iOS 3: 6 @ +18.9%"/>
          </p:cNvPr>
          <p:cNvSpPr/>
          <p:nvPr/>
        </p:nvSpPr>
        <p:spPr>
          <a:xfrm>
            <a:off x="6607039" y="6521544"/>
            <a:ext cx="131275" cy="69879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2" name="Rectangle 1361">
            <a:hlinkClick r:id="rId5" action="ppaction://hlinksldjump" tooltip="Java ME: 6 @ +29.1%"/>
          </p:cNvPr>
          <p:cNvSpPr/>
          <p:nvPr/>
        </p:nvSpPr>
        <p:spPr>
          <a:xfrm>
            <a:off x="6474065" y="6591423"/>
            <a:ext cx="154765" cy="57586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3" name="Rectangle 1362">
            <a:hlinkClick r:id="rId5" action="ppaction://hlinksldjump" tooltip="iOS 4: 6 @ -43.9%"/>
          </p:cNvPr>
          <p:cNvSpPr/>
          <p:nvPr/>
        </p:nvSpPr>
        <p:spPr>
          <a:xfrm>
            <a:off x="6474065" y="6649009"/>
            <a:ext cx="154765" cy="56420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5" action="ppaction://hlinksldjump" tooltip="Black berry: 3 @ -15.3%"/>
          </p:cNvPr>
          <p:cNvSpPr/>
          <p:nvPr/>
        </p:nvSpPr>
        <p:spPr>
          <a:xfrm>
            <a:off x="6628830" y="6591423"/>
            <a:ext cx="109484" cy="46563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5" action="ppaction://hlinksldjump" tooltip="Windows: 2 @ +98.7%"/>
          </p:cNvPr>
          <p:cNvSpPr/>
          <p:nvPr/>
        </p:nvSpPr>
        <p:spPr>
          <a:xfrm>
            <a:off x="6628830" y="6637986"/>
            <a:ext cx="109484" cy="31405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5" action="ppaction://hlinksldjump" tooltip="Android 2: 2 @ +134.9%"/>
          </p:cNvPr>
          <p:cNvSpPr/>
          <p:nvPr/>
        </p:nvSpPr>
        <p:spPr>
          <a:xfrm>
            <a:off x="6628830" y="6669391"/>
            <a:ext cx="94124" cy="360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5" action="ppaction://hlinksldjump" tooltip="Symbian: 0 @ -70.8%"/>
          </p:cNvPr>
          <p:cNvSpPr/>
          <p:nvPr/>
        </p:nvSpPr>
        <p:spPr>
          <a:xfrm>
            <a:off x="6722955" y="6669391"/>
            <a:ext cx="15359" cy="36038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5" action="ppaction://hlinksldjump" tooltip="Browser: 4 @ -5.1%"/>
          </p:cNvPr>
          <p:cNvSpPr/>
          <p:nvPr/>
        </p:nvSpPr>
        <p:spPr>
          <a:xfrm>
            <a:off x="6294447" y="6508844"/>
            <a:ext cx="456567" cy="209284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69" name="Rectangle 1368">
            <a:hlinkClick r:id="rId5" action="ppaction://hlinksldjump" tooltip="iOS 3: 6 @ +7.6%"/>
          </p:cNvPr>
          <p:cNvSpPr/>
          <p:nvPr/>
        </p:nvSpPr>
        <p:spPr>
          <a:xfrm>
            <a:off x="6307147" y="6730829"/>
            <a:ext cx="166317" cy="53889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0" name="Rectangle 1369">
            <a:hlinkClick r:id="rId5" action="ppaction://hlinksldjump" tooltip="iOS 5: 6 @ -42.9%"/>
          </p:cNvPr>
          <p:cNvSpPr/>
          <p:nvPr/>
        </p:nvSpPr>
        <p:spPr>
          <a:xfrm>
            <a:off x="6307147" y="6784718"/>
            <a:ext cx="166317" cy="47882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1" name="Rectangle 1370">
            <a:hlinkClick r:id="rId5" action="ppaction://hlinksldjump" tooltip="Android 4: 5 @ -45.3%"/>
          </p:cNvPr>
          <p:cNvSpPr/>
          <p:nvPr/>
        </p:nvSpPr>
        <p:spPr>
          <a:xfrm>
            <a:off x="6473464" y="6730829"/>
            <a:ext cx="111266" cy="56202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2" name="Rectangle 1371">
            <a:hlinkClick r:id="rId5" action="ppaction://hlinksldjump" tooltip="Android 3: 4 @ -36.8%"/>
          </p:cNvPr>
          <p:cNvSpPr/>
          <p:nvPr/>
        </p:nvSpPr>
        <p:spPr>
          <a:xfrm>
            <a:off x="6473464" y="6787031"/>
            <a:ext cx="111266" cy="45569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3" name="Rectangle 1372">
            <a:hlinkClick r:id="rId5" action="ppaction://hlinksldjump" tooltip="Windows: 3 @ -0.4%"/>
          </p:cNvPr>
          <p:cNvSpPr/>
          <p:nvPr/>
        </p:nvSpPr>
        <p:spPr>
          <a:xfrm>
            <a:off x="6584730" y="6730829"/>
            <a:ext cx="82440" cy="50441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5" action="ppaction://hlinksldjump" tooltip="Java ME: 3 @ -34.3%"/>
          </p:cNvPr>
          <p:cNvSpPr/>
          <p:nvPr/>
        </p:nvSpPr>
        <p:spPr>
          <a:xfrm>
            <a:off x="6667171" y="6730829"/>
            <a:ext cx="71143" cy="50441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5" name="Rectangle 1374">
            <a:hlinkClick r:id="rId5" action="ppaction://hlinksldjump" tooltip="iOS 4: 2 @ -77.7%"/>
          </p:cNvPr>
          <p:cNvSpPr/>
          <p:nvPr/>
        </p:nvSpPr>
        <p:spPr>
          <a:xfrm>
            <a:off x="6584730" y="6781270"/>
            <a:ext cx="65945" cy="51330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6" name="Rectangle 1375">
            <a:hlinkClick r:id="rId5" action="ppaction://hlinksldjump" tooltip="Black berry: 2 @ +11.6%"/>
          </p:cNvPr>
          <p:cNvSpPr/>
          <p:nvPr/>
        </p:nvSpPr>
        <p:spPr>
          <a:xfrm>
            <a:off x="6650675" y="6781270"/>
            <a:ext cx="87639" cy="24236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5" action="ppaction://hlinksldjump" tooltip="Android 2: 1 @ -41.3%"/>
          </p:cNvPr>
          <p:cNvSpPr/>
          <p:nvPr/>
        </p:nvSpPr>
        <p:spPr>
          <a:xfrm>
            <a:off x="6650675" y="6805506"/>
            <a:ext cx="69241" cy="27094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5" action="ppaction://hlinksldjump" tooltip="Symbian: 0 @ -78.1%"/>
          </p:cNvPr>
          <p:cNvSpPr/>
          <p:nvPr/>
        </p:nvSpPr>
        <p:spPr>
          <a:xfrm>
            <a:off x="6719916" y="6805506"/>
            <a:ext cx="18398" cy="13632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5" action="ppaction://hlinksldjump" tooltip="Other: 0 @ -36.4%"/>
          </p:cNvPr>
          <p:cNvSpPr/>
          <p:nvPr/>
        </p:nvSpPr>
        <p:spPr>
          <a:xfrm>
            <a:off x="6719916" y="6819138"/>
            <a:ext cx="18398" cy="13462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5" action="ppaction://hlinksldjump" tooltip="Cameraman: 3 @ -40.3%"/>
          </p:cNvPr>
          <p:cNvSpPr/>
          <p:nvPr/>
        </p:nvSpPr>
        <p:spPr>
          <a:xfrm>
            <a:off x="6294447" y="6718129"/>
            <a:ext cx="456567" cy="12717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1" name="Rectangle 1380">
            <a:hlinkClick r:id="rId5" action="ppaction://hlinksldjump" tooltip="iOS 3: 5 @ +189.0%"/>
          </p:cNvPr>
          <p:cNvSpPr/>
          <p:nvPr/>
        </p:nvSpPr>
        <p:spPr>
          <a:xfrm>
            <a:off x="6763714" y="6521544"/>
            <a:ext cx="100027" cy="713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5" action="ppaction://hlinksldjump" tooltip="Android 4: 5 @ -51.3%"/>
          </p:cNvPr>
          <p:cNvSpPr/>
          <p:nvPr/>
        </p:nvSpPr>
        <p:spPr>
          <a:xfrm>
            <a:off x="6763714" y="6592886"/>
            <a:ext cx="100027" cy="68329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Rectangle 1382">
            <a:hlinkClick r:id="rId5" action="ppaction://hlinksldjump" tooltip="iOS 5: 5 @ -25.9%"/>
          </p:cNvPr>
          <p:cNvSpPr/>
          <p:nvPr/>
        </p:nvSpPr>
        <p:spPr>
          <a:xfrm>
            <a:off x="6863741" y="6521544"/>
            <a:ext cx="101070" cy="65143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4" name="Rectangle 1383">
            <a:hlinkClick r:id="rId5" action="ppaction://hlinksldjump" tooltip="iOS 4: 4 @ +171.9%"/>
          </p:cNvPr>
          <p:cNvSpPr/>
          <p:nvPr/>
        </p:nvSpPr>
        <p:spPr>
          <a:xfrm>
            <a:off x="6964811" y="6521544"/>
            <a:ext cx="88473" cy="651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Rectangle 1384">
            <a:hlinkClick r:id="rId5" action="ppaction://hlinksldjump" tooltip="Android 3: 2 @ -32.5%"/>
          </p:cNvPr>
          <p:cNvSpPr/>
          <p:nvPr/>
        </p:nvSpPr>
        <p:spPr>
          <a:xfrm>
            <a:off x="6863741" y="6586687"/>
            <a:ext cx="83033" cy="38306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6" name="Rectangle 1385">
            <a:hlinkClick r:id="rId5" action="ppaction://hlinksldjump" tooltip="Android 2: 2 @ +22.0%"/>
          </p:cNvPr>
          <p:cNvSpPr/>
          <p:nvPr/>
        </p:nvSpPr>
        <p:spPr>
          <a:xfrm>
            <a:off x="6863741" y="6624993"/>
            <a:ext cx="83033" cy="36221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5" action="ppaction://hlinksldjump" tooltip="Java ME: 2 @ -48.0%"/>
          </p:cNvPr>
          <p:cNvSpPr/>
          <p:nvPr/>
        </p:nvSpPr>
        <p:spPr>
          <a:xfrm>
            <a:off x="6946775" y="6586687"/>
            <a:ext cx="106510" cy="26855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8" name="Rectangle 1387">
            <a:hlinkClick r:id="rId5" action="ppaction://hlinksldjump" tooltip="Windows: 2 @ -39.0%"/>
          </p:cNvPr>
          <p:cNvSpPr/>
          <p:nvPr/>
        </p:nvSpPr>
        <p:spPr>
          <a:xfrm>
            <a:off x="6946775" y="6613542"/>
            <a:ext cx="59004" cy="47673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9" name="Rectangle 1388">
            <a:hlinkClick r:id="rId5" action="ppaction://hlinksldjump" tooltip="Black berry: 1 @ +6.9%"/>
          </p:cNvPr>
          <p:cNvSpPr/>
          <p:nvPr/>
        </p:nvSpPr>
        <p:spPr>
          <a:xfrm>
            <a:off x="7005778" y="6613542"/>
            <a:ext cx="47506" cy="38167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5" action="ppaction://hlinksldjump" tooltip="Symbian: 0 @ -73.5%"/>
          </p:cNvPr>
          <p:cNvSpPr/>
          <p:nvPr/>
        </p:nvSpPr>
        <p:spPr>
          <a:xfrm>
            <a:off x="7005778" y="6651709"/>
            <a:ext cx="21909" cy="9506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5" action="ppaction://hlinksldjump" tooltip="Other: 0 @ +inf%"/>
          </p:cNvPr>
          <p:cNvSpPr/>
          <p:nvPr/>
        </p:nvSpPr>
        <p:spPr>
          <a:xfrm>
            <a:off x="7027687" y="6651709"/>
            <a:ext cx="17995" cy="95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5" action="ppaction://hlinksldjump" tooltip="Android 1: 0 @ -59.1%"/>
          </p:cNvPr>
          <p:cNvSpPr/>
          <p:nvPr/>
        </p:nvSpPr>
        <p:spPr>
          <a:xfrm>
            <a:off x="7045682" y="6651709"/>
            <a:ext cx="7602" cy="9506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5" action="ppaction://hlinksldjump" tooltip="Traveller: 2 @ -14.8%"/>
          </p:cNvPr>
          <p:cNvSpPr/>
          <p:nvPr/>
        </p:nvSpPr>
        <p:spPr>
          <a:xfrm>
            <a:off x="6751014" y="6508844"/>
            <a:ext cx="314970" cy="165070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5" action="ppaction://hlinksldjump" tooltip="iOS 4: 4 @ -28.4%"/>
          </p:cNvPr>
          <p:cNvSpPr/>
          <p:nvPr/>
        </p:nvSpPr>
        <p:spPr>
          <a:xfrm>
            <a:off x="6763714" y="6686615"/>
            <a:ext cx="95630" cy="50616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5" action="ppaction://hlinksldjump" tooltip="Android 4: 3 @ +77.3%"/>
          </p:cNvPr>
          <p:cNvSpPr/>
          <p:nvPr/>
        </p:nvSpPr>
        <p:spPr>
          <a:xfrm>
            <a:off x="6763714" y="6737231"/>
            <a:ext cx="95630" cy="46194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Rectangle 1395">
            <a:hlinkClick r:id="rId5" action="ppaction://hlinksldjump" tooltip="iOS 5: 3 @ +9.5%"/>
          </p:cNvPr>
          <p:cNvSpPr/>
          <p:nvPr/>
        </p:nvSpPr>
        <p:spPr>
          <a:xfrm>
            <a:off x="6859344" y="6686615"/>
            <a:ext cx="78519" cy="50109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Rectangle 1396">
            <a:hlinkClick r:id="rId5" action="ppaction://hlinksldjump" tooltip="Java ME: 3 @ +66.5%"/>
          </p:cNvPr>
          <p:cNvSpPr/>
          <p:nvPr/>
        </p:nvSpPr>
        <p:spPr>
          <a:xfrm>
            <a:off x="6859344" y="6736724"/>
            <a:ext cx="78519" cy="46700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Rectangle 1397">
            <a:hlinkClick r:id="rId5" action="ppaction://hlinksldjump" tooltip="Android 3: 3 @ -23.2%"/>
          </p:cNvPr>
          <p:cNvSpPr/>
          <p:nvPr/>
        </p:nvSpPr>
        <p:spPr>
          <a:xfrm>
            <a:off x="6937863" y="6686615"/>
            <a:ext cx="62729" cy="56637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Rectangle 1398">
            <a:hlinkClick r:id="rId5" action="ppaction://hlinksldjump" tooltip="Android 2: 2 @ +86.6%"/>
          </p:cNvPr>
          <p:cNvSpPr/>
          <p:nvPr/>
        </p:nvSpPr>
        <p:spPr>
          <a:xfrm>
            <a:off x="7000592" y="6686615"/>
            <a:ext cx="52692" cy="56637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5" action="ppaction://hlinksldjump" tooltip="Symbian: 1 @ +368.1%"/>
          </p:cNvPr>
          <p:cNvSpPr/>
          <p:nvPr/>
        </p:nvSpPr>
        <p:spPr>
          <a:xfrm>
            <a:off x="6937863" y="6743252"/>
            <a:ext cx="44498" cy="401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Rectangle 1400">
            <a:hlinkClick r:id="rId5" action="ppaction://hlinksldjump" tooltip="Windows: 1 @ -49.2%"/>
          </p:cNvPr>
          <p:cNvSpPr/>
          <p:nvPr/>
        </p:nvSpPr>
        <p:spPr>
          <a:xfrm>
            <a:off x="6982361" y="6743252"/>
            <a:ext cx="70924" cy="21092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5" action="ppaction://hlinksldjump" tooltip="iOS 3: 1 @ -66.7%"/>
          </p:cNvPr>
          <p:cNvSpPr/>
          <p:nvPr/>
        </p:nvSpPr>
        <p:spPr>
          <a:xfrm>
            <a:off x="6982361" y="6764344"/>
            <a:ext cx="62653" cy="19080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5" action="ppaction://hlinksldjump" tooltip="Black berry: 0 @ -93.9%"/>
          </p:cNvPr>
          <p:cNvSpPr/>
          <p:nvPr/>
        </p:nvSpPr>
        <p:spPr>
          <a:xfrm>
            <a:off x="7045013" y="6764344"/>
            <a:ext cx="8271" cy="10198"/>
          </a:xfrm>
          <a:prstGeom prst="rect">
            <a:avLst/>
          </a:prstGeom>
          <a:solidFill>
            <a:srgbClr val="FF0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5" action="ppaction://hlinksldjump" tooltip="Android 1: 0 @ -30.0%"/>
          </p:cNvPr>
          <p:cNvSpPr/>
          <p:nvPr/>
        </p:nvSpPr>
        <p:spPr>
          <a:xfrm>
            <a:off x="7045013" y="6774542"/>
            <a:ext cx="8271" cy="8882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5" action="ppaction://hlinksldjump" tooltip="Connected: 2 @ -5.5%"/>
          </p:cNvPr>
          <p:cNvSpPr/>
          <p:nvPr/>
        </p:nvSpPr>
        <p:spPr>
          <a:xfrm>
            <a:off x="6751014" y="6673915"/>
            <a:ext cx="314970" cy="122209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5" action="ppaction://hlinksldjump" tooltip="iOS 3: 2 @ -24.1%"/>
          </p:cNvPr>
          <p:cNvSpPr/>
          <p:nvPr/>
        </p:nvSpPr>
        <p:spPr>
          <a:xfrm>
            <a:off x="6763714" y="6808824"/>
            <a:ext cx="56886" cy="23776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5" action="ppaction://hlinksldjump" tooltip="Android 3: 2 @ -25.2%"/>
          </p:cNvPr>
          <p:cNvSpPr/>
          <p:nvPr/>
        </p:nvSpPr>
        <p:spPr>
          <a:xfrm>
            <a:off x="6820600" y="6808824"/>
            <a:ext cx="54907" cy="23776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5" action="ppaction://hlinksldjump" tooltip="Windows: 2 @ +41.4%"/>
          </p:cNvPr>
          <p:cNvSpPr/>
          <p:nvPr/>
        </p:nvSpPr>
        <p:spPr>
          <a:xfrm>
            <a:off x="6875507" y="6808824"/>
            <a:ext cx="54860" cy="23776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Rectangle 1408">
            <a:hlinkClick r:id="rId5" action="ppaction://hlinksldjump" tooltip="iOS 4: 1 @ -32.9%"/>
          </p:cNvPr>
          <p:cNvSpPr/>
          <p:nvPr/>
        </p:nvSpPr>
        <p:spPr>
          <a:xfrm>
            <a:off x="6930368" y="6808824"/>
            <a:ext cx="35805" cy="23776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5" action="ppaction://hlinksldjump" tooltip="iOS 5: 1 @ -56.5%"/>
          </p:cNvPr>
          <p:cNvSpPr/>
          <p:nvPr/>
        </p:nvSpPr>
        <p:spPr>
          <a:xfrm>
            <a:off x="6966172" y="6808824"/>
            <a:ext cx="36835" cy="13110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Rectangle 1410">
            <a:hlinkClick r:id="rId5" action="ppaction://hlinksldjump" tooltip="Android 4: 0 @ -80.2%"/>
          </p:cNvPr>
          <p:cNvSpPr/>
          <p:nvPr/>
        </p:nvSpPr>
        <p:spPr>
          <a:xfrm>
            <a:off x="6966172" y="6821934"/>
            <a:ext cx="36835" cy="10666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2" name="Rectangle 1411">
            <a:hlinkClick r:id="rId5" action="ppaction://hlinksldjump" tooltip="Android 2: 0 @ -43.2%"/>
          </p:cNvPr>
          <p:cNvSpPr/>
          <p:nvPr/>
        </p:nvSpPr>
        <p:spPr>
          <a:xfrm>
            <a:off x="7003008" y="6808824"/>
            <a:ext cx="28104" cy="12259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5" action="ppaction://hlinksldjump" tooltip="Java ME: 0 @ -45.7%"/>
          </p:cNvPr>
          <p:cNvSpPr/>
          <p:nvPr/>
        </p:nvSpPr>
        <p:spPr>
          <a:xfrm>
            <a:off x="7003008" y="6821083"/>
            <a:ext cx="28104" cy="11517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4" name="Rectangle 1413">
            <a:hlinkClick r:id="rId5" action="ppaction://hlinksldjump" tooltip="Black berry: 0 @ -77.3%"/>
          </p:cNvPr>
          <p:cNvSpPr/>
          <p:nvPr/>
        </p:nvSpPr>
        <p:spPr>
          <a:xfrm>
            <a:off x="7031112" y="6808824"/>
            <a:ext cx="22173" cy="13991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5" action="ppaction://hlinksldjump" tooltip="Symbian: 0 @ -83.2%"/>
          </p:cNvPr>
          <p:cNvSpPr/>
          <p:nvPr/>
        </p:nvSpPr>
        <p:spPr>
          <a:xfrm>
            <a:off x="7031112" y="6822815"/>
            <a:ext cx="22173" cy="9785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5" action="ppaction://hlinksldjump" tooltip="Picky: 1 @ -46.5%"/>
          </p:cNvPr>
          <p:cNvSpPr/>
          <p:nvPr/>
        </p:nvSpPr>
        <p:spPr>
          <a:xfrm>
            <a:off x="6751014" y="6796124"/>
            <a:ext cx="314970" cy="49176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5" action="ppaction://hlinksldjump" tooltip="Social: 5 @ -20.2%"/>
          </p:cNvPr>
          <p:cNvSpPr/>
          <p:nvPr/>
        </p:nvSpPr>
        <p:spPr>
          <a:xfrm>
            <a:off x="5589464" y="6119953"/>
            <a:ext cx="1489220" cy="738047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Social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418" name="Rectangle 1417">
            <a:hlinkClick r:id="rId5" action="ppaction://hlinksldjump" tooltip="Android 4: 23 @ -15.9%"/>
          </p:cNvPr>
          <p:cNvSpPr/>
          <p:nvPr/>
        </p:nvSpPr>
        <p:spPr>
          <a:xfrm>
            <a:off x="7104084" y="5325849"/>
            <a:ext cx="244055" cy="149664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5" action="ppaction://hlinksldjump" tooltip="Android 3: 19 @ -40.3%"/>
          </p:cNvPr>
          <p:cNvSpPr/>
          <p:nvPr/>
        </p:nvSpPr>
        <p:spPr>
          <a:xfrm>
            <a:off x="7104084" y="5475513"/>
            <a:ext cx="244055" cy="12293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5" action="ppaction://hlinksldjump" tooltip="iOS 4: 17 @ -30.8%"/>
          </p:cNvPr>
          <p:cNvSpPr/>
          <p:nvPr/>
        </p:nvSpPr>
        <p:spPr>
          <a:xfrm>
            <a:off x="7348140" y="5325849"/>
            <a:ext cx="190075" cy="145837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1" name="Rectangle 1420">
            <a:hlinkClick r:id="rId5" action="ppaction://hlinksldjump" tooltip="iOS 5: 16 @ +19.2%"/>
          </p:cNvPr>
          <p:cNvSpPr/>
          <p:nvPr/>
        </p:nvSpPr>
        <p:spPr>
          <a:xfrm>
            <a:off x="7538214" y="5325849"/>
            <a:ext cx="180498" cy="145837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2" name="Rectangle 1421">
            <a:hlinkClick r:id="rId5" action="ppaction://hlinksldjump" tooltip="Java ME: 7 @ -48.8%"/>
          </p:cNvPr>
          <p:cNvSpPr/>
          <p:nvPr/>
        </p:nvSpPr>
        <p:spPr>
          <a:xfrm>
            <a:off x="7348140" y="5471686"/>
            <a:ext cx="162821" cy="65429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3" name="Rectangle 1422">
            <a:hlinkClick r:id="rId5" action="ppaction://hlinksldjump" tooltip="Windows: 6 @ -21.3%"/>
          </p:cNvPr>
          <p:cNvSpPr/>
          <p:nvPr/>
        </p:nvSpPr>
        <p:spPr>
          <a:xfrm>
            <a:off x="7348140" y="5537116"/>
            <a:ext cx="162821" cy="61328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4" name="Rectangle 1423">
            <a:hlinkClick r:id="rId5" action="ppaction://hlinksldjump" tooltip="Android 2: 5 @ -38.1%"/>
          </p:cNvPr>
          <p:cNvSpPr/>
          <p:nvPr/>
        </p:nvSpPr>
        <p:spPr>
          <a:xfrm>
            <a:off x="7510961" y="5471686"/>
            <a:ext cx="104445" cy="83950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5" name="Rectangle 1424">
            <a:hlinkClick r:id="rId5" action="ppaction://hlinksldjump" tooltip="iOS 3: 5 @ -51.0%"/>
          </p:cNvPr>
          <p:cNvSpPr/>
          <p:nvPr/>
        </p:nvSpPr>
        <p:spPr>
          <a:xfrm>
            <a:off x="7615406" y="5471686"/>
            <a:ext cx="103307" cy="83950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Rectangle 1425">
            <a:hlinkClick r:id="rId5" action="ppaction://hlinksldjump" tooltip="Symbian: 2 @ +23.5%"/>
          </p:cNvPr>
          <p:cNvSpPr/>
          <p:nvPr/>
        </p:nvSpPr>
        <p:spPr>
          <a:xfrm>
            <a:off x="7510961" y="5555636"/>
            <a:ext cx="92962" cy="42808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5" action="ppaction://hlinksldjump" tooltip="Black berry: 2 @ -63.2%"/>
          </p:cNvPr>
          <p:cNvSpPr/>
          <p:nvPr/>
        </p:nvSpPr>
        <p:spPr>
          <a:xfrm>
            <a:off x="7603923" y="5555636"/>
            <a:ext cx="91338" cy="42808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5" action="ppaction://hlinksldjump" tooltip="Android 1: 0 @ -21.0%"/>
          </p:cNvPr>
          <p:cNvSpPr/>
          <p:nvPr/>
        </p:nvSpPr>
        <p:spPr>
          <a:xfrm>
            <a:off x="7695261" y="5555636"/>
            <a:ext cx="23452" cy="26653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5" action="ppaction://hlinksldjump" tooltip="Other: 0 @ -43.4%"/>
          </p:cNvPr>
          <p:cNvSpPr/>
          <p:nvPr/>
        </p:nvSpPr>
        <p:spPr>
          <a:xfrm>
            <a:off x="7695261" y="5582289"/>
            <a:ext cx="23452" cy="16155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5" action="ppaction://hlinksldjump" tooltip="Newbie: 9 @ -29.2%"/>
          </p:cNvPr>
          <p:cNvSpPr/>
          <p:nvPr/>
        </p:nvSpPr>
        <p:spPr>
          <a:xfrm>
            <a:off x="7091384" y="5313149"/>
            <a:ext cx="640028" cy="297995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31" name="Rectangle 1430">
            <a:hlinkClick r:id="rId5" action="ppaction://hlinksldjump" tooltip="Android 4: 13 @ -9.3%"/>
          </p:cNvPr>
          <p:cNvSpPr/>
          <p:nvPr/>
        </p:nvSpPr>
        <p:spPr>
          <a:xfrm>
            <a:off x="7744113" y="5325849"/>
            <a:ext cx="230900" cy="86619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5" action="ppaction://hlinksldjump" tooltip="iOS 5: 13 @ +24.6%"/>
          </p:cNvPr>
          <p:cNvSpPr/>
          <p:nvPr/>
        </p:nvSpPr>
        <p:spPr>
          <a:xfrm>
            <a:off x="7975013" y="5325849"/>
            <a:ext cx="228361" cy="86619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5" action="ppaction://hlinksldjump" tooltip="iOS 4: 11 @ -20.5%"/>
          </p:cNvPr>
          <p:cNvSpPr/>
          <p:nvPr/>
        </p:nvSpPr>
        <p:spPr>
          <a:xfrm>
            <a:off x="7744113" y="5412468"/>
            <a:ext cx="191286" cy="93249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5" action="ppaction://hlinksldjump" tooltip="Android 3: 11 @ -41.3%"/>
          </p:cNvPr>
          <p:cNvSpPr/>
          <p:nvPr/>
        </p:nvSpPr>
        <p:spPr>
          <a:xfrm>
            <a:off x="7744113" y="5505717"/>
            <a:ext cx="191286" cy="92727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5" name="Rectangle 1434">
            <a:hlinkClick r:id="rId5" action="ppaction://hlinksldjump" tooltip="Java ME: 11 @ +1.3%"/>
          </p:cNvPr>
          <p:cNvSpPr/>
          <p:nvPr/>
        </p:nvSpPr>
        <p:spPr>
          <a:xfrm>
            <a:off x="7935399" y="5412468"/>
            <a:ext cx="155560" cy="110184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" name="Rectangle 1435">
            <a:hlinkClick r:id="rId5" action="ppaction://hlinksldjump" tooltip="iOS 3: 8 @ -21.5%"/>
          </p:cNvPr>
          <p:cNvSpPr/>
          <p:nvPr/>
        </p:nvSpPr>
        <p:spPr>
          <a:xfrm>
            <a:off x="8090959" y="5412468"/>
            <a:ext cx="112415" cy="110184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5" action="ppaction://hlinksldjump" tooltip="Windows: 6 @ -12.4%"/>
          </p:cNvPr>
          <p:cNvSpPr/>
          <p:nvPr/>
        </p:nvSpPr>
        <p:spPr>
          <a:xfrm>
            <a:off x="7935399" y="5522652"/>
            <a:ext cx="132767" cy="75792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8" name="Rectangle 1437">
            <a:hlinkClick r:id="rId5" action="ppaction://hlinksldjump" tooltip="Black berry: 2 @ -4.9%"/>
          </p:cNvPr>
          <p:cNvSpPr/>
          <p:nvPr/>
        </p:nvSpPr>
        <p:spPr>
          <a:xfrm>
            <a:off x="8068166" y="5522652"/>
            <a:ext cx="77598" cy="50046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9" name="Rectangle 1438">
            <a:hlinkClick r:id="rId5" action="ppaction://hlinksldjump" tooltip="Android 2: 2 @ -39.5%"/>
          </p:cNvPr>
          <p:cNvSpPr/>
          <p:nvPr/>
        </p:nvSpPr>
        <p:spPr>
          <a:xfrm>
            <a:off x="8145764" y="5522652"/>
            <a:ext cx="57610" cy="50046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0" name="Rectangle 1439">
            <a:hlinkClick r:id="rId5" action="ppaction://hlinksldjump" tooltip="Android 1: 1 @ +117.0%"/>
          </p:cNvPr>
          <p:cNvSpPr/>
          <p:nvPr/>
        </p:nvSpPr>
        <p:spPr>
          <a:xfrm>
            <a:off x="8068166" y="5572698"/>
            <a:ext cx="81009" cy="257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5" action="ppaction://hlinksldjump" tooltip="Symbian: 0 @ -79.0%"/>
          </p:cNvPr>
          <p:cNvSpPr/>
          <p:nvPr/>
        </p:nvSpPr>
        <p:spPr>
          <a:xfrm>
            <a:off x="8149175" y="5572698"/>
            <a:ext cx="29156" cy="25746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5" action="ppaction://hlinksldjump" tooltip="Other: 0 @ +80.1%"/>
          </p:cNvPr>
          <p:cNvSpPr/>
          <p:nvPr/>
        </p:nvSpPr>
        <p:spPr>
          <a:xfrm>
            <a:off x="8178331" y="5572698"/>
            <a:ext cx="25043" cy="25746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5" action="ppaction://hlinksldjump" tooltip="DINK: 7 @ -15.7%"/>
          </p:cNvPr>
          <p:cNvSpPr/>
          <p:nvPr/>
        </p:nvSpPr>
        <p:spPr>
          <a:xfrm>
            <a:off x="7731413" y="5313149"/>
            <a:ext cx="484661" cy="297995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44" name="Rectangle 1443">
            <a:hlinkClick r:id="rId5" action="ppaction://hlinksldjump" tooltip="Android 3: 13 @ -54.2%"/>
          </p:cNvPr>
          <p:cNvSpPr/>
          <p:nvPr/>
        </p:nvSpPr>
        <p:spPr>
          <a:xfrm>
            <a:off x="7104084" y="5623844"/>
            <a:ext cx="186471" cy="107195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5" action="ppaction://hlinksldjump" tooltip="Android 4: 11 @ -52.1%"/>
          </p:cNvPr>
          <p:cNvSpPr/>
          <p:nvPr/>
        </p:nvSpPr>
        <p:spPr>
          <a:xfrm>
            <a:off x="7104084" y="5731039"/>
            <a:ext cx="186471" cy="91003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5" action="ppaction://hlinksldjump" tooltip="iOS 4: 10 @ -48.6%"/>
          </p:cNvPr>
          <p:cNvSpPr/>
          <p:nvPr/>
        </p:nvSpPr>
        <p:spPr>
          <a:xfrm>
            <a:off x="7290556" y="5623844"/>
            <a:ext cx="206045" cy="74179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5" action="ppaction://hlinksldjump" tooltip="iOS 5: 8 @ -48.0%"/>
          </p:cNvPr>
          <p:cNvSpPr/>
          <p:nvPr/>
        </p:nvSpPr>
        <p:spPr>
          <a:xfrm>
            <a:off x="7496601" y="5623844"/>
            <a:ext cx="173463" cy="74179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8" name="Rectangle 1447">
            <a:hlinkClick r:id="rId5" action="ppaction://hlinksldjump" tooltip="Java ME: 8 @ -29.3%"/>
          </p:cNvPr>
          <p:cNvSpPr/>
          <p:nvPr/>
        </p:nvSpPr>
        <p:spPr>
          <a:xfrm>
            <a:off x="7290556" y="5698023"/>
            <a:ext cx="189727" cy="62982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5" action="ppaction://hlinksldjump" tooltip="iOS 3: 7 @ -39.3%"/>
          </p:cNvPr>
          <p:cNvSpPr/>
          <p:nvPr/>
        </p:nvSpPr>
        <p:spPr>
          <a:xfrm>
            <a:off x="7290556" y="5761005"/>
            <a:ext cx="189727" cy="61037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5" action="ppaction://hlinksldjump" tooltip="Android 2: 5 @ -50.9%"/>
          </p:cNvPr>
          <p:cNvSpPr/>
          <p:nvPr/>
        </p:nvSpPr>
        <p:spPr>
          <a:xfrm>
            <a:off x="7480282" y="5698023"/>
            <a:ext cx="96001" cy="78040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5" action="ppaction://hlinksldjump" tooltip="Black berry: 5 @ -2.3%"/>
          </p:cNvPr>
          <p:cNvSpPr/>
          <p:nvPr/>
        </p:nvSpPr>
        <p:spPr>
          <a:xfrm>
            <a:off x="7576283" y="5698023"/>
            <a:ext cx="93781" cy="7804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5" action="ppaction://hlinksldjump" tooltip="Windows: 3 @ -50.7%"/>
          </p:cNvPr>
          <p:cNvSpPr/>
          <p:nvPr/>
        </p:nvSpPr>
        <p:spPr>
          <a:xfrm>
            <a:off x="7480282" y="5776063"/>
            <a:ext cx="100324" cy="45979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3" name="Rectangle 1452">
            <a:hlinkClick r:id="rId5" action="ppaction://hlinksldjump" tooltip="Symbian: 1 @ -55.2%"/>
          </p:cNvPr>
          <p:cNvSpPr/>
          <p:nvPr/>
        </p:nvSpPr>
        <p:spPr>
          <a:xfrm>
            <a:off x="7580606" y="5776063"/>
            <a:ext cx="50427" cy="38105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5" action="ppaction://hlinksldjump" tooltip="Android 1: 1 @ +56.0%"/>
          </p:cNvPr>
          <p:cNvSpPr/>
          <p:nvPr/>
        </p:nvSpPr>
        <p:spPr>
          <a:xfrm>
            <a:off x="7631033" y="5776063"/>
            <a:ext cx="39031" cy="38105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5" action="ppaction://hlinksldjump" tooltip="Other: 0 @ -42.9%"/>
          </p:cNvPr>
          <p:cNvSpPr/>
          <p:nvPr/>
        </p:nvSpPr>
        <p:spPr>
          <a:xfrm>
            <a:off x="7580606" y="5814168"/>
            <a:ext cx="89458" cy="7874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5" action="ppaction://hlinksldjump" tooltip="Retired: 6 @ -46.1%"/>
          </p:cNvPr>
          <p:cNvSpPr/>
          <p:nvPr/>
        </p:nvSpPr>
        <p:spPr>
          <a:xfrm>
            <a:off x="7091384" y="5611144"/>
            <a:ext cx="591380" cy="223598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57" name="Rectangle 1456">
            <a:hlinkClick r:id="rId5" action="ppaction://hlinksldjump" tooltip="iOS 5: 12 @ -15.1%"/>
          </p:cNvPr>
          <p:cNvSpPr/>
          <p:nvPr/>
        </p:nvSpPr>
        <p:spPr>
          <a:xfrm>
            <a:off x="7104084" y="5847442"/>
            <a:ext cx="231147" cy="80401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5" action="ppaction://hlinksldjump" tooltip="Android 3: 12 @ +21.3%"/>
          </p:cNvPr>
          <p:cNvSpPr/>
          <p:nvPr/>
        </p:nvSpPr>
        <p:spPr>
          <a:xfrm>
            <a:off x="7104084" y="5927843"/>
            <a:ext cx="231147" cy="76185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5" action="ppaction://hlinksldjump" tooltip="Android 4: 7 @ -46.9%"/>
          </p:cNvPr>
          <p:cNvSpPr/>
          <p:nvPr/>
        </p:nvSpPr>
        <p:spPr>
          <a:xfrm>
            <a:off x="7335231" y="5847442"/>
            <a:ext cx="139374" cy="79051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0" name="Rectangle 1459">
            <a:hlinkClick r:id="rId5" action="ppaction://hlinksldjump" tooltip="Java ME: 7 @ -14.9%"/>
          </p:cNvPr>
          <p:cNvSpPr/>
          <p:nvPr/>
        </p:nvSpPr>
        <p:spPr>
          <a:xfrm>
            <a:off x="7335231" y="5926493"/>
            <a:ext cx="139374" cy="77535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1" name="Rectangle 1460">
            <a:hlinkClick r:id="rId5" action="ppaction://hlinksldjump" tooltip="iOS 4: 7 @ -51.2%"/>
          </p:cNvPr>
          <p:cNvSpPr/>
          <p:nvPr/>
        </p:nvSpPr>
        <p:spPr>
          <a:xfrm>
            <a:off x="7474606" y="5847442"/>
            <a:ext cx="117639" cy="85078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5" action="ppaction://hlinksldjump" tooltip="iOS 3: 4 @ -19.7%"/>
          </p:cNvPr>
          <p:cNvSpPr/>
          <p:nvPr/>
        </p:nvSpPr>
        <p:spPr>
          <a:xfrm>
            <a:off x="7592245" y="5847442"/>
            <a:ext cx="77819" cy="8507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5" action="ppaction://hlinksldjump" tooltip="Windows: 3 @ -1.2%"/>
          </p:cNvPr>
          <p:cNvSpPr/>
          <p:nvPr/>
        </p:nvSpPr>
        <p:spPr>
          <a:xfrm>
            <a:off x="7474606" y="5932520"/>
            <a:ext cx="126076" cy="39255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4" name="Rectangle 1463">
            <a:hlinkClick r:id="rId5" action="ppaction://hlinksldjump" tooltip="Android 2: 3 @ -43.7%"/>
          </p:cNvPr>
          <p:cNvSpPr/>
          <p:nvPr/>
        </p:nvSpPr>
        <p:spPr>
          <a:xfrm>
            <a:off x="7474606" y="5971775"/>
            <a:ext cx="126076" cy="32253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5" action="ppaction://hlinksldjump" tooltip="Black berry: 2 @ -2.1%"/>
          </p:cNvPr>
          <p:cNvSpPr/>
          <p:nvPr/>
        </p:nvSpPr>
        <p:spPr>
          <a:xfrm>
            <a:off x="7600682" y="5932520"/>
            <a:ext cx="69382" cy="3942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6" name="Rectangle 1465">
            <a:hlinkClick r:id="rId5" action="ppaction://hlinksldjump" tooltip="Symbian: 1 @ +4.5%"/>
          </p:cNvPr>
          <p:cNvSpPr/>
          <p:nvPr/>
        </p:nvSpPr>
        <p:spPr>
          <a:xfrm>
            <a:off x="7600682" y="5971944"/>
            <a:ext cx="62596" cy="32084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5" action="ppaction://hlinksldjump" tooltip="Android 1: 0 @ -75.2%"/>
          </p:cNvPr>
          <p:cNvSpPr/>
          <p:nvPr/>
        </p:nvSpPr>
        <p:spPr>
          <a:xfrm>
            <a:off x="7663277" y="5971944"/>
            <a:ext cx="6787" cy="32084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5" action="ppaction://hlinksldjump" tooltip="Listener: 5 @ -23.9%"/>
          </p:cNvPr>
          <p:cNvSpPr/>
          <p:nvPr/>
        </p:nvSpPr>
        <p:spPr>
          <a:xfrm>
            <a:off x="7091384" y="5834742"/>
            <a:ext cx="591380" cy="181986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69" name="Rectangle 1468">
            <a:hlinkClick r:id="rId5" action="ppaction://hlinksldjump" tooltip="Android 4: 8 @ -20.6%"/>
          </p:cNvPr>
          <p:cNvSpPr/>
          <p:nvPr/>
        </p:nvSpPr>
        <p:spPr>
          <a:xfrm>
            <a:off x="7695464" y="5623844"/>
            <a:ext cx="144514" cy="8240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5" action="ppaction://hlinksldjump" tooltip="Android 3: 7 @ +29.6%"/>
          </p:cNvPr>
          <p:cNvSpPr/>
          <p:nvPr/>
        </p:nvSpPr>
        <p:spPr>
          <a:xfrm>
            <a:off x="7839978" y="5623844"/>
            <a:ext cx="135145" cy="82401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5" action="ppaction://hlinksldjump" tooltip="iOS 3: 6 @ +29.6%"/>
          </p:cNvPr>
          <p:cNvSpPr/>
          <p:nvPr/>
        </p:nvSpPr>
        <p:spPr>
          <a:xfrm>
            <a:off x="7695464" y="5706245"/>
            <a:ext cx="120762" cy="68718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2" name="Rectangle 1471">
            <a:hlinkClick r:id="rId5" action="ppaction://hlinksldjump" tooltip="iOS 4: 5 @ +11.2%"/>
          </p:cNvPr>
          <p:cNvSpPr/>
          <p:nvPr/>
        </p:nvSpPr>
        <p:spPr>
          <a:xfrm>
            <a:off x="7695464" y="5774963"/>
            <a:ext cx="120762" cy="67377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5" action="ppaction://hlinksldjump" tooltip="iOS 5: 5 @ +48.1%"/>
          </p:cNvPr>
          <p:cNvSpPr/>
          <p:nvPr/>
        </p:nvSpPr>
        <p:spPr>
          <a:xfrm>
            <a:off x="7816226" y="5706245"/>
            <a:ext cx="158897" cy="51137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4" name="Rectangle 1473">
            <a:hlinkClick r:id="rId5" action="ppaction://hlinksldjump" tooltip="Java ME: 4 @ -13.2%"/>
          </p:cNvPr>
          <p:cNvSpPr/>
          <p:nvPr/>
        </p:nvSpPr>
        <p:spPr>
          <a:xfrm>
            <a:off x="7816226" y="5757382"/>
            <a:ext cx="95934" cy="5640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5" action="ppaction://hlinksldjump" tooltip="Windows: 2 @ +107.0%"/>
          </p:cNvPr>
          <p:cNvSpPr/>
          <p:nvPr/>
        </p:nvSpPr>
        <p:spPr>
          <a:xfrm>
            <a:off x="7912161" y="5757382"/>
            <a:ext cx="62963" cy="564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6" name="Rectangle 1475">
            <a:hlinkClick r:id="rId5" action="ppaction://hlinksldjump" tooltip="Android 2: 1 @ +8.1%"/>
          </p:cNvPr>
          <p:cNvSpPr/>
          <p:nvPr/>
        </p:nvSpPr>
        <p:spPr>
          <a:xfrm>
            <a:off x="7816226" y="5813789"/>
            <a:ext cx="75519" cy="28551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5" action="ppaction://hlinksldjump" tooltip="Black berry: 1 @ -52.7%"/>
          </p:cNvPr>
          <p:cNvSpPr/>
          <p:nvPr/>
        </p:nvSpPr>
        <p:spPr>
          <a:xfrm>
            <a:off x="7891746" y="5813789"/>
            <a:ext cx="47854" cy="28551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5" action="ppaction://hlinksldjump" tooltip="Other: 0 @ +145.4%"/>
          </p:cNvPr>
          <p:cNvSpPr/>
          <p:nvPr/>
        </p:nvSpPr>
        <p:spPr>
          <a:xfrm>
            <a:off x="7939599" y="5813789"/>
            <a:ext cx="35524" cy="147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9" name="Rectangle 1478">
            <a:hlinkClick r:id="rId5" action="ppaction://hlinksldjump" tooltip="Symbian: 0 @ -74.8%"/>
          </p:cNvPr>
          <p:cNvSpPr/>
          <p:nvPr/>
        </p:nvSpPr>
        <p:spPr>
          <a:xfrm>
            <a:off x="7939599" y="5828583"/>
            <a:ext cx="35524" cy="13757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5" action="ppaction://hlinksldjump" tooltip="Browser: 3 @ +4.8%"/>
          </p:cNvPr>
          <p:cNvSpPr/>
          <p:nvPr/>
        </p:nvSpPr>
        <p:spPr>
          <a:xfrm>
            <a:off x="7682764" y="5611144"/>
            <a:ext cx="305059" cy="24389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5" action="ppaction://hlinksldjump" tooltip="Android 4: 8 @ +83.8%"/>
          </p:cNvPr>
          <p:cNvSpPr/>
          <p:nvPr/>
        </p:nvSpPr>
        <p:spPr>
          <a:xfrm>
            <a:off x="8000523" y="5623844"/>
            <a:ext cx="202851" cy="56990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5" action="ppaction://hlinksldjump" tooltip="iOS 4: 7 @ +39.5%"/>
          </p:cNvPr>
          <p:cNvSpPr/>
          <p:nvPr/>
        </p:nvSpPr>
        <p:spPr>
          <a:xfrm>
            <a:off x="8000523" y="5680834"/>
            <a:ext cx="121802" cy="78365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5" action="ppaction://hlinksldjump" tooltip="iOS 5: 4 @ -3.0%"/>
          </p:cNvPr>
          <p:cNvSpPr/>
          <p:nvPr/>
        </p:nvSpPr>
        <p:spPr>
          <a:xfrm>
            <a:off x="8122325" y="5680834"/>
            <a:ext cx="81049" cy="78365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5" action="ppaction://hlinksldjump" tooltip="Android 3: 4 @ -17.7%"/>
          </p:cNvPr>
          <p:cNvSpPr/>
          <p:nvPr/>
        </p:nvSpPr>
        <p:spPr>
          <a:xfrm>
            <a:off x="8000523" y="5759199"/>
            <a:ext cx="106790" cy="55898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5" action="ppaction://hlinksldjump" tooltip="Java ME: 2 @ -52.3%"/>
          </p:cNvPr>
          <p:cNvSpPr/>
          <p:nvPr/>
        </p:nvSpPr>
        <p:spPr>
          <a:xfrm>
            <a:off x="8000523" y="5815097"/>
            <a:ext cx="106790" cy="27243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hlinkClick r:id="rId5" action="ppaction://hlinksldjump" tooltip="Android 2: 1 @ -38.4%"/>
          </p:cNvPr>
          <p:cNvSpPr/>
          <p:nvPr/>
        </p:nvSpPr>
        <p:spPr>
          <a:xfrm>
            <a:off x="8107313" y="5759199"/>
            <a:ext cx="50249" cy="4265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hlinkClick r:id="rId5" action="ppaction://hlinksldjump" tooltip="iOS 3: 1 @ -55.6%"/>
          </p:cNvPr>
          <p:cNvSpPr/>
          <p:nvPr/>
        </p:nvSpPr>
        <p:spPr>
          <a:xfrm>
            <a:off x="8157562" y="5759199"/>
            <a:ext cx="45812" cy="42655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5" action="ppaction://hlinksldjump" tooltip="Windows: 1 @ -68.8%"/>
          </p:cNvPr>
          <p:cNvSpPr/>
          <p:nvPr/>
        </p:nvSpPr>
        <p:spPr>
          <a:xfrm>
            <a:off x="8107313" y="5801854"/>
            <a:ext cx="70972" cy="21094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5" action="ppaction://hlinksldjump" tooltip="Black berry: 1 @ -24.0%"/>
          </p:cNvPr>
          <p:cNvSpPr/>
          <p:nvPr/>
        </p:nvSpPr>
        <p:spPr>
          <a:xfrm>
            <a:off x="8107313" y="5822948"/>
            <a:ext cx="70972" cy="19392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0" name="Rectangle 1489">
            <a:hlinkClick r:id="rId5" action="ppaction://hlinksldjump" tooltip="Symbian: 1 @ +92.5%"/>
          </p:cNvPr>
          <p:cNvSpPr/>
          <p:nvPr/>
        </p:nvSpPr>
        <p:spPr>
          <a:xfrm>
            <a:off x="8178285" y="5801854"/>
            <a:ext cx="25089" cy="40486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5" action="ppaction://hlinksldjump" tooltip="Cameraman: 3 @ -8.0%"/>
          </p:cNvPr>
          <p:cNvSpPr/>
          <p:nvPr/>
        </p:nvSpPr>
        <p:spPr>
          <a:xfrm>
            <a:off x="7987823" y="5611144"/>
            <a:ext cx="228251" cy="243896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2" name="Rectangle 1491">
            <a:hlinkClick r:id="rId5" action="ppaction://hlinksldjump" tooltip="Android 3: 5 @ +5.5%"/>
          </p:cNvPr>
          <p:cNvSpPr/>
          <p:nvPr/>
        </p:nvSpPr>
        <p:spPr>
          <a:xfrm>
            <a:off x="7695464" y="5867740"/>
            <a:ext cx="104206" cy="60603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Rectangle 1492">
            <a:hlinkClick r:id="rId5" action="ppaction://hlinksldjump" tooltip="iOS 4: 4 @ -13.2%"/>
          </p:cNvPr>
          <p:cNvSpPr/>
          <p:nvPr/>
        </p:nvSpPr>
        <p:spPr>
          <a:xfrm>
            <a:off x="7799670" y="5867740"/>
            <a:ext cx="96470" cy="60603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4" name="Rectangle 1493">
            <a:hlinkClick r:id="rId5" action="ppaction://hlinksldjump" tooltip="Android 4: 3 @ -47.3%"/>
          </p:cNvPr>
          <p:cNvSpPr/>
          <p:nvPr/>
        </p:nvSpPr>
        <p:spPr>
          <a:xfrm>
            <a:off x="7695464" y="5928343"/>
            <a:ext cx="91139" cy="47038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5" name="Rectangle 1494">
            <a:hlinkClick r:id="rId5" action="ppaction://hlinksldjump" tooltip="iOS 3: 2 @ -25.1%"/>
          </p:cNvPr>
          <p:cNvSpPr/>
          <p:nvPr/>
        </p:nvSpPr>
        <p:spPr>
          <a:xfrm>
            <a:off x="7695464" y="5975381"/>
            <a:ext cx="91139" cy="28647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6" name="Rectangle 1495">
            <a:hlinkClick r:id="rId5" action="ppaction://hlinksldjump" tooltip="Windows: 2 @ +54.5%"/>
          </p:cNvPr>
          <p:cNvSpPr/>
          <p:nvPr/>
        </p:nvSpPr>
        <p:spPr>
          <a:xfrm>
            <a:off x="7786603" y="5928343"/>
            <a:ext cx="55104" cy="41685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5" action="ppaction://hlinksldjump" tooltip="Java ME: 2 @ -24.1%"/>
          </p:cNvPr>
          <p:cNvSpPr/>
          <p:nvPr/>
        </p:nvSpPr>
        <p:spPr>
          <a:xfrm>
            <a:off x="7841707" y="5928343"/>
            <a:ext cx="54433" cy="41685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8" name="Rectangle 1497">
            <a:hlinkClick r:id="rId5" action="ppaction://hlinksldjump" tooltip="iOS 5: 1 @ -72.5%"/>
          </p:cNvPr>
          <p:cNvSpPr/>
          <p:nvPr/>
        </p:nvSpPr>
        <p:spPr>
          <a:xfrm>
            <a:off x="7786603" y="5970028"/>
            <a:ext cx="40264" cy="34000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5" action="ppaction://hlinksldjump" tooltip="Android 2: 1 @ -43.5%"/>
          </p:cNvPr>
          <p:cNvSpPr/>
          <p:nvPr/>
        </p:nvSpPr>
        <p:spPr>
          <a:xfrm>
            <a:off x="7826868" y="5970028"/>
            <a:ext cx="55916" cy="20968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0" name="Rectangle 1499">
            <a:hlinkClick r:id="rId5" action="ppaction://hlinksldjump" tooltip="Black berry: 1 @ -33.0%"/>
          </p:cNvPr>
          <p:cNvSpPr/>
          <p:nvPr/>
        </p:nvSpPr>
        <p:spPr>
          <a:xfrm>
            <a:off x="7826868" y="5990996"/>
            <a:ext cx="55916" cy="13032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5" action="ppaction://hlinksldjump" tooltip="Symbian: 0 @ +48.8%"/>
          </p:cNvPr>
          <p:cNvSpPr/>
          <p:nvPr/>
        </p:nvSpPr>
        <p:spPr>
          <a:xfrm>
            <a:off x="7882783" y="5970028"/>
            <a:ext cx="13357" cy="34000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5" action="ppaction://hlinksldjump" tooltip="Traveller: 2 @ -26.6%"/>
          </p:cNvPr>
          <p:cNvSpPr/>
          <p:nvPr/>
        </p:nvSpPr>
        <p:spPr>
          <a:xfrm>
            <a:off x="7682764" y="5855040"/>
            <a:ext cx="226076" cy="161688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3" name="Rectangle 1502">
            <a:hlinkClick r:id="rId5" action="ppaction://hlinksldjump" tooltip="iOS 5: 3 @ +11.4%"/>
          </p:cNvPr>
          <p:cNvSpPr/>
          <p:nvPr/>
        </p:nvSpPr>
        <p:spPr>
          <a:xfrm>
            <a:off x="7921541" y="5867740"/>
            <a:ext cx="96804" cy="32180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4" name="Rectangle 1503">
            <a:hlinkClick r:id="rId5" action="ppaction://hlinksldjump" tooltip="Android 3: 2 @ -4.0%"/>
          </p:cNvPr>
          <p:cNvSpPr/>
          <p:nvPr/>
        </p:nvSpPr>
        <p:spPr>
          <a:xfrm>
            <a:off x="7921541" y="5899920"/>
            <a:ext cx="96804" cy="30185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5" name="Rectangle 1504">
            <a:hlinkClick r:id="rId5" action="ppaction://hlinksldjump" tooltip="Android 4: 2 @ -64.9%"/>
          </p:cNvPr>
          <p:cNvSpPr/>
          <p:nvPr/>
        </p:nvSpPr>
        <p:spPr>
          <a:xfrm>
            <a:off x="8018345" y="5867740"/>
            <a:ext cx="68148" cy="31712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6" name="Rectangle 1505">
            <a:hlinkClick r:id="rId5" action="ppaction://hlinksldjump" tooltip="iOS 3: 2 @ -16.6%"/>
          </p:cNvPr>
          <p:cNvSpPr/>
          <p:nvPr/>
        </p:nvSpPr>
        <p:spPr>
          <a:xfrm>
            <a:off x="8018345" y="5899452"/>
            <a:ext cx="68148" cy="30654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7" name="Rectangle 1506">
            <a:hlinkClick r:id="rId5" action="ppaction://hlinksldjump" tooltip="iOS 4: 1 @ -32.3%"/>
          </p:cNvPr>
          <p:cNvSpPr/>
          <p:nvPr/>
        </p:nvSpPr>
        <p:spPr>
          <a:xfrm>
            <a:off x="8086493" y="5867740"/>
            <a:ext cx="61039" cy="2877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5" action="ppaction://hlinksldjump" tooltip="Java ME: 1 @ +20.5%"/>
          </p:cNvPr>
          <p:cNvSpPr/>
          <p:nvPr/>
        </p:nvSpPr>
        <p:spPr>
          <a:xfrm>
            <a:off x="8147531" y="5867740"/>
            <a:ext cx="55843" cy="2877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5" action="ppaction://hlinksldjump" tooltip="Windows: 1 @ -37.2%"/>
          </p:cNvPr>
          <p:cNvSpPr/>
          <p:nvPr/>
        </p:nvSpPr>
        <p:spPr>
          <a:xfrm>
            <a:off x="8086493" y="5896515"/>
            <a:ext cx="45194" cy="33591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5" action="ppaction://hlinksldjump" tooltip="Black berry: 1 @ +240.6%"/>
          </p:cNvPr>
          <p:cNvSpPr/>
          <p:nvPr/>
        </p:nvSpPr>
        <p:spPr>
          <a:xfrm>
            <a:off x="8131686" y="5896515"/>
            <a:ext cx="50055" cy="170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1" name="Rectangle 1510">
            <a:hlinkClick r:id="rId5" action="ppaction://hlinksldjump" tooltip="Symbian: 1 @ +41.9%"/>
          </p:cNvPr>
          <p:cNvSpPr/>
          <p:nvPr/>
        </p:nvSpPr>
        <p:spPr>
          <a:xfrm>
            <a:off x="8131686" y="5913605"/>
            <a:ext cx="50055" cy="16501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5" action="ppaction://hlinksldjump" tooltip="Android 2: 1 @ -25.8%"/>
          </p:cNvPr>
          <p:cNvSpPr/>
          <p:nvPr/>
        </p:nvSpPr>
        <p:spPr>
          <a:xfrm>
            <a:off x="8181742" y="5896515"/>
            <a:ext cx="21632" cy="28968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5" action="ppaction://hlinksldjump" tooltip="Android 1: 0 @ -72.6%"/>
          </p:cNvPr>
          <p:cNvSpPr/>
          <p:nvPr/>
        </p:nvSpPr>
        <p:spPr>
          <a:xfrm>
            <a:off x="8181742" y="5925483"/>
            <a:ext cx="21632" cy="4622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5" action="ppaction://hlinksldjump" tooltip="Connected: 1 @ -23.2%"/>
          </p:cNvPr>
          <p:cNvSpPr/>
          <p:nvPr/>
        </p:nvSpPr>
        <p:spPr>
          <a:xfrm>
            <a:off x="7908841" y="5855040"/>
            <a:ext cx="307233" cy="87765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5" action="ppaction://hlinksldjump" tooltip="iOS 4: 2 @ -7.6%"/>
          </p:cNvPr>
          <p:cNvSpPr/>
          <p:nvPr/>
        </p:nvSpPr>
        <p:spPr>
          <a:xfrm>
            <a:off x="7921541" y="5955506"/>
            <a:ext cx="86356" cy="26597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>
            <a:hlinkClick r:id="rId5" action="ppaction://hlinksldjump" tooltip="iOS 5: 2 @ -55.6%"/>
          </p:cNvPr>
          <p:cNvSpPr/>
          <p:nvPr/>
        </p:nvSpPr>
        <p:spPr>
          <a:xfrm>
            <a:off x="7921541" y="5982103"/>
            <a:ext cx="86356" cy="21925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Rectangle 1516">
            <a:hlinkClick r:id="rId5" action="ppaction://hlinksldjump" tooltip="Java ME: 2 @ +7.0%"/>
          </p:cNvPr>
          <p:cNvSpPr/>
          <p:nvPr/>
        </p:nvSpPr>
        <p:spPr>
          <a:xfrm>
            <a:off x="8007897" y="5955506"/>
            <a:ext cx="67257" cy="25467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8" name="Rectangle 1517">
            <a:hlinkClick r:id="rId5" action="ppaction://hlinksldjump" tooltip="Android 4: 1 @ -3.6%"/>
          </p:cNvPr>
          <p:cNvSpPr/>
          <p:nvPr/>
        </p:nvSpPr>
        <p:spPr>
          <a:xfrm>
            <a:off x="8007897" y="5980973"/>
            <a:ext cx="67257" cy="23055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9" name="Rectangle 1518">
            <a:hlinkClick r:id="rId5" action="ppaction://hlinksldjump" tooltip="Android 3: 1 @ -25.5%"/>
          </p:cNvPr>
          <p:cNvSpPr/>
          <p:nvPr/>
        </p:nvSpPr>
        <p:spPr>
          <a:xfrm>
            <a:off x="8075153" y="5955506"/>
            <a:ext cx="56395" cy="27437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5" action="ppaction://hlinksldjump" tooltip="Android 2: 1 @ +383.4%"/>
          </p:cNvPr>
          <p:cNvSpPr/>
          <p:nvPr/>
        </p:nvSpPr>
        <p:spPr>
          <a:xfrm>
            <a:off x="8075153" y="5982943"/>
            <a:ext cx="56395" cy="210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5" action="ppaction://hlinksldjump" tooltip="iOS 3: 1 @ -26.6%"/>
          </p:cNvPr>
          <p:cNvSpPr/>
          <p:nvPr/>
        </p:nvSpPr>
        <p:spPr>
          <a:xfrm>
            <a:off x="8131549" y="5955506"/>
            <a:ext cx="36218" cy="28593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5" action="ppaction://hlinksldjump" tooltip="Windows: 1 @ +371.0%"/>
          </p:cNvPr>
          <p:cNvSpPr/>
          <p:nvPr/>
        </p:nvSpPr>
        <p:spPr>
          <a:xfrm>
            <a:off x="8167767" y="5955506"/>
            <a:ext cx="35607" cy="285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5" action="ppaction://hlinksldjump" tooltip="Black berry: 1 @ +inf%"/>
          </p:cNvPr>
          <p:cNvSpPr/>
          <p:nvPr/>
        </p:nvSpPr>
        <p:spPr>
          <a:xfrm>
            <a:off x="8131549" y="5984099"/>
            <a:ext cx="37905" cy="199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5" action="ppaction://hlinksldjump" tooltip="Symbian: 1 @ +3.3%"/>
          </p:cNvPr>
          <p:cNvSpPr/>
          <p:nvPr/>
        </p:nvSpPr>
        <p:spPr>
          <a:xfrm>
            <a:off x="8169453" y="5984099"/>
            <a:ext cx="33921" cy="19929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5" action="ppaction://hlinksldjump" tooltip="Picky: 1 @ -6.6%"/>
          </p:cNvPr>
          <p:cNvSpPr/>
          <p:nvPr/>
        </p:nvSpPr>
        <p:spPr>
          <a:xfrm>
            <a:off x="7908841" y="5942806"/>
            <a:ext cx="307233" cy="73922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5" action="ppaction://hlinksldjump" tooltip="Lifestyle: 4 @ -25.9%"/>
          </p:cNvPr>
          <p:cNvSpPr/>
          <p:nvPr/>
        </p:nvSpPr>
        <p:spPr>
          <a:xfrm>
            <a:off x="7078684" y="5300449"/>
            <a:ext cx="1150090" cy="728979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Lifestyle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527" name="Rectangle 1526">
            <a:hlinkClick r:id="rId5" action="ppaction://hlinksldjump" tooltip="Android 4: 15 @ -5.1%"/>
          </p:cNvPr>
          <p:cNvSpPr/>
          <p:nvPr/>
        </p:nvSpPr>
        <p:spPr>
          <a:xfrm>
            <a:off x="8254174" y="5325849"/>
            <a:ext cx="212298" cy="112317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5" action="ppaction://hlinksldjump" tooltip="Android 3: 15 @ +21.5%"/>
          </p:cNvPr>
          <p:cNvSpPr/>
          <p:nvPr/>
        </p:nvSpPr>
        <p:spPr>
          <a:xfrm>
            <a:off x="8466472" y="5325849"/>
            <a:ext cx="209771" cy="112317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Rectangle 1528">
            <a:hlinkClick r:id="rId5" action="ppaction://hlinksldjump" tooltip="iOS 4: 11 @ -25.5%"/>
          </p:cNvPr>
          <p:cNvSpPr/>
          <p:nvPr/>
        </p:nvSpPr>
        <p:spPr>
          <a:xfrm>
            <a:off x="8254174" y="5438165"/>
            <a:ext cx="177014" cy="94134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Rectangle 1529">
            <a:hlinkClick r:id="rId5" action="ppaction://hlinksldjump" tooltip="iOS 3: 8 @ -43.2%"/>
          </p:cNvPr>
          <p:cNvSpPr/>
          <p:nvPr/>
        </p:nvSpPr>
        <p:spPr>
          <a:xfrm>
            <a:off x="8254174" y="5532299"/>
            <a:ext cx="177014" cy="69579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5" action="ppaction://hlinksldjump" tooltip="iOS 5: 7 @ -51.0%"/>
          </p:cNvPr>
          <p:cNvSpPr/>
          <p:nvPr/>
        </p:nvSpPr>
        <p:spPr>
          <a:xfrm>
            <a:off x="8431188" y="5438165"/>
            <a:ext cx="143371" cy="73047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5" action="ppaction://hlinksldjump" tooltip="Windows: 5 @ -18.3%"/>
          </p:cNvPr>
          <p:cNvSpPr/>
          <p:nvPr/>
        </p:nvSpPr>
        <p:spPr>
          <a:xfrm>
            <a:off x="8574558" y="5438165"/>
            <a:ext cx="101686" cy="73047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Rectangle 1532">
            <a:hlinkClick r:id="rId5" action="ppaction://hlinksldjump" tooltip="Android 2: 4 @ +1.6%"/>
          </p:cNvPr>
          <p:cNvSpPr/>
          <p:nvPr/>
        </p:nvSpPr>
        <p:spPr>
          <a:xfrm>
            <a:off x="8431188" y="5511212"/>
            <a:ext cx="132178" cy="48487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5" action="ppaction://hlinksldjump" tooltip="Black berry: 4 @ +26.6%"/>
          </p:cNvPr>
          <p:cNvSpPr/>
          <p:nvPr/>
        </p:nvSpPr>
        <p:spPr>
          <a:xfrm>
            <a:off x="8431188" y="5559699"/>
            <a:ext cx="132178" cy="42180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Rectangle 1534">
            <a:hlinkClick r:id="rId5" action="ppaction://hlinksldjump" tooltip="Java ME: 3 @ -68.5%"/>
          </p:cNvPr>
          <p:cNvSpPr/>
          <p:nvPr/>
        </p:nvSpPr>
        <p:spPr>
          <a:xfrm>
            <a:off x="8563366" y="5511212"/>
            <a:ext cx="112878" cy="47854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5" action="ppaction://hlinksldjump" tooltip="Symbian: 3 @ +5.9%"/>
          </p:cNvPr>
          <p:cNvSpPr/>
          <p:nvPr/>
        </p:nvSpPr>
        <p:spPr>
          <a:xfrm>
            <a:off x="8563366" y="5559066"/>
            <a:ext cx="95486" cy="42812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5" action="ppaction://hlinksldjump" tooltip="Android 1: 0 @ +304.2%"/>
          </p:cNvPr>
          <p:cNvSpPr/>
          <p:nvPr/>
        </p:nvSpPr>
        <p:spPr>
          <a:xfrm>
            <a:off x="8658851" y="5559066"/>
            <a:ext cx="17392" cy="428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Rectangle 1537">
            <a:hlinkClick r:id="rId5" action="ppaction://hlinksldjump" tooltip="Retired: 6 @ -22.9%"/>
          </p:cNvPr>
          <p:cNvSpPr/>
          <p:nvPr/>
        </p:nvSpPr>
        <p:spPr>
          <a:xfrm>
            <a:off x="8241474" y="5313149"/>
            <a:ext cx="447470" cy="301429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39" name="Rectangle 1538">
            <a:hlinkClick r:id="rId5" action="ppaction://hlinksldjump" tooltip="Android 4: 13 @ +22.5%"/>
          </p:cNvPr>
          <p:cNvSpPr/>
          <p:nvPr/>
        </p:nvSpPr>
        <p:spPr>
          <a:xfrm>
            <a:off x="8701644" y="5325849"/>
            <a:ext cx="211599" cy="97568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5" action="ppaction://hlinksldjump" tooltip="iOS 4: 13 @ +28.5%"/>
          </p:cNvPr>
          <p:cNvSpPr/>
          <p:nvPr/>
        </p:nvSpPr>
        <p:spPr>
          <a:xfrm>
            <a:off x="8913243" y="5325849"/>
            <a:ext cx="205357" cy="97568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Rectangle 1540">
            <a:hlinkClick r:id="rId5" action="ppaction://hlinksldjump" tooltip="iOS 5: 11 @ -15.9%"/>
          </p:cNvPr>
          <p:cNvSpPr/>
          <p:nvPr/>
        </p:nvSpPr>
        <p:spPr>
          <a:xfrm>
            <a:off x="8701644" y="5423417"/>
            <a:ext cx="179577" cy="9841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Rectangle 1541">
            <a:hlinkClick r:id="rId5" action="ppaction://hlinksldjump" tooltip="Android 3: 9 @ -46.3%"/>
          </p:cNvPr>
          <p:cNvSpPr/>
          <p:nvPr/>
        </p:nvSpPr>
        <p:spPr>
          <a:xfrm>
            <a:off x="8701644" y="5521835"/>
            <a:ext cx="179577" cy="80043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Rectangle 1542">
            <a:hlinkClick r:id="rId5" action="ppaction://hlinksldjump" tooltip="iOS 3: 8 @ -36.0%"/>
          </p:cNvPr>
          <p:cNvSpPr/>
          <p:nvPr/>
        </p:nvSpPr>
        <p:spPr>
          <a:xfrm>
            <a:off x="8881221" y="5423417"/>
            <a:ext cx="130302" cy="90833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Rectangle 1543">
            <a:hlinkClick r:id="rId5" action="ppaction://hlinksldjump" tooltip="Java ME: 6 @ -52.8%"/>
          </p:cNvPr>
          <p:cNvSpPr/>
          <p:nvPr/>
        </p:nvSpPr>
        <p:spPr>
          <a:xfrm>
            <a:off x="9011523" y="5423417"/>
            <a:ext cx="107077" cy="90833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5" action="ppaction://hlinksldjump" tooltip="Android 2: 4 @ -48.6%"/>
          </p:cNvPr>
          <p:cNvSpPr/>
          <p:nvPr/>
        </p:nvSpPr>
        <p:spPr>
          <a:xfrm>
            <a:off x="8881221" y="5514250"/>
            <a:ext cx="134731" cy="45091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5" action="ppaction://hlinksldjump" tooltip="Windows: 4 @ -33.3%"/>
          </p:cNvPr>
          <p:cNvSpPr/>
          <p:nvPr/>
        </p:nvSpPr>
        <p:spPr>
          <a:xfrm>
            <a:off x="8881221" y="5559341"/>
            <a:ext cx="134731" cy="42537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Rectangle 1546">
            <a:hlinkClick r:id="rId5" action="ppaction://hlinksldjump" tooltip="Black berry: 3 @ -24.6%"/>
          </p:cNvPr>
          <p:cNvSpPr/>
          <p:nvPr/>
        </p:nvSpPr>
        <p:spPr>
          <a:xfrm>
            <a:off x="9015952" y="5514250"/>
            <a:ext cx="102648" cy="49747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5" action="ppaction://hlinksldjump" tooltip="Symbian: 2 @ -29.1%"/>
          </p:cNvPr>
          <p:cNvSpPr/>
          <p:nvPr/>
        </p:nvSpPr>
        <p:spPr>
          <a:xfrm>
            <a:off x="9015952" y="5563997"/>
            <a:ext cx="100170" cy="37882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5" action="ppaction://hlinksldjump" tooltip="Other: 0 @ -89.7%"/>
          </p:cNvPr>
          <p:cNvSpPr/>
          <p:nvPr/>
        </p:nvSpPr>
        <p:spPr>
          <a:xfrm>
            <a:off x="9116122" y="5563997"/>
            <a:ext cx="2478" cy="37882"/>
          </a:xfrm>
          <a:prstGeom prst="rect">
            <a:avLst/>
          </a:prstGeom>
          <a:solidFill>
            <a:srgbClr val="FF1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5" action="ppaction://hlinksldjump" tooltip="Newbie: 6 @ -25.1%"/>
          </p:cNvPr>
          <p:cNvSpPr/>
          <p:nvPr/>
        </p:nvSpPr>
        <p:spPr>
          <a:xfrm>
            <a:off x="8688944" y="5313149"/>
            <a:ext cx="442356" cy="30142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51" name="Rectangle 1550">
            <a:hlinkClick r:id="rId5" action="ppaction://hlinksldjump" tooltip="iOS 5: 14 @ +25.9%"/>
          </p:cNvPr>
          <p:cNvSpPr/>
          <p:nvPr/>
        </p:nvSpPr>
        <p:spPr>
          <a:xfrm>
            <a:off x="8254174" y="5627278"/>
            <a:ext cx="245009" cy="86173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Rectangle 1551">
            <a:hlinkClick r:id="rId5" action="ppaction://hlinksldjump" tooltip="iOS 3: 11 @ +20.1%"/>
          </p:cNvPr>
          <p:cNvSpPr/>
          <p:nvPr/>
        </p:nvSpPr>
        <p:spPr>
          <a:xfrm>
            <a:off x="8254174" y="5713451"/>
            <a:ext cx="245009" cy="70280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Rectangle 1552">
            <a:hlinkClick r:id="rId5" action="ppaction://hlinksldjump" tooltip="Android 4: 11 @ -33.1%"/>
          </p:cNvPr>
          <p:cNvSpPr/>
          <p:nvPr/>
        </p:nvSpPr>
        <p:spPr>
          <a:xfrm>
            <a:off x="8254174" y="5783731"/>
            <a:ext cx="245009" cy="69860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Rectangle 1553">
            <a:hlinkClick r:id="rId5" action="ppaction://hlinksldjump" tooltip="iOS 4: 9 @ -37.8%"/>
          </p:cNvPr>
          <p:cNvSpPr/>
          <p:nvPr/>
        </p:nvSpPr>
        <p:spPr>
          <a:xfrm>
            <a:off x="8499183" y="5627278"/>
            <a:ext cx="118107" cy="114287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Rectangle 1554">
            <a:hlinkClick r:id="rId5" action="ppaction://hlinksldjump" tooltip="Android 3: 9 @ -34.9%"/>
          </p:cNvPr>
          <p:cNvSpPr/>
          <p:nvPr/>
        </p:nvSpPr>
        <p:spPr>
          <a:xfrm>
            <a:off x="8617290" y="5627278"/>
            <a:ext cx="115752" cy="11428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Rectangle 1555">
            <a:hlinkClick r:id="rId5" action="ppaction://hlinksldjump" tooltip="Windows: 6 @ +84.4%"/>
          </p:cNvPr>
          <p:cNvSpPr/>
          <p:nvPr/>
        </p:nvSpPr>
        <p:spPr>
          <a:xfrm>
            <a:off x="8499183" y="5741565"/>
            <a:ext cx="138565" cy="62067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Rectangle 1556">
            <a:hlinkClick r:id="rId5" action="ppaction://hlinksldjump" tooltip="Java ME: 4 @ -56.5%"/>
          </p:cNvPr>
          <p:cNvSpPr/>
          <p:nvPr/>
        </p:nvSpPr>
        <p:spPr>
          <a:xfrm>
            <a:off x="8499183" y="5803632"/>
            <a:ext cx="138565" cy="49959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Rectangle 1557">
            <a:hlinkClick r:id="rId5" action="ppaction://hlinksldjump" tooltip="Android 2: 3 @ -19.6%"/>
          </p:cNvPr>
          <p:cNvSpPr/>
          <p:nvPr/>
        </p:nvSpPr>
        <p:spPr>
          <a:xfrm>
            <a:off x="8637747" y="5741565"/>
            <a:ext cx="95294" cy="44493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Rectangle 1558">
            <a:hlinkClick r:id="rId5" action="ppaction://hlinksldjump" tooltip="Black berry: 2 @ -27.5%"/>
          </p:cNvPr>
          <p:cNvSpPr/>
          <p:nvPr/>
        </p:nvSpPr>
        <p:spPr>
          <a:xfrm>
            <a:off x="8637747" y="5786058"/>
            <a:ext cx="95294" cy="38233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Rectangle 1559">
            <a:hlinkClick r:id="rId5" action="ppaction://hlinksldjump" tooltip="Symbian: 1 @ +61.9%"/>
          </p:cNvPr>
          <p:cNvSpPr/>
          <p:nvPr/>
        </p:nvSpPr>
        <p:spPr>
          <a:xfrm>
            <a:off x="8637747" y="5824291"/>
            <a:ext cx="62597" cy="29300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5" action="ppaction://hlinksldjump" tooltip="Android 1: 1 @ +inf%"/>
          </p:cNvPr>
          <p:cNvSpPr/>
          <p:nvPr/>
        </p:nvSpPr>
        <p:spPr>
          <a:xfrm>
            <a:off x="8700344" y="5824291"/>
            <a:ext cx="32697" cy="293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5" action="ppaction://hlinksldjump" tooltip="DINK: 6 @ -17.4%"/>
          </p:cNvPr>
          <p:cNvSpPr/>
          <p:nvPr/>
        </p:nvSpPr>
        <p:spPr>
          <a:xfrm>
            <a:off x="8241474" y="5614578"/>
            <a:ext cx="504268" cy="251713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3" name="Rectangle 1562">
            <a:hlinkClick r:id="rId5" action="ppaction://hlinksldjump" tooltip="iOS 5: 10 @ +48.4%"/>
          </p:cNvPr>
          <p:cNvSpPr/>
          <p:nvPr/>
        </p:nvSpPr>
        <p:spPr>
          <a:xfrm>
            <a:off x="8254174" y="5878991"/>
            <a:ext cx="196079" cy="70399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4" name="Rectangle 1563">
            <a:hlinkClick r:id="rId5" action="ppaction://hlinksldjump" tooltip="iOS 4: 7 @ -22.1%"/>
          </p:cNvPr>
          <p:cNvSpPr/>
          <p:nvPr/>
        </p:nvSpPr>
        <p:spPr>
          <a:xfrm>
            <a:off x="8254174" y="5949390"/>
            <a:ext cx="196079" cy="54638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5" name="Rectangle 1564">
            <a:hlinkClick r:id="rId5" action="ppaction://hlinksldjump" tooltip="Android 3: 6 @ -9.4%"/>
          </p:cNvPr>
          <p:cNvSpPr/>
          <p:nvPr/>
        </p:nvSpPr>
        <p:spPr>
          <a:xfrm>
            <a:off x="8450253" y="5878991"/>
            <a:ext cx="124621" cy="63925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6" name="Rectangle 1565">
            <a:hlinkClick r:id="rId5" action="ppaction://hlinksldjump" tooltip="Android 4: 5 @ -48.6%"/>
          </p:cNvPr>
          <p:cNvSpPr/>
          <p:nvPr/>
        </p:nvSpPr>
        <p:spPr>
          <a:xfrm>
            <a:off x="8450253" y="5942916"/>
            <a:ext cx="124621" cy="61112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Rectangle 1566">
            <a:hlinkClick r:id="rId5" action="ppaction://hlinksldjump" tooltip="Java ME: 4 @ -19.6%"/>
          </p:cNvPr>
          <p:cNvSpPr/>
          <p:nvPr/>
        </p:nvSpPr>
        <p:spPr>
          <a:xfrm>
            <a:off x="8574874" y="5878991"/>
            <a:ext cx="88744" cy="62523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Rectangle 1567">
            <a:hlinkClick r:id="rId5" action="ppaction://hlinksldjump" tooltip="iOS 3: 3 @ -59.2%"/>
          </p:cNvPr>
          <p:cNvSpPr/>
          <p:nvPr/>
        </p:nvSpPr>
        <p:spPr>
          <a:xfrm>
            <a:off x="8663617" y="5878991"/>
            <a:ext cx="69424" cy="62523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9" name="Rectangle 1568">
            <a:hlinkClick r:id="rId5" action="ppaction://hlinksldjump" tooltip="Symbian: 2 @ +13.2%"/>
          </p:cNvPr>
          <p:cNvSpPr/>
          <p:nvPr/>
        </p:nvSpPr>
        <p:spPr>
          <a:xfrm>
            <a:off x="8574874" y="5941514"/>
            <a:ext cx="96708" cy="32542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0" name="Rectangle 1569">
            <a:hlinkClick r:id="rId5" action="ppaction://hlinksldjump" tooltip="Windows: 2 @ +1.7%"/>
          </p:cNvPr>
          <p:cNvSpPr/>
          <p:nvPr/>
        </p:nvSpPr>
        <p:spPr>
          <a:xfrm>
            <a:off x="8574874" y="5974056"/>
            <a:ext cx="96708" cy="29972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1" name="Rectangle 1570">
            <a:hlinkClick r:id="rId5" action="ppaction://hlinksldjump" tooltip="Android 2: 2 @ +0.3%"/>
          </p:cNvPr>
          <p:cNvSpPr/>
          <p:nvPr/>
        </p:nvSpPr>
        <p:spPr>
          <a:xfrm>
            <a:off x="8671582" y="5941514"/>
            <a:ext cx="61460" cy="35392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Rectangle 1571">
            <a:hlinkClick r:id="rId5" action="ppaction://hlinksldjump" tooltip="Black berry: 1 @ -59.3%"/>
          </p:cNvPr>
          <p:cNvSpPr/>
          <p:nvPr/>
        </p:nvSpPr>
        <p:spPr>
          <a:xfrm>
            <a:off x="8671582" y="5976906"/>
            <a:ext cx="47158" cy="27122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5" action="ppaction://hlinksldjump" tooltip="Other: 0 @ +inf%"/>
          </p:cNvPr>
          <p:cNvSpPr/>
          <p:nvPr/>
        </p:nvSpPr>
        <p:spPr>
          <a:xfrm>
            <a:off x="8718739" y="5976906"/>
            <a:ext cx="14302" cy="146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5" action="ppaction://hlinksldjump" tooltip="Android 1: 0 @ -40.5%"/>
          </p:cNvPr>
          <p:cNvSpPr/>
          <p:nvPr/>
        </p:nvSpPr>
        <p:spPr>
          <a:xfrm>
            <a:off x="8718739" y="5991552"/>
            <a:ext cx="14302" cy="12476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5" action="ppaction://hlinksldjump" tooltip="Listener: 3 @ -20.6%"/>
          </p:cNvPr>
          <p:cNvSpPr/>
          <p:nvPr/>
        </p:nvSpPr>
        <p:spPr>
          <a:xfrm>
            <a:off x="8241474" y="5866291"/>
            <a:ext cx="504268" cy="150437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Listener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76" name="Rectangle 1575">
            <a:hlinkClick r:id="rId5" action="ppaction://hlinksldjump" tooltip="iOS 5: 4 @ -8.1%"/>
          </p:cNvPr>
          <p:cNvSpPr/>
          <p:nvPr/>
        </p:nvSpPr>
        <p:spPr>
          <a:xfrm>
            <a:off x="8758441" y="5627278"/>
            <a:ext cx="125304" cy="47018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Rectangle 1576">
            <a:hlinkClick r:id="rId5" action="ppaction://hlinksldjump" tooltip="iOS 4: 4 @ -47.7%"/>
          </p:cNvPr>
          <p:cNvSpPr/>
          <p:nvPr/>
        </p:nvSpPr>
        <p:spPr>
          <a:xfrm>
            <a:off x="8758441" y="5674296"/>
            <a:ext cx="125304" cy="44030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8" name="Rectangle 1577">
            <a:hlinkClick r:id="rId5" action="ppaction://hlinksldjump" tooltip="Android 4: 4 @ -38.5%"/>
          </p:cNvPr>
          <p:cNvSpPr/>
          <p:nvPr/>
        </p:nvSpPr>
        <p:spPr>
          <a:xfrm>
            <a:off x="8883745" y="5627278"/>
            <a:ext cx="104153" cy="49757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9" name="Rectangle 1578">
            <a:hlinkClick r:id="rId5" action="ppaction://hlinksldjump" tooltip="Android 3: 3 @ -38.5%"/>
          </p:cNvPr>
          <p:cNvSpPr/>
          <p:nvPr/>
        </p:nvSpPr>
        <p:spPr>
          <a:xfrm>
            <a:off x="8883745" y="5677035"/>
            <a:ext cx="104153" cy="41291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0" name="Rectangle 1579">
            <a:hlinkClick r:id="rId5" action="ppaction://hlinksldjump" tooltip="Java ME: 2 @ -30.1%"/>
          </p:cNvPr>
          <p:cNvSpPr/>
          <p:nvPr/>
        </p:nvSpPr>
        <p:spPr>
          <a:xfrm>
            <a:off x="8987898" y="5627278"/>
            <a:ext cx="66721" cy="42037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Rectangle 1580">
            <a:hlinkClick r:id="rId5" action="ppaction://hlinksldjump" tooltip="iOS 3: 2 @ -61.5%"/>
          </p:cNvPr>
          <p:cNvSpPr/>
          <p:nvPr/>
        </p:nvSpPr>
        <p:spPr>
          <a:xfrm>
            <a:off x="9054620" y="5627278"/>
            <a:ext cx="63980" cy="42037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Rectangle 1581">
            <a:hlinkClick r:id="rId5" action="ppaction://hlinksldjump" tooltip="Windows: 2 @ -28.4%"/>
          </p:cNvPr>
          <p:cNvSpPr/>
          <p:nvPr/>
        </p:nvSpPr>
        <p:spPr>
          <a:xfrm>
            <a:off x="8987898" y="5669315"/>
            <a:ext cx="88527" cy="27511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Rectangle 1582">
            <a:hlinkClick r:id="rId5" action="ppaction://hlinksldjump" tooltip="Android 2: 1 @ +10.5%"/>
          </p:cNvPr>
          <p:cNvSpPr/>
          <p:nvPr/>
        </p:nvSpPr>
        <p:spPr>
          <a:xfrm>
            <a:off x="8987898" y="5696826"/>
            <a:ext cx="88527" cy="2149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Rectangle 1583">
            <a:hlinkClick r:id="rId5" action="ppaction://hlinksldjump" tooltip="Symbian: 1 @ +201.6%"/>
          </p:cNvPr>
          <p:cNvSpPr/>
          <p:nvPr/>
        </p:nvSpPr>
        <p:spPr>
          <a:xfrm>
            <a:off x="9076425" y="5669315"/>
            <a:ext cx="42175" cy="286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5" action="ppaction://hlinksldjump" tooltip="Black berry: 1 @ -34.1%"/>
          </p:cNvPr>
          <p:cNvSpPr/>
          <p:nvPr/>
        </p:nvSpPr>
        <p:spPr>
          <a:xfrm>
            <a:off x="9076425" y="5697942"/>
            <a:ext cx="42175" cy="2038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5" action="ppaction://hlinksldjump" tooltip="Browser: 2 @ -36.0%"/>
          </p:cNvPr>
          <p:cNvSpPr/>
          <p:nvPr/>
        </p:nvSpPr>
        <p:spPr>
          <a:xfrm>
            <a:off x="8745741" y="5614578"/>
            <a:ext cx="385559" cy="116447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87" name="Rectangle 1586">
            <a:hlinkClick r:id="rId5" action="ppaction://hlinksldjump" tooltip="Android 4: 4 @ -2.5%"/>
          </p:cNvPr>
          <p:cNvSpPr/>
          <p:nvPr/>
        </p:nvSpPr>
        <p:spPr>
          <a:xfrm>
            <a:off x="8758441" y="5743725"/>
            <a:ext cx="106368" cy="57071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5" action="ppaction://hlinksldjump" tooltip="iOS 5: 3 @ +94.3%"/>
          </p:cNvPr>
          <p:cNvSpPr/>
          <p:nvPr/>
        </p:nvSpPr>
        <p:spPr>
          <a:xfrm>
            <a:off x="8864809" y="5743725"/>
            <a:ext cx="82566" cy="57071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5" action="ppaction://hlinksldjump" tooltip="Android 3: 3 @ -47.4%"/>
          </p:cNvPr>
          <p:cNvSpPr/>
          <p:nvPr/>
        </p:nvSpPr>
        <p:spPr>
          <a:xfrm>
            <a:off x="8758441" y="5800796"/>
            <a:ext cx="99529" cy="45481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0" name="Rectangle 1589">
            <a:hlinkClick r:id="rId5" action="ppaction://hlinksldjump" tooltip="iOS 4: 3 @ -27.4%"/>
          </p:cNvPr>
          <p:cNvSpPr/>
          <p:nvPr/>
        </p:nvSpPr>
        <p:spPr>
          <a:xfrm>
            <a:off x="8758441" y="5846278"/>
            <a:ext cx="99529" cy="45393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1" name="Rectangle 1590">
            <a:hlinkClick r:id="rId5" action="ppaction://hlinksldjump" tooltip="iOS 3: 2 @ -24.3%"/>
          </p:cNvPr>
          <p:cNvSpPr/>
          <p:nvPr/>
        </p:nvSpPr>
        <p:spPr>
          <a:xfrm>
            <a:off x="8857971" y="5800796"/>
            <a:ext cx="89405" cy="26636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2" name="Rectangle 1591">
            <a:hlinkClick r:id="rId5" action="ppaction://hlinksldjump" tooltip="Java ME: 1 @ -54.1%"/>
          </p:cNvPr>
          <p:cNvSpPr/>
          <p:nvPr/>
        </p:nvSpPr>
        <p:spPr>
          <a:xfrm>
            <a:off x="8857971" y="5827432"/>
            <a:ext cx="48947" cy="36470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Rectangle 1592">
            <a:hlinkClick r:id="rId5" action="ppaction://hlinksldjump" tooltip="Windows: 1 @ -1.7%"/>
          </p:cNvPr>
          <p:cNvSpPr/>
          <p:nvPr/>
        </p:nvSpPr>
        <p:spPr>
          <a:xfrm>
            <a:off x="8906917" y="5827432"/>
            <a:ext cx="40459" cy="36470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4" name="Rectangle 1593">
            <a:hlinkClick r:id="rId5" action="ppaction://hlinksldjump" tooltip="Black berry: 1 @ +173.4%"/>
          </p:cNvPr>
          <p:cNvSpPr/>
          <p:nvPr/>
        </p:nvSpPr>
        <p:spPr>
          <a:xfrm>
            <a:off x="8857971" y="5863902"/>
            <a:ext cx="52267" cy="277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5" name="Rectangle 1594">
            <a:hlinkClick r:id="rId5" action="ppaction://hlinksldjump" tooltip="Android 2: 1 @ -73.5%"/>
          </p:cNvPr>
          <p:cNvSpPr/>
          <p:nvPr/>
        </p:nvSpPr>
        <p:spPr>
          <a:xfrm>
            <a:off x="8910238" y="5863902"/>
            <a:ext cx="37137" cy="25185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Rectangle 1595">
            <a:hlinkClick r:id="rId5" action="ppaction://hlinksldjump" tooltip="Symbian: 0 @ -87.2%"/>
          </p:cNvPr>
          <p:cNvSpPr/>
          <p:nvPr/>
        </p:nvSpPr>
        <p:spPr>
          <a:xfrm>
            <a:off x="8910238" y="5889087"/>
            <a:ext cx="37137" cy="2583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5" action="ppaction://hlinksldjump" tooltip="Cameraman: 2 @ -25.2%"/>
          </p:cNvPr>
          <p:cNvSpPr/>
          <p:nvPr/>
        </p:nvSpPr>
        <p:spPr>
          <a:xfrm>
            <a:off x="8745741" y="5731025"/>
            <a:ext cx="214334" cy="173345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8" name="Rectangle 1597">
            <a:hlinkClick r:id="rId5" action="ppaction://hlinksldjump" tooltip="iOS 4: 4 @ +104.9%"/>
          </p:cNvPr>
          <p:cNvSpPr/>
          <p:nvPr/>
        </p:nvSpPr>
        <p:spPr>
          <a:xfrm>
            <a:off x="8972776" y="5743725"/>
            <a:ext cx="79080" cy="671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5" action="ppaction://hlinksldjump" tooltip="Android 4: 3 @ -14.5%"/>
          </p:cNvPr>
          <p:cNvSpPr/>
          <p:nvPr/>
        </p:nvSpPr>
        <p:spPr>
          <a:xfrm>
            <a:off x="9051855" y="5743725"/>
            <a:ext cx="66745" cy="67133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5" action="ppaction://hlinksldjump" tooltip="Windows: 2 @ +58.8%"/>
          </p:cNvPr>
          <p:cNvSpPr/>
          <p:nvPr/>
        </p:nvSpPr>
        <p:spPr>
          <a:xfrm>
            <a:off x="8972776" y="5810858"/>
            <a:ext cx="74297" cy="35109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5" action="ppaction://hlinksldjump" tooltip="Android 3: 2 @ -46.8%"/>
          </p:cNvPr>
          <p:cNvSpPr/>
          <p:nvPr/>
        </p:nvSpPr>
        <p:spPr>
          <a:xfrm>
            <a:off x="9047073" y="5810858"/>
            <a:ext cx="71527" cy="35109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5" action="ppaction://hlinksldjump" tooltip="iOS 5: 2 @ -54.4%"/>
          </p:cNvPr>
          <p:cNvSpPr/>
          <p:nvPr/>
        </p:nvSpPr>
        <p:spPr>
          <a:xfrm>
            <a:off x="8972776" y="5845967"/>
            <a:ext cx="78281" cy="28555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3" name="Rectangle 1602">
            <a:hlinkClick r:id="rId5" action="ppaction://hlinksldjump" tooltip="iOS 3: 1 @ -71.0%"/>
          </p:cNvPr>
          <p:cNvSpPr/>
          <p:nvPr/>
        </p:nvSpPr>
        <p:spPr>
          <a:xfrm>
            <a:off x="8972776" y="5874522"/>
            <a:ext cx="78281" cy="17149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4" name="Rectangle 1603">
            <a:hlinkClick r:id="rId5" action="ppaction://hlinksldjump" tooltip="Java ME: 1 @ -33.1%"/>
          </p:cNvPr>
          <p:cNvSpPr/>
          <p:nvPr/>
        </p:nvSpPr>
        <p:spPr>
          <a:xfrm>
            <a:off x="9051057" y="5845967"/>
            <a:ext cx="40745" cy="30115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5" name="Rectangle 1604">
            <a:hlinkClick r:id="rId5" action="ppaction://hlinksldjump" tooltip="Black berry: 1 @ -8.1%"/>
          </p:cNvPr>
          <p:cNvSpPr/>
          <p:nvPr/>
        </p:nvSpPr>
        <p:spPr>
          <a:xfrm>
            <a:off x="9091802" y="5845967"/>
            <a:ext cx="26798" cy="30115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6" name="Rectangle 1605">
            <a:hlinkClick r:id="rId5" action="ppaction://hlinksldjump" tooltip="Android 2: 0 @ -62.0%"/>
          </p:cNvPr>
          <p:cNvSpPr/>
          <p:nvPr/>
        </p:nvSpPr>
        <p:spPr>
          <a:xfrm>
            <a:off x="9051057" y="5876082"/>
            <a:ext cx="35779" cy="15588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5" action="ppaction://hlinksldjump" tooltip="Android 1: 0 @ +inf%"/>
          </p:cNvPr>
          <p:cNvSpPr/>
          <p:nvPr/>
        </p:nvSpPr>
        <p:spPr>
          <a:xfrm>
            <a:off x="9086836" y="5876082"/>
            <a:ext cx="31764" cy="155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Rectangle 1607">
            <a:hlinkClick r:id="rId5" action="ppaction://hlinksldjump" tooltip="Traveller: 1 @ -25.6%"/>
          </p:cNvPr>
          <p:cNvSpPr/>
          <p:nvPr/>
        </p:nvSpPr>
        <p:spPr>
          <a:xfrm>
            <a:off x="8960076" y="5731025"/>
            <a:ext cx="171224" cy="173345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9" name="Rectangle 1608">
            <a:hlinkClick r:id="rId5" action="ppaction://hlinksldjump" tooltip="Android 3: 3 @ +28.9%"/>
          </p:cNvPr>
          <p:cNvSpPr/>
          <p:nvPr/>
        </p:nvSpPr>
        <p:spPr>
          <a:xfrm>
            <a:off x="8758441" y="5917071"/>
            <a:ext cx="82671" cy="50957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0" name="Rectangle 1609">
            <a:hlinkClick r:id="rId5" action="ppaction://hlinksldjump" tooltip="iOS 5: 2 @ -1.6%"/>
          </p:cNvPr>
          <p:cNvSpPr/>
          <p:nvPr/>
        </p:nvSpPr>
        <p:spPr>
          <a:xfrm>
            <a:off x="8758441" y="5968027"/>
            <a:ext cx="82671" cy="36001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5" action="ppaction://hlinksldjump" tooltip="Android 4: 2 @ +22.6%"/>
          </p:cNvPr>
          <p:cNvSpPr/>
          <p:nvPr/>
        </p:nvSpPr>
        <p:spPr>
          <a:xfrm>
            <a:off x="8841112" y="5917071"/>
            <a:ext cx="64675" cy="38733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5" action="ppaction://hlinksldjump" tooltip="Java ME: 1 @ +5.4%"/>
          </p:cNvPr>
          <p:cNvSpPr/>
          <p:nvPr/>
        </p:nvSpPr>
        <p:spPr>
          <a:xfrm>
            <a:off x="8905787" y="5917071"/>
            <a:ext cx="39733" cy="38733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5" action="ppaction://hlinksldjump" tooltip="iOS 4: 1 @ -13.9%"/>
          </p:cNvPr>
          <p:cNvSpPr/>
          <p:nvPr/>
        </p:nvSpPr>
        <p:spPr>
          <a:xfrm>
            <a:off x="8841112" y="5955804"/>
            <a:ext cx="52607" cy="25722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5" action="ppaction://hlinksldjump" tooltip="Android 2: 1 @ -28.6%"/>
          </p:cNvPr>
          <p:cNvSpPr/>
          <p:nvPr/>
        </p:nvSpPr>
        <p:spPr>
          <a:xfrm>
            <a:off x="8841112" y="5981526"/>
            <a:ext cx="52607" cy="22502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5" action="ppaction://hlinksldjump" tooltip="Windows: 1 @ -46.9%"/>
          </p:cNvPr>
          <p:cNvSpPr/>
          <p:nvPr/>
        </p:nvSpPr>
        <p:spPr>
          <a:xfrm>
            <a:off x="8893719" y="5955804"/>
            <a:ext cx="51801" cy="22069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Rectangle 1615">
            <a:hlinkClick r:id="rId5" action="ppaction://hlinksldjump" tooltip="iOS 3: 1 @ -63.0%"/>
          </p:cNvPr>
          <p:cNvSpPr/>
          <p:nvPr/>
        </p:nvSpPr>
        <p:spPr>
          <a:xfrm>
            <a:off x="8893719" y="5977874"/>
            <a:ext cx="51801" cy="17360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7" name="Rectangle 1616">
            <a:hlinkClick r:id="rId5" action="ppaction://hlinksldjump" tooltip="Black berry: 0 @ -10.5%"/>
          </p:cNvPr>
          <p:cNvSpPr/>
          <p:nvPr/>
        </p:nvSpPr>
        <p:spPr>
          <a:xfrm>
            <a:off x="8893719" y="5995233"/>
            <a:ext cx="51801" cy="8795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8" name="Rectangle 1617">
            <a:hlinkClick r:id="rId5" action="ppaction://hlinksldjump" tooltip="Connected: 1 @ -15.8%"/>
          </p:cNvPr>
          <p:cNvSpPr/>
          <p:nvPr/>
        </p:nvSpPr>
        <p:spPr>
          <a:xfrm>
            <a:off x="8745741" y="5904371"/>
            <a:ext cx="212479" cy="112357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Rectangle 1618">
            <a:hlinkClick r:id="rId5" action="ppaction://hlinksldjump" tooltip="Android 3: 3 @ +22.2%"/>
          </p:cNvPr>
          <p:cNvSpPr/>
          <p:nvPr/>
        </p:nvSpPr>
        <p:spPr>
          <a:xfrm>
            <a:off x="8970920" y="5917071"/>
            <a:ext cx="77365" cy="40961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5" action="ppaction://hlinksldjump" tooltip="Android 4: 2 @ +181.6%"/>
          </p:cNvPr>
          <p:cNvSpPr/>
          <p:nvPr/>
        </p:nvSpPr>
        <p:spPr>
          <a:xfrm>
            <a:off x="9048285" y="5917071"/>
            <a:ext cx="70315" cy="409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1" name="Rectangle 1620">
            <a:hlinkClick r:id="rId5" action="ppaction://hlinksldjump" tooltip="iOS 4: 2 @ +10.4%"/>
          </p:cNvPr>
          <p:cNvSpPr/>
          <p:nvPr/>
        </p:nvSpPr>
        <p:spPr>
          <a:xfrm>
            <a:off x="8970920" y="5958032"/>
            <a:ext cx="88333" cy="2668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2" name="Rectangle 1621">
            <a:hlinkClick r:id="rId5" action="ppaction://hlinksldjump" tooltip="iOS 3: 1 @ +135.9%"/>
          </p:cNvPr>
          <p:cNvSpPr/>
          <p:nvPr/>
        </p:nvSpPr>
        <p:spPr>
          <a:xfrm>
            <a:off x="8970920" y="5984721"/>
            <a:ext cx="88333" cy="193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5" action="ppaction://hlinksldjump" tooltip="iOS 5: 1 @ -32.3%"/>
          </p:cNvPr>
          <p:cNvSpPr/>
          <p:nvPr/>
        </p:nvSpPr>
        <p:spPr>
          <a:xfrm>
            <a:off x="9059253" y="5958032"/>
            <a:ext cx="30761" cy="20022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5" action="ppaction://hlinksldjump" tooltip="Java ME: 0 @ +7.5%"/>
          </p:cNvPr>
          <p:cNvSpPr/>
          <p:nvPr/>
        </p:nvSpPr>
        <p:spPr>
          <a:xfrm>
            <a:off x="9090014" y="5958032"/>
            <a:ext cx="28586" cy="20022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5" action="ppaction://hlinksldjump" tooltip="Android 2: 0 @ -31.9%"/>
          </p:cNvPr>
          <p:cNvSpPr/>
          <p:nvPr/>
        </p:nvSpPr>
        <p:spPr>
          <a:xfrm>
            <a:off x="9059253" y="5978054"/>
            <a:ext cx="36187" cy="14993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5" action="ppaction://hlinksldjump" tooltip="Windows: 0 @ -59.1%"/>
          </p:cNvPr>
          <p:cNvSpPr/>
          <p:nvPr/>
        </p:nvSpPr>
        <p:spPr>
          <a:xfrm>
            <a:off x="9059253" y="5993046"/>
            <a:ext cx="36187" cy="10982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5" action="ppaction://hlinksldjump" tooltip="Symbian: 0 @ -19.6%"/>
          </p:cNvPr>
          <p:cNvSpPr/>
          <p:nvPr/>
        </p:nvSpPr>
        <p:spPr>
          <a:xfrm>
            <a:off x="9095439" y="5978054"/>
            <a:ext cx="23161" cy="1703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5" action="ppaction://hlinksldjump" tooltip="Black berry: 0 @ -64.0%"/>
          </p:cNvPr>
          <p:cNvSpPr/>
          <p:nvPr/>
        </p:nvSpPr>
        <p:spPr>
          <a:xfrm>
            <a:off x="9095439" y="5995091"/>
            <a:ext cx="23161" cy="8937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9" name="Rectangle 1628">
            <a:hlinkClick r:id="rId5" action="ppaction://hlinksldjump" tooltip="Picky: 1 @ +19.4%"/>
          </p:cNvPr>
          <p:cNvSpPr/>
          <p:nvPr/>
        </p:nvSpPr>
        <p:spPr>
          <a:xfrm>
            <a:off x="8958220" y="5904371"/>
            <a:ext cx="173080" cy="112357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0" name="Rectangle 1629">
            <a:hlinkClick r:id="rId5" action="ppaction://hlinksldjump" tooltip="Sports: 3 @ -22.4%"/>
          </p:cNvPr>
          <p:cNvSpPr/>
          <p:nvPr/>
        </p:nvSpPr>
        <p:spPr>
          <a:xfrm>
            <a:off x="8228774" y="5300449"/>
            <a:ext cx="915226" cy="728979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Sports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631" name="Rectangle 1630">
            <a:hlinkClick r:id="rId5" action="ppaction://hlinksldjump" tooltip="Android 4: 11 @ +37.0%"/>
          </p:cNvPr>
          <p:cNvSpPr/>
          <p:nvPr/>
        </p:nvSpPr>
        <p:spPr>
          <a:xfrm>
            <a:off x="7104084" y="6054828"/>
            <a:ext cx="200575" cy="84273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5" action="ppaction://hlinksldjump" tooltip="iOS 3: 9 @ +17.7%"/>
          </p:cNvPr>
          <p:cNvSpPr/>
          <p:nvPr/>
        </p:nvSpPr>
        <p:spPr>
          <a:xfrm>
            <a:off x="7104084" y="6139101"/>
            <a:ext cx="200575" cy="66396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5" action="ppaction://hlinksldjump" tooltip="iOS 5: 8 @ +6.9%"/>
          </p:cNvPr>
          <p:cNvSpPr/>
          <p:nvPr/>
        </p:nvSpPr>
        <p:spPr>
          <a:xfrm>
            <a:off x="7104084" y="6205497"/>
            <a:ext cx="200575" cy="56341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5" action="ppaction://hlinksldjump" tooltip="iOS 4: 7 @ -7.0%"/>
          </p:cNvPr>
          <p:cNvSpPr/>
          <p:nvPr/>
        </p:nvSpPr>
        <p:spPr>
          <a:xfrm>
            <a:off x="7304659" y="6054828"/>
            <a:ext cx="110414" cy="93522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5" name="Rectangle 1634">
            <a:hlinkClick r:id="rId5" action="ppaction://hlinksldjump" tooltip="Android 3: 7 @ -35.4%"/>
          </p:cNvPr>
          <p:cNvSpPr/>
          <p:nvPr/>
        </p:nvSpPr>
        <p:spPr>
          <a:xfrm>
            <a:off x="7415073" y="6054828"/>
            <a:ext cx="108375" cy="93522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5" action="ppaction://hlinksldjump" tooltip="Windows: 7 @ +50.3%"/>
          </p:cNvPr>
          <p:cNvSpPr/>
          <p:nvPr/>
        </p:nvSpPr>
        <p:spPr>
          <a:xfrm>
            <a:off x="7304659" y="6148350"/>
            <a:ext cx="130079" cy="74943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5" action="ppaction://hlinksldjump" tooltip="Java ME: 4 @ -52.9%"/>
          </p:cNvPr>
          <p:cNvSpPr/>
          <p:nvPr/>
        </p:nvSpPr>
        <p:spPr>
          <a:xfrm>
            <a:off x="7434738" y="6148350"/>
            <a:ext cx="88710" cy="74943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5" action="ppaction://hlinksldjump" tooltip="Android 2: 3 @ -33.1%"/>
          </p:cNvPr>
          <p:cNvSpPr/>
          <p:nvPr/>
        </p:nvSpPr>
        <p:spPr>
          <a:xfrm>
            <a:off x="7304659" y="6223293"/>
            <a:ext cx="102833" cy="38545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5" action="ppaction://hlinksldjump" tooltip="Black berry: 1 @ -47.1%"/>
          </p:cNvPr>
          <p:cNvSpPr/>
          <p:nvPr/>
        </p:nvSpPr>
        <p:spPr>
          <a:xfrm>
            <a:off x="7407492" y="6223293"/>
            <a:ext cx="46620" cy="38545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5" action="ppaction://hlinksldjump" tooltip="Symbian: 1 @ -29.6%"/>
          </p:cNvPr>
          <p:cNvSpPr/>
          <p:nvPr/>
        </p:nvSpPr>
        <p:spPr>
          <a:xfrm>
            <a:off x="7454112" y="6223293"/>
            <a:ext cx="54336" cy="32825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1" name="Rectangle 1640">
            <a:hlinkClick r:id="rId5" action="ppaction://hlinksldjump" tooltip="Android 1: 0 @ -1.5%"/>
          </p:cNvPr>
          <p:cNvSpPr/>
          <p:nvPr/>
        </p:nvSpPr>
        <p:spPr>
          <a:xfrm>
            <a:off x="7508448" y="6223293"/>
            <a:ext cx="15000" cy="32825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2" name="Rectangle 1641">
            <a:hlinkClick r:id="rId5" action="ppaction://hlinksldjump" tooltip="Other: 0 @ -15.0%"/>
          </p:cNvPr>
          <p:cNvSpPr/>
          <p:nvPr/>
        </p:nvSpPr>
        <p:spPr>
          <a:xfrm>
            <a:off x="7454112" y="6256118"/>
            <a:ext cx="69336" cy="572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3" name="Rectangle 1642">
            <a:hlinkClick r:id="rId5" action="ppaction://hlinksldjump" tooltip="Retired: 5 @ -8.0%"/>
          </p:cNvPr>
          <p:cNvSpPr/>
          <p:nvPr/>
        </p:nvSpPr>
        <p:spPr>
          <a:xfrm>
            <a:off x="7091384" y="6042128"/>
            <a:ext cx="444764" cy="232410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44" name="Rectangle 1643">
            <a:hlinkClick r:id="rId5" action="ppaction://hlinksldjump" tooltip="iOS 5: 8 @ +1.0%"/>
          </p:cNvPr>
          <p:cNvSpPr/>
          <p:nvPr/>
        </p:nvSpPr>
        <p:spPr>
          <a:xfrm>
            <a:off x="7104084" y="6287238"/>
            <a:ext cx="177096" cy="69480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5" name="Rectangle 1644">
            <a:hlinkClick r:id="rId5" action="ppaction://hlinksldjump" tooltip="Android 3: 7 @ -57.0%"/>
          </p:cNvPr>
          <p:cNvSpPr/>
          <p:nvPr/>
        </p:nvSpPr>
        <p:spPr>
          <a:xfrm>
            <a:off x="7104084" y="6356718"/>
            <a:ext cx="177096" cy="60303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5" action="ppaction://hlinksldjump" tooltip="iOS 3: 6 @ +13.6%"/>
          </p:cNvPr>
          <p:cNvSpPr/>
          <p:nvPr/>
        </p:nvSpPr>
        <p:spPr>
          <a:xfrm>
            <a:off x="7104084" y="6417021"/>
            <a:ext cx="177096" cy="50318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5" action="ppaction://hlinksldjump" tooltip="Android 4: 6 @ -62.7%"/>
          </p:cNvPr>
          <p:cNvSpPr/>
          <p:nvPr/>
        </p:nvSpPr>
        <p:spPr>
          <a:xfrm>
            <a:off x="7281180" y="6287238"/>
            <a:ext cx="124172" cy="69929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5" action="ppaction://hlinksldjump" tooltip="iOS 4: 6 @ -58.4%"/>
          </p:cNvPr>
          <p:cNvSpPr/>
          <p:nvPr/>
        </p:nvSpPr>
        <p:spPr>
          <a:xfrm>
            <a:off x="7405352" y="6287238"/>
            <a:ext cx="118096" cy="69929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5" action="ppaction://hlinksldjump" tooltip="Java ME: 5 @ -25.6%"/>
          </p:cNvPr>
          <p:cNvSpPr/>
          <p:nvPr/>
        </p:nvSpPr>
        <p:spPr>
          <a:xfrm>
            <a:off x="7281180" y="6357167"/>
            <a:ext cx="137116" cy="56297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5" action="ppaction://hlinksldjump" tooltip="Black berry: 5 @ -3.6%"/>
          </p:cNvPr>
          <p:cNvSpPr/>
          <p:nvPr/>
        </p:nvSpPr>
        <p:spPr>
          <a:xfrm>
            <a:off x="7281180" y="6413464"/>
            <a:ext cx="137116" cy="53875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5" action="ppaction://hlinksldjump" tooltip="Windows: 3 @ -60.7%"/>
          </p:cNvPr>
          <p:cNvSpPr/>
          <p:nvPr/>
        </p:nvSpPr>
        <p:spPr>
          <a:xfrm>
            <a:off x="7418297" y="6357167"/>
            <a:ext cx="105151" cy="40530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5" action="ppaction://hlinksldjump" tooltip="Symbian: 2 @ +41.1%"/>
          </p:cNvPr>
          <p:cNvSpPr/>
          <p:nvPr/>
        </p:nvSpPr>
        <p:spPr>
          <a:xfrm>
            <a:off x="7418297" y="6397696"/>
            <a:ext cx="105151" cy="29408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5" action="ppaction://hlinksldjump" tooltip="Android 2: 2 @ -46.7%"/>
          </p:cNvPr>
          <p:cNvSpPr/>
          <p:nvPr/>
        </p:nvSpPr>
        <p:spPr>
          <a:xfrm>
            <a:off x="7418297" y="6427105"/>
            <a:ext cx="75503" cy="40234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4" name="Rectangle 1653">
            <a:hlinkClick r:id="rId5" action="ppaction://hlinksldjump" tooltip="Other: 1 @ +119.7%"/>
          </p:cNvPr>
          <p:cNvSpPr/>
          <p:nvPr/>
        </p:nvSpPr>
        <p:spPr>
          <a:xfrm>
            <a:off x="7493800" y="6427105"/>
            <a:ext cx="29648" cy="338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5" action="ppaction://hlinksldjump" tooltip="Android 1: 0 @ -85.2%"/>
          </p:cNvPr>
          <p:cNvSpPr/>
          <p:nvPr/>
        </p:nvSpPr>
        <p:spPr>
          <a:xfrm>
            <a:off x="7493800" y="6460946"/>
            <a:ext cx="29648" cy="6393"/>
          </a:xfrm>
          <a:prstGeom prst="rect">
            <a:avLst/>
          </a:prstGeom>
          <a:solidFill>
            <a:srgbClr val="FF2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6" name="Rectangle 1655">
            <a:hlinkClick r:id="rId5" action="ppaction://hlinksldjump" tooltip="Newbie: 4 @ -40.3%"/>
          </p:cNvPr>
          <p:cNvSpPr/>
          <p:nvPr/>
        </p:nvSpPr>
        <p:spPr>
          <a:xfrm>
            <a:off x="7091384" y="6274538"/>
            <a:ext cx="444764" cy="20550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57" name="Rectangle 1656">
            <a:hlinkClick r:id="rId5" action="ppaction://hlinksldjump" tooltip="Android 3: 10 @ +90.4%"/>
          </p:cNvPr>
          <p:cNvSpPr/>
          <p:nvPr/>
        </p:nvSpPr>
        <p:spPr>
          <a:xfrm>
            <a:off x="7548848" y="6054828"/>
            <a:ext cx="179681" cy="83354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8" name="Rectangle 1657">
            <a:hlinkClick r:id="rId5" action="ppaction://hlinksldjump" tooltip="Android 4: 7 @ -3.2%"/>
          </p:cNvPr>
          <p:cNvSpPr/>
          <p:nvPr/>
        </p:nvSpPr>
        <p:spPr>
          <a:xfrm>
            <a:off x="7728529" y="6054828"/>
            <a:ext cx="126705" cy="83354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5" action="ppaction://hlinksldjump" tooltip="iOS 4: 6 @ -32.1%"/>
          </p:cNvPr>
          <p:cNvSpPr/>
          <p:nvPr/>
        </p:nvSpPr>
        <p:spPr>
          <a:xfrm>
            <a:off x="7548848" y="6138182"/>
            <a:ext cx="129810" cy="70851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5" action="ppaction://hlinksldjump" tooltip="iOS 3: 5 @ +36.1%"/>
          </p:cNvPr>
          <p:cNvSpPr/>
          <p:nvPr/>
        </p:nvSpPr>
        <p:spPr>
          <a:xfrm>
            <a:off x="7548848" y="6209033"/>
            <a:ext cx="129810" cy="52500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5" action="ppaction://hlinksldjump" tooltip="iOS 5: 5 @ -0.3%"/>
          </p:cNvPr>
          <p:cNvSpPr/>
          <p:nvPr/>
        </p:nvSpPr>
        <p:spPr>
          <a:xfrm>
            <a:off x="7678658" y="6138182"/>
            <a:ext cx="97288" cy="68974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5" action="ppaction://hlinksldjump" tooltip="Windows: 4 @ -13.6%"/>
          </p:cNvPr>
          <p:cNvSpPr/>
          <p:nvPr/>
        </p:nvSpPr>
        <p:spPr>
          <a:xfrm>
            <a:off x="7775946" y="6138182"/>
            <a:ext cx="79288" cy="68974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5" action="ppaction://hlinksldjump" tooltip="Java ME: 2 @ -76.4%"/>
          </p:cNvPr>
          <p:cNvSpPr/>
          <p:nvPr/>
        </p:nvSpPr>
        <p:spPr>
          <a:xfrm>
            <a:off x="7678658" y="6207156"/>
            <a:ext cx="56781" cy="54377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5" action="ppaction://hlinksldjump" tooltip="Black berry: 2 @ -10.4%"/>
          </p:cNvPr>
          <p:cNvSpPr/>
          <p:nvPr/>
        </p:nvSpPr>
        <p:spPr>
          <a:xfrm>
            <a:off x="7735439" y="6207156"/>
            <a:ext cx="89483" cy="33587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5" action="ppaction://hlinksldjump" tooltip="Android 2: 1 @ -42.0%"/>
          </p:cNvPr>
          <p:cNvSpPr/>
          <p:nvPr/>
        </p:nvSpPr>
        <p:spPr>
          <a:xfrm>
            <a:off x="7735439" y="6240743"/>
            <a:ext cx="89483" cy="20790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5" action="ppaction://hlinksldjump" tooltip="Symbian: 1 @ -55.9%"/>
          </p:cNvPr>
          <p:cNvSpPr/>
          <p:nvPr/>
        </p:nvSpPr>
        <p:spPr>
          <a:xfrm>
            <a:off x="7824922" y="6207156"/>
            <a:ext cx="30312" cy="26589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7" name="Rectangle 1666">
            <a:hlinkClick r:id="rId5" action="ppaction://hlinksldjump" tooltip="Android 1: 1 @ +96.1%"/>
          </p:cNvPr>
          <p:cNvSpPr/>
          <p:nvPr/>
        </p:nvSpPr>
        <p:spPr>
          <a:xfrm>
            <a:off x="7824922" y="6233745"/>
            <a:ext cx="30312" cy="24952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5" action="ppaction://hlinksldjump" tooltip="Other: 0 @ +inf%"/>
          </p:cNvPr>
          <p:cNvSpPr/>
          <p:nvPr/>
        </p:nvSpPr>
        <p:spPr>
          <a:xfrm>
            <a:off x="7824922" y="6258697"/>
            <a:ext cx="30312" cy="28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9" name="Rectangle 1668">
            <a:hlinkClick r:id="rId5" action="ppaction://hlinksldjump" tooltip="DINK: 4 @ -12.3%"/>
          </p:cNvPr>
          <p:cNvSpPr/>
          <p:nvPr/>
        </p:nvSpPr>
        <p:spPr>
          <a:xfrm>
            <a:off x="7536148" y="6042128"/>
            <a:ext cx="331786" cy="232105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70" name="Rectangle 1669">
            <a:hlinkClick r:id="rId5" action="ppaction://hlinksldjump" tooltip="iOS 4: 9 @ +110.6%"/>
          </p:cNvPr>
          <p:cNvSpPr/>
          <p:nvPr/>
        </p:nvSpPr>
        <p:spPr>
          <a:xfrm>
            <a:off x="7880634" y="6054828"/>
            <a:ext cx="134781" cy="965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1" name="Rectangle 1670">
            <a:hlinkClick r:id="rId5" action="ppaction://hlinksldjump" tooltip="Android 3: 6 @ -46.4%"/>
          </p:cNvPr>
          <p:cNvSpPr/>
          <p:nvPr/>
        </p:nvSpPr>
        <p:spPr>
          <a:xfrm>
            <a:off x="8015415" y="6054828"/>
            <a:ext cx="92036" cy="96593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5" action="ppaction://hlinksldjump" tooltip="Android 4: 4 @ -27.1%"/>
          </p:cNvPr>
          <p:cNvSpPr/>
          <p:nvPr/>
        </p:nvSpPr>
        <p:spPr>
          <a:xfrm>
            <a:off x="7880634" y="6151420"/>
            <a:ext cx="101987" cy="61111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5" action="ppaction://hlinksldjump" tooltip="Java ME: 4 @ -19.9%"/>
          </p:cNvPr>
          <p:cNvSpPr/>
          <p:nvPr/>
        </p:nvSpPr>
        <p:spPr>
          <a:xfrm>
            <a:off x="7880634" y="6212531"/>
            <a:ext cx="101987" cy="4900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4" name="Rectangle 1673">
            <a:hlinkClick r:id="rId5" action="ppaction://hlinksldjump" tooltip="iOS 3: 3 @ +35.9%"/>
          </p:cNvPr>
          <p:cNvSpPr/>
          <p:nvPr/>
        </p:nvSpPr>
        <p:spPr>
          <a:xfrm>
            <a:off x="7982621" y="6151420"/>
            <a:ext cx="124830" cy="37610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5" action="ppaction://hlinksldjump" tooltip="Black berry: 3 @ +111.4%"/>
          </p:cNvPr>
          <p:cNvSpPr/>
          <p:nvPr/>
        </p:nvSpPr>
        <p:spPr>
          <a:xfrm>
            <a:off x="7982621" y="6189030"/>
            <a:ext cx="79511" cy="463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5" action="ppaction://hlinksldjump" tooltip="iOS 5: 1 @ -55.2%"/>
          </p:cNvPr>
          <p:cNvSpPr/>
          <p:nvPr/>
        </p:nvSpPr>
        <p:spPr>
          <a:xfrm>
            <a:off x="8062132" y="6189030"/>
            <a:ext cx="45319" cy="46322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5" action="ppaction://hlinksldjump" tooltip="Windows: 1 @ -51.1%"/>
          </p:cNvPr>
          <p:cNvSpPr/>
          <p:nvPr/>
        </p:nvSpPr>
        <p:spPr>
          <a:xfrm>
            <a:off x="7982621" y="6235352"/>
            <a:ext cx="75430" cy="26181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5" action="ppaction://hlinksldjump" tooltip="Android 2: 0 @ -83.9%"/>
          </p:cNvPr>
          <p:cNvSpPr/>
          <p:nvPr/>
        </p:nvSpPr>
        <p:spPr>
          <a:xfrm>
            <a:off x="8058051" y="6235352"/>
            <a:ext cx="49400" cy="14363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5" action="ppaction://hlinksldjump" tooltip="Symbian: 0 @ -76.7%"/>
          </p:cNvPr>
          <p:cNvSpPr/>
          <p:nvPr/>
        </p:nvSpPr>
        <p:spPr>
          <a:xfrm>
            <a:off x="8058051" y="6249715"/>
            <a:ext cx="49400" cy="11818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0" name="Rectangle 1679">
            <a:hlinkClick r:id="rId5" action="ppaction://hlinksldjump" tooltip="Listener: 3 @ -20.3%"/>
          </p:cNvPr>
          <p:cNvSpPr/>
          <p:nvPr/>
        </p:nvSpPr>
        <p:spPr>
          <a:xfrm>
            <a:off x="7867934" y="6042128"/>
            <a:ext cx="252217" cy="232105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5" action="ppaction://hlinksldjump" tooltip="iOS 4: 4 @ +35.9%"/>
          </p:cNvPr>
          <p:cNvSpPr/>
          <p:nvPr/>
        </p:nvSpPr>
        <p:spPr>
          <a:xfrm>
            <a:off x="7548848" y="6286933"/>
            <a:ext cx="116888" cy="45577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5" action="ppaction://hlinksldjump" tooltip="Android 3: 4 @ -36.7%"/>
          </p:cNvPr>
          <p:cNvSpPr/>
          <p:nvPr/>
        </p:nvSpPr>
        <p:spPr>
          <a:xfrm>
            <a:off x="7548848" y="6332510"/>
            <a:ext cx="116888" cy="40577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3" name="Rectangle 1682">
            <a:hlinkClick r:id="rId5" action="ppaction://hlinksldjump" tooltip="Android 4: 3 @ +26.5%"/>
          </p:cNvPr>
          <p:cNvSpPr/>
          <p:nvPr/>
        </p:nvSpPr>
        <p:spPr>
          <a:xfrm>
            <a:off x="7665736" y="6286933"/>
            <a:ext cx="78698" cy="52616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4" name="Rectangle 1683">
            <a:hlinkClick r:id="rId5" action="ppaction://hlinksldjump" tooltip="iOS 5: 2 @ -48.9%"/>
          </p:cNvPr>
          <p:cNvSpPr/>
          <p:nvPr/>
        </p:nvSpPr>
        <p:spPr>
          <a:xfrm>
            <a:off x="7665736" y="6339549"/>
            <a:ext cx="78698" cy="33538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5" action="ppaction://hlinksldjump" tooltip="iOS 3: 2 @ +46.0%"/>
          </p:cNvPr>
          <p:cNvSpPr/>
          <p:nvPr/>
        </p:nvSpPr>
        <p:spPr>
          <a:xfrm>
            <a:off x="7744434" y="6286933"/>
            <a:ext cx="63797" cy="41106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5" action="ppaction://hlinksldjump" tooltip="Java ME: 1 @ -62.9%"/>
          </p:cNvPr>
          <p:cNvSpPr/>
          <p:nvPr/>
        </p:nvSpPr>
        <p:spPr>
          <a:xfrm>
            <a:off x="7808230" y="6286933"/>
            <a:ext cx="40239" cy="41106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7" name="Rectangle 1686">
            <a:hlinkClick r:id="rId5" action="ppaction://hlinksldjump" tooltip="Windows: 1 @ -62.6%"/>
          </p:cNvPr>
          <p:cNvSpPr/>
          <p:nvPr/>
        </p:nvSpPr>
        <p:spPr>
          <a:xfrm>
            <a:off x="7744434" y="6328039"/>
            <a:ext cx="58506" cy="26977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5" action="ppaction://hlinksldjump" tooltip="Black berry: 1 @ -14.4%"/>
          </p:cNvPr>
          <p:cNvSpPr/>
          <p:nvPr/>
        </p:nvSpPr>
        <p:spPr>
          <a:xfrm>
            <a:off x="7744434" y="6355016"/>
            <a:ext cx="58506" cy="18071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5" action="ppaction://hlinksldjump" tooltip="Android 2: 1 @ -15.3%"/>
          </p:cNvPr>
          <p:cNvSpPr/>
          <p:nvPr/>
        </p:nvSpPr>
        <p:spPr>
          <a:xfrm>
            <a:off x="7802939" y="6328039"/>
            <a:ext cx="45529" cy="22118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5" action="ppaction://hlinksldjump" tooltip="Symbian: 1 @ -4.0%"/>
          </p:cNvPr>
          <p:cNvSpPr/>
          <p:nvPr/>
        </p:nvSpPr>
        <p:spPr>
          <a:xfrm>
            <a:off x="7802939" y="6350156"/>
            <a:ext cx="45529" cy="14482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5" action="ppaction://hlinksldjump" tooltip="Other: 0 @ +inf%"/>
          </p:cNvPr>
          <p:cNvSpPr/>
          <p:nvPr/>
        </p:nvSpPr>
        <p:spPr>
          <a:xfrm>
            <a:off x="7802939" y="6364638"/>
            <a:ext cx="45529" cy="84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5" action="ppaction://hlinksldjump" tooltip="Browser: 2 @ -22.8%"/>
          </p:cNvPr>
          <p:cNvSpPr/>
          <p:nvPr/>
        </p:nvSpPr>
        <p:spPr>
          <a:xfrm>
            <a:off x="7536148" y="6274233"/>
            <a:ext cx="325021" cy="111554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Browser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3" name="Rectangle 1692">
            <a:hlinkClick r:id="rId5" action="ppaction://hlinksldjump" tooltip="iOS 5: 3 @ +134.7%"/>
          </p:cNvPr>
          <p:cNvSpPr/>
          <p:nvPr/>
        </p:nvSpPr>
        <p:spPr>
          <a:xfrm>
            <a:off x="7548848" y="6398487"/>
            <a:ext cx="102927" cy="376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5" action="ppaction://hlinksldjump" tooltip="Android 4: 3 @ +68.9%"/>
          </p:cNvPr>
          <p:cNvSpPr/>
          <p:nvPr/>
        </p:nvSpPr>
        <p:spPr>
          <a:xfrm>
            <a:off x="7548848" y="6436122"/>
            <a:ext cx="102927" cy="31217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5" action="ppaction://hlinksldjump" tooltip="Java ME: 2 @ +96.1%"/>
          </p:cNvPr>
          <p:cNvSpPr/>
          <p:nvPr/>
        </p:nvSpPr>
        <p:spPr>
          <a:xfrm>
            <a:off x="7651775" y="6398487"/>
            <a:ext cx="71664" cy="35660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6" name="Rectangle 1695">
            <a:hlinkClick r:id="rId5" action="ppaction://hlinksldjump" tooltip="Android 3: 2 @ +120.8%"/>
          </p:cNvPr>
          <p:cNvSpPr/>
          <p:nvPr/>
        </p:nvSpPr>
        <p:spPr>
          <a:xfrm>
            <a:off x="7651775" y="6434147"/>
            <a:ext cx="71664" cy="331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7" name="Rectangle 1696">
            <a:hlinkClick r:id="rId5" action="ppaction://hlinksldjump" tooltip="iOS 3: 2 @ +17.2%"/>
          </p:cNvPr>
          <p:cNvSpPr/>
          <p:nvPr/>
        </p:nvSpPr>
        <p:spPr>
          <a:xfrm>
            <a:off x="7723439" y="6398487"/>
            <a:ext cx="71548" cy="33079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5" action="ppaction://hlinksldjump" tooltip="Windows: 1 @ +17.5%"/>
          </p:cNvPr>
          <p:cNvSpPr/>
          <p:nvPr/>
        </p:nvSpPr>
        <p:spPr>
          <a:xfrm>
            <a:off x="7794987" y="6398487"/>
            <a:ext cx="53481" cy="33079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5" action="ppaction://hlinksldjump" tooltip="iOS 4: 1 @ -66.6%"/>
          </p:cNvPr>
          <p:cNvSpPr/>
          <p:nvPr/>
        </p:nvSpPr>
        <p:spPr>
          <a:xfrm>
            <a:off x="7723439" y="6431567"/>
            <a:ext cx="46321" cy="35772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0" name="Rectangle 1699">
            <a:hlinkClick r:id="rId5" action="ppaction://hlinksldjump" tooltip="Black berry: 1 @ +inf%"/>
          </p:cNvPr>
          <p:cNvSpPr/>
          <p:nvPr/>
        </p:nvSpPr>
        <p:spPr>
          <a:xfrm>
            <a:off x="7769760" y="6431567"/>
            <a:ext cx="49760" cy="214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5" action="ppaction://hlinksldjump" tooltip="Android 2: 1 @ -52.1%"/>
          </p:cNvPr>
          <p:cNvSpPr/>
          <p:nvPr/>
        </p:nvSpPr>
        <p:spPr>
          <a:xfrm>
            <a:off x="7769760" y="6453028"/>
            <a:ext cx="49760" cy="14311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2" name="Rectangle 1701">
            <a:hlinkClick r:id="rId5" action="ppaction://hlinksldjump" tooltip="Symbian: 1 @ +19.4%"/>
          </p:cNvPr>
          <p:cNvSpPr/>
          <p:nvPr/>
        </p:nvSpPr>
        <p:spPr>
          <a:xfrm>
            <a:off x="7819520" y="6431567"/>
            <a:ext cx="28949" cy="23608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5" action="ppaction://hlinksldjump" tooltip="Other: 0 @ +inf%"/>
          </p:cNvPr>
          <p:cNvSpPr/>
          <p:nvPr/>
        </p:nvSpPr>
        <p:spPr>
          <a:xfrm>
            <a:off x="7819520" y="6455175"/>
            <a:ext cx="21642" cy="121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5" action="ppaction://hlinksldjump" tooltip="Android 1: 0 @ +inf%"/>
          </p:cNvPr>
          <p:cNvSpPr/>
          <p:nvPr/>
        </p:nvSpPr>
        <p:spPr>
          <a:xfrm>
            <a:off x="7841162" y="6455175"/>
            <a:ext cx="7306" cy="121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5" action="ppaction://hlinksldjump" tooltip="Cameraman: 1 @ +25.2%"/>
          </p:cNvPr>
          <p:cNvSpPr/>
          <p:nvPr/>
        </p:nvSpPr>
        <p:spPr>
          <a:xfrm>
            <a:off x="7536148" y="6385787"/>
            <a:ext cx="325021" cy="94252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Cameraman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06" name="Rectangle 1705">
            <a:hlinkClick r:id="rId5" action="ppaction://hlinksldjump" tooltip="Android 3: 3 @ +122.3%"/>
          </p:cNvPr>
          <p:cNvSpPr/>
          <p:nvPr/>
        </p:nvSpPr>
        <p:spPr>
          <a:xfrm>
            <a:off x="7873869" y="6286933"/>
            <a:ext cx="104550" cy="368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5" action="ppaction://hlinksldjump" tooltip="iOS 3: 2 @ +10.5%"/>
          </p:cNvPr>
          <p:cNvSpPr/>
          <p:nvPr/>
        </p:nvSpPr>
        <p:spPr>
          <a:xfrm>
            <a:off x="7873869" y="6323832"/>
            <a:ext cx="104550" cy="20096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5" action="ppaction://hlinksldjump" tooltip="iOS 4: 1 @ -56.7%"/>
          </p:cNvPr>
          <p:cNvSpPr/>
          <p:nvPr/>
        </p:nvSpPr>
        <p:spPr>
          <a:xfrm>
            <a:off x="7978418" y="6286933"/>
            <a:ext cx="55430" cy="29979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9" name="Rectangle 1708">
            <a:hlinkClick r:id="rId5" action="ppaction://hlinksldjump" tooltip="Java ME: 1 @ +81.0%"/>
          </p:cNvPr>
          <p:cNvSpPr/>
          <p:nvPr/>
        </p:nvSpPr>
        <p:spPr>
          <a:xfrm>
            <a:off x="7978418" y="6316912"/>
            <a:ext cx="55430" cy="27016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5" action="ppaction://hlinksldjump" tooltip="iOS 5: 1 @ -41.8%"/>
          </p:cNvPr>
          <p:cNvSpPr/>
          <p:nvPr/>
        </p:nvSpPr>
        <p:spPr>
          <a:xfrm>
            <a:off x="8033848" y="6286933"/>
            <a:ext cx="41182" cy="36066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5" action="ppaction://hlinksldjump" tooltip="Android 4: 1 @ -64.6%"/>
          </p:cNvPr>
          <p:cNvSpPr/>
          <p:nvPr/>
        </p:nvSpPr>
        <p:spPr>
          <a:xfrm>
            <a:off x="8075030" y="6286933"/>
            <a:ext cx="32421" cy="36066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5" action="ppaction://hlinksldjump" tooltip="Symbian: 0 @ +12.6%"/>
          </p:cNvPr>
          <p:cNvSpPr/>
          <p:nvPr/>
        </p:nvSpPr>
        <p:spPr>
          <a:xfrm>
            <a:off x="8033848" y="6322999"/>
            <a:ext cx="26418" cy="20929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3" name="Rectangle 1712">
            <a:hlinkClick r:id="rId5" action="ppaction://hlinksldjump" tooltip="Android 2: 0 @ -59.8%"/>
          </p:cNvPr>
          <p:cNvSpPr/>
          <p:nvPr/>
        </p:nvSpPr>
        <p:spPr>
          <a:xfrm>
            <a:off x="8060266" y="6322999"/>
            <a:ext cx="23818" cy="20929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5" action="ppaction://hlinksldjump" tooltip="Windows: 0 @ -70.6%"/>
          </p:cNvPr>
          <p:cNvSpPr/>
          <p:nvPr/>
        </p:nvSpPr>
        <p:spPr>
          <a:xfrm>
            <a:off x="8084084" y="6322999"/>
            <a:ext cx="23368" cy="20929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5" name="Rectangle 1714">
            <a:hlinkClick r:id="rId5" action="ppaction://hlinksldjump" tooltip="Traveller: 1 @ -26.0%"/>
          </p:cNvPr>
          <p:cNvSpPr/>
          <p:nvPr/>
        </p:nvSpPr>
        <p:spPr>
          <a:xfrm>
            <a:off x="7861169" y="6274233"/>
            <a:ext cx="258982" cy="82395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5" action="ppaction://hlinksldjump" tooltip="iOS 5: 2 @ +27.2%"/>
          </p:cNvPr>
          <p:cNvSpPr/>
          <p:nvPr/>
        </p:nvSpPr>
        <p:spPr>
          <a:xfrm>
            <a:off x="7873869" y="6369328"/>
            <a:ext cx="57606" cy="39912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5" action="ppaction://hlinksldjump" tooltip="iOS 4: 2 @ +42.6%"/>
          </p:cNvPr>
          <p:cNvSpPr/>
          <p:nvPr/>
        </p:nvSpPr>
        <p:spPr>
          <a:xfrm>
            <a:off x="7931474" y="6369328"/>
            <a:ext cx="53395" cy="39912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5" action="ppaction://hlinksldjump" tooltip="Android 4: 1 @ -25.4%"/>
          </p:cNvPr>
          <p:cNvSpPr/>
          <p:nvPr/>
        </p:nvSpPr>
        <p:spPr>
          <a:xfrm>
            <a:off x="7873869" y="6409240"/>
            <a:ext cx="57534" cy="2323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5" action="ppaction://hlinksldjump" tooltip="iOS 3: 1 @ -26.5%"/>
          </p:cNvPr>
          <p:cNvSpPr/>
          <p:nvPr/>
        </p:nvSpPr>
        <p:spPr>
          <a:xfrm>
            <a:off x="7931403" y="6409240"/>
            <a:ext cx="53466" cy="23239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5" action="ppaction://hlinksldjump" tooltip="Android 3: 1 @ -19.2%"/>
          </p:cNvPr>
          <p:cNvSpPr/>
          <p:nvPr/>
        </p:nvSpPr>
        <p:spPr>
          <a:xfrm>
            <a:off x="7873869" y="6432479"/>
            <a:ext cx="55238" cy="18973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5" action="ppaction://hlinksldjump" tooltip="Java ME: 1 @ -54.1%"/>
          </p:cNvPr>
          <p:cNvSpPr/>
          <p:nvPr/>
        </p:nvSpPr>
        <p:spPr>
          <a:xfrm>
            <a:off x="7873869" y="6451452"/>
            <a:ext cx="55238" cy="15887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5" action="ppaction://hlinksldjump" tooltip="Android 2: 1 @ -2.8%"/>
          </p:cNvPr>
          <p:cNvSpPr/>
          <p:nvPr/>
        </p:nvSpPr>
        <p:spPr>
          <a:xfrm>
            <a:off x="7929107" y="6432479"/>
            <a:ext cx="55762" cy="15692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5" action="ppaction://hlinksldjump" tooltip="Windows: 1 @ -18.6%"/>
          </p:cNvPr>
          <p:cNvSpPr/>
          <p:nvPr/>
        </p:nvSpPr>
        <p:spPr>
          <a:xfrm>
            <a:off x="7929107" y="6448171"/>
            <a:ext cx="41910" cy="19168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5" action="ppaction://hlinksldjump" tooltip="Black berry: 0 @ +inf%"/>
          </p:cNvPr>
          <p:cNvSpPr/>
          <p:nvPr/>
        </p:nvSpPr>
        <p:spPr>
          <a:xfrm>
            <a:off x="7971017" y="6448171"/>
            <a:ext cx="13852" cy="191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5" action="ppaction://hlinksldjump" tooltip="Connected: 1 @ -15.9%"/>
          </p:cNvPr>
          <p:cNvSpPr/>
          <p:nvPr/>
        </p:nvSpPr>
        <p:spPr>
          <a:xfrm>
            <a:off x="7861169" y="6356628"/>
            <a:ext cx="136400" cy="123411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Rectangle 1725">
            <a:hlinkClick r:id="rId5" action="ppaction://hlinksldjump" tooltip="Java ME: 2 @ +368.0%"/>
          </p:cNvPr>
          <p:cNvSpPr/>
          <p:nvPr/>
        </p:nvSpPr>
        <p:spPr>
          <a:xfrm>
            <a:off x="8010269" y="6369328"/>
            <a:ext cx="49831" cy="439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5" action="ppaction://hlinksldjump" tooltip="Android 4: 2 @ +11.5%"/>
          </p:cNvPr>
          <p:cNvSpPr/>
          <p:nvPr/>
        </p:nvSpPr>
        <p:spPr>
          <a:xfrm>
            <a:off x="8060100" y="6369328"/>
            <a:ext cx="47351" cy="43945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Rectangle 1727">
            <a:hlinkClick r:id="rId5" action="ppaction://hlinksldjump" tooltip="iOS 4: 2 @ +338.2%"/>
          </p:cNvPr>
          <p:cNvSpPr/>
          <p:nvPr/>
        </p:nvSpPr>
        <p:spPr>
          <a:xfrm>
            <a:off x="8010269" y="6413273"/>
            <a:ext cx="57587" cy="346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5" action="ppaction://hlinksldjump" tooltip="Android 3: 1 @ -14.3%"/>
          </p:cNvPr>
          <p:cNvSpPr/>
          <p:nvPr/>
        </p:nvSpPr>
        <p:spPr>
          <a:xfrm>
            <a:off x="8067856" y="6413273"/>
            <a:ext cx="39595" cy="34659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5" action="ppaction://hlinksldjump" tooltip="iOS 5: 0 @ +57.8%"/>
          </p:cNvPr>
          <p:cNvSpPr/>
          <p:nvPr/>
        </p:nvSpPr>
        <p:spPr>
          <a:xfrm>
            <a:off x="8010269" y="6447932"/>
            <a:ext cx="28739" cy="19407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5" action="ppaction://hlinksldjump" tooltip="Symbian: 0 @ +13.7%"/>
          </p:cNvPr>
          <p:cNvSpPr/>
          <p:nvPr/>
        </p:nvSpPr>
        <p:spPr>
          <a:xfrm>
            <a:off x="8039008" y="6447932"/>
            <a:ext cx="38074" cy="10015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5" action="ppaction://hlinksldjump" tooltip="iOS 3: 0 @ +inf%"/>
          </p:cNvPr>
          <p:cNvSpPr/>
          <p:nvPr/>
        </p:nvSpPr>
        <p:spPr>
          <a:xfrm>
            <a:off x="8039008" y="6457947"/>
            <a:ext cx="38074" cy="93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5" action="ppaction://hlinksldjump" tooltip="Windows: 0 @ +37.0%"/>
          </p:cNvPr>
          <p:cNvSpPr/>
          <p:nvPr/>
        </p:nvSpPr>
        <p:spPr>
          <a:xfrm>
            <a:off x="8077082" y="6447932"/>
            <a:ext cx="30369" cy="10935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5" action="ppaction://hlinksldjump" tooltip="Android 1: 0 @ +inf%"/>
          </p:cNvPr>
          <p:cNvSpPr/>
          <p:nvPr/>
        </p:nvSpPr>
        <p:spPr>
          <a:xfrm>
            <a:off x="8077082" y="6458867"/>
            <a:ext cx="30369" cy="84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5" action="ppaction://hlinksldjump" tooltip="Picky: 1 @ +44.7%"/>
          </p:cNvPr>
          <p:cNvSpPr/>
          <p:nvPr/>
        </p:nvSpPr>
        <p:spPr>
          <a:xfrm>
            <a:off x="7997569" y="6356628"/>
            <a:ext cx="122582" cy="123411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5" action="ppaction://hlinksldjump" tooltip="Politics: 2 @ -19.2%"/>
          </p:cNvPr>
          <p:cNvSpPr/>
          <p:nvPr/>
        </p:nvSpPr>
        <p:spPr>
          <a:xfrm>
            <a:off x="7078684" y="6029428"/>
            <a:ext cx="1054167" cy="463311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Politics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37" name="Rectangle 1736">
            <a:hlinkClick r:id="rId5" action="ppaction://hlinksldjump" tooltip="Android 4: 15 @ -5.3%"/>
          </p:cNvPr>
          <p:cNvSpPr/>
          <p:nvPr/>
        </p:nvSpPr>
        <p:spPr>
          <a:xfrm>
            <a:off x="7104084" y="6518139"/>
            <a:ext cx="196176" cy="107923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8" name="Rectangle 1737">
            <a:hlinkClick r:id="rId5" action="ppaction://hlinksldjump" tooltip="iOS 4: 6 @ -41.0%"/>
          </p:cNvPr>
          <p:cNvSpPr/>
          <p:nvPr/>
        </p:nvSpPr>
        <p:spPr>
          <a:xfrm>
            <a:off x="7104084" y="6626062"/>
            <a:ext cx="196176" cy="46834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5" action="ppaction://hlinksldjump" tooltip="iOS 5: 5 @ -38.3%"/>
          </p:cNvPr>
          <p:cNvSpPr/>
          <p:nvPr/>
        </p:nvSpPr>
        <p:spPr>
          <a:xfrm>
            <a:off x="7300260" y="6518139"/>
            <a:ext cx="116945" cy="6199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5" action="ppaction://hlinksldjump" tooltip="iOS 3: 5 @ -25.9%"/>
          </p:cNvPr>
          <p:cNvSpPr/>
          <p:nvPr/>
        </p:nvSpPr>
        <p:spPr>
          <a:xfrm>
            <a:off x="7417205" y="6518139"/>
            <a:ext cx="113421" cy="61995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1" name="Rectangle 1740">
            <a:hlinkClick r:id="rId5" action="ppaction://hlinksldjump" tooltip="Java ME: 4 @ -45.9%"/>
          </p:cNvPr>
          <p:cNvSpPr/>
          <p:nvPr/>
        </p:nvSpPr>
        <p:spPr>
          <a:xfrm>
            <a:off x="7300260" y="6580134"/>
            <a:ext cx="118864" cy="52976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5" action="ppaction://hlinksldjump" tooltip="Windows: 3 @ +21.7%"/>
          </p:cNvPr>
          <p:cNvSpPr/>
          <p:nvPr/>
        </p:nvSpPr>
        <p:spPr>
          <a:xfrm>
            <a:off x="7300260" y="6633111"/>
            <a:ext cx="118864" cy="39785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5" action="ppaction://hlinksldjump" tooltip="Android 3: 3 @ -39.5%"/>
          </p:cNvPr>
          <p:cNvSpPr/>
          <p:nvPr/>
        </p:nvSpPr>
        <p:spPr>
          <a:xfrm>
            <a:off x="7419124" y="6580134"/>
            <a:ext cx="111502" cy="41473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5" action="ppaction://hlinksldjump" tooltip="Android 2: 2 @ -32.2%"/>
          </p:cNvPr>
          <p:cNvSpPr/>
          <p:nvPr/>
        </p:nvSpPr>
        <p:spPr>
          <a:xfrm>
            <a:off x="7419124" y="6621607"/>
            <a:ext cx="83525" cy="37756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5" action="ppaction://hlinksldjump" tooltip="Black berry: 1 @ -49.4%"/>
          </p:cNvPr>
          <p:cNvSpPr/>
          <p:nvPr/>
        </p:nvSpPr>
        <p:spPr>
          <a:xfrm>
            <a:off x="7419124" y="6659362"/>
            <a:ext cx="83525" cy="13534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5" action="ppaction://hlinksldjump" tooltip="Symbian: 1 @ -73.6%"/>
          </p:cNvPr>
          <p:cNvSpPr/>
          <p:nvPr/>
        </p:nvSpPr>
        <p:spPr>
          <a:xfrm>
            <a:off x="7502649" y="6621607"/>
            <a:ext cx="27977" cy="39590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5" action="ppaction://hlinksldjump" tooltip="Android 1: 0 @ +inf%"/>
          </p:cNvPr>
          <p:cNvSpPr/>
          <p:nvPr/>
        </p:nvSpPr>
        <p:spPr>
          <a:xfrm>
            <a:off x="7502649" y="6661197"/>
            <a:ext cx="27977" cy="116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5" action="ppaction://hlinksldjump" tooltip="Newbie: 4 @ -29.3%"/>
          </p:cNvPr>
          <p:cNvSpPr/>
          <p:nvPr/>
        </p:nvSpPr>
        <p:spPr>
          <a:xfrm>
            <a:off x="7091384" y="6505439"/>
            <a:ext cx="451942" cy="180157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49" name="Rectangle 1748">
            <a:hlinkClick r:id="rId5" action="ppaction://hlinksldjump" tooltip="Android 4: 10 @ +74.6%"/>
          </p:cNvPr>
          <p:cNvSpPr/>
          <p:nvPr/>
        </p:nvSpPr>
        <p:spPr>
          <a:xfrm>
            <a:off x="7104084" y="6698296"/>
            <a:ext cx="167747" cy="83726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0" name="Rectangle 1749">
            <a:hlinkClick r:id="rId5" action="ppaction://hlinksldjump" tooltip="Android 3: 6 @ +30.3%"/>
          </p:cNvPr>
          <p:cNvSpPr/>
          <p:nvPr/>
        </p:nvSpPr>
        <p:spPr>
          <a:xfrm>
            <a:off x="7104084" y="6782022"/>
            <a:ext cx="167747" cy="50578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1" name="Rectangle 1750">
            <a:hlinkClick r:id="rId5" action="ppaction://hlinksldjump" tooltip="Java ME: 6 @ -7.6%"/>
          </p:cNvPr>
          <p:cNvSpPr/>
          <p:nvPr/>
        </p:nvSpPr>
        <p:spPr>
          <a:xfrm>
            <a:off x="7271831" y="6698296"/>
            <a:ext cx="139564" cy="56637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5" action="ppaction://hlinksldjump" tooltip="iOS 5: 5 @ +0.2%"/>
          </p:cNvPr>
          <p:cNvSpPr/>
          <p:nvPr/>
        </p:nvSpPr>
        <p:spPr>
          <a:xfrm>
            <a:off x="7411395" y="6698296"/>
            <a:ext cx="119231" cy="5663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5" action="ppaction://hlinksldjump" tooltip="iOS 4: 4 @ -39.8%"/>
          </p:cNvPr>
          <p:cNvSpPr/>
          <p:nvPr/>
        </p:nvSpPr>
        <p:spPr>
          <a:xfrm>
            <a:off x="7271831" y="6754933"/>
            <a:ext cx="122678" cy="4513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4" name="Rectangle 1753">
            <a:hlinkClick r:id="rId5" action="ppaction://hlinksldjump" tooltip="Android 2: 3 @ +31.1%"/>
          </p:cNvPr>
          <p:cNvSpPr/>
          <p:nvPr/>
        </p:nvSpPr>
        <p:spPr>
          <a:xfrm>
            <a:off x="7271831" y="6800070"/>
            <a:ext cx="122678" cy="32530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5" action="ppaction://hlinksldjump" tooltip="iOS 3: 3 @ -27.5%"/>
          </p:cNvPr>
          <p:cNvSpPr/>
          <p:nvPr/>
        </p:nvSpPr>
        <p:spPr>
          <a:xfrm>
            <a:off x="7394509" y="6754933"/>
            <a:ext cx="73052" cy="50313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6" name="Rectangle 1755">
            <a:hlinkClick r:id="rId5" action="ppaction://hlinksldjump" tooltip="Windows: 2 @ -20.2%"/>
          </p:cNvPr>
          <p:cNvSpPr/>
          <p:nvPr/>
        </p:nvSpPr>
        <p:spPr>
          <a:xfrm>
            <a:off x="7467561" y="6754933"/>
            <a:ext cx="63065" cy="50313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5" action="ppaction://hlinksldjump" tooltip="Black berry: 1 @ +127.5%"/>
          </p:cNvPr>
          <p:cNvSpPr/>
          <p:nvPr/>
        </p:nvSpPr>
        <p:spPr>
          <a:xfrm>
            <a:off x="7394509" y="6805246"/>
            <a:ext cx="71818" cy="273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5" action="ppaction://hlinksldjump" tooltip="Symbian: 1 @ +63.4%"/>
          </p:cNvPr>
          <p:cNvSpPr/>
          <p:nvPr/>
        </p:nvSpPr>
        <p:spPr>
          <a:xfrm>
            <a:off x="7466327" y="6805246"/>
            <a:ext cx="64299" cy="27354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5" action="ppaction://hlinksldjump" tooltip="DINK: 3 @ +6.1%"/>
          </p:cNvPr>
          <p:cNvSpPr/>
          <p:nvPr/>
        </p:nvSpPr>
        <p:spPr>
          <a:xfrm>
            <a:off x="7091384" y="6685596"/>
            <a:ext cx="451942" cy="159704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DINK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60" name="Rectangle 1759">
            <a:hlinkClick r:id="rId5" action="ppaction://hlinksldjump" tooltip="iOS 4: 9 @ +0.1%"/>
          </p:cNvPr>
          <p:cNvSpPr/>
          <p:nvPr/>
        </p:nvSpPr>
        <p:spPr>
          <a:xfrm>
            <a:off x="7556026" y="6518139"/>
            <a:ext cx="177058" cy="72752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5" action="ppaction://hlinksldjump" tooltip="iOS 3: 6 @ +30.0%"/>
          </p:cNvPr>
          <p:cNvSpPr/>
          <p:nvPr/>
        </p:nvSpPr>
        <p:spPr>
          <a:xfrm>
            <a:off x="7556026" y="6590891"/>
            <a:ext cx="177058" cy="46133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5" action="ppaction://hlinksldjump" tooltip="iOS 5: 4 @ +10.8%"/>
          </p:cNvPr>
          <p:cNvSpPr/>
          <p:nvPr/>
        </p:nvSpPr>
        <p:spPr>
          <a:xfrm>
            <a:off x="7556026" y="6637024"/>
            <a:ext cx="177058" cy="33811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3" name="Rectangle 1762">
            <a:hlinkClick r:id="rId5" action="ppaction://hlinksldjump" tooltip="Android 3: 4 @ -38.0%"/>
          </p:cNvPr>
          <p:cNvSpPr/>
          <p:nvPr/>
        </p:nvSpPr>
        <p:spPr>
          <a:xfrm>
            <a:off x="7733084" y="6518139"/>
            <a:ext cx="83726" cy="71145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4" name="Rectangle 1763">
            <a:hlinkClick r:id="rId5" action="ppaction://hlinksldjump" tooltip="Java ME: 4 @ -38.3%"/>
          </p:cNvPr>
          <p:cNvSpPr/>
          <p:nvPr/>
        </p:nvSpPr>
        <p:spPr>
          <a:xfrm>
            <a:off x="7816810" y="6518139"/>
            <a:ext cx="79099" cy="7114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5" action="ppaction://hlinksldjump" tooltip="Android 2: 3 @ -27.1%"/>
          </p:cNvPr>
          <p:cNvSpPr/>
          <p:nvPr/>
        </p:nvSpPr>
        <p:spPr>
          <a:xfrm>
            <a:off x="7733084" y="6589284"/>
            <a:ext cx="86605" cy="4546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6" name="Rectangle 1765">
            <a:hlinkClick r:id="rId5" action="ppaction://hlinksldjump" tooltip="Android 4: 2 @ -78.6%"/>
          </p:cNvPr>
          <p:cNvSpPr/>
          <p:nvPr/>
        </p:nvSpPr>
        <p:spPr>
          <a:xfrm>
            <a:off x="7819689" y="6589284"/>
            <a:ext cx="76221" cy="45468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7" name="Rectangle 1766">
            <a:hlinkClick r:id="rId5" action="ppaction://hlinksldjump" tooltip="Black berry: 2 @ -17.7%"/>
          </p:cNvPr>
          <p:cNvSpPr/>
          <p:nvPr/>
        </p:nvSpPr>
        <p:spPr>
          <a:xfrm>
            <a:off x="7733084" y="6634752"/>
            <a:ext cx="66786" cy="36083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5" action="ppaction://hlinksldjump" tooltip="Symbian: 1 @ +16.4%"/>
          </p:cNvPr>
          <p:cNvSpPr/>
          <p:nvPr/>
        </p:nvSpPr>
        <p:spPr>
          <a:xfrm>
            <a:off x="7799870" y="6634752"/>
            <a:ext cx="57429" cy="36083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9" name="Rectangle 1768">
            <a:hlinkClick r:id="rId5" action="ppaction://hlinksldjump" tooltip="Windows: 1 @ -67.4%"/>
          </p:cNvPr>
          <p:cNvSpPr/>
          <p:nvPr/>
        </p:nvSpPr>
        <p:spPr>
          <a:xfrm>
            <a:off x="7857299" y="6634752"/>
            <a:ext cx="38611" cy="36083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5" action="ppaction://hlinksldjump" tooltip="Retired: 3 @ -30.4%"/>
          </p:cNvPr>
          <p:cNvSpPr/>
          <p:nvPr/>
        </p:nvSpPr>
        <p:spPr>
          <a:xfrm>
            <a:off x="7543326" y="6505439"/>
            <a:ext cx="365284" cy="178096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71" name="Rectangle 1770">
            <a:hlinkClick r:id="rId5" action="ppaction://hlinksldjump" tooltip="Android 4: 6 @ +32.3%"/>
          </p:cNvPr>
          <p:cNvSpPr/>
          <p:nvPr/>
        </p:nvSpPr>
        <p:spPr>
          <a:xfrm>
            <a:off x="7921309" y="6518139"/>
            <a:ext cx="109829" cy="66350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5" action="ppaction://hlinksldjump" tooltip="iOS 5: 4 @ -39.0%"/>
          </p:cNvPr>
          <p:cNvSpPr/>
          <p:nvPr/>
        </p:nvSpPr>
        <p:spPr>
          <a:xfrm>
            <a:off x="8031138" y="6518139"/>
            <a:ext cx="76313" cy="66350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5" action="ppaction://hlinksldjump" tooltip="iOS 4: 3 @ +4.6%"/>
          </p:cNvPr>
          <p:cNvSpPr/>
          <p:nvPr/>
        </p:nvSpPr>
        <p:spPr>
          <a:xfrm>
            <a:off x="7921309" y="6584489"/>
            <a:ext cx="87084" cy="45211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5" action="ppaction://hlinksldjump" tooltip="iOS 3: 3 @ -32.8%"/>
          </p:cNvPr>
          <p:cNvSpPr/>
          <p:nvPr/>
        </p:nvSpPr>
        <p:spPr>
          <a:xfrm>
            <a:off x="7921309" y="6629699"/>
            <a:ext cx="87084" cy="41136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5" action="ppaction://hlinksldjump" tooltip="Android 3: 3 @ +6.6%"/>
          </p:cNvPr>
          <p:cNvSpPr/>
          <p:nvPr/>
        </p:nvSpPr>
        <p:spPr>
          <a:xfrm>
            <a:off x="8008393" y="6584489"/>
            <a:ext cx="99058" cy="34374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6" name="Rectangle 1775">
            <a:hlinkClick r:id="rId5" action="ppaction://hlinksldjump" tooltip="Java ME: 2 @ -70.5%"/>
          </p:cNvPr>
          <p:cNvSpPr/>
          <p:nvPr/>
        </p:nvSpPr>
        <p:spPr>
          <a:xfrm>
            <a:off x="8008393" y="6618862"/>
            <a:ext cx="57956" cy="35298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7" name="Rectangle 1776">
            <a:hlinkClick r:id="rId5" action="ppaction://hlinksldjump" tooltip="Windows: 1 @ -44.7%"/>
          </p:cNvPr>
          <p:cNvSpPr/>
          <p:nvPr/>
        </p:nvSpPr>
        <p:spPr>
          <a:xfrm>
            <a:off x="8066349" y="6618862"/>
            <a:ext cx="41102" cy="35298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5" action="ppaction://hlinksldjump" tooltip="Android 2: 1 @ -74.3%"/>
          </p:cNvPr>
          <p:cNvSpPr/>
          <p:nvPr/>
        </p:nvSpPr>
        <p:spPr>
          <a:xfrm>
            <a:off x="8008393" y="6654161"/>
            <a:ext cx="60631" cy="16674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9" name="Rectangle 1778">
            <a:hlinkClick r:id="rId5" action="ppaction://hlinksldjump" tooltip="Symbian: 0 @ -67.4%"/>
          </p:cNvPr>
          <p:cNvSpPr/>
          <p:nvPr/>
        </p:nvSpPr>
        <p:spPr>
          <a:xfrm>
            <a:off x="8069024" y="6654161"/>
            <a:ext cx="25727" cy="16674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0" name="Rectangle 1779">
            <a:hlinkClick r:id="rId5" action="ppaction://hlinksldjump" tooltip="Black berry: 0 @ -84.1%"/>
          </p:cNvPr>
          <p:cNvSpPr/>
          <p:nvPr/>
        </p:nvSpPr>
        <p:spPr>
          <a:xfrm>
            <a:off x="8094751" y="6654161"/>
            <a:ext cx="12700" cy="16674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5" action="ppaction://hlinksldjump" tooltip="Listener: 2 @ -33.0%"/>
          </p:cNvPr>
          <p:cNvSpPr/>
          <p:nvPr/>
        </p:nvSpPr>
        <p:spPr>
          <a:xfrm>
            <a:off x="7908609" y="6505439"/>
            <a:ext cx="211542" cy="178096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5" action="ppaction://hlinksldjump" tooltip="iOS 5: 4 @ -18.2%"/>
          </p:cNvPr>
          <p:cNvSpPr/>
          <p:nvPr/>
        </p:nvSpPr>
        <p:spPr>
          <a:xfrm>
            <a:off x="7556026" y="6696235"/>
            <a:ext cx="88322" cy="51706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3" name="Rectangle 1782">
            <a:hlinkClick r:id="rId5" action="ppaction://hlinksldjump" tooltip="Android 3: 3 @ -13.3%"/>
          </p:cNvPr>
          <p:cNvSpPr/>
          <p:nvPr/>
        </p:nvSpPr>
        <p:spPr>
          <a:xfrm>
            <a:off x="7644348" y="6696235"/>
            <a:ext cx="63470" cy="51706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4" name="Rectangle 1783">
            <a:hlinkClick r:id="rId5" action="ppaction://hlinksldjump" tooltip="iOS 4: 2 @ -9.3%"/>
          </p:cNvPr>
          <p:cNvSpPr/>
          <p:nvPr/>
        </p:nvSpPr>
        <p:spPr>
          <a:xfrm>
            <a:off x="7556026" y="6747942"/>
            <a:ext cx="65910" cy="44081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5" name="Rectangle 1784">
            <a:hlinkClick r:id="rId5" action="ppaction://hlinksldjump" tooltip="Java ME: 2 @ +21.0%"/>
          </p:cNvPr>
          <p:cNvSpPr/>
          <p:nvPr/>
        </p:nvSpPr>
        <p:spPr>
          <a:xfrm>
            <a:off x="7621936" y="6747942"/>
            <a:ext cx="47006" cy="44081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6" name="Rectangle 1785">
            <a:hlinkClick r:id="rId5" action="ppaction://hlinksldjump" tooltip="Android 4: 1 @ -15.1%"/>
          </p:cNvPr>
          <p:cNvSpPr/>
          <p:nvPr/>
        </p:nvSpPr>
        <p:spPr>
          <a:xfrm>
            <a:off x="7668942" y="6747942"/>
            <a:ext cx="38876" cy="44081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5" action="ppaction://hlinksldjump" tooltip="Windows: 1 @ -11.5%"/>
          </p:cNvPr>
          <p:cNvSpPr/>
          <p:nvPr/>
        </p:nvSpPr>
        <p:spPr>
          <a:xfrm>
            <a:off x="7556026" y="6792023"/>
            <a:ext cx="72461" cy="2029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8" name="Rectangle 1787">
            <a:hlinkClick r:id="rId5" action="ppaction://hlinksldjump" tooltip="iOS 3: 1 @ -11.0%"/>
          </p:cNvPr>
          <p:cNvSpPr/>
          <p:nvPr/>
        </p:nvSpPr>
        <p:spPr>
          <a:xfrm>
            <a:off x="7556026" y="6812314"/>
            <a:ext cx="72461" cy="20286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9" name="Rectangle 1788">
            <a:hlinkClick r:id="rId5" action="ppaction://hlinksldjump" tooltip="Android 2: 1 @ +12.0%"/>
          </p:cNvPr>
          <p:cNvSpPr/>
          <p:nvPr/>
        </p:nvSpPr>
        <p:spPr>
          <a:xfrm>
            <a:off x="7628486" y="6792023"/>
            <a:ext cx="41896" cy="3100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0" name="Rectangle 1789">
            <a:hlinkClick r:id="rId5" action="ppaction://hlinksldjump" tooltip="Black berry: 1 @ +44.5%"/>
          </p:cNvPr>
          <p:cNvSpPr/>
          <p:nvPr/>
        </p:nvSpPr>
        <p:spPr>
          <a:xfrm>
            <a:off x="7670382" y="6792023"/>
            <a:ext cx="37435" cy="31003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1" name="Rectangle 1790">
            <a:hlinkClick r:id="rId5" action="ppaction://hlinksldjump" tooltip="Symbian: 0 @ +inf%"/>
          </p:cNvPr>
          <p:cNvSpPr/>
          <p:nvPr/>
        </p:nvSpPr>
        <p:spPr>
          <a:xfrm>
            <a:off x="7628486" y="6823026"/>
            <a:ext cx="42787" cy="95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2" name="Rectangle 1791">
            <a:hlinkClick r:id="rId5" action="ppaction://hlinksldjump" tooltip="Android 1: 0 @ -37.3%"/>
          </p:cNvPr>
          <p:cNvSpPr/>
          <p:nvPr/>
        </p:nvSpPr>
        <p:spPr>
          <a:xfrm>
            <a:off x="7671273" y="6823026"/>
            <a:ext cx="21970" cy="9574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5" action="ppaction://hlinksldjump" tooltip="Other: 0 @ +inf%"/>
          </p:cNvPr>
          <p:cNvSpPr/>
          <p:nvPr/>
        </p:nvSpPr>
        <p:spPr>
          <a:xfrm>
            <a:off x="7693242" y="6823026"/>
            <a:ext cx="14575" cy="95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5" action="ppaction://hlinksldjump" tooltip="Browser: 1 @ -5.5%"/>
          </p:cNvPr>
          <p:cNvSpPr/>
          <p:nvPr/>
        </p:nvSpPr>
        <p:spPr>
          <a:xfrm>
            <a:off x="7543326" y="6683535"/>
            <a:ext cx="177192" cy="161765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5" name="Rectangle 1794">
            <a:hlinkClick r:id="rId5" action="ppaction://hlinksldjump" tooltip="Android 4: 3 @ +47.0%"/>
          </p:cNvPr>
          <p:cNvSpPr/>
          <p:nvPr/>
        </p:nvSpPr>
        <p:spPr>
          <a:xfrm>
            <a:off x="7733218" y="6696235"/>
            <a:ext cx="85357" cy="42782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6" name="Rectangle 1795">
            <a:hlinkClick r:id="rId5" action="ppaction://hlinksldjump" tooltip="Android 3: 3 @ -10.2%"/>
          </p:cNvPr>
          <p:cNvSpPr/>
          <p:nvPr/>
        </p:nvSpPr>
        <p:spPr>
          <a:xfrm>
            <a:off x="7733218" y="6739017"/>
            <a:ext cx="85357" cy="41127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5" action="ppaction://hlinksldjump" tooltip="iOS 4: 2 @ -2.3%"/>
          </p:cNvPr>
          <p:cNvSpPr/>
          <p:nvPr/>
        </p:nvSpPr>
        <p:spPr>
          <a:xfrm>
            <a:off x="7818575" y="6696235"/>
            <a:ext cx="78137" cy="3540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5" action="ppaction://hlinksldjump" tooltip="iOS 3: 2 @ +94.7%"/>
          </p:cNvPr>
          <p:cNvSpPr/>
          <p:nvPr/>
        </p:nvSpPr>
        <p:spPr>
          <a:xfrm>
            <a:off x="7896711" y="6696235"/>
            <a:ext cx="65447" cy="35404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5" action="ppaction://hlinksldjump" tooltip="Java ME: 2 @ +41.0%"/>
          </p:cNvPr>
          <p:cNvSpPr/>
          <p:nvPr/>
        </p:nvSpPr>
        <p:spPr>
          <a:xfrm>
            <a:off x="7818575" y="6731640"/>
            <a:ext cx="77820" cy="28857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5" action="ppaction://hlinksldjump" tooltip="iOS 5: 1 @ -70.9%"/>
          </p:cNvPr>
          <p:cNvSpPr/>
          <p:nvPr/>
        </p:nvSpPr>
        <p:spPr>
          <a:xfrm>
            <a:off x="7818575" y="6760497"/>
            <a:ext cx="77820" cy="19647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1" name="Rectangle 1800">
            <a:hlinkClick r:id="rId5" action="ppaction://hlinksldjump" tooltip="Windows: 1 @ -58.2%"/>
          </p:cNvPr>
          <p:cNvSpPr/>
          <p:nvPr/>
        </p:nvSpPr>
        <p:spPr>
          <a:xfrm>
            <a:off x="7896395" y="6731640"/>
            <a:ext cx="65763" cy="18675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Rectangle 1801">
            <a:hlinkClick r:id="rId5" action="ppaction://hlinksldjump" tooltip="Black berry: 1 @ +115.6%"/>
          </p:cNvPr>
          <p:cNvSpPr/>
          <p:nvPr/>
        </p:nvSpPr>
        <p:spPr>
          <a:xfrm>
            <a:off x="7896395" y="6750315"/>
            <a:ext cx="38073" cy="298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Rectangle 1802">
            <a:hlinkClick r:id="rId5" action="ppaction://hlinksldjump" tooltip="Symbian: 1 @ +34.5%"/>
          </p:cNvPr>
          <p:cNvSpPr/>
          <p:nvPr/>
        </p:nvSpPr>
        <p:spPr>
          <a:xfrm>
            <a:off x="7934468" y="6750315"/>
            <a:ext cx="27690" cy="29829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Rectangle 1803">
            <a:hlinkClick r:id="rId5" action="ppaction://hlinksldjump" tooltip="Cameraman: 1 @ -10.3%"/>
          </p:cNvPr>
          <p:cNvSpPr/>
          <p:nvPr/>
        </p:nvSpPr>
        <p:spPr>
          <a:xfrm>
            <a:off x="7720518" y="6683535"/>
            <a:ext cx="254340" cy="109309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Rectangle 1804">
            <a:hlinkClick r:id="rId5" action="ppaction://hlinksldjump" tooltip="Android 3: 1 @ +34.2%"/>
          </p:cNvPr>
          <p:cNvSpPr/>
          <p:nvPr/>
        </p:nvSpPr>
        <p:spPr>
          <a:xfrm>
            <a:off x="7733218" y="6805544"/>
            <a:ext cx="39503" cy="27056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5" action="ppaction://hlinksldjump" tooltip="Java ME: 1 @ +132.4%"/>
          </p:cNvPr>
          <p:cNvSpPr/>
          <p:nvPr/>
        </p:nvSpPr>
        <p:spPr>
          <a:xfrm>
            <a:off x="7772721" y="6805544"/>
            <a:ext cx="39024" cy="270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5" action="ppaction://hlinksldjump" tooltip="Android 4: 1 @ +11.6%"/>
          </p:cNvPr>
          <p:cNvSpPr/>
          <p:nvPr/>
        </p:nvSpPr>
        <p:spPr>
          <a:xfrm>
            <a:off x="7811744" y="6805544"/>
            <a:ext cx="35686" cy="27056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Rectangle 1807">
            <a:hlinkClick r:id="rId5" action="ppaction://hlinksldjump" tooltip="iOS 4: 1 @ -51.8%"/>
          </p:cNvPr>
          <p:cNvSpPr/>
          <p:nvPr/>
        </p:nvSpPr>
        <p:spPr>
          <a:xfrm>
            <a:off x="7847430" y="6805544"/>
            <a:ext cx="33025" cy="27056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Rectangle 1808">
            <a:hlinkClick r:id="rId5" action="ppaction://hlinksldjump" tooltip="Black berry: 1 @ +36.0%"/>
          </p:cNvPr>
          <p:cNvSpPr/>
          <p:nvPr/>
        </p:nvSpPr>
        <p:spPr>
          <a:xfrm>
            <a:off x="7880456" y="6805544"/>
            <a:ext cx="27874" cy="27056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5" action="ppaction://hlinksldjump" tooltip="iOS 5: 1 @ -6.6%"/>
          </p:cNvPr>
          <p:cNvSpPr/>
          <p:nvPr/>
        </p:nvSpPr>
        <p:spPr>
          <a:xfrm>
            <a:off x="7908330" y="6805544"/>
            <a:ext cx="34205" cy="20977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5" action="ppaction://hlinksldjump" tooltip="Android 2: 1 @ -16.2%"/>
          </p:cNvPr>
          <p:cNvSpPr/>
          <p:nvPr/>
        </p:nvSpPr>
        <p:spPr>
          <a:xfrm>
            <a:off x="7942535" y="6805544"/>
            <a:ext cx="19623" cy="20977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5" action="ppaction://hlinksldjump" tooltip="iOS 3: 0 @ -55.6%"/>
          </p:cNvPr>
          <p:cNvSpPr/>
          <p:nvPr/>
        </p:nvSpPr>
        <p:spPr>
          <a:xfrm>
            <a:off x="7908330" y="6826521"/>
            <a:ext cx="46649" cy="60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5" action="ppaction://hlinksldjump" tooltip="Windows: 0 @ -95.3%"/>
          </p:cNvPr>
          <p:cNvSpPr/>
          <p:nvPr/>
        </p:nvSpPr>
        <p:spPr>
          <a:xfrm>
            <a:off x="7954980" y="6826521"/>
            <a:ext cx="7178" cy="6079"/>
          </a:xfrm>
          <a:prstGeom prst="rect">
            <a:avLst/>
          </a:prstGeom>
          <a:solidFill>
            <a:srgbClr val="FF0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4" name="Rectangle 1813">
            <a:hlinkClick r:id="rId5" action="ppaction://hlinksldjump" tooltip="Connected: 1 @ -15.9%"/>
          </p:cNvPr>
          <p:cNvSpPr/>
          <p:nvPr/>
        </p:nvSpPr>
        <p:spPr>
          <a:xfrm>
            <a:off x="7720518" y="6792844"/>
            <a:ext cx="254340" cy="52456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5" name="Rectangle 1814">
            <a:hlinkClick r:id="rId5" action="ppaction://hlinksldjump" tooltip="iOS 3: 2 @ +31.6%"/>
          </p:cNvPr>
          <p:cNvSpPr/>
          <p:nvPr/>
        </p:nvSpPr>
        <p:spPr>
          <a:xfrm>
            <a:off x="7987558" y="6696235"/>
            <a:ext cx="75954" cy="29072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6" name="Rectangle 1815">
            <a:hlinkClick r:id="rId5" action="ppaction://hlinksldjump" tooltip="iOS 4: 1 @ -32.4%"/>
          </p:cNvPr>
          <p:cNvSpPr/>
          <p:nvPr/>
        </p:nvSpPr>
        <p:spPr>
          <a:xfrm>
            <a:off x="8063512" y="6696235"/>
            <a:ext cx="43939" cy="29072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7" name="Rectangle 1816">
            <a:hlinkClick r:id="rId5" action="ppaction://hlinksldjump" tooltip="Android 4: 1 @ -23.2%"/>
          </p:cNvPr>
          <p:cNvSpPr/>
          <p:nvPr/>
        </p:nvSpPr>
        <p:spPr>
          <a:xfrm>
            <a:off x="7987558" y="6725307"/>
            <a:ext cx="62644" cy="19796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8" name="Rectangle 1817">
            <a:hlinkClick r:id="rId5" action="ppaction://hlinksldjump" tooltip="Android 3: 1 @ -53.9%"/>
          </p:cNvPr>
          <p:cNvSpPr/>
          <p:nvPr/>
        </p:nvSpPr>
        <p:spPr>
          <a:xfrm>
            <a:off x="7987558" y="6745103"/>
            <a:ext cx="62644" cy="15311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5" action="ppaction://hlinksldjump" tooltip="Windows: 1 @ +20.5%"/>
          </p:cNvPr>
          <p:cNvSpPr/>
          <p:nvPr/>
        </p:nvSpPr>
        <p:spPr>
          <a:xfrm>
            <a:off x="8050202" y="6725307"/>
            <a:ext cx="31658" cy="18598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5" action="ppaction://hlinksldjump" tooltip="Android 2: 0 @ +inf%"/>
          </p:cNvPr>
          <p:cNvSpPr/>
          <p:nvPr/>
        </p:nvSpPr>
        <p:spPr>
          <a:xfrm>
            <a:off x="8081860" y="6725307"/>
            <a:ext cx="25591" cy="185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5" action="ppaction://hlinksldjump" tooltip="Black berry: 0 @ +1.8%"/>
          </p:cNvPr>
          <p:cNvSpPr/>
          <p:nvPr/>
        </p:nvSpPr>
        <p:spPr>
          <a:xfrm>
            <a:off x="8050202" y="6743905"/>
            <a:ext cx="27525" cy="16509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2" name="Rectangle 1821">
            <a:hlinkClick r:id="rId5" action="ppaction://hlinksldjump" tooltip="Java ME: 0 @ -75.7%"/>
          </p:cNvPr>
          <p:cNvSpPr/>
          <p:nvPr/>
        </p:nvSpPr>
        <p:spPr>
          <a:xfrm>
            <a:off x="8077727" y="6743905"/>
            <a:ext cx="29724" cy="8963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5" action="ppaction://hlinksldjump" tooltip="iOS 5: 0 @ -88.8%"/>
          </p:cNvPr>
          <p:cNvSpPr/>
          <p:nvPr/>
        </p:nvSpPr>
        <p:spPr>
          <a:xfrm>
            <a:off x="8077727" y="6752868"/>
            <a:ext cx="29724" cy="7546"/>
          </a:xfrm>
          <a:prstGeom prst="rect">
            <a:avLst/>
          </a:prstGeom>
          <a:solidFill>
            <a:srgbClr val="FF1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5" action="ppaction://hlinksldjump" tooltip="Traveller: 1 @ -31.9%"/>
          </p:cNvPr>
          <p:cNvSpPr/>
          <p:nvPr/>
        </p:nvSpPr>
        <p:spPr>
          <a:xfrm>
            <a:off x="7974858" y="6683535"/>
            <a:ext cx="145293" cy="89579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5" action="ppaction://hlinksldjump" tooltip="iOS 4: 2 @ +inf%"/>
          </p:cNvPr>
          <p:cNvSpPr/>
          <p:nvPr/>
        </p:nvSpPr>
        <p:spPr>
          <a:xfrm>
            <a:off x="7987558" y="6785814"/>
            <a:ext cx="50054" cy="282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5" action="ppaction://hlinksldjump" tooltip="iOS 5: 1 @ +43.8%"/>
          </p:cNvPr>
          <p:cNvSpPr/>
          <p:nvPr/>
        </p:nvSpPr>
        <p:spPr>
          <a:xfrm>
            <a:off x="7987558" y="6814110"/>
            <a:ext cx="50054" cy="18490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7" name="Rectangle 1826">
            <a:hlinkClick r:id="rId5" action="ppaction://hlinksldjump" tooltip="Android 3: 1 @ -47.5%"/>
          </p:cNvPr>
          <p:cNvSpPr/>
          <p:nvPr/>
        </p:nvSpPr>
        <p:spPr>
          <a:xfrm>
            <a:off x="8037612" y="6785814"/>
            <a:ext cx="36702" cy="19598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5" action="ppaction://hlinksldjump" tooltip="iOS 3: 1 @ +29.2%"/>
          </p:cNvPr>
          <p:cNvSpPr/>
          <p:nvPr/>
        </p:nvSpPr>
        <p:spPr>
          <a:xfrm>
            <a:off x="8074314" y="6785814"/>
            <a:ext cx="33137" cy="19598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9" name="Rectangle 1828">
            <a:hlinkClick r:id="rId5" action="ppaction://hlinksldjump" tooltip="Windows: 1 @ +412.0%"/>
          </p:cNvPr>
          <p:cNvSpPr/>
          <p:nvPr/>
        </p:nvSpPr>
        <p:spPr>
          <a:xfrm>
            <a:off x="8037612" y="6805413"/>
            <a:ext cx="33895" cy="143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5" action="ppaction://hlinksldjump" tooltip="Symbian: 0 @ +185.7%"/>
          </p:cNvPr>
          <p:cNvSpPr/>
          <p:nvPr/>
        </p:nvSpPr>
        <p:spPr>
          <a:xfrm>
            <a:off x="8037612" y="6819726"/>
            <a:ext cx="33895" cy="128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1" name="Rectangle 1830">
            <a:hlinkClick r:id="rId5" action="ppaction://hlinksldjump" tooltip="Java ME: 0 @ +33.5%"/>
          </p:cNvPr>
          <p:cNvSpPr/>
          <p:nvPr/>
        </p:nvSpPr>
        <p:spPr>
          <a:xfrm>
            <a:off x="8071507" y="6805413"/>
            <a:ext cx="35944" cy="10471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5" action="ppaction://hlinksldjump" tooltip="Android 4: 0 @ -53.1%"/>
          </p:cNvPr>
          <p:cNvSpPr/>
          <p:nvPr/>
        </p:nvSpPr>
        <p:spPr>
          <a:xfrm>
            <a:off x="8071507" y="6815884"/>
            <a:ext cx="32312" cy="8492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5" action="ppaction://hlinksldjump" tooltip="Android 2: 0 @ +87.1%"/>
          </p:cNvPr>
          <p:cNvSpPr/>
          <p:nvPr/>
        </p:nvSpPr>
        <p:spPr>
          <a:xfrm>
            <a:off x="8071507" y="6824375"/>
            <a:ext cx="32312" cy="8225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5" action="ppaction://hlinksldjump" tooltip="Black berry: 0 @ -53.9%"/>
          </p:cNvPr>
          <p:cNvSpPr/>
          <p:nvPr/>
        </p:nvSpPr>
        <p:spPr>
          <a:xfrm>
            <a:off x="8103819" y="6815884"/>
            <a:ext cx="3632" cy="16716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5" name="Rectangle 1834">
            <a:hlinkClick r:id="rId5" action="ppaction://hlinksldjump" tooltip="Picky: 0 @ +43.7%"/>
          </p:cNvPr>
          <p:cNvSpPr/>
          <p:nvPr/>
        </p:nvSpPr>
        <p:spPr>
          <a:xfrm>
            <a:off x="7974858" y="6773114"/>
            <a:ext cx="145293" cy="72186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5" action="ppaction://hlinksldjump" tooltip="Personal finance: 2 @ -19.9%"/>
          </p:cNvPr>
          <p:cNvSpPr/>
          <p:nvPr/>
        </p:nvSpPr>
        <p:spPr>
          <a:xfrm>
            <a:off x="7078684" y="6492739"/>
            <a:ext cx="1054167" cy="365261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Personal finance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837" name="Rectangle 1836">
            <a:hlinkClick r:id="rId5" action="ppaction://hlinksldjump" tooltip="Android 4: 10 @ +47.3%"/>
          </p:cNvPr>
          <p:cNvSpPr/>
          <p:nvPr/>
        </p:nvSpPr>
        <p:spPr>
          <a:xfrm>
            <a:off x="8158251" y="6054828"/>
            <a:ext cx="158098" cy="90629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8" name="Rectangle 1837">
            <a:hlinkClick r:id="rId5" action="ppaction://hlinksldjump" tooltip="iOS 5: 7 @ -19.2%"/>
          </p:cNvPr>
          <p:cNvSpPr/>
          <p:nvPr/>
        </p:nvSpPr>
        <p:spPr>
          <a:xfrm>
            <a:off x="8158251" y="6145457"/>
            <a:ext cx="158098" cy="64779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5" action="ppaction://hlinksldjump" tooltip="Android 3: 6 @ -33.5%"/>
          </p:cNvPr>
          <p:cNvSpPr/>
          <p:nvPr/>
        </p:nvSpPr>
        <p:spPr>
          <a:xfrm>
            <a:off x="8316349" y="6054828"/>
            <a:ext cx="145231" cy="63042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0" name="Rectangle 1839">
            <a:hlinkClick r:id="rId5" action="ppaction://hlinksldjump" tooltip="iOS 4: 5 @ +4.6%"/>
          </p:cNvPr>
          <p:cNvSpPr/>
          <p:nvPr/>
        </p:nvSpPr>
        <p:spPr>
          <a:xfrm>
            <a:off x="8461580" y="6054828"/>
            <a:ext cx="118278" cy="63042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1" name="Rectangle 1840">
            <a:hlinkClick r:id="rId5" action="ppaction://hlinksldjump" tooltip="Java ME: 5 @ -1.0%"/>
          </p:cNvPr>
          <p:cNvSpPr/>
          <p:nvPr/>
        </p:nvSpPr>
        <p:spPr>
          <a:xfrm>
            <a:off x="8316349" y="6117869"/>
            <a:ext cx="132374" cy="5471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5" action="ppaction://hlinksldjump" tooltip="iOS 3: 4 @ -64.5%"/>
          </p:cNvPr>
          <p:cNvSpPr/>
          <p:nvPr/>
        </p:nvSpPr>
        <p:spPr>
          <a:xfrm>
            <a:off x="8316349" y="6172582"/>
            <a:ext cx="132374" cy="37653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5" action="ppaction://hlinksldjump" tooltip="Windows: 3 @ +43.4%"/>
          </p:cNvPr>
          <p:cNvSpPr/>
          <p:nvPr/>
        </p:nvSpPr>
        <p:spPr>
          <a:xfrm>
            <a:off x="8448723" y="6117869"/>
            <a:ext cx="67538" cy="63123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4" name="Rectangle 1843">
            <a:hlinkClick r:id="rId5" action="ppaction://hlinksldjump" tooltip="Black berry: 3 @ -25.5%"/>
          </p:cNvPr>
          <p:cNvSpPr/>
          <p:nvPr/>
        </p:nvSpPr>
        <p:spPr>
          <a:xfrm>
            <a:off x="8516260" y="6117869"/>
            <a:ext cx="63598" cy="63123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5" action="ppaction://hlinksldjump" tooltip="Android 2: 1 @ -20.7%"/>
          </p:cNvPr>
          <p:cNvSpPr/>
          <p:nvPr/>
        </p:nvSpPr>
        <p:spPr>
          <a:xfrm>
            <a:off x="8448723" y="6180992"/>
            <a:ext cx="69606" cy="29244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5" action="ppaction://hlinksldjump" tooltip="Android 1: 1 @ +699.2%"/>
          </p:cNvPr>
          <p:cNvSpPr/>
          <p:nvPr/>
        </p:nvSpPr>
        <p:spPr>
          <a:xfrm>
            <a:off x="8518329" y="6180992"/>
            <a:ext cx="51734" cy="182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5" action="ppaction://hlinksldjump" tooltip="Symbian: 0 @ -77.3%"/>
          </p:cNvPr>
          <p:cNvSpPr/>
          <p:nvPr/>
        </p:nvSpPr>
        <p:spPr>
          <a:xfrm>
            <a:off x="8518329" y="6199205"/>
            <a:ext cx="51734" cy="11031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8" name="Rectangle 1847">
            <a:hlinkClick r:id="rId5" action="ppaction://hlinksldjump" tooltip="Other: 0 @ -62.7%"/>
          </p:cNvPr>
          <p:cNvSpPr/>
          <p:nvPr/>
        </p:nvSpPr>
        <p:spPr>
          <a:xfrm>
            <a:off x="8570063" y="6180992"/>
            <a:ext cx="9796" cy="29244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5" action="ppaction://hlinksldjump" tooltip="Newbie: 4 @ -17.1%"/>
          </p:cNvPr>
          <p:cNvSpPr/>
          <p:nvPr/>
        </p:nvSpPr>
        <p:spPr>
          <a:xfrm>
            <a:off x="8145551" y="6042128"/>
            <a:ext cx="447007" cy="180808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50" name="Rectangle 1849">
            <a:hlinkClick r:id="rId5" action="ppaction://hlinksldjump" tooltip="Android 4: 9 @ +10.2%"/>
          </p:cNvPr>
          <p:cNvSpPr/>
          <p:nvPr/>
        </p:nvSpPr>
        <p:spPr>
          <a:xfrm>
            <a:off x="8158251" y="6235635"/>
            <a:ext cx="178740" cy="71758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5" action="ppaction://hlinksldjump" tooltip="Android 3: 9 @ +71.0%"/>
          </p:cNvPr>
          <p:cNvSpPr/>
          <p:nvPr/>
        </p:nvSpPr>
        <p:spPr>
          <a:xfrm>
            <a:off x="8158251" y="6307393"/>
            <a:ext cx="178740" cy="66933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5" action="ppaction://hlinksldjump" tooltip="iOS 5: 6 @ -10.3%"/>
          </p:cNvPr>
          <p:cNvSpPr/>
          <p:nvPr/>
        </p:nvSpPr>
        <p:spPr>
          <a:xfrm>
            <a:off x="8336991" y="6235635"/>
            <a:ext cx="129106" cy="62937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3" name="Rectangle 1852">
            <a:hlinkClick r:id="rId5" action="ppaction://hlinksldjump" tooltip="Java ME: 5 @ +7.5%"/>
          </p:cNvPr>
          <p:cNvSpPr/>
          <p:nvPr/>
        </p:nvSpPr>
        <p:spPr>
          <a:xfrm>
            <a:off x="8466097" y="6235635"/>
            <a:ext cx="113761" cy="62937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5" action="ppaction://hlinksldjump" tooltip="iOS 4: 5 @ -43.6%"/>
          </p:cNvPr>
          <p:cNvSpPr/>
          <p:nvPr/>
        </p:nvSpPr>
        <p:spPr>
          <a:xfrm>
            <a:off x="8336991" y="6298572"/>
            <a:ext cx="91053" cy="75754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5" action="ppaction://hlinksldjump" tooltip="iOS 3: 5 @ -9.0%"/>
          </p:cNvPr>
          <p:cNvSpPr/>
          <p:nvPr/>
        </p:nvSpPr>
        <p:spPr>
          <a:xfrm>
            <a:off x="8428044" y="6298572"/>
            <a:ext cx="121717" cy="56010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5" action="ppaction://hlinksldjump" tooltip="Windows: 2 @ -52.4%"/>
          </p:cNvPr>
          <p:cNvSpPr/>
          <p:nvPr/>
        </p:nvSpPr>
        <p:spPr>
          <a:xfrm>
            <a:off x="8428044" y="6354582"/>
            <a:ext cx="121717" cy="19744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Rectangle 1856">
            <a:hlinkClick r:id="rId5" action="ppaction://hlinksldjump" tooltip="Android 2: 1 @ -81.0%"/>
          </p:cNvPr>
          <p:cNvSpPr/>
          <p:nvPr/>
        </p:nvSpPr>
        <p:spPr>
          <a:xfrm>
            <a:off x="8549761" y="6298572"/>
            <a:ext cx="30097" cy="30708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5" action="ppaction://hlinksldjump" tooltip="Black berry: 0 @ -82.6%"/>
          </p:cNvPr>
          <p:cNvSpPr/>
          <p:nvPr/>
        </p:nvSpPr>
        <p:spPr>
          <a:xfrm>
            <a:off x="8549761" y="6329280"/>
            <a:ext cx="30097" cy="22704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5" action="ppaction://hlinksldjump" tooltip="Symbian: 0 @ -3.2%"/>
          </p:cNvPr>
          <p:cNvSpPr/>
          <p:nvPr/>
        </p:nvSpPr>
        <p:spPr>
          <a:xfrm>
            <a:off x="8549761" y="6351984"/>
            <a:ext cx="30097" cy="22342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0" name="Rectangle 1859">
            <a:hlinkClick r:id="rId5" action="ppaction://hlinksldjump" tooltip="Retired: 3 @ -15.6%"/>
          </p:cNvPr>
          <p:cNvSpPr/>
          <p:nvPr/>
        </p:nvSpPr>
        <p:spPr>
          <a:xfrm>
            <a:off x="8145551" y="6222935"/>
            <a:ext cx="447007" cy="16409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Retired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61" name="Rectangle 1860">
            <a:hlinkClick r:id="rId5" action="ppaction://hlinksldjump" tooltip="iOS 4: 6 @ +67.5%"/>
          </p:cNvPr>
          <p:cNvSpPr/>
          <p:nvPr/>
        </p:nvSpPr>
        <p:spPr>
          <a:xfrm>
            <a:off x="8605258" y="6054828"/>
            <a:ext cx="140646" cy="63425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5" action="ppaction://hlinksldjump" tooltip="iOS 5: 6 @ -6.2%"/>
          </p:cNvPr>
          <p:cNvSpPr/>
          <p:nvPr/>
        </p:nvSpPr>
        <p:spPr>
          <a:xfrm>
            <a:off x="8745904" y="6054828"/>
            <a:ext cx="131432" cy="63425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5" action="ppaction://hlinksldjump" tooltip="Android 3: 4 @ -38.0%"/>
          </p:cNvPr>
          <p:cNvSpPr/>
          <p:nvPr/>
        </p:nvSpPr>
        <p:spPr>
          <a:xfrm>
            <a:off x="8605258" y="6118253"/>
            <a:ext cx="106151" cy="53485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5" action="ppaction://hlinksldjump" tooltip="Android 4: 3 @ -55.6%"/>
          </p:cNvPr>
          <p:cNvSpPr/>
          <p:nvPr/>
        </p:nvSpPr>
        <p:spPr>
          <a:xfrm>
            <a:off x="8605258" y="6171738"/>
            <a:ext cx="106151" cy="4098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5" action="ppaction://hlinksldjump" tooltip="Android 2: 2 @ +17.6%"/>
          </p:cNvPr>
          <p:cNvSpPr/>
          <p:nvPr/>
        </p:nvSpPr>
        <p:spPr>
          <a:xfrm>
            <a:off x="8711409" y="6118253"/>
            <a:ext cx="92926" cy="35733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6" name="Rectangle 1865">
            <a:hlinkClick r:id="rId5" action="ppaction://hlinksldjump" tooltip="Symbian: 2 @ +74.2%"/>
          </p:cNvPr>
          <p:cNvSpPr/>
          <p:nvPr/>
        </p:nvSpPr>
        <p:spPr>
          <a:xfrm>
            <a:off x="8804335" y="6118253"/>
            <a:ext cx="73001" cy="35733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5" action="ppaction://hlinksldjump" tooltip="Black berry: 2 @ -38.7%"/>
          </p:cNvPr>
          <p:cNvSpPr/>
          <p:nvPr/>
        </p:nvSpPr>
        <p:spPr>
          <a:xfrm>
            <a:off x="8711409" y="6153986"/>
            <a:ext cx="84965" cy="29758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5" action="ppaction://hlinksldjump" tooltip="iOS 3: 2 @ -9.1%"/>
          </p:cNvPr>
          <p:cNvSpPr/>
          <p:nvPr/>
        </p:nvSpPr>
        <p:spPr>
          <a:xfrm>
            <a:off x="8711409" y="6183744"/>
            <a:ext cx="84965" cy="28983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5" action="ppaction://hlinksldjump" tooltip="Windows: 1 @ -44.0%"/>
          </p:cNvPr>
          <p:cNvSpPr/>
          <p:nvPr/>
        </p:nvSpPr>
        <p:spPr>
          <a:xfrm>
            <a:off x="8796374" y="6153986"/>
            <a:ext cx="80962" cy="25415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0" name="Rectangle 1869">
            <a:hlinkClick r:id="rId5" action="ppaction://hlinksldjump" tooltip="Java ME: 1 @ -66.0%"/>
          </p:cNvPr>
          <p:cNvSpPr/>
          <p:nvPr/>
        </p:nvSpPr>
        <p:spPr>
          <a:xfrm>
            <a:off x="8796374" y="6179401"/>
            <a:ext cx="61399" cy="33326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5" action="ppaction://hlinksldjump" tooltip="Android 1: 0 @ +262.7%"/>
          </p:cNvPr>
          <p:cNvSpPr/>
          <p:nvPr/>
        </p:nvSpPr>
        <p:spPr>
          <a:xfrm>
            <a:off x="8857773" y="6179401"/>
            <a:ext cx="19563" cy="333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2" name="Rectangle 1871">
            <a:hlinkClick r:id="rId5" action="ppaction://hlinksldjump" tooltip="DINK: 3 @ -21.1%"/>
          </p:cNvPr>
          <p:cNvSpPr/>
          <p:nvPr/>
        </p:nvSpPr>
        <p:spPr>
          <a:xfrm>
            <a:off x="8592558" y="6042128"/>
            <a:ext cx="297478" cy="183299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5" action="ppaction://hlinksldjump" tooltip="Android 4: 6 @ -7.4%"/>
          </p:cNvPr>
          <p:cNvSpPr/>
          <p:nvPr/>
        </p:nvSpPr>
        <p:spPr>
          <a:xfrm>
            <a:off x="8902736" y="6054828"/>
            <a:ext cx="127050" cy="64047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4" name="Rectangle 1873">
            <a:hlinkClick r:id="rId5" action="ppaction://hlinksldjump" tooltip="iOS 5: 4 @ -28.5%"/>
          </p:cNvPr>
          <p:cNvSpPr/>
          <p:nvPr/>
        </p:nvSpPr>
        <p:spPr>
          <a:xfrm>
            <a:off x="9029786" y="6054828"/>
            <a:ext cx="88814" cy="6404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5" action="ppaction://hlinksldjump" tooltip="iOS 3: 3 @ -26.2%"/>
          </p:cNvPr>
          <p:cNvSpPr/>
          <p:nvPr/>
        </p:nvSpPr>
        <p:spPr>
          <a:xfrm>
            <a:off x="8902736" y="6118875"/>
            <a:ext cx="80582" cy="47296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5" action="ppaction://hlinksldjump" tooltip="Android 3: 3 @ -60.4%"/>
          </p:cNvPr>
          <p:cNvSpPr/>
          <p:nvPr/>
        </p:nvSpPr>
        <p:spPr>
          <a:xfrm>
            <a:off x="8902736" y="6166171"/>
            <a:ext cx="80582" cy="46556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5" action="ppaction://hlinksldjump" tooltip="iOS 4: 2 @ +17.1%"/>
          </p:cNvPr>
          <p:cNvSpPr/>
          <p:nvPr/>
        </p:nvSpPr>
        <p:spPr>
          <a:xfrm>
            <a:off x="8983318" y="6118875"/>
            <a:ext cx="69469" cy="42464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5" action="ppaction://hlinksldjump" tooltip="Windows: 2 @ -23.2%"/>
          </p:cNvPr>
          <p:cNvSpPr/>
          <p:nvPr/>
        </p:nvSpPr>
        <p:spPr>
          <a:xfrm>
            <a:off x="9052788" y="6118875"/>
            <a:ext cx="65812" cy="42464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9" name="Rectangle 1878">
            <a:hlinkClick r:id="rId5" action="ppaction://hlinksldjump" tooltip="Android 2: 2 @ +28.1%"/>
          </p:cNvPr>
          <p:cNvSpPr/>
          <p:nvPr/>
        </p:nvSpPr>
        <p:spPr>
          <a:xfrm>
            <a:off x="8983318" y="6161339"/>
            <a:ext cx="78416" cy="34141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5" action="ppaction://hlinksldjump" tooltip="Black berry: 1 @ -41.9%"/>
          </p:cNvPr>
          <p:cNvSpPr/>
          <p:nvPr/>
        </p:nvSpPr>
        <p:spPr>
          <a:xfrm>
            <a:off x="8983318" y="6195480"/>
            <a:ext cx="78416" cy="17247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5" action="ppaction://hlinksldjump" tooltip="Java ME: 1 @ -50.7%"/>
          </p:cNvPr>
          <p:cNvSpPr/>
          <p:nvPr/>
        </p:nvSpPr>
        <p:spPr>
          <a:xfrm>
            <a:off x="9061734" y="6161339"/>
            <a:ext cx="56866" cy="22313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2" name="Rectangle 1881">
            <a:hlinkClick r:id="rId5" action="ppaction://hlinksldjump" tooltip="Symbian: 1 @ +31.1%"/>
          </p:cNvPr>
          <p:cNvSpPr/>
          <p:nvPr/>
        </p:nvSpPr>
        <p:spPr>
          <a:xfrm>
            <a:off x="9061734" y="6183652"/>
            <a:ext cx="35910" cy="24006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5" action="ppaction://hlinksldjump" tooltip="Android 1: 0 @ +122.2%"/>
          </p:cNvPr>
          <p:cNvSpPr/>
          <p:nvPr/>
        </p:nvSpPr>
        <p:spPr>
          <a:xfrm>
            <a:off x="9097643" y="6183652"/>
            <a:ext cx="20957" cy="240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4" name="Rectangle 1883">
            <a:hlinkClick r:id="rId5" action="ppaction://hlinksldjump" tooltip="Other: 0 @ +11.0%"/>
          </p:cNvPr>
          <p:cNvSpPr/>
          <p:nvPr/>
        </p:nvSpPr>
        <p:spPr>
          <a:xfrm>
            <a:off x="9061734" y="6207658"/>
            <a:ext cx="56866" cy="5069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5" action="ppaction://hlinksldjump" tooltip="Listener: 2 @ -25.4%"/>
          </p:cNvPr>
          <p:cNvSpPr/>
          <p:nvPr/>
        </p:nvSpPr>
        <p:spPr>
          <a:xfrm>
            <a:off x="8890036" y="6042128"/>
            <a:ext cx="241264" cy="18329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5" action="ppaction://hlinksldjump" tooltip="Java ME: 3 @ +50.4%"/>
          </p:cNvPr>
          <p:cNvSpPr/>
          <p:nvPr/>
        </p:nvSpPr>
        <p:spPr>
          <a:xfrm>
            <a:off x="8605258" y="6238127"/>
            <a:ext cx="108616" cy="36072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7" name="Rectangle 1886">
            <a:hlinkClick r:id="rId5" action="ppaction://hlinksldjump" tooltip="Android 4: 3 @ +23.0%"/>
          </p:cNvPr>
          <p:cNvSpPr/>
          <p:nvPr/>
        </p:nvSpPr>
        <p:spPr>
          <a:xfrm>
            <a:off x="8605258" y="6274199"/>
            <a:ext cx="108616" cy="31944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5" action="ppaction://hlinksldjump" tooltip="iOS 5: 3 @ -38.8%"/>
          </p:cNvPr>
          <p:cNvSpPr/>
          <p:nvPr/>
        </p:nvSpPr>
        <p:spPr>
          <a:xfrm>
            <a:off x="8713874" y="6238127"/>
            <a:ext cx="72974" cy="45671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5" action="ppaction://hlinksldjump" tooltip="Android 3: 1 @ +45.5%"/>
          </p:cNvPr>
          <p:cNvSpPr/>
          <p:nvPr/>
        </p:nvSpPr>
        <p:spPr>
          <a:xfrm>
            <a:off x="8713874" y="6283798"/>
            <a:ext cx="72974" cy="22345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5" action="ppaction://hlinksldjump" tooltip="iOS 3: 1 @ -34.3%"/>
          </p:cNvPr>
          <p:cNvSpPr/>
          <p:nvPr/>
        </p:nvSpPr>
        <p:spPr>
          <a:xfrm>
            <a:off x="8786847" y="6238127"/>
            <a:ext cx="63410" cy="2462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5" action="ppaction://hlinksldjump" tooltip="Windows: 1 @ +38.6%"/>
          </p:cNvPr>
          <p:cNvSpPr/>
          <p:nvPr/>
        </p:nvSpPr>
        <p:spPr>
          <a:xfrm>
            <a:off x="8786847" y="6262750"/>
            <a:ext cx="63410" cy="17008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2" name="Rectangle 1891">
            <a:hlinkClick r:id="rId5" action="ppaction://hlinksldjump" tooltip="Black berry: 1 @ +114.9%"/>
          </p:cNvPr>
          <p:cNvSpPr/>
          <p:nvPr/>
        </p:nvSpPr>
        <p:spPr>
          <a:xfrm>
            <a:off x="8786847" y="6279757"/>
            <a:ext cx="37470" cy="263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5" action="ppaction://hlinksldjump" tooltip="iOS 4: 0 @ -86.4%"/>
          </p:cNvPr>
          <p:cNvSpPr/>
          <p:nvPr/>
        </p:nvSpPr>
        <p:spPr>
          <a:xfrm>
            <a:off x="8824318" y="6279757"/>
            <a:ext cx="25940" cy="20686"/>
          </a:xfrm>
          <a:prstGeom prst="rect">
            <a:avLst/>
          </a:prstGeom>
          <a:solidFill>
            <a:srgbClr val="FF2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5" action="ppaction://hlinksldjump" tooltip="Android 1: 0 @ +inf%"/>
          </p:cNvPr>
          <p:cNvSpPr/>
          <p:nvPr/>
        </p:nvSpPr>
        <p:spPr>
          <a:xfrm>
            <a:off x="8824318" y="6300443"/>
            <a:ext cx="25940" cy="57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5" action="ppaction://hlinksldjump" tooltip="Browser: 1 @ -20.7%"/>
          </p:cNvPr>
          <p:cNvSpPr/>
          <p:nvPr/>
        </p:nvSpPr>
        <p:spPr>
          <a:xfrm>
            <a:off x="8592558" y="6225427"/>
            <a:ext cx="270399" cy="93416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5" action="ppaction://hlinksldjump" tooltip="Java ME: 2 @ +17.9%"/>
          </p:cNvPr>
          <p:cNvSpPr/>
          <p:nvPr/>
        </p:nvSpPr>
        <p:spPr>
          <a:xfrm>
            <a:off x="8605258" y="6331543"/>
            <a:ext cx="56126" cy="42783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7" name="Rectangle 1896">
            <a:hlinkClick r:id="rId5" action="ppaction://hlinksldjump" tooltip="Android 4: 2 @ +12.3%"/>
          </p:cNvPr>
          <p:cNvSpPr/>
          <p:nvPr/>
        </p:nvSpPr>
        <p:spPr>
          <a:xfrm>
            <a:off x="8661384" y="6331543"/>
            <a:ext cx="50624" cy="42783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5" action="ppaction://hlinksldjump" tooltip="iOS 3: 2 @ +24.6%"/>
          </p:cNvPr>
          <p:cNvSpPr/>
          <p:nvPr/>
        </p:nvSpPr>
        <p:spPr>
          <a:xfrm>
            <a:off x="8712008" y="6331543"/>
            <a:ext cx="69329" cy="22289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9" name="Rectangle 1898">
            <a:hlinkClick r:id="rId5" action="ppaction://hlinksldjump" tooltip="Windows: 1 @ +852.5%"/>
          </p:cNvPr>
          <p:cNvSpPr/>
          <p:nvPr/>
        </p:nvSpPr>
        <p:spPr>
          <a:xfrm>
            <a:off x="8712008" y="6353832"/>
            <a:ext cx="69329" cy="204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5" action="ppaction://hlinksldjump" tooltip="iOS 4: 1 @ +254.3%"/>
          </p:cNvPr>
          <p:cNvSpPr/>
          <p:nvPr/>
        </p:nvSpPr>
        <p:spPr>
          <a:xfrm>
            <a:off x="8781338" y="6331543"/>
            <a:ext cx="35786" cy="264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5" action="ppaction://hlinksldjump" tooltip="Android 3: 1 @ -48.3%"/>
          </p:cNvPr>
          <p:cNvSpPr/>
          <p:nvPr/>
        </p:nvSpPr>
        <p:spPr>
          <a:xfrm>
            <a:off x="8817124" y="6331543"/>
            <a:ext cx="33134" cy="26491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5" action="ppaction://hlinksldjump" tooltip="iOS 5: 1 @ +7.9%"/>
          </p:cNvPr>
          <p:cNvSpPr/>
          <p:nvPr/>
        </p:nvSpPr>
        <p:spPr>
          <a:xfrm>
            <a:off x="8781338" y="6358034"/>
            <a:ext cx="42823" cy="16292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5" action="ppaction://hlinksldjump" tooltip="Symbian: 0 @ +309.3%"/>
          </p:cNvPr>
          <p:cNvSpPr/>
          <p:nvPr/>
        </p:nvSpPr>
        <p:spPr>
          <a:xfrm>
            <a:off x="8824161" y="6358034"/>
            <a:ext cx="26096" cy="106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5" action="ppaction://hlinksldjump" tooltip="Other: 0 @ +inf%"/>
          </p:cNvPr>
          <p:cNvSpPr/>
          <p:nvPr/>
        </p:nvSpPr>
        <p:spPr>
          <a:xfrm>
            <a:off x="8824161" y="6368653"/>
            <a:ext cx="26096" cy="56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5" name="Rectangle 1904">
            <a:hlinkClick r:id="rId5" action="ppaction://hlinksldjump" tooltip="Connected: 1 @ +18.6%"/>
          </p:cNvPr>
          <p:cNvSpPr/>
          <p:nvPr/>
        </p:nvSpPr>
        <p:spPr>
          <a:xfrm>
            <a:off x="8592558" y="6318843"/>
            <a:ext cx="270399" cy="68183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5" action="ppaction://hlinksldjump" tooltip="iOS 4: 3 @ +163.4%"/>
          </p:cNvPr>
          <p:cNvSpPr/>
          <p:nvPr/>
        </p:nvSpPr>
        <p:spPr>
          <a:xfrm>
            <a:off x="8875658" y="6238127"/>
            <a:ext cx="83810" cy="382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5" action="ppaction://hlinksldjump" tooltip="Android 3: 2 @ -48.4%"/>
          </p:cNvPr>
          <p:cNvSpPr/>
          <p:nvPr/>
        </p:nvSpPr>
        <p:spPr>
          <a:xfrm>
            <a:off x="8959468" y="6238127"/>
            <a:ext cx="49548" cy="38240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8" name="Rectangle 1907">
            <a:hlinkClick r:id="rId5" action="ppaction://hlinksldjump" tooltip="iOS 5: 2 @ +1.1%"/>
          </p:cNvPr>
          <p:cNvSpPr/>
          <p:nvPr/>
        </p:nvSpPr>
        <p:spPr>
          <a:xfrm>
            <a:off x="8875658" y="6276367"/>
            <a:ext cx="64651" cy="26996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5" action="ppaction://hlinksldjump" tooltip="iOS 3: 1 @ -26.4%"/>
          </p:cNvPr>
          <p:cNvSpPr/>
          <p:nvPr/>
        </p:nvSpPr>
        <p:spPr>
          <a:xfrm>
            <a:off x="8875658" y="6303363"/>
            <a:ext cx="64651" cy="25222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5" action="ppaction://hlinksldjump" tooltip="Android 2: 1 @ +423.3%"/>
          </p:cNvPr>
          <p:cNvSpPr/>
          <p:nvPr/>
        </p:nvSpPr>
        <p:spPr>
          <a:xfrm>
            <a:off x="8940309" y="6276367"/>
            <a:ext cx="44835" cy="314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5" action="ppaction://hlinksldjump" tooltip="Android 4: 1 @ -80.6%"/>
          </p:cNvPr>
          <p:cNvSpPr/>
          <p:nvPr/>
        </p:nvSpPr>
        <p:spPr>
          <a:xfrm>
            <a:off x="8985144" y="6276367"/>
            <a:ext cx="23872" cy="31409"/>
          </a:xfrm>
          <a:prstGeom prst="rect">
            <a:avLst/>
          </a:prstGeom>
          <a:solidFill>
            <a:srgbClr val="FF3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2" name="Rectangle 1911">
            <a:hlinkClick r:id="rId5" action="ppaction://hlinksldjump" tooltip="Windows: 1 @ -21.4%"/>
          </p:cNvPr>
          <p:cNvSpPr/>
          <p:nvPr/>
        </p:nvSpPr>
        <p:spPr>
          <a:xfrm>
            <a:off x="8940309" y="6307776"/>
            <a:ext cx="31775" cy="20809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5" action="ppaction://hlinksldjump" tooltip="Java ME: 1 @ -52.7%"/>
          </p:cNvPr>
          <p:cNvSpPr/>
          <p:nvPr/>
        </p:nvSpPr>
        <p:spPr>
          <a:xfrm>
            <a:off x="8972084" y="6307776"/>
            <a:ext cx="36932" cy="17671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5" action="ppaction://hlinksldjump" tooltip="Symbian: 0 @ -83.9%"/>
          </p:cNvPr>
          <p:cNvSpPr/>
          <p:nvPr/>
        </p:nvSpPr>
        <p:spPr>
          <a:xfrm>
            <a:off x="8972084" y="6325447"/>
            <a:ext cx="36932" cy="3138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5" action="ppaction://hlinksldjump" tooltip="Cameraman: 1 @ -29.7%"/>
          </p:cNvPr>
          <p:cNvSpPr/>
          <p:nvPr/>
        </p:nvSpPr>
        <p:spPr>
          <a:xfrm>
            <a:off x="8862958" y="6225427"/>
            <a:ext cx="158759" cy="115858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5" action="ppaction://hlinksldjump" tooltip="Android 3: 3 @ +10.8%"/>
          </p:cNvPr>
          <p:cNvSpPr/>
          <p:nvPr/>
        </p:nvSpPr>
        <p:spPr>
          <a:xfrm>
            <a:off x="9034416" y="6238127"/>
            <a:ext cx="84184" cy="34689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5" action="ppaction://hlinksldjump" tooltip="iOS 5: 1 @ -53.2%"/>
          </p:cNvPr>
          <p:cNvSpPr/>
          <p:nvPr/>
        </p:nvSpPr>
        <p:spPr>
          <a:xfrm>
            <a:off x="9034416" y="6272816"/>
            <a:ext cx="44021" cy="26114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5" action="ppaction://hlinksldjump" tooltip="iOS 4: 1 @ -59.2%"/>
          </p:cNvPr>
          <p:cNvSpPr/>
          <p:nvPr/>
        </p:nvSpPr>
        <p:spPr>
          <a:xfrm>
            <a:off x="9078437" y="6272816"/>
            <a:ext cx="40163" cy="26114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5" action="ppaction://hlinksldjump" tooltip="Android 4: 1 @ -33.6%"/>
          </p:cNvPr>
          <p:cNvSpPr/>
          <p:nvPr/>
        </p:nvSpPr>
        <p:spPr>
          <a:xfrm>
            <a:off x="9034416" y="6298930"/>
            <a:ext cx="50941" cy="18470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5" action="ppaction://hlinksldjump" tooltip="Java ME: 1 @ -69.7%"/>
          </p:cNvPr>
          <p:cNvSpPr/>
          <p:nvPr/>
        </p:nvSpPr>
        <p:spPr>
          <a:xfrm>
            <a:off x="9034416" y="6317400"/>
            <a:ext cx="50941" cy="11185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1" name="Rectangle 1920">
            <a:hlinkClick r:id="rId5" action="ppaction://hlinksldjump" tooltip="iOS 3: 0 @ -48.3%"/>
          </p:cNvPr>
          <p:cNvSpPr/>
          <p:nvPr/>
        </p:nvSpPr>
        <p:spPr>
          <a:xfrm>
            <a:off x="9085358" y="6298930"/>
            <a:ext cx="33242" cy="15774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5" action="ppaction://hlinksldjump" tooltip="Android 2: 0 @ +333.4%"/>
          </p:cNvPr>
          <p:cNvSpPr/>
          <p:nvPr/>
        </p:nvSpPr>
        <p:spPr>
          <a:xfrm>
            <a:off x="9085358" y="6314704"/>
            <a:ext cx="18220" cy="138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5" action="ppaction://hlinksldjump" tooltip="Black berry: 0 @ -74.5%"/>
          </p:cNvPr>
          <p:cNvSpPr/>
          <p:nvPr/>
        </p:nvSpPr>
        <p:spPr>
          <a:xfrm>
            <a:off x="9103577" y="6314704"/>
            <a:ext cx="15023" cy="13881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5" action="ppaction://hlinksldjump" tooltip="Traveller: 1 @ -43.6%"/>
          </p:cNvPr>
          <p:cNvSpPr/>
          <p:nvPr/>
        </p:nvSpPr>
        <p:spPr>
          <a:xfrm>
            <a:off x="9021716" y="6225427"/>
            <a:ext cx="109584" cy="115858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5" name="Rectangle 1924">
            <a:hlinkClick r:id="rId5" action="ppaction://hlinksldjump" tooltip="Android 4: 2 @ +162.2%"/>
          </p:cNvPr>
          <p:cNvSpPr/>
          <p:nvPr/>
        </p:nvSpPr>
        <p:spPr>
          <a:xfrm>
            <a:off x="8875658" y="6353985"/>
            <a:ext cx="61533" cy="203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5" action="ppaction://hlinksldjump" tooltip="iOS 3: 1 @ +592.2%"/>
          </p:cNvPr>
          <p:cNvSpPr/>
          <p:nvPr/>
        </p:nvSpPr>
        <p:spPr>
          <a:xfrm>
            <a:off x="8937191" y="6353985"/>
            <a:ext cx="45351" cy="203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5" action="ppaction://hlinksldjump" tooltip="iOS 4: 1 @ +8.5%"/>
          </p:cNvPr>
          <p:cNvSpPr/>
          <p:nvPr/>
        </p:nvSpPr>
        <p:spPr>
          <a:xfrm>
            <a:off x="8982542" y="6353985"/>
            <a:ext cx="41891" cy="20341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5" action="ppaction://hlinksldjump" tooltip="Java ME: 1 @ +152.6%"/>
          </p:cNvPr>
          <p:cNvSpPr/>
          <p:nvPr/>
        </p:nvSpPr>
        <p:spPr>
          <a:xfrm>
            <a:off x="9024433" y="6353985"/>
            <a:ext cx="27879" cy="203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5" action="ppaction://hlinksldjump" tooltip="iOS 5: 1 @ -41.6%"/>
          </p:cNvPr>
          <p:cNvSpPr/>
          <p:nvPr/>
        </p:nvSpPr>
        <p:spPr>
          <a:xfrm>
            <a:off x="9052312" y="6353985"/>
            <a:ext cx="38085" cy="13951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5" action="ppaction://hlinksldjump" tooltip="Black berry: 0 @ +3.1%"/>
          </p:cNvPr>
          <p:cNvSpPr/>
          <p:nvPr/>
        </p:nvSpPr>
        <p:spPr>
          <a:xfrm>
            <a:off x="9052312" y="6367936"/>
            <a:ext cx="38085" cy="6390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5" action="ppaction://hlinksldjump" tooltip="Android 3: 0 @ -57.8%"/>
          </p:cNvPr>
          <p:cNvSpPr/>
          <p:nvPr/>
        </p:nvSpPr>
        <p:spPr>
          <a:xfrm>
            <a:off x="9090396" y="6353985"/>
            <a:ext cx="28204" cy="8415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5" action="ppaction://hlinksldjump" tooltip="Windows: 0 @ -47.7%"/>
          </p:cNvPr>
          <p:cNvSpPr/>
          <p:nvPr/>
        </p:nvSpPr>
        <p:spPr>
          <a:xfrm>
            <a:off x="9090396" y="6362400"/>
            <a:ext cx="16188" cy="11927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5" action="ppaction://hlinksldjump" tooltip="Android 2: 0 @ +24.9%"/>
          </p:cNvPr>
          <p:cNvSpPr/>
          <p:nvPr/>
        </p:nvSpPr>
        <p:spPr>
          <a:xfrm>
            <a:off x="9106584" y="6362400"/>
            <a:ext cx="12016" cy="11927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ectangle 1933">
            <a:hlinkClick r:id="rId5" action="ppaction://hlinksldjump" tooltip="Picky: 1 @ +27.1%"/>
          </p:cNvPr>
          <p:cNvSpPr/>
          <p:nvPr/>
        </p:nvSpPr>
        <p:spPr>
          <a:xfrm>
            <a:off x="8862958" y="6341285"/>
            <a:ext cx="268342" cy="45741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5" action="ppaction://hlinksldjump" tooltip="Health: 2 @ -18.8%"/>
          </p:cNvPr>
          <p:cNvSpPr/>
          <p:nvPr/>
        </p:nvSpPr>
        <p:spPr>
          <a:xfrm>
            <a:off x="8132851" y="6029428"/>
            <a:ext cx="1011149" cy="370298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Health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936" name="Rectangle 1935">
            <a:hlinkClick r:id="rId5" action="ppaction://hlinksldjump" tooltip="iOS 5: 8 @ +15.2%"/>
          </p:cNvPr>
          <p:cNvSpPr/>
          <p:nvPr/>
        </p:nvSpPr>
        <p:spPr>
          <a:xfrm>
            <a:off x="8158251" y="6425126"/>
            <a:ext cx="162334" cy="65707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5" action="ppaction://hlinksldjump" tooltip="Android 3: 7 @ +105.4%"/>
          </p:cNvPr>
          <p:cNvSpPr/>
          <p:nvPr/>
        </p:nvSpPr>
        <p:spPr>
          <a:xfrm>
            <a:off x="8320585" y="6425126"/>
            <a:ext cx="143167" cy="657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8" name="Rectangle 1937">
            <a:hlinkClick r:id="rId5" action="ppaction://hlinksldjump" tooltip="iOS 4: 6 @ +27.3%"/>
          </p:cNvPr>
          <p:cNvSpPr/>
          <p:nvPr/>
        </p:nvSpPr>
        <p:spPr>
          <a:xfrm>
            <a:off x="8158251" y="6490833"/>
            <a:ext cx="158524" cy="56935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5" action="ppaction://hlinksldjump" tooltip="Android 4: 5 @ -44.5%"/>
          </p:cNvPr>
          <p:cNvSpPr/>
          <p:nvPr/>
        </p:nvSpPr>
        <p:spPr>
          <a:xfrm>
            <a:off x="8158251" y="6547768"/>
            <a:ext cx="158524" cy="45319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5" action="ppaction://hlinksldjump" tooltip="iOS 3: 3 @ -36.0%"/>
          </p:cNvPr>
          <p:cNvSpPr/>
          <p:nvPr/>
        </p:nvSpPr>
        <p:spPr>
          <a:xfrm>
            <a:off x="8316775" y="6490833"/>
            <a:ext cx="89677" cy="53206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5" action="ppaction://hlinksldjump" tooltip="Black berry: 2 @ +106.1%"/>
          </p:cNvPr>
          <p:cNvSpPr/>
          <p:nvPr/>
        </p:nvSpPr>
        <p:spPr>
          <a:xfrm>
            <a:off x="8406452" y="6490833"/>
            <a:ext cx="57301" cy="532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5" action="ppaction://hlinksldjump" tooltip="Windows: 2 @ -72.8%"/>
          </p:cNvPr>
          <p:cNvSpPr/>
          <p:nvPr/>
        </p:nvSpPr>
        <p:spPr>
          <a:xfrm>
            <a:off x="8316775" y="6544038"/>
            <a:ext cx="59139" cy="49048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5" action="ppaction://hlinksldjump" tooltip="Java ME: 2 @ -47.6%"/>
          </p:cNvPr>
          <p:cNvSpPr/>
          <p:nvPr/>
        </p:nvSpPr>
        <p:spPr>
          <a:xfrm>
            <a:off x="8375914" y="6544038"/>
            <a:ext cx="57198" cy="42610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5" action="ppaction://hlinksldjump" tooltip="Android 2: 1 @ -40.8%"/>
          </p:cNvPr>
          <p:cNvSpPr/>
          <p:nvPr/>
        </p:nvSpPr>
        <p:spPr>
          <a:xfrm>
            <a:off x="8433112" y="6544038"/>
            <a:ext cx="30640" cy="42610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5" action="ppaction://hlinksldjump" tooltip="Symbian: 0 @ -75.2%"/>
          </p:cNvPr>
          <p:cNvSpPr/>
          <p:nvPr/>
        </p:nvSpPr>
        <p:spPr>
          <a:xfrm>
            <a:off x="8375914" y="6586648"/>
            <a:ext cx="46050" cy="6438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5" action="ppaction://hlinksldjump" tooltip="Android 1: 0 @ -15.5%"/>
          </p:cNvPr>
          <p:cNvSpPr/>
          <p:nvPr/>
        </p:nvSpPr>
        <p:spPr>
          <a:xfrm>
            <a:off x="8421964" y="6586648"/>
            <a:ext cx="41789" cy="643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7" name="Rectangle 1946">
            <a:hlinkClick r:id="rId5" action="ppaction://hlinksldjump" tooltip="Newbie: 3 @ -17.8%"/>
          </p:cNvPr>
          <p:cNvSpPr/>
          <p:nvPr/>
        </p:nvSpPr>
        <p:spPr>
          <a:xfrm>
            <a:off x="8145551" y="6412426"/>
            <a:ext cx="330902" cy="193360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48" name="Rectangle 1947">
            <a:hlinkClick r:id="rId5" action="ppaction://hlinksldjump" tooltip="iOS 3: 5 @ +9.6%"/>
          </p:cNvPr>
          <p:cNvSpPr/>
          <p:nvPr/>
        </p:nvSpPr>
        <p:spPr>
          <a:xfrm>
            <a:off x="8489153" y="6425126"/>
            <a:ext cx="113109" cy="65177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5" action="ppaction://hlinksldjump" tooltip="Android 3: 5 @ -54.0%"/>
          </p:cNvPr>
          <p:cNvSpPr/>
          <p:nvPr/>
        </p:nvSpPr>
        <p:spPr>
          <a:xfrm>
            <a:off x="8602262" y="6425126"/>
            <a:ext cx="111708" cy="65177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0" name="Rectangle 1949">
            <a:hlinkClick r:id="rId5" action="ppaction://hlinksldjump" tooltip="Android 4: 4 @ -50.4%"/>
          </p:cNvPr>
          <p:cNvSpPr/>
          <p:nvPr/>
        </p:nvSpPr>
        <p:spPr>
          <a:xfrm>
            <a:off x="8489153" y="6490303"/>
            <a:ext cx="92781" cy="52333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1" name="Rectangle 1950">
            <a:hlinkClick r:id="rId5" action="ppaction://hlinksldjump" tooltip="iOS 5: 3 @ -15.3%"/>
          </p:cNvPr>
          <p:cNvSpPr/>
          <p:nvPr/>
        </p:nvSpPr>
        <p:spPr>
          <a:xfrm>
            <a:off x="8489153" y="6542636"/>
            <a:ext cx="92781" cy="5045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2" name="Rectangle 1951">
            <a:hlinkClick r:id="rId5" action="ppaction://hlinksldjump" tooltip="Android 2: 3 @ +7.8%"/>
          </p:cNvPr>
          <p:cNvSpPr/>
          <p:nvPr/>
        </p:nvSpPr>
        <p:spPr>
          <a:xfrm>
            <a:off x="8581934" y="6490303"/>
            <a:ext cx="72451" cy="49127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3" name="Rectangle 1952">
            <a:hlinkClick r:id="rId5" action="ppaction://hlinksldjump" tooltip="iOS 4: 2 @ -62.2%"/>
          </p:cNvPr>
          <p:cNvSpPr/>
          <p:nvPr/>
        </p:nvSpPr>
        <p:spPr>
          <a:xfrm>
            <a:off x="8654386" y="6490303"/>
            <a:ext cx="59584" cy="49127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5" action="ppaction://hlinksldjump" tooltip="Java ME: 2 @ -18.7%"/>
          </p:cNvPr>
          <p:cNvSpPr/>
          <p:nvPr/>
        </p:nvSpPr>
        <p:spPr>
          <a:xfrm>
            <a:off x="8581934" y="6539430"/>
            <a:ext cx="81737" cy="29577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5" action="ppaction://hlinksldjump" tooltip="Windows: 1 @ +26.1%"/>
          </p:cNvPr>
          <p:cNvSpPr/>
          <p:nvPr/>
        </p:nvSpPr>
        <p:spPr>
          <a:xfrm>
            <a:off x="8581934" y="6569007"/>
            <a:ext cx="81737" cy="24080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6" name="Rectangle 1955">
            <a:hlinkClick r:id="rId5" action="ppaction://hlinksldjump" tooltip="Black berry: 1 @ +343.9%"/>
          </p:cNvPr>
          <p:cNvSpPr/>
          <p:nvPr/>
        </p:nvSpPr>
        <p:spPr>
          <a:xfrm>
            <a:off x="8663672" y="6539430"/>
            <a:ext cx="50298" cy="364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7" name="Rectangle 1956">
            <a:hlinkClick r:id="rId5" action="ppaction://hlinksldjump" tooltip="Symbian: 1 @ +89.0%"/>
          </p:cNvPr>
          <p:cNvSpPr/>
          <p:nvPr/>
        </p:nvSpPr>
        <p:spPr>
          <a:xfrm>
            <a:off x="8663672" y="6575920"/>
            <a:ext cx="50298" cy="17167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8" name="Rectangle 1957">
            <a:hlinkClick r:id="rId5" action="ppaction://hlinksldjump" tooltip="Retired: 2 @ -31.0%"/>
          </p:cNvPr>
          <p:cNvSpPr/>
          <p:nvPr/>
        </p:nvSpPr>
        <p:spPr>
          <a:xfrm>
            <a:off x="8476453" y="6412426"/>
            <a:ext cx="250217" cy="193360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5" action="ppaction://hlinksldjump" tooltip="iOS 3: 4 @ -6.7%"/>
          </p:cNvPr>
          <p:cNvSpPr/>
          <p:nvPr/>
        </p:nvSpPr>
        <p:spPr>
          <a:xfrm>
            <a:off x="8158251" y="6618487"/>
            <a:ext cx="86011" cy="58529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0" name="Rectangle 1959">
            <a:hlinkClick r:id="rId5" action="ppaction://hlinksldjump" tooltip="iOS 4: 4 @ +15.0%"/>
          </p:cNvPr>
          <p:cNvSpPr/>
          <p:nvPr/>
        </p:nvSpPr>
        <p:spPr>
          <a:xfrm>
            <a:off x="8158251" y="6677015"/>
            <a:ext cx="86011" cy="55862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5" action="ppaction://hlinksldjump" tooltip="Android 3: 4 @ +31.2%"/>
          </p:cNvPr>
          <p:cNvSpPr/>
          <p:nvPr/>
        </p:nvSpPr>
        <p:spPr>
          <a:xfrm>
            <a:off x="8244262" y="6618487"/>
            <a:ext cx="99285" cy="48184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2" name="Rectangle 1961">
            <a:hlinkClick r:id="rId5" action="ppaction://hlinksldjump" tooltip="iOS 5: 3 @ -47.1%"/>
          </p:cNvPr>
          <p:cNvSpPr/>
          <p:nvPr/>
        </p:nvSpPr>
        <p:spPr>
          <a:xfrm>
            <a:off x="8343547" y="6618487"/>
            <a:ext cx="88917" cy="48184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3" name="Rectangle 1962">
            <a:hlinkClick r:id="rId5" action="ppaction://hlinksldjump" tooltip="Android 4: 3 @ -34.2%"/>
          </p:cNvPr>
          <p:cNvSpPr/>
          <p:nvPr/>
        </p:nvSpPr>
        <p:spPr>
          <a:xfrm>
            <a:off x="8244262" y="6666671"/>
            <a:ext cx="97774" cy="4030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4" name="Rectangle 1963">
            <a:hlinkClick r:id="rId5" action="ppaction://hlinksldjump" tooltip="Java ME: 2 @ -47.9%"/>
          </p:cNvPr>
          <p:cNvSpPr/>
          <p:nvPr/>
        </p:nvSpPr>
        <p:spPr>
          <a:xfrm>
            <a:off x="8244262" y="6706974"/>
            <a:ext cx="97774" cy="25903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5" action="ppaction://hlinksldjump" tooltip="Black berry: 2 @ +145.2%"/>
          </p:cNvPr>
          <p:cNvSpPr/>
          <p:nvPr/>
        </p:nvSpPr>
        <p:spPr>
          <a:xfrm>
            <a:off x="8342036" y="6666671"/>
            <a:ext cx="59231" cy="384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5" action="ppaction://hlinksldjump" tooltip="Windows: 1 @ -68.3%"/>
          </p:cNvPr>
          <p:cNvSpPr/>
          <p:nvPr/>
        </p:nvSpPr>
        <p:spPr>
          <a:xfrm>
            <a:off x="8401267" y="6666671"/>
            <a:ext cx="31197" cy="38489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5" action="ppaction://hlinksldjump" tooltip="Symbian: 1 @ -24.0%"/>
          </p:cNvPr>
          <p:cNvSpPr/>
          <p:nvPr/>
        </p:nvSpPr>
        <p:spPr>
          <a:xfrm>
            <a:off x="8342036" y="6705160"/>
            <a:ext cx="40841" cy="2771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5" action="ppaction://hlinksldjump" tooltip="Android 2: 1 @ -68.4%"/>
          </p:cNvPr>
          <p:cNvSpPr/>
          <p:nvPr/>
        </p:nvSpPr>
        <p:spPr>
          <a:xfrm>
            <a:off x="8382877" y="6705160"/>
            <a:ext cx="49587" cy="19311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9" name="Rectangle 1968">
            <a:hlinkClick r:id="rId5" action="ppaction://hlinksldjump" tooltip="Other: 0 @ +inf%"/>
          </p:cNvPr>
          <p:cNvSpPr/>
          <p:nvPr/>
        </p:nvSpPr>
        <p:spPr>
          <a:xfrm>
            <a:off x="8382877" y="6724471"/>
            <a:ext cx="49587" cy="84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0" name="Rectangle 1969">
            <a:hlinkClick r:id="rId5" action="ppaction://hlinksldjump" tooltip="DINK: 2 @ -24.3%"/>
          </p:cNvPr>
          <p:cNvSpPr/>
          <p:nvPr/>
        </p:nvSpPr>
        <p:spPr>
          <a:xfrm>
            <a:off x="8145551" y="6605787"/>
            <a:ext cx="299613" cy="13979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5" action="ppaction://hlinksldjump" tooltip="iOS 4: 4 @ -17.0%"/>
          </p:cNvPr>
          <p:cNvSpPr/>
          <p:nvPr/>
        </p:nvSpPr>
        <p:spPr>
          <a:xfrm>
            <a:off x="8158251" y="6758278"/>
            <a:ext cx="111933" cy="45984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5" action="ppaction://hlinksldjump" tooltip="Android 4: 3 @ -13.8%"/>
          </p:cNvPr>
          <p:cNvSpPr/>
          <p:nvPr/>
        </p:nvSpPr>
        <p:spPr>
          <a:xfrm>
            <a:off x="8158251" y="6804262"/>
            <a:ext cx="111933" cy="28338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5" action="ppaction://hlinksldjump" tooltip="iOS 5: 3 @ -34.2%"/>
          </p:cNvPr>
          <p:cNvSpPr/>
          <p:nvPr/>
        </p:nvSpPr>
        <p:spPr>
          <a:xfrm>
            <a:off x="8270184" y="6758278"/>
            <a:ext cx="66470" cy="4567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5" action="ppaction://hlinksldjump" tooltip="Android 3: 2 @ -34.9%"/>
          </p:cNvPr>
          <p:cNvSpPr/>
          <p:nvPr/>
        </p:nvSpPr>
        <p:spPr>
          <a:xfrm>
            <a:off x="8270184" y="6803951"/>
            <a:ext cx="66470" cy="28649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5" name="Rectangle 1974">
            <a:hlinkClick r:id="rId5" action="ppaction://hlinksldjump" tooltip="iOS 3: 2 @ -29.4%"/>
          </p:cNvPr>
          <p:cNvSpPr/>
          <p:nvPr/>
        </p:nvSpPr>
        <p:spPr>
          <a:xfrm>
            <a:off x="8336654" y="6758278"/>
            <a:ext cx="47960" cy="38850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5" action="ppaction://hlinksldjump" tooltip="Windows: 2 @ +31.2%"/>
          </p:cNvPr>
          <p:cNvSpPr/>
          <p:nvPr/>
        </p:nvSpPr>
        <p:spPr>
          <a:xfrm>
            <a:off x="8384614" y="6758278"/>
            <a:ext cx="47850" cy="38850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7" name="Rectangle 1976">
            <a:hlinkClick r:id="rId5" action="ppaction://hlinksldjump" tooltip="Black berry: 1 @ -21.2%"/>
          </p:cNvPr>
          <p:cNvSpPr/>
          <p:nvPr/>
        </p:nvSpPr>
        <p:spPr>
          <a:xfrm>
            <a:off x="8336654" y="6797128"/>
            <a:ext cx="62438" cy="1790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8" name="Rectangle 1977">
            <a:hlinkClick r:id="rId5" action="ppaction://hlinksldjump" tooltip="Android 2: 1 @ +100.0%"/>
          </p:cNvPr>
          <p:cNvSpPr/>
          <p:nvPr/>
        </p:nvSpPr>
        <p:spPr>
          <a:xfrm>
            <a:off x="8336654" y="6815028"/>
            <a:ext cx="62438" cy="175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5" action="ppaction://hlinksldjump" tooltip="Java ME: 1 @ -78.1%"/>
          </p:cNvPr>
          <p:cNvSpPr/>
          <p:nvPr/>
        </p:nvSpPr>
        <p:spPr>
          <a:xfrm>
            <a:off x="8399092" y="6797128"/>
            <a:ext cx="33372" cy="19985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5" action="ppaction://hlinksldjump" tooltip="Symbian: 0 @ +95.0%"/>
          </p:cNvPr>
          <p:cNvSpPr/>
          <p:nvPr/>
        </p:nvSpPr>
        <p:spPr>
          <a:xfrm>
            <a:off x="8399092" y="6817113"/>
            <a:ext cx="20704" cy="15487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5" action="ppaction://hlinksldjump" tooltip="Android 1: 0 @ -32.5%"/>
          </p:cNvPr>
          <p:cNvSpPr/>
          <p:nvPr/>
        </p:nvSpPr>
        <p:spPr>
          <a:xfrm>
            <a:off x="8419796" y="6817113"/>
            <a:ext cx="12668" cy="15487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2" name="Rectangle 1981">
            <a:hlinkClick r:id="rId5" action="ppaction://hlinksldjump" tooltip="Listener: 1 @ -24.4%"/>
          </p:cNvPr>
          <p:cNvSpPr/>
          <p:nvPr/>
        </p:nvSpPr>
        <p:spPr>
          <a:xfrm>
            <a:off x="8145551" y="6745578"/>
            <a:ext cx="299613" cy="99722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5" action="ppaction://hlinksldjump" tooltip="Android 3: 2 @ -2.7%"/>
          </p:cNvPr>
          <p:cNvSpPr/>
          <p:nvPr/>
        </p:nvSpPr>
        <p:spPr>
          <a:xfrm>
            <a:off x="8457864" y="6618487"/>
            <a:ext cx="71749" cy="31985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5" action="ppaction://hlinksldjump" tooltip="iOS 4: 2 @ -16.9%"/>
          </p:cNvPr>
          <p:cNvSpPr/>
          <p:nvPr/>
        </p:nvSpPr>
        <p:spPr>
          <a:xfrm>
            <a:off x="8529613" y="6618487"/>
            <a:ext cx="66103" cy="31985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5" action="ppaction://hlinksldjump" tooltip="Android 4: 2 @ -62.9%"/>
          </p:cNvPr>
          <p:cNvSpPr/>
          <p:nvPr/>
        </p:nvSpPr>
        <p:spPr>
          <a:xfrm>
            <a:off x="8457864" y="6650472"/>
            <a:ext cx="70087" cy="27077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6" name="Rectangle 1985">
            <a:hlinkClick r:id="rId5" action="ppaction://hlinksldjump" tooltip="iOS 5: 2 @ -51.3%"/>
          </p:cNvPr>
          <p:cNvSpPr/>
          <p:nvPr/>
        </p:nvSpPr>
        <p:spPr>
          <a:xfrm>
            <a:off x="8527951" y="6650472"/>
            <a:ext cx="67765" cy="27077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5" action="ppaction://hlinksldjump" tooltip="iOS 3: 1 @ -23.7%"/>
          </p:cNvPr>
          <p:cNvSpPr/>
          <p:nvPr/>
        </p:nvSpPr>
        <p:spPr>
          <a:xfrm>
            <a:off x="8457864" y="6677549"/>
            <a:ext cx="72077" cy="23906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8" name="Rectangle 1987">
            <a:hlinkClick r:id="rId5" action="ppaction://hlinksldjump" tooltip="Java ME: 1 @ -36.6%"/>
          </p:cNvPr>
          <p:cNvSpPr/>
          <p:nvPr/>
        </p:nvSpPr>
        <p:spPr>
          <a:xfrm>
            <a:off x="8457864" y="6701455"/>
            <a:ext cx="72077" cy="22257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5" action="ppaction://hlinksldjump" tooltip="Windows: 1 @ -49.9%"/>
          </p:cNvPr>
          <p:cNvSpPr/>
          <p:nvPr/>
        </p:nvSpPr>
        <p:spPr>
          <a:xfrm>
            <a:off x="8529941" y="6677549"/>
            <a:ext cx="40548" cy="30511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0" name="Rectangle 1989">
            <a:hlinkClick r:id="rId5" action="ppaction://hlinksldjump" tooltip="Symbian: 1 @ +10.8%"/>
          </p:cNvPr>
          <p:cNvSpPr/>
          <p:nvPr/>
        </p:nvSpPr>
        <p:spPr>
          <a:xfrm>
            <a:off x="8570489" y="6677549"/>
            <a:ext cx="25227" cy="30511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1" name="Rectangle 1990">
            <a:hlinkClick r:id="rId5" action="ppaction://hlinksldjump" tooltip="Android 2: 0 @ +133.6%"/>
          </p:cNvPr>
          <p:cNvSpPr/>
          <p:nvPr/>
        </p:nvSpPr>
        <p:spPr>
          <a:xfrm>
            <a:off x="8529941" y="6708060"/>
            <a:ext cx="25350" cy="156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5" action="ppaction://hlinksldjump" tooltip="Android 1: 0 @ +7.0%"/>
          </p:cNvPr>
          <p:cNvSpPr/>
          <p:nvPr/>
        </p:nvSpPr>
        <p:spPr>
          <a:xfrm>
            <a:off x="8555291" y="6708060"/>
            <a:ext cx="21104" cy="15651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3" name="Rectangle 1992">
            <a:hlinkClick r:id="rId5" action="ppaction://hlinksldjump" tooltip="Black berry: 0 @ -75.7%"/>
          </p:cNvPr>
          <p:cNvSpPr/>
          <p:nvPr/>
        </p:nvSpPr>
        <p:spPr>
          <a:xfrm>
            <a:off x="8576395" y="6708060"/>
            <a:ext cx="19321" cy="15651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4" name="Rectangle 1993">
            <a:hlinkClick r:id="rId5" action="ppaction://hlinksldjump" tooltip="Browser: 1 @ -38.2%"/>
          </p:cNvPr>
          <p:cNvSpPr/>
          <p:nvPr/>
        </p:nvSpPr>
        <p:spPr>
          <a:xfrm>
            <a:off x="8445164" y="6605787"/>
            <a:ext cx="163252" cy="13062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5" action="ppaction://hlinksldjump" tooltip="iOS 3: 2 @ +50.2%"/>
          </p:cNvPr>
          <p:cNvSpPr/>
          <p:nvPr/>
        </p:nvSpPr>
        <p:spPr>
          <a:xfrm>
            <a:off x="8621116" y="6618487"/>
            <a:ext cx="56130" cy="45891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5" action="ppaction://hlinksldjump" tooltip="Windows: 2 @ +9.4%"/>
          </p:cNvPr>
          <p:cNvSpPr/>
          <p:nvPr/>
        </p:nvSpPr>
        <p:spPr>
          <a:xfrm>
            <a:off x="8677246" y="6618487"/>
            <a:ext cx="36724" cy="45891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5" action="ppaction://hlinksldjump" tooltip="iOS 5: 1 @ +84.0%"/>
          </p:cNvPr>
          <p:cNvSpPr/>
          <p:nvPr/>
        </p:nvSpPr>
        <p:spPr>
          <a:xfrm>
            <a:off x="8621116" y="6664377"/>
            <a:ext cx="50714" cy="24729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5" action="ppaction://hlinksldjump" tooltip="iOS 4: 1 @ -63.0%"/>
          </p:cNvPr>
          <p:cNvSpPr/>
          <p:nvPr/>
        </p:nvSpPr>
        <p:spPr>
          <a:xfrm>
            <a:off x="8671830" y="6664377"/>
            <a:ext cx="42140" cy="24729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5" action="ppaction://hlinksldjump" tooltip="Android 3: 1 @ -60.6%"/>
          </p:cNvPr>
          <p:cNvSpPr/>
          <p:nvPr/>
        </p:nvSpPr>
        <p:spPr>
          <a:xfrm>
            <a:off x="8621116" y="6689106"/>
            <a:ext cx="49638" cy="18254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0" name="Rectangle 1999">
            <a:hlinkClick r:id="rId5" action="ppaction://hlinksldjump" tooltip="Android 4: 1 @ -52.5%"/>
          </p:cNvPr>
          <p:cNvSpPr/>
          <p:nvPr/>
        </p:nvSpPr>
        <p:spPr>
          <a:xfrm>
            <a:off x="8621116" y="6707360"/>
            <a:ext cx="49638" cy="16351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5" action="ppaction://hlinksldjump" tooltip="Java ME: 1 @ -44.8%"/>
          </p:cNvPr>
          <p:cNvSpPr/>
          <p:nvPr/>
        </p:nvSpPr>
        <p:spPr>
          <a:xfrm>
            <a:off x="8670754" y="6689106"/>
            <a:ext cx="43216" cy="17723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5" action="ppaction://hlinksldjump" tooltip="Android 2: 0 @ +29.0%"/>
          </p:cNvPr>
          <p:cNvSpPr/>
          <p:nvPr/>
        </p:nvSpPr>
        <p:spPr>
          <a:xfrm>
            <a:off x="8670754" y="6706829"/>
            <a:ext cx="25204" cy="16883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3" name="Rectangle 2002">
            <a:hlinkClick r:id="rId5" action="ppaction://hlinksldjump" tooltip="Black berry: 0 @ +inf%"/>
          </p:cNvPr>
          <p:cNvSpPr/>
          <p:nvPr/>
        </p:nvSpPr>
        <p:spPr>
          <a:xfrm>
            <a:off x="8695958" y="6706829"/>
            <a:ext cx="18012" cy="168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4" name="Rectangle 2003">
            <a:hlinkClick r:id="rId5" action="ppaction://hlinksldjump" tooltip="Cameraman: 1 @ -27.1%"/>
          </p:cNvPr>
          <p:cNvSpPr/>
          <p:nvPr/>
        </p:nvSpPr>
        <p:spPr>
          <a:xfrm>
            <a:off x="8608416" y="6605787"/>
            <a:ext cx="118254" cy="130625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5" action="ppaction://hlinksldjump" tooltip="Android 3: 2 @ +98.0%"/>
          </p:cNvPr>
          <p:cNvSpPr/>
          <p:nvPr/>
        </p:nvSpPr>
        <p:spPr>
          <a:xfrm>
            <a:off x="8457864" y="6749111"/>
            <a:ext cx="53337" cy="35062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6" name="Rectangle 2005">
            <a:hlinkClick r:id="rId5" action="ppaction://hlinksldjump" tooltip="Android 4: 1 @ +50.3%"/>
          </p:cNvPr>
          <p:cNvSpPr/>
          <p:nvPr/>
        </p:nvSpPr>
        <p:spPr>
          <a:xfrm>
            <a:off x="8511201" y="6749111"/>
            <a:ext cx="43966" cy="35062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5" action="ppaction://hlinksldjump" tooltip="iOS 5: 1 @ +39.8%"/>
          </p:cNvPr>
          <p:cNvSpPr/>
          <p:nvPr/>
        </p:nvSpPr>
        <p:spPr>
          <a:xfrm>
            <a:off x="8457864" y="6784173"/>
            <a:ext cx="55032" cy="25962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5" action="ppaction://hlinksldjump" tooltip="Java ME: 1 @ +42.2%"/>
          </p:cNvPr>
          <p:cNvSpPr/>
          <p:nvPr/>
        </p:nvSpPr>
        <p:spPr>
          <a:xfrm>
            <a:off x="8457864" y="6810135"/>
            <a:ext cx="55032" cy="22465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5" action="ppaction://hlinksldjump" tooltip="Android 2: 1 @ +42.7%"/>
          </p:cNvPr>
          <p:cNvSpPr/>
          <p:nvPr/>
        </p:nvSpPr>
        <p:spPr>
          <a:xfrm>
            <a:off x="8512896" y="6784173"/>
            <a:ext cx="42271" cy="19353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5" action="ppaction://hlinksldjump" tooltip="iOS 3: 1 @ +13.5%"/>
          </p:cNvPr>
          <p:cNvSpPr/>
          <p:nvPr/>
        </p:nvSpPr>
        <p:spPr>
          <a:xfrm>
            <a:off x="8512896" y="6803526"/>
            <a:ext cx="42271" cy="14911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5" action="ppaction://hlinksldjump" tooltip="iOS 4: 1 @ -72.5%"/>
          </p:cNvPr>
          <p:cNvSpPr/>
          <p:nvPr/>
        </p:nvSpPr>
        <p:spPr>
          <a:xfrm>
            <a:off x="8512896" y="6818437"/>
            <a:ext cx="37902" cy="14163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5" action="ppaction://hlinksldjump" tooltip="Symbian: 0 @ -65.3%"/>
          </p:cNvPr>
          <p:cNvSpPr/>
          <p:nvPr/>
        </p:nvSpPr>
        <p:spPr>
          <a:xfrm>
            <a:off x="8550798" y="6818437"/>
            <a:ext cx="4369" cy="14163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5" action="ppaction://hlinksldjump" tooltip="Connected: 1 @ +4.6%"/>
          </p:cNvPr>
          <p:cNvSpPr/>
          <p:nvPr/>
        </p:nvSpPr>
        <p:spPr>
          <a:xfrm>
            <a:off x="8445164" y="6736411"/>
            <a:ext cx="122703" cy="108889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5" action="ppaction://hlinksldjump" tooltip="iOS 5: 1 @ -25.2%"/>
          </p:cNvPr>
          <p:cNvSpPr/>
          <p:nvPr/>
        </p:nvSpPr>
        <p:spPr>
          <a:xfrm>
            <a:off x="8580567" y="6749111"/>
            <a:ext cx="48933" cy="24093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5" name="Rectangle 2014">
            <a:hlinkClick r:id="rId5" action="ppaction://hlinksldjump" tooltip="Windows: 1 @ +36.9%"/>
          </p:cNvPr>
          <p:cNvSpPr/>
          <p:nvPr/>
        </p:nvSpPr>
        <p:spPr>
          <a:xfrm>
            <a:off x="8580567" y="6773204"/>
            <a:ext cx="48933" cy="18729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5" action="ppaction://hlinksldjump" tooltip="Android 2: 1 @ +76.3%"/>
          </p:cNvPr>
          <p:cNvSpPr/>
          <p:nvPr/>
        </p:nvSpPr>
        <p:spPr>
          <a:xfrm>
            <a:off x="8629500" y="6749111"/>
            <a:ext cx="45880" cy="18205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7" name="Rectangle 2016">
            <a:hlinkClick r:id="rId5" action="ppaction://hlinksldjump" tooltip="Java ME: 1 @ -51.2%"/>
          </p:cNvPr>
          <p:cNvSpPr/>
          <p:nvPr/>
        </p:nvSpPr>
        <p:spPr>
          <a:xfrm>
            <a:off x="8675380" y="6749111"/>
            <a:ext cx="38590" cy="18205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5" action="ppaction://hlinksldjump" tooltip="Android 3: 1 @ -72.2%"/>
          </p:cNvPr>
          <p:cNvSpPr/>
          <p:nvPr/>
        </p:nvSpPr>
        <p:spPr>
          <a:xfrm>
            <a:off x="8629500" y="6767316"/>
            <a:ext cx="44622" cy="13176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9" name="Rectangle 2018">
            <a:hlinkClick r:id="rId5" action="ppaction://hlinksldjump" tooltip="iOS 4: 1 @ -34.0%"/>
          </p:cNvPr>
          <p:cNvSpPr/>
          <p:nvPr/>
        </p:nvSpPr>
        <p:spPr>
          <a:xfrm>
            <a:off x="8629500" y="6780492"/>
            <a:ext cx="44622" cy="11441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5" action="ppaction://hlinksldjump" tooltip="Black berry: 0 @ +11.6%"/>
          </p:cNvPr>
          <p:cNvSpPr/>
          <p:nvPr/>
        </p:nvSpPr>
        <p:spPr>
          <a:xfrm>
            <a:off x="8674122" y="6767316"/>
            <a:ext cx="21849" cy="18341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5" action="ppaction://hlinksldjump" tooltip="Android 4: 0 @ -37.6%"/>
          </p:cNvPr>
          <p:cNvSpPr/>
          <p:nvPr/>
        </p:nvSpPr>
        <p:spPr>
          <a:xfrm>
            <a:off x="8695971" y="6767316"/>
            <a:ext cx="17999" cy="18341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5" action="ppaction://hlinksldjump" tooltip="iOS 3: 0 @ -77.1%"/>
          </p:cNvPr>
          <p:cNvSpPr/>
          <p:nvPr/>
        </p:nvSpPr>
        <p:spPr>
          <a:xfrm>
            <a:off x="8674122" y="6785657"/>
            <a:ext cx="31640" cy="6276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3" name="Rectangle 2022">
            <a:hlinkClick r:id="rId5" action="ppaction://hlinksldjump" tooltip="Symbian: 0 @ +inf%"/>
          </p:cNvPr>
          <p:cNvSpPr/>
          <p:nvPr/>
        </p:nvSpPr>
        <p:spPr>
          <a:xfrm>
            <a:off x="8705762" y="6785657"/>
            <a:ext cx="8208" cy="62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4" name="Rectangle 2023">
            <a:hlinkClick r:id="rId5" action="ppaction://hlinksldjump" tooltip="Traveller: 1 @ -35.1%"/>
          </p:cNvPr>
          <p:cNvSpPr/>
          <p:nvPr/>
        </p:nvSpPr>
        <p:spPr>
          <a:xfrm>
            <a:off x="8567867" y="6736411"/>
            <a:ext cx="158803" cy="68222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5" action="ppaction://hlinksldjump" tooltip="Android 3: 2 @ +inf%"/>
          </p:cNvPr>
          <p:cNvSpPr/>
          <p:nvPr/>
        </p:nvSpPr>
        <p:spPr>
          <a:xfrm>
            <a:off x="8580567" y="6817333"/>
            <a:ext cx="54605" cy="152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6" name="Rectangle 2025">
            <a:hlinkClick r:id="rId5" action="ppaction://hlinksldjump" tooltip="Android 4: 1 @ +129.4%"/>
          </p:cNvPr>
          <p:cNvSpPr/>
          <p:nvPr/>
        </p:nvSpPr>
        <p:spPr>
          <a:xfrm>
            <a:off x="8635172" y="6817333"/>
            <a:ext cx="24765" cy="152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5" action="ppaction://hlinksldjump" tooltip="iOS 5: 0 @ +87.9%"/>
          </p:cNvPr>
          <p:cNvSpPr/>
          <p:nvPr/>
        </p:nvSpPr>
        <p:spPr>
          <a:xfrm>
            <a:off x="8659937" y="6817333"/>
            <a:ext cx="17301" cy="15267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8" name="Rectangle 2027">
            <a:hlinkClick r:id="rId5" action="ppaction://hlinksldjump" tooltip="Java ME: 0 @ +inf%"/>
          </p:cNvPr>
          <p:cNvSpPr/>
          <p:nvPr/>
        </p:nvSpPr>
        <p:spPr>
          <a:xfrm>
            <a:off x="8677238" y="6817333"/>
            <a:ext cx="27816" cy="93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5" action="ppaction://hlinksldjump" tooltip="Android 2: 0 @ +inf%"/>
          </p:cNvPr>
          <p:cNvSpPr/>
          <p:nvPr/>
        </p:nvSpPr>
        <p:spPr>
          <a:xfrm>
            <a:off x="8677238" y="6826642"/>
            <a:ext cx="27816" cy="59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0" name="Rectangle 2029">
            <a:hlinkClick r:id="rId5" action="ppaction://hlinksldjump" tooltip="iOS 3: 0 @ +4.5%"/>
          </p:cNvPr>
          <p:cNvSpPr/>
          <p:nvPr/>
        </p:nvSpPr>
        <p:spPr>
          <a:xfrm>
            <a:off x="8705054" y="6817333"/>
            <a:ext cx="8916" cy="15267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1" name="Rectangle 2030">
            <a:hlinkClick r:id="rId5" action="ppaction://hlinksldjump" tooltip="Picky: 0 @ +30.8%"/>
          </p:cNvPr>
          <p:cNvSpPr/>
          <p:nvPr/>
        </p:nvSpPr>
        <p:spPr>
          <a:xfrm>
            <a:off x="8567867" y="6804633"/>
            <a:ext cx="158803" cy="40667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5" action="ppaction://hlinksldjump" tooltip="Books: 1 @ -24.4%"/>
          </p:cNvPr>
          <p:cNvSpPr/>
          <p:nvPr/>
        </p:nvSpPr>
        <p:spPr>
          <a:xfrm>
            <a:off x="8132851" y="6399726"/>
            <a:ext cx="606519" cy="458274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Books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033" name="Rectangle 2032">
            <a:hlinkClick r:id="rId5" action="ppaction://hlinksldjump" tooltip="Android 4: 5 @ +86.5%"/>
          </p:cNvPr>
          <p:cNvSpPr/>
          <p:nvPr/>
        </p:nvSpPr>
        <p:spPr>
          <a:xfrm>
            <a:off x="8764770" y="6425126"/>
            <a:ext cx="131313" cy="46602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5" action="ppaction://hlinksldjump" tooltip="iOS 5: 4 @ -4.7%"/>
          </p:cNvPr>
          <p:cNvSpPr/>
          <p:nvPr/>
        </p:nvSpPr>
        <p:spPr>
          <a:xfrm>
            <a:off x="8764770" y="6471728"/>
            <a:ext cx="131313" cy="35103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Rectangle 2034">
            <a:hlinkClick r:id="rId5" action="ppaction://hlinksldjump" tooltip="iOS 4: 4 @ -32.7%"/>
          </p:cNvPr>
          <p:cNvSpPr/>
          <p:nvPr/>
        </p:nvSpPr>
        <p:spPr>
          <a:xfrm>
            <a:off x="8896083" y="6425126"/>
            <a:ext cx="89454" cy="50665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Rectangle 2035">
            <a:hlinkClick r:id="rId5" action="ppaction://hlinksldjump" tooltip="Android 2: 2 @ +69.4%"/>
          </p:cNvPr>
          <p:cNvSpPr/>
          <p:nvPr/>
        </p:nvSpPr>
        <p:spPr>
          <a:xfrm>
            <a:off x="8896083" y="6475791"/>
            <a:ext cx="89454" cy="31041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5" action="ppaction://hlinksldjump" tooltip="iOS 3: 2 @ -47.0%"/>
          </p:cNvPr>
          <p:cNvSpPr/>
          <p:nvPr/>
        </p:nvSpPr>
        <p:spPr>
          <a:xfrm>
            <a:off x="8985537" y="6425126"/>
            <a:ext cx="67592" cy="40604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5" action="ppaction://hlinksldjump" tooltip="Android 3: 2 @ -67.4%"/>
          </p:cNvPr>
          <p:cNvSpPr/>
          <p:nvPr/>
        </p:nvSpPr>
        <p:spPr>
          <a:xfrm>
            <a:off x="9053129" y="6425126"/>
            <a:ext cx="65471" cy="40604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9" name="Rectangle 2038">
            <a:hlinkClick r:id="rId5" action="ppaction://hlinksldjump" tooltip="Java ME: 2 @ -7.1%"/>
          </p:cNvPr>
          <p:cNvSpPr/>
          <p:nvPr/>
        </p:nvSpPr>
        <p:spPr>
          <a:xfrm>
            <a:off x="8985537" y="6465730"/>
            <a:ext cx="60157" cy="41101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5" action="ppaction://hlinksldjump" tooltip="Black berry: 1 @ +42.7%"/>
          </p:cNvPr>
          <p:cNvSpPr/>
          <p:nvPr/>
        </p:nvSpPr>
        <p:spPr>
          <a:xfrm>
            <a:off x="9045694" y="6465730"/>
            <a:ext cx="37339" cy="31527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Rectangle 2040">
            <a:hlinkClick r:id="rId5" action="ppaction://hlinksldjump" tooltip="Windows: 1 @ -73.8%"/>
          </p:cNvPr>
          <p:cNvSpPr/>
          <p:nvPr/>
        </p:nvSpPr>
        <p:spPr>
          <a:xfrm>
            <a:off x="9083033" y="6465730"/>
            <a:ext cx="35567" cy="31527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5" action="ppaction://hlinksldjump" tooltip="Symbian: 1 @ -9.5%"/>
          </p:cNvPr>
          <p:cNvSpPr/>
          <p:nvPr/>
        </p:nvSpPr>
        <p:spPr>
          <a:xfrm>
            <a:off x="9045694" y="6497257"/>
            <a:ext cx="72906" cy="9574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3" name="Rectangle 2042">
            <a:hlinkClick r:id="rId5" action="ppaction://hlinksldjump" tooltip="Newbie: 2 @ -24.6%"/>
          </p:cNvPr>
          <p:cNvSpPr/>
          <p:nvPr/>
        </p:nvSpPr>
        <p:spPr>
          <a:xfrm>
            <a:off x="8752070" y="6412426"/>
            <a:ext cx="379230" cy="10710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Newbie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44" name="Rectangle 2043">
            <a:hlinkClick r:id="rId5" action="ppaction://hlinksldjump" tooltip="Android 3: 4 @ -5.6%"/>
          </p:cNvPr>
          <p:cNvSpPr/>
          <p:nvPr/>
        </p:nvSpPr>
        <p:spPr>
          <a:xfrm>
            <a:off x="8764770" y="6532231"/>
            <a:ext cx="97784" cy="51770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5" action="ppaction://hlinksldjump" tooltip="iOS 4: 3 @ -17.1%"/>
          </p:cNvPr>
          <p:cNvSpPr/>
          <p:nvPr/>
        </p:nvSpPr>
        <p:spPr>
          <a:xfrm>
            <a:off x="8862554" y="6532231"/>
            <a:ext cx="75910" cy="51770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6" name="Rectangle 2045">
            <a:hlinkClick r:id="rId5" action="ppaction://hlinksldjump" tooltip="iOS 5: 3 @ -20.2%"/>
          </p:cNvPr>
          <p:cNvSpPr/>
          <p:nvPr/>
        </p:nvSpPr>
        <p:spPr>
          <a:xfrm>
            <a:off x="8764770" y="6584001"/>
            <a:ext cx="92628" cy="37925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5" action="ppaction://hlinksldjump" tooltip="iOS 3: 2 @ -38.6%"/>
          </p:cNvPr>
          <p:cNvSpPr/>
          <p:nvPr/>
        </p:nvSpPr>
        <p:spPr>
          <a:xfrm>
            <a:off x="8857398" y="6584001"/>
            <a:ext cx="81066" cy="37925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5" action="ppaction://hlinksldjump" tooltip="Android 2: 2 @ -18.2%"/>
          </p:cNvPr>
          <p:cNvSpPr/>
          <p:nvPr/>
        </p:nvSpPr>
        <p:spPr>
          <a:xfrm>
            <a:off x="8764770" y="6621926"/>
            <a:ext cx="84913" cy="28714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9" name="Rectangle 2048">
            <a:hlinkClick r:id="rId5" action="ppaction://hlinksldjump" tooltip="Android 4: 2 @ -36.7%"/>
          </p:cNvPr>
          <p:cNvSpPr/>
          <p:nvPr/>
        </p:nvSpPr>
        <p:spPr>
          <a:xfrm>
            <a:off x="8764770" y="6650640"/>
            <a:ext cx="84913" cy="24526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5" action="ppaction://hlinksldjump" tooltip="Windows: 2 @ +17.0%"/>
          </p:cNvPr>
          <p:cNvSpPr/>
          <p:nvPr/>
        </p:nvSpPr>
        <p:spPr>
          <a:xfrm>
            <a:off x="8849683" y="6621926"/>
            <a:ext cx="88781" cy="23158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5" action="ppaction://hlinksldjump" tooltip="Java ME: 2 @ -42.7%"/>
          </p:cNvPr>
          <p:cNvSpPr/>
          <p:nvPr/>
        </p:nvSpPr>
        <p:spPr>
          <a:xfrm>
            <a:off x="8849683" y="6645085"/>
            <a:ext cx="64678" cy="30082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2" name="Rectangle 2051">
            <a:hlinkClick r:id="rId5" action="ppaction://hlinksldjump" tooltip="Symbian: 1 @ +58.2%"/>
          </p:cNvPr>
          <p:cNvSpPr/>
          <p:nvPr/>
        </p:nvSpPr>
        <p:spPr>
          <a:xfrm>
            <a:off x="8914361" y="6645085"/>
            <a:ext cx="24103" cy="30082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5" action="ppaction://hlinksldjump" tooltip="Retired: 2 @ -25.0%"/>
          </p:cNvPr>
          <p:cNvSpPr/>
          <p:nvPr/>
        </p:nvSpPr>
        <p:spPr>
          <a:xfrm>
            <a:off x="8752070" y="6519531"/>
            <a:ext cx="199094" cy="168335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4" name="Rectangle 2053">
            <a:hlinkClick r:id="rId5" action="ppaction://hlinksldjump" tooltip="Android 3: 4 @ +85.2%"/>
          </p:cNvPr>
          <p:cNvSpPr/>
          <p:nvPr/>
        </p:nvSpPr>
        <p:spPr>
          <a:xfrm>
            <a:off x="8963864" y="6532231"/>
            <a:ext cx="83991" cy="65510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5" name="Rectangle 2054">
            <a:hlinkClick r:id="rId5" action="ppaction://hlinksldjump" tooltip="Android 4: 4 @ +132.0%"/>
          </p:cNvPr>
          <p:cNvSpPr/>
          <p:nvPr/>
        </p:nvSpPr>
        <p:spPr>
          <a:xfrm>
            <a:off x="9047855" y="6532231"/>
            <a:ext cx="70745" cy="655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5" action="ppaction://hlinksldjump" tooltip="iOS 4: 3 @ -14.1%"/>
          </p:cNvPr>
          <p:cNvSpPr/>
          <p:nvPr/>
        </p:nvSpPr>
        <p:spPr>
          <a:xfrm>
            <a:off x="8963864" y="6597741"/>
            <a:ext cx="85377" cy="3921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5" action="ppaction://hlinksldjump" tooltip="Java ME: 2 @ -34.0%"/>
          </p:cNvPr>
          <p:cNvSpPr/>
          <p:nvPr/>
        </p:nvSpPr>
        <p:spPr>
          <a:xfrm>
            <a:off x="9049241" y="6597741"/>
            <a:ext cx="69359" cy="39214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5" action="ppaction://hlinksldjump" tooltip="iOS 3: 1 @ -39.4%"/>
          </p:cNvPr>
          <p:cNvSpPr/>
          <p:nvPr/>
        </p:nvSpPr>
        <p:spPr>
          <a:xfrm>
            <a:off x="8963864" y="6636954"/>
            <a:ext cx="74539" cy="22755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5" action="ppaction://hlinksldjump" tooltip="iOS 5: 1 @ -73.4%"/>
          </p:cNvPr>
          <p:cNvSpPr/>
          <p:nvPr/>
        </p:nvSpPr>
        <p:spPr>
          <a:xfrm>
            <a:off x="8963864" y="6659709"/>
            <a:ext cx="74539" cy="15458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5" action="ppaction://hlinksldjump" tooltip="Windows: 1 @ -9.9%"/>
          </p:cNvPr>
          <p:cNvSpPr/>
          <p:nvPr/>
        </p:nvSpPr>
        <p:spPr>
          <a:xfrm>
            <a:off x="9038403" y="6636954"/>
            <a:ext cx="51473" cy="21154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5" action="ppaction://hlinksldjump" tooltip="Symbian: 1 @ +5.9%"/>
          </p:cNvPr>
          <p:cNvSpPr/>
          <p:nvPr/>
        </p:nvSpPr>
        <p:spPr>
          <a:xfrm>
            <a:off x="9038403" y="6658109"/>
            <a:ext cx="51473" cy="17058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>
            <a:hlinkClick r:id="rId5" action="ppaction://hlinksldjump" tooltip="Android 2: 1 @ +23.3%"/>
          </p:cNvPr>
          <p:cNvSpPr/>
          <p:nvPr/>
        </p:nvSpPr>
        <p:spPr>
          <a:xfrm>
            <a:off x="9089876" y="6636954"/>
            <a:ext cx="28724" cy="25035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5" action="ppaction://hlinksldjump" tooltip="Other: 0 @ +106.5%"/>
          </p:cNvPr>
          <p:cNvSpPr/>
          <p:nvPr/>
        </p:nvSpPr>
        <p:spPr>
          <a:xfrm>
            <a:off x="9089876" y="6661989"/>
            <a:ext cx="28724" cy="131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5" action="ppaction://hlinksldjump" tooltip="Listener: 1 @ -7.7%"/>
          </p:cNvPr>
          <p:cNvSpPr/>
          <p:nvPr/>
        </p:nvSpPr>
        <p:spPr>
          <a:xfrm>
            <a:off x="8951164" y="6519531"/>
            <a:ext cx="180136" cy="16833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>
            <a:hlinkClick r:id="rId5" action="ppaction://hlinksldjump" tooltip="iOS 5: 3 @ +41.1%"/>
          </p:cNvPr>
          <p:cNvSpPr/>
          <p:nvPr/>
        </p:nvSpPr>
        <p:spPr>
          <a:xfrm>
            <a:off x="8764770" y="6700566"/>
            <a:ext cx="101952" cy="36455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5" action="ppaction://hlinksldjump" tooltip="iOS 3: 2 @ -41.3%"/>
          </p:cNvPr>
          <p:cNvSpPr/>
          <p:nvPr/>
        </p:nvSpPr>
        <p:spPr>
          <a:xfrm>
            <a:off x="8764770" y="6737021"/>
            <a:ext cx="101952" cy="26469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7" name="Rectangle 2066">
            <a:hlinkClick r:id="rId5" action="ppaction://hlinksldjump" tooltip="Android 4: 2 @ -17.7%"/>
          </p:cNvPr>
          <p:cNvSpPr/>
          <p:nvPr/>
        </p:nvSpPr>
        <p:spPr>
          <a:xfrm>
            <a:off x="8764770" y="6763490"/>
            <a:ext cx="101952" cy="26097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>
            <a:hlinkClick r:id="rId5" action="ppaction://hlinksldjump" tooltip="Java ME: 2 @ +87.5%"/>
          </p:cNvPr>
          <p:cNvSpPr/>
          <p:nvPr/>
        </p:nvSpPr>
        <p:spPr>
          <a:xfrm>
            <a:off x="8866722" y="6700566"/>
            <a:ext cx="63476" cy="37594"/>
          </a:xfrm>
          <a:prstGeom prst="rect">
            <a:avLst/>
          </a:prstGeom>
          <a:solidFill>
            <a:srgbClr val="1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5" action="ppaction://hlinksldjump" tooltip="Windows: 1 @ +46.2%"/>
          </p:cNvPr>
          <p:cNvSpPr/>
          <p:nvPr/>
        </p:nvSpPr>
        <p:spPr>
          <a:xfrm>
            <a:off x="8930198" y="6700566"/>
            <a:ext cx="47259" cy="37594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5" action="ppaction://hlinksldjump" tooltip="Android 3: 1 @ -62.6%"/>
          </p:cNvPr>
          <p:cNvSpPr/>
          <p:nvPr/>
        </p:nvSpPr>
        <p:spPr>
          <a:xfrm>
            <a:off x="8866722" y="6738161"/>
            <a:ext cx="61278" cy="27529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5" action="ppaction://hlinksldjump" tooltip="Black berry: 1 @ -20.5%"/>
          </p:cNvPr>
          <p:cNvSpPr/>
          <p:nvPr/>
        </p:nvSpPr>
        <p:spPr>
          <a:xfrm>
            <a:off x="8866722" y="6765689"/>
            <a:ext cx="61278" cy="23898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5" action="ppaction://hlinksldjump" tooltip="iOS 4: 1 @ -63.8%"/>
          </p:cNvPr>
          <p:cNvSpPr/>
          <p:nvPr/>
        </p:nvSpPr>
        <p:spPr>
          <a:xfrm>
            <a:off x="8928001" y="6738161"/>
            <a:ext cx="49456" cy="27472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5" action="ppaction://hlinksldjump" tooltip="Android 2: 1 @ +44.0%"/>
          </p:cNvPr>
          <p:cNvSpPr/>
          <p:nvPr/>
        </p:nvSpPr>
        <p:spPr>
          <a:xfrm>
            <a:off x="8928001" y="6765633"/>
            <a:ext cx="26912" cy="23954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5" action="ppaction://hlinksldjump" tooltip="Symbian: 0 @ +inf%"/>
          </p:cNvPr>
          <p:cNvSpPr/>
          <p:nvPr/>
        </p:nvSpPr>
        <p:spPr>
          <a:xfrm>
            <a:off x="8954913" y="6765633"/>
            <a:ext cx="22544" cy="239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>
            <a:hlinkClick r:id="rId5" action="ppaction://hlinksldjump" tooltip="DINK: 1 @ -19.5%"/>
          </p:cNvPr>
          <p:cNvSpPr/>
          <p:nvPr/>
        </p:nvSpPr>
        <p:spPr>
          <a:xfrm>
            <a:off x="8752070" y="6687866"/>
            <a:ext cx="238087" cy="114421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5" action="ppaction://hlinksldjump" tooltip="iOS 3: 2 @ +52.3%"/>
          </p:cNvPr>
          <p:cNvSpPr/>
          <p:nvPr/>
        </p:nvSpPr>
        <p:spPr>
          <a:xfrm>
            <a:off x="8764770" y="6814987"/>
            <a:ext cx="53365" cy="17613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5" action="ppaction://hlinksldjump" tooltip="iOS 4: 1 @ +11.9%"/>
          </p:cNvPr>
          <p:cNvSpPr/>
          <p:nvPr/>
        </p:nvSpPr>
        <p:spPr>
          <a:xfrm>
            <a:off x="8818136" y="6814987"/>
            <a:ext cx="39450" cy="1761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5" action="ppaction://hlinksldjump" tooltip="Java ME: 1 @ +34.8%"/>
          </p:cNvPr>
          <p:cNvSpPr/>
          <p:nvPr/>
        </p:nvSpPr>
        <p:spPr>
          <a:xfrm>
            <a:off x="8857586" y="6814987"/>
            <a:ext cx="23486" cy="17613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5" action="ppaction://hlinksldjump" tooltip="Android 4: 1 @ -57.3%"/>
          </p:cNvPr>
          <p:cNvSpPr/>
          <p:nvPr/>
        </p:nvSpPr>
        <p:spPr>
          <a:xfrm>
            <a:off x="8881072" y="6814987"/>
            <a:ext cx="22398" cy="1761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>
            <a:hlinkClick r:id="rId5" action="ppaction://hlinksldjump" tooltip="Android 3: 1 @ -63.7%"/>
          </p:cNvPr>
          <p:cNvSpPr/>
          <p:nvPr/>
        </p:nvSpPr>
        <p:spPr>
          <a:xfrm>
            <a:off x="8903470" y="6814987"/>
            <a:ext cx="20517" cy="17613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5" action="ppaction://hlinksldjump" tooltip="iOS 5: 0 @ -48.6%"/>
          </p:cNvPr>
          <p:cNvSpPr/>
          <p:nvPr/>
        </p:nvSpPr>
        <p:spPr>
          <a:xfrm>
            <a:off x="8923988" y="6814987"/>
            <a:ext cx="31406" cy="9472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5" action="ppaction://hlinksldjump" tooltip="Windows: 0 @ -55.8%"/>
          </p:cNvPr>
          <p:cNvSpPr/>
          <p:nvPr/>
        </p:nvSpPr>
        <p:spPr>
          <a:xfrm>
            <a:off x="8923988" y="6824459"/>
            <a:ext cx="31406" cy="8141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5" action="ppaction://hlinksldjump" tooltip="Symbian: 0 @ -56.1%"/>
          </p:cNvPr>
          <p:cNvSpPr/>
          <p:nvPr/>
        </p:nvSpPr>
        <p:spPr>
          <a:xfrm>
            <a:off x="8955394" y="6814987"/>
            <a:ext cx="22063" cy="7356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5" action="ppaction://hlinksldjump" tooltip="Black berry: 0 @ +21.1%"/>
          </p:cNvPr>
          <p:cNvSpPr/>
          <p:nvPr/>
        </p:nvSpPr>
        <p:spPr>
          <a:xfrm>
            <a:off x="8955394" y="6822343"/>
            <a:ext cx="15129" cy="1025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5" action="ppaction://hlinksldjump" tooltip="Android 1: 0 @ -58.8%"/>
          </p:cNvPr>
          <p:cNvSpPr/>
          <p:nvPr/>
        </p:nvSpPr>
        <p:spPr>
          <a:xfrm>
            <a:off x="8970523" y="6822343"/>
            <a:ext cx="6934" cy="10257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5" action="ppaction://hlinksldjump" tooltip="Browser: 0 @ -34.3%"/>
          </p:cNvPr>
          <p:cNvSpPr/>
          <p:nvPr/>
        </p:nvSpPr>
        <p:spPr>
          <a:xfrm>
            <a:off x="8752070" y="6802287"/>
            <a:ext cx="238087" cy="4301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5" action="ppaction://hlinksldjump" tooltip="Android 3: 2 @ +7.1%"/>
          </p:cNvPr>
          <p:cNvSpPr/>
          <p:nvPr/>
        </p:nvSpPr>
        <p:spPr>
          <a:xfrm>
            <a:off x="9002857" y="6700566"/>
            <a:ext cx="51356" cy="28502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8" name="Rectangle 2087">
            <a:hlinkClick r:id="rId5" action="ppaction://hlinksldjump" tooltip="iOS 5: 1 @ +inf%"/>
          </p:cNvPr>
          <p:cNvSpPr/>
          <p:nvPr/>
        </p:nvSpPr>
        <p:spPr>
          <a:xfrm>
            <a:off x="9054213" y="6700566"/>
            <a:ext cx="39431" cy="162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5" action="ppaction://hlinksldjump" tooltip="Java ME: 1 @ -12.0%"/>
          </p:cNvPr>
          <p:cNvSpPr/>
          <p:nvPr/>
        </p:nvSpPr>
        <p:spPr>
          <a:xfrm>
            <a:off x="9054213" y="6716775"/>
            <a:ext cx="39431" cy="12294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5" action="ppaction://hlinksldjump" tooltip="iOS 3: 0 @ -34.2%"/>
          </p:cNvPr>
          <p:cNvSpPr/>
          <p:nvPr/>
        </p:nvSpPr>
        <p:spPr>
          <a:xfrm>
            <a:off x="9093644" y="6700566"/>
            <a:ext cx="24956" cy="10532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5" action="ppaction://hlinksldjump" tooltip="Android 4: 0 @ -65.0%"/>
          </p:cNvPr>
          <p:cNvSpPr/>
          <p:nvPr/>
        </p:nvSpPr>
        <p:spPr>
          <a:xfrm>
            <a:off x="9093644" y="6711099"/>
            <a:ext cx="24956" cy="9585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5" action="ppaction://hlinksldjump" tooltip="Android 2: 0 @ -73.1%"/>
          </p:cNvPr>
          <p:cNvSpPr/>
          <p:nvPr/>
        </p:nvSpPr>
        <p:spPr>
          <a:xfrm>
            <a:off x="9093644" y="6720684"/>
            <a:ext cx="15529" cy="8384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3" name="Rectangle 2092">
            <a:hlinkClick r:id="rId5" action="ppaction://hlinksldjump" tooltip="iOS 4: 0 @ -95.2%"/>
          </p:cNvPr>
          <p:cNvSpPr/>
          <p:nvPr/>
        </p:nvSpPr>
        <p:spPr>
          <a:xfrm>
            <a:off x="9109173" y="6720684"/>
            <a:ext cx="9427" cy="8384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5" action="ppaction://hlinksldjump" tooltip="Traveller: 0 @ -41.1%"/>
          </p:cNvPr>
          <p:cNvSpPr/>
          <p:nvPr/>
        </p:nvSpPr>
        <p:spPr>
          <a:xfrm>
            <a:off x="8990157" y="6687866"/>
            <a:ext cx="141143" cy="53902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5" action="ppaction://hlinksldjump" tooltip="Android 3: 1 @ -45.1%"/>
          </p:cNvPr>
          <p:cNvSpPr/>
          <p:nvPr/>
        </p:nvSpPr>
        <p:spPr>
          <a:xfrm>
            <a:off x="9002857" y="6754469"/>
            <a:ext cx="39618" cy="13206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5" action="ppaction://hlinksldjump" tooltip="iOS 5: 1 @ -19.7%"/>
          </p:cNvPr>
          <p:cNvSpPr/>
          <p:nvPr/>
        </p:nvSpPr>
        <p:spPr>
          <a:xfrm>
            <a:off x="9002857" y="6767675"/>
            <a:ext cx="39618" cy="12110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5" action="ppaction://hlinksldjump" tooltip="Windows: 1 @ +114.5%"/>
          </p:cNvPr>
          <p:cNvSpPr/>
          <p:nvPr/>
        </p:nvSpPr>
        <p:spPr>
          <a:xfrm>
            <a:off x="9042476" y="6754469"/>
            <a:ext cx="34648" cy="128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5" action="ppaction://hlinksldjump" tooltip="Java ME: 1 @ +275.1%"/>
          </p:cNvPr>
          <p:cNvSpPr/>
          <p:nvPr/>
        </p:nvSpPr>
        <p:spPr>
          <a:xfrm>
            <a:off x="9042476" y="6767347"/>
            <a:ext cx="34648" cy="124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5" action="ppaction://hlinksldjump" tooltip="iOS 3: 0 @ -44.7%"/>
          </p:cNvPr>
          <p:cNvSpPr/>
          <p:nvPr/>
        </p:nvSpPr>
        <p:spPr>
          <a:xfrm>
            <a:off x="9077123" y="6754469"/>
            <a:ext cx="21309" cy="12299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5" action="ppaction://hlinksldjump" tooltip="Symbian: 0 @ +25.7%"/>
          </p:cNvPr>
          <p:cNvSpPr/>
          <p:nvPr/>
        </p:nvSpPr>
        <p:spPr>
          <a:xfrm>
            <a:off x="9098432" y="6754469"/>
            <a:ext cx="20168" cy="12299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1" name="Rectangle 2100">
            <a:hlinkClick r:id="rId5" action="ppaction://hlinksldjump" tooltip="Android 4: 0 @ -83.5%"/>
          </p:cNvPr>
          <p:cNvSpPr/>
          <p:nvPr/>
        </p:nvSpPr>
        <p:spPr>
          <a:xfrm>
            <a:off x="9077123" y="6766768"/>
            <a:ext cx="14689" cy="13016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5" action="ppaction://hlinksldjump" tooltip="iOS 4: 0 @ -75.3%"/>
          </p:cNvPr>
          <p:cNvSpPr/>
          <p:nvPr/>
        </p:nvSpPr>
        <p:spPr>
          <a:xfrm>
            <a:off x="9091812" y="6766768"/>
            <a:ext cx="22572" cy="6860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5" action="ppaction://hlinksldjump" tooltip="Black berry: 0 @ -68.5%"/>
          </p:cNvPr>
          <p:cNvSpPr/>
          <p:nvPr/>
        </p:nvSpPr>
        <p:spPr>
          <a:xfrm>
            <a:off x="9091812" y="6773628"/>
            <a:ext cx="22572" cy="6156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5" action="ppaction://hlinksldjump" tooltip="Android 2: 0 @ -55.2%"/>
          </p:cNvPr>
          <p:cNvSpPr/>
          <p:nvPr/>
        </p:nvSpPr>
        <p:spPr>
          <a:xfrm>
            <a:off x="9114384" y="6766768"/>
            <a:ext cx="4216" cy="13016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5" action="ppaction://hlinksldjump" tooltip="Cameraman: 0 @ -40.8%"/>
          </p:cNvPr>
          <p:cNvSpPr/>
          <p:nvPr/>
        </p:nvSpPr>
        <p:spPr>
          <a:xfrm>
            <a:off x="8990157" y="6741769"/>
            <a:ext cx="141143" cy="50716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6" name="Rectangle 2105">
            <a:hlinkClick r:id="rId5" action="ppaction://hlinksldjump" tooltip="Java ME: 1 @ +598.5%"/>
          </p:cNvPr>
          <p:cNvSpPr/>
          <p:nvPr/>
        </p:nvSpPr>
        <p:spPr>
          <a:xfrm>
            <a:off x="9002857" y="6805185"/>
            <a:ext cx="35569" cy="146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5" action="ppaction://hlinksldjump" tooltip="Android 3: 1 @ -19.6%"/>
          </p:cNvPr>
          <p:cNvSpPr/>
          <p:nvPr/>
        </p:nvSpPr>
        <p:spPr>
          <a:xfrm>
            <a:off x="9002857" y="6819830"/>
            <a:ext cx="35569" cy="12770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5" action="ppaction://hlinksldjump" tooltip="iOS 5: 1 @ +37.4%"/>
          </p:cNvPr>
          <p:cNvSpPr/>
          <p:nvPr/>
        </p:nvSpPr>
        <p:spPr>
          <a:xfrm>
            <a:off x="9038426" y="6805185"/>
            <a:ext cx="27453" cy="15050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5" action="ppaction://hlinksldjump" tooltip="Symbian: 0 @ +inf%"/>
          </p:cNvPr>
          <p:cNvSpPr/>
          <p:nvPr/>
        </p:nvSpPr>
        <p:spPr>
          <a:xfrm>
            <a:off x="9065879" y="6805185"/>
            <a:ext cx="18198" cy="150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5" action="ppaction://hlinksldjump" tooltip="Android 4: 0 @ +0.5%"/>
          </p:cNvPr>
          <p:cNvSpPr/>
          <p:nvPr/>
        </p:nvSpPr>
        <p:spPr>
          <a:xfrm>
            <a:off x="9038426" y="6820234"/>
            <a:ext cx="18457" cy="12366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5" action="ppaction://hlinksldjump" tooltip="iOS 3: 0 @ -67.1%"/>
          </p:cNvPr>
          <p:cNvSpPr/>
          <p:nvPr/>
        </p:nvSpPr>
        <p:spPr>
          <a:xfrm>
            <a:off x="9056883" y="6820234"/>
            <a:ext cx="20263" cy="6476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>
            <a:hlinkClick r:id="rId5" action="ppaction://hlinksldjump" tooltip="iOS 4: 0 @ +inf%"/>
          </p:cNvPr>
          <p:cNvSpPr/>
          <p:nvPr/>
        </p:nvSpPr>
        <p:spPr>
          <a:xfrm>
            <a:off x="9056883" y="6826710"/>
            <a:ext cx="20263" cy="58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>
            <a:hlinkClick r:id="rId5" action="ppaction://hlinksldjump" tooltip="Black berry: 0 @ -58.8%"/>
          </p:cNvPr>
          <p:cNvSpPr/>
          <p:nvPr/>
        </p:nvSpPr>
        <p:spPr>
          <a:xfrm>
            <a:off x="9077146" y="6820234"/>
            <a:ext cx="6931" cy="12366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>
            <a:hlinkClick r:id="rId5" action="ppaction://hlinksldjump" tooltip="Connected: 0 @ +4.2%"/>
          </p:cNvPr>
          <p:cNvSpPr/>
          <p:nvPr/>
        </p:nvSpPr>
        <p:spPr>
          <a:xfrm>
            <a:off x="8990157" y="6792485"/>
            <a:ext cx="106620" cy="52815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>
            <a:hlinkClick r:id="rId5" action="ppaction://hlinksldjump" tooltip="iOS 3: 0 @ +30.0%"/>
          </p:cNvPr>
          <p:cNvSpPr/>
          <p:nvPr/>
        </p:nvSpPr>
        <p:spPr>
          <a:xfrm>
            <a:off x="9109477" y="6805185"/>
            <a:ext cx="9123" cy="8525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6" name="Rectangle 2115">
            <a:hlinkClick r:id="rId5" action="ppaction://hlinksldjump" tooltip="Android 4: 0 @ -18.3%"/>
          </p:cNvPr>
          <p:cNvSpPr/>
          <p:nvPr/>
        </p:nvSpPr>
        <p:spPr>
          <a:xfrm>
            <a:off x="9109477" y="6813710"/>
            <a:ext cx="9123" cy="8336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>
            <a:hlinkClick r:id="rId5" action="ppaction://hlinksldjump" tooltip="iOS 5: 0 @ -62.6%"/>
          </p:cNvPr>
          <p:cNvSpPr/>
          <p:nvPr/>
        </p:nvSpPr>
        <p:spPr>
          <a:xfrm>
            <a:off x="9109477" y="6822046"/>
            <a:ext cx="9123" cy="6501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>
            <a:hlinkClick r:id="rId5" action="ppaction://hlinksldjump" tooltip="Java ME: 0 @ +inf%"/>
          </p:cNvPr>
          <p:cNvSpPr/>
          <p:nvPr/>
        </p:nvSpPr>
        <p:spPr>
          <a:xfrm>
            <a:off x="9109477" y="6828547"/>
            <a:ext cx="9123" cy="40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>
            <a:hlinkClick r:id="rId5" action="ppaction://hlinksldjump" tooltip="Picky: 0 @ -46.2%"/>
          </p:cNvPr>
          <p:cNvSpPr/>
          <p:nvPr/>
        </p:nvSpPr>
        <p:spPr>
          <a:xfrm>
            <a:off x="9096777" y="6792485"/>
            <a:ext cx="34523" cy="52815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0" name="Rectangle 2119">
            <a:hlinkClick r:id="rId5" action="ppaction://hlinksldjump" tooltip="News: 1 @ -23.5%"/>
          </p:cNvPr>
          <p:cNvSpPr/>
          <p:nvPr/>
        </p:nvSpPr>
        <p:spPr>
          <a:xfrm>
            <a:off x="8739370" y="6399726"/>
            <a:ext cx="404630" cy="458274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News</a:t>
            </a:r>
            <a:endParaRPr lang="en-US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2199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0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9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5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8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1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7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8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3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1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4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7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0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3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6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9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2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4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4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4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5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8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1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4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7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0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3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5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6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5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2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3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6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9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2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5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8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6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0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3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6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8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9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2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5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7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8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7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1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7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4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7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0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3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6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7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0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8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3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8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6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8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2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5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8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9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2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9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9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6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9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9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2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5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3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0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5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0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7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0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8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0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1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7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9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2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5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1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7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0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1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2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3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6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2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2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2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5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2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8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2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0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2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2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2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5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6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9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3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2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3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4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3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7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3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8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3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0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3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3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5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6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4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7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4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0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4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3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4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6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4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4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0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4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1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2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5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4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5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5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5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6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5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8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5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0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5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2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5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5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5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6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5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7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6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8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6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8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6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29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6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0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6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3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6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6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6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9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0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6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2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7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5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7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5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7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5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7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5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7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6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7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8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7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9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7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0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7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1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7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4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8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4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8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4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8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4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8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5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18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6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18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9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18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0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18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2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18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5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18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5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19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5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19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5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19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24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19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4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19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5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19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7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19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8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19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0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19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2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19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4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0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4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0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3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0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0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1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0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2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3"/>
                  </p:tgtEl>
                </p:cond>
              </p:nextCondLst>
            </p:seq>
            <p:seq concurrent="1" nextAc="seek">
              <p:cTn id="857" restart="whenNotActive" fill="hold" evtFilter="cancelBubble" nodeType="interactiveSeq">
                <p:stCondLst>
                  <p:cond evt="onClick" delay="0">
                    <p:tgtEl>
                      <p:spTgt spid="2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8" fill="hold">
                      <p:stCondLst>
                        <p:cond delay="0"/>
                      </p:stCondLst>
                      <p:childTnLst>
                        <p:par>
                          <p:cTn id="859" fill="hold">
                            <p:stCondLst>
                              <p:cond delay="0"/>
                            </p:stCondLst>
                            <p:childTnLst>
                              <p:par>
                                <p:cTn id="8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3"/>
                  </p:tgtEl>
                </p:cond>
              </p:nextCondLst>
            </p:seq>
            <p:seq concurrent="1" nextAc="seek">
              <p:cTn id="862" restart="whenNotActive" fill="hold" evtFilter="cancelBubble" nodeType="interactiveSeq">
                <p:stCondLst>
                  <p:cond evt="onClick" delay="0">
                    <p:tgtEl>
                      <p:spTgt spid="20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3" fill="hold">
                      <p:stCondLst>
                        <p:cond delay="0"/>
                      </p:stCondLst>
                      <p:childTnLst>
                        <p:par>
                          <p:cTn id="864" fill="hold">
                            <p:stCondLst>
                              <p:cond delay="0"/>
                            </p:stCondLst>
                            <p:childTnLst>
                              <p:par>
                                <p:cTn id="8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4"/>
                  </p:tgtEl>
                </p:cond>
              </p:nextCondLst>
            </p:seq>
            <p:seq concurrent="1" nextAc="seek">
              <p:cTn id="867" restart="whenNotActive" fill="hold" evtFilter="cancelBubble" nodeType="interactiveSeq">
                <p:stCondLst>
                  <p:cond evt="onClick" delay="0">
                    <p:tgtEl>
                      <p:spTgt spid="20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8" fill="hold">
                      <p:stCondLst>
                        <p:cond delay="0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5"/>
                  </p:tgtEl>
                </p:cond>
              </p:nextCondLst>
            </p:seq>
            <p:seq concurrent="1" nextAc="seek">
              <p:cTn id="872" restart="whenNotActive" fill="hold" evtFilter="cancelBubble" nodeType="interactiveSeq">
                <p:stCondLst>
                  <p:cond evt="onClick" delay="0">
                    <p:tgtEl>
                      <p:spTgt spid="20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3" fill="hold">
                      <p:stCondLst>
                        <p:cond delay="0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6"/>
                  </p:tgtEl>
                </p:cond>
              </p:nextCondLst>
            </p:seq>
            <p:seq concurrent="1" nextAc="seek">
              <p:cTn id="877" restart="whenNotActive" fill="hold" evtFilter="cancelBubble" nodeType="interactiveSeq">
                <p:stCondLst>
                  <p:cond evt="onClick" delay="0">
                    <p:tgtEl>
                      <p:spTgt spid="20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8" fill="hold">
                      <p:stCondLst>
                        <p:cond delay="0"/>
                      </p:stCondLst>
                      <p:childTnLst>
                        <p:par>
                          <p:cTn id="879" fill="hold">
                            <p:stCondLst>
                              <p:cond delay="0"/>
                            </p:stCondLst>
                            <p:childTnLst>
                              <p:par>
                                <p:cTn id="8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4"/>
                  </p:tgtEl>
                </p:cond>
              </p:nextCondLst>
            </p:seq>
            <p:seq concurrent="1" nextAc="seek">
              <p:cTn id="882" restart="whenNotActive" fill="hold" evtFilter="cancelBubble" nodeType="interactiveSeq">
                <p:stCondLst>
                  <p:cond evt="onClick" delay="0">
                    <p:tgtEl>
                      <p:spTgt spid="2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3" fill="hold">
                      <p:stCondLst>
                        <p:cond delay="0"/>
                      </p:stCondLst>
                      <p:childTnLst>
                        <p:par>
                          <p:cTn id="884" fill="hold">
                            <p:stCondLst>
                              <p:cond delay="0"/>
                            </p:stCondLst>
                            <p:childTnLst>
                              <p:par>
                                <p:cTn id="8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5"/>
                  </p:tgtEl>
                </p:cond>
              </p:nextCondLst>
            </p:seq>
            <p:seq concurrent="1" nextAc="seek">
              <p:cTn id="887" restart="whenNotActive" fill="hold" evtFilter="cancelBubble" nodeType="interactiveSeq">
                <p:stCondLst>
                  <p:cond evt="onClick" delay="0">
                    <p:tgtEl>
                      <p:spTgt spid="21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8" fill="hold">
                      <p:stCondLst>
                        <p:cond delay="0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4"/>
                  </p:tgtEl>
                </p:cond>
              </p:nextCondLst>
            </p:seq>
            <p:seq concurrent="1" nextAc="seek">
              <p:cTn id="892" restart="whenNotActive" fill="hold" evtFilter="cancelBubble" nodeType="interactiveSeq">
                <p:stCondLst>
                  <p:cond evt="onClick" delay="0">
                    <p:tgtEl>
                      <p:spTgt spid="21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3" fill="hold">
                      <p:stCondLst>
                        <p:cond delay="0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9"/>
                  </p:tgtEl>
                </p:cond>
              </p:nextCondLst>
            </p:seq>
            <p:seq concurrent="1" nextAc="seek">
              <p:cTn id="897" restart="whenNotActive" fill="hold" evtFilter="cancelBubble" nodeType="interactiveSeq">
                <p:stCondLst>
                  <p:cond evt="onClick" delay="0">
                    <p:tgtEl>
                      <p:spTgt spid="2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8" fill="hold">
                      <p:stCondLst>
                        <p:cond delay="0"/>
                      </p:stCondLst>
                      <p:childTnLst>
                        <p:par>
                          <p:cTn id="899" fill="hold">
                            <p:stCondLst>
                              <p:cond delay="0"/>
                            </p:stCondLst>
                            <p:childTnLst>
                              <p:par>
                                <p:cTn id="9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0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60" grpId="0" animBg="1"/>
      <p:bldP spid="273" grpId="0" animBg="1"/>
      <p:bldP spid="286" grpId="0" animBg="1"/>
      <p:bldP spid="299" grpId="0" animBg="1"/>
      <p:bldP spid="312" grpId="0" animBg="1"/>
      <p:bldP spid="325" grpId="0" animBg="1"/>
      <p:bldP spid="338" grpId="0" animBg="1"/>
      <p:bldP spid="351" grpId="0" animBg="1"/>
      <p:bldP spid="364" grpId="0" animBg="1"/>
      <p:bldP spid="377" grpId="0" animBg="1"/>
      <p:bldP spid="378" grpId="0" animBg="1"/>
      <p:bldP spid="391" grpId="0" animBg="1"/>
      <p:bldP spid="404" grpId="0" animBg="1"/>
      <p:bldP spid="417" grpId="0" animBg="1"/>
      <p:bldP spid="430" grpId="0" animBg="1"/>
      <p:bldP spid="443" grpId="0" animBg="1"/>
      <p:bldP spid="456" grpId="0" animBg="1"/>
      <p:bldP spid="469" grpId="0" animBg="1"/>
      <p:bldP spid="482" grpId="0" animBg="1"/>
      <p:bldP spid="494" grpId="0" animBg="1"/>
      <p:bldP spid="495" grpId="0" animBg="1"/>
      <p:bldP spid="508" grpId="0" animBg="1"/>
      <p:bldP spid="521" grpId="0" animBg="1"/>
      <p:bldP spid="534" grpId="0" animBg="1"/>
      <p:bldP spid="547" grpId="0" animBg="1"/>
      <p:bldP spid="560" grpId="0" animBg="1"/>
      <p:bldP spid="573" grpId="0" animBg="1"/>
      <p:bldP spid="586" grpId="0" animBg="1"/>
      <p:bldP spid="599" grpId="0" animBg="1"/>
      <p:bldP spid="612" grpId="0" animBg="1"/>
      <p:bldP spid="613" grpId="0" animBg="1"/>
      <p:bldP spid="626" grpId="0" animBg="1"/>
      <p:bldP spid="639" grpId="0" animBg="1"/>
      <p:bldP spid="652" grpId="0" animBg="1"/>
      <p:bldP spid="665" grpId="0" animBg="1"/>
      <p:bldP spid="678" grpId="0" animBg="1"/>
      <p:bldP spid="690" grpId="0" animBg="1"/>
      <p:bldP spid="703" grpId="0" animBg="1"/>
      <p:bldP spid="716" grpId="0" animBg="1"/>
      <p:bldP spid="728" grpId="0" animBg="1"/>
      <p:bldP spid="729" grpId="0" animBg="1"/>
      <p:bldP spid="742" grpId="0" animBg="1"/>
      <p:bldP spid="755" grpId="0" animBg="1"/>
      <p:bldP spid="768" grpId="0" animBg="1"/>
      <p:bldP spid="781" grpId="0" animBg="1"/>
      <p:bldP spid="794" grpId="0" animBg="1"/>
      <p:bldP spid="807" grpId="0" animBg="1"/>
      <p:bldP spid="820" grpId="0" animBg="1"/>
      <p:bldP spid="833" grpId="0" animBg="1"/>
      <p:bldP spid="846" grpId="0" animBg="1"/>
      <p:bldP spid="847" grpId="0" animBg="1"/>
      <p:bldP spid="860" grpId="0" animBg="1"/>
      <p:bldP spid="873" grpId="0" animBg="1"/>
      <p:bldP spid="886" grpId="0" animBg="1"/>
      <p:bldP spid="899" grpId="0" animBg="1"/>
      <p:bldP spid="912" grpId="0" animBg="1"/>
      <p:bldP spid="925" grpId="0" animBg="1"/>
      <p:bldP spid="938" grpId="0" animBg="1"/>
      <p:bldP spid="950" grpId="0" animBg="1"/>
      <p:bldP spid="962" grpId="0" animBg="1"/>
      <p:bldP spid="963" grpId="0" animBg="1"/>
      <p:bldP spid="976" grpId="0" animBg="1"/>
      <p:bldP spid="989" grpId="0" animBg="1"/>
      <p:bldP spid="1002" grpId="0" animBg="1"/>
      <p:bldP spid="1015" grpId="0" animBg="1"/>
      <p:bldP spid="1027" grpId="0" animBg="1"/>
      <p:bldP spid="1040" grpId="0" animBg="1"/>
      <p:bldP spid="1053" grpId="0" animBg="1"/>
      <p:bldP spid="1065" grpId="0" animBg="1"/>
      <p:bldP spid="1077" grpId="0" animBg="1"/>
      <p:bldP spid="1078" grpId="0" animBg="1"/>
      <p:bldP spid="1091" grpId="0" animBg="1"/>
      <p:bldP spid="1104" grpId="0" animBg="1"/>
      <p:bldP spid="1117" grpId="0" animBg="1"/>
      <p:bldP spid="1129" grpId="0" animBg="1"/>
      <p:bldP spid="1142" grpId="0" animBg="1"/>
      <p:bldP spid="1155" grpId="0" animBg="1"/>
      <p:bldP spid="1167" grpId="0" animBg="1"/>
      <p:bldP spid="1180" grpId="0" animBg="1"/>
      <p:bldP spid="1192" grpId="0" animBg="1"/>
      <p:bldP spid="1193" grpId="0" animBg="1"/>
      <p:bldP spid="1206" grpId="0" animBg="1"/>
      <p:bldP spid="1219" grpId="0" animBg="1"/>
      <p:bldP spid="1232" grpId="0" animBg="1"/>
      <p:bldP spid="1245" grpId="0" animBg="1"/>
      <p:bldP spid="1258" grpId="0" animBg="1"/>
      <p:bldP spid="1270" grpId="0" animBg="1"/>
      <p:bldP spid="1282" grpId="0" animBg="1"/>
      <p:bldP spid="1294" grpId="0" animBg="1"/>
      <p:bldP spid="1305" grpId="0" animBg="1"/>
      <p:bldP spid="1306" grpId="0" animBg="1"/>
      <p:bldP spid="1319" grpId="0" animBg="1"/>
      <p:bldP spid="1332" grpId="0" animBg="1"/>
      <p:bldP spid="1344" grpId="0" animBg="1"/>
      <p:bldP spid="1357" grpId="0" animBg="1"/>
      <p:bldP spid="1368" grpId="0" animBg="1"/>
      <p:bldP spid="1380" grpId="0" animBg="1"/>
      <p:bldP spid="1393" grpId="0" animBg="1"/>
      <p:bldP spid="1405" grpId="0" animBg="1"/>
      <p:bldP spid="1416" grpId="0" animBg="1"/>
      <p:bldP spid="1417" grpId="0" animBg="1"/>
      <p:bldP spid="1430" grpId="0" animBg="1"/>
      <p:bldP spid="1443" grpId="0" animBg="1"/>
      <p:bldP spid="1456" grpId="0" animBg="1"/>
      <p:bldP spid="1468" grpId="0" animBg="1"/>
      <p:bldP spid="1480" grpId="0" animBg="1"/>
      <p:bldP spid="1491" grpId="0" animBg="1"/>
      <p:bldP spid="1502" grpId="0" animBg="1"/>
      <p:bldP spid="1514" grpId="0" animBg="1"/>
      <p:bldP spid="1525" grpId="0" animBg="1"/>
      <p:bldP spid="1526" grpId="0" animBg="1"/>
      <p:bldP spid="1538" grpId="0" animBg="1"/>
      <p:bldP spid="1550" grpId="0" animBg="1"/>
      <p:bldP spid="1562" grpId="0" animBg="1"/>
      <p:bldP spid="1575" grpId="0" animBg="1"/>
      <p:bldP spid="1586" grpId="0" animBg="1"/>
      <p:bldP spid="1597" grpId="0" animBg="1"/>
      <p:bldP spid="1608" grpId="0" animBg="1"/>
      <p:bldP spid="1618" grpId="0" animBg="1"/>
      <p:bldP spid="1629" grpId="0" animBg="1"/>
      <p:bldP spid="1630" grpId="0" animBg="1"/>
      <p:bldP spid="1643" grpId="0" animBg="1"/>
      <p:bldP spid="1656" grpId="0" animBg="1"/>
      <p:bldP spid="1669" grpId="0" animBg="1"/>
      <p:bldP spid="1680" grpId="0" animBg="1"/>
      <p:bldP spid="1692" grpId="0" animBg="1"/>
      <p:bldP spid="1705" grpId="0" animBg="1"/>
      <p:bldP spid="1715" grpId="0" animBg="1"/>
      <p:bldP spid="1725" grpId="0" animBg="1"/>
      <p:bldP spid="1735" grpId="0" animBg="1"/>
      <p:bldP spid="1736" grpId="0" animBg="1"/>
      <p:bldP spid="1748" grpId="0" animBg="1"/>
      <p:bldP spid="1759" grpId="0" animBg="1"/>
      <p:bldP spid="1770" grpId="0" animBg="1"/>
      <p:bldP spid="1781" grpId="0" animBg="1"/>
      <p:bldP spid="1794" grpId="0" animBg="1"/>
      <p:bldP spid="1804" grpId="0" animBg="1"/>
      <p:bldP spid="1814" grpId="0" animBg="1"/>
      <p:bldP spid="1824" grpId="0" animBg="1"/>
      <p:bldP spid="1835" grpId="0" animBg="1"/>
      <p:bldP spid="1836" grpId="0" animBg="1"/>
      <p:bldP spid="1849" grpId="0" animBg="1"/>
      <p:bldP spid="1860" grpId="0" animBg="1"/>
      <p:bldP spid="1872" grpId="0" animBg="1"/>
      <p:bldP spid="1885" grpId="0" animBg="1"/>
      <p:bldP spid="1895" grpId="0" animBg="1"/>
      <p:bldP spid="1905" grpId="0" animBg="1"/>
      <p:bldP spid="1915" grpId="0" animBg="1"/>
      <p:bldP spid="1924" grpId="0" animBg="1"/>
      <p:bldP spid="1934" grpId="0" animBg="1"/>
      <p:bldP spid="1935" grpId="0" animBg="1"/>
      <p:bldP spid="1947" grpId="0" animBg="1"/>
      <p:bldP spid="1958" grpId="0" animBg="1"/>
      <p:bldP spid="1970" grpId="0" animBg="1"/>
      <p:bldP spid="1982" grpId="0" animBg="1"/>
      <p:bldP spid="1994" grpId="0" animBg="1"/>
      <p:bldP spid="2004" grpId="0" animBg="1"/>
      <p:bldP spid="2013" grpId="0" animBg="1"/>
      <p:bldP spid="2024" grpId="0" animBg="1"/>
      <p:bldP spid="2031" grpId="0" animBg="1"/>
      <p:bldP spid="2032" grpId="0" animBg="1"/>
      <p:bldP spid="2043" grpId="0" animBg="1"/>
      <p:bldP spid="2053" grpId="0" animBg="1"/>
      <p:bldP spid="2064" grpId="0" animBg="1"/>
      <p:bldP spid="2075" grpId="0" animBg="1"/>
      <p:bldP spid="2086" grpId="0" animBg="1"/>
      <p:bldP spid="2094" grpId="0" animBg="1"/>
      <p:bldP spid="2105" grpId="0" animBg="1"/>
      <p:bldP spid="2114" grpId="0" animBg="1"/>
      <p:bldP spid="2119" grpId="0" animBg="1"/>
      <p:bldP spid="21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Month: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166K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FA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+1.8%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€166K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FA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€1.00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4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4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4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4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4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4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4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4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4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4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4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4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4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4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4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4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4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4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4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4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4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4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4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4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4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4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4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4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4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4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4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4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4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4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4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4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4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4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4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4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4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4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4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4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4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4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4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4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4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4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4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4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4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4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4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4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4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4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5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6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7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4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4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4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4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4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4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4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4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8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9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4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4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4" action="ppaction://hlinksldjump" tooltip="Android 4: 260 @ -1.8%"/>
          </p:cNvPr>
          <p:cNvSpPr/>
          <p:nvPr/>
        </p:nvSpPr>
        <p:spPr>
          <a:xfrm>
            <a:off x="25400" y="1803400"/>
            <a:ext cx="772265" cy="445732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4" action="ppaction://hlinksldjump" tooltip="iOS 4: 259 @ +4.0%"/>
          </p:cNvPr>
          <p:cNvSpPr/>
          <p:nvPr/>
        </p:nvSpPr>
        <p:spPr>
          <a:xfrm>
            <a:off x="25400" y="2249132"/>
            <a:ext cx="772265" cy="444968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4" action="ppaction://hlinksldjump" tooltip="Android 3: 241 @ +4.2%"/>
          </p:cNvPr>
          <p:cNvSpPr/>
          <p:nvPr/>
        </p:nvSpPr>
        <p:spPr>
          <a:xfrm>
            <a:off x="797665" y="1803400"/>
            <a:ext cx="840827" cy="379762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4" action="ppaction://hlinksldjump" tooltip="iOS 5: 222 @ -10.6%"/>
          </p:cNvPr>
          <p:cNvSpPr/>
          <p:nvPr/>
        </p:nvSpPr>
        <p:spPr>
          <a:xfrm>
            <a:off x="1638492" y="1803400"/>
            <a:ext cx="773739" cy="37976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4" action="ppaction://hlinksldjump" tooltip="Java ME: 161 @ -2.0%"/>
          </p:cNvPr>
          <p:cNvSpPr/>
          <p:nvPr/>
        </p:nvSpPr>
        <p:spPr>
          <a:xfrm>
            <a:off x="797665" y="2183162"/>
            <a:ext cx="816435" cy="260825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4" action="ppaction://hlinksldjump" tooltip="iOS 3: 154 @ -6.7%"/>
          </p:cNvPr>
          <p:cNvSpPr/>
          <p:nvPr/>
        </p:nvSpPr>
        <p:spPr>
          <a:xfrm>
            <a:off x="797665" y="2443987"/>
            <a:ext cx="816435" cy="250113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4" action="ppaction://hlinksldjump" tooltip="Windows: 102 @ -4.9%"/>
          </p:cNvPr>
          <p:cNvSpPr/>
          <p:nvPr/>
        </p:nvSpPr>
        <p:spPr>
          <a:xfrm>
            <a:off x="1614100" y="2183162"/>
            <a:ext cx="430719" cy="315001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4" action="ppaction://hlinksldjump" tooltip="Android 2: 87 @ -3.2%"/>
          </p:cNvPr>
          <p:cNvSpPr/>
          <p:nvPr/>
        </p:nvSpPr>
        <p:spPr>
          <a:xfrm>
            <a:off x="2044819" y="2183162"/>
            <a:ext cx="367412" cy="315001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4" action="ppaction://hlinksldjump" tooltip="Black berry: 64 @ +5.4%"/>
          </p:cNvPr>
          <p:cNvSpPr/>
          <p:nvPr/>
        </p:nvSpPr>
        <p:spPr>
          <a:xfrm>
            <a:off x="1614100" y="2498163"/>
            <a:ext cx="434391" cy="195937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4" action="ppaction://hlinksldjump" tooltip="Symbian: 37 @ -3.0%"/>
          </p:cNvPr>
          <p:cNvSpPr/>
          <p:nvPr/>
        </p:nvSpPr>
        <p:spPr>
          <a:xfrm>
            <a:off x="2048491" y="2498163"/>
            <a:ext cx="276060" cy="177895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>
            <a:hlinkClick r:id="rId4" action="ppaction://hlinksldjump" tooltip="Android 1: 12 @ +23.1%"/>
          </p:cNvPr>
          <p:cNvSpPr/>
          <p:nvPr/>
        </p:nvSpPr>
        <p:spPr>
          <a:xfrm>
            <a:off x="2324551" y="2498163"/>
            <a:ext cx="87680" cy="1778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4" action="ppaction://hlinksldjump" tooltip="Other: 5 @ -5.4%"/>
          </p:cNvPr>
          <p:cNvSpPr/>
          <p:nvPr/>
        </p:nvSpPr>
        <p:spPr>
          <a:xfrm>
            <a:off x="2048491" y="2676058"/>
            <a:ext cx="363740" cy="18042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Other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" name="Rectangle 154">
            <a:hlinkClick r:id="rId4" action="ppaction://hlinksldjump" tooltip="Games: 134 @ -1.8%"/>
          </p:cNvPr>
          <p:cNvSpPr/>
          <p:nvPr/>
        </p:nvSpPr>
        <p:spPr>
          <a:xfrm>
            <a:off x="12700" y="1790700"/>
            <a:ext cx="2412231" cy="916100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4" action="ppaction://hlinksldjump" tooltip="iOS 4: 218 @ +6.5%"/>
          </p:cNvPr>
          <p:cNvSpPr/>
          <p:nvPr/>
        </p:nvSpPr>
        <p:spPr>
          <a:xfrm>
            <a:off x="25400" y="2719500"/>
            <a:ext cx="763357" cy="375715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4" action="ppaction://hlinksldjump" tooltip="Android 4: 214 @ +0.2%"/>
          </p:cNvPr>
          <p:cNvSpPr/>
          <p:nvPr/>
        </p:nvSpPr>
        <p:spPr>
          <a:xfrm>
            <a:off x="25400" y="3095215"/>
            <a:ext cx="763357" cy="370024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4" action="ppaction://hlinksldjump" tooltip="Android 3: 199 @ -3.8%"/>
          </p:cNvPr>
          <p:cNvSpPr/>
          <p:nvPr/>
        </p:nvSpPr>
        <p:spPr>
          <a:xfrm>
            <a:off x="788757" y="2719500"/>
            <a:ext cx="696312" cy="376098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4" action="ppaction://hlinksldjump" tooltip="iOS 5: 195 @ +15.8%"/>
          </p:cNvPr>
          <p:cNvSpPr/>
          <p:nvPr/>
        </p:nvSpPr>
        <p:spPr>
          <a:xfrm>
            <a:off x="788757" y="3095598"/>
            <a:ext cx="696312" cy="3696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4" action="ppaction://hlinksldjump" tooltip="Java ME: 139 @ +3.9%"/>
          </p:cNvPr>
          <p:cNvSpPr/>
          <p:nvPr/>
        </p:nvSpPr>
        <p:spPr>
          <a:xfrm>
            <a:off x="1485069" y="2719500"/>
            <a:ext cx="464305" cy="395333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4" action="ppaction://hlinksldjump" tooltip="iOS 3: 139 @ -5.0%"/>
          </p:cNvPr>
          <p:cNvSpPr/>
          <p:nvPr/>
        </p:nvSpPr>
        <p:spPr>
          <a:xfrm>
            <a:off x="1949374" y="2719500"/>
            <a:ext cx="462857" cy="395333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4" action="ppaction://hlinksldjump" tooltip="Windows: 82 @ -1.6%"/>
          </p:cNvPr>
          <p:cNvSpPr/>
          <p:nvPr/>
        </p:nvSpPr>
        <p:spPr>
          <a:xfrm>
            <a:off x="1485069" y="3114832"/>
            <a:ext cx="576274" cy="18765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4" action="ppaction://hlinksldjump" tooltip="Android 2: 71 @ -0.4%"/>
          </p:cNvPr>
          <p:cNvSpPr/>
          <p:nvPr/>
        </p:nvSpPr>
        <p:spPr>
          <a:xfrm>
            <a:off x="1485069" y="3302490"/>
            <a:ext cx="576274" cy="162749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4" action="ppaction://hlinksldjump" tooltip="Black berry: 49 @ -9.8%"/>
          </p:cNvPr>
          <p:cNvSpPr/>
          <p:nvPr/>
        </p:nvSpPr>
        <p:spPr>
          <a:xfrm>
            <a:off x="2061343" y="3114832"/>
            <a:ext cx="350888" cy="185227"/>
          </a:xfrm>
          <a:prstGeom prst="rect">
            <a:avLst/>
          </a:prstGeom>
          <a:solidFill>
            <a:srgbClr val="FF0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4" action="ppaction://hlinksldjump" tooltip="Symbian: 31 @ +10.6%"/>
          </p:cNvPr>
          <p:cNvSpPr/>
          <p:nvPr/>
        </p:nvSpPr>
        <p:spPr>
          <a:xfrm>
            <a:off x="2061343" y="3300059"/>
            <a:ext cx="314620" cy="1308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ectangle 165">
            <a:hlinkClick r:id="rId4" action="ppaction://hlinksldjump" tooltip="Android 1: 8 @ +3.1%"/>
          </p:cNvPr>
          <p:cNvSpPr/>
          <p:nvPr/>
        </p:nvSpPr>
        <p:spPr>
          <a:xfrm>
            <a:off x="2061343" y="3430945"/>
            <a:ext cx="314620" cy="34293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ectangle 166">
            <a:hlinkClick r:id="rId4" action="ppaction://hlinksldjump" tooltip="Other: 5 @ +13.1%"/>
          </p:cNvPr>
          <p:cNvSpPr/>
          <p:nvPr/>
        </p:nvSpPr>
        <p:spPr>
          <a:xfrm>
            <a:off x="2375963" y="3300059"/>
            <a:ext cx="36268" cy="1651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4" action="ppaction://hlinksldjump" tooltip="Education: 113 @ +2.1%"/>
          </p:cNvPr>
          <p:cNvSpPr/>
          <p:nvPr/>
        </p:nvSpPr>
        <p:spPr>
          <a:xfrm>
            <a:off x="12700" y="2706800"/>
            <a:ext cx="2412231" cy="771139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4" action="ppaction://hlinksldjump" tooltip="iOS 4: 166 @ +6.4%"/>
          </p:cNvPr>
          <p:cNvSpPr/>
          <p:nvPr/>
        </p:nvSpPr>
        <p:spPr>
          <a:xfrm>
            <a:off x="25400" y="3490638"/>
            <a:ext cx="750335" cy="289194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4" action="ppaction://hlinksldjump" tooltip="Android 3: 163 @ +3.7%"/>
          </p:cNvPr>
          <p:cNvSpPr/>
          <p:nvPr/>
        </p:nvSpPr>
        <p:spPr>
          <a:xfrm>
            <a:off x="25400" y="3779832"/>
            <a:ext cx="750335" cy="284078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4" action="ppaction://hlinksldjump" tooltip="Android 4: 163 @ -3.0%"/>
          </p:cNvPr>
          <p:cNvSpPr/>
          <p:nvPr/>
        </p:nvSpPr>
        <p:spPr>
          <a:xfrm>
            <a:off x="775735" y="3490638"/>
            <a:ext cx="692195" cy="306836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4" action="ppaction://hlinksldjump" tooltip="iOS 5: 141 @ -3.1%"/>
          </p:cNvPr>
          <p:cNvSpPr/>
          <p:nvPr/>
        </p:nvSpPr>
        <p:spPr>
          <a:xfrm>
            <a:off x="775735" y="3797474"/>
            <a:ext cx="692195" cy="266436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4" action="ppaction://hlinksldjump" tooltip="iOS 3: 110 @ +7.3%"/>
          </p:cNvPr>
          <p:cNvSpPr/>
          <p:nvPr/>
        </p:nvSpPr>
        <p:spPr>
          <a:xfrm>
            <a:off x="1467930" y="3490638"/>
            <a:ext cx="485377" cy="296862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4" action="ppaction://hlinksldjump" tooltip="Java ME: 104 @ +6.7%"/>
          </p:cNvPr>
          <p:cNvSpPr/>
          <p:nvPr/>
        </p:nvSpPr>
        <p:spPr>
          <a:xfrm>
            <a:off x="1953307" y="3490638"/>
            <a:ext cx="458924" cy="296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5" name="Rectangle 174">
            <a:hlinkClick r:id="rId4" action="ppaction://hlinksldjump" tooltip="Windows: 67 @ +1.8%"/>
          </p:cNvPr>
          <p:cNvSpPr/>
          <p:nvPr/>
        </p:nvSpPr>
        <p:spPr>
          <a:xfrm>
            <a:off x="1467930" y="3787500"/>
            <a:ext cx="314514" cy="276410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Rectangle 175">
            <a:hlinkClick r:id="rId4" action="ppaction://hlinksldjump" tooltip="Android 2: 56 @ -1.9%"/>
          </p:cNvPr>
          <p:cNvSpPr/>
          <p:nvPr/>
        </p:nvSpPr>
        <p:spPr>
          <a:xfrm>
            <a:off x="1782444" y="3787500"/>
            <a:ext cx="467451" cy="157632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7" name="Rectangle 176">
            <a:hlinkClick r:id="rId4" action="ppaction://hlinksldjump" tooltip="Black berry: 43 @ +1.1%"/>
          </p:cNvPr>
          <p:cNvSpPr/>
          <p:nvPr/>
        </p:nvSpPr>
        <p:spPr>
          <a:xfrm>
            <a:off x="1782444" y="3945132"/>
            <a:ext cx="467451" cy="118778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" name="Rectangle 177">
            <a:hlinkClick r:id="rId4" action="ppaction://hlinksldjump" tooltip="Symbian: 25 @ +6.8%"/>
          </p:cNvPr>
          <p:cNvSpPr/>
          <p:nvPr/>
        </p:nvSpPr>
        <p:spPr>
          <a:xfrm>
            <a:off x="2249895" y="3787500"/>
            <a:ext cx="162336" cy="197387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4" action="ppaction://hlinksldjump" tooltip="Android 1: 7 @ +0.5%"/>
          </p:cNvPr>
          <p:cNvSpPr/>
          <p:nvPr/>
        </p:nvSpPr>
        <p:spPr>
          <a:xfrm>
            <a:off x="2249895" y="3984887"/>
            <a:ext cx="110437" cy="79023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4" action="ppaction://hlinksldjump" tooltip="Other: 3 @ -1.5%"/>
          </p:cNvPr>
          <p:cNvSpPr/>
          <p:nvPr/>
        </p:nvSpPr>
        <p:spPr>
          <a:xfrm>
            <a:off x="2360332" y="3984887"/>
            <a:ext cx="51900" cy="79023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4" action="ppaction://hlinksldjump" tooltip="Tools: 87 @ +2.2%"/>
          </p:cNvPr>
          <p:cNvSpPr/>
          <p:nvPr/>
        </p:nvSpPr>
        <p:spPr>
          <a:xfrm>
            <a:off x="12700" y="3477938"/>
            <a:ext cx="2412231" cy="598672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4" action="ppaction://hlinksldjump" tooltip="Android 4: 132 @ +3.1%"/>
          </p:cNvPr>
          <p:cNvSpPr/>
          <p:nvPr/>
        </p:nvSpPr>
        <p:spPr>
          <a:xfrm>
            <a:off x="2437631" y="1803400"/>
            <a:ext cx="665228" cy="259870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4" action="ppaction://hlinksldjump" tooltip="iOS 4: 129 @ +4.6%"/>
          </p:cNvPr>
          <p:cNvSpPr/>
          <p:nvPr/>
        </p:nvSpPr>
        <p:spPr>
          <a:xfrm>
            <a:off x="3102859" y="1803400"/>
            <a:ext cx="650341" cy="259870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4" action="ppaction://hlinksldjump" tooltip="Android 3: 128 @ -2.0%"/>
          </p:cNvPr>
          <p:cNvSpPr/>
          <p:nvPr/>
        </p:nvSpPr>
        <p:spPr>
          <a:xfrm>
            <a:off x="2437631" y="2063270"/>
            <a:ext cx="572030" cy="29441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4" action="ppaction://hlinksldjump" tooltip="iOS 5: 121 @ +4.7%"/>
          </p:cNvPr>
          <p:cNvSpPr/>
          <p:nvPr/>
        </p:nvSpPr>
        <p:spPr>
          <a:xfrm>
            <a:off x="2437631" y="2357687"/>
            <a:ext cx="572030" cy="277162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4" action="ppaction://hlinksldjump" tooltip="iOS 3: 83 @ -7.9%"/>
          </p:cNvPr>
          <p:cNvSpPr/>
          <p:nvPr/>
        </p:nvSpPr>
        <p:spPr>
          <a:xfrm>
            <a:off x="3009661" y="2063270"/>
            <a:ext cx="377149" cy="288214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4" action="ppaction://hlinksldjump" tooltip="Java ME: 81 @ -6.9%"/>
          </p:cNvPr>
          <p:cNvSpPr/>
          <p:nvPr/>
        </p:nvSpPr>
        <p:spPr>
          <a:xfrm>
            <a:off x="3386811" y="2063270"/>
            <a:ext cx="366389" cy="288214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8" name="Rectangle 187">
            <a:hlinkClick r:id="rId4" action="ppaction://hlinksldjump" tooltip="Windows: 54 @ +11.2%"/>
          </p:cNvPr>
          <p:cNvSpPr/>
          <p:nvPr/>
        </p:nvSpPr>
        <p:spPr>
          <a:xfrm>
            <a:off x="3009661" y="2351484"/>
            <a:ext cx="460018" cy="1546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4" action="ppaction://hlinksldjump" tooltip="Android 2: 45 @ +6.1%"/>
          </p:cNvPr>
          <p:cNvSpPr/>
          <p:nvPr/>
        </p:nvSpPr>
        <p:spPr>
          <a:xfrm>
            <a:off x="3009661" y="2506170"/>
            <a:ext cx="460018" cy="128679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0" name="Rectangle 189">
            <a:hlinkClick r:id="rId4" action="ppaction://hlinksldjump" tooltip="Black berry: 33 @ +10.9%"/>
          </p:cNvPr>
          <p:cNvSpPr/>
          <p:nvPr/>
        </p:nvSpPr>
        <p:spPr>
          <a:xfrm>
            <a:off x="3469679" y="2351484"/>
            <a:ext cx="283521" cy="1536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>
            <a:hlinkClick r:id="rId4" action="ppaction://hlinksldjump" tooltip="Symbian: 19 @ -5.5%"/>
          </p:cNvPr>
          <p:cNvSpPr/>
          <p:nvPr/>
        </p:nvSpPr>
        <p:spPr>
          <a:xfrm>
            <a:off x="3469679" y="2505130"/>
            <a:ext cx="255229" cy="9969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4" action="ppaction://hlinksldjump" tooltip="Android 1: 6 @ +23.9%"/>
          </p:cNvPr>
          <p:cNvSpPr/>
          <p:nvPr/>
        </p:nvSpPr>
        <p:spPr>
          <a:xfrm>
            <a:off x="3469679" y="2604826"/>
            <a:ext cx="255229" cy="300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4" action="ppaction://hlinksldjump" tooltip="Other: 3 @ -1.3%"/>
          </p:cNvPr>
          <p:cNvSpPr/>
          <p:nvPr/>
        </p:nvSpPr>
        <p:spPr>
          <a:xfrm>
            <a:off x="3724908" y="2505130"/>
            <a:ext cx="28292" cy="129719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4" action="ppaction://hlinksldjump" tooltip="Music + Video: 69 @ +1.3%"/>
          </p:cNvPr>
          <p:cNvSpPr/>
          <p:nvPr/>
        </p:nvSpPr>
        <p:spPr>
          <a:xfrm>
            <a:off x="2424931" y="1790700"/>
            <a:ext cx="1340969" cy="856849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4" action="ppaction://hlinksldjump" tooltip="Android 4: 114 @ +1.3%"/>
          </p:cNvPr>
          <p:cNvSpPr/>
          <p:nvPr/>
        </p:nvSpPr>
        <p:spPr>
          <a:xfrm>
            <a:off x="3778600" y="1803400"/>
            <a:ext cx="548181" cy="270412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4" action="ppaction://hlinksldjump" tooltip="iOS 4: 108 @ +11.3%"/>
          </p:cNvPr>
          <p:cNvSpPr/>
          <p:nvPr/>
        </p:nvSpPr>
        <p:spPr>
          <a:xfrm>
            <a:off x="4326782" y="1803400"/>
            <a:ext cx="521897" cy="2704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4" action="ppaction://hlinksldjump" tooltip="iOS 5: 102 @ +18.5%"/>
          </p:cNvPr>
          <p:cNvSpPr/>
          <p:nvPr/>
        </p:nvSpPr>
        <p:spPr>
          <a:xfrm>
            <a:off x="3778600" y="2073812"/>
            <a:ext cx="547290" cy="2429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4" action="ppaction://hlinksldjump" tooltip="Android 3: 97 @ +1.2%"/>
          </p:cNvPr>
          <p:cNvSpPr/>
          <p:nvPr/>
        </p:nvSpPr>
        <p:spPr>
          <a:xfrm>
            <a:off x="4325890" y="2073812"/>
            <a:ext cx="522789" cy="242907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4" action="ppaction://hlinksldjump" tooltip="iOS 3: 72 @ -5.5%"/>
          </p:cNvPr>
          <p:cNvSpPr/>
          <p:nvPr/>
        </p:nvSpPr>
        <p:spPr>
          <a:xfrm>
            <a:off x="3778600" y="2316719"/>
            <a:ext cx="560071" cy="16715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0" name="Rectangle 199">
            <a:hlinkClick r:id="rId4" action="ppaction://hlinksldjump" tooltip="Java ME: 65 @ -6.3%"/>
          </p:cNvPr>
          <p:cNvSpPr/>
          <p:nvPr/>
        </p:nvSpPr>
        <p:spPr>
          <a:xfrm>
            <a:off x="3778600" y="2483875"/>
            <a:ext cx="560071" cy="150974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1" name="Rectangle 200">
            <a:hlinkClick r:id="rId4" action="ppaction://hlinksldjump" tooltip="Windows: 40 @ +4.4%"/>
          </p:cNvPr>
          <p:cNvSpPr/>
          <p:nvPr/>
        </p:nvSpPr>
        <p:spPr>
          <a:xfrm>
            <a:off x="4338672" y="2316719"/>
            <a:ext cx="267503" cy="196515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 201">
            <a:hlinkClick r:id="rId4" action="ppaction://hlinksldjump" tooltip="Android 2: 36 @ +6.2%"/>
          </p:cNvPr>
          <p:cNvSpPr/>
          <p:nvPr/>
        </p:nvSpPr>
        <p:spPr>
          <a:xfrm>
            <a:off x="4606175" y="2316719"/>
            <a:ext cx="242504" cy="196515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 202">
            <a:hlinkClick r:id="rId4" action="ppaction://hlinksldjump" tooltip="Black berry: 25 @ -2.2%"/>
          </p:cNvPr>
          <p:cNvSpPr/>
          <p:nvPr/>
        </p:nvSpPr>
        <p:spPr>
          <a:xfrm>
            <a:off x="4338672" y="2513234"/>
            <a:ext cx="268727" cy="121615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4" action="ppaction://hlinksldjump" tooltip="Symbian: 16 @ -1.3%"/>
          </p:cNvPr>
          <p:cNvSpPr/>
          <p:nvPr/>
        </p:nvSpPr>
        <p:spPr>
          <a:xfrm>
            <a:off x="4607399" y="2513234"/>
            <a:ext cx="191380" cy="108962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4" action="ppaction://hlinksldjump" tooltip="Android 1: 4 @ -2.8%"/>
          </p:cNvPr>
          <p:cNvSpPr/>
          <p:nvPr/>
        </p:nvSpPr>
        <p:spPr>
          <a:xfrm>
            <a:off x="4798779" y="2513234"/>
            <a:ext cx="49899" cy="108962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4" action="ppaction://hlinksldjump" tooltip="Other: 2 @ +7.6%"/>
          </p:cNvPr>
          <p:cNvSpPr/>
          <p:nvPr/>
        </p:nvSpPr>
        <p:spPr>
          <a:xfrm>
            <a:off x="4607399" y="2622196"/>
            <a:ext cx="241280" cy="12653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4" action="ppaction://hlinksldjump" tooltip="Photo: 57 @ +3.7%"/>
          </p:cNvPr>
          <p:cNvSpPr/>
          <p:nvPr/>
        </p:nvSpPr>
        <p:spPr>
          <a:xfrm>
            <a:off x="3765900" y="1790700"/>
            <a:ext cx="1095478" cy="856849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4" action="ppaction://hlinksldjump" tooltip="Android 3: 83 @ +1.8%"/>
          </p:cNvPr>
          <p:cNvSpPr/>
          <p:nvPr/>
        </p:nvSpPr>
        <p:spPr>
          <a:xfrm>
            <a:off x="2437631" y="2660249"/>
            <a:ext cx="419572" cy="255869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4" action="ppaction://hlinksldjump" tooltip="Android 4: 83 @ +2.8%"/>
          </p:cNvPr>
          <p:cNvSpPr/>
          <p:nvPr/>
        </p:nvSpPr>
        <p:spPr>
          <a:xfrm>
            <a:off x="2437631" y="2916118"/>
            <a:ext cx="419572" cy="255729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0" name="Rectangle 209">
            <a:hlinkClick r:id="rId4" action="ppaction://hlinksldjump" tooltip="iOS 4: 78 @ -12.5%"/>
          </p:cNvPr>
          <p:cNvSpPr/>
          <p:nvPr/>
        </p:nvSpPr>
        <p:spPr>
          <a:xfrm>
            <a:off x="2857204" y="2660249"/>
            <a:ext cx="478283" cy="21113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4" action="ppaction://hlinksldjump" tooltip="iOS 5: 72 @ -2.9%"/>
          </p:cNvPr>
          <p:cNvSpPr/>
          <p:nvPr/>
        </p:nvSpPr>
        <p:spPr>
          <a:xfrm>
            <a:off x="3335487" y="2660249"/>
            <a:ext cx="441442" cy="211137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2" name="Rectangle 211">
            <a:hlinkClick r:id="rId4" action="ppaction://hlinksldjump" tooltip="iOS 3: 60 @ +2.5%"/>
          </p:cNvPr>
          <p:cNvSpPr/>
          <p:nvPr/>
        </p:nvSpPr>
        <p:spPr>
          <a:xfrm>
            <a:off x="2857204" y="2871386"/>
            <a:ext cx="483968" cy="159026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3" name="Rectangle 212">
            <a:hlinkClick r:id="rId4" action="ppaction://hlinksldjump" tooltip="Java ME: 53 @ +2.1%"/>
          </p:cNvPr>
          <p:cNvSpPr/>
          <p:nvPr/>
        </p:nvSpPr>
        <p:spPr>
          <a:xfrm>
            <a:off x="2857204" y="3030412"/>
            <a:ext cx="483968" cy="141435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4" name="Rectangle 213">
            <a:hlinkClick r:id="rId4" action="ppaction://hlinksldjump" tooltip="Windows: 34 @ +4.0%"/>
          </p:cNvPr>
          <p:cNvSpPr/>
          <p:nvPr/>
        </p:nvSpPr>
        <p:spPr>
          <a:xfrm>
            <a:off x="3341172" y="2871386"/>
            <a:ext cx="232164" cy="186446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Rectangle 214">
            <a:hlinkClick r:id="rId4" action="ppaction://hlinksldjump" tooltip="Android 2: 29 @ -5.5%"/>
          </p:cNvPr>
          <p:cNvSpPr/>
          <p:nvPr/>
        </p:nvSpPr>
        <p:spPr>
          <a:xfrm>
            <a:off x="3573336" y="2871386"/>
            <a:ext cx="203593" cy="18644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Rectangle 215">
            <a:hlinkClick r:id="rId4" action="ppaction://hlinksldjump" tooltip="Black berry: 21 @ -4.4%"/>
          </p:cNvPr>
          <p:cNvSpPr/>
          <p:nvPr/>
        </p:nvSpPr>
        <p:spPr>
          <a:xfrm>
            <a:off x="3341172" y="3057832"/>
            <a:ext cx="238087" cy="114015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4" action="ppaction://hlinksldjump" tooltip="Symbian: 12 @ +5.6%"/>
          </p:cNvPr>
          <p:cNvSpPr/>
          <p:nvPr/>
        </p:nvSpPr>
        <p:spPr>
          <a:xfrm>
            <a:off x="3579259" y="3057832"/>
            <a:ext cx="197669" cy="81170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4" action="ppaction://hlinksldjump" tooltip="Android 1: 3 @ +8.2%"/>
          </p:cNvPr>
          <p:cNvSpPr/>
          <p:nvPr/>
        </p:nvSpPr>
        <p:spPr>
          <a:xfrm>
            <a:off x="3579259" y="3139002"/>
            <a:ext cx="125236" cy="32845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4" action="ppaction://hlinksldjump" tooltip="Other: 2 @ +17.4%"/>
          </p:cNvPr>
          <p:cNvSpPr/>
          <p:nvPr/>
        </p:nvSpPr>
        <p:spPr>
          <a:xfrm>
            <a:off x="3704495" y="3139002"/>
            <a:ext cx="72434" cy="328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4" action="ppaction://hlinksldjump" tooltip="Business: 44 @ -1.4%"/>
          </p:cNvPr>
          <p:cNvSpPr/>
          <p:nvPr/>
        </p:nvSpPr>
        <p:spPr>
          <a:xfrm>
            <a:off x="2424931" y="2647549"/>
            <a:ext cx="1364698" cy="536998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4" action="ppaction://hlinksldjump" tooltip="Android 4: 71 @ -0.6%"/>
          </p:cNvPr>
          <p:cNvSpPr/>
          <p:nvPr/>
        </p:nvSpPr>
        <p:spPr>
          <a:xfrm>
            <a:off x="3802329" y="2660249"/>
            <a:ext cx="493463" cy="185677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4" action="ppaction://hlinksldjump" tooltip="iOS 4: 64 @ +3.6%"/>
          </p:cNvPr>
          <p:cNvSpPr/>
          <p:nvPr/>
        </p:nvSpPr>
        <p:spPr>
          <a:xfrm>
            <a:off x="3802329" y="2845926"/>
            <a:ext cx="493463" cy="167462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3" name="Rectangle 222">
            <a:hlinkClick r:id="rId4" action="ppaction://hlinksldjump" tooltip="Android 3: 61 @ -1.2%"/>
          </p:cNvPr>
          <p:cNvSpPr/>
          <p:nvPr/>
        </p:nvSpPr>
        <p:spPr>
          <a:xfrm>
            <a:off x="3802329" y="3013388"/>
            <a:ext cx="493463" cy="158459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4" name="Rectangle 223">
            <a:hlinkClick r:id="rId4" action="ppaction://hlinksldjump" tooltip="iOS 5: 55 @ -9.1%"/>
          </p:cNvPr>
          <p:cNvSpPr/>
          <p:nvPr/>
        </p:nvSpPr>
        <p:spPr>
          <a:xfrm>
            <a:off x="4295792" y="2660249"/>
            <a:ext cx="306781" cy="229798"/>
          </a:xfrm>
          <a:prstGeom prst="rect">
            <a:avLst/>
          </a:prstGeom>
          <a:solidFill>
            <a:srgbClr val="FF1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Rectangle 224">
            <a:hlinkClick r:id="rId4" action="ppaction://hlinksldjump" tooltip="iOS 3: 44 @ -3.9%"/>
          </p:cNvPr>
          <p:cNvSpPr/>
          <p:nvPr/>
        </p:nvSpPr>
        <p:spPr>
          <a:xfrm>
            <a:off x="4602573" y="2660249"/>
            <a:ext cx="246106" cy="229798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Rectangle 225">
            <a:hlinkClick r:id="rId4" action="ppaction://hlinksldjump" tooltip="Java ME: 40 @ -3.3%"/>
          </p:cNvPr>
          <p:cNvSpPr/>
          <p:nvPr/>
        </p:nvSpPr>
        <p:spPr>
          <a:xfrm>
            <a:off x="4295792" y="2890047"/>
            <a:ext cx="327828" cy="155340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7" name="Rectangle 226">
            <a:hlinkClick r:id="rId4" action="ppaction://hlinksldjump" tooltip="Windows: 27 @ +7.2%"/>
          </p:cNvPr>
          <p:cNvSpPr/>
          <p:nvPr/>
        </p:nvSpPr>
        <p:spPr>
          <a:xfrm>
            <a:off x="4623619" y="2890047"/>
            <a:ext cx="225059" cy="155340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Rectangle 227">
            <a:hlinkClick r:id="rId4" action="ppaction://hlinksldjump" tooltip="Android 2: 23 @ +6.9%"/>
          </p:cNvPr>
          <p:cNvSpPr/>
          <p:nvPr/>
        </p:nvSpPr>
        <p:spPr>
          <a:xfrm>
            <a:off x="4295792" y="3045387"/>
            <a:ext cx="233714" cy="126460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Rectangle 228">
            <a:hlinkClick r:id="rId4" action="ppaction://hlinksldjump" tooltip="Black berry: 17 @ -4.6%"/>
          </p:cNvPr>
          <p:cNvSpPr/>
          <p:nvPr/>
        </p:nvSpPr>
        <p:spPr>
          <a:xfrm>
            <a:off x="4529506" y="3045387"/>
            <a:ext cx="168803" cy="126460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Rectangle 229">
            <a:hlinkClick r:id="rId4" action="ppaction://hlinksldjump" tooltip="Symbian: 11 @ +14.0%"/>
          </p:cNvPr>
          <p:cNvSpPr/>
          <p:nvPr/>
        </p:nvSpPr>
        <p:spPr>
          <a:xfrm>
            <a:off x="4698309" y="3045387"/>
            <a:ext cx="150369" cy="906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Rectangle 230">
            <a:hlinkClick r:id="rId4" action="ppaction://hlinksldjump" tooltip="Android 1: 3 @ +3.5%"/>
          </p:cNvPr>
          <p:cNvSpPr/>
          <p:nvPr/>
        </p:nvSpPr>
        <p:spPr>
          <a:xfrm>
            <a:off x="4698309" y="3136004"/>
            <a:ext cx="98594" cy="35843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4" action="ppaction://hlinksldjump" tooltip="Other: 1 @ +13.7%"/>
          </p:cNvPr>
          <p:cNvSpPr/>
          <p:nvPr/>
        </p:nvSpPr>
        <p:spPr>
          <a:xfrm>
            <a:off x="4796903" y="3136004"/>
            <a:ext cx="51775" cy="358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4" action="ppaction://hlinksldjump" tooltip="Entertainment: 35 @ -0.8%"/>
          </p:cNvPr>
          <p:cNvSpPr/>
          <p:nvPr/>
        </p:nvSpPr>
        <p:spPr>
          <a:xfrm>
            <a:off x="3789629" y="2647549"/>
            <a:ext cx="1071750" cy="536998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4" action="ppaction://hlinksldjump" tooltip="Android 4: 53 @ -5.7%"/>
          </p:cNvPr>
          <p:cNvSpPr/>
          <p:nvPr/>
        </p:nvSpPr>
        <p:spPr>
          <a:xfrm>
            <a:off x="2437631" y="3197247"/>
            <a:ext cx="433041" cy="156656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5" name="Rectangle 234">
            <a:hlinkClick r:id="rId4" action="ppaction://hlinksldjump" tooltip="Android 3: 52 @ +12.1%"/>
          </p:cNvPr>
          <p:cNvSpPr/>
          <p:nvPr/>
        </p:nvSpPr>
        <p:spPr>
          <a:xfrm>
            <a:off x="2437631" y="3353903"/>
            <a:ext cx="433041" cy="1538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6" name="Rectangle 235">
            <a:hlinkClick r:id="rId4" action="ppaction://hlinksldjump" tooltip="iOS 4: 50 @ -0.6%"/>
          </p:cNvPr>
          <p:cNvSpPr/>
          <p:nvPr/>
        </p:nvSpPr>
        <p:spPr>
          <a:xfrm>
            <a:off x="2437631" y="3507760"/>
            <a:ext cx="433041" cy="146692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7" name="Rectangle 236">
            <a:hlinkClick r:id="rId4" action="ppaction://hlinksldjump" tooltip="iOS 5: 47 @ +1.4%"/>
          </p:cNvPr>
          <p:cNvSpPr/>
          <p:nvPr/>
        </p:nvSpPr>
        <p:spPr>
          <a:xfrm>
            <a:off x="2870672" y="3197247"/>
            <a:ext cx="278403" cy="213895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>
            <a:hlinkClick r:id="rId4" action="ppaction://hlinksldjump" tooltip="iOS 3: 39 @ +19.3%"/>
          </p:cNvPr>
          <p:cNvSpPr/>
          <p:nvPr/>
        </p:nvSpPr>
        <p:spPr>
          <a:xfrm>
            <a:off x="3149075" y="3197247"/>
            <a:ext cx="233229" cy="2138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>
            <a:hlinkClick r:id="rId4" action="ppaction://hlinksldjump" tooltip="Java ME: 32 @ -5.6%"/>
          </p:cNvPr>
          <p:cNvSpPr/>
          <p:nvPr/>
        </p:nvSpPr>
        <p:spPr>
          <a:xfrm>
            <a:off x="2870672" y="3411142"/>
            <a:ext cx="274171" cy="148038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Rectangle 239">
            <a:hlinkClick r:id="rId4" action="ppaction://hlinksldjump" tooltip="Windows: 21 @ +5.9%"/>
          </p:cNvPr>
          <p:cNvSpPr/>
          <p:nvPr/>
        </p:nvSpPr>
        <p:spPr>
          <a:xfrm>
            <a:off x="2870672" y="3559180"/>
            <a:ext cx="274171" cy="95272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>
            <a:hlinkClick r:id="rId4" action="ppaction://hlinksldjump" tooltip="Android 2: 19 @ +12.9%"/>
          </p:cNvPr>
          <p:cNvSpPr/>
          <p:nvPr/>
        </p:nvSpPr>
        <p:spPr>
          <a:xfrm>
            <a:off x="3144843" y="3411142"/>
            <a:ext cx="237461" cy="1041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>
            <a:hlinkClick r:id="rId4" action="ppaction://hlinksldjump" tooltip="Black berry: 14 @ +7.3%"/>
          </p:cNvPr>
          <p:cNvSpPr/>
          <p:nvPr/>
        </p:nvSpPr>
        <p:spPr>
          <a:xfrm>
            <a:off x="3144843" y="3515262"/>
            <a:ext cx="237461" cy="76580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4" action="ppaction://hlinksldjump" tooltip="Symbian: 8 @ +1.3%"/>
          </p:cNvPr>
          <p:cNvSpPr/>
          <p:nvPr/>
        </p:nvSpPr>
        <p:spPr>
          <a:xfrm>
            <a:off x="3144843" y="3591842"/>
            <a:ext cx="172090" cy="62610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4" action="ppaction://hlinksldjump" tooltip="Android 1: 2 @ +4.6%"/>
          </p:cNvPr>
          <p:cNvSpPr/>
          <p:nvPr/>
        </p:nvSpPr>
        <p:spPr>
          <a:xfrm>
            <a:off x="3316933" y="3591842"/>
            <a:ext cx="65371" cy="43254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4" action="ppaction://hlinksldjump" tooltip="Other: 1 @ +7.7%"/>
          </p:cNvPr>
          <p:cNvSpPr/>
          <p:nvPr/>
        </p:nvSpPr>
        <p:spPr>
          <a:xfrm>
            <a:off x="3316933" y="3635095"/>
            <a:ext cx="65371" cy="19357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4" action="ppaction://hlinksldjump" tooltip="Travel: 28 @ +3.6%"/>
          </p:cNvPr>
          <p:cNvSpPr/>
          <p:nvPr/>
        </p:nvSpPr>
        <p:spPr>
          <a:xfrm>
            <a:off x="2424931" y="3184547"/>
            <a:ext cx="970073" cy="482605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4" action="ppaction://hlinksldjump" tooltip="iOS 4: 48 @ +28.9%"/>
          </p:cNvPr>
          <p:cNvSpPr/>
          <p:nvPr/>
        </p:nvSpPr>
        <p:spPr>
          <a:xfrm>
            <a:off x="2437631" y="3679852"/>
            <a:ext cx="308357" cy="1954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Rectangle 247">
            <a:hlinkClick r:id="rId4" action="ppaction://hlinksldjump" tooltip="Android 4: 46 @ +8.2%"/>
          </p:cNvPr>
          <p:cNvSpPr/>
          <p:nvPr/>
        </p:nvSpPr>
        <p:spPr>
          <a:xfrm>
            <a:off x="2437631" y="3875340"/>
            <a:ext cx="308357" cy="188570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Rectangle 248">
            <a:hlinkClick r:id="rId4" action="ppaction://hlinksldjump" tooltip="Android 3: 43 @ +8.0%"/>
          </p:cNvPr>
          <p:cNvSpPr/>
          <p:nvPr/>
        </p:nvSpPr>
        <p:spPr>
          <a:xfrm>
            <a:off x="2745988" y="3679852"/>
            <a:ext cx="326372" cy="166946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50" name="Rectangle 249">
            <a:hlinkClick r:id="rId4" action="ppaction://hlinksldjump" tooltip="iOS 5: 41 @ +5.6%"/>
          </p:cNvPr>
          <p:cNvSpPr/>
          <p:nvPr/>
        </p:nvSpPr>
        <p:spPr>
          <a:xfrm>
            <a:off x="3072360" y="3679852"/>
            <a:ext cx="309944" cy="166946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4" action="ppaction://hlinksldjump" tooltip="iOS 3: 30 @ -0.3%"/>
          </p:cNvPr>
          <p:cNvSpPr/>
          <p:nvPr/>
        </p:nvSpPr>
        <p:spPr>
          <a:xfrm>
            <a:off x="2745988" y="3846798"/>
            <a:ext cx="332088" cy="114174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52" name="Rectangle 251">
            <a:hlinkClick r:id="rId4" action="ppaction://hlinksldjump" tooltip="Java ME: 27 @ +1.1%"/>
          </p:cNvPr>
          <p:cNvSpPr/>
          <p:nvPr/>
        </p:nvSpPr>
        <p:spPr>
          <a:xfrm>
            <a:off x="2745988" y="3960972"/>
            <a:ext cx="332088" cy="102938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53" name="Rectangle 252">
            <a:hlinkClick r:id="rId4" action="ppaction://hlinksldjump" tooltip="Android 2: 17 @ +19.2%"/>
          </p:cNvPr>
          <p:cNvSpPr/>
          <p:nvPr/>
        </p:nvSpPr>
        <p:spPr>
          <a:xfrm>
            <a:off x="3078076" y="3846798"/>
            <a:ext cx="155322" cy="1344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4" action="ppaction://hlinksldjump" tooltip="Windows: 16 @ -9.6%"/>
          </p:cNvPr>
          <p:cNvSpPr/>
          <p:nvPr/>
        </p:nvSpPr>
        <p:spPr>
          <a:xfrm>
            <a:off x="3233398" y="3846798"/>
            <a:ext cx="148906" cy="134457"/>
          </a:xfrm>
          <a:prstGeom prst="rect">
            <a:avLst/>
          </a:prstGeom>
          <a:solidFill>
            <a:srgbClr val="FF0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4" action="ppaction://hlinksldjump" tooltip="Black berry: 11 @ +6.5%"/>
          </p:cNvPr>
          <p:cNvSpPr/>
          <p:nvPr/>
        </p:nvSpPr>
        <p:spPr>
          <a:xfrm>
            <a:off x="3078076" y="3981255"/>
            <a:ext cx="162438" cy="82655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4" action="ppaction://hlinksldjump" tooltip="Symbian: 7 @ +2.3%"/>
          </p:cNvPr>
          <p:cNvSpPr/>
          <p:nvPr/>
        </p:nvSpPr>
        <p:spPr>
          <a:xfrm>
            <a:off x="3240514" y="3981255"/>
            <a:ext cx="141790" cy="59727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4" action="ppaction://hlinksldjump" tooltip="Android 1: 2 @ +13.0%"/>
          </p:cNvPr>
          <p:cNvSpPr/>
          <p:nvPr/>
        </p:nvSpPr>
        <p:spPr>
          <a:xfrm>
            <a:off x="3240514" y="4040982"/>
            <a:ext cx="92716" cy="22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4" action="ppaction://hlinksldjump" tooltip="Other: 1 @ +14.6%"/>
          </p:cNvPr>
          <p:cNvSpPr/>
          <p:nvPr/>
        </p:nvSpPr>
        <p:spPr>
          <a:xfrm>
            <a:off x="3333231" y="4040982"/>
            <a:ext cx="49074" cy="22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4" action="ppaction://hlinksldjump" tooltip="Family: 24 @ +8.2%"/>
          </p:cNvPr>
          <p:cNvSpPr/>
          <p:nvPr/>
        </p:nvSpPr>
        <p:spPr>
          <a:xfrm>
            <a:off x="2424931" y="3667152"/>
            <a:ext cx="970073" cy="409458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4" action="ppaction://hlinksldjump" tooltip="Android 4: 34 @ +2.3%"/>
          </p:cNvPr>
          <p:cNvSpPr/>
          <p:nvPr/>
        </p:nvSpPr>
        <p:spPr>
          <a:xfrm>
            <a:off x="3407704" y="3197247"/>
            <a:ext cx="246927" cy="173365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Rectangle 260">
            <a:hlinkClick r:id="rId4" action="ppaction://hlinksldjump" tooltip="iOS 4: 34 @ +16.5%"/>
          </p:cNvPr>
          <p:cNvSpPr/>
          <p:nvPr/>
        </p:nvSpPr>
        <p:spPr>
          <a:xfrm>
            <a:off x="3407704" y="3370612"/>
            <a:ext cx="246927" cy="1714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Rectangle 261">
            <a:hlinkClick r:id="rId4" action="ppaction://hlinksldjump" tooltip="iOS 5: 29 @ +2.8%"/>
          </p:cNvPr>
          <p:cNvSpPr/>
          <p:nvPr/>
        </p:nvSpPr>
        <p:spPr>
          <a:xfrm>
            <a:off x="3654631" y="3197247"/>
            <a:ext cx="262100" cy="138077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Rectangle 262">
            <a:hlinkClick r:id="rId4" action="ppaction://hlinksldjump" tooltip="Android 3: 29 @ -7.6%"/>
          </p:cNvPr>
          <p:cNvSpPr/>
          <p:nvPr/>
        </p:nvSpPr>
        <p:spPr>
          <a:xfrm>
            <a:off x="3916731" y="3197247"/>
            <a:ext cx="257703" cy="138077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>
            <a:hlinkClick r:id="rId4" action="ppaction://hlinksldjump" tooltip="iOS 3: 24 @ +6.8%"/>
          </p:cNvPr>
          <p:cNvSpPr/>
          <p:nvPr/>
        </p:nvSpPr>
        <p:spPr>
          <a:xfrm>
            <a:off x="3654631" y="3335324"/>
            <a:ext cx="278727" cy="106854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>
            <a:hlinkClick r:id="rId4" action="ppaction://hlinksldjump" tooltip="Java ME: 22 @ +1.1%"/>
          </p:cNvPr>
          <p:cNvSpPr/>
          <p:nvPr/>
        </p:nvSpPr>
        <p:spPr>
          <a:xfrm>
            <a:off x="3654631" y="3442177"/>
            <a:ext cx="278727" cy="9985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ectangle 265">
            <a:hlinkClick r:id="rId4" action="ppaction://hlinksldjump" tooltip="Windows: 14 @ +9.2%"/>
          </p:cNvPr>
          <p:cNvSpPr/>
          <p:nvPr/>
        </p:nvSpPr>
        <p:spPr>
          <a:xfrm>
            <a:off x="3933358" y="3335324"/>
            <a:ext cx="241076" cy="71192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ectangle 266">
            <a:hlinkClick r:id="rId4" action="ppaction://hlinksldjump" tooltip="Android 2: 11 @ -7.1%"/>
          </p:cNvPr>
          <p:cNvSpPr/>
          <p:nvPr/>
        </p:nvSpPr>
        <p:spPr>
          <a:xfrm>
            <a:off x="3933358" y="3406516"/>
            <a:ext cx="135094" cy="96648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ectangle 267">
            <a:hlinkClick r:id="rId4" action="ppaction://hlinksldjump" tooltip="Black berry: 8 @ -2.3%"/>
          </p:cNvPr>
          <p:cNvSpPr/>
          <p:nvPr/>
        </p:nvSpPr>
        <p:spPr>
          <a:xfrm>
            <a:off x="4068452" y="3406516"/>
            <a:ext cx="105982" cy="96648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ectangle 268">
            <a:hlinkClick r:id="rId4" action="ppaction://hlinksldjump" tooltip="Symbian: 5 @ -4.3%"/>
          </p:cNvPr>
          <p:cNvSpPr/>
          <p:nvPr/>
        </p:nvSpPr>
        <p:spPr>
          <a:xfrm>
            <a:off x="3933358" y="3503164"/>
            <a:ext cx="166976" cy="38868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ectangle 269">
            <a:hlinkClick r:id="rId4" action="ppaction://hlinksldjump" tooltip="Android 1: 1 @ +24.4%"/>
          </p:cNvPr>
          <p:cNvSpPr/>
          <p:nvPr/>
        </p:nvSpPr>
        <p:spPr>
          <a:xfrm>
            <a:off x="4100334" y="3503164"/>
            <a:ext cx="74100" cy="250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4" action="ppaction://hlinksldjump" tooltip="Other: 1 @ +23.4%"/>
          </p:cNvPr>
          <p:cNvSpPr/>
          <p:nvPr/>
        </p:nvSpPr>
        <p:spPr>
          <a:xfrm>
            <a:off x="4100334" y="3528238"/>
            <a:ext cx="74100" cy="137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4" action="ppaction://hlinksldjump" tooltip="Weather: 18 @ +3.0%"/>
          </p:cNvPr>
          <p:cNvSpPr/>
          <p:nvPr/>
        </p:nvSpPr>
        <p:spPr>
          <a:xfrm>
            <a:off x="3395004" y="3184547"/>
            <a:ext cx="792130" cy="370185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3" name="Rectangle 272">
            <a:hlinkClick r:id="rId4" action="ppaction://hlinksldjump" tooltip="iOS 4: 29 @ +12.8%"/>
          </p:cNvPr>
          <p:cNvSpPr/>
          <p:nvPr/>
        </p:nvSpPr>
        <p:spPr>
          <a:xfrm>
            <a:off x="4199834" y="3197247"/>
            <a:ext cx="223113" cy="1597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ectangle 273">
            <a:hlinkClick r:id="rId4" action="ppaction://hlinksldjump" tooltip="iOS 5: 28 @ -2.2%"/>
          </p:cNvPr>
          <p:cNvSpPr/>
          <p:nvPr/>
        </p:nvSpPr>
        <p:spPr>
          <a:xfrm>
            <a:off x="4422947" y="3197247"/>
            <a:ext cx="213458" cy="159796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ectangle 274">
            <a:hlinkClick r:id="rId4" action="ppaction://hlinksldjump" tooltip="Android 4: 27 @ -6.9%"/>
          </p:cNvPr>
          <p:cNvSpPr/>
          <p:nvPr/>
        </p:nvSpPr>
        <p:spPr>
          <a:xfrm>
            <a:off x="4636405" y="3197247"/>
            <a:ext cx="212274" cy="159796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Rectangle 275">
            <a:hlinkClick r:id="rId4" action="ppaction://hlinksldjump" tooltip="Android 3: 26 @ +5.9%"/>
          </p:cNvPr>
          <p:cNvSpPr/>
          <p:nvPr/>
        </p:nvSpPr>
        <p:spPr>
          <a:xfrm>
            <a:off x="4199834" y="3357043"/>
            <a:ext cx="297831" cy="108000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>
            <a:hlinkClick r:id="rId4" action="ppaction://hlinksldjump" tooltip="Java ME: 19 @ +9.2%"/>
          </p:cNvPr>
          <p:cNvSpPr/>
          <p:nvPr/>
        </p:nvSpPr>
        <p:spPr>
          <a:xfrm>
            <a:off x="4199834" y="3465043"/>
            <a:ext cx="297831" cy="76988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>
            <a:hlinkClick r:id="rId4" action="ppaction://hlinksldjump" tooltip="iOS 3: 18 @ -8.3%"/>
          </p:cNvPr>
          <p:cNvSpPr/>
          <p:nvPr/>
        </p:nvSpPr>
        <p:spPr>
          <a:xfrm>
            <a:off x="4497665" y="3357043"/>
            <a:ext cx="222479" cy="102190"/>
          </a:xfrm>
          <a:prstGeom prst="rect">
            <a:avLst/>
          </a:prstGeom>
          <a:solidFill>
            <a:srgbClr val="FF2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>
            <a:hlinkClick r:id="rId4" action="ppaction://hlinksldjump" tooltip="Android 2: 11 @ +12.1%"/>
          </p:cNvPr>
          <p:cNvSpPr/>
          <p:nvPr/>
        </p:nvSpPr>
        <p:spPr>
          <a:xfrm>
            <a:off x="4720144" y="3357043"/>
            <a:ext cx="128535" cy="1021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>
            <a:hlinkClick r:id="rId4" action="ppaction://hlinksldjump" tooltip="Windows: 10 @ -13.2%"/>
          </p:cNvPr>
          <p:cNvSpPr/>
          <p:nvPr/>
        </p:nvSpPr>
        <p:spPr>
          <a:xfrm>
            <a:off x="4497665" y="3459233"/>
            <a:ext cx="148104" cy="8279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ectangle 280">
            <a:hlinkClick r:id="rId4" action="ppaction://hlinksldjump" tooltip="Black berry: 7 @ +5.8%"/>
          </p:cNvPr>
          <p:cNvSpPr/>
          <p:nvPr/>
        </p:nvSpPr>
        <p:spPr>
          <a:xfrm>
            <a:off x="4645769" y="3459233"/>
            <a:ext cx="110876" cy="82799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ectangle 281">
            <a:hlinkClick r:id="rId4" action="ppaction://hlinksldjump" tooltip="Symbian: 5 @ +9.0%"/>
          </p:cNvPr>
          <p:cNvSpPr/>
          <p:nvPr/>
        </p:nvSpPr>
        <p:spPr>
          <a:xfrm>
            <a:off x="4756645" y="3459233"/>
            <a:ext cx="92034" cy="60898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>
            <a:hlinkClick r:id="rId4" action="ppaction://hlinksldjump" tooltip="Android 1: 1 @ +3.1%"/>
          </p:cNvPr>
          <p:cNvSpPr/>
          <p:nvPr/>
        </p:nvSpPr>
        <p:spPr>
          <a:xfrm>
            <a:off x="4756645" y="3520131"/>
            <a:ext cx="62030" cy="21901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>
            <a:hlinkClick r:id="rId4" action="ppaction://hlinksldjump" tooltip="Other: 1 @ -19.3%"/>
          </p:cNvPr>
          <p:cNvSpPr/>
          <p:nvPr/>
        </p:nvSpPr>
        <p:spPr>
          <a:xfrm>
            <a:off x="4818675" y="3520131"/>
            <a:ext cx="30003" cy="2190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4" action="ppaction://hlinksldjump" tooltip="Social: 15 @ +1.3%"/>
          </p:cNvPr>
          <p:cNvSpPr/>
          <p:nvPr/>
        </p:nvSpPr>
        <p:spPr>
          <a:xfrm>
            <a:off x="4187134" y="3184547"/>
            <a:ext cx="674245" cy="370185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6" name="Rectangle 285">
            <a:hlinkClick r:id="rId4" action="ppaction://hlinksldjump" tooltip="Android 4: 23 @ +2.7%"/>
          </p:cNvPr>
          <p:cNvSpPr/>
          <p:nvPr/>
        </p:nvSpPr>
        <p:spPr>
          <a:xfrm>
            <a:off x="3407704" y="3567432"/>
            <a:ext cx="211621" cy="131524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Rectangle 286">
            <a:hlinkClick r:id="rId4" action="ppaction://hlinksldjump" tooltip="Android 3: 23 @ +6.6%"/>
          </p:cNvPr>
          <p:cNvSpPr/>
          <p:nvPr/>
        </p:nvSpPr>
        <p:spPr>
          <a:xfrm>
            <a:off x="3407704" y="3698955"/>
            <a:ext cx="211621" cy="129752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>
            <a:hlinkClick r:id="rId4" action="ppaction://hlinksldjump" tooltip="iOS 4: 22 @ +12.3%"/>
          </p:cNvPr>
          <p:cNvSpPr/>
          <p:nvPr/>
        </p:nvSpPr>
        <p:spPr>
          <a:xfrm>
            <a:off x="3619325" y="3567432"/>
            <a:ext cx="241382" cy="112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>
            <a:hlinkClick r:id="rId4" action="ppaction://hlinksldjump" tooltip="iOS 5: 20 @ +2.1%"/>
          </p:cNvPr>
          <p:cNvSpPr/>
          <p:nvPr/>
        </p:nvSpPr>
        <p:spPr>
          <a:xfrm>
            <a:off x="3860707" y="3567432"/>
            <a:ext cx="220727" cy="112188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>
            <a:hlinkClick r:id="rId4" action="ppaction://hlinksldjump" tooltip="iOS 3: 15 @ -5.7%"/>
          </p:cNvPr>
          <p:cNvSpPr/>
          <p:nvPr/>
        </p:nvSpPr>
        <p:spPr>
          <a:xfrm>
            <a:off x="3619325" y="3679620"/>
            <a:ext cx="239413" cy="74941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>
            <a:hlinkClick r:id="rId4" action="ppaction://hlinksldjump" tooltip="Java ME: 15 @ +3.8%"/>
          </p:cNvPr>
          <p:cNvSpPr/>
          <p:nvPr/>
        </p:nvSpPr>
        <p:spPr>
          <a:xfrm>
            <a:off x="3619325" y="3754561"/>
            <a:ext cx="239413" cy="74147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>
            <a:hlinkClick r:id="rId4" action="ppaction://hlinksldjump" tooltip="Windows: 9 @ +2.3%"/>
          </p:cNvPr>
          <p:cNvSpPr/>
          <p:nvPr/>
        </p:nvSpPr>
        <p:spPr>
          <a:xfrm>
            <a:off x="3858738" y="3679620"/>
            <a:ext cx="119737" cy="90316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hlinkClick r:id="rId4" action="ppaction://hlinksldjump" tooltip="Android 2: 8 @ +4.9%"/>
          </p:cNvPr>
          <p:cNvSpPr/>
          <p:nvPr/>
        </p:nvSpPr>
        <p:spPr>
          <a:xfrm>
            <a:off x="3978475" y="3679620"/>
            <a:ext cx="102959" cy="90316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Rectangle 293">
            <a:hlinkClick r:id="rId4" action="ppaction://hlinksldjump" tooltip="Black berry: 6 @ +12.5%"/>
          </p:cNvPr>
          <p:cNvSpPr/>
          <p:nvPr/>
        </p:nvSpPr>
        <p:spPr>
          <a:xfrm>
            <a:off x="3858738" y="3769935"/>
            <a:ext cx="130425" cy="587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>
            <a:hlinkClick r:id="rId4" action="ppaction://hlinksldjump" tooltip="Symbian: 3 @ -3.5%"/>
          </p:cNvPr>
          <p:cNvSpPr/>
          <p:nvPr/>
        </p:nvSpPr>
        <p:spPr>
          <a:xfrm>
            <a:off x="3989162" y="3769935"/>
            <a:ext cx="92272" cy="42136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Rectangle 295">
            <a:hlinkClick r:id="rId4" action="ppaction://hlinksldjump" tooltip="Android 1: 1 @ -8.5%"/>
          </p:cNvPr>
          <p:cNvSpPr/>
          <p:nvPr/>
        </p:nvSpPr>
        <p:spPr>
          <a:xfrm>
            <a:off x="3989162" y="3812071"/>
            <a:ext cx="64944" cy="16636"/>
          </a:xfrm>
          <a:prstGeom prst="rect">
            <a:avLst/>
          </a:prstGeom>
          <a:solidFill>
            <a:srgbClr val="FF2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>
            <a:hlinkClick r:id="rId4" action="ppaction://hlinksldjump" tooltip="Other: 0 @ -22.4%"/>
          </p:cNvPr>
          <p:cNvSpPr/>
          <p:nvPr/>
        </p:nvSpPr>
        <p:spPr>
          <a:xfrm>
            <a:off x="4054106" y="3812071"/>
            <a:ext cx="27328" cy="166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4" action="ppaction://hlinksldjump" tooltip="Lifestyle: 12 @ +3.9%"/>
          </p:cNvPr>
          <p:cNvSpPr/>
          <p:nvPr/>
        </p:nvSpPr>
        <p:spPr>
          <a:xfrm>
            <a:off x="3395004" y="3554732"/>
            <a:ext cx="699130" cy="286676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99" name="Rectangle 298">
            <a:hlinkClick r:id="rId4" action="ppaction://hlinksldjump" tooltip="Android 4: 20 @ +2.7%"/>
          </p:cNvPr>
          <p:cNvSpPr/>
          <p:nvPr/>
        </p:nvSpPr>
        <p:spPr>
          <a:xfrm>
            <a:off x="3407704" y="3854107"/>
            <a:ext cx="216961" cy="108559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Rectangle 299">
            <a:hlinkClick r:id="rId4" action="ppaction://hlinksldjump" tooltip="Android 3: 19 @ +26.7%"/>
          </p:cNvPr>
          <p:cNvSpPr/>
          <p:nvPr/>
        </p:nvSpPr>
        <p:spPr>
          <a:xfrm>
            <a:off x="3407704" y="3962666"/>
            <a:ext cx="216961" cy="1012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Rectangle 300">
            <a:hlinkClick r:id="rId4" action="ppaction://hlinksldjump" tooltip="iOS 5: 18 @ +21.4%"/>
          </p:cNvPr>
          <p:cNvSpPr/>
          <p:nvPr/>
        </p:nvSpPr>
        <p:spPr>
          <a:xfrm>
            <a:off x="3624666" y="3854107"/>
            <a:ext cx="199906" cy="1051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ectangle 301">
            <a:hlinkClick r:id="rId4" action="ppaction://hlinksldjump" tooltip="iOS 4: 18 @ +1.3%"/>
          </p:cNvPr>
          <p:cNvSpPr/>
          <p:nvPr/>
        </p:nvSpPr>
        <p:spPr>
          <a:xfrm>
            <a:off x="3624666" y="3959264"/>
            <a:ext cx="199906" cy="104646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Rectangle 302">
            <a:hlinkClick r:id="rId4" action="ppaction://hlinksldjump" tooltip="iOS 3: 12 @ +3.7%"/>
          </p:cNvPr>
          <p:cNvSpPr/>
          <p:nvPr/>
        </p:nvSpPr>
        <p:spPr>
          <a:xfrm>
            <a:off x="3824571" y="3854107"/>
            <a:ext cx="131257" cy="107930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Rectangle 303">
            <a:hlinkClick r:id="rId4" action="ppaction://hlinksldjump" tooltip="Java ME: 11 @ -2.1%"/>
          </p:cNvPr>
          <p:cNvSpPr/>
          <p:nvPr/>
        </p:nvSpPr>
        <p:spPr>
          <a:xfrm>
            <a:off x="3955828" y="3854107"/>
            <a:ext cx="125606" cy="107930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Rectangle 304">
            <a:hlinkClick r:id="rId4" action="ppaction://hlinksldjump" tooltip="Windows: 7 @ +0.5%"/>
          </p:cNvPr>
          <p:cNvSpPr/>
          <p:nvPr/>
        </p:nvSpPr>
        <p:spPr>
          <a:xfrm>
            <a:off x="3824571" y="3962037"/>
            <a:ext cx="153328" cy="52084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Rectangle 305">
            <a:hlinkClick r:id="rId4" action="ppaction://hlinksldjump" tooltip="Android 2: 6 @ +11.3%"/>
          </p:cNvPr>
          <p:cNvSpPr/>
          <p:nvPr/>
        </p:nvSpPr>
        <p:spPr>
          <a:xfrm>
            <a:off x="3824571" y="4014121"/>
            <a:ext cx="153328" cy="497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>
            <a:hlinkClick r:id="rId4" action="ppaction://hlinksldjump" tooltip="Black berry: 5 @ +8.1%"/>
          </p:cNvPr>
          <p:cNvSpPr/>
          <p:nvPr/>
        </p:nvSpPr>
        <p:spPr>
          <a:xfrm>
            <a:off x="3977899" y="3962037"/>
            <a:ext cx="103535" cy="53133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4" action="ppaction://hlinksldjump" tooltip="Symbian: 3 @ +31.4%"/>
          </p:cNvPr>
          <p:cNvSpPr/>
          <p:nvPr/>
        </p:nvSpPr>
        <p:spPr>
          <a:xfrm>
            <a:off x="3977899" y="4015170"/>
            <a:ext cx="95283" cy="385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4" action="ppaction://hlinksldjump" tooltip="Android 1: 1 @ +2.1%"/>
          </p:cNvPr>
          <p:cNvSpPr/>
          <p:nvPr/>
        </p:nvSpPr>
        <p:spPr>
          <a:xfrm>
            <a:off x="3977899" y="4053707"/>
            <a:ext cx="95283" cy="10203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4" action="ppaction://hlinksldjump" tooltip="Other: 0 @ +1.7%"/>
          </p:cNvPr>
          <p:cNvSpPr/>
          <p:nvPr/>
        </p:nvSpPr>
        <p:spPr>
          <a:xfrm>
            <a:off x="4073182" y="4015170"/>
            <a:ext cx="8252" cy="48740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Rectangle 310">
            <a:hlinkClick r:id="rId4" action="ppaction://hlinksldjump" tooltip="Sports: 10 @ +8.9%"/>
          </p:cNvPr>
          <p:cNvSpPr/>
          <p:nvPr/>
        </p:nvSpPr>
        <p:spPr>
          <a:xfrm>
            <a:off x="3395004" y="3841407"/>
            <a:ext cx="699130" cy="235203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2" name="Rectangle 311">
            <a:hlinkClick r:id="rId4" action="ppaction://hlinksldjump" tooltip="Android 4: 13 @ -2.6%"/>
          </p:cNvPr>
          <p:cNvSpPr/>
          <p:nvPr/>
        </p:nvSpPr>
        <p:spPr>
          <a:xfrm>
            <a:off x="4106834" y="3567432"/>
            <a:ext cx="201776" cy="72924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Rectangle 312">
            <a:hlinkClick r:id="rId4" action="ppaction://hlinksldjump" tooltip="Android 3: 12 @ +3.4%"/>
          </p:cNvPr>
          <p:cNvSpPr/>
          <p:nvPr/>
        </p:nvSpPr>
        <p:spPr>
          <a:xfrm>
            <a:off x="4308611" y="3567432"/>
            <a:ext cx="200710" cy="72924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Rectangle 313">
            <a:hlinkClick r:id="rId4" action="ppaction://hlinksldjump" tooltip="iOS 4: 12 @ +0.4%"/>
          </p:cNvPr>
          <p:cNvSpPr/>
          <p:nvPr/>
        </p:nvSpPr>
        <p:spPr>
          <a:xfrm>
            <a:off x="4106834" y="3640355"/>
            <a:ext cx="174766" cy="83119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Rectangle 314">
            <a:hlinkClick r:id="rId4" action="ppaction://hlinksldjump" tooltip="iOS 5: 12 @ +0.2%"/>
          </p:cNvPr>
          <p:cNvSpPr/>
          <p:nvPr/>
        </p:nvSpPr>
        <p:spPr>
          <a:xfrm>
            <a:off x="4106834" y="3723474"/>
            <a:ext cx="174766" cy="81597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Rectangle 315">
            <a:hlinkClick r:id="rId4" action="ppaction://hlinksldjump" tooltip="iOS 3: 9 @ -5.8%"/>
          </p:cNvPr>
          <p:cNvSpPr/>
          <p:nvPr/>
        </p:nvSpPr>
        <p:spPr>
          <a:xfrm>
            <a:off x="4281601" y="3640355"/>
            <a:ext cx="119677" cy="85097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Rectangle 316">
            <a:hlinkClick r:id="rId4" action="ppaction://hlinksldjump" tooltip="Java ME: 8 @ +1.9%"/>
          </p:cNvPr>
          <p:cNvSpPr/>
          <p:nvPr/>
        </p:nvSpPr>
        <p:spPr>
          <a:xfrm>
            <a:off x="4401278" y="3640355"/>
            <a:ext cx="108043" cy="85097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Rectangle 317">
            <a:hlinkClick r:id="rId4" action="ppaction://hlinksldjump" tooltip="Windows: 5 @ -1.4%"/>
          </p:cNvPr>
          <p:cNvSpPr/>
          <p:nvPr/>
        </p:nvSpPr>
        <p:spPr>
          <a:xfrm>
            <a:off x="4281601" y="3725452"/>
            <a:ext cx="133768" cy="40864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Rectangle 318">
            <a:hlinkClick r:id="rId4" action="ppaction://hlinksldjump" tooltip="Android 2: 4 @ -5.2%"/>
          </p:cNvPr>
          <p:cNvSpPr/>
          <p:nvPr/>
        </p:nvSpPr>
        <p:spPr>
          <a:xfrm>
            <a:off x="4281601" y="3766316"/>
            <a:ext cx="133768" cy="38755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4" action="ppaction://hlinksldjump" tooltip="Black berry: 3 @ +5.1%"/>
          </p:cNvPr>
          <p:cNvSpPr/>
          <p:nvPr/>
        </p:nvSpPr>
        <p:spPr>
          <a:xfrm>
            <a:off x="4415369" y="3725452"/>
            <a:ext cx="93951" cy="43062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4" action="ppaction://hlinksldjump" tooltip="Symbian: 2 @ +6.0%"/>
          </p:cNvPr>
          <p:cNvSpPr/>
          <p:nvPr/>
        </p:nvSpPr>
        <p:spPr>
          <a:xfrm>
            <a:off x="4415369" y="3768514"/>
            <a:ext cx="65271" cy="36557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4" action="ppaction://hlinksldjump" tooltip="Android 1: 1 @ +11.5%"/>
          </p:cNvPr>
          <p:cNvSpPr/>
          <p:nvPr/>
        </p:nvSpPr>
        <p:spPr>
          <a:xfrm>
            <a:off x="4480640" y="3768514"/>
            <a:ext cx="28681" cy="239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4" action="ppaction://hlinksldjump" tooltip="Other: 0 @ +19.1%"/>
          </p:cNvPr>
          <p:cNvSpPr/>
          <p:nvPr/>
        </p:nvSpPr>
        <p:spPr>
          <a:xfrm>
            <a:off x="4480640" y="3792494"/>
            <a:ext cx="28681" cy="125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Rectangle 323">
            <a:hlinkClick r:id="rId4" action="ppaction://hlinksldjump" tooltip="Politics: 7 @ -0.2%"/>
          </p:cNvPr>
          <p:cNvSpPr/>
          <p:nvPr/>
        </p:nvSpPr>
        <p:spPr>
          <a:xfrm>
            <a:off x="4094134" y="3554732"/>
            <a:ext cx="427886" cy="263039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5" name="Rectangle 324">
            <a:hlinkClick r:id="rId4" action="ppaction://hlinksldjump" tooltip="Android 4: 10 @ +11.1%"/>
          </p:cNvPr>
          <p:cNvSpPr/>
          <p:nvPr/>
        </p:nvSpPr>
        <p:spPr>
          <a:xfrm>
            <a:off x="4534721" y="3567432"/>
            <a:ext cx="160885" cy="750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Rectangle 325">
            <a:hlinkClick r:id="rId4" action="ppaction://hlinksldjump" tooltip="iOS 4: 10 @ +0.1%"/>
          </p:cNvPr>
          <p:cNvSpPr/>
          <p:nvPr/>
        </p:nvSpPr>
        <p:spPr>
          <a:xfrm>
            <a:off x="4695606" y="3567432"/>
            <a:ext cx="153073" cy="75056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Rectangle 326">
            <a:hlinkClick r:id="rId4" action="ppaction://hlinksldjump" tooltip="Android 3: 9 @ -4.4%"/>
          </p:cNvPr>
          <p:cNvSpPr/>
          <p:nvPr/>
        </p:nvSpPr>
        <p:spPr>
          <a:xfrm>
            <a:off x="4534721" y="3642488"/>
            <a:ext cx="160968" cy="67903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Rectangle 327">
            <a:hlinkClick r:id="rId4" action="ppaction://hlinksldjump" tooltip="iOS 5: 9 @ +8.7%"/>
          </p:cNvPr>
          <p:cNvSpPr/>
          <p:nvPr/>
        </p:nvSpPr>
        <p:spPr>
          <a:xfrm>
            <a:off x="4695688" y="3642488"/>
            <a:ext cx="152991" cy="67903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Rectangle 328">
            <a:hlinkClick r:id="rId4" action="ppaction://hlinksldjump" tooltip="iOS 3: 7 @ +5.7%"/>
          </p:cNvPr>
          <p:cNvSpPr/>
          <p:nvPr/>
        </p:nvSpPr>
        <p:spPr>
          <a:xfrm>
            <a:off x="4534721" y="3710391"/>
            <a:ext cx="168682" cy="47908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 329">
            <a:hlinkClick r:id="rId4" action="ppaction://hlinksldjump" tooltip="Java ME: 7 @ -9.8%"/>
          </p:cNvPr>
          <p:cNvSpPr/>
          <p:nvPr/>
        </p:nvSpPr>
        <p:spPr>
          <a:xfrm>
            <a:off x="4534721" y="3758299"/>
            <a:ext cx="168682" cy="46772"/>
          </a:xfrm>
          <a:prstGeom prst="rect">
            <a:avLst/>
          </a:prstGeom>
          <a:solidFill>
            <a:srgbClr val="FF0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>
            <a:hlinkClick r:id="rId4" action="ppaction://hlinksldjump" tooltip="Windows: 4 @ -1.7%"/>
          </p:cNvPr>
          <p:cNvSpPr/>
          <p:nvPr/>
        </p:nvSpPr>
        <p:spPr>
          <a:xfrm>
            <a:off x="4703403" y="3710391"/>
            <a:ext cx="73676" cy="58703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>
            <a:hlinkClick r:id="rId4" action="ppaction://hlinksldjump" tooltip="Android 2: 4 @ +17.4%"/>
          </p:cNvPr>
          <p:cNvSpPr/>
          <p:nvPr/>
        </p:nvSpPr>
        <p:spPr>
          <a:xfrm>
            <a:off x="4777079" y="3710391"/>
            <a:ext cx="71600" cy="587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4" action="ppaction://hlinksldjump" tooltip="Black berry: 2 @ -16.9%"/>
          </p:cNvPr>
          <p:cNvSpPr/>
          <p:nvPr/>
        </p:nvSpPr>
        <p:spPr>
          <a:xfrm>
            <a:off x="4703403" y="3769094"/>
            <a:ext cx="77935" cy="3597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4" action="ppaction://hlinksldjump" tooltip="Symbian: 2 @ +1.8%"/>
          </p:cNvPr>
          <p:cNvSpPr/>
          <p:nvPr/>
        </p:nvSpPr>
        <p:spPr>
          <a:xfrm>
            <a:off x="4781337" y="3769094"/>
            <a:ext cx="56927" cy="31283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4" action="ppaction://hlinksldjump" tooltip="Android 1: 0 @ -15.6%"/>
          </p:cNvPr>
          <p:cNvSpPr/>
          <p:nvPr/>
        </p:nvSpPr>
        <p:spPr>
          <a:xfrm>
            <a:off x="4838264" y="3769094"/>
            <a:ext cx="10415" cy="3128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Rectangle 335">
            <a:hlinkClick r:id="rId4" action="ppaction://hlinksldjump" tooltip="Other: 0 @ +3.1%"/>
          </p:cNvPr>
          <p:cNvSpPr/>
          <p:nvPr/>
        </p:nvSpPr>
        <p:spPr>
          <a:xfrm>
            <a:off x="4781337" y="3800377"/>
            <a:ext cx="67342" cy="4694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Rectangle 336">
            <a:hlinkClick r:id="rId4" action="ppaction://hlinksldjump" tooltip="Health: 5 @ +1.5%"/>
          </p:cNvPr>
          <p:cNvSpPr/>
          <p:nvPr/>
        </p:nvSpPr>
        <p:spPr>
          <a:xfrm>
            <a:off x="4522021" y="3554732"/>
            <a:ext cx="339358" cy="263039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8" name="Rectangle 337">
            <a:hlinkClick r:id="rId4" action="ppaction://hlinksldjump" tooltip="iOS 4: 10 @ +2.6%"/>
          </p:cNvPr>
          <p:cNvSpPr/>
          <p:nvPr/>
        </p:nvSpPr>
        <p:spPr>
          <a:xfrm>
            <a:off x="4106834" y="3830471"/>
            <a:ext cx="161034" cy="74603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Rectangle 338">
            <a:hlinkClick r:id="rId4" action="ppaction://hlinksldjump" tooltip="Android 4: 10 @ +0.2%"/>
          </p:cNvPr>
          <p:cNvSpPr/>
          <p:nvPr/>
        </p:nvSpPr>
        <p:spPr>
          <a:xfrm>
            <a:off x="4267868" y="3830471"/>
            <a:ext cx="155934" cy="74603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>
            <a:hlinkClick r:id="rId4" action="ppaction://hlinksldjump" tooltip="Android 3: 9 @ -2.4%"/>
          </p:cNvPr>
          <p:cNvSpPr/>
          <p:nvPr/>
        </p:nvSpPr>
        <p:spPr>
          <a:xfrm>
            <a:off x="4106834" y="3905074"/>
            <a:ext cx="170480" cy="60814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>
            <a:hlinkClick r:id="rId4" action="ppaction://hlinksldjump" tooltip="iOS 5: 8 @ -11.8%"/>
          </p:cNvPr>
          <p:cNvSpPr/>
          <p:nvPr/>
        </p:nvSpPr>
        <p:spPr>
          <a:xfrm>
            <a:off x="4277314" y="3905074"/>
            <a:ext cx="146488" cy="6081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4" action="ppaction://hlinksldjump" tooltip="iOS 3: 7 @ +11.7%"/>
          </p:cNvPr>
          <p:cNvSpPr/>
          <p:nvPr/>
        </p:nvSpPr>
        <p:spPr>
          <a:xfrm>
            <a:off x="4106834" y="3965888"/>
            <a:ext cx="168570" cy="491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4" action="ppaction://hlinksldjump" tooltip="Java ME: 7 @ +18.6%"/>
          </p:cNvPr>
          <p:cNvSpPr/>
          <p:nvPr/>
        </p:nvSpPr>
        <p:spPr>
          <a:xfrm>
            <a:off x="4106834" y="4015087"/>
            <a:ext cx="168570" cy="488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4" action="ppaction://hlinksldjump" tooltip="Windows: 4 @ +0.0%"/>
          </p:cNvPr>
          <p:cNvSpPr/>
          <p:nvPr/>
        </p:nvSpPr>
        <p:spPr>
          <a:xfrm>
            <a:off x="4275404" y="3965888"/>
            <a:ext cx="80396" cy="59808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4" action="ppaction://hlinksldjump" tooltip="Android 2: 4 @ +4.0%"/>
          </p:cNvPr>
          <p:cNvSpPr/>
          <p:nvPr/>
        </p:nvSpPr>
        <p:spPr>
          <a:xfrm>
            <a:off x="4355800" y="3965888"/>
            <a:ext cx="68002" cy="59808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4" action="ppaction://hlinksldjump" tooltip="Black berry: 2 @ +8.2%"/>
          </p:cNvPr>
          <p:cNvSpPr/>
          <p:nvPr/>
        </p:nvSpPr>
        <p:spPr>
          <a:xfrm>
            <a:off x="4275404" y="4025696"/>
            <a:ext cx="75227" cy="38214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4" action="ppaction://hlinksldjump" tooltip="Symbian: 2 @ +34.4%"/>
          </p:cNvPr>
          <p:cNvSpPr/>
          <p:nvPr/>
        </p:nvSpPr>
        <p:spPr>
          <a:xfrm>
            <a:off x="4350631" y="4025696"/>
            <a:ext cx="58323" cy="350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4" action="ppaction://hlinksldjump" tooltip="Android 1: 0 @ +0.3%"/>
          </p:cNvPr>
          <p:cNvSpPr/>
          <p:nvPr/>
        </p:nvSpPr>
        <p:spPr>
          <a:xfrm>
            <a:off x="4408954" y="4025696"/>
            <a:ext cx="14848" cy="3502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>
            <a:hlinkClick r:id="rId4" action="ppaction://hlinksldjump" tooltip="Other: 0 @ +14.1%"/>
          </p:cNvPr>
          <p:cNvSpPr/>
          <p:nvPr/>
        </p:nvSpPr>
        <p:spPr>
          <a:xfrm>
            <a:off x="4350631" y="4060716"/>
            <a:ext cx="73171" cy="31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>
            <a:hlinkClick r:id="rId4" action="ppaction://hlinksldjump" tooltip="Personal finance: 5 @ +2.7%"/>
          </p:cNvPr>
          <p:cNvSpPr/>
          <p:nvPr/>
        </p:nvSpPr>
        <p:spPr>
          <a:xfrm>
            <a:off x="4094134" y="3817771"/>
            <a:ext cx="342367" cy="258839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51" name="Rectangle 350">
            <a:hlinkClick r:id="rId4" action="ppaction://hlinksldjump" tooltip="Android 3: 7 @ +2.7%"/>
          </p:cNvPr>
          <p:cNvSpPr/>
          <p:nvPr/>
        </p:nvSpPr>
        <p:spPr>
          <a:xfrm>
            <a:off x="4449202" y="3830471"/>
            <a:ext cx="124658" cy="64602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ectangle 351">
            <a:hlinkClick r:id="rId4" action="ppaction://hlinksldjump" tooltip="iOS 5: 7 @ +9.1%"/>
          </p:cNvPr>
          <p:cNvSpPr/>
          <p:nvPr/>
        </p:nvSpPr>
        <p:spPr>
          <a:xfrm>
            <a:off x="4449202" y="3895073"/>
            <a:ext cx="124658" cy="61468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>
            <a:hlinkClick r:id="rId4" action="ppaction://hlinksldjump" tooltip="Android 4: 7 @ -12.5%"/>
          </p:cNvPr>
          <p:cNvSpPr/>
          <p:nvPr/>
        </p:nvSpPr>
        <p:spPr>
          <a:xfrm>
            <a:off x="4573860" y="3830471"/>
            <a:ext cx="116647" cy="6361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4" action="ppaction://hlinksldjump" tooltip="iOS 4: 7 @ -6.9%"/>
          </p:cNvPr>
          <p:cNvSpPr/>
          <p:nvPr/>
        </p:nvSpPr>
        <p:spPr>
          <a:xfrm>
            <a:off x="4573860" y="3894089"/>
            <a:ext cx="116647" cy="62452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4" action="ppaction://hlinksldjump" tooltip="iOS 3: 5 @ -7.0%"/>
          </p:cNvPr>
          <p:cNvSpPr/>
          <p:nvPr/>
        </p:nvSpPr>
        <p:spPr>
          <a:xfrm>
            <a:off x="4690507" y="3830471"/>
            <a:ext cx="87150" cy="65053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4" action="ppaction://hlinksldjump" tooltip="Java ME: 4 @ -10.8%"/>
          </p:cNvPr>
          <p:cNvSpPr/>
          <p:nvPr/>
        </p:nvSpPr>
        <p:spPr>
          <a:xfrm>
            <a:off x="4777657" y="3830471"/>
            <a:ext cx="71021" cy="6505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4" action="ppaction://hlinksldjump" tooltip="Windows: 3 @ +2.8%"/>
          </p:cNvPr>
          <p:cNvSpPr/>
          <p:nvPr/>
        </p:nvSpPr>
        <p:spPr>
          <a:xfrm>
            <a:off x="4690507" y="3895524"/>
            <a:ext cx="99012" cy="32671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4" action="ppaction://hlinksldjump" tooltip="Android 2: 3 @ -11.2%"/>
          </p:cNvPr>
          <p:cNvSpPr/>
          <p:nvPr/>
        </p:nvSpPr>
        <p:spPr>
          <a:xfrm>
            <a:off x="4690507" y="3928195"/>
            <a:ext cx="99012" cy="2834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4" action="ppaction://hlinksldjump" tooltip="Black berry: 2 @ -8.0%"/>
          </p:cNvPr>
          <p:cNvSpPr/>
          <p:nvPr/>
        </p:nvSpPr>
        <p:spPr>
          <a:xfrm>
            <a:off x="4789519" y="3895524"/>
            <a:ext cx="59160" cy="33475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4" action="ppaction://hlinksldjump" tooltip="Symbian: 1 @ -4.3%"/>
          </p:cNvPr>
          <p:cNvSpPr/>
          <p:nvPr/>
        </p:nvSpPr>
        <p:spPr>
          <a:xfrm>
            <a:off x="4789519" y="3928999"/>
            <a:ext cx="52810" cy="22571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>
            <a:hlinkClick r:id="rId4" action="ppaction://hlinksldjump" tooltip="Android 1: 0 @ -20.9%"/>
          </p:cNvPr>
          <p:cNvSpPr/>
          <p:nvPr/>
        </p:nvSpPr>
        <p:spPr>
          <a:xfrm>
            <a:off x="4789519" y="3951571"/>
            <a:ext cx="52810" cy="497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>
            <a:hlinkClick r:id="rId4" action="ppaction://hlinksldjump" tooltip="Other: 0 @ +2.6%"/>
          </p:cNvPr>
          <p:cNvSpPr/>
          <p:nvPr/>
        </p:nvSpPr>
        <p:spPr>
          <a:xfrm>
            <a:off x="4842329" y="3928999"/>
            <a:ext cx="6350" cy="27542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>
            <a:hlinkClick r:id="rId4" action="ppaction://hlinksldjump" tooltip="Books: 4 @ -4.4%"/>
          </p:cNvPr>
          <p:cNvSpPr/>
          <p:nvPr/>
        </p:nvSpPr>
        <p:spPr>
          <a:xfrm>
            <a:off x="4436502" y="3817771"/>
            <a:ext cx="424877" cy="151470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4" name="Rectangle 363">
            <a:hlinkClick r:id="rId4" action="ppaction://hlinksldjump" tooltip="Android 4: 6 @ +9.1%"/>
          </p:cNvPr>
          <p:cNvSpPr/>
          <p:nvPr/>
        </p:nvSpPr>
        <p:spPr>
          <a:xfrm>
            <a:off x="4449202" y="3981941"/>
            <a:ext cx="130365" cy="43962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Rectangle 364">
            <a:hlinkClick r:id="rId4" action="ppaction://hlinksldjump" tooltip="iOS 4: 5 @ +2.8%"/>
          </p:cNvPr>
          <p:cNvSpPr/>
          <p:nvPr/>
        </p:nvSpPr>
        <p:spPr>
          <a:xfrm>
            <a:off x="4449202" y="4025903"/>
            <a:ext cx="130365" cy="38007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4" action="ppaction://hlinksldjump" tooltip="Android 3: 5 @ -7.4%"/>
          </p:cNvPr>
          <p:cNvSpPr/>
          <p:nvPr/>
        </p:nvSpPr>
        <p:spPr>
          <a:xfrm>
            <a:off x="4579567" y="3981941"/>
            <a:ext cx="109661" cy="43497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4" action="ppaction://hlinksldjump" tooltip="iOS 5: 4 @ -8.4%"/>
          </p:cNvPr>
          <p:cNvSpPr/>
          <p:nvPr/>
        </p:nvSpPr>
        <p:spPr>
          <a:xfrm>
            <a:off x="4579567" y="4025438"/>
            <a:ext cx="109661" cy="38472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4" action="ppaction://hlinksldjump" tooltip="iOS 3: 4 @ +2.3%"/>
          </p:cNvPr>
          <p:cNvSpPr/>
          <p:nvPr/>
        </p:nvSpPr>
        <p:spPr>
          <a:xfrm>
            <a:off x="4689228" y="3981941"/>
            <a:ext cx="90660" cy="42878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4" action="ppaction://hlinksldjump" tooltip="Java ME: 3 @ -7.7%"/>
          </p:cNvPr>
          <p:cNvSpPr/>
          <p:nvPr/>
        </p:nvSpPr>
        <p:spPr>
          <a:xfrm>
            <a:off x="4779888" y="3981941"/>
            <a:ext cx="68791" cy="42878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4" action="ppaction://hlinksldjump" tooltip="Android 2: 2 @ +29.6%"/>
          </p:cNvPr>
          <p:cNvSpPr/>
          <p:nvPr/>
        </p:nvSpPr>
        <p:spPr>
          <a:xfrm>
            <a:off x="4689228" y="4024819"/>
            <a:ext cx="49828" cy="390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4" action="ppaction://hlinksldjump" tooltip="Windows: 2 @ -6.5%"/>
          </p:cNvPr>
          <p:cNvSpPr/>
          <p:nvPr/>
        </p:nvSpPr>
        <p:spPr>
          <a:xfrm>
            <a:off x="4739056" y="4024819"/>
            <a:ext cx="48539" cy="39091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ectangle 371">
            <a:hlinkClick r:id="rId4" action="ppaction://hlinksldjump" tooltip="Black berry: 1 @ -4.6%"/>
          </p:cNvPr>
          <p:cNvSpPr/>
          <p:nvPr/>
        </p:nvSpPr>
        <p:spPr>
          <a:xfrm>
            <a:off x="4787595" y="4024819"/>
            <a:ext cx="61084" cy="21308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ectangle 372">
            <a:hlinkClick r:id="rId4" action="ppaction://hlinksldjump" tooltip="Symbian: 1 @ +12.8%"/>
          </p:cNvPr>
          <p:cNvSpPr/>
          <p:nvPr/>
        </p:nvSpPr>
        <p:spPr>
          <a:xfrm>
            <a:off x="4787595" y="4046127"/>
            <a:ext cx="42428" cy="177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ectangle 373">
            <a:hlinkClick r:id="rId4" action="ppaction://hlinksldjump" tooltip="Android 1: 0 @ -5.2%"/>
          </p:cNvPr>
          <p:cNvSpPr/>
          <p:nvPr/>
        </p:nvSpPr>
        <p:spPr>
          <a:xfrm>
            <a:off x="4830023" y="4046127"/>
            <a:ext cx="18656" cy="10611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Rectangle 374">
            <a:hlinkClick r:id="rId4" action="ppaction://hlinksldjump" tooltip="Other: 0 @ -0.0%"/>
          </p:cNvPr>
          <p:cNvSpPr/>
          <p:nvPr/>
        </p:nvSpPr>
        <p:spPr>
          <a:xfrm>
            <a:off x="4830023" y="4056738"/>
            <a:ext cx="18656" cy="717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Rectangle 375">
            <a:hlinkClick r:id="rId4" action="ppaction://hlinksldjump" tooltip="News: 3 @ +0.0%"/>
          </p:cNvPr>
          <p:cNvSpPr/>
          <p:nvPr/>
        </p:nvSpPr>
        <p:spPr>
          <a:xfrm>
            <a:off x="4436502" y="3969241"/>
            <a:ext cx="424877" cy="107369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77" name="Rectangle 376">
            <a:hlinkClick r:id="rId4" action="ppaction://hlinksldjump" tooltip="Newbie: 37 @ +1.3%"/>
          </p:cNvPr>
          <p:cNvSpPr/>
          <p:nvPr/>
        </p:nvSpPr>
        <p:spPr>
          <a:xfrm>
            <a:off x="0" y="1778000"/>
            <a:ext cx="4874079" cy="2311310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Newbie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4" action="ppaction://hlinksldjump" tooltip="Android 4: 226 @ -4.4%"/>
          </p:cNvPr>
          <p:cNvSpPr/>
          <p:nvPr/>
        </p:nvSpPr>
        <p:spPr>
          <a:xfrm>
            <a:off x="4899479" y="1803400"/>
            <a:ext cx="861870" cy="347174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4" action="ppaction://hlinksldjump" tooltip="Android 3: 217 @ +3.2%"/>
          </p:cNvPr>
          <p:cNvSpPr/>
          <p:nvPr/>
        </p:nvSpPr>
        <p:spPr>
          <a:xfrm>
            <a:off x="5761349" y="1803400"/>
            <a:ext cx="829020" cy="347174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4" action="ppaction://hlinksldjump" tooltip="iOS 4: 208 @ -6.7%"/>
          </p:cNvPr>
          <p:cNvSpPr/>
          <p:nvPr/>
        </p:nvSpPr>
        <p:spPr>
          <a:xfrm>
            <a:off x="4899479" y="2150574"/>
            <a:ext cx="692073" cy="398449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4" action="ppaction://hlinksldjump" tooltip="iOS 5: 189 @ -1.7%"/>
          </p:cNvPr>
          <p:cNvSpPr/>
          <p:nvPr/>
        </p:nvSpPr>
        <p:spPr>
          <a:xfrm>
            <a:off x="4899479" y="2549023"/>
            <a:ext cx="692073" cy="363093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4" action="ppaction://hlinksldjump" tooltip="iOS 3: 151 @ +1.8%"/>
          </p:cNvPr>
          <p:cNvSpPr/>
          <p:nvPr/>
        </p:nvSpPr>
        <p:spPr>
          <a:xfrm>
            <a:off x="5591552" y="2150574"/>
            <a:ext cx="504740" cy="395845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4" action="ppaction://hlinksldjump" tooltip="Java ME: 147 @ +12.4%"/>
          </p:cNvPr>
          <p:cNvSpPr/>
          <p:nvPr/>
        </p:nvSpPr>
        <p:spPr>
          <a:xfrm>
            <a:off x="6096292" y="2150574"/>
            <a:ext cx="494078" cy="3958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4" name="Rectangle 383">
            <a:hlinkClick r:id="rId4" action="ppaction://hlinksldjump" tooltip="Windows: 86 @ +3.8%"/>
          </p:cNvPr>
          <p:cNvSpPr/>
          <p:nvPr/>
        </p:nvSpPr>
        <p:spPr>
          <a:xfrm>
            <a:off x="5591552" y="2546419"/>
            <a:ext cx="597437" cy="190776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5" name="Rectangle 384">
            <a:hlinkClick r:id="rId4" action="ppaction://hlinksldjump" tooltip="Android 2: 79 @ +2.3%"/>
          </p:cNvPr>
          <p:cNvSpPr/>
          <p:nvPr/>
        </p:nvSpPr>
        <p:spPr>
          <a:xfrm>
            <a:off x="5591552" y="2737195"/>
            <a:ext cx="597437" cy="174921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6" name="Rectangle 385">
            <a:hlinkClick r:id="rId4" action="ppaction://hlinksldjump" tooltip="Black berry: 61 @ +13.6%"/>
          </p:cNvPr>
          <p:cNvSpPr/>
          <p:nvPr/>
        </p:nvSpPr>
        <p:spPr>
          <a:xfrm>
            <a:off x="6188989" y="2546419"/>
            <a:ext cx="401381" cy="2012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7" name="Rectangle 386">
            <a:hlinkClick r:id="rId4" action="ppaction://hlinksldjump" tooltip="Symbian: 35 @ +12.8%"/>
          </p:cNvPr>
          <p:cNvSpPr/>
          <p:nvPr/>
        </p:nvSpPr>
        <p:spPr>
          <a:xfrm>
            <a:off x="6188989" y="2747710"/>
            <a:ext cx="284762" cy="1644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Rectangle 387">
            <a:hlinkClick r:id="rId4" action="ppaction://hlinksldjump" tooltip="Android 1: 10 @ +21.2%"/>
          </p:cNvPr>
          <p:cNvSpPr/>
          <p:nvPr/>
        </p:nvSpPr>
        <p:spPr>
          <a:xfrm>
            <a:off x="6473751" y="2747710"/>
            <a:ext cx="116619" cy="1116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Rectangle 388">
            <a:hlinkClick r:id="rId4" action="ppaction://hlinksldjump" tooltip="Other: 5 @ +11.4%"/>
          </p:cNvPr>
          <p:cNvSpPr/>
          <p:nvPr/>
        </p:nvSpPr>
        <p:spPr>
          <a:xfrm>
            <a:off x="6473751" y="2859312"/>
            <a:ext cx="116619" cy="528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Rectangle 389">
            <a:hlinkClick r:id="rId4" action="ppaction://hlinksldjump" tooltip="Games: 118 @ +1.1%"/>
          </p:cNvPr>
          <p:cNvSpPr/>
          <p:nvPr/>
        </p:nvSpPr>
        <p:spPr>
          <a:xfrm>
            <a:off x="4886779" y="1790700"/>
            <a:ext cx="1716291" cy="1134116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91" name="Rectangle 390">
            <a:hlinkClick r:id="rId4" action="ppaction://hlinksldjump" tooltip="Android 4: 186 @ -0.8%"/>
          </p:cNvPr>
          <p:cNvSpPr/>
          <p:nvPr/>
        </p:nvSpPr>
        <p:spPr>
          <a:xfrm>
            <a:off x="6615770" y="1803400"/>
            <a:ext cx="712256" cy="345041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4" action="ppaction://hlinksldjump" tooltip="Android 3: 178 @ +8.1%"/>
          </p:cNvPr>
          <p:cNvSpPr/>
          <p:nvPr/>
        </p:nvSpPr>
        <p:spPr>
          <a:xfrm>
            <a:off x="7328026" y="1803400"/>
            <a:ext cx="681358" cy="345041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4" action="ppaction://hlinksldjump" tooltip="iOS 4: 175 @ +8.0%"/>
          </p:cNvPr>
          <p:cNvSpPr/>
          <p:nvPr/>
        </p:nvSpPr>
        <p:spPr>
          <a:xfrm>
            <a:off x="6615770" y="2148441"/>
            <a:ext cx="716672" cy="323590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4" action="ppaction://hlinksldjump" tooltip="iOS 5: 166 @ +0.9%"/>
          </p:cNvPr>
          <p:cNvSpPr/>
          <p:nvPr/>
        </p:nvSpPr>
        <p:spPr>
          <a:xfrm>
            <a:off x="7332442" y="2148441"/>
            <a:ext cx="676943" cy="323590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5" name="Rectangle 394">
            <a:hlinkClick r:id="rId4" action="ppaction://hlinksldjump" tooltip="iOS 3: 127 @ +7.8%"/>
          </p:cNvPr>
          <p:cNvSpPr/>
          <p:nvPr/>
        </p:nvSpPr>
        <p:spPr>
          <a:xfrm>
            <a:off x="6615770" y="2472031"/>
            <a:ext cx="735158" cy="228003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6" name="Rectangle 395">
            <a:hlinkClick r:id="rId4" action="ppaction://hlinksldjump" tooltip="Java ME: 118 @ +7.4%"/>
          </p:cNvPr>
          <p:cNvSpPr/>
          <p:nvPr/>
        </p:nvSpPr>
        <p:spPr>
          <a:xfrm>
            <a:off x="6615770" y="2700034"/>
            <a:ext cx="735158" cy="212082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7" name="Rectangle 396">
            <a:hlinkClick r:id="rId4" action="ppaction://hlinksldjump" tooltip="Windows: 75 @ +9.3%"/>
          </p:cNvPr>
          <p:cNvSpPr/>
          <p:nvPr/>
        </p:nvSpPr>
        <p:spPr>
          <a:xfrm>
            <a:off x="7350928" y="2472031"/>
            <a:ext cx="362307" cy="275233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8" name="Rectangle 397">
            <a:hlinkClick r:id="rId4" action="ppaction://hlinksldjump" tooltip="Android 2: 62 @ -0.6%"/>
          </p:cNvPr>
          <p:cNvSpPr/>
          <p:nvPr/>
        </p:nvSpPr>
        <p:spPr>
          <a:xfrm>
            <a:off x="7713235" y="2472031"/>
            <a:ext cx="296150" cy="275233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Rectangle 398">
            <a:hlinkClick r:id="rId4" action="ppaction://hlinksldjump" tooltip="Black berry: 45 @ +4.9%"/>
          </p:cNvPr>
          <p:cNvSpPr/>
          <p:nvPr/>
        </p:nvSpPr>
        <p:spPr>
          <a:xfrm>
            <a:off x="7350928" y="2747264"/>
            <a:ext cx="358528" cy="164852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0" name="Rectangle 399">
            <a:hlinkClick r:id="rId4" action="ppaction://hlinksldjump" tooltip="Symbian: 27 @ -7.2%"/>
          </p:cNvPr>
          <p:cNvSpPr/>
          <p:nvPr/>
        </p:nvSpPr>
        <p:spPr>
          <a:xfrm>
            <a:off x="7709456" y="2747264"/>
            <a:ext cx="299929" cy="116827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Rectangle 400">
            <a:hlinkClick r:id="rId4" action="ppaction://hlinksldjump" tooltip="Android 1: 8 @ +5.6%"/>
          </p:cNvPr>
          <p:cNvSpPr/>
          <p:nvPr/>
        </p:nvSpPr>
        <p:spPr>
          <a:xfrm>
            <a:off x="7709456" y="2864091"/>
            <a:ext cx="208341" cy="48025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Rectangle 401">
            <a:hlinkClick r:id="rId4" action="ppaction://hlinksldjump" tooltip="Other: 3 @ -9.8%"/>
          </p:cNvPr>
          <p:cNvSpPr/>
          <p:nvPr/>
        </p:nvSpPr>
        <p:spPr>
          <a:xfrm>
            <a:off x="7917797" y="2864091"/>
            <a:ext cx="91588" cy="48025"/>
          </a:xfrm>
          <a:prstGeom prst="rect">
            <a:avLst/>
          </a:prstGeom>
          <a:solidFill>
            <a:srgbClr val="FF0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3" name="Rectangle 402">
            <a:hlinkClick r:id="rId4" action="ppaction://hlinksldjump" tooltip="Education: 97 @ +4.4%"/>
          </p:cNvPr>
          <p:cNvSpPr/>
          <p:nvPr/>
        </p:nvSpPr>
        <p:spPr>
          <a:xfrm>
            <a:off x="6603070" y="1790700"/>
            <a:ext cx="1419015" cy="1134116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04" name="Rectangle 403">
            <a:hlinkClick r:id="rId4" action="ppaction://hlinksldjump" tooltip="Android 4: 150 @ +1.1%"/>
          </p:cNvPr>
          <p:cNvSpPr/>
          <p:nvPr/>
        </p:nvSpPr>
        <p:spPr>
          <a:xfrm>
            <a:off x="8034785" y="1803400"/>
            <a:ext cx="551337" cy="357037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4" action="ppaction://hlinksldjump" tooltip="iOS 4: 145 @ +6.8%"/>
          </p:cNvPr>
          <p:cNvSpPr/>
          <p:nvPr/>
        </p:nvSpPr>
        <p:spPr>
          <a:xfrm>
            <a:off x="8586122" y="1803400"/>
            <a:ext cx="532478" cy="357037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4" action="ppaction://hlinksldjump" tooltip="Android 3: 132 @ +1.1%"/>
          </p:cNvPr>
          <p:cNvSpPr/>
          <p:nvPr/>
        </p:nvSpPr>
        <p:spPr>
          <a:xfrm>
            <a:off x="8034785" y="2160437"/>
            <a:ext cx="559711" cy="309106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7" name="Rectangle 406">
            <a:hlinkClick r:id="rId4" action="ppaction://hlinksldjump" tooltip="iOS 5: 123 @ -9.3%"/>
          </p:cNvPr>
          <p:cNvSpPr/>
          <p:nvPr/>
        </p:nvSpPr>
        <p:spPr>
          <a:xfrm>
            <a:off x="8594496" y="2160437"/>
            <a:ext cx="524104" cy="309106"/>
          </a:xfrm>
          <a:prstGeom prst="rect">
            <a:avLst/>
          </a:prstGeom>
          <a:solidFill>
            <a:srgbClr val="FF1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8" name="Rectangle 407">
            <a:hlinkClick r:id="rId4" action="ppaction://hlinksldjump" tooltip="iOS 3: 106 @ +10.0%"/>
          </p:cNvPr>
          <p:cNvSpPr/>
          <p:nvPr/>
        </p:nvSpPr>
        <p:spPr>
          <a:xfrm>
            <a:off x="8034785" y="2469542"/>
            <a:ext cx="577251" cy="242610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9" name="Rectangle 408">
            <a:hlinkClick r:id="rId4" action="ppaction://hlinksldjump" tooltip="Java ME: 88 @ -5.2%"/>
          </p:cNvPr>
          <p:cNvSpPr/>
          <p:nvPr/>
        </p:nvSpPr>
        <p:spPr>
          <a:xfrm>
            <a:off x="8034785" y="2712152"/>
            <a:ext cx="577251" cy="199964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0" name="Rectangle 409">
            <a:hlinkClick r:id="rId4" action="ppaction://hlinksldjump" tooltip="Windows: 54 @ -3.5%"/>
          </p:cNvPr>
          <p:cNvSpPr/>
          <p:nvPr/>
        </p:nvSpPr>
        <p:spPr>
          <a:xfrm>
            <a:off x="8612036" y="2469542"/>
            <a:ext cx="506564" cy="140591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1" name="Rectangle 410">
            <a:hlinkClick r:id="rId4" action="ppaction://hlinksldjump" tooltip="Android 2: 48 @ -3.2%"/>
          </p:cNvPr>
          <p:cNvSpPr/>
          <p:nvPr/>
        </p:nvSpPr>
        <p:spPr>
          <a:xfrm>
            <a:off x="8612036" y="2610133"/>
            <a:ext cx="284476" cy="222053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Rectangle 411">
            <a:hlinkClick r:id="rId4" action="ppaction://hlinksldjump" tooltip="Black berry: 37 @ +5.6%"/>
          </p:cNvPr>
          <p:cNvSpPr/>
          <p:nvPr/>
        </p:nvSpPr>
        <p:spPr>
          <a:xfrm>
            <a:off x="8896512" y="2610133"/>
            <a:ext cx="222088" cy="222053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Rectangle 412">
            <a:hlinkClick r:id="rId4" action="ppaction://hlinksldjump" tooltip="Symbian: 22 @ +5.8%"/>
          </p:cNvPr>
          <p:cNvSpPr/>
          <p:nvPr/>
        </p:nvSpPr>
        <p:spPr>
          <a:xfrm>
            <a:off x="8612036" y="2832186"/>
            <a:ext cx="354600" cy="79930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4" name="Rectangle 413">
            <a:hlinkClick r:id="rId4" action="ppaction://hlinksldjump" tooltip="Android 1: 6 @ -7.2%"/>
          </p:cNvPr>
          <p:cNvSpPr/>
          <p:nvPr/>
        </p:nvSpPr>
        <p:spPr>
          <a:xfrm>
            <a:off x="8966636" y="2832186"/>
            <a:ext cx="151964" cy="52644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Rectangle 414">
            <a:hlinkClick r:id="rId4" action="ppaction://hlinksldjump" tooltip="Other: 3 @ +0.8%"/>
          </p:cNvPr>
          <p:cNvSpPr/>
          <p:nvPr/>
        </p:nvSpPr>
        <p:spPr>
          <a:xfrm>
            <a:off x="8966636" y="2884830"/>
            <a:ext cx="151964" cy="27286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Rectangle 415">
            <a:hlinkClick r:id="rId4" action="ppaction://hlinksldjump" tooltip="Tools: 76 @ +0.4%"/>
          </p:cNvPr>
          <p:cNvSpPr/>
          <p:nvPr/>
        </p:nvSpPr>
        <p:spPr>
          <a:xfrm>
            <a:off x="8022085" y="1790700"/>
            <a:ext cx="1109215" cy="113411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7" name="Rectangle 416">
            <a:hlinkClick r:id="rId4" action="ppaction://hlinksldjump" tooltip="Android 3: 115 @ +11.7%"/>
          </p:cNvPr>
          <p:cNvSpPr/>
          <p:nvPr/>
        </p:nvSpPr>
        <p:spPr>
          <a:xfrm>
            <a:off x="4899479" y="2937516"/>
            <a:ext cx="478075" cy="3120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4" action="ppaction://hlinksldjump" tooltip="Android 4: 113 @ -0.9%"/>
          </p:cNvPr>
          <p:cNvSpPr/>
          <p:nvPr/>
        </p:nvSpPr>
        <p:spPr>
          <a:xfrm>
            <a:off x="4899479" y="3249562"/>
            <a:ext cx="478075" cy="306351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9" name="Rectangle 418">
            <a:hlinkClick r:id="rId4" action="ppaction://hlinksldjump" tooltip="iOS 4: 112 @ +4.1%"/>
          </p:cNvPr>
          <p:cNvSpPr/>
          <p:nvPr/>
        </p:nvSpPr>
        <p:spPr>
          <a:xfrm>
            <a:off x="5377554" y="2937516"/>
            <a:ext cx="552617" cy="262823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0" name="Rectangle 419">
            <a:hlinkClick r:id="rId4" action="ppaction://hlinksldjump" tooltip="iOS 5: 104 @ +2.6%"/>
          </p:cNvPr>
          <p:cNvSpPr/>
          <p:nvPr/>
        </p:nvSpPr>
        <p:spPr>
          <a:xfrm>
            <a:off x="5930171" y="2937516"/>
            <a:ext cx="512799" cy="262823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4" action="ppaction://hlinksldjump" tooltip="iOS 3: 73 @ -3.9%"/>
          </p:cNvPr>
          <p:cNvSpPr/>
          <p:nvPr/>
        </p:nvSpPr>
        <p:spPr>
          <a:xfrm>
            <a:off x="5377554" y="3200339"/>
            <a:ext cx="536112" cy="178013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2" name="Rectangle 421">
            <a:hlinkClick r:id="rId4" action="ppaction://hlinksldjump" tooltip="Java ME: 73 @ +7.2%"/>
          </p:cNvPr>
          <p:cNvSpPr/>
          <p:nvPr/>
        </p:nvSpPr>
        <p:spPr>
          <a:xfrm>
            <a:off x="5377554" y="3378352"/>
            <a:ext cx="536112" cy="177561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3" name="Rectangle 422">
            <a:hlinkClick r:id="rId4" action="ppaction://hlinksldjump" tooltip="Windows: 48 @ +12.6%"/>
          </p:cNvPr>
          <p:cNvSpPr/>
          <p:nvPr/>
        </p:nvSpPr>
        <p:spPr>
          <a:xfrm>
            <a:off x="5913666" y="3200339"/>
            <a:ext cx="284744" cy="221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Rectangle 423">
            <a:hlinkClick r:id="rId4" action="ppaction://hlinksldjump" tooltip="Android 2: 42 @ +14.9%"/>
          </p:cNvPr>
          <p:cNvSpPr/>
          <p:nvPr/>
        </p:nvSpPr>
        <p:spPr>
          <a:xfrm>
            <a:off x="6198410" y="3200339"/>
            <a:ext cx="244560" cy="221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Rectangle 424">
            <a:hlinkClick r:id="rId4" action="ppaction://hlinksldjump" tooltip="Black berry: 30 @ +6.3%"/>
          </p:cNvPr>
          <p:cNvSpPr/>
          <p:nvPr/>
        </p:nvSpPr>
        <p:spPr>
          <a:xfrm>
            <a:off x="5913666" y="3421477"/>
            <a:ext cx="287425" cy="134436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425">
            <a:hlinkClick r:id="rId4" action="ppaction://hlinksldjump" tooltip="Symbian: 18 @ +10.6%"/>
          </p:cNvPr>
          <p:cNvSpPr/>
          <p:nvPr/>
        </p:nvSpPr>
        <p:spPr>
          <a:xfrm>
            <a:off x="6201091" y="3421477"/>
            <a:ext cx="241879" cy="975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426">
            <a:hlinkClick r:id="rId4" action="ppaction://hlinksldjump" tooltip="Android 1: 4 @ -10.3%"/>
          </p:cNvPr>
          <p:cNvSpPr/>
          <p:nvPr/>
        </p:nvSpPr>
        <p:spPr>
          <a:xfrm>
            <a:off x="6201091" y="3519070"/>
            <a:ext cx="158269" cy="3684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Rectangle 427">
            <a:hlinkClick r:id="rId4" action="ppaction://hlinksldjump" tooltip="Other: 2 @ +7.5%"/>
          </p:cNvPr>
          <p:cNvSpPr/>
          <p:nvPr/>
        </p:nvSpPr>
        <p:spPr>
          <a:xfrm>
            <a:off x="6359360" y="3519070"/>
            <a:ext cx="83610" cy="36843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Rectangle 428">
            <a:hlinkClick r:id="rId4" action="ppaction://hlinksldjump" tooltip="Music + Video: 61 @ +4.8%"/>
          </p:cNvPr>
          <p:cNvSpPr/>
          <p:nvPr/>
        </p:nvSpPr>
        <p:spPr>
          <a:xfrm>
            <a:off x="4886779" y="2924816"/>
            <a:ext cx="1568891" cy="643797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30" name="Rectangle 429">
            <a:hlinkClick r:id="rId4" action="ppaction://hlinksldjump" tooltip="Android 4: 89 @ -8.0%"/>
          </p:cNvPr>
          <p:cNvSpPr/>
          <p:nvPr/>
        </p:nvSpPr>
        <p:spPr>
          <a:xfrm>
            <a:off x="4899479" y="3581313"/>
            <a:ext cx="470697" cy="243568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1" name="Rectangle 430">
            <a:hlinkClick r:id="rId4" action="ppaction://hlinksldjump" tooltip="iOS 4: 87 @ +0.6%"/>
          </p:cNvPr>
          <p:cNvSpPr/>
          <p:nvPr/>
        </p:nvSpPr>
        <p:spPr>
          <a:xfrm>
            <a:off x="4899479" y="3824881"/>
            <a:ext cx="470697" cy="239029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4" action="ppaction://hlinksldjump" tooltip="Android 3: 86 @ +10.6%"/>
          </p:cNvPr>
          <p:cNvSpPr/>
          <p:nvPr/>
        </p:nvSpPr>
        <p:spPr>
          <a:xfrm>
            <a:off x="5370176" y="3581313"/>
            <a:ext cx="445767" cy="2478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3" name="Rectangle 432">
            <a:hlinkClick r:id="rId4" action="ppaction://hlinksldjump" tooltip="iOS 5: 81 @ +3.0%"/>
          </p:cNvPr>
          <p:cNvSpPr/>
          <p:nvPr/>
        </p:nvSpPr>
        <p:spPr>
          <a:xfrm>
            <a:off x="5370176" y="3829128"/>
            <a:ext cx="445767" cy="234782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4" name="Rectangle 433">
            <a:hlinkClick r:id="rId4" action="ppaction://hlinksldjump" tooltip="iOS 3: 61 @ +7.4%"/>
          </p:cNvPr>
          <p:cNvSpPr/>
          <p:nvPr/>
        </p:nvSpPr>
        <p:spPr>
          <a:xfrm>
            <a:off x="5815942" y="3581313"/>
            <a:ext cx="315986" cy="250261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Rectangle 434">
            <a:hlinkClick r:id="rId4" action="ppaction://hlinksldjump" tooltip="Java ME: 60 @ -1.0%"/>
          </p:cNvPr>
          <p:cNvSpPr/>
          <p:nvPr/>
        </p:nvSpPr>
        <p:spPr>
          <a:xfrm>
            <a:off x="6131928" y="3581313"/>
            <a:ext cx="311042" cy="250261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Rectangle 435">
            <a:hlinkClick r:id="rId4" action="ppaction://hlinksldjump" tooltip="Windows: 36 @ +7.7%"/>
          </p:cNvPr>
          <p:cNvSpPr/>
          <p:nvPr/>
        </p:nvSpPr>
        <p:spPr>
          <a:xfrm>
            <a:off x="5815942" y="3831574"/>
            <a:ext cx="387104" cy="120870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7" name="Rectangle 436">
            <a:hlinkClick r:id="rId4" action="ppaction://hlinksldjump" tooltip="Android 2: 34 @ +2.0%"/>
          </p:cNvPr>
          <p:cNvSpPr/>
          <p:nvPr/>
        </p:nvSpPr>
        <p:spPr>
          <a:xfrm>
            <a:off x="5815942" y="3952445"/>
            <a:ext cx="387104" cy="111465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8" name="Rectangle 437">
            <a:hlinkClick r:id="rId4" action="ppaction://hlinksldjump" tooltip="Black berry: 23 @ +3.9%"/>
          </p:cNvPr>
          <p:cNvSpPr/>
          <p:nvPr/>
        </p:nvSpPr>
        <p:spPr>
          <a:xfrm>
            <a:off x="6203046" y="3831574"/>
            <a:ext cx="239924" cy="124641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>
            <a:hlinkClick r:id="rId4" action="ppaction://hlinksldjump" tooltip="Symbian: 14 @ +10.4%"/>
          </p:cNvPr>
          <p:cNvSpPr/>
          <p:nvPr/>
        </p:nvSpPr>
        <p:spPr>
          <a:xfrm>
            <a:off x="6203046" y="3956215"/>
            <a:ext cx="170162" cy="1076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>
            <a:hlinkClick r:id="rId4" action="ppaction://hlinksldjump" tooltip="Android 1: 4 @ -10.3%"/>
          </p:cNvPr>
          <p:cNvSpPr/>
          <p:nvPr/>
        </p:nvSpPr>
        <p:spPr>
          <a:xfrm>
            <a:off x="6373208" y="3956215"/>
            <a:ext cx="69762" cy="6992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Rectangle 440">
            <a:hlinkClick r:id="rId4" action="ppaction://hlinksldjump" tooltip="Other: 2 @ +19.4%"/>
          </p:cNvPr>
          <p:cNvSpPr/>
          <p:nvPr/>
        </p:nvSpPr>
        <p:spPr>
          <a:xfrm>
            <a:off x="6373208" y="4026140"/>
            <a:ext cx="69762" cy="377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Rectangle 441">
            <a:hlinkClick r:id="rId4" action="ppaction://hlinksldjump" tooltip="Photo: 48 @ +2.2%"/>
          </p:cNvPr>
          <p:cNvSpPr/>
          <p:nvPr/>
        </p:nvSpPr>
        <p:spPr>
          <a:xfrm>
            <a:off x="4886779" y="3568613"/>
            <a:ext cx="1568891" cy="507997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43" name="Rectangle 442">
            <a:hlinkClick r:id="rId4" action="ppaction://hlinksldjump" tooltip="Android 4: 76 @ +3.9%"/>
          </p:cNvPr>
          <p:cNvSpPr/>
          <p:nvPr/>
        </p:nvSpPr>
        <p:spPr>
          <a:xfrm>
            <a:off x="6468370" y="2937516"/>
            <a:ext cx="501625" cy="196711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4" name="Rectangle 443">
            <a:hlinkClick r:id="rId4" action="ppaction://hlinksldjump" tooltip="iOS 4: 76 @ +1.0%"/>
          </p:cNvPr>
          <p:cNvSpPr/>
          <p:nvPr/>
        </p:nvSpPr>
        <p:spPr>
          <a:xfrm>
            <a:off x="6969994" y="2937516"/>
            <a:ext cx="501056" cy="196711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5" name="Rectangle 444">
            <a:hlinkClick r:id="rId4" action="ppaction://hlinksldjump" tooltip="Android 3: 68 @ +2.9%"/>
          </p:cNvPr>
          <p:cNvSpPr/>
          <p:nvPr/>
        </p:nvSpPr>
        <p:spPr>
          <a:xfrm>
            <a:off x="6468370" y="3134228"/>
            <a:ext cx="404011" cy="216105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6" name="Rectangle 445">
            <a:hlinkClick r:id="rId4" action="ppaction://hlinksldjump" tooltip="iOS 5: 66 @ -7.2%"/>
          </p:cNvPr>
          <p:cNvSpPr/>
          <p:nvPr/>
        </p:nvSpPr>
        <p:spPr>
          <a:xfrm>
            <a:off x="6468370" y="3350332"/>
            <a:ext cx="404011" cy="211844"/>
          </a:xfrm>
          <a:prstGeom prst="rect">
            <a:avLst/>
          </a:prstGeom>
          <a:solidFill>
            <a:srgbClr val="FF4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7" name="Rectangle 446">
            <a:hlinkClick r:id="rId4" action="ppaction://hlinksldjump" tooltip="iOS 3: 60 @ +24.6%"/>
          </p:cNvPr>
          <p:cNvSpPr/>
          <p:nvPr/>
        </p:nvSpPr>
        <p:spPr>
          <a:xfrm>
            <a:off x="6872381" y="3134228"/>
            <a:ext cx="343809" cy="2264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8" name="Rectangle 447">
            <a:hlinkClick r:id="rId4" action="ppaction://hlinksldjump" tooltip="Java ME: 45 @ -3.3%"/>
          </p:cNvPr>
          <p:cNvSpPr/>
          <p:nvPr/>
        </p:nvSpPr>
        <p:spPr>
          <a:xfrm>
            <a:off x="7216191" y="3134228"/>
            <a:ext cx="254860" cy="226414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Rectangle 448">
            <a:hlinkClick r:id="rId4" action="ppaction://hlinksldjump" tooltip="Windows: 32 @ -1.4%"/>
          </p:cNvPr>
          <p:cNvSpPr/>
          <p:nvPr/>
        </p:nvSpPr>
        <p:spPr>
          <a:xfrm>
            <a:off x="6872381" y="3360642"/>
            <a:ext cx="374119" cy="109462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0" name="Rectangle 449">
            <a:hlinkClick r:id="rId4" action="ppaction://hlinksldjump" tooltip="Android 2: 27 @ +10.6%"/>
          </p:cNvPr>
          <p:cNvSpPr/>
          <p:nvPr/>
        </p:nvSpPr>
        <p:spPr>
          <a:xfrm>
            <a:off x="6872381" y="3470104"/>
            <a:ext cx="374119" cy="920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1" name="Rectangle 450">
            <a:hlinkClick r:id="rId4" action="ppaction://hlinksldjump" tooltip="Black berry: 18 @ -4.2%"/>
          </p:cNvPr>
          <p:cNvSpPr/>
          <p:nvPr/>
        </p:nvSpPr>
        <p:spPr>
          <a:xfrm>
            <a:off x="7246500" y="3360642"/>
            <a:ext cx="224551" cy="106099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ectangle 451">
            <a:hlinkClick r:id="rId4" action="ppaction://hlinksldjump" tooltip="Symbian: 12 @ +11.0%"/>
          </p:cNvPr>
          <p:cNvSpPr/>
          <p:nvPr/>
        </p:nvSpPr>
        <p:spPr>
          <a:xfrm>
            <a:off x="7246500" y="3466741"/>
            <a:ext cx="166966" cy="954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Rectangle 452">
            <a:hlinkClick r:id="rId4" action="ppaction://hlinksldjump" tooltip="Android 1: 3 @ +2.2%"/>
          </p:cNvPr>
          <p:cNvSpPr/>
          <p:nvPr/>
        </p:nvSpPr>
        <p:spPr>
          <a:xfrm>
            <a:off x="7413465" y="3466741"/>
            <a:ext cx="57586" cy="65617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Rectangle 453">
            <a:hlinkClick r:id="rId4" action="ppaction://hlinksldjump" tooltip="Other: 1 @ -3.9%"/>
          </p:cNvPr>
          <p:cNvSpPr/>
          <p:nvPr/>
        </p:nvSpPr>
        <p:spPr>
          <a:xfrm>
            <a:off x="7413465" y="3532358"/>
            <a:ext cx="57586" cy="29818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Rectangle 454">
            <a:hlinkClick r:id="rId4" action="ppaction://hlinksldjump" tooltip="Business: 40 @ +2.8%"/>
          </p:cNvPr>
          <p:cNvSpPr/>
          <p:nvPr/>
        </p:nvSpPr>
        <p:spPr>
          <a:xfrm>
            <a:off x="6455670" y="2924816"/>
            <a:ext cx="1028081" cy="650060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6" name="Rectangle 455">
            <a:hlinkClick r:id="rId4" action="ppaction://hlinksldjump" tooltip="Android 4: 59 @ -2.0%"/>
          </p:cNvPr>
          <p:cNvSpPr/>
          <p:nvPr/>
        </p:nvSpPr>
        <p:spPr>
          <a:xfrm>
            <a:off x="6468370" y="3587576"/>
            <a:ext cx="462383" cy="161698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7" name="Rectangle 456">
            <a:hlinkClick r:id="rId4" action="ppaction://hlinksldjump" tooltip="iOS 4: 57 @ +9.3%"/>
          </p:cNvPr>
          <p:cNvSpPr/>
          <p:nvPr/>
        </p:nvSpPr>
        <p:spPr>
          <a:xfrm>
            <a:off x="6468370" y="3749275"/>
            <a:ext cx="462383" cy="158285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8" name="Rectangle 457">
            <a:hlinkClick r:id="rId4" action="ppaction://hlinksldjump" tooltip="iOS 5: 57 @ +11.8%"/>
          </p:cNvPr>
          <p:cNvSpPr/>
          <p:nvPr/>
        </p:nvSpPr>
        <p:spPr>
          <a:xfrm>
            <a:off x="6468370" y="3907560"/>
            <a:ext cx="462383" cy="1563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9" name="Rectangle 458">
            <a:hlinkClick r:id="rId4" action="ppaction://hlinksldjump" tooltip="Android 3: 56 @ -1.3%"/>
          </p:cNvPr>
          <p:cNvSpPr/>
          <p:nvPr/>
        </p:nvSpPr>
        <p:spPr>
          <a:xfrm>
            <a:off x="6930752" y="3587576"/>
            <a:ext cx="322364" cy="222649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0" name="Rectangle 459">
            <a:hlinkClick r:id="rId4" action="ppaction://hlinksldjump" tooltip="iOS 3: 38 @ +3.5%"/>
          </p:cNvPr>
          <p:cNvSpPr/>
          <p:nvPr/>
        </p:nvSpPr>
        <p:spPr>
          <a:xfrm>
            <a:off x="7253117" y="3587576"/>
            <a:ext cx="217934" cy="222649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>
            <a:hlinkClick r:id="rId4" action="ppaction://hlinksldjump" tooltip="Java ME: 38 @ +8.9%"/>
          </p:cNvPr>
          <p:cNvSpPr/>
          <p:nvPr/>
        </p:nvSpPr>
        <p:spPr>
          <a:xfrm>
            <a:off x="6930752" y="3810225"/>
            <a:ext cx="304299" cy="157847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>
            <a:hlinkClick r:id="rId4" action="ppaction://hlinksldjump" tooltip="Windows: 23 @ +7.1%"/>
          </p:cNvPr>
          <p:cNvSpPr/>
          <p:nvPr/>
        </p:nvSpPr>
        <p:spPr>
          <a:xfrm>
            <a:off x="6930752" y="3968072"/>
            <a:ext cx="304299" cy="95838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hlinkClick r:id="rId4" action="ppaction://hlinksldjump" tooltip="Android 2: 20 @ +6.7%"/>
          </p:cNvPr>
          <p:cNvSpPr/>
          <p:nvPr/>
        </p:nvSpPr>
        <p:spPr>
          <a:xfrm>
            <a:off x="7235051" y="3810225"/>
            <a:ext cx="236000" cy="109027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hlinkClick r:id="rId4" action="ppaction://hlinksldjump" tooltip="Black berry: 15 @ +8.5%"/>
          </p:cNvPr>
          <p:cNvSpPr/>
          <p:nvPr/>
        </p:nvSpPr>
        <p:spPr>
          <a:xfrm>
            <a:off x="7235051" y="3919252"/>
            <a:ext cx="236000" cy="80847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hlinkClick r:id="rId4" action="ppaction://hlinksldjump" tooltip="Symbian: 8 @ -6.6%"/>
          </p:cNvPr>
          <p:cNvSpPr/>
          <p:nvPr/>
        </p:nvSpPr>
        <p:spPr>
          <a:xfrm>
            <a:off x="7235051" y="4000099"/>
            <a:ext cx="165620" cy="63811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Rectangle 465">
            <a:hlinkClick r:id="rId4" action="ppaction://hlinksldjump" tooltip="Android 1: 2 @ +5.5%"/>
          </p:cNvPr>
          <p:cNvSpPr/>
          <p:nvPr/>
        </p:nvSpPr>
        <p:spPr>
          <a:xfrm>
            <a:off x="7400671" y="4000099"/>
            <a:ext cx="70380" cy="42526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Rectangle 466">
            <a:hlinkClick r:id="rId4" action="ppaction://hlinksldjump" tooltip="Other: 1 @ +6.4%"/>
          </p:cNvPr>
          <p:cNvSpPr/>
          <p:nvPr/>
        </p:nvSpPr>
        <p:spPr>
          <a:xfrm>
            <a:off x="7400671" y="4042625"/>
            <a:ext cx="70380" cy="21285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" name="Rectangle 467">
            <a:hlinkClick r:id="rId4" action="ppaction://hlinksldjump" tooltip="Entertainment: 31 @ +4.7%"/>
          </p:cNvPr>
          <p:cNvSpPr/>
          <p:nvPr/>
        </p:nvSpPr>
        <p:spPr>
          <a:xfrm>
            <a:off x="6455670" y="3574876"/>
            <a:ext cx="1028081" cy="501734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69" name="Rectangle 468">
            <a:hlinkClick r:id="rId4" action="ppaction://hlinksldjump" tooltip="Android 4: 49 @ +7.4%"/>
          </p:cNvPr>
          <p:cNvSpPr/>
          <p:nvPr/>
        </p:nvSpPr>
        <p:spPr>
          <a:xfrm>
            <a:off x="7496451" y="2937516"/>
            <a:ext cx="422433" cy="145216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70" name="Rectangle 469">
            <a:hlinkClick r:id="rId4" action="ppaction://hlinksldjump" tooltip="Android 3: 48 @ +8.1%"/>
          </p:cNvPr>
          <p:cNvSpPr/>
          <p:nvPr/>
        </p:nvSpPr>
        <p:spPr>
          <a:xfrm>
            <a:off x="7496451" y="3082732"/>
            <a:ext cx="422433" cy="144184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71" name="Rectangle 470">
            <a:hlinkClick r:id="rId4" action="ppaction://hlinksldjump" tooltip="iOS 4: 48 @ +5.4%"/>
          </p:cNvPr>
          <p:cNvSpPr/>
          <p:nvPr/>
        </p:nvSpPr>
        <p:spPr>
          <a:xfrm>
            <a:off x="7496451" y="3226916"/>
            <a:ext cx="422433" cy="143050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72" name="Rectangle 471">
            <a:hlinkClick r:id="rId4" action="ppaction://hlinksldjump" tooltip="iOS 5: 40 @ -6.6%"/>
          </p:cNvPr>
          <p:cNvSpPr/>
          <p:nvPr/>
        </p:nvSpPr>
        <p:spPr>
          <a:xfrm>
            <a:off x="7918884" y="2937516"/>
            <a:ext cx="263162" cy="193349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4" action="ppaction://hlinksldjump" tooltip="iOS 3: 30 @ -10.0%"/>
          </p:cNvPr>
          <p:cNvSpPr/>
          <p:nvPr/>
        </p:nvSpPr>
        <p:spPr>
          <a:xfrm>
            <a:off x="8182046" y="2937516"/>
            <a:ext cx="196754" cy="1933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4" action="ppaction://hlinksldjump" tooltip="Java ME: 29 @ -5.5%"/>
          </p:cNvPr>
          <p:cNvSpPr/>
          <p:nvPr/>
        </p:nvSpPr>
        <p:spPr>
          <a:xfrm>
            <a:off x="7918884" y="3130865"/>
            <a:ext cx="276950" cy="132390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4" action="ppaction://hlinksldjump" tooltip="Windows: 19 @ +15.7%"/>
          </p:cNvPr>
          <p:cNvSpPr/>
          <p:nvPr/>
        </p:nvSpPr>
        <p:spPr>
          <a:xfrm>
            <a:off x="8195834" y="3130865"/>
            <a:ext cx="182967" cy="1323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4" action="ppaction://hlinksldjump" tooltip="Android 2: 17 @ +12.1%"/>
          </p:cNvPr>
          <p:cNvSpPr/>
          <p:nvPr/>
        </p:nvSpPr>
        <p:spPr>
          <a:xfrm>
            <a:off x="7918884" y="3263255"/>
            <a:ext cx="204184" cy="1067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Rectangle 476">
            <a:hlinkClick r:id="rId4" action="ppaction://hlinksldjump" tooltip="Black berry: 12 @ +4.7%"/>
          </p:cNvPr>
          <p:cNvSpPr/>
          <p:nvPr/>
        </p:nvSpPr>
        <p:spPr>
          <a:xfrm>
            <a:off x="8123067" y="3263255"/>
            <a:ext cx="142170" cy="106711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>
            <a:hlinkClick r:id="rId4" action="ppaction://hlinksldjump" tooltip="Symbian: 7 @ -0.3%"/>
          </p:cNvPr>
          <p:cNvSpPr/>
          <p:nvPr/>
        </p:nvSpPr>
        <p:spPr>
          <a:xfrm>
            <a:off x="8265237" y="3263255"/>
            <a:ext cx="113564" cy="75909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478">
            <a:hlinkClick r:id="rId4" action="ppaction://hlinksldjump" tooltip="Android 1: 2 @ -2.4%"/>
          </p:cNvPr>
          <p:cNvSpPr/>
          <p:nvPr/>
        </p:nvSpPr>
        <p:spPr>
          <a:xfrm>
            <a:off x="8265237" y="3339164"/>
            <a:ext cx="76594" cy="30802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479">
            <a:hlinkClick r:id="rId4" action="ppaction://hlinksldjump" tooltip="Other: 1 @ +8.8%"/>
          </p:cNvPr>
          <p:cNvSpPr/>
          <p:nvPr/>
        </p:nvSpPr>
        <p:spPr>
          <a:xfrm>
            <a:off x="8341830" y="3339164"/>
            <a:ext cx="36970" cy="30802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Rectangle 480">
            <a:hlinkClick r:id="rId4" action="ppaction://hlinksldjump" tooltip="Travel: 25 @ +2.2%"/>
          </p:cNvPr>
          <p:cNvSpPr/>
          <p:nvPr/>
        </p:nvSpPr>
        <p:spPr>
          <a:xfrm>
            <a:off x="7483751" y="2924816"/>
            <a:ext cx="907750" cy="457850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82" name="Rectangle 481">
            <a:hlinkClick r:id="rId4" action="ppaction://hlinksldjump" tooltip="Android 4: 41 @ +7.3%"/>
          </p:cNvPr>
          <p:cNvSpPr/>
          <p:nvPr/>
        </p:nvSpPr>
        <p:spPr>
          <a:xfrm>
            <a:off x="8404201" y="2937516"/>
            <a:ext cx="375610" cy="136784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3" name="Rectangle 482">
            <a:hlinkClick r:id="rId4" action="ppaction://hlinksldjump" tooltip="iOS 4: 37 @ -0.4%"/>
          </p:cNvPr>
          <p:cNvSpPr/>
          <p:nvPr/>
        </p:nvSpPr>
        <p:spPr>
          <a:xfrm>
            <a:off x="8779811" y="2937516"/>
            <a:ext cx="338789" cy="136784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4" name="Rectangle 483">
            <a:hlinkClick r:id="rId4" action="ppaction://hlinksldjump" tooltip="Android 3: 36 @ -7.1%"/>
          </p:cNvPr>
          <p:cNvSpPr/>
          <p:nvPr/>
        </p:nvSpPr>
        <p:spPr>
          <a:xfrm>
            <a:off x="8404201" y="3074300"/>
            <a:ext cx="299150" cy="150174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>
            <a:hlinkClick r:id="rId4" action="ppaction://hlinksldjump" tooltip="iOS 5: 35 @ +14.3%"/>
          </p:cNvPr>
          <p:cNvSpPr/>
          <p:nvPr/>
        </p:nvSpPr>
        <p:spPr>
          <a:xfrm>
            <a:off x="8404201" y="3224474"/>
            <a:ext cx="299150" cy="1454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4" action="ppaction://hlinksldjump" tooltip="iOS 3: 27 @ +6.1%"/>
          </p:cNvPr>
          <p:cNvSpPr/>
          <p:nvPr/>
        </p:nvSpPr>
        <p:spPr>
          <a:xfrm>
            <a:off x="8703350" y="3074300"/>
            <a:ext cx="223356" cy="151717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4" action="ppaction://hlinksldjump" tooltip="Java ME: 23 @ -4.1%"/>
          </p:cNvPr>
          <p:cNvSpPr/>
          <p:nvPr/>
        </p:nvSpPr>
        <p:spPr>
          <a:xfrm>
            <a:off x="8926706" y="3074300"/>
            <a:ext cx="191894" cy="151717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4" action="ppaction://hlinksldjump" tooltip="Windows: 15 @ +4.6%"/>
          </p:cNvPr>
          <p:cNvSpPr/>
          <p:nvPr/>
        </p:nvSpPr>
        <p:spPr>
          <a:xfrm>
            <a:off x="8703350" y="3226017"/>
            <a:ext cx="253823" cy="75659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4" action="ppaction://hlinksldjump" tooltip="Android 2: 14 @ +11.3%"/>
          </p:cNvPr>
          <p:cNvSpPr/>
          <p:nvPr/>
        </p:nvSpPr>
        <p:spPr>
          <a:xfrm>
            <a:off x="8703350" y="3301676"/>
            <a:ext cx="253823" cy="682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Rectangle 489">
            <a:hlinkClick r:id="rId4" action="ppaction://hlinksldjump" tooltip="Black berry: 10 @ +2.0%"/>
          </p:cNvPr>
          <p:cNvSpPr/>
          <p:nvPr/>
        </p:nvSpPr>
        <p:spPr>
          <a:xfrm>
            <a:off x="8957173" y="3226017"/>
            <a:ext cx="161427" cy="78422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4" action="ppaction://hlinksldjump" tooltip="Symbian: 6 @ +9.5%"/>
          </p:cNvPr>
          <p:cNvSpPr/>
          <p:nvPr/>
        </p:nvSpPr>
        <p:spPr>
          <a:xfrm>
            <a:off x="8957173" y="3304439"/>
            <a:ext cx="110767" cy="65527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Rectangle 491">
            <a:hlinkClick r:id="rId4" action="ppaction://hlinksldjump" tooltip="Android 1: 2 @ +33.2%"/>
          </p:cNvPr>
          <p:cNvSpPr/>
          <p:nvPr/>
        </p:nvSpPr>
        <p:spPr>
          <a:xfrm>
            <a:off x="9067940" y="3304439"/>
            <a:ext cx="50660" cy="442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Rectangle 492">
            <a:hlinkClick r:id="rId4" action="ppaction://hlinksldjump" tooltip="Other: 1 @ +29.6%"/>
          </p:cNvPr>
          <p:cNvSpPr/>
          <p:nvPr/>
        </p:nvSpPr>
        <p:spPr>
          <a:xfrm>
            <a:off x="9067940" y="3348711"/>
            <a:ext cx="50660" cy="212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Rectangle 493">
            <a:hlinkClick r:id="rId4" action="ppaction://hlinksldjump" tooltip="Family: 21 @ +3.4%"/>
          </p:cNvPr>
          <p:cNvSpPr/>
          <p:nvPr/>
        </p:nvSpPr>
        <p:spPr>
          <a:xfrm>
            <a:off x="8391501" y="2924816"/>
            <a:ext cx="739799" cy="457850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5" name="Rectangle 494">
            <a:hlinkClick r:id="rId4" action="ppaction://hlinksldjump" tooltip="Android 4: 30 @ +11.3%"/>
          </p:cNvPr>
          <p:cNvSpPr/>
          <p:nvPr/>
        </p:nvSpPr>
        <p:spPr>
          <a:xfrm>
            <a:off x="7496451" y="3395366"/>
            <a:ext cx="225075" cy="1640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Rectangle 495">
            <a:hlinkClick r:id="rId4" action="ppaction://hlinksldjump" tooltip="iOS 4: 29 @ +4.6%"/>
          </p:cNvPr>
          <p:cNvSpPr/>
          <p:nvPr/>
        </p:nvSpPr>
        <p:spPr>
          <a:xfrm>
            <a:off x="7721526" y="3395366"/>
            <a:ext cx="221888" cy="164030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Rectangle 496">
            <a:hlinkClick r:id="rId4" action="ppaction://hlinksldjump" tooltip="Android 3: 29 @ +11.5%"/>
          </p:cNvPr>
          <p:cNvSpPr/>
          <p:nvPr/>
        </p:nvSpPr>
        <p:spPr>
          <a:xfrm>
            <a:off x="7943414" y="3395366"/>
            <a:ext cx="214651" cy="1640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Rectangle 497">
            <a:hlinkClick r:id="rId4" action="ppaction://hlinksldjump" tooltip="iOS 5: 26 @ +6.8%"/>
          </p:cNvPr>
          <p:cNvSpPr/>
          <p:nvPr/>
        </p:nvSpPr>
        <p:spPr>
          <a:xfrm>
            <a:off x="7496451" y="3559396"/>
            <a:ext cx="303556" cy="105357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Rectangle 498">
            <a:hlinkClick r:id="rId4" action="ppaction://hlinksldjump" tooltip="iOS 3: 19 @ +3.4%"/>
          </p:cNvPr>
          <p:cNvSpPr/>
          <p:nvPr/>
        </p:nvSpPr>
        <p:spPr>
          <a:xfrm>
            <a:off x="7496451" y="3664753"/>
            <a:ext cx="303556" cy="76179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Rectangle 499">
            <a:hlinkClick r:id="rId4" action="ppaction://hlinksldjump" tooltip="Java ME: 19 @ +1.3%"/>
          </p:cNvPr>
          <p:cNvSpPr/>
          <p:nvPr/>
        </p:nvSpPr>
        <p:spPr>
          <a:xfrm>
            <a:off x="7800007" y="3559396"/>
            <a:ext cx="225291" cy="101756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Rectangle 500">
            <a:hlinkClick r:id="rId4" action="ppaction://hlinksldjump" tooltip="Windows: 11 @ -2.5%"/>
          </p:cNvPr>
          <p:cNvSpPr/>
          <p:nvPr/>
        </p:nvSpPr>
        <p:spPr>
          <a:xfrm>
            <a:off x="8025298" y="3559396"/>
            <a:ext cx="132767" cy="10175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Rectangle 501">
            <a:hlinkClick r:id="rId4" action="ppaction://hlinksldjump" tooltip="Android 2: 10 @ -2.5%"/>
          </p:cNvPr>
          <p:cNvSpPr/>
          <p:nvPr/>
        </p:nvSpPr>
        <p:spPr>
          <a:xfrm>
            <a:off x="7800007" y="3661152"/>
            <a:ext cx="156076" cy="79780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Rectangle 502">
            <a:hlinkClick r:id="rId4" action="ppaction://hlinksldjump" tooltip="Black berry: 7 @ -2.2%"/>
          </p:cNvPr>
          <p:cNvSpPr/>
          <p:nvPr/>
        </p:nvSpPr>
        <p:spPr>
          <a:xfrm>
            <a:off x="7956083" y="3661152"/>
            <a:ext cx="105160" cy="7978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Rectangle 503">
            <a:hlinkClick r:id="rId4" action="ppaction://hlinksldjump" tooltip="Symbian: 4 @ -3.4%"/>
          </p:cNvPr>
          <p:cNvSpPr/>
          <p:nvPr/>
        </p:nvSpPr>
        <p:spPr>
          <a:xfrm>
            <a:off x="8061243" y="3661152"/>
            <a:ext cx="96822" cy="54672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Rectangle 504">
            <a:hlinkClick r:id="rId4" action="ppaction://hlinksldjump" tooltip="Android 1: 1 @ -2.6%"/>
          </p:cNvPr>
          <p:cNvSpPr/>
          <p:nvPr/>
        </p:nvSpPr>
        <p:spPr>
          <a:xfrm>
            <a:off x="8061243" y="3715824"/>
            <a:ext cx="66939" cy="25108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Rectangle 505">
            <a:hlinkClick r:id="rId4" action="ppaction://hlinksldjump" tooltip="Other: 1 @ -11.1%"/>
          </p:cNvPr>
          <p:cNvSpPr/>
          <p:nvPr/>
        </p:nvSpPr>
        <p:spPr>
          <a:xfrm>
            <a:off x="8128182" y="3715824"/>
            <a:ext cx="29883" cy="2510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Rectangle 506">
            <a:hlinkClick r:id="rId4" action="ppaction://hlinksldjump" tooltip="Weather: 15 @ +5.0%"/>
          </p:cNvPr>
          <p:cNvSpPr/>
          <p:nvPr/>
        </p:nvSpPr>
        <p:spPr>
          <a:xfrm>
            <a:off x="7483751" y="3382666"/>
            <a:ext cx="687014" cy="370966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08" name="Rectangle 507">
            <a:hlinkClick r:id="rId4" action="ppaction://hlinksldjump" tooltip="iOS 4: 26 @ +2.8%"/>
          </p:cNvPr>
          <p:cNvSpPr/>
          <p:nvPr/>
        </p:nvSpPr>
        <p:spPr>
          <a:xfrm>
            <a:off x="7496451" y="3766332"/>
            <a:ext cx="211074" cy="149312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Rectangle 508">
            <a:hlinkClick r:id="rId4" action="ppaction://hlinksldjump" tooltip="Android 4: 26 @ +14.8%"/>
          </p:cNvPr>
          <p:cNvSpPr/>
          <p:nvPr/>
        </p:nvSpPr>
        <p:spPr>
          <a:xfrm>
            <a:off x="7496451" y="3915644"/>
            <a:ext cx="211074" cy="1482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Rectangle 509">
            <a:hlinkClick r:id="rId4" action="ppaction://hlinksldjump" tooltip="iOS 5: 23 @ +7.4%"/>
          </p:cNvPr>
          <p:cNvSpPr/>
          <p:nvPr/>
        </p:nvSpPr>
        <p:spPr>
          <a:xfrm>
            <a:off x="7707525" y="3766332"/>
            <a:ext cx="230480" cy="123770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Rectangle 510">
            <a:hlinkClick r:id="rId4" action="ppaction://hlinksldjump" tooltip="Android 3: 22 @ +4.9%"/>
          </p:cNvPr>
          <p:cNvSpPr/>
          <p:nvPr/>
        </p:nvSpPr>
        <p:spPr>
          <a:xfrm>
            <a:off x="7938005" y="3766332"/>
            <a:ext cx="220060" cy="123770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Rectangle 511">
            <a:hlinkClick r:id="rId4" action="ppaction://hlinksldjump" tooltip="iOS 3: 19 @ +11.3%"/>
          </p:cNvPr>
          <p:cNvSpPr/>
          <p:nvPr/>
        </p:nvSpPr>
        <p:spPr>
          <a:xfrm>
            <a:off x="7707525" y="3890102"/>
            <a:ext cx="237817" cy="964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Rectangle 512">
            <a:hlinkClick r:id="rId4" action="ppaction://hlinksldjump" tooltip="Java ME: 15 @ -5.2%"/>
          </p:cNvPr>
          <p:cNvSpPr/>
          <p:nvPr/>
        </p:nvSpPr>
        <p:spPr>
          <a:xfrm>
            <a:off x="7707525" y="3986560"/>
            <a:ext cx="237817" cy="77350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Rectangle 513">
            <a:hlinkClick r:id="rId4" action="ppaction://hlinksldjump" tooltip="Windows: 10 @ -0.2%"/>
          </p:cNvPr>
          <p:cNvSpPr/>
          <p:nvPr/>
        </p:nvSpPr>
        <p:spPr>
          <a:xfrm>
            <a:off x="7945342" y="3890102"/>
            <a:ext cx="212723" cy="55846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Rectangle 514">
            <a:hlinkClick r:id="rId4" action="ppaction://hlinksldjump" tooltip="Android 2: 9 @ +14.4%"/>
          </p:cNvPr>
          <p:cNvSpPr/>
          <p:nvPr/>
        </p:nvSpPr>
        <p:spPr>
          <a:xfrm>
            <a:off x="7945342" y="3945948"/>
            <a:ext cx="129278" cy="85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515">
            <a:hlinkClick r:id="rId4" action="ppaction://hlinksldjump" tooltip="Black berry: 6 @ -9.3%"/>
          </p:cNvPr>
          <p:cNvSpPr/>
          <p:nvPr/>
        </p:nvSpPr>
        <p:spPr>
          <a:xfrm>
            <a:off x="8074620" y="3945948"/>
            <a:ext cx="83445" cy="85612"/>
          </a:xfrm>
          <a:prstGeom prst="rect">
            <a:avLst/>
          </a:prstGeom>
          <a:solidFill>
            <a:srgbClr val="FF1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Rectangle 516">
            <a:hlinkClick r:id="rId4" action="ppaction://hlinksldjump" tooltip="Symbian: 4 @ +5.6%"/>
          </p:cNvPr>
          <p:cNvSpPr/>
          <p:nvPr/>
        </p:nvSpPr>
        <p:spPr>
          <a:xfrm>
            <a:off x="7945342" y="4031560"/>
            <a:ext cx="150592" cy="32350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Rectangle 517">
            <a:hlinkClick r:id="rId4" action="ppaction://hlinksldjump" tooltip="Android 1: 1 @ +30.3%"/>
          </p:cNvPr>
          <p:cNvSpPr/>
          <p:nvPr/>
        </p:nvSpPr>
        <p:spPr>
          <a:xfrm>
            <a:off x="8095934" y="4031560"/>
            <a:ext cx="62131" cy="218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Rectangle 518">
            <a:hlinkClick r:id="rId4" action="ppaction://hlinksldjump" tooltip="Other: 1 @ +30.0%"/>
          </p:cNvPr>
          <p:cNvSpPr/>
          <p:nvPr/>
        </p:nvSpPr>
        <p:spPr>
          <a:xfrm>
            <a:off x="8095934" y="4053379"/>
            <a:ext cx="62131" cy="105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Rectangle 519">
            <a:hlinkClick r:id="rId4" action="ppaction://hlinksldjump" tooltip="Social: 13 @ +5.8%"/>
          </p:cNvPr>
          <p:cNvSpPr/>
          <p:nvPr/>
        </p:nvSpPr>
        <p:spPr>
          <a:xfrm>
            <a:off x="7483751" y="3753632"/>
            <a:ext cx="687014" cy="322978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21" name="Rectangle 520">
            <a:hlinkClick r:id="rId4" action="ppaction://hlinksldjump" tooltip="iOS 4: 20 @ +1.7%"/>
          </p:cNvPr>
          <p:cNvSpPr/>
          <p:nvPr/>
        </p:nvSpPr>
        <p:spPr>
          <a:xfrm>
            <a:off x="8183465" y="3395366"/>
            <a:ext cx="259552" cy="92323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Rectangle 521">
            <a:hlinkClick r:id="rId4" action="ppaction://hlinksldjump" tooltip="Android 4: 19 @ +10.6%"/>
          </p:cNvPr>
          <p:cNvSpPr/>
          <p:nvPr/>
        </p:nvSpPr>
        <p:spPr>
          <a:xfrm>
            <a:off x="8443017" y="3395366"/>
            <a:ext cx="254495" cy="923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Rectangle 522">
            <a:hlinkClick r:id="rId4" action="ppaction://hlinksldjump" tooltip="Android 3: 19 @ +4.5%"/>
          </p:cNvPr>
          <p:cNvSpPr/>
          <p:nvPr/>
        </p:nvSpPr>
        <p:spPr>
          <a:xfrm>
            <a:off x="8183465" y="3487689"/>
            <a:ext cx="215632" cy="107593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4" name="Rectangle 523">
            <a:hlinkClick r:id="rId4" action="ppaction://hlinksldjump" tooltip="iOS 5: 18 @ +2.8%"/>
          </p:cNvPr>
          <p:cNvSpPr/>
          <p:nvPr/>
        </p:nvSpPr>
        <p:spPr>
          <a:xfrm>
            <a:off x="8183465" y="3595282"/>
            <a:ext cx="215632" cy="99246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5" name="Rectangle 524">
            <a:hlinkClick r:id="rId4" action="ppaction://hlinksldjump" tooltip="iOS 3: 15 @ +5.3%"/>
          </p:cNvPr>
          <p:cNvSpPr/>
          <p:nvPr/>
        </p:nvSpPr>
        <p:spPr>
          <a:xfrm>
            <a:off x="8399097" y="3487689"/>
            <a:ext cx="164921" cy="107438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Rectangle 525">
            <a:hlinkClick r:id="rId4" action="ppaction://hlinksldjump" tooltip="Java ME: 12 @ -11.4%"/>
          </p:cNvPr>
          <p:cNvSpPr/>
          <p:nvPr/>
        </p:nvSpPr>
        <p:spPr>
          <a:xfrm>
            <a:off x="8564018" y="3487689"/>
            <a:ext cx="133494" cy="10743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Rectangle 526">
            <a:hlinkClick r:id="rId4" action="ppaction://hlinksldjump" tooltip="Windows: 8 @ -1.1%"/>
          </p:cNvPr>
          <p:cNvSpPr/>
          <p:nvPr/>
        </p:nvSpPr>
        <p:spPr>
          <a:xfrm>
            <a:off x="8399097" y="3595127"/>
            <a:ext cx="176372" cy="53134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Rectangle 527">
            <a:hlinkClick r:id="rId4" action="ppaction://hlinksldjump" tooltip="Android 2: 7 @ -9.2%"/>
          </p:cNvPr>
          <p:cNvSpPr/>
          <p:nvPr/>
        </p:nvSpPr>
        <p:spPr>
          <a:xfrm>
            <a:off x="8399097" y="3648261"/>
            <a:ext cx="176372" cy="46267"/>
          </a:xfrm>
          <a:prstGeom prst="rect">
            <a:avLst/>
          </a:prstGeom>
          <a:solidFill>
            <a:srgbClr val="FF1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Rectangle 528">
            <a:hlinkClick r:id="rId4" action="ppaction://hlinksldjump" tooltip="Black berry: 5 @ +5.7%"/>
          </p:cNvPr>
          <p:cNvSpPr/>
          <p:nvPr/>
        </p:nvSpPr>
        <p:spPr>
          <a:xfrm>
            <a:off x="8575469" y="3595127"/>
            <a:ext cx="122042" cy="52560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Rectangle 529">
            <a:hlinkClick r:id="rId4" action="ppaction://hlinksldjump" tooltip="Symbian: 3 @ +13.0%"/>
          </p:cNvPr>
          <p:cNvSpPr/>
          <p:nvPr/>
        </p:nvSpPr>
        <p:spPr>
          <a:xfrm>
            <a:off x="8575469" y="3647687"/>
            <a:ext cx="83791" cy="468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Rectangle 530">
            <a:hlinkClick r:id="rId4" action="ppaction://hlinksldjump" tooltip="Android 1: 1 @ +33.2%"/>
          </p:cNvPr>
          <p:cNvSpPr/>
          <p:nvPr/>
        </p:nvSpPr>
        <p:spPr>
          <a:xfrm>
            <a:off x="8659260" y="3647687"/>
            <a:ext cx="38252" cy="318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Rectangle 531">
            <a:hlinkClick r:id="rId4" action="ppaction://hlinksldjump" tooltip="Other: 0 @ +15.2%"/>
          </p:cNvPr>
          <p:cNvSpPr/>
          <p:nvPr/>
        </p:nvSpPr>
        <p:spPr>
          <a:xfrm>
            <a:off x="8659260" y="3679580"/>
            <a:ext cx="38252" cy="149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Rectangle 532">
            <a:hlinkClick r:id="rId4" action="ppaction://hlinksldjump" tooltip="Lifestyle: 11 @ +2.4%"/>
          </p:cNvPr>
          <p:cNvSpPr/>
          <p:nvPr/>
        </p:nvSpPr>
        <p:spPr>
          <a:xfrm>
            <a:off x="8170765" y="3382666"/>
            <a:ext cx="539447" cy="324562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34" name="Rectangle 533">
            <a:hlinkClick r:id="rId4" action="ppaction://hlinksldjump" tooltip="Android 4: 15 @ -7.7%"/>
          </p:cNvPr>
          <p:cNvSpPr/>
          <p:nvPr/>
        </p:nvSpPr>
        <p:spPr>
          <a:xfrm>
            <a:off x="8722911" y="3395366"/>
            <a:ext cx="198479" cy="91061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Rectangle 534">
            <a:hlinkClick r:id="rId4" action="ppaction://hlinksldjump" tooltip="iOS 4: 15 @ +1.2%"/>
          </p:cNvPr>
          <p:cNvSpPr/>
          <p:nvPr/>
        </p:nvSpPr>
        <p:spPr>
          <a:xfrm>
            <a:off x="8921390" y="3395366"/>
            <a:ext cx="197210" cy="91061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Rectangle 535">
            <a:hlinkClick r:id="rId4" action="ppaction://hlinksldjump" tooltip="Android 3: 15 @ +1.1%"/>
          </p:cNvPr>
          <p:cNvSpPr/>
          <p:nvPr/>
        </p:nvSpPr>
        <p:spPr>
          <a:xfrm>
            <a:off x="8722911" y="3486427"/>
            <a:ext cx="203464" cy="87283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Rectangle 536">
            <a:hlinkClick r:id="rId4" action="ppaction://hlinksldjump" tooltip="iOS 5: 14 @ +11.0%"/>
          </p:cNvPr>
          <p:cNvSpPr/>
          <p:nvPr/>
        </p:nvSpPr>
        <p:spPr>
          <a:xfrm>
            <a:off x="8926375" y="3486427"/>
            <a:ext cx="192225" cy="872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Rectangle 537">
            <a:hlinkClick r:id="rId4" action="ppaction://hlinksldjump" tooltip="iOS 3: 11 @ +0.0%"/>
          </p:cNvPr>
          <p:cNvSpPr/>
          <p:nvPr/>
        </p:nvSpPr>
        <p:spPr>
          <a:xfrm>
            <a:off x="8722911" y="3573710"/>
            <a:ext cx="204880" cy="62361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Rectangle 538">
            <a:hlinkClick r:id="rId4" action="ppaction://hlinksldjump" tooltip="Java ME: 10 @ -2.8%"/>
          </p:cNvPr>
          <p:cNvSpPr/>
          <p:nvPr/>
        </p:nvSpPr>
        <p:spPr>
          <a:xfrm>
            <a:off x="8722911" y="3636071"/>
            <a:ext cx="204880" cy="58457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Rectangle 539">
            <a:hlinkClick r:id="rId4" action="ppaction://hlinksldjump" tooltip="Windows: 6 @ +1.4%"/>
          </p:cNvPr>
          <p:cNvSpPr/>
          <p:nvPr/>
        </p:nvSpPr>
        <p:spPr>
          <a:xfrm>
            <a:off x="8927791" y="3573710"/>
            <a:ext cx="104325" cy="72148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Rectangle 540">
            <a:hlinkClick r:id="rId4" action="ppaction://hlinksldjump" tooltip="Android 2: 5 @ -1.2%"/>
          </p:cNvPr>
          <p:cNvSpPr/>
          <p:nvPr/>
        </p:nvSpPr>
        <p:spPr>
          <a:xfrm>
            <a:off x="9032116" y="3573710"/>
            <a:ext cx="86484" cy="72148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Rectangle 541">
            <a:hlinkClick r:id="rId4" action="ppaction://hlinksldjump" tooltip="Black berry: 4 @ +10.4%"/>
          </p:cNvPr>
          <p:cNvSpPr/>
          <p:nvPr/>
        </p:nvSpPr>
        <p:spPr>
          <a:xfrm>
            <a:off x="8927791" y="3645858"/>
            <a:ext cx="104162" cy="486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4" action="ppaction://hlinksldjump" tooltip="Symbian: 2 @ +16.4%"/>
          </p:cNvPr>
          <p:cNvSpPr/>
          <p:nvPr/>
        </p:nvSpPr>
        <p:spPr>
          <a:xfrm>
            <a:off x="9031953" y="3645858"/>
            <a:ext cx="86647" cy="343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Rectangle 543">
            <a:hlinkClick r:id="rId4" action="ppaction://hlinksldjump" tooltip="Android 1: 1 @ -1.5%"/>
          </p:cNvPr>
          <p:cNvSpPr/>
          <p:nvPr/>
        </p:nvSpPr>
        <p:spPr>
          <a:xfrm>
            <a:off x="9031953" y="3680168"/>
            <a:ext cx="58625" cy="14360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4" action="ppaction://hlinksldjump" tooltip="Other: 0 @ +29.4%"/>
          </p:cNvPr>
          <p:cNvSpPr/>
          <p:nvPr/>
        </p:nvSpPr>
        <p:spPr>
          <a:xfrm>
            <a:off x="9090578" y="3680168"/>
            <a:ext cx="28022" cy="143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Rectangle 545">
            <a:hlinkClick r:id="rId4" action="ppaction://hlinksldjump" tooltip="Sports: 8 @ +1.0%"/>
          </p:cNvPr>
          <p:cNvSpPr/>
          <p:nvPr/>
        </p:nvSpPr>
        <p:spPr>
          <a:xfrm>
            <a:off x="8710211" y="3382666"/>
            <a:ext cx="421089" cy="324562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7" name="Rectangle 546">
            <a:hlinkClick r:id="rId4" action="ppaction://hlinksldjump" tooltip="Android 4: 11 @ +6.6%"/>
          </p:cNvPr>
          <p:cNvSpPr/>
          <p:nvPr/>
        </p:nvSpPr>
        <p:spPr>
          <a:xfrm>
            <a:off x="8183465" y="3719928"/>
            <a:ext cx="139884" cy="91406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Rectangle 547">
            <a:hlinkClick r:id="rId4" action="ppaction://hlinksldjump" tooltip="Android 3: 11 @ +6.8%"/>
          </p:cNvPr>
          <p:cNvSpPr/>
          <p:nvPr/>
        </p:nvSpPr>
        <p:spPr>
          <a:xfrm>
            <a:off x="8183465" y="3811334"/>
            <a:ext cx="139884" cy="87893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Rectangle 548">
            <a:hlinkClick r:id="rId4" action="ppaction://hlinksldjump" tooltip="iOS 4: 10 @ -0.0%"/>
          </p:cNvPr>
          <p:cNvSpPr/>
          <p:nvPr/>
        </p:nvSpPr>
        <p:spPr>
          <a:xfrm>
            <a:off x="8323349" y="3719928"/>
            <a:ext cx="162313" cy="73203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Rectangle 549">
            <a:hlinkClick r:id="rId4" action="ppaction://hlinksldjump" tooltip="iOS 5: 10 @ -7.7%"/>
          </p:cNvPr>
          <p:cNvSpPr/>
          <p:nvPr/>
        </p:nvSpPr>
        <p:spPr>
          <a:xfrm>
            <a:off x="8485662" y="3719928"/>
            <a:ext cx="151290" cy="73203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Rectangle 550">
            <a:hlinkClick r:id="rId4" action="ppaction://hlinksldjump" tooltip="iOS 3: 8 @ +4.0%"/>
          </p:cNvPr>
          <p:cNvSpPr/>
          <p:nvPr/>
        </p:nvSpPr>
        <p:spPr>
          <a:xfrm>
            <a:off x="8323349" y="3793131"/>
            <a:ext cx="162946" cy="58725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Rectangle 551">
            <a:hlinkClick r:id="rId4" action="ppaction://hlinksldjump" tooltip="Java ME: 7 @ -4.0%"/>
          </p:cNvPr>
          <p:cNvSpPr/>
          <p:nvPr/>
        </p:nvSpPr>
        <p:spPr>
          <a:xfrm>
            <a:off x="8323349" y="3851856"/>
            <a:ext cx="162946" cy="47371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4" action="ppaction://hlinksldjump" tooltip="Windows: 5 @ +13.3%"/>
          </p:cNvPr>
          <p:cNvSpPr/>
          <p:nvPr/>
        </p:nvSpPr>
        <p:spPr>
          <a:xfrm>
            <a:off x="8486295" y="3793131"/>
            <a:ext cx="86323" cy="668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Rectangle 553">
            <a:hlinkClick r:id="rId4" action="ppaction://hlinksldjump" tooltip="Android 2: 4 @ +2.2%"/>
          </p:cNvPr>
          <p:cNvSpPr/>
          <p:nvPr/>
        </p:nvSpPr>
        <p:spPr>
          <a:xfrm>
            <a:off x="8572618" y="3793131"/>
            <a:ext cx="64334" cy="66827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4" action="ppaction://hlinksldjump" tooltip="Black berry: 3 @ +4.3%"/>
          </p:cNvPr>
          <p:cNvSpPr/>
          <p:nvPr/>
        </p:nvSpPr>
        <p:spPr>
          <a:xfrm>
            <a:off x="8486295" y="3859958"/>
            <a:ext cx="85717" cy="39269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4" action="ppaction://hlinksldjump" tooltip="Symbian: 2 @ -2.4%"/>
          </p:cNvPr>
          <p:cNvSpPr/>
          <p:nvPr/>
        </p:nvSpPr>
        <p:spPr>
          <a:xfrm>
            <a:off x="8572012" y="3859958"/>
            <a:ext cx="64941" cy="27435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Rectangle 556">
            <a:hlinkClick r:id="rId4" action="ppaction://hlinksldjump" tooltip="Android 1: 0 @ +34.5%"/>
          </p:cNvPr>
          <p:cNvSpPr/>
          <p:nvPr/>
        </p:nvSpPr>
        <p:spPr>
          <a:xfrm>
            <a:off x="8572012" y="3887393"/>
            <a:ext cx="40563" cy="118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4" action="ppaction://hlinksldjump" tooltip="Other: 0 @ +26.2%"/>
          </p:cNvPr>
          <p:cNvSpPr/>
          <p:nvPr/>
        </p:nvSpPr>
        <p:spPr>
          <a:xfrm>
            <a:off x="8612575" y="3887393"/>
            <a:ext cx="24377" cy="118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Rectangle 558">
            <a:hlinkClick r:id="rId4" action="ppaction://hlinksldjump" tooltip="Politics: 6 @ +2.2%"/>
          </p:cNvPr>
          <p:cNvSpPr/>
          <p:nvPr/>
        </p:nvSpPr>
        <p:spPr>
          <a:xfrm>
            <a:off x="8170765" y="3707228"/>
            <a:ext cx="478888" cy="204699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60" name="Rectangle 559">
            <a:hlinkClick r:id="rId4" action="ppaction://hlinksldjump" tooltip="Android 4: 9 @ -2.4%"/>
          </p:cNvPr>
          <p:cNvSpPr/>
          <p:nvPr/>
        </p:nvSpPr>
        <p:spPr>
          <a:xfrm>
            <a:off x="8183465" y="3924627"/>
            <a:ext cx="138607" cy="70472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Rectangle 560">
            <a:hlinkClick r:id="rId4" action="ppaction://hlinksldjump" tooltip="iOS 4: 9 @ -2.0%"/>
          </p:cNvPr>
          <p:cNvSpPr/>
          <p:nvPr/>
        </p:nvSpPr>
        <p:spPr>
          <a:xfrm>
            <a:off x="8183465" y="3995099"/>
            <a:ext cx="138607" cy="68811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2" name="Rectangle 561">
            <a:hlinkClick r:id="rId4" action="ppaction://hlinksldjump" tooltip="Android 3: 9 @ +5.7%"/>
          </p:cNvPr>
          <p:cNvSpPr/>
          <p:nvPr/>
        </p:nvSpPr>
        <p:spPr>
          <a:xfrm>
            <a:off x="8322072" y="3924627"/>
            <a:ext cx="128775" cy="74036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Rectangle 562">
            <a:hlinkClick r:id="rId4" action="ppaction://hlinksldjump" tooltip="iOS 5: 8 @ -2.1%"/>
          </p:cNvPr>
          <p:cNvSpPr/>
          <p:nvPr/>
        </p:nvSpPr>
        <p:spPr>
          <a:xfrm>
            <a:off x="8322072" y="3998662"/>
            <a:ext cx="128775" cy="65248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 563">
            <a:hlinkClick r:id="rId4" action="ppaction://hlinksldjump" tooltip="iOS 3: 7 @ +10.2%"/>
          </p:cNvPr>
          <p:cNvSpPr/>
          <p:nvPr/>
        </p:nvSpPr>
        <p:spPr>
          <a:xfrm>
            <a:off x="8450847" y="3924627"/>
            <a:ext cx="95088" cy="754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 564">
            <a:hlinkClick r:id="rId4" action="ppaction://hlinksldjump" tooltip="Java ME: 6 @ +19.3%"/>
          </p:cNvPr>
          <p:cNvSpPr/>
          <p:nvPr/>
        </p:nvSpPr>
        <p:spPr>
          <a:xfrm>
            <a:off x="8545935" y="3924627"/>
            <a:ext cx="91017" cy="754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4" action="ppaction://hlinksldjump" tooltip="Windows: 3 @ +5.6%"/>
          </p:cNvPr>
          <p:cNvSpPr/>
          <p:nvPr/>
        </p:nvSpPr>
        <p:spPr>
          <a:xfrm>
            <a:off x="8450847" y="4000037"/>
            <a:ext cx="111983" cy="32430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4" action="ppaction://hlinksldjump" tooltip="Android 2: 3 @ -3.7%"/>
          </p:cNvPr>
          <p:cNvSpPr/>
          <p:nvPr/>
        </p:nvSpPr>
        <p:spPr>
          <a:xfrm>
            <a:off x="8450847" y="4032467"/>
            <a:ext cx="111983" cy="31443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4" action="ppaction://hlinksldjump" tooltip="Black berry: 2 @ +8.0%"/>
          </p:cNvPr>
          <p:cNvSpPr/>
          <p:nvPr/>
        </p:nvSpPr>
        <p:spPr>
          <a:xfrm>
            <a:off x="8562831" y="4000037"/>
            <a:ext cx="74121" cy="3262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4" action="ppaction://hlinksldjump" tooltip="Symbian: 2 @ +13.3%"/>
          </p:cNvPr>
          <p:cNvSpPr/>
          <p:nvPr/>
        </p:nvSpPr>
        <p:spPr>
          <a:xfrm>
            <a:off x="8562831" y="4032658"/>
            <a:ext cx="54198" cy="312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Rectangle 569">
            <a:hlinkClick r:id="rId4" action="ppaction://hlinksldjump" tooltip="Android 1: 0 @ -1.9%"/>
          </p:cNvPr>
          <p:cNvSpPr/>
          <p:nvPr/>
        </p:nvSpPr>
        <p:spPr>
          <a:xfrm>
            <a:off x="8617029" y="4032658"/>
            <a:ext cx="19923" cy="23585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4" action="ppaction://hlinksldjump" tooltip="Other: 0 @ -20.7%"/>
          </p:cNvPr>
          <p:cNvSpPr/>
          <p:nvPr/>
        </p:nvSpPr>
        <p:spPr>
          <a:xfrm>
            <a:off x="8617029" y="4056243"/>
            <a:ext cx="19923" cy="76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Rectangle 571">
            <a:hlinkClick r:id="rId4" action="ppaction://hlinksldjump" tooltip="Personal finance: 5 @ +3.4%"/>
          </p:cNvPr>
          <p:cNvSpPr/>
          <p:nvPr/>
        </p:nvSpPr>
        <p:spPr>
          <a:xfrm>
            <a:off x="8170765" y="3911927"/>
            <a:ext cx="478888" cy="164683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3" name="Rectangle 572">
            <a:hlinkClick r:id="rId4" action="ppaction://hlinksldjump" tooltip="Android 4: 9 @ +4.9%"/>
          </p:cNvPr>
          <p:cNvSpPr/>
          <p:nvPr/>
        </p:nvSpPr>
        <p:spPr>
          <a:xfrm>
            <a:off x="8662352" y="3719928"/>
            <a:ext cx="140201" cy="68595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Rectangle 573">
            <a:hlinkClick r:id="rId4" action="ppaction://hlinksldjump" tooltip="Android 3: 9 @ +3.2%"/>
          </p:cNvPr>
          <p:cNvSpPr/>
          <p:nvPr/>
        </p:nvSpPr>
        <p:spPr>
          <a:xfrm>
            <a:off x="8662352" y="3788523"/>
            <a:ext cx="140201" cy="66953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5" name="Rectangle 574">
            <a:hlinkClick r:id="rId4" action="ppaction://hlinksldjump" tooltip="iOS 5: 8 @ +13.5%"/>
          </p:cNvPr>
          <p:cNvSpPr/>
          <p:nvPr/>
        </p:nvSpPr>
        <p:spPr>
          <a:xfrm>
            <a:off x="8802553" y="3719928"/>
            <a:ext cx="133429" cy="684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Rectangle 575">
            <a:hlinkClick r:id="rId4" action="ppaction://hlinksldjump" tooltip="iOS 4: 8 @ -5.0%"/>
          </p:cNvPr>
          <p:cNvSpPr/>
          <p:nvPr/>
        </p:nvSpPr>
        <p:spPr>
          <a:xfrm>
            <a:off x="8802553" y="3788345"/>
            <a:ext cx="133429" cy="67131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4" action="ppaction://hlinksldjump" tooltip="iOS 3: 6 @ -9.7%"/>
          </p:cNvPr>
          <p:cNvSpPr/>
          <p:nvPr/>
        </p:nvSpPr>
        <p:spPr>
          <a:xfrm>
            <a:off x="8935982" y="3719928"/>
            <a:ext cx="94591" cy="69122"/>
          </a:xfrm>
          <a:prstGeom prst="rect">
            <a:avLst/>
          </a:prstGeom>
          <a:solidFill>
            <a:srgbClr val="FF0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4" action="ppaction://hlinksldjump" tooltip="Java ME: 6 @ +6.9%"/>
          </p:cNvPr>
          <p:cNvSpPr/>
          <p:nvPr/>
        </p:nvSpPr>
        <p:spPr>
          <a:xfrm>
            <a:off x="9030573" y="3719928"/>
            <a:ext cx="88027" cy="69122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4" action="ppaction://hlinksldjump" tooltip="Android 2: 3 @ +13.6%"/>
          </p:cNvPr>
          <p:cNvSpPr/>
          <p:nvPr/>
        </p:nvSpPr>
        <p:spPr>
          <a:xfrm>
            <a:off x="8935982" y="3789050"/>
            <a:ext cx="113441" cy="333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4" action="ppaction://hlinksldjump" tooltip="Windows: 3 @ -0.4%"/>
          </p:cNvPr>
          <p:cNvSpPr/>
          <p:nvPr/>
        </p:nvSpPr>
        <p:spPr>
          <a:xfrm>
            <a:off x="8935982" y="3822365"/>
            <a:ext cx="113441" cy="33111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4" action="ppaction://hlinksldjump" tooltip="Black berry: 2 @ +5.1%"/>
          </p:cNvPr>
          <p:cNvSpPr/>
          <p:nvPr/>
        </p:nvSpPr>
        <p:spPr>
          <a:xfrm>
            <a:off x="9049423" y="3789050"/>
            <a:ext cx="69177" cy="36013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ectangle 581">
            <a:hlinkClick r:id="rId4" action="ppaction://hlinksldjump" tooltip="Symbian: 1 @ +12.1%"/>
          </p:cNvPr>
          <p:cNvSpPr/>
          <p:nvPr/>
        </p:nvSpPr>
        <p:spPr>
          <a:xfrm>
            <a:off x="9049423" y="3825063"/>
            <a:ext cx="51650" cy="304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4" action="ppaction://hlinksldjump" tooltip="Android 1: 0 @ -23.3%"/>
          </p:cNvPr>
          <p:cNvSpPr/>
          <p:nvPr/>
        </p:nvSpPr>
        <p:spPr>
          <a:xfrm>
            <a:off x="9101073" y="3825063"/>
            <a:ext cx="17527" cy="186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4" action="ppaction://hlinksldjump" tooltip="Other: 0 @ -11.0%"/>
          </p:cNvPr>
          <p:cNvSpPr/>
          <p:nvPr/>
        </p:nvSpPr>
        <p:spPr>
          <a:xfrm>
            <a:off x="9101073" y="3843712"/>
            <a:ext cx="17527" cy="1176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Rectangle 584">
            <a:hlinkClick r:id="rId4" action="ppaction://hlinksldjump" tooltip="Health: 5 @ +2.8%"/>
          </p:cNvPr>
          <p:cNvSpPr/>
          <p:nvPr/>
        </p:nvSpPr>
        <p:spPr>
          <a:xfrm>
            <a:off x="8649652" y="3707228"/>
            <a:ext cx="481648" cy="160948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86" name="Rectangle 585">
            <a:hlinkClick r:id="rId4" action="ppaction://hlinksldjump" tooltip="Android 3: 7 @ +13.5%"/>
          </p:cNvPr>
          <p:cNvSpPr/>
          <p:nvPr/>
        </p:nvSpPr>
        <p:spPr>
          <a:xfrm>
            <a:off x="8662352" y="3880876"/>
            <a:ext cx="134187" cy="564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Rectangle 586">
            <a:hlinkClick r:id="rId4" action="ppaction://hlinksldjump" tooltip="Android 4: 7 @ +12.4%"/>
          </p:cNvPr>
          <p:cNvSpPr/>
          <p:nvPr/>
        </p:nvSpPr>
        <p:spPr>
          <a:xfrm>
            <a:off x="8796540" y="3880876"/>
            <a:ext cx="130459" cy="564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Rectangle 587">
            <a:hlinkClick r:id="rId4" action="ppaction://hlinksldjump" tooltip="iOS 5: 6 @ +10.4%"/>
          </p:cNvPr>
          <p:cNvSpPr/>
          <p:nvPr/>
        </p:nvSpPr>
        <p:spPr>
          <a:xfrm>
            <a:off x="8662352" y="3937291"/>
            <a:ext cx="109774" cy="650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4" action="ppaction://hlinksldjump" tooltip="iOS 4: 6 @ -2.8%"/>
          </p:cNvPr>
          <p:cNvSpPr/>
          <p:nvPr/>
        </p:nvSpPr>
        <p:spPr>
          <a:xfrm>
            <a:off x="8662352" y="4002381"/>
            <a:ext cx="109774" cy="61529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4" action="ppaction://hlinksldjump" tooltip="iOS 3: 5 @ +15.6%"/>
          </p:cNvPr>
          <p:cNvSpPr/>
          <p:nvPr/>
        </p:nvSpPr>
        <p:spPr>
          <a:xfrm>
            <a:off x="8772126" y="3937291"/>
            <a:ext cx="85829" cy="675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4" action="ppaction://hlinksldjump" tooltip="Java ME: 4 @ +4.3%"/>
          </p:cNvPr>
          <p:cNvSpPr/>
          <p:nvPr/>
        </p:nvSpPr>
        <p:spPr>
          <a:xfrm>
            <a:off x="8857955" y="3937291"/>
            <a:ext cx="69044" cy="67552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4" action="ppaction://hlinksldjump" tooltip="Windows: 3 @ +6.1%"/>
          </p:cNvPr>
          <p:cNvSpPr/>
          <p:nvPr/>
        </p:nvSpPr>
        <p:spPr>
          <a:xfrm>
            <a:off x="8772126" y="4004843"/>
            <a:ext cx="97048" cy="29731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Rectangle 592">
            <a:hlinkClick r:id="rId4" action="ppaction://hlinksldjump" tooltip="Android 2: 3 @ +12.4%"/>
          </p:cNvPr>
          <p:cNvSpPr/>
          <p:nvPr/>
        </p:nvSpPr>
        <p:spPr>
          <a:xfrm>
            <a:off x="8772126" y="4034573"/>
            <a:ext cx="97048" cy="293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4" action="ppaction://hlinksldjump" tooltip="Black berry: 2 @ -5.3%"/>
          </p:cNvPr>
          <p:cNvSpPr/>
          <p:nvPr/>
        </p:nvSpPr>
        <p:spPr>
          <a:xfrm>
            <a:off x="8869175" y="4004843"/>
            <a:ext cx="57824" cy="33398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4" action="ppaction://hlinksldjump" tooltip="Symbian: 1 @ +2.0%"/>
          </p:cNvPr>
          <p:cNvSpPr/>
          <p:nvPr/>
        </p:nvSpPr>
        <p:spPr>
          <a:xfrm>
            <a:off x="8869175" y="4038241"/>
            <a:ext cx="51302" cy="20961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4" action="ppaction://hlinksldjump" tooltip="Android 1: 0 @ -13.3%"/>
          </p:cNvPr>
          <p:cNvSpPr/>
          <p:nvPr/>
        </p:nvSpPr>
        <p:spPr>
          <a:xfrm>
            <a:off x="8869175" y="4059202"/>
            <a:ext cx="51302" cy="470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4" action="ppaction://hlinksldjump" tooltip="Other: 0 @ -36.3%"/>
          </p:cNvPr>
          <p:cNvSpPr/>
          <p:nvPr/>
        </p:nvSpPr>
        <p:spPr>
          <a:xfrm>
            <a:off x="8920477" y="4038241"/>
            <a:ext cx="6522" cy="2566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Rectangle 597">
            <a:hlinkClick r:id="rId4" action="ppaction://hlinksldjump" tooltip="Books: 4 @ +7.6%"/>
          </p:cNvPr>
          <p:cNvSpPr/>
          <p:nvPr/>
        </p:nvSpPr>
        <p:spPr>
          <a:xfrm>
            <a:off x="8649652" y="3868176"/>
            <a:ext cx="290047" cy="208434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Rectangle 598">
            <a:hlinkClick r:id="rId4" action="ppaction://hlinksldjump" tooltip="Android 4: 5 @ +11.7%"/>
          </p:cNvPr>
          <p:cNvSpPr/>
          <p:nvPr/>
        </p:nvSpPr>
        <p:spPr>
          <a:xfrm>
            <a:off x="8952399" y="3880876"/>
            <a:ext cx="86860" cy="593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Rectangle 599">
            <a:hlinkClick r:id="rId4" action="ppaction://hlinksldjump" tooltip="Android 3: 4 @ -3.2%"/>
          </p:cNvPr>
          <p:cNvSpPr/>
          <p:nvPr/>
        </p:nvSpPr>
        <p:spPr>
          <a:xfrm>
            <a:off x="9039259" y="3880876"/>
            <a:ext cx="79341" cy="59309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Rectangle 600">
            <a:hlinkClick r:id="rId4" action="ppaction://hlinksldjump" tooltip="iOS 5: 4 @ +11.2%"/>
          </p:cNvPr>
          <p:cNvSpPr/>
          <p:nvPr/>
        </p:nvSpPr>
        <p:spPr>
          <a:xfrm>
            <a:off x="8952399" y="3940185"/>
            <a:ext cx="87982" cy="530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Rectangle 601">
            <a:hlinkClick r:id="rId4" action="ppaction://hlinksldjump" tooltip="iOS 4: 4 @ -6.7%"/>
          </p:cNvPr>
          <p:cNvSpPr/>
          <p:nvPr/>
        </p:nvSpPr>
        <p:spPr>
          <a:xfrm>
            <a:off x="9040381" y="3940185"/>
            <a:ext cx="78219" cy="53070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Rectangle 602">
            <a:hlinkClick r:id="rId4" action="ppaction://hlinksldjump" tooltip="iOS 3: 3 @ +3.8%"/>
          </p:cNvPr>
          <p:cNvSpPr/>
          <p:nvPr/>
        </p:nvSpPr>
        <p:spPr>
          <a:xfrm>
            <a:off x="8952399" y="3993255"/>
            <a:ext cx="82624" cy="39544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Rectangle 603">
            <a:hlinkClick r:id="rId4" action="ppaction://hlinksldjump" tooltip="Java ME: 2 @ -14.0%"/>
          </p:cNvPr>
          <p:cNvSpPr/>
          <p:nvPr/>
        </p:nvSpPr>
        <p:spPr>
          <a:xfrm>
            <a:off x="8952399" y="4032799"/>
            <a:ext cx="82624" cy="3111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Rectangle 604">
            <a:hlinkClick r:id="rId4" action="ppaction://hlinksldjump" tooltip="Android 2: 2 @ +6.0%"/>
          </p:cNvPr>
          <p:cNvSpPr/>
          <p:nvPr/>
        </p:nvSpPr>
        <p:spPr>
          <a:xfrm>
            <a:off x="9035022" y="3993255"/>
            <a:ext cx="42396" cy="40012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Rectangle 605">
            <a:hlinkClick r:id="rId4" action="ppaction://hlinksldjump" tooltip="Windows: 2 @ -10.9%"/>
          </p:cNvPr>
          <p:cNvSpPr/>
          <p:nvPr/>
        </p:nvSpPr>
        <p:spPr>
          <a:xfrm>
            <a:off x="9077419" y="3993255"/>
            <a:ext cx="41181" cy="4001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Rectangle 606">
            <a:hlinkClick r:id="rId4" action="ppaction://hlinksldjump" tooltip="Black berry: 1 @ +13.1%"/>
          </p:cNvPr>
          <p:cNvSpPr/>
          <p:nvPr/>
        </p:nvSpPr>
        <p:spPr>
          <a:xfrm>
            <a:off x="9035022" y="4033267"/>
            <a:ext cx="47365" cy="306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Rectangle 607">
            <a:hlinkClick r:id="rId4" action="ppaction://hlinksldjump" tooltip="Symbian: 1 @ +22.0%"/>
          </p:cNvPr>
          <p:cNvSpPr/>
          <p:nvPr/>
        </p:nvSpPr>
        <p:spPr>
          <a:xfrm>
            <a:off x="9082387" y="4033267"/>
            <a:ext cx="36213" cy="226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Rectangle 608">
            <a:hlinkClick r:id="rId4" action="ppaction://hlinksldjump" tooltip="Android 1: 0 @ +2.0%"/>
          </p:cNvPr>
          <p:cNvSpPr/>
          <p:nvPr/>
        </p:nvSpPr>
        <p:spPr>
          <a:xfrm>
            <a:off x="9082387" y="4055905"/>
            <a:ext cx="27269" cy="800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Rectangle 609">
            <a:hlinkClick r:id="rId4" action="ppaction://hlinksldjump" tooltip="Other: 0 @ -13.8%"/>
          </p:cNvPr>
          <p:cNvSpPr/>
          <p:nvPr/>
        </p:nvSpPr>
        <p:spPr>
          <a:xfrm>
            <a:off x="9109656" y="4055905"/>
            <a:ext cx="8944" cy="80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Rectangle 610">
            <a:hlinkClick r:id="rId4" action="ppaction://hlinksldjump" tooltip="News: 2 @ +1.5%"/>
          </p:cNvPr>
          <p:cNvSpPr/>
          <p:nvPr/>
        </p:nvSpPr>
        <p:spPr>
          <a:xfrm>
            <a:off x="8939699" y="3868176"/>
            <a:ext cx="191601" cy="208434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Rectangle 611">
            <a:hlinkClick r:id="rId4" action="ppaction://hlinksldjump" tooltip="Retired: 33 @ +2.8%"/>
          </p:cNvPr>
          <p:cNvSpPr/>
          <p:nvPr/>
        </p:nvSpPr>
        <p:spPr>
          <a:xfrm>
            <a:off x="4874079" y="1778000"/>
            <a:ext cx="4269921" cy="2311310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Retired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613" name="Rectangle 612">
            <a:hlinkClick r:id="rId4" action="ppaction://hlinksldjump" tooltip="iOS 4: 178 @ +0.7%"/>
          </p:cNvPr>
          <p:cNvSpPr/>
          <p:nvPr/>
        </p:nvSpPr>
        <p:spPr>
          <a:xfrm>
            <a:off x="25400" y="4114710"/>
            <a:ext cx="821581" cy="28477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4" name="Rectangle 613">
            <a:hlinkClick r:id="rId4" action="ppaction://hlinksldjump" tooltip="Android 4: 176 @ -6.1%"/>
          </p:cNvPr>
          <p:cNvSpPr/>
          <p:nvPr/>
        </p:nvSpPr>
        <p:spPr>
          <a:xfrm>
            <a:off x="25400" y="4399479"/>
            <a:ext cx="821581" cy="281464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5" name="Rectangle 614">
            <a:hlinkClick r:id="rId4" action="ppaction://hlinksldjump" tooltip="Android 3: 159 @ -6.0%"/>
          </p:cNvPr>
          <p:cNvSpPr/>
          <p:nvPr/>
        </p:nvSpPr>
        <p:spPr>
          <a:xfrm>
            <a:off x="25400" y="4680943"/>
            <a:ext cx="821581" cy="253718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6" name="Rectangle 615">
            <a:hlinkClick r:id="rId4" action="ppaction://hlinksldjump" tooltip="iOS 5: 159 @ +0.8%"/>
          </p:cNvPr>
          <p:cNvSpPr/>
          <p:nvPr/>
        </p:nvSpPr>
        <p:spPr>
          <a:xfrm>
            <a:off x="846981" y="4114710"/>
            <a:ext cx="549468" cy="378386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7" name="Rectangle 616">
            <a:hlinkClick r:id="rId4" action="ppaction://hlinksldjump" tooltip="Java ME: 125 @ +4.8%"/>
          </p:cNvPr>
          <p:cNvSpPr/>
          <p:nvPr/>
        </p:nvSpPr>
        <p:spPr>
          <a:xfrm>
            <a:off x="1396449" y="4114710"/>
            <a:ext cx="433134" cy="378386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8" name="Rectangle 617">
            <a:hlinkClick r:id="rId4" action="ppaction://hlinksldjump" tooltip="iOS 3: 115 @ -9.1%"/>
          </p:cNvPr>
          <p:cNvSpPr/>
          <p:nvPr/>
        </p:nvSpPr>
        <p:spPr>
          <a:xfrm>
            <a:off x="846981" y="4493095"/>
            <a:ext cx="547761" cy="275068"/>
          </a:xfrm>
          <a:prstGeom prst="rect">
            <a:avLst/>
          </a:prstGeom>
          <a:solidFill>
            <a:srgbClr val="FF1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9" name="Rectangle 618">
            <a:hlinkClick r:id="rId4" action="ppaction://hlinksldjump" tooltip="Windows: 70 @ -0.5%"/>
          </p:cNvPr>
          <p:cNvSpPr/>
          <p:nvPr/>
        </p:nvSpPr>
        <p:spPr>
          <a:xfrm>
            <a:off x="846981" y="4768163"/>
            <a:ext cx="547761" cy="166498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0" name="Rectangle 619">
            <a:hlinkClick r:id="rId4" action="ppaction://hlinksldjump" tooltip="Android 2: 64 @ +8.8%"/>
          </p:cNvPr>
          <p:cNvSpPr/>
          <p:nvPr/>
        </p:nvSpPr>
        <p:spPr>
          <a:xfrm>
            <a:off x="1394742" y="4493095"/>
            <a:ext cx="434840" cy="193569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1" name="Rectangle 620">
            <a:hlinkClick r:id="rId4" action="ppaction://hlinksldjump" tooltip="Black berry: 46 @ +11.3%"/>
          </p:cNvPr>
          <p:cNvSpPr/>
          <p:nvPr/>
        </p:nvSpPr>
        <p:spPr>
          <a:xfrm>
            <a:off x="1394742" y="4686664"/>
            <a:ext cx="275393" cy="2167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2" name="Rectangle 621">
            <a:hlinkClick r:id="rId4" action="ppaction://hlinksldjump" tooltip="Symbian: 26 @ -3.2%"/>
          </p:cNvPr>
          <p:cNvSpPr/>
          <p:nvPr/>
        </p:nvSpPr>
        <p:spPr>
          <a:xfrm>
            <a:off x="1670135" y="4686664"/>
            <a:ext cx="159447" cy="21672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Rectangle 622">
            <a:hlinkClick r:id="rId4" action="ppaction://hlinksldjump" tooltip="Android 1: 7 @ +4.0%"/>
          </p:cNvPr>
          <p:cNvSpPr/>
          <p:nvPr/>
        </p:nvSpPr>
        <p:spPr>
          <a:xfrm>
            <a:off x="1394742" y="4903388"/>
            <a:ext cx="291195" cy="31273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Rectangle 623">
            <a:hlinkClick r:id="rId4" action="ppaction://hlinksldjump" tooltip="Other: 3 @ -12.8%"/>
          </p:cNvPr>
          <p:cNvSpPr/>
          <p:nvPr/>
        </p:nvSpPr>
        <p:spPr>
          <a:xfrm>
            <a:off x="1685937" y="4903388"/>
            <a:ext cx="143645" cy="312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5" name="Rectangle 624">
            <a:hlinkClick r:id="rId4" action="ppaction://hlinksldjump" tooltip="Games: 94 @ -1.5%"/>
          </p:cNvPr>
          <p:cNvSpPr/>
          <p:nvPr/>
        </p:nvSpPr>
        <p:spPr>
          <a:xfrm>
            <a:off x="12700" y="4102010"/>
            <a:ext cx="1829582" cy="845352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26" name="Rectangle 625">
            <a:hlinkClick r:id="rId4" action="ppaction://hlinksldjump" tooltip="Android 4: 154 @ +5.4%"/>
          </p:cNvPr>
          <p:cNvSpPr/>
          <p:nvPr/>
        </p:nvSpPr>
        <p:spPr>
          <a:xfrm>
            <a:off x="25400" y="4960061"/>
            <a:ext cx="570132" cy="351433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7" name="Rectangle 626">
            <a:hlinkClick r:id="rId4" action="ppaction://hlinksldjump" tooltip="iOS 4: 140 @ -8.0%"/>
          </p:cNvPr>
          <p:cNvSpPr/>
          <p:nvPr/>
        </p:nvSpPr>
        <p:spPr>
          <a:xfrm>
            <a:off x="25400" y="5311494"/>
            <a:ext cx="570132" cy="319581"/>
          </a:xfrm>
          <a:prstGeom prst="rect">
            <a:avLst/>
          </a:prstGeom>
          <a:solidFill>
            <a:srgbClr val="FF3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8" name="Rectangle 627">
            <a:hlinkClick r:id="rId4" action="ppaction://hlinksldjump" tooltip="Android 3: 135 @ -2.1%"/>
          </p:cNvPr>
          <p:cNvSpPr/>
          <p:nvPr/>
        </p:nvSpPr>
        <p:spPr>
          <a:xfrm>
            <a:off x="595532" y="4960061"/>
            <a:ext cx="634759" cy="276578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9" name="Rectangle 628">
            <a:hlinkClick r:id="rId4" action="ppaction://hlinksldjump" tooltip="iOS 5: 127 @ -2.7%"/>
          </p:cNvPr>
          <p:cNvSpPr/>
          <p:nvPr/>
        </p:nvSpPr>
        <p:spPr>
          <a:xfrm>
            <a:off x="1230291" y="4960061"/>
            <a:ext cx="599291" cy="276578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0" name="Rectangle 629">
            <a:hlinkClick r:id="rId4" action="ppaction://hlinksldjump" tooltip="iOS 3: 109 @ +13.4%"/>
          </p:cNvPr>
          <p:cNvSpPr/>
          <p:nvPr/>
        </p:nvSpPr>
        <p:spPr>
          <a:xfrm>
            <a:off x="595532" y="5236639"/>
            <a:ext cx="660372" cy="2158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1" name="Rectangle 630">
            <a:hlinkClick r:id="rId4" action="ppaction://hlinksldjump" tooltip="Java ME: 91 @ -2.8%"/>
          </p:cNvPr>
          <p:cNvSpPr/>
          <p:nvPr/>
        </p:nvSpPr>
        <p:spPr>
          <a:xfrm>
            <a:off x="595532" y="5452494"/>
            <a:ext cx="660372" cy="178581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2" name="Rectangle 631">
            <a:hlinkClick r:id="rId4" action="ppaction://hlinksldjump" tooltip="Windows: 59 @ -1.6%"/>
          </p:cNvPr>
          <p:cNvSpPr/>
          <p:nvPr/>
        </p:nvSpPr>
        <p:spPr>
          <a:xfrm>
            <a:off x="1255904" y="5236639"/>
            <a:ext cx="318298" cy="240934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3" name="Rectangle 632">
            <a:hlinkClick r:id="rId4" action="ppaction://hlinksldjump" tooltip="Android 2: 47 @ +1.8%"/>
          </p:cNvPr>
          <p:cNvSpPr/>
          <p:nvPr/>
        </p:nvSpPr>
        <p:spPr>
          <a:xfrm>
            <a:off x="1574202" y="5236639"/>
            <a:ext cx="255380" cy="240934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Rectangle 633">
            <a:hlinkClick r:id="rId4" action="ppaction://hlinksldjump" tooltip="Black berry: 37 @ +1.2%"/>
          </p:cNvPr>
          <p:cNvSpPr/>
          <p:nvPr/>
        </p:nvSpPr>
        <p:spPr>
          <a:xfrm>
            <a:off x="1255904" y="5477572"/>
            <a:ext cx="315632" cy="153503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Rectangle 634">
            <a:hlinkClick r:id="rId4" action="ppaction://hlinksldjump" tooltip="Symbian: 22 @ -3.7%"/>
          </p:cNvPr>
          <p:cNvSpPr/>
          <p:nvPr/>
        </p:nvSpPr>
        <p:spPr>
          <a:xfrm>
            <a:off x="1571536" y="5477572"/>
            <a:ext cx="258046" cy="109265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Rectangle 635">
            <a:hlinkClick r:id="rId4" action="ppaction://hlinksldjump" tooltip="Android 1: 6 @ -1.6%"/>
          </p:cNvPr>
          <p:cNvSpPr/>
          <p:nvPr/>
        </p:nvSpPr>
        <p:spPr>
          <a:xfrm>
            <a:off x="1571536" y="5586837"/>
            <a:ext cx="170824" cy="4423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Rectangle 636">
            <a:hlinkClick r:id="rId4" action="ppaction://hlinksldjump" tooltip="Other: 3 @ +2.8%"/>
          </p:cNvPr>
          <p:cNvSpPr/>
          <p:nvPr/>
        </p:nvSpPr>
        <p:spPr>
          <a:xfrm>
            <a:off x="1742360" y="5586837"/>
            <a:ext cx="87222" cy="44238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Rectangle 637">
            <a:hlinkClick r:id="rId4" action="ppaction://hlinksldjump" tooltip="Education: 77 @ -0.1%"/>
          </p:cNvPr>
          <p:cNvSpPr/>
          <p:nvPr/>
        </p:nvSpPr>
        <p:spPr>
          <a:xfrm>
            <a:off x="12700" y="4947361"/>
            <a:ext cx="1829582" cy="696414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39" name="Rectangle 638">
            <a:hlinkClick r:id="rId4" action="ppaction://hlinksldjump" tooltip="Android 4: 113 @ +0.0%"/>
          </p:cNvPr>
          <p:cNvSpPr/>
          <p:nvPr/>
        </p:nvSpPr>
        <p:spPr>
          <a:xfrm>
            <a:off x="1854982" y="4114710"/>
            <a:ext cx="480640" cy="303126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0" name="Rectangle 639">
            <a:hlinkClick r:id="rId4" action="ppaction://hlinksldjump" tooltip="iOS 4: 111 @ +1.4%"/>
          </p:cNvPr>
          <p:cNvSpPr/>
          <p:nvPr/>
        </p:nvSpPr>
        <p:spPr>
          <a:xfrm>
            <a:off x="1854982" y="4417836"/>
            <a:ext cx="480640" cy="29828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1" name="Rectangle 640">
            <a:hlinkClick r:id="rId4" action="ppaction://hlinksldjump" tooltip="Android 3: 110 @ +4.0%"/>
          </p:cNvPr>
          <p:cNvSpPr/>
          <p:nvPr/>
        </p:nvSpPr>
        <p:spPr>
          <a:xfrm>
            <a:off x="2335622" y="4114710"/>
            <a:ext cx="564404" cy="251123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2" name="Rectangle 641">
            <a:hlinkClick r:id="rId4" action="ppaction://hlinksldjump" tooltip="iOS 5: 101 @ +3.1%"/>
          </p:cNvPr>
          <p:cNvSpPr/>
          <p:nvPr/>
        </p:nvSpPr>
        <p:spPr>
          <a:xfrm>
            <a:off x="2900026" y="4114710"/>
            <a:ext cx="520826" cy="251123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3" name="Rectangle 642">
            <a:hlinkClick r:id="rId4" action="ppaction://hlinksldjump" tooltip="iOS 3: 77 @ +0.6%"/>
          </p:cNvPr>
          <p:cNvSpPr/>
          <p:nvPr/>
        </p:nvSpPr>
        <p:spPr>
          <a:xfrm>
            <a:off x="2335622" y="4365833"/>
            <a:ext cx="563575" cy="176970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4" name="Rectangle 643">
            <a:hlinkClick r:id="rId4" action="ppaction://hlinksldjump" tooltip="Java ME: 75 @ +3.9%"/>
          </p:cNvPr>
          <p:cNvSpPr/>
          <p:nvPr/>
        </p:nvSpPr>
        <p:spPr>
          <a:xfrm>
            <a:off x="2335622" y="4542802"/>
            <a:ext cx="563575" cy="173314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5" name="Rectangle 644">
            <a:hlinkClick r:id="rId4" action="ppaction://hlinksldjump" tooltip="Windows: 47 @ +11.4%"/>
          </p:cNvPr>
          <p:cNvSpPr/>
          <p:nvPr/>
        </p:nvSpPr>
        <p:spPr>
          <a:xfrm>
            <a:off x="2899197" y="4365833"/>
            <a:ext cx="273567" cy="2224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Rectangle 645">
            <a:hlinkClick r:id="rId4" action="ppaction://hlinksldjump" tooltip="Android 2: 43 @ +1.7%"/>
          </p:cNvPr>
          <p:cNvSpPr/>
          <p:nvPr/>
        </p:nvSpPr>
        <p:spPr>
          <a:xfrm>
            <a:off x="3172764" y="4365833"/>
            <a:ext cx="248088" cy="222471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Rectangle 646">
            <a:hlinkClick r:id="rId4" action="ppaction://hlinksldjump" tooltip="Black berry: 27 @ -11.7%"/>
          </p:cNvPr>
          <p:cNvSpPr/>
          <p:nvPr/>
        </p:nvSpPr>
        <p:spPr>
          <a:xfrm>
            <a:off x="2899197" y="4588304"/>
            <a:ext cx="274627" cy="12781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8" name="Rectangle 647">
            <a:hlinkClick r:id="rId4" action="ppaction://hlinksldjump" tooltip="Symbian: 17 @ +5.3%"/>
          </p:cNvPr>
          <p:cNvSpPr/>
          <p:nvPr/>
        </p:nvSpPr>
        <p:spPr>
          <a:xfrm>
            <a:off x="3173824" y="4588304"/>
            <a:ext cx="194918" cy="114746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9" name="Rectangle 648">
            <a:hlinkClick r:id="rId4" action="ppaction://hlinksldjump" tooltip="Android 1: 5 @ +7.5%"/>
          </p:cNvPr>
          <p:cNvSpPr/>
          <p:nvPr/>
        </p:nvSpPr>
        <p:spPr>
          <a:xfrm>
            <a:off x="3368742" y="4588304"/>
            <a:ext cx="52110" cy="114746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0" name="Rectangle 649">
            <a:hlinkClick r:id="rId4" action="ppaction://hlinksldjump" tooltip="Other: 2 @ +9.8%"/>
          </p:cNvPr>
          <p:cNvSpPr/>
          <p:nvPr/>
        </p:nvSpPr>
        <p:spPr>
          <a:xfrm>
            <a:off x="3173824" y="4703050"/>
            <a:ext cx="247028" cy="13066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1" name="Rectangle 650">
            <a:hlinkClick r:id="rId4" action="ppaction://hlinksldjump" tooltip="Tools: 61 @ +2.2%"/>
          </p:cNvPr>
          <p:cNvSpPr/>
          <p:nvPr/>
        </p:nvSpPr>
        <p:spPr>
          <a:xfrm>
            <a:off x="1842282" y="4102010"/>
            <a:ext cx="1591270" cy="626806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52" name="Rectangle 651">
            <a:hlinkClick r:id="rId4" action="ppaction://hlinksldjump" tooltip="Android 4: 99 @ +14.4%"/>
          </p:cNvPr>
          <p:cNvSpPr/>
          <p:nvPr/>
        </p:nvSpPr>
        <p:spPr>
          <a:xfrm>
            <a:off x="1854982" y="4741516"/>
            <a:ext cx="503676" cy="2526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3" name="Rectangle 652">
            <a:hlinkClick r:id="rId4" action="ppaction://hlinksldjump" tooltip="iOS 4: 91 @ +11.3%"/>
          </p:cNvPr>
          <p:cNvSpPr/>
          <p:nvPr/>
        </p:nvSpPr>
        <p:spPr>
          <a:xfrm>
            <a:off x="1854982" y="4994175"/>
            <a:ext cx="503676" cy="2320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4" name="Rectangle 653">
            <a:hlinkClick r:id="rId4" action="ppaction://hlinksldjump" tooltip="iOS 5: 84 @ +0.6%"/>
          </p:cNvPr>
          <p:cNvSpPr/>
          <p:nvPr/>
        </p:nvSpPr>
        <p:spPr>
          <a:xfrm>
            <a:off x="2358658" y="4741516"/>
            <a:ext cx="438820" cy="246524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5" name="Rectangle 654">
            <a:hlinkClick r:id="rId4" action="ppaction://hlinksldjump" tooltip="Android 3: 82 @ -6.4%"/>
          </p:cNvPr>
          <p:cNvSpPr/>
          <p:nvPr/>
        </p:nvSpPr>
        <p:spPr>
          <a:xfrm>
            <a:off x="2358658" y="4988040"/>
            <a:ext cx="438820" cy="238139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6" name="Rectangle 655">
            <a:hlinkClick r:id="rId4" action="ppaction://hlinksldjump" tooltip="iOS 3: 60 @ -0.5%"/>
          </p:cNvPr>
          <p:cNvSpPr/>
          <p:nvPr/>
        </p:nvSpPr>
        <p:spPr>
          <a:xfrm>
            <a:off x="2797478" y="4741516"/>
            <a:ext cx="313660" cy="24636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7" name="Rectangle 656">
            <a:hlinkClick r:id="rId4" action="ppaction://hlinksldjump" tooltip="Java ME: 60 @ -1.1%"/>
          </p:cNvPr>
          <p:cNvSpPr/>
          <p:nvPr/>
        </p:nvSpPr>
        <p:spPr>
          <a:xfrm>
            <a:off x="3111138" y="4741516"/>
            <a:ext cx="309714" cy="246363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8" name="Rectangle 657">
            <a:hlinkClick r:id="rId4" action="ppaction://hlinksldjump" tooltip="Windows: 40 @ +13.9%"/>
          </p:cNvPr>
          <p:cNvSpPr/>
          <p:nvPr/>
        </p:nvSpPr>
        <p:spPr>
          <a:xfrm>
            <a:off x="2797478" y="4987879"/>
            <a:ext cx="383283" cy="133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9" name="Rectangle 658">
            <a:hlinkClick r:id="rId4" action="ppaction://hlinksldjump" tooltip="Android 2: 31 @ +2.1%"/>
          </p:cNvPr>
          <p:cNvSpPr/>
          <p:nvPr/>
        </p:nvSpPr>
        <p:spPr>
          <a:xfrm>
            <a:off x="2797478" y="5121063"/>
            <a:ext cx="383283" cy="105116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0" name="Rectangle 659">
            <a:hlinkClick r:id="rId4" action="ppaction://hlinksldjump" tooltip="Black berry: 26 @ +20.2%"/>
          </p:cNvPr>
          <p:cNvSpPr/>
          <p:nvPr/>
        </p:nvSpPr>
        <p:spPr>
          <a:xfrm>
            <a:off x="3180761" y="4987879"/>
            <a:ext cx="240091" cy="1371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Rectangle 660">
            <a:hlinkClick r:id="rId4" action="ppaction://hlinksldjump" tooltip="Symbian: 14 @ -9.5%"/>
          </p:cNvPr>
          <p:cNvSpPr/>
          <p:nvPr/>
        </p:nvSpPr>
        <p:spPr>
          <a:xfrm>
            <a:off x="3180761" y="5125039"/>
            <a:ext cx="171360" cy="101140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" name="Rectangle 661">
            <a:hlinkClick r:id="rId4" action="ppaction://hlinksldjump" tooltip="Android 1: 4 @ -11.6%"/>
          </p:cNvPr>
          <p:cNvSpPr/>
          <p:nvPr/>
        </p:nvSpPr>
        <p:spPr>
          <a:xfrm>
            <a:off x="3352121" y="5125039"/>
            <a:ext cx="68731" cy="7030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3" name="Rectangle 662">
            <a:hlinkClick r:id="rId4" action="ppaction://hlinksldjump" tooltip="Other: 2 @ -11.3%"/>
          </p:cNvPr>
          <p:cNvSpPr/>
          <p:nvPr/>
        </p:nvSpPr>
        <p:spPr>
          <a:xfrm>
            <a:off x="3352121" y="5195347"/>
            <a:ext cx="68731" cy="3083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4" name="Rectangle 663">
            <a:hlinkClick r:id="rId4" action="ppaction://hlinksldjump" tooltip="Music + Video: 49 @ +4.1%"/>
          </p:cNvPr>
          <p:cNvSpPr/>
          <p:nvPr/>
        </p:nvSpPr>
        <p:spPr>
          <a:xfrm>
            <a:off x="1842282" y="4728816"/>
            <a:ext cx="1591270" cy="510063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65" name="Rectangle 664">
            <a:hlinkClick r:id="rId4" action="ppaction://hlinksldjump" tooltip="Android 3: 73 @ +1.6%"/>
          </p:cNvPr>
          <p:cNvSpPr/>
          <p:nvPr/>
        </p:nvSpPr>
        <p:spPr>
          <a:xfrm>
            <a:off x="1854982" y="5251579"/>
            <a:ext cx="480666" cy="190938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6" name="Rectangle 665">
            <a:hlinkClick r:id="rId4" action="ppaction://hlinksldjump" tooltip="Android 4: 72 @ -5.0%"/>
          </p:cNvPr>
          <p:cNvSpPr/>
          <p:nvPr/>
        </p:nvSpPr>
        <p:spPr>
          <a:xfrm>
            <a:off x="1854982" y="5442517"/>
            <a:ext cx="480666" cy="188558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7" name="Rectangle 666">
            <a:hlinkClick r:id="rId4" action="ppaction://hlinksldjump" tooltip="iOS 4: 70 @ -1.8%"/>
          </p:cNvPr>
          <p:cNvSpPr/>
          <p:nvPr/>
        </p:nvSpPr>
        <p:spPr>
          <a:xfrm>
            <a:off x="2335648" y="5251579"/>
            <a:ext cx="460688" cy="191838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8" name="Rectangle 667">
            <a:hlinkClick r:id="rId4" action="ppaction://hlinksldjump" tooltip="iOS 5: 68 @ +4.9%"/>
          </p:cNvPr>
          <p:cNvSpPr/>
          <p:nvPr/>
        </p:nvSpPr>
        <p:spPr>
          <a:xfrm>
            <a:off x="2335648" y="5443417"/>
            <a:ext cx="460688" cy="187658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9" name="Rectangle 668">
            <a:hlinkClick r:id="rId4" action="ppaction://hlinksldjump" tooltip="iOS 3: 51 @ +6.8%"/>
          </p:cNvPr>
          <p:cNvSpPr/>
          <p:nvPr/>
        </p:nvSpPr>
        <p:spPr>
          <a:xfrm>
            <a:off x="2796336" y="5251579"/>
            <a:ext cx="320733" cy="200359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0" name="Rectangle 669">
            <a:hlinkClick r:id="rId4" action="ppaction://hlinksldjump" tooltip="Java ME: 48 @ +5.2%"/>
          </p:cNvPr>
          <p:cNvSpPr/>
          <p:nvPr/>
        </p:nvSpPr>
        <p:spPr>
          <a:xfrm>
            <a:off x="3117069" y="5251579"/>
            <a:ext cx="303783" cy="200359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Rectangle 670">
            <a:hlinkClick r:id="rId4" action="ppaction://hlinksldjump" tooltip="Windows: 28 @ -0.2%"/>
          </p:cNvPr>
          <p:cNvSpPr/>
          <p:nvPr/>
        </p:nvSpPr>
        <p:spPr>
          <a:xfrm>
            <a:off x="2796336" y="5451939"/>
            <a:ext cx="196646" cy="179136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2" name="Rectangle 671">
            <a:hlinkClick r:id="rId4" action="ppaction://hlinksldjump" tooltip="Android 2: 25 @ -3.9%"/>
          </p:cNvPr>
          <p:cNvSpPr/>
          <p:nvPr/>
        </p:nvSpPr>
        <p:spPr>
          <a:xfrm>
            <a:off x="2992982" y="5451939"/>
            <a:ext cx="305264" cy="103919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3" name="Rectangle 672">
            <a:hlinkClick r:id="rId4" action="ppaction://hlinksldjump" tooltip="Black berry: 18 @ -5.2%"/>
          </p:cNvPr>
          <p:cNvSpPr/>
          <p:nvPr/>
        </p:nvSpPr>
        <p:spPr>
          <a:xfrm>
            <a:off x="2992982" y="5555858"/>
            <a:ext cx="305264" cy="75217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Rectangle 673">
            <a:hlinkClick r:id="rId4" action="ppaction://hlinksldjump" tooltip="Symbian: 12 @ +11.7%"/>
          </p:cNvPr>
          <p:cNvSpPr/>
          <p:nvPr/>
        </p:nvSpPr>
        <p:spPr>
          <a:xfrm>
            <a:off x="3298246" y="5451939"/>
            <a:ext cx="122606" cy="1266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5" name="Rectangle 674">
            <a:hlinkClick r:id="rId4" action="ppaction://hlinksldjump" tooltip="Android 1: 3 @ +24.3%"/>
          </p:cNvPr>
          <p:cNvSpPr/>
          <p:nvPr/>
        </p:nvSpPr>
        <p:spPr>
          <a:xfrm>
            <a:off x="3298246" y="5578608"/>
            <a:ext cx="81538" cy="524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6" name="Rectangle 675">
            <a:hlinkClick r:id="rId4" action="ppaction://hlinksldjump" tooltip="Other: 2 @ +3.9%"/>
          </p:cNvPr>
          <p:cNvSpPr/>
          <p:nvPr/>
        </p:nvSpPr>
        <p:spPr>
          <a:xfrm>
            <a:off x="3379784" y="5578608"/>
            <a:ext cx="41068" cy="52467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7" name="Rectangle 676">
            <a:hlinkClick r:id="rId4" action="ppaction://hlinksldjump" tooltip="Photo: 39 @ +1.0%"/>
          </p:cNvPr>
          <p:cNvSpPr/>
          <p:nvPr/>
        </p:nvSpPr>
        <p:spPr>
          <a:xfrm>
            <a:off x="1842282" y="5238879"/>
            <a:ext cx="1591270" cy="404896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78" name="Rectangle 677">
            <a:hlinkClick r:id="rId4" action="ppaction://hlinksldjump" tooltip="Android 4: 57 @ -8.4%"/>
          </p:cNvPr>
          <p:cNvSpPr/>
          <p:nvPr/>
        </p:nvSpPr>
        <p:spPr>
          <a:xfrm>
            <a:off x="3446252" y="4114710"/>
            <a:ext cx="429173" cy="168536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9" name="Rectangle 678">
            <a:hlinkClick r:id="rId4" action="ppaction://hlinksldjump" tooltip="iOS 4: 57 @ +3.9%"/>
          </p:cNvPr>
          <p:cNvSpPr/>
          <p:nvPr/>
        </p:nvSpPr>
        <p:spPr>
          <a:xfrm>
            <a:off x="3875425" y="4114710"/>
            <a:ext cx="428782" cy="168536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0" name="Rectangle 679">
            <a:hlinkClick r:id="rId4" action="ppaction://hlinksldjump" tooltip="Android 3: 56 @ +0.6%"/>
          </p:cNvPr>
          <p:cNvSpPr/>
          <p:nvPr/>
        </p:nvSpPr>
        <p:spPr>
          <a:xfrm>
            <a:off x="3446252" y="4283246"/>
            <a:ext cx="353450" cy="202300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1" name="Rectangle 680">
            <a:hlinkClick r:id="rId4" action="ppaction://hlinksldjump" tooltip="iOS 5: 49 @ -10.0%"/>
          </p:cNvPr>
          <p:cNvSpPr/>
          <p:nvPr/>
        </p:nvSpPr>
        <p:spPr>
          <a:xfrm>
            <a:off x="3446252" y="4485545"/>
            <a:ext cx="353450" cy="17604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2" name="Rectangle 681">
            <a:hlinkClick r:id="rId4" action="ppaction://hlinksldjump" tooltip="iOS 3: 41 @ +4.0%"/>
          </p:cNvPr>
          <p:cNvSpPr/>
          <p:nvPr/>
        </p:nvSpPr>
        <p:spPr>
          <a:xfrm>
            <a:off x="3799702" y="4283246"/>
            <a:ext cx="259093" cy="200047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4" action="ppaction://hlinksldjump" tooltip="Java ME: 39 @ +6.2%"/>
          </p:cNvPr>
          <p:cNvSpPr/>
          <p:nvPr/>
        </p:nvSpPr>
        <p:spPr>
          <a:xfrm>
            <a:off x="4058795" y="4283246"/>
            <a:ext cx="245412" cy="200047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Rectangle 683">
            <a:hlinkClick r:id="rId4" action="ppaction://hlinksldjump" tooltip="Windows: 23 @ +10.4%"/>
          </p:cNvPr>
          <p:cNvSpPr/>
          <p:nvPr/>
        </p:nvSpPr>
        <p:spPr>
          <a:xfrm>
            <a:off x="3799702" y="4483292"/>
            <a:ext cx="306788" cy="939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5" name="Rectangle 684">
            <a:hlinkClick r:id="rId4" action="ppaction://hlinksldjump" tooltip="Android 2: 20 @ +9.7%"/>
          </p:cNvPr>
          <p:cNvSpPr/>
          <p:nvPr/>
        </p:nvSpPr>
        <p:spPr>
          <a:xfrm>
            <a:off x="3799702" y="4577270"/>
            <a:ext cx="306788" cy="84318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6" name="Rectangle 685">
            <a:hlinkClick r:id="rId4" action="ppaction://hlinksldjump" tooltip="Black berry: 15 @ +5.0%"/>
          </p:cNvPr>
          <p:cNvSpPr/>
          <p:nvPr/>
        </p:nvSpPr>
        <p:spPr>
          <a:xfrm>
            <a:off x="4106491" y="4483292"/>
            <a:ext cx="197717" cy="98645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7" name="Rectangle 686">
            <a:hlinkClick r:id="rId4" action="ppaction://hlinksldjump" tooltip="Symbian: 9 @ +5.5%"/>
          </p:cNvPr>
          <p:cNvSpPr/>
          <p:nvPr/>
        </p:nvSpPr>
        <p:spPr>
          <a:xfrm>
            <a:off x="4106491" y="4581938"/>
            <a:ext cx="144307" cy="79650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Rectangle 687">
            <a:hlinkClick r:id="rId4" action="ppaction://hlinksldjump" tooltip="Android 1: 2 @ +3.8%"/>
          </p:cNvPr>
          <p:cNvSpPr/>
          <p:nvPr/>
        </p:nvSpPr>
        <p:spPr>
          <a:xfrm>
            <a:off x="4250798" y="4581938"/>
            <a:ext cx="53409" cy="54738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9" name="Rectangle 688">
            <a:hlinkClick r:id="rId4" action="ppaction://hlinksldjump" tooltip="Other: 1 @ -12.2%"/>
          </p:cNvPr>
          <p:cNvSpPr/>
          <p:nvPr/>
        </p:nvSpPr>
        <p:spPr>
          <a:xfrm>
            <a:off x="4250798" y="4636675"/>
            <a:ext cx="53409" cy="2491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0" name="Rectangle 689">
            <a:hlinkClick r:id="rId4" action="ppaction://hlinksldjump" tooltip="Business: 31 @ +0.2%"/>
          </p:cNvPr>
          <p:cNvSpPr/>
          <p:nvPr/>
        </p:nvSpPr>
        <p:spPr>
          <a:xfrm>
            <a:off x="3433552" y="4102010"/>
            <a:ext cx="883355" cy="572278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91" name="Rectangle 690">
            <a:hlinkClick r:id="rId4" action="ppaction://hlinksldjump" tooltip="Android 4: 46 @ -0.2%"/>
          </p:cNvPr>
          <p:cNvSpPr/>
          <p:nvPr/>
        </p:nvSpPr>
        <p:spPr>
          <a:xfrm>
            <a:off x="4329607" y="4114710"/>
            <a:ext cx="340731" cy="170325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2" name="Rectangle 691">
            <a:hlinkClick r:id="rId4" action="ppaction://hlinksldjump" tooltip="iOS 4: 44 @ +1.1%"/>
          </p:cNvPr>
          <p:cNvSpPr/>
          <p:nvPr/>
        </p:nvSpPr>
        <p:spPr>
          <a:xfrm>
            <a:off x="4670338" y="4114710"/>
            <a:ext cx="327006" cy="17032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3" name="Rectangle 692">
            <a:hlinkClick r:id="rId4" action="ppaction://hlinksldjump" tooltip="Android 3: 43 @ +1.6%"/>
          </p:cNvPr>
          <p:cNvSpPr/>
          <p:nvPr/>
        </p:nvSpPr>
        <p:spPr>
          <a:xfrm>
            <a:off x="4329607" y="4285035"/>
            <a:ext cx="342373" cy="15828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4" name="Rectangle 693">
            <a:hlinkClick r:id="rId4" action="ppaction://hlinksldjump" tooltip="iOS 5: 41 @ -8.2%"/>
          </p:cNvPr>
          <p:cNvSpPr/>
          <p:nvPr/>
        </p:nvSpPr>
        <p:spPr>
          <a:xfrm>
            <a:off x="4671980" y="4285035"/>
            <a:ext cx="325365" cy="158280"/>
          </a:xfrm>
          <a:prstGeom prst="rect">
            <a:avLst/>
          </a:prstGeom>
          <a:solidFill>
            <a:srgbClr val="FF2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5" name="Rectangle 694">
            <a:hlinkClick r:id="rId4" action="ppaction://hlinksldjump" tooltip="iOS 3: 31 @ -4.1%"/>
          </p:cNvPr>
          <p:cNvSpPr/>
          <p:nvPr/>
        </p:nvSpPr>
        <p:spPr>
          <a:xfrm>
            <a:off x="4329607" y="4443315"/>
            <a:ext cx="333937" cy="115871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6" name="Rectangle 695">
            <a:hlinkClick r:id="rId4" action="ppaction://hlinksldjump" tooltip="Java ME: 27 @ -6.7%"/>
          </p:cNvPr>
          <p:cNvSpPr/>
          <p:nvPr/>
        </p:nvSpPr>
        <p:spPr>
          <a:xfrm>
            <a:off x="4329607" y="4559186"/>
            <a:ext cx="333937" cy="102402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7" name="Rectangle 696">
            <a:hlinkClick r:id="rId4" action="ppaction://hlinksldjump" tooltip="Windows: 19 @ +8.0%"/>
          </p:cNvPr>
          <p:cNvSpPr/>
          <p:nvPr/>
        </p:nvSpPr>
        <p:spPr>
          <a:xfrm>
            <a:off x="4663544" y="4443315"/>
            <a:ext cx="179975" cy="13135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8" name="Rectangle 697">
            <a:hlinkClick r:id="rId4" action="ppaction://hlinksldjump" tooltip="Android 2: 16 @ +2.3%"/>
          </p:cNvPr>
          <p:cNvSpPr/>
          <p:nvPr/>
        </p:nvSpPr>
        <p:spPr>
          <a:xfrm>
            <a:off x="4843519" y="4443315"/>
            <a:ext cx="153825" cy="131350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Rectangle 698">
            <a:hlinkClick r:id="rId4" action="ppaction://hlinksldjump" tooltip="Black berry: 13 @ +14.9%"/>
          </p:cNvPr>
          <p:cNvSpPr/>
          <p:nvPr/>
        </p:nvSpPr>
        <p:spPr>
          <a:xfrm>
            <a:off x="4663544" y="4574666"/>
            <a:ext cx="191481" cy="869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4" action="ppaction://hlinksldjump" tooltip="Symbian: 7 @ -8.3%"/>
          </p:cNvPr>
          <p:cNvSpPr/>
          <p:nvPr/>
        </p:nvSpPr>
        <p:spPr>
          <a:xfrm>
            <a:off x="4855025" y="4574666"/>
            <a:ext cx="142320" cy="62628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hlinkClick r:id="rId4" action="ppaction://hlinksldjump" tooltip="Android 1: 2 @ +10.0%"/>
          </p:cNvPr>
          <p:cNvSpPr/>
          <p:nvPr/>
        </p:nvSpPr>
        <p:spPr>
          <a:xfrm>
            <a:off x="4855025" y="4637294"/>
            <a:ext cx="100221" cy="242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>
            <a:hlinkClick r:id="rId4" action="ppaction://hlinksldjump" tooltip="Other: 1 @ -8.5%"/>
          </p:cNvPr>
          <p:cNvSpPr/>
          <p:nvPr/>
        </p:nvSpPr>
        <p:spPr>
          <a:xfrm>
            <a:off x="4955246" y="4637294"/>
            <a:ext cx="42099" cy="24294"/>
          </a:xfrm>
          <a:prstGeom prst="rect">
            <a:avLst/>
          </a:prstGeom>
          <a:solidFill>
            <a:srgbClr val="FF2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Rectangle 702">
            <a:hlinkClick r:id="rId4" action="ppaction://hlinksldjump" tooltip="Entertainment: 24 @ -1.0%"/>
          </p:cNvPr>
          <p:cNvSpPr/>
          <p:nvPr/>
        </p:nvSpPr>
        <p:spPr>
          <a:xfrm>
            <a:off x="4316907" y="4102010"/>
            <a:ext cx="693137" cy="572278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04" name="Rectangle 703">
            <a:hlinkClick r:id="rId4" action="ppaction://hlinksldjump" tooltip="iOS 4: 38 @ +7.4%"/>
          </p:cNvPr>
          <p:cNvSpPr/>
          <p:nvPr/>
        </p:nvSpPr>
        <p:spPr>
          <a:xfrm>
            <a:off x="3446252" y="4686988"/>
            <a:ext cx="255091" cy="182949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Rectangle 704">
            <a:hlinkClick r:id="rId4" action="ppaction://hlinksldjump" tooltip="Android 4: 36 @ -15.4%"/>
          </p:cNvPr>
          <p:cNvSpPr/>
          <p:nvPr/>
        </p:nvSpPr>
        <p:spPr>
          <a:xfrm>
            <a:off x="3446252" y="4869937"/>
            <a:ext cx="255091" cy="17330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6" name="Rectangle 705">
            <a:hlinkClick r:id="rId4" action="ppaction://hlinksldjump" tooltip="iOS 5: 35 @ +12.2%"/>
          </p:cNvPr>
          <p:cNvSpPr/>
          <p:nvPr/>
        </p:nvSpPr>
        <p:spPr>
          <a:xfrm>
            <a:off x="3701343" y="4686988"/>
            <a:ext cx="293607" cy="1492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Rectangle 706">
            <a:hlinkClick r:id="rId4" action="ppaction://hlinksldjump" tooltip="Android 3: 35 @ -2.1%"/>
          </p:cNvPr>
          <p:cNvSpPr/>
          <p:nvPr/>
        </p:nvSpPr>
        <p:spPr>
          <a:xfrm>
            <a:off x="3994950" y="4686988"/>
            <a:ext cx="293034" cy="149204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4" action="ppaction://hlinksldjump" tooltip="iOS 3: 27 @ +1.3%"/>
          </p:cNvPr>
          <p:cNvSpPr/>
          <p:nvPr/>
        </p:nvSpPr>
        <p:spPr>
          <a:xfrm>
            <a:off x="3701343" y="4836192"/>
            <a:ext cx="303022" cy="110131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4" action="ppaction://hlinksldjump" tooltip="Java ME: 24 @ +7.7%"/>
          </p:cNvPr>
          <p:cNvSpPr/>
          <p:nvPr/>
        </p:nvSpPr>
        <p:spPr>
          <a:xfrm>
            <a:off x="3701343" y="4946323"/>
            <a:ext cx="303022" cy="96920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Rectangle 709">
            <a:hlinkClick r:id="rId4" action="ppaction://hlinksldjump" tooltip="Windows: 15 @ +8.1%"/>
          </p:cNvPr>
          <p:cNvSpPr/>
          <p:nvPr/>
        </p:nvSpPr>
        <p:spPr>
          <a:xfrm>
            <a:off x="4004365" y="4836192"/>
            <a:ext cx="151172" cy="125187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1" name="Rectangle 710">
            <a:hlinkClick r:id="rId4" action="ppaction://hlinksldjump" tooltip="Android 2: 13 @ +2.1%"/>
          </p:cNvPr>
          <p:cNvSpPr/>
          <p:nvPr/>
        </p:nvSpPr>
        <p:spPr>
          <a:xfrm>
            <a:off x="4155537" y="4836192"/>
            <a:ext cx="132447" cy="125187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2" name="Rectangle 711">
            <a:hlinkClick r:id="rId4" action="ppaction://hlinksldjump" tooltip="Black berry: 10 @ +16.9%"/>
          </p:cNvPr>
          <p:cNvSpPr/>
          <p:nvPr/>
        </p:nvSpPr>
        <p:spPr>
          <a:xfrm>
            <a:off x="4004365" y="4961379"/>
            <a:ext cx="154983" cy="818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Rectangle 712">
            <a:hlinkClick r:id="rId4" action="ppaction://hlinksldjump" tooltip="Symbian: 6 @ +15.1%"/>
          </p:cNvPr>
          <p:cNvSpPr/>
          <p:nvPr/>
        </p:nvSpPr>
        <p:spPr>
          <a:xfrm>
            <a:off x="4159348" y="4961379"/>
            <a:ext cx="128636" cy="591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4" name="Rectangle 713">
            <a:hlinkClick r:id="rId4" action="ppaction://hlinksldjump" tooltip="Android 1: 1 @ -1.7%"/>
          </p:cNvPr>
          <p:cNvSpPr/>
          <p:nvPr/>
        </p:nvSpPr>
        <p:spPr>
          <a:xfrm>
            <a:off x="4159348" y="5020530"/>
            <a:ext cx="78664" cy="22713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5" name="Rectangle 714">
            <a:hlinkClick r:id="rId4" action="ppaction://hlinksldjump" tooltip="Other: 1 @ +19.0%"/>
          </p:cNvPr>
          <p:cNvSpPr/>
          <p:nvPr/>
        </p:nvSpPr>
        <p:spPr>
          <a:xfrm>
            <a:off x="4238012" y="5020530"/>
            <a:ext cx="49972" cy="227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Rectangle 715">
            <a:hlinkClick r:id="rId4" action="ppaction://hlinksldjump" tooltip="Travel: 20 @ +2.1%"/>
          </p:cNvPr>
          <p:cNvSpPr/>
          <p:nvPr/>
        </p:nvSpPr>
        <p:spPr>
          <a:xfrm>
            <a:off x="3433552" y="4674288"/>
            <a:ext cx="867132" cy="381655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7" name="Rectangle 716">
            <a:hlinkClick r:id="rId4" action="ppaction://hlinksldjump" tooltip="Android 4: 32 @ -0.7%"/>
          </p:cNvPr>
          <p:cNvSpPr/>
          <p:nvPr/>
        </p:nvSpPr>
        <p:spPr>
          <a:xfrm>
            <a:off x="4313384" y="4686988"/>
            <a:ext cx="237346" cy="168888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4" action="ppaction://hlinksldjump" tooltip="Android 3: 32 @ +6.7%"/>
          </p:cNvPr>
          <p:cNvSpPr/>
          <p:nvPr/>
        </p:nvSpPr>
        <p:spPr>
          <a:xfrm>
            <a:off x="4550730" y="4686988"/>
            <a:ext cx="233161" cy="168888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9" name="Rectangle 718">
            <a:hlinkClick r:id="rId4" action="ppaction://hlinksldjump" tooltip="iOS 4: 29 @ -7.0%"/>
          </p:cNvPr>
          <p:cNvSpPr/>
          <p:nvPr/>
        </p:nvSpPr>
        <p:spPr>
          <a:xfrm>
            <a:off x="4783891" y="4686988"/>
            <a:ext cx="213453" cy="168888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4" action="ppaction://hlinksldjump" tooltip="iOS 5: 27 @ +0.3%"/>
          </p:cNvPr>
          <p:cNvSpPr/>
          <p:nvPr/>
        </p:nvSpPr>
        <p:spPr>
          <a:xfrm>
            <a:off x="4313384" y="4855876"/>
            <a:ext cx="307554" cy="109486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4" action="ppaction://hlinksldjump" tooltip="iOS 3: 19 @ -9.3%"/>
          </p:cNvPr>
          <p:cNvSpPr/>
          <p:nvPr/>
        </p:nvSpPr>
        <p:spPr>
          <a:xfrm>
            <a:off x="4313384" y="4965362"/>
            <a:ext cx="307554" cy="77881"/>
          </a:xfrm>
          <a:prstGeom prst="rect">
            <a:avLst/>
          </a:prstGeom>
          <a:solidFill>
            <a:srgbClr val="FF1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4" action="ppaction://hlinksldjump" tooltip="Java ME: 19 @ +5.5%"/>
          </p:cNvPr>
          <p:cNvSpPr/>
          <p:nvPr/>
        </p:nvSpPr>
        <p:spPr>
          <a:xfrm>
            <a:off x="4620938" y="4855876"/>
            <a:ext cx="210019" cy="111861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Rectangle 722">
            <a:hlinkClick r:id="rId4" action="ppaction://hlinksldjump" tooltip="Windows: 13 @ +4.6%"/>
          </p:cNvPr>
          <p:cNvSpPr/>
          <p:nvPr/>
        </p:nvSpPr>
        <p:spPr>
          <a:xfrm>
            <a:off x="4620938" y="4967737"/>
            <a:ext cx="210019" cy="75506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Rectangle 723">
            <a:hlinkClick r:id="rId4" action="ppaction://hlinksldjump" tooltip="Android 2: 11 @ -1.7%"/>
          </p:cNvPr>
          <p:cNvSpPr/>
          <p:nvPr/>
        </p:nvSpPr>
        <p:spPr>
          <a:xfrm>
            <a:off x="4830957" y="4855876"/>
            <a:ext cx="166387" cy="77967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4" action="ppaction://hlinksldjump" tooltip="Black berry: 8 @ +16.1%"/>
          </p:cNvPr>
          <p:cNvSpPr/>
          <p:nvPr/>
        </p:nvSpPr>
        <p:spPr>
          <a:xfrm>
            <a:off x="4830957" y="4933843"/>
            <a:ext cx="166387" cy="619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4" action="ppaction://hlinksldjump" tooltip="Symbian: 5 @ -7.0%"/>
          </p:cNvPr>
          <p:cNvSpPr/>
          <p:nvPr/>
        </p:nvSpPr>
        <p:spPr>
          <a:xfrm>
            <a:off x="4830957" y="4995821"/>
            <a:ext cx="120993" cy="47422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Rectangle 726">
            <a:hlinkClick r:id="rId4" action="ppaction://hlinksldjump" tooltip="Android 1: 1 @ +4.6%"/>
          </p:cNvPr>
          <p:cNvSpPr/>
          <p:nvPr/>
        </p:nvSpPr>
        <p:spPr>
          <a:xfrm>
            <a:off x="4951951" y="4995821"/>
            <a:ext cx="45394" cy="28727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8" name="Rectangle 727">
            <a:hlinkClick r:id="rId4" action="ppaction://hlinksldjump" tooltip="Other: 1 @ +31.8%"/>
          </p:cNvPr>
          <p:cNvSpPr/>
          <p:nvPr/>
        </p:nvSpPr>
        <p:spPr>
          <a:xfrm>
            <a:off x="4951951" y="5024548"/>
            <a:ext cx="45394" cy="186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Rectangle 728">
            <a:hlinkClick r:id="rId4" action="ppaction://hlinksldjump" tooltip="Family: 16 @ +0.0%"/>
          </p:cNvPr>
          <p:cNvSpPr/>
          <p:nvPr/>
        </p:nvSpPr>
        <p:spPr>
          <a:xfrm>
            <a:off x="4300684" y="4674288"/>
            <a:ext cx="709360" cy="381655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30" name="Rectangle 729">
            <a:hlinkClick r:id="rId4" action="ppaction://hlinksldjump" tooltip="Android 4: 25 @ +16.4%"/>
          </p:cNvPr>
          <p:cNvSpPr/>
          <p:nvPr/>
        </p:nvSpPr>
        <p:spPr>
          <a:xfrm>
            <a:off x="3446252" y="5068643"/>
            <a:ext cx="281788" cy="1062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1" name="Rectangle 730">
            <a:hlinkClick r:id="rId4" action="ppaction://hlinksldjump" tooltip="Android 3: 22 @ -10.1%"/>
          </p:cNvPr>
          <p:cNvSpPr/>
          <p:nvPr/>
        </p:nvSpPr>
        <p:spPr>
          <a:xfrm>
            <a:off x="3446252" y="5174848"/>
            <a:ext cx="281788" cy="9571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2" name="Rectangle 731">
            <a:hlinkClick r:id="rId4" action="ppaction://hlinksldjump" tooltip="iOS 4: 21 @ +0.8%"/>
          </p:cNvPr>
          <p:cNvSpPr/>
          <p:nvPr/>
        </p:nvSpPr>
        <p:spPr>
          <a:xfrm>
            <a:off x="3446252" y="5270568"/>
            <a:ext cx="281788" cy="92193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3" name="Rectangle 732">
            <a:hlinkClick r:id="rId4" action="ppaction://hlinksldjump" tooltip="iOS 5: 21 @ -1.2%"/>
          </p:cNvPr>
          <p:cNvSpPr/>
          <p:nvPr/>
        </p:nvSpPr>
        <p:spPr>
          <a:xfrm>
            <a:off x="3728040" y="5068643"/>
            <a:ext cx="194577" cy="132343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4" name="Rectangle 733">
            <a:hlinkClick r:id="rId4" action="ppaction://hlinksldjump" tooltip="iOS 3: 16 @ -0.7%"/>
          </p:cNvPr>
          <p:cNvSpPr/>
          <p:nvPr/>
        </p:nvSpPr>
        <p:spPr>
          <a:xfrm>
            <a:off x="3922617" y="5068643"/>
            <a:ext cx="148411" cy="132343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5" name="Rectangle 734">
            <a:hlinkClick r:id="rId4" action="ppaction://hlinksldjump" tooltip="Java ME: 16 @ +6.7%"/>
          </p:cNvPr>
          <p:cNvSpPr/>
          <p:nvPr/>
        </p:nvSpPr>
        <p:spPr>
          <a:xfrm>
            <a:off x="3728040" y="5200986"/>
            <a:ext cx="193828" cy="100018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6" name="Rectangle 735">
            <a:hlinkClick r:id="rId4" action="ppaction://hlinksldjump" tooltip="Windows: 10 @ +5.5%"/>
          </p:cNvPr>
          <p:cNvSpPr/>
          <p:nvPr/>
        </p:nvSpPr>
        <p:spPr>
          <a:xfrm>
            <a:off x="3728040" y="5301005"/>
            <a:ext cx="193828" cy="61756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7" name="Rectangle 736">
            <a:hlinkClick r:id="rId4" action="ppaction://hlinksldjump" tooltip="Android 2: 9 @ +17.0%"/>
          </p:cNvPr>
          <p:cNvSpPr/>
          <p:nvPr/>
        </p:nvSpPr>
        <p:spPr>
          <a:xfrm>
            <a:off x="3921868" y="5200986"/>
            <a:ext cx="149160" cy="728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>
            <a:hlinkClick r:id="rId4" action="ppaction://hlinksldjump" tooltip="Black berry: 6 @ -3.4%"/>
          </p:cNvPr>
          <p:cNvSpPr/>
          <p:nvPr/>
        </p:nvSpPr>
        <p:spPr>
          <a:xfrm>
            <a:off x="3921868" y="5273813"/>
            <a:ext cx="149160" cy="49336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9" name="Rectangle 738">
            <a:hlinkClick r:id="rId4" action="ppaction://hlinksldjump" tooltip="Symbian: 3 @ +1.7%"/>
          </p:cNvPr>
          <p:cNvSpPr/>
          <p:nvPr/>
        </p:nvSpPr>
        <p:spPr>
          <a:xfrm>
            <a:off x="3921868" y="5323149"/>
            <a:ext cx="105196" cy="39612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0" name="Rectangle 739">
            <a:hlinkClick r:id="rId4" action="ppaction://hlinksldjump" tooltip="Android 1: 1 @ +25.9%"/>
          </p:cNvPr>
          <p:cNvSpPr/>
          <p:nvPr/>
        </p:nvSpPr>
        <p:spPr>
          <a:xfrm>
            <a:off x="4027064" y="5323149"/>
            <a:ext cx="43964" cy="304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4" action="ppaction://hlinksldjump" tooltip="Other: 0 @ -27.5%"/>
          </p:cNvPr>
          <p:cNvSpPr/>
          <p:nvPr/>
        </p:nvSpPr>
        <p:spPr>
          <a:xfrm>
            <a:off x="4027064" y="5353634"/>
            <a:ext cx="43964" cy="912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Rectangle 741">
            <a:hlinkClick r:id="rId4" action="ppaction://hlinksldjump" tooltip="Weather: 13 @ +2.4%"/>
          </p:cNvPr>
          <p:cNvSpPr/>
          <p:nvPr/>
        </p:nvSpPr>
        <p:spPr>
          <a:xfrm>
            <a:off x="3433552" y="5055943"/>
            <a:ext cx="650176" cy="319518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43" name="Rectangle 742">
            <a:hlinkClick r:id="rId4" action="ppaction://hlinksldjump" tooltip="Android 4: 23 @ +14.3%"/>
          </p:cNvPr>
          <p:cNvSpPr/>
          <p:nvPr/>
        </p:nvSpPr>
        <p:spPr>
          <a:xfrm>
            <a:off x="3446252" y="5388161"/>
            <a:ext cx="211529" cy="1300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4" name="Rectangle 743">
            <a:hlinkClick r:id="rId4" action="ppaction://hlinksldjump" tooltip="Android 3: 20 @ +10.0%"/>
          </p:cNvPr>
          <p:cNvSpPr/>
          <p:nvPr/>
        </p:nvSpPr>
        <p:spPr>
          <a:xfrm>
            <a:off x="3446252" y="5518188"/>
            <a:ext cx="211529" cy="1128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Rectangle 744">
            <a:hlinkClick r:id="rId4" action="ppaction://hlinksldjump" tooltip="iOS 4: 19 @ +2.8%"/>
          </p:cNvPr>
          <p:cNvSpPr/>
          <p:nvPr/>
        </p:nvSpPr>
        <p:spPr>
          <a:xfrm>
            <a:off x="3657781" y="5388161"/>
            <a:ext cx="218893" cy="104989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6" name="Rectangle 745">
            <a:hlinkClick r:id="rId4" action="ppaction://hlinksldjump" tooltip="iOS 5: 17 @ -7.0%"/>
          </p:cNvPr>
          <p:cNvSpPr/>
          <p:nvPr/>
        </p:nvSpPr>
        <p:spPr>
          <a:xfrm>
            <a:off x="3876675" y="5388161"/>
            <a:ext cx="194353" cy="104989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7" name="Rectangle 746">
            <a:hlinkClick r:id="rId4" action="ppaction://hlinksldjump" tooltip="Java ME: 13 @ -1.7%"/>
          </p:cNvPr>
          <p:cNvSpPr/>
          <p:nvPr/>
        </p:nvSpPr>
        <p:spPr>
          <a:xfrm>
            <a:off x="3657781" y="5493150"/>
            <a:ext cx="211880" cy="71976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8" name="Rectangle 747">
            <a:hlinkClick r:id="rId4" action="ppaction://hlinksldjump" tooltip="iOS 3: 12 @ -16.0%"/>
          </p:cNvPr>
          <p:cNvSpPr/>
          <p:nvPr/>
        </p:nvSpPr>
        <p:spPr>
          <a:xfrm>
            <a:off x="3657781" y="5565126"/>
            <a:ext cx="211880" cy="659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9" name="Rectangle 748">
            <a:hlinkClick r:id="rId4" action="ppaction://hlinksldjump" tooltip="Windows: 8 @ +1.1%"/>
          </p:cNvPr>
          <p:cNvSpPr/>
          <p:nvPr/>
        </p:nvSpPr>
        <p:spPr>
          <a:xfrm>
            <a:off x="3869661" y="5493150"/>
            <a:ext cx="107540" cy="84921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0" name="Rectangle 749">
            <a:hlinkClick r:id="rId4" action="ppaction://hlinksldjump" tooltip="Android 2: 7 @ -6.5%"/>
          </p:cNvPr>
          <p:cNvSpPr/>
          <p:nvPr/>
        </p:nvSpPr>
        <p:spPr>
          <a:xfrm>
            <a:off x="3977201" y="5493150"/>
            <a:ext cx="93826" cy="84921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Rectangle 750">
            <a:hlinkClick r:id="rId4" action="ppaction://hlinksldjump" tooltip="Black berry: 4 @ -10.6%"/>
          </p:cNvPr>
          <p:cNvSpPr/>
          <p:nvPr/>
        </p:nvSpPr>
        <p:spPr>
          <a:xfrm>
            <a:off x="3869661" y="5578071"/>
            <a:ext cx="96507" cy="5300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Rectangle 751">
            <a:hlinkClick r:id="rId4" action="ppaction://hlinksldjump" tooltip="Symbian: 3 @ +21.2%"/>
          </p:cNvPr>
          <p:cNvSpPr/>
          <p:nvPr/>
        </p:nvSpPr>
        <p:spPr>
          <a:xfrm>
            <a:off x="3966168" y="5578071"/>
            <a:ext cx="82461" cy="478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Rectangle 752">
            <a:hlinkClick r:id="rId4" action="ppaction://hlinksldjump" tooltip="Android 1: 1 @ +14.0%"/>
          </p:cNvPr>
          <p:cNvSpPr/>
          <p:nvPr/>
        </p:nvSpPr>
        <p:spPr>
          <a:xfrm>
            <a:off x="4048629" y="5578071"/>
            <a:ext cx="22399" cy="478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4" action="ppaction://hlinksldjump" tooltip="Other: 0 @ +8.9%"/>
          </p:cNvPr>
          <p:cNvSpPr/>
          <p:nvPr/>
        </p:nvSpPr>
        <p:spPr>
          <a:xfrm>
            <a:off x="3966168" y="5625942"/>
            <a:ext cx="104860" cy="5133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Rectangle 754">
            <a:hlinkClick r:id="rId4" action="ppaction://hlinksldjump" tooltip="Social: 11 @ +1.1%"/>
          </p:cNvPr>
          <p:cNvSpPr/>
          <p:nvPr/>
        </p:nvSpPr>
        <p:spPr>
          <a:xfrm>
            <a:off x="3433552" y="5375461"/>
            <a:ext cx="650176" cy="268314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56" name="Rectangle 755">
            <a:hlinkClick r:id="rId4" action="ppaction://hlinksldjump" tooltip="Android 4: 17 @ +4.4%"/>
          </p:cNvPr>
          <p:cNvSpPr/>
          <p:nvPr/>
        </p:nvSpPr>
        <p:spPr>
          <a:xfrm>
            <a:off x="4096428" y="5068643"/>
            <a:ext cx="171346" cy="115010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Rectangle 756">
            <a:hlinkClick r:id="rId4" action="ppaction://hlinksldjump" tooltip="iOS 4: 16 @ -6.1%"/>
          </p:cNvPr>
          <p:cNvSpPr/>
          <p:nvPr/>
        </p:nvSpPr>
        <p:spPr>
          <a:xfrm>
            <a:off x="4267774" y="5068643"/>
            <a:ext cx="161485" cy="115010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Rectangle 757">
            <a:hlinkClick r:id="rId4" action="ppaction://hlinksldjump" tooltip="Android 3: 16 @ -1.0%"/>
          </p:cNvPr>
          <p:cNvSpPr/>
          <p:nvPr/>
        </p:nvSpPr>
        <p:spPr>
          <a:xfrm>
            <a:off x="4429259" y="5068643"/>
            <a:ext cx="160319" cy="115010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Rectangle 758">
            <a:hlinkClick r:id="rId4" action="ppaction://hlinksldjump" tooltip="iOS 5: 14 @ +1.5%"/>
          </p:cNvPr>
          <p:cNvSpPr/>
          <p:nvPr/>
        </p:nvSpPr>
        <p:spPr>
          <a:xfrm>
            <a:off x="4096428" y="5183653"/>
            <a:ext cx="222291" cy="76392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Rectangle 759">
            <a:hlinkClick r:id="rId4" action="ppaction://hlinksldjump" tooltip="iOS 3: 12 @ +11.6%"/>
          </p:cNvPr>
          <p:cNvSpPr/>
          <p:nvPr/>
        </p:nvSpPr>
        <p:spPr>
          <a:xfrm>
            <a:off x="4096428" y="5260045"/>
            <a:ext cx="222291" cy="61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Rectangle 760">
            <a:hlinkClick r:id="rId4" action="ppaction://hlinksldjump" tooltip="Java ME: 11 @ +4.9%"/>
          </p:cNvPr>
          <p:cNvSpPr/>
          <p:nvPr/>
        </p:nvSpPr>
        <p:spPr>
          <a:xfrm>
            <a:off x="4318719" y="5183653"/>
            <a:ext cx="166460" cy="78934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2" name="Rectangle 761">
            <a:hlinkClick r:id="rId4" action="ppaction://hlinksldjump" tooltip="Windows: 7 @ -1.6%"/>
          </p:cNvPr>
          <p:cNvSpPr/>
          <p:nvPr/>
        </p:nvSpPr>
        <p:spPr>
          <a:xfrm>
            <a:off x="4485179" y="5183653"/>
            <a:ext cx="104399" cy="78934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Rectangle 762">
            <a:hlinkClick r:id="rId4" action="ppaction://hlinksldjump" tooltip="Android 2: 6 @ +21.1%"/>
          </p:cNvPr>
          <p:cNvSpPr/>
          <p:nvPr/>
        </p:nvSpPr>
        <p:spPr>
          <a:xfrm>
            <a:off x="4318719" y="5262587"/>
            <a:ext cx="115794" cy="593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Rectangle 763">
            <a:hlinkClick r:id="rId4" action="ppaction://hlinksldjump" tooltip="Black berry: 4 @ +2.6%"/>
          </p:cNvPr>
          <p:cNvSpPr/>
          <p:nvPr/>
        </p:nvSpPr>
        <p:spPr>
          <a:xfrm>
            <a:off x="4434513" y="5262587"/>
            <a:ext cx="78937" cy="59386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Rectangle 764">
            <a:hlinkClick r:id="rId4" action="ppaction://hlinksldjump" tooltip="Symbian: 3 @ +15.6%"/>
          </p:cNvPr>
          <p:cNvSpPr/>
          <p:nvPr/>
        </p:nvSpPr>
        <p:spPr>
          <a:xfrm>
            <a:off x="4513450" y="5262587"/>
            <a:ext cx="76128" cy="430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Rectangle 765">
            <a:hlinkClick r:id="rId4" action="ppaction://hlinksldjump" tooltip="Android 1: 1 @ +28.4%"/>
          </p:cNvPr>
          <p:cNvSpPr/>
          <p:nvPr/>
        </p:nvSpPr>
        <p:spPr>
          <a:xfrm>
            <a:off x="4513450" y="5305680"/>
            <a:ext cx="49975" cy="162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4" action="ppaction://hlinksldjump" tooltip="Other: 0 @ -10.4%"/>
          </p:cNvPr>
          <p:cNvSpPr/>
          <p:nvPr/>
        </p:nvSpPr>
        <p:spPr>
          <a:xfrm>
            <a:off x="4563425" y="5305680"/>
            <a:ext cx="26153" cy="1629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Rectangle 767">
            <a:hlinkClick r:id="rId4" action="ppaction://hlinksldjump" tooltip="Lifestyle: 9 @ +2.9%"/>
          </p:cNvPr>
          <p:cNvSpPr/>
          <p:nvPr/>
        </p:nvSpPr>
        <p:spPr>
          <a:xfrm>
            <a:off x="4083728" y="5055943"/>
            <a:ext cx="518550" cy="278731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69" name="Rectangle 768">
            <a:hlinkClick r:id="rId4" action="ppaction://hlinksldjump" tooltip="Android 4: 14 @ +16.5%"/>
          </p:cNvPr>
          <p:cNvSpPr/>
          <p:nvPr/>
        </p:nvSpPr>
        <p:spPr>
          <a:xfrm>
            <a:off x="4614978" y="5068643"/>
            <a:ext cx="199638" cy="813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0" name="Rectangle 769">
            <a:hlinkClick r:id="rId4" action="ppaction://hlinksldjump" tooltip="iOS 4: 13 @ +11.1%"/>
          </p:cNvPr>
          <p:cNvSpPr/>
          <p:nvPr/>
        </p:nvSpPr>
        <p:spPr>
          <a:xfrm>
            <a:off x="4814616" y="5068643"/>
            <a:ext cx="182728" cy="813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1" name="Rectangle 770">
            <a:hlinkClick r:id="rId4" action="ppaction://hlinksldjump" tooltip="Android 3: 12 @ +11.6%"/>
          </p:cNvPr>
          <p:cNvSpPr/>
          <p:nvPr/>
        </p:nvSpPr>
        <p:spPr>
          <a:xfrm>
            <a:off x="4614978" y="5150015"/>
            <a:ext cx="160114" cy="910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2" name="Rectangle 771">
            <a:hlinkClick r:id="rId4" action="ppaction://hlinksldjump" tooltip="iOS 5: 11 @ +0.8%"/>
          </p:cNvPr>
          <p:cNvSpPr/>
          <p:nvPr/>
        </p:nvSpPr>
        <p:spPr>
          <a:xfrm>
            <a:off x="4614978" y="5241067"/>
            <a:ext cx="160114" cy="80906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4" action="ppaction://hlinksldjump" tooltip="iOS 3: 9 @ -3.4%"/>
          </p:cNvPr>
          <p:cNvSpPr/>
          <p:nvPr/>
        </p:nvSpPr>
        <p:spPr>
          <a:xfrm>
            <a:off x="4775092" y="5150015"/>
            <a:ext cx="114209" cy="92400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Rectangle 773">
            <a:hlinkClick r:id="rId4" action="ppaction://hlinksldjump" tooltip="Java ME: 9 @ +1.9%"/>
          </p:cNvPr>
          <p:cNvSpPr/>
          <p:nvPr/>
        </p:nvSpPr>
        <p:spPr>
          <a:xfrm>
            <a:off x="4889301" y="5150015"/>
            <a:ext cx="108043" cy="92400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5" name="Rectangle 774">
            <a:hlinkClick r:id="rId4" action="ppaction://hlinksldjump" tooltip="Windows: 5 @ -2.7%"/>
          </p:cNvPr>
          <p:cNvSpPr/>
          <p:nvPr/>
        </p:nvSpPr>
        <p:spPr>
          <a:xfrm>
            <a:off x="4775092" y="5242415"/>
            <a:ext cx="135197" cy="43582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Rectangle 775">
            <a:hlinkClick r:id="rId4" action="ppaction://hlinksldjump" tooltip="Android 2: 4 @ +12.1%"/>
          </p:cNvPr>
          <p:cNvSpPr/>
          <p:nvPr/>
        </p:nvSpPr>
        <p:spPr>
          <a:xfrm>
            <a:off x="4775092" y="5285997"/>
            <a:ext cx="135197" cy="359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Rectangle 776">
            <a:hlinkClick r:id="rId4" action="ppaction://hlinksldjump" tooltip="Black berry: 3 @ -3.0%"/>
          </p:cNvPr>
          <p:cNvSpPr/>
          <p:nvPr/>
        </p:nvSpPr>
        <p:spPr>
          <a:xfrm>
            <a:off x="4910289" y="5242415"/>
            <a:ext cx="87055" cy="45442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4" action="ppaction://hlinksldjump" tooltip="Symbian: 2 @ -4.2%"/>
          </p:cNvPr>
          <p:cNvSpPr/>
          <p:nvPr/>
        </p:nvSpPr>
        <p:spPr>
          <a:xfrm>
            <a:off x="4910289" y="5287857"/>
            <a:ext cx="64603" cy="34116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Rectangle 778">
            <a:hlinkClick r:id="rId4" action="ppaction://hlinksldjump" tooltip="Android 1: 0 @ -16.3%"/>
          </p:cNvPr>
          <p:cNvSpPr/>
          <p:nvPr/>
        </p:nvSpPr>
        <p:spPr>
          <a:xfrm>
            <a:off x="4974892" y="5287857"/>
            <a:ext cx="22452" cy="2299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4" action="ppaction://hlinksldjump" tooltip="Other: 0 @ +9.3%"/>
          </p:cNvPr>
          <p:cNvSpPr/>
          <p:nvPr/>
        </p:nvSpPr>
        <p:spPr>
          <a:xfrm>
            <a:off x="4974892" y="5310847"/>
            <a:ext cx="22452" cy="11126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Rectangle 780">
            <a:hlinkClick r:id="rId4" action="ppaction://hlinksldjump" tooltip="Sports: 7 @ +5.8%"/>
          </p:cNvPr>
          <p:cNvSpPr/>
          <p:nvPr/>
        </p:nvSpPr>
        <p:spPr>
          <a:xfrm>
            <a:off x="4602278" y="5055943"/>
            <a:ext cx="407766" cy="278731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82" name="Rectangle 781">
            <a:hlinkClick r:id="rId4" action="ppaction://hlinksldjump" tooltip="Android 3: 9 @ +2.5%"/>
          </p:cNvPr>
          <p:cNvSpPr/>
          <p:nvPr/>
        </p:nvSpPr>
        <p:spPr>
          <a:xfrm>
            <a:off x="4096428" y="5347373"/>
            <a:ext cx="142294" cy="72738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4" action="ppaction://hlinksldjump" tooltip="iOS 4: 9 @ +10.8%"/>
          </p:cNvPr>
          <p:cNvSpPr/>
          <p:nvPr/>
        </p:nvSpPr>
        <p:spPr>
          <a:xfrm>
            <a:off x="4096428" y="5420111"/>
            <a:ext cx="142294" cy="721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Rectangle 783">
            <a:hlinkClick r:id="rId4" action="ppaction://hlinksldjump" tooltip="Android 4: 9 @ -4.4%"/>
          </p:cNvPr>
          <p:cNvSpPr/>
          <p:nvPr/>
        </p:nvSpPr>
        <p:spPr>
          <a:xfrm>
            <a:off x="4238722" y="5347373"/>
            <a:ext cx="127450" cy="75882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>
            <a:hlinkClick r:id="rId4" action="ppaction://hlinksldjump" tooltip="iOS 5: 8 @ +15.2%"/>
          </p:cNvPr>
          <p:cNvSpPr/>
          <p:nvPr/>
        </p:nvSpPr>
        <p:spPr>
          <a:xfrm>
            <a:off x="4238722" y="5423255"/>
            <a:ext cx="127450" cy="690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4" action="ppaction://hlinksldjump" tooltip="iOS 3: 6 @ -14.4%"/>
          </p:cNvPr>
          <p:cNvSpPr/>
          <p:nvPr/>
        </p:nvSpPr>
        <p:spPr>
          <a:xfrm>
            <a:off x="4366172" y="5347373"/>
            <a:ext cx="88532" cy="7361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4" action="ppaction://hlinksldjump" tooltip="Java ME: 5 @ +9.9%"/>
          </p:cNvPr>
          <p:cNvSpPr/>
          <p:nvPr/>
        </p:nvSpPr>
        <p:spPr>
          <a:xfrm>
            <a:off x="4454704" y="5347373"/>
            <a:ext cx="81271" cy="73617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Rectangle 787">
            <a:hlinkClick r:id="rId4" action="ppaction://hlinksldjump" tooltip="Windows: 4 @ +12.6%"/>
          </p:cNvPr>
          <p:cNvSpPr/>
          <p:nvPr/>
        </p:nvSpPr>
        <p:spPr>
          <a:xfrm>
            <a:off x="4366172" y="5420990"/>
            <a:ext cx="105497" cy="393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4" action="ppaction://hlinksldjump" tooltip="Android 2: 3 @ -10.8%"/>
          </p:cNvPr>
          <p:cNvSpPr/>
          <p:nvPr/>
        </p:nvSpPr>
        <p:spPr>
          <a:xfrm>
            <a:off x="4366172" y="5460336"/>
            <a:ext cx="105497" cy="3194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4" action="ppaction://hlinksldjump" tooltip="Black berry: 2 @ -5.2%"/>
          </p:cNvPr>
          <p:cNvSpPr/>
          <p:nvPr/>
        </p:nvSpPr>
        <p:spPr>
          <a:xfrm>
            <a:off x="4471669" y="5420990"/>
            <a:ext cx="64306" cy="38783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4" action="ppaction://hlinksldjump" tooltip="Symbian: 1 @ -6.2%"/>
          </p:cNvPr>
          <p:cNvSpPr/>
          <p:nvPr/>
        </p:nvSpPr>
        <p:spPr>
          <a:xfrm>
            <a:off x="4471669" y="5459772"/>
            <a:ext cx="47910" cy="29609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Rectangle 791">
            <a:hlinkClick r:id="rId4" action="ppaction://hlinksldjump" tooltip="Android 1: 0 @ +45.1%"/>
          </p:cNvPr>
          <p:cNvSpPr/>
          <p:nvPr/>
        </p:nvSpPr>
        <p:spPr>
          <a:xfrm>
            <a:off x="4519579" y="5459772"/>
            <a:ext cx="16396" cy="296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4" action="ppaction://hlinksldjump" tooltip="Other: 0 @ +13.5%"/>
          </p:cNvPr>
          <p:cNvSpPr/>
          <p:nvPr/>
        </p:nvSpPr>
        <p:spPr>
          <a:xfrm>
            <a:off x="4471669" y="5489381"/>
            <a:ext cx="64306" cy="29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Rectangle 793">
            <a:hlinkClick r:id="rId4" action="ppaction://hlinksldjump" tooltip="Politics: 5 @ +2.3%"/>
          </p:cNvPr>
          <p:cNvSpPr/>
          <p:nvPr/>
        </p:nvSpPr>
        <p:spPr>
          <a:xfrm>
            <a:off x="4083728" y="5334673"/>
            <a:ext cx="464947" cy="170309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95" name="Rectangle 794">
            <a:hlinkClick r:id="rId4" action="ppaction://hlinksldjump" tooltip="Android 4: 7 @ +5.9%"/>
          </p:cNvPr>
          <p:cNvSpPr/>
          <p:nvPr/>
        </p:nvSpPr>
        <p:spPr>
          <a:xfrm>
            <a:off x="4096428" y="5517682"/>
            <a:ext cx="135794" cy="57828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4" action="ppaction://hlinksldjump" tooltip="Android 3: 7 @ +12.4%"/>
          </p:cNvPr>
          <p:cNvSpPr/>
          <p:nvPr/>
        </p:nvSpPr>
        <p:spPr>
          <a:xfrm>
            <a:off x="4096428" y="5575510"/>
            <a:ext cx="135794" cy="555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Rectangle 796">
            <a:hlinkClick r:id="rId4" action="ppaction://hlinksldjump" tooltip="iOS 4: 7 @ +10.7%"/>
          </p:cNvPr>
          <p:cNvSpPr/>
          <p:nvPr/>
        </p:nvSpPr>
        <p:spPr>
          <a:xfrm>
            <a:off x="4232222" y="5517682"/>
            <a:ext cx="124575" cy="599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Rectangle 797">
            <a:hlinkClick r:id="rId4" action="ppaction://hlinksldjump" tooltip="iOS 5: 6 @ -0.8%"/>
          </p:cNvPr>
          <p:cNvSpPr/>
          <p:nvPr/>
        </p:nvSpPr>
        <p:spPr>
          <a:xfrm>
            <a:off x="4232222" y="5577594"/>
            <a:ext cx="124575" cy="53481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4" action="ppaction://hlinksldjump" tooltip="iOS 3: 5 @ -5.5%"/>
          </p:cNvPr>
          <p:cNvSpPr/>
          <p:nvPr/>
        </p:nvSpPr>
        <p:spPr>
          <a:xfrm>
            <a:off x="4356796" y="5517682"/>
            <a:ext cx="91203" cy="58001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Rectangle 799">
            <a:hlinkClick r:id="rId4" action="ppaction://hlinksldjump" tooltip="Java ME: 5 @ +3.9%"/>
          </p:cNvPr>
          <p:cNvSpPr/>
          <p:nvPr/>
        </p:nvSpPr>
        <p:spPr>
          <a:xfrm>
            <a:off x="4447999" y="5517682"/>
            <a:ext cx="87976" cy="58001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Rectangle 800">
            <a:hlinkClick r:id="rId4" action="ppaction://hlinksldjump" tooltip="Windows: 3 @ +6.6%"/>
          </p:cNvPr>
          <p:cNvSpPr/>
          <p:nvPr/>
        </p:nvSpPr>
        <p:spPr>
          <a:xfrm>
            <a:off x="4356796" y="5575684"/>
            <a:ext cx="108981" cy="28996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4" action="ppaction://hlinksldjump" tooltip="Android 2: 3 @ +11.5%"/>
          </p:cNvPr>
          <p:cNvSpPr/>
          <p:nvPr/>
        </p:nvSpPr>
        <p:spPr>
          <a:xfrm>
            <a:off x="4356796" y="5604680"/>
            <a:ext cx="108981" cy="263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4" action="ppaction://hlinksldjump" tooltip="Black berry: 2 @ -7.9%"/>
          </p:cNvPr>
          <p:cNvSpPr/>
          <p:nvPr/>
        </p:nvSpPr>
        <p:spPr>
          <a:xfrm>
            <a:off x="4465777" y="5575684"/>
            <a:ext cx="70198" cy="26665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4" action="ppaction://hlinksldjump" tooltip="Symbian: 1 @ +33.3%"/>
          </p:cNvPr>
          <p:cNvSpPr/>
          <p:nvPr/>
        </p:nvSpPr>
        <p:spPr>
          <a:xfrm>
            <a:off x="4465777" y="5602349"/>
            <a:ext cx="49062" cy="287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Rectangle 804">
            <a:hlinkClick r:id="rId4" action="ppaction://hlinksldjump" tooltip="Android 1: 0 @ +96.8%"/>
          </p:cNvPr>
          <p:cNvSpPr/>
          <p:nvPr/>
        </p:nvSpPr>
        <p:spPr>
          <a:xfrm>
            <a:off x="4514839" y="5602349"/>
            <a:ext cx="21136" cy="184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4" action="ppaction://hlinksldjump" tooltip="Other: 0 @ +85.1%"/>
          </p:cNvPr>
          <p:cNvSpPr/>
          <p:nvPr/>
        </p:nvSpPr>
        <p:spPr>
          <a:xfrm>
            <a:off x="4514839" y="5620757"/>
            <a:ext cx="21136" cy="103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Rectangle 806">
            <a:hlinkClick r:id="rId4" action="ppaction://hlinksldjump" tooltip="Health: 4 @ +5.9%"/>
          </p:cNvPr>
          <p:cNvSpPr/>
          <p:nvPr/>
        </p:nvSpPr>
        <p:spPr>
          <a:xfrm>
            <a:off x="4083728" y="5504982"/>
            <a:ext cx="464947" cy="138793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08" name="Rectangle 807">
            <a:hlinkClick r:id="rId4" action="ppaction://hlinksldjump" tooltip="iOS 4: 8 @ +5.8%"/>
          </p:cNvPr>
          <p:cNvSpPr/>
          <p:nvPr/>
        </p:nvSpPr>
        <p:spPr>
          <a:xfrm>
            <a:off x="4561375" y="5347373"/>
            <a:ext cx="140212" cy="57503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Rectangle 808">
            <a:hlinkClick r:id="rId4" action="ppaction://hlinksldjump" tooltip="Android 4: 7 @ +8.1%"/>
          </p:cNvPr>
          <p:cNvSpPr/>
          <p:nvPr/>
        </p:nvSpPr>
        <p:spPr>
          <a:xfrm>
            <a:off x="4561375" y="5404876"/>
            <a:ext cx="140212" cy="54569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4" action="ppaction://hlinksldjump" tooltip="Android 3: 7 @ +8.9%"/>
          </p:cNvPr>
          <p:cNvSpPr/>
          <p:nvPr/>
        </p:nvSpPr>
        <p:spPr>
          <a:xfrm>
            <a:off x="4701587" y="5347373"/>
            <a:ext cx="119629" cy="62122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Rectangle 810">
            <a:hlinkClick r:id="rId4" action="ppaction://hlinksldjump" tooltip="iOS 5: 6 @ -13.9%"/>
          </p:cNvPr>
          <p:cNvSpPr/>
          <p:nvPr/>
        </p:nvSpPr>
        <p:spPr>
          <a:xfrm>
            <a:off x="4701587" y="5409495"/>
            <a:ext cx="119629" cy="4995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Rectangle 811">
            <a:hlinkClick r:id="rId4" action="ppaction://hlinksldjump" tooltip="iOS 3: 5 @ +4.8%"/>
          </p:cNvPr>
          <p:cNvSpPr/>
          <p:nvPr/>
        </p:nvSpPr>
        <p:spPr>
          <a:xfrm>
            <a:off x="4821216" y="5347373"/>
            <a:ext cx="88748" cy="58303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Rectangle 812">
            <a:hlinkClick r:id="rId4" action="ppaction://hlinksldjump" tooltip="Java ME: 5 @ +7.1%"/>
          </p:cNvPr>
          <p:cNvSpPr/>
          <p:nvPr/>
        </p:nvSpPr>
        <p:spPr>
          <a:xfrm>
            <a:off x="4909964" y="5347373"/>
            <a:ext cx="87380" cy="58303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Rectangle 813">
            <a:hlinkClick r:id="rId4" action="ppaction://hlinksldjump" tooltip="Windows: 3 @ +6.2%"/>
          </p:cNvPr>
          <p:cNvSpPr/>
          <p:nvPr/>
        </p:nvSpPr>
        <p:spPr>
          <a:xfrm>
            <a:off x="4821216" y="5405676"/>
            <a:ext cx="106928" cy="30603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4" action="ppaction://hlinksldjump" tooltip="Android 2: 2 @ -8.7%"/>
          </p:cNvPr>
          <p:cNvSpPr/>
          <p:nvPr/>
        </p:nvSpPr>
        <p:spPr>
          <a:xfrm>
            <a:off x="4821216" y="5436279"/>
            <a:ext cx="106928" cy="23165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4" action="ppaction://hlinksldjump" tooltip="Black berry: 2 @ -0.9%"/>
          </p:cNvPr>
          <p:cNvSpPr/>
          <p:nvPr/>
        </p:nvSpPr>
        <p:spPr>
          <a:xfrm>
            <a:off x="4928144" y="5405676"/>
            <a:ext cx="69200" cy="28560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4" action="ppaction://hlinksldjump" tooltip="Symbian: 1 @ +4.4%"/>
          </p:cNvPr>
          <p:cNvSpPr/>
          <p:nvPr/>
        </p:nvSpPr>
        <p:spPr>
          <a:xfrm>
            <a:off x="4928144" y="5434236"/>
            <a:ext cx="49693" cy="25209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Rectangle 817">
            <a:hlinkClick r:id="rId4" action="ppaction://hlinksldjump" tooltip="Android 1: 0 @ -5.0%"/>
          </p:cNvPr>
          <p:cNvSpPr/>
          <p:nvPr/>
        </p:nvSpPr>
        <p:spPr>
          <a:xfrm>
            <a:off x="4977837" y="5434236"/>
            <a:ext cx="19508" cy="15647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4" action="ppaction://hlinksldjump" tooltip="Other: 0 @ +79.0%"/>
          </p:cNvPr>
          <p:cNvSpPr/>
          <p:nvPr/>
        </p:nvSpPr>
        <p:spPr>
          <a:xfrm>
            <a:off x="4977837" y="5449883"/>
            <a:ext cx="19508" cy="95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Rectangle 819">
            <a:hlinkClick r:id="rId4" action="ppaction://hlinksldjump" tooltip="Personal finance: 4 @ +2.7%"/>
          </p:cNvPr>
          <p:cNvSpPr/>
          <p:nvPr/>
        </p:nvSpPr>
        <p:spPr>
          <a:xfrm>
            <a:off x="4548675" y="5334673"/>
            <a:ext cx="461369" cy="137471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21" name="Rectangle 820">
            <a:hlinkClick r:id="rId4" action="ppaction://hlinksldjump" tooltip="Android 4: 6 @ +15.3%"/>
          </p:cNvPr>
          <p:cNvSpPr/>
          <p:nvPr/>
        </p:nvSpPr>
        <p:spPr>
          <a:xfrm>
            <a:off x="4561375" y="5484845"/>
            <a:ext cx="132303" cy="489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Rectangle 821">
            <a:hlinkClick r:id="rId4" action="ppaction://hlinksldjump" tooltip="iOS 4: 6 @ +32.4%"/>
          </p:cNvPr>
          <p:cNvSpPr/>
          <p:nvPr/>
        </p:nvSpPr>
        <p:spPr>
          <a:xfrm>
            <a:off x="4693678" y="5484845"/>
            <a:ext cx="124581" cy="489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4" action="ppaction://hlinksldjump" tooltip="Android 3: 5 @ +6.3%"/>
          </p:cNvPr>
          <p:cNvSpPr/>
          <p:nvPr/>
        </p:nvSpPr>
        <p:spPr>
          <a:xfrm>
            <a:off x="4561375" y="5533803"/>
            <a:ext cx="106055" cy="51375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Rectangle 823">
            <a:hlinkClick r:id="rId4" action="ppaction://hlinksldjump" tooltip="iOS 5: 5 @ +4.3%"/>
          </p:cNvPr>
          <p:cNvSpPr/>
          <p:nvPr/>
        </p:nvSpPr>
        <p:spPr>
          <a:xfrm>
            <a:off x="4561375" y="5585178"/>
            <a:ext cx="106055" cy="45897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5" name="Rectangle 824">
            <a:hlinkClick r:id="rId4" action="ppaction://hlinksldjump" tooltip="iOS 3: 4 @ -0.5%"/>
          </p:cNvPr>
          <p:cNvSpPr/>
          <p:nvPr/>
        </p:nvSpPr>
        <p:spPr>
          <a:xfrm>
            <a:off x="4667430" y="5533803"/>
            <a:ext cx="77210" cy="52073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>
            <a:hlinkClick r:id="rId4" action="ppaction://hlinksldjump" tooltip="Java ME: 4 @ +15.3%"/>
          </p:cNvPr>
          <p:cNvSpPr/>
          <p:nvPr/>
        </p:nvSpPr>
        <p:spPr>
          <a:xfrm>
            <a:off x="4744640" y="5533803"/>
            <a:ext cx="73618" cy="520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Rectangle 826">
            <a:hlinkClick r:id="rId4" action="ppaction://hlinksldjump" tooltip="Windows: 2 @ +0.7%"/>
          </p:cNvPr>
          <p:cNvSpPr/>
          <p:nvPr/>
        </p:nvSpPr>
        <p:spPr>
          <a:xfrm>
            <a:off x="4667430" y="5585876"/>
            <a:ext cx="48603" cy="45199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Rectangle 827">
            <a:hlinkClick r:id="rId4" action="ppaction://hlinksldjump" tooltip="Android 2: 2 @ -12.5%"/>
          </p:cNvPr>
          <p:cNvSpPr/>
          <p:nvPr/>
        </p:nvSpPr>
        <p:spPr>
          <a:xfrm>
            <a:off x="4716033" y="5585876"/>
            <a:ext cx="79328" cy="2510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Rectangle 828">
            <a:hlinkClick r:id="rId4" action="ppaction://hlinksldjump" tooltip="Black berry: 1 @ +8.3%"/>
          </p:cNvPr>
          <p:cNvSpPr/>
          <p:nvPr/>
        </p:nvSpPr>
        <p:spPr>
          <a:xfrm>
            <a:off x="4716033" y="5610982"/>
            <a:ext cx="79328" cy="20093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Rectangle 829">
            <a:hlinkClick r:id="rId4" action="ppaction://hlinksldjump" tooltip="Symbian: 1 @ -17.0%"/>
          </p:cNvPr>
          <p:cNvSpPr/>
          <p:nvPr/>
        </p:nvSpPr>
        <p:spPr>
          <a:xfrm>
            <a:off x="4795361" y="5585876"/>
            <a:ext cx="22897" cy="3397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>
            <a:hlinkClick r:id="rId4" action="ppaction://hlinksldjump" tooltip="Android 1: 0 @ -27.1%"/>
          </p:cNvPr>
          <p:cNvSpPr/>
          <p:nvPr/>
        </p:nvSpPr>
        <p:spPr>
          <a:xfrm>
            <a:off x="4795361" y="5619852"/>
            <a:ext cx="15329" cy="1122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4" action="ppaction://hlinksldjump" tooltip="Other: 0 @ -7.3%"/>
          </p:cNvPr>
          <p:cNvSpPr/>
          <p:nvPr/>
        </p:nvSpPr>
        <p:spPr>
          <a:xfrm>
            <a:off x="4810690" y="5619852"/>
            <a:ext cx="7569" cy="11223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>
            <a:hlinkClick r:id="rId4" action="ppaction://hlinksldjump" tooltip="Books: 3 @ +8.7%"/>
          </p:cNvPr>
          <p:cNvSpPr/>
          <p:nvPr/>
        </p:nvSpPr>
        <p:spPr>
          <a:xfrm>
            <a:off x="4548675" y="5472145"/>
            <a:ext cx="282284" cy="171630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Rectangle 833">
            <a:hlinkClick r:id="rId4" action="ppaction://hlinksldjump" tooltip="Android 3: 4 @ +20.0%"/>
          </p:cNvPr>
          <p:cNvSpPr/>
          <p:nvPr/>
        </p:nvSpPr>
        <p:spPr>
          <a:xfrm>
            <a:off x="4843659" y="5484845"/>
            <a:ext cx="81090" cy="44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Rectangle 834">
            <a:hlinkClick r:id="rId4" action="ppaction://hlinksldjump" tooltip="Android 4: 3 @ -2.1%"/>
          </p:cNvPr>
          <p:cNvSpPr/>
          <p:nvPr/>
        </p:nvSpPr>
        <p:spPr>
          <a:xfrm>
            <a:off x="4924749" y="5484845"/>
            <a:ext cx="72595" cy="44184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Rectangle 835">
            <a:hlinkClick r:id="rId4" action="ppaction://hlinksldjump" tooltip="iOS 5: 3 @ -5.4%"/>
          </p:cNvPr>
          <p:cNvSpPr/>
          <p:nvPr/>
        </p:nvSpPr>
        <p:spPr>
          <a:xfrm>
            <a:off x="4843659" y="5529029"/>
            <a:ext cx="79807" cy="39937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Rectangle 836">
            <a:hlinkClick r:id="rId4" action="ppaction://hlinksldjump" tooltip="iOS 4: 3 @ -15.4%"/>
          </p:cNvPr>
          <p:cNvSpPr/>
          <p:nvPr/>
        </p:nvSpPr>
        <p:spPr>
          <a:xfrm>
            <a:off x="4923466" y="5529029"/>
            <a:ext cx="73879" cy="3993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Rectangle 837">
            <a:hlinkClick r:id="rId4" action="ppaction://hlinksldjump" tooltip="iOS 3: 3 @ +9.1%"/>
          </p:cNvPr>
          <p:cNvSpPr/>
          <p:nvPr/>
        </p:nvSpPr>
        <p:spPr>
          <a:xfrm>
            <a:off x="4843659" y="5568966"/>
            <a:ext cx="82195" cy="33396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Rectangle 838">
            <a:hlinkClick r:id="rId4" action="ppaction://hlinksldjump" tooltip="Java ME: 2 @ +4.8%"/>
          </p:cNvPr>
          <p:cNvSpPr/>
          <p:nvPr/>
        </p:nvSpPr>
        <p:spPr>
          <a:xfrm>
            <a:off x="4843659" y="5602362"/>
            <a:ext cx="82195" cy="28713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Rectangle 839">
            <a:hlinkClick r:id="rId4" action="ppaction://hlinksldjump" tooltip="Windows: 2 @ +2.2%"/>
          </p:cNvPr>
          <p:cNvSpPr/>
          <p:nvPr/>
        </p:nvSpPr>
        <p:spPr>
          <a:xfrm>
            <a:off x="4925854" y="5568966"/>
            <a:ext cx="71490" cy="2156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Rectangle 840">
            <a:hlinkClick r:id="rId4" action="ppaction://hlinksldjump" tooltip="Android 2: 1 @ +6.1%"/>
          </p:cNvPr>
          <p:cNvSpPr/>
          <p:nvPr/>
        </p:nvSpPr>
        <p:spPr>
          <a:xfrm>
            <a:off x="4925854" y="5590527"/>
            <a:ext cx="39856" cy="30918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Rectangle 841">
            <a:hlinkClick r:id="rId4" action="ppaction://hlinksldjump" tooltip="Black berry: 1 @ +31.1%"/>
          </p:cNvPr>
          <p:cNvSpPr/>
          <p:nvPr/>
        </p:nvSpPr>
        <p:spPr>
          <a:xfrm>
            <a:off x="4965710" y="5590527"/>
            <a:ext cx="31635" cy="309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3" name="Rectangle 842">
            <a:hlinkClick r:id="rId4" action="ppaction://hlinksldjump" tooltip="Symbian: 1 @ -6.3%"/>
          </p:cNvPr>
          <p:cNvSpPr/>
          <p:nvPr/>
        </p:nvSpPr>
        <p:spPr>
          <a:xfrm>
            <a:off x="4925854" y="5621446"/>
            <a:ext cx="54097" cy="9629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Rectangle 843">
            <a:hlinkClick r:id="rId4" action="ppaction://hlinksldjump" tooltip="Android 1: 0 @ -34.9%"/>
          </p:cNvPr>
          <p:cNvSpPr/>
          <p:nvPr/>
        </p:nvSpPr>
        <p:spPr>
          <a:xfrm>
            <a:off x="4979951" y="5621446"/>
            <a:ext cx="17394" cy="708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5" name="Rectangle 844">
            <a:hlinkClick r:id="rId4" action="ppaction://hlinksldjump" tooltip="Other: 0 @ -30.8%"/>
          </p:cNvPr>
          <p:cNvSpPr/>
          <p:nvPr/>
        </p:nvSpPr>
        <p:spPr>
          <a:xfrm>
            <a:off x="4979951" y="5628534"/>
            <a:ext cx="17394" cy="254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6" name="Rectangle 845">
            <a:hlinkClick r:id="rId4" action="ppaction://hlinksldjump" tooltip="News: 2 @ +1.6%"/>
          </p:cNvPr>
          <p:cNvSpPr/>
          <p:nvPr/>
        </p:nvSpPr>
        <p:spPr>
          <a:xfrm>
            <a:off x="4830959" y="5472145"/>
            <a:ext cx="179086" cy="17163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Rectangle 846">
            <a:hlinkClick r:id="rId4" action="ppaction://hlinksldjump" tooltip="DINK: 26 @ +0.9%"/>
          </p:cNvPr>
          <p:cNvSpPr/>
          <p:nvPr/>
        </p:nvSpPr>
        <p:spPr>
          <a:xfrm>
            <a:off x="0" y="4089310"/>
            <a:ext cx="5022744" cy="1567165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DINK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48" name="Rectangle 847">
            <a:hlinkClick r:id="rId4" action="ppaction://hlinksldjump" tooltip="Android 4: 150 @ +4.9%"/>
          </p:cNvPr>
          <p:cNvSpPr/>
          <p:nvPr/>
        </p:nvSpPr>
        <p:spPr>
          <a:xfrm>
            <a:off x="25400" y="5681875"/>
            <a:ext cx="584127" cy="331940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9" name="Rectangle 848">
            <a:hlinkClick r:id="rId4" action="ppaction://hlinksldjump" tooltip="Android 3: 136 @ +7.2%"/>
          </p:cNvPr>
          <p:cNvSpPr/>
          <p:nvPr/>
        </p:nvSpPr>
        <p:spPr>
          <a:xfrm>
            <a:off x="25400" y="6013815"/>
            <a:ext cx="584127" cy="301604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0" name="Rectangle 849">
            <a:hlinkClick r:id="rId4" action="ppaction://hlinksldjump" tooltip="iOS 4: 133 @ +15.7%"/>
          </p:cNvPr>
          <p:cNvSpPr/>
          <p:nvPr/>
        </p:nvSpPr>
        <p:spPr>
          <a:xfrm>
            <a:off x="609527" y="5681875"/>
            <a:ext cx="637270" cy="2696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4" action="ppaction://hlinksldjump" tooltip="iOS 5: 123 @ -4.7%"/>
          </p:cNvPr>
          <p:cNvSpPr/>
          <p:nvPr/>
        </p:nvSpPr>
        <p:spPr>
          <a:xfrm>
            <a:off x="1246797" y="5681875"/>
            <a:ext cx="589254" cy="269652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2" name="Rectangle 851">
            <a:hlinkClick r:id="rId4" action="ppaction://hlinksldjump" tooltip="iOS 3: 92 @ -8.0%"/>
          </p:cNvPr>
          <p:cNvSpPr/>
          <p:nvPr/>
        </p:nvSpPr>
        <p:spPr>
          <a:xfrm>
            <a:off x="609527" y="5951528"/>
            <a:ext cx="621790" cy="192372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3" name="Rectangle 852">
            <a:hlinkClick r:id="rId4" action="ppaction://hlinksldjump" tooltip="Java ME: 82 @ -2.8%"/>
          </p:cNvPr>
          <p:cNvSpPr/>
          <p:nvPr/>
        </p:nvSpPr>
        <p:spPr>
          <a:xfrm>
            <a:off x="609527" y="6143900"/>
            <a:ext cx="621790" cy="171519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4" name="Rectangle 853">
            <a:hlinkClick r:id="rId4" action="ppaction://hlinksldjump" tooltip="Windows: 55 @ +2.5%"/>
          </p:cNvPr>
          <p:cNvSpPr/>
          <p:nvPr/>
        </p:nvSpPr>
        <p:spPr>
          <a:xfrm>
            <a:off x="1231317" y="5951528"/>
            <a:ext cx="318586" cy="224568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5" name="Rectangle 854">
            <a:hlinkClick r:id="rId4" action="ppaction://hlinksldjump" tooltip="Android 2: 50 @ +9.5%"/>
          </p:cNvPr>
          <p:cNvSpPr/>
          <p:nvPr/>
        </p:nvSpPr>
        <p:spPr>
          <a:xfrm>
            <a:off x="1549903" y="5951528"/>
            <a:ext cx="286148" cy="224568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Rectangle 855">
            <a:hlinkClick r:id="rId4" action="ppaction://hlinksldjump" tooltip="Black berry: 36 @ +3.7%"/>
          </p:cNvPr>
          <p:cNvSpPr/>
          <p:nvPr/>
        </p:nvSpPr>
        <p:spPr>
          <a:xfrm>
            <a:off x="1231317" y="6176096"/>
            <a:ext cx="333356" cy="139323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7" name="Rectangle 856">
            <a:hlinkClick r:id="rId4" action="ppaction://hlinksldjump" tooltip="Symbian: 21 @ +2.4%"/>
          </p:cNvPr>
          <p:cNvSpPr/>
          <p:nvPr/>
        </p:nvSpPr>
        <p:spPr>
          <a:xfrm>
            <a:off x="1564673" y="6176096"/>
            <a:ext cx="216748" cy="125309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Rectangle 857">
            <a:hlinkClick r:id="rId4" action="ppaction://hlinksldjump" tooltip="Android 1: 5 @ -9.6%"/>
          </p:cNvPr>
          <p:cNvSpPr/>
          <p:nvPr/>
        </p:nvSpPr>
        <p:spPr>
          <a:xfrm>
            <a:off x="1781421" y="6176096"/>
            <a:ext cx="54630" cy="125309"/>
          </a:xfrm>
          <a:prstGeom prst="rect">
            <a:avLst/>
          </a:prstGeom>
          <a:solidFill>
            <a:srgbClr val="FF0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Rectangle 858">
            <a:hlinkClick r:id="rId4" action="ppaction://hlinksldjump" tooltip="Other: 3 @ +12.8%"/>
          </p:cNvPr>
          <p:cNvSpPr/>
          <p:nvPr/>
        </p:nvSpPr>
        <p:spPr>
          <a:xfrm>
            <a:off x="1564673" y="6301405"/>
            <a:ext cx="271378" cy="140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Rectangle 859">
            <a:hlinkClick r:id="rId4" action="ppaction://hlinksldjump" tooltip="Games: 74 @ +2.9%"/>
          </p:cNvPr>
          <p:cNvSpPr/>
          <p:nvPr/>
        </p:nvSpPr>
        <p:spPr>
          <a:xfrm>
            <a:off x="12700" y="5669175"/>
            <a:ext cx="1836051" cy="658944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1" name="Rectangle 860">
            <a:hlinkClick r:id="rId4" action="ppaction://hlinksldjump" tooltip="Android 3: 106 @ +2.5%"/>
          </p:cNvPr>
          <p:cNvSpPr/>
          <p:nvPr/>
        </p:nvSpPr>
        <p:spPr>
          <a:xfrm>
            <a:off x="25400" y="6340819"/>
            <a:ext cx="549595" cy="247601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2" name="Rectangle 861">
            <a:hlinkClick r:id="rId4" action="ppaction://hlinksldjump" tooltip="iOS 4: 105 @ +9.4%"/>
          </p:cNvPr>
          <p:cNvSpPr/>
          <p:nvPr/>
        </p:nvSpPr>
        <p:spPr>
          <a:xfrm>
            <a:off x="25400" y="6588420"/>
            <a:ext cx="549595" cy="244180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3" name="Rectangle 862">
            <a:hlinkClick r:id="rId4" action="ppaction://hlinksldjump" tooltip="iOS 5: 102 @ +1.3%"/>
          </p:cNvPr>
          <p:cNvSpPr/>
          <p:nvPr/>
        </p:nvSpPr>
        <p:spPr>
          <a:xfrm>
            <a:off x="574995" y="6340819"/>
            <a:ext cx="526996" cy="246371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4" name="Rectangle 863">
            <a:hlinkClick r:id="rId4" action="ppaction://hlinksldjump" tooltip="Android 4: 101 @ -11.9%"/>
          </p:cNvPr>
          <p:cNvSpPr/>
          <p:nvPr/>
        </p:nvSpPr>
        <p:spPr>
          <a:xfrm>
            <a:off x="574995" y="6587190"/>
            <a:ext cx="526996" cy="24541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5" name="Rectangle 864">
            <a:hlinkClick r:id="rId4" action="ppaction://hlinksldjump" tooltip="iOS 3: 77 @ +3.7%"/>
          </p:cNvPr>
          <p:cNvSpPr/>
          <p:nvPr/>
        </p:nvSpPr>
        <p:spPr>
          <a:xfrm>
            <a:off x="1101991" y="6340819"/>
            <a:ext cx="380287" cy="258905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6" name="Rectangle 865">
            <a:hlinkClick r:id="rId4" action="ppaction://hlinksldjump" tooltip="Java ME: 72 @ -3.8%"/>
          </p:cNvPr>
          <p:cNvSpPr/>
          <p:nvPr/>
        </p:nvSpPr>
        <p:spPr>
          <a:xfrm>
            <a:off x="1482278" y="6340819"/>
            <a:ext cx="353773" cy="25890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7" name="Rectangle 866">
            <a:hlinkClick r:id="rId4" action="ppaction://hlinksldjump" tooltip="Windows: 45 @ -0.8%"/>
          </p:cNvPr>
          <p:cNvSpPr/>
          <p:nvPr/>
        </p:nvSpPr>
        <p:spPr>
          <a:xfrm>
            <a:off x="1101991" y="6599724"/>
            <a:ext cx="448139" cy="12765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8" name="Rectangle 867">
            <a:hlinkClick r:id="rId4" action="ppaction://hlinksldjump" tooltip="Android 2: 37 @ +3.9%"/>
          </p:cNvPr>
          <p:cNvSpPr/>
          <p:nvPr/>
        </p:nvSpPr>
        <p:spPr>
          <a:xfrm>
            <a:off x="1101991" y="6727379"/>
            <a:ext cx="448139" cy="105221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9" name="Rectangle 868">
            <a:hlinkClick r:id="rId4" action="ppaction://hlinksldjump" tooltip="Black berry: 29 @ +6.2%"/>
          </p:cNvPr>
          <p:cNvSpPr/>
          <p:nvPr/>
        </p:nvSpPr>
        <p:spPr>
          <a:xfrm>
            <a:off x="1550130" y="6599724"/>
            <a:ext cx="285921" cy="131219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Rectangle 869">
            <a:hlinkClick r:id="rId4" action="ppaction://hlinksldjump" tooltip="Symbian: 16 @ +6.4%"/>
          </p:cNvPr>
          <p:cNvSpPr/>
          <p:nvPr/>
        </p:nvSpPr>
        <p:spPr>
          <a:xfrm>
            <a:off x="1550130" y="6730943"/>
            <a:ext cx="201839" cy="101657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Rectangle 870">
            <a:hlinkClick r:id="rId4" action="ppaction://hlinksldjump" tooltip="Android 1: 4 @ -2.5%"/>
          </p:cNvPr>
          <p:cNvSpPr/>
          <p:nvPr/>
        </p:nvSpPr>
        <p:spPr>
          <a:xfrm>
            <a:off x="1751969" y="6730943"/>
            <a:ext cx="84082" cy="66843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Rectangle 871">
            <a:hlinkClick r:id="rId4" action="ppaction://hlinksldjump" tooltip="Other: 2 @ +1.0%"/>
          </p:cNvPr>
          <p:cNvSpPr/>
          <p:nvPr/>
        </p:nvSpPr>
        <p:spPr>
          <a:xfrm>
            <a:off x="1751969" y="6797786"/>
            <a:ext cx="84082" cy="34814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Rectangle 872">
            <a:hlinkClick r:id="rId4" action="ppaction://hlinksldjump" tooltip="Education: 58 @ +0.4%"/>
          </p:cNvPr>
          <p:cNvSpPr/>
          <p:nvPr/>
        </p:nvSpPr>
        <p:spPr>
          <a:xfrm>
            <a:off x="12700" y="6328119"/>
            <a:ext cx="1836051" cy="517181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74" name="Rectangle 873">
            <a:hlinkClick r:id="rId4" action="ppaction://hlinksldjump" tooltip="iOS 4: 89 @ +5.8%"/>
          </p:cNvPr>
          <p:cNvSpPr/>
          <p:nvPr/>
        </p:nvSpPr>
        <p:spPr>
          <a:xfrm>
            <a:off x="1861451" y="5681875"/>
            <a:ext cx="569409" cy="199320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5" name="Rectangle 874">
            <a:hlinkClick r:id="rId4" action="ppaction://hlinksldjump" tooltip="iOS 5: 87 @ +11.8%"/>
          </p:cNvPr>
          <p:cNvSpPr/>
          <p:nvPr/>
        </p:nvSpPr>
        <p:spPr>
          <a:xfrm>
            <a:off x="2430860" y="5681875"/>
            <a:ext cx="562946" cy="1993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6" name="Rectangle 875">
            <a:hlinkClick r:id="rId4" action="ppaction://hlinksldjump" tooltip="Android 4: 82 @ -9.1%"/>
          </p:cNvPr>
          <p:cNvSpPr/>
          <p:nvPr/>
        </p:nvSpPr>
        <p:spPr>
          <a:xfrm>
            <a:off x="1861451" y="5881195"/>
            <a:ext cx="476251" cy="219809"/>
          </a:xfrm>
          <a:prstGeom prst="rect">
            <a:avLst/>
          </a:prstGeom>
          <a:solidFill>
            <a:srgbClr val="FF1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7" name="Rectangle 876">
            <a:hlinkClick r:id="rId4" action="ppaction://hlinksldjump" tooltip="Android 3: 79 @ +3.1%"/>
          </p:cNvPr>
          <p:cNvSpPr/>
          <p:nvPr/>
        </p:nvSpPr>
        <p:spPr>
          <a:xfrm>
            <a:off x="1861451" y="6101004"/>
            <a:ext cx="476251" cy="212066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8" name="Rectangle 877">
            <a:hlinkClick r:id="rId4" action="ppaction://hlinksldjump" tooltip="iOS 3: 60 @ -1.7%"/>
          </p:cNvPr>
          <p:cNvSpPr/>
          <p:nvPr/>
        </p:nvSpPr>
        <p:spPr>
          <a:xfrm>
            <a:off x="2337702" y="5881195"/>
            <a:ext cx="346005" cy="223772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9" name="Rectangle 878">
            <a:hlinkClick r:id="rId4" action="ppaction://hlinksldjump" tooltip="Java ME: 54 @ -6.2%"/>
          </p:cNvPr>
          <p:cNvSpPr/>
          <p:nvPr/>
        </p:nvSpPr>
        <p:spPr>
          <a:xfrm>
            <a:off x="2683707" y="5881195"/>
            <a:ext cx="310099" cy="223772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0" name="Rectangle 879">
            <a:hlinkClick r:id="rId4" action="ppaction://hlinksldjump" tooltip="Windows: 34 @ +2.6%"/>
          </p:cNvPr>
          <p:cNvSpPr/>
          <p:nvPr/>
        </p:nvSpPr>
        <p:spPr>
          <a:xfrm>
            <a:off x="2337702" y="6104967"/>
            <a:ext cx="410723" cy="107301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1" name="Rectangle 880">
            <a:hlinkClick r:id="rId4" action="ppaction://hlinksldjump" tooltip="Android 2: 32 @ +11.4%"/>
          </p:cNvPr>
          <p:cNvSpPr/>
          <p:nvPr/>
        </p:nvSpPr>
        <p:spPr>
          <a:xfrm>
            <a:off x="2337702" y="6212268"/>
            <a:ext cx="410723" cy="1008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2" name="Rectangle 881">
            <a:hlinkClick r:id="rId4" action="ppaction://hlinksldjump" tooltip="Black berry: 22 @ -4.6%"/>
          </p:cNvPr>
          <p:cNvSpPr/>
          <p:nvPr/>
        </p:nvSpPr>
        <p:spPr>
          <a:xfrm>
            <a:off x="2748425" y="6104967"/>
            <a:ext cx="245381" cy="114891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Rectangle 882">
            <a:hlinkClick r:id="rId4" action="ppaction://hlinksldjump" tooltip="Symbian: 13 @ -0.8%"/>
          </p:cNvPr>
          <p:cNvSpPr/>
          <p:nvPr/>
        </p:nvSpPr>
        <p:spPr>
          <a:xfrm>
            <a:off x="2748425" y="6219858"/>
            <a:ext cx="179978" cy="93212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Rectangle 883">
            <a:hlinkClick r:id="rId4" action="ppaction://hlinksldjump" tooltip="Android 1: 3 @ -22.0%"/>
          </p:cNvPr>
          <p:cNvSpPr/>
          <p:nvPr/>
        </p:nvSpPr>
        <p:spPr>
          <a:xfrm>
            <a:off x="2928403" y="6219858"/>
            <a:ext cx="65403" cy="5926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Rectangle 884">
            <a:hlinkClick r:id="rId4" action="ppaction://hlinksldjump" tooltip="Other: 2 @ +3.4%"/>
          </p:cNvPr>
          <p:cNvSpPr/>
          <p:nvPr/>
        </p:nvSpPr>
        <p:spPr>
          <a:xfrm>
            <a:off x="2928403" y="6279122"/>
            <a:ext cx="65403" cy="33948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Rectangle 885">
            <a:hlinkClick r:id="rId4" action="ppaction://hlinksldjump" tooltip="Tools: 46 @ +1.0%"/>
          </p:cNvPr>
          <p:cNvSpPr/>
          <p:nvPr/>
        </p:nvSpPr>
        <p:spPr>
          <a:xfrm>
            <a:off x="1848751" y="5669175"/>
            <a:ext cx="1157755" cy="656595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87" name="Rectangle 886">
            <a:hlinkClick r:id="rId4" action="ppaction://hlinksldjump" tooltip="Android 4: 74 @ +3.4%"/>
          </p:cNvPr>
          <p:cNvSpPr/>
          <p:nvPr/>
        </p:nvSpPr>
        <p:spPr>
          <a:xfrm>
            <a:off x="1861451" y="6338471"/>
            <a:ext cx="361817" cy="257945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8" name="Rectangle 887">
            <a:hlinkClick r:id="rId4" action="ppaction://hlinksldjump" tooltip="iOS 5: 67 @ +11.8%"/>
          </p:cNvPr>
          <p:cNvSpPr/>
          <p:nvPr/>
        </p:nvSpPr>
        <p:spPr>
          <a:xfrm>
            <a:off x="1861451" y="6596416"/>
            <a:ext cx="361817" cy="236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9" name="Rectangle 888">
            <a:hlinkClick r:id="rId4" action="ppaction://hlinksldjump" tooltip="iOS 4: 67 @ -4.5%"/>
          </p:cNvPr>
          <p:cNvSpPr/>
          <p:nvPr/>
        </p:nvSpPr>
        <p:spPr>
          <a:xfrm>
            <a:off x="2223268" y="6338471"/>
            <a:ext cx="416877" cy="203954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0" name="Rectangle 889">
            <a:hlinkClick r:id="rId4" action="ppaction://hlinksldjump" tooltip="Android 3: 57 @ -8.7%"/>
          </p:cNvPr>
          <p:cNvSpPr/>
          <p:nvPr/>
        </p:nvSpPr>
        <p:spPr>
          <a:xfrm>
            <a:off x="2640145" y="6338471"/>
            <a:ext cx="353661" cy="203954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1" name="Rectangle 890">
            <a:hlinkClick r:id="rId4" action="ppaction://hlinksldjump" tooltip="iOS 3: 48 @ -1.2%"/>
          </p:cNvPr>
          <p:cNvSpPr/>
          <p:nvPr/>
        </p:nvSpPr>
        <p:spPr>
          <a:xfrm>
            <a:off x="2223268" y="6542425"/>
            <a:ext cx="391045" cy="154988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2" name="Rectangle 891">
            <a:hlinkClick r:id="rId4" action="ppaction://hlinksldjump" tooltip="Java ME: 42 @ -4.3%"/>
          </p:cNvPr>
          <p:cNvSpPr/>
          <p:nvPr/>
        </p:nvSpPr>
        <p:spPr>
          <a:xfrm>
            <a:off x="2223268" y="6697413"/>
            <a:ext cx="391045" cy="135187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3" name="Rectangle 892">
            <a:hlinkClick r:id="rId4" action="ppaction://hlinksldjump" tooltip="Windows: 28 @ -0.1%"/>
          </p:cNvPr>
          <p:cNvSpPr/>
          <p:nvPr/>
        </p:nvSpPr>
        <p:spPr>
          <a:xfrm>
            <a:off x="2614313" y="6542425"/>
            <a:ext cx="203910" cy="17288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Rectangle 893">
            <a:hlinkClick r:id="rId4" action="ppaction://hlinksldjump" tooltip="Android 2: 24 @ +2.8%"/>
          </p:cNvPr>
          <p:cNvSpPr/>
          <p:nvPr/>
        </p:nvSpPr>
        <p:spPr>
          <a:xfrm>
            <a:off x="2818223" y="6542425"/>
            <a:ext cx="175583" cy="172889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5" name="Rectangle 894">
            <a:hlinkClick r:id="rId4" action="ppaction://hlinksldjump" tooltip="Black berry: 19 @ +9.0%"/>
          </p:cNvPr>
          <p:cNvSpPr/>
          <p:nvPr/>
        </p:nvSpPr>
        <p:spPr>
          <a:xfrm>
            <a:off x="2614313" y="6715314"/>
            <a:ext cx="209632" cy="117286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6" name="Rectangle 895">
            <a:hlinkClick r:id="rId4" action="ppaction://hlinksldjump" tooltip="Symbian: 11 @ +5.0%"/>
          </p:cNvPr>
          <p:cNvSpPr/>
          <p:nvPr/>
        </p:nvSpPr>
        <p:spPr>
          <a:xfrm>
            <a:off x="2823945" y="6715314"/>
            <a:ext cx="169861" cy="85694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Rectangle 896">
            <a:hlinkClick r:id="rId4" action="ppaction://hlinksldjump" tooltip="Android 1: 3 @ -2.0%"/>
          </p:cNvPr>
          <p:cNvSpPr/>
          <p:nvPr/>
        </p:nvSpPr>
        <p:spPr>
          <a:xfrm>
            <a:off x="2823945" y="6801008"/>
            <a:ext cx="111297" cy="31592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>
            <a:hlinkClick r:id="rId4" action="ppaction://hlinksldjump" tooltip="Other: 1 @ +2.2%"/>
          </p:cNvPr>
          <p:cNvSpPr/>
          <p:nvPr/>
        </p:nvSpPr>
        <p:spPr>
          <a:xfrm>
            <a:off x="2935242" y="6801008"/>
            <a:ext cx="58564" cy="31592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Rectangle 898">
            <a:hlinkClick r:id="rId4" action="ppaction://hlinksldjump" tooltip="Music + Video: 37 @ +0.3%"/>
          </p:cNvPr>
          <p:cNvSpPr/>
          <p:nvPr/>
        </p:nvSpPr>
        <p:spPr>
          <a:xfrm>
            <a:off x="1848751" y="6325771"/>
            <a:ext cx="1157755" cy="519529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00" name="Rectangle 899">
            <a:hlinkClick r:id="rId4" action="ppaction://hlinksldjump" tooltip="Android 4: 69 @ +22.8%"/>
          </p:cNvPr>
          <p:cNvSpPr/>
          <p:nvPr/>
        </p:nvSpPr>
        <p:spPr>
          <a:xfrm>
            <a:off x="3019206" y="5681875"/>
            <a:ext cx="374501" cy="2324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1" name="Rectangle 900">
            <a:hlinkClick r:id="rId4" action="ppaction://hlinksldjump" tooltip="Android 3: 57 @ +13.1%"/>
          </p:cNvPr>
          <p:cNvSpPr/>
          <p:nvPr/>
        </p:nvSpPr>
        <p:spPr>
          <a:xfrm>
            <a:off x="3019206" y="5914279"/>
            <a:ext cx="374501" cy="1918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2" name="Rectangle 901">
            <a:hlinkClick r:id="rId4" action="ppaction://hlinksldjump" tooltip="iOS 4: 55 @ +5.0%"/>
          </p:cNvPr>
          <p:cNvSpPr/>
          <p:nvPr/>
        </p:nvSpPr>
        <p:spPr>
          <a:xfrm>
            <a:off x="3393707" y="5681875"/>
            <a:ext cx="382400" cy="180827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3" name="Rectangle 902">
            <a:hlinkClick r:id="rId4" action="ppaction://hlinksldjump" tooltip="iOS 5: 49 @ -1.2%"/>
          </p:cNvPr>
          <p:cNvSpPr/>
          <p:nvPr/>
        </p:nvSpPr>
        <p:spPr>
          <a:xfrm>
            <a:off x="3776107" y="5681875"/>
            <a:ext cx="343430" cy="180827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4" name="Rectangle 903">
            <a:hlinkClick r:id="rId4" action="ppaction://hlinksldjump" tooltip="iOS 3: 38 @ -2.6%"/>
          </p:cNvPr>
          <p:cNvSpPr/>
          <p:nvPr/>
        </p:nvSpPr>
        <p:spPr>
          <a:xfrm>
            <a:off x="3393707" y="5862703"/>
            <a:ext cx="374912" cy="126407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5" name="Rectangle 904">
            <a:hlinkClick r:id="rId4" action="ppaction://hlinksldjump" tooltip="Java ME: 35 @ +0.4%"/>
          </p:cNvPr>
          <p:cNvSpPr/>
          <p:nvPr/>
        </p:nvSpPr>
        <p:spPr>
          <a:xfrm>
            <a:off x="3393707" y="5989110"/>
            <a:ext cx="374912" cy="117029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6" name="Rectangle 905">
            <a:hlinkClick r:id="rId4" action="ppaction://hlinksldjump" tooltip="Windows: 21 @ -5.9%"/>
          </p:cNvPr>
          <p:cNvSpPr/>
          <p:nvPr/>
        </p:nvSpPr>
        <p:spPr>
          <a:xfrm>
            <a:off x="3768619" y="5862703"/>
            <a:ext cx="181312" cy="148416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7" name="Rectangle 906">
            <a:hlinkClick r:id="rId4" action="ppaction://hlinksldjump" tooltip="Android 2: 20 @ +11.7%"/>
          </p:cNvPr>
          <p:cNvSpPr/>
          <p:nvPr/>
        </p:nvSpPr>
        <p:spPr>
          <a:xfrm>
            <a:off x="3949931" y="5862703"/>
            <a:ext cx="169606" cy="1484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Rectangle 907">
            <a:hlinkClick r:id="rId4" action="ppaction://hlinksldjump" tooltip="Black berry: 15 @ +5.1%"/>
          </p:cNvPr>
          <p:cNvSpPr/>
          <p:nvPr/>
        </p:nvSpPr>
        <p:spPr>
          <a:xfrm>
            <a:off x="3768619" y="6011119"/>
            <a:ext cx="193686" cy="95020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Rectangle 908">
            <a:hlinkClick r:id="rId4" action="ppaction://hlinksldjump" tooltip="Symbian: 9 @ +3.7%"/>
          </p:cNvPr>
          <p:cNvSpPr/>
          <p:nvPr/>
        </p:nvSpPr>
        <p:spPr>
          <a:xfrm>
            <a:off x="3962305" y="6011119"/>
            <a:ext cx="157232" cy="69689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Rectangle 909">
            <a:hlinkClick r:id="rId4" action="ppaction://hlinksldjump" tooltip="Android 1: 2 @ +0.3%"/>
          </p:cNvPr>
          <p:cNvSpPr/>
          <p:nvPr/>
        </p:nvSpPr>
        <p:spPr>
          <a:xfrm>
            <a:off x="3962305" y="6080808"/>
            <a:ext cx="106054" cy="25331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Rectangle 910">
            <a:hlinkClick r:id="rId4" action="ppaction://hlinksldjump" tooltip="Other: 1 @ -17.7%"/>
          </p:cNvPr>
          <p:cNvSpPr/>
          <p:nvPr/>
        </p:nvSpPr>
        <p:spPr>
          <a:xfrm>
            <a:off x="4068359" y="6080808"/>
            <a:ext cx="51178" cy="2533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Rectangle 911">
            <a:hlinkClick r:id="rId4" action="ppaction://hlinksldjump" tooltip="Photo: 31 @ +6.3%"/>
          </p:cNvPr>
          <p:cNvSpPr/>
          <p:nvPr/>
        </p:nvSpPr>
        <p:spPr>
          <a:xfrm>
            <a:off x="3006506" y="5669175"/>
            <a:ext cx="1125731" cy="449664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13" name="Rectangle 912">
            <a:hlinkClick r:id="rId4" action="ppaction://hlinksldjump" tooltip="Android 4: 48 @ -0.3%"/>
          </p:cNvPr>
          <p:cNvSpPr/>
          <p:nvPr/>
        </p:nvSpPr>
        <p:spPr>
          <a:xfrm>
            <a:off x="4144937" y="5681875"/>
            <a:ext cx="403221" cy="147921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14" name="Rectangle 913">
            <a:hlinkClick r:id="rId4" action="ppaction://hlinksldjump" tooltip="iOS 4: 46 @ +11.2%"/>
          </p:cNvPr>
          <p:cNvSpPr/>
          <p:nvPr/>
        </p:nvSpPr>
        <p:spPr>
          <a:xfrm>
            <a:off x="4144937" y="5829797"/>
            <a:ext cx="403221" cy="1433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15" name="Rectangle 914">
            <a:hlinkClick r:id="rId4" action="ppaction://hlinksldjump" tooltip="Android 3: 43 @ +3.9%"/>
          </p:cNvPr>
          <p:cNvSpPr/>
          <p:nvPr/>
        </p:nvSpPr>
        <p:spPr>
          <a:xfrm>
            <a:off x="4144937" y="5973174"/>
            <a:ext cx="403221" cy="132965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16" name="Rectangle 915">
            <a:hlinkClick r:id="rId4" action="ppaction://hlinksldjump" tooltip="iOS 5: 42 @ +9.6%"/>
          </p:cNvPr>
          <p:cNvSpPr/>
          <p:nvPr/>
        </p:nvSpPr>
        <p:spPr>
          <a:xfrm>
            <a:off x="4548158" y="5681875"/>
            <a:ext cx="266482" cy="195300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4" action="ppaction://hlinksldjump" tooltip="iOS 3: 29 @ -8.6%"/>
          </p:cNvPr>
          <p:cNvSpPr/>
          <p:nvPr/>
        </p:nvSpPr>
        <p:spPr>
          <a:xfrm>
            <a:off x="4814640" y="5681875"/>
            <a:ext cx="182704" cy="195300"/>
          </a:xfrm>
          <a:prstGeom prst="rect">
            <a:avLst/>
          </a:prstGeom>
          <a:solidFill>
            <a:srgbClr val="FF2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4" action="ppaction://hlinksldjump" tooltip="Java ME: 27 @ +0.6%"/>
          </p:cNvPr>
          <p:cNvSpPr/>
          <p:nvPr/>
        </p:nvSpPr>
        <p:spPr>
          <a:xfrm>
            <a:off x="4548158" y="5877175"/>
            <a:ext cx="266759" cy="128540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4" action="ppaction://hlinksldjump" tooltip="Windows: 19 @ +16.5%"/>
          </p:cNvPr>
          <p:cNvSpPr/>
          <p:nvPr/>
        </p:nvSpPr>
        <p:spPr>
          <a:xfrm>
            <a:off x="4814917" y="5877175"/>
            <a:ext cx="182427" cy="1285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Rectangle 919">
            <a:hlinkClick r:id="rId4" action="ppaction://hlinksldjump" tooltip="Android 2: 16 @ +4.8%"/>
          </p:cNvPr>
          <p:cNvSpPr/>
          <p:nvPr/>
        </p:nvSpPr>
        <p:spPr>
          <a:xfrm>
            <a:off x="4548158" y="6005715"/>
            <a:ext cx="195578" cy="100424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4" action="ppaction://hlinksldjump" tooltip="Black berry: 11 @ -1.1%"/>
          </p:cNvPr>
          <p:cNvSpPr/>
          <p:nvPr/>
        </p:nvSpPr>
        <p:spPr>
          <a:xfrm>
            <a:off x="4743736" y="6005715"/>
            <a:ext cx="133219" cy="100424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4" action="ppaction://hlinksldjump" tooltip="Symbian: 7 @ +5.9%"/>
          </p:cNvPr>
          <p:cNvSpPr/>
          <p:nvPr/>
        </p:nvSpPr>
        <p:spPr>
          <a:xfrm>
            <a:off x="4876955" y="6005715"/>
            <a:ext cx="120389" cy="72629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4" action="ppaction://hlinksldjump" tooltip="Android 1: 2 @ +0.3%"/>
          </p:cNvPr>
          <p:cNvSpPr/>
          <p:nvPr/>
        </p:nvSpPr>
        <p:spPr>
          <a:xfrm>
            <a:off x="4876955" y="6078344"/>
            <a:ext cx="78100" cy="27795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4" action="ppaction://hlinksldjump" tooltip="Other: 1 @ -1.0%"/>
          </p:cNvPr>
          <p:cNvSpPr/>
          <p:nvPr/>
        </p:nvSpPr>
        <p:spPr>
          <a:xfrm>
            <a:off x="4955055" y="6078344"/>
            <a:ext cx="42289" cy="27795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Rectangle 924">
            <a:hlinkClick r:id="rId4" action="ppaction://hlinksldjump" tooltip="Business: 24 @ +3.9%"/>
          </p:cNvPr>
          <p:cNvSpPr/>
          <p:nvPr/>
        </p:nvSpPr>
        <p:spPr>
          <a:xfrm>
            <a:off x="4132237" y="5669175"/>
            <a:ext cx="877808" cy="449664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6" name="Rectangle 925">
            <a:hlinkClick r:id="rId4" action="ppaction://hlinksldjump" tooltip="Android 4: 38 @ +4.9%"/>
          </p:cNvPr>
          <p:cNvSpPr/>
          <p:nvPr/>
        </p:nvSpPr>
        <p:spPr>
          <a:xfrm>
            <a:off x="3019206" y="6131539"/>
            <a:ext cx="266420" cy="177221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Rectangle 926">
            <a:hlinkClick r:id="rId4" action="ppaction://hlinksldjump" tooltip="iOS 4: 35 @ +0.9%"/>
          </p:cNvPr>
          <p:cNvSpPr/>
          <p:nvPr/>
        </p:nvSpPr>
        <p:spPr>
          <a:xfrm>
            <a:off x="3285626" y="6131539"/>
            <a:ext cx="244345" cy="177221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4" action="ppaction://hlinksldjump" tooltip="Android 3: 35 @ +12.1%"/>
          </p:cNvPr>
          <p:cNvSpPr/>
          <p:nvPr/>
        </p:nvSpPr>
        <p:spPr>
          <a:xfrm>
            <a:off x="3529972" y="6131539"/>
            <a:ext cx="241684" cy="1772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9" name="Rectangle 928">
            <a:hlinkClick r:id="rId4" action="ppaction://hlinksldjump" tooltip="iOS 5: 32 @ +7.3%"/>
          </p:cNvPr>
          <p:cNvSpPr/>
          <p:nvPr/>
        </p:nvSpPr>
        <p:spPr>
          <a:xfrm>
            <a:off x="3019206" y="6308760"/>
            <a:ext cx="346316" cy="114598"/>
          </a:xfrm>
          <a:prstGeom prst="rect">
            <a:avLst/>
          </a:prstGeom>
          <a:solidFill>
            <a:srgbClr val="4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30" name="Rectangle 929">
            <a:hlinkClick r:id="rId4" action="ppaction://hlinksldjump" tooltip="iOS 3: 25 @ +5.2%"/>
          </p:cNvPr>
          <p:cNvSpPr/>
          <p:nvPr/>
        </p:nvSpPr>
        <p:spPr>
          <a:xfrm>
            <a:off x="3019206" y="6423358"/>
            <a:ext cx="346316" cy="90885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31" name="Rectangle 930">
            <a:hlinkClick r:id="rId4" action="ppaction://hlinksldjump" tooltip="Java ME: 24 @ +1.9%"/>
          </p:cNvPr>
          <p:cNvSpPr/>
          <p:nvPr/>
        </p:nvSpPr>
        <p:spPr>
          <a:xfrm>
            <a:off x="3365522" y="6308760"/>
            <a:ext cx="255451" cy="116754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4" action="ppaction://hlinksldjump" tooltip="Windows: 14 @ +4.9%"/>
          </p:cNvPr>
          <p:cNvSpPr/>
          <p:nvPr/>
        </p:nvSpPr>
        <p:spPr>
          <a:xfrm>
            <a:off x="3620973" y="6308760"/>
            <a:ext cx="150683" cy="116754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Rectangle 932">
            <a:hlinkClick r:id="rId4" action="ppaction://hlinksldjump" tooltip="Android 2: 12 @ -1.5%"/>
          </p:cNvPr>
          <p:cNvSpPr/>
          <p:nvPr/>
        </p:nvSpPr>
        <p:spPr>
          <a:xfrm>
            <a:off x="3365522" y="6425514"/>
            <a:ext cx="166756" cy="88729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4" action="ppaction://hlinksldjump" tooltip="Black berry: 9 @ +13.8%"/>
          </p:cNvPr>
          <p:cNvSpPr/>
          <p:nvPr/>
        </p:nvSpPr>
        <p:spPr>
          <a:xfrm>
            <a:off x="3532278" y="6425514"/>
            <a:ext cx="129046" cy="887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4" action="ppaction://hlinksldjump" tooltip="Symbian: 6 @ +12.4%"/>
          </p:cNvPr>
          <p:cNvSpPr/>
          <p:nvPr/>
        </p:nvSpPr>
        <p:spPr>
          <a:xfrm>
            <a:off x="3661324" y="6425514"/>
            <a:ext cx="110332" cy="640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4" action="ppaction://hlinksldjump" tooltip="Android 1: 1 @ +2.6%"/>
          </p:cNvPr>
          <p:cNvSpPr/>
          <p:nvPr/>
        </p:nvSpPr>
        <p:spPr>
          <a:xfrm>
            <a:off x="3661324" y="6489556"/>
            <a:ext cx="71828" cy="24687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4" action="ppaction://hlinksldjump" tooltip="Other: 1 @ +15.6%"/>
          </p:cNvPr>
          <p:cNvSpPr/>
          <p:nvPr/>
        </p:nvSpPr>
        <p:spPr>
          <a:xfrm>
            <a:off x="3733152" y="6489556"/>
            <a:ext cx="38504" cy="246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4" action="ppaction://hlinksldjump" tooltip="Entertainment: 19 @ +5.5%"/>
          </p:cNvPr>
          <p:cNvSpPr/>
          <p:nvPr/>
        </p:nvSpPr>
        <p:spPr>
          <a:xfrm>
            <a:off x="3006506" y="6118839"/>
            <a:ext cx="777850" cy="408104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39" name="Rectangle 938">
            <a:hlinkClick r:id="rId4" action="ppaction://hlinksldjump" tooltip="Android 4: 30 @ +10.7%"/>
          </p:cNvPr>
          <p:cNvSpPr/>
          <p:nvPr/>
        </p:nvSpPr>
        <p:spPr>
          <a:xfrm>
            <a:off x="3019206" y="6539643"/>
            <a:ext cx="242144" cy="1502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Rectangle 939">
            <a:hlinkClick r:id="rId4" action="ppaction://hlinksldjump" tooltip="iOS 4: 28 @ +6.6%"/>
          </p:cNvPr>
          <p:cNvSpPr/>
          <p:nvPr/>
        </p:nvSpPr>
        <p:spPr>
          <a:xfrm>
            <a:off x="3019206" y="6689909"/>
            <a:ext cx="242144" cy="142691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Rectangle 940">
            <a:hlinkClick r:id="rId4" action="ppaction://hlinksldjump" tooltip="Android 3: 27 @ -7.0%"/>
          </p:cNvPr>
          <p:cNvSpPr/>
          <p:nvPr/>
        </p:nvSpPr>
        <p:spPr>
          <a:xfrm>
            <a:off x="3261350" y="6539643"/>
            <a:ext cx="267784" cy="121671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>
            <a:hlinkClick r:id="rId4" action="ppaction://hlinksldjump" tooltip="iOS 5: 24 @ -2.6%"/>
          </p:cNvPr>
          <p:cNvSpPr/>
          <p:nvPr/>
        </p:nvSpPr>
        <p:spPr>
          <a:xfrm>
            <a:off x="3529134" y="6539643"/>
            <a:ext cx="242522" cy="121671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4" action="ppaction://hlinksldjump" tooltip="iOS 3: 20 @ -1.2%"/>
          </p:cNvPr>
          <p:cNvSpPr/>
          <p:nvPr/>
        </p:nvSpPr>
        <p:spPr>
          <a:xfrm>
            <a:off x="3261350" y="6661314"/>
            <a:ext cx="274054" cy="8676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4" action="ppaction://hlinksldjump" tooltip="Java ME: 19 @ +5.8%"/>
          </p:cNvPr>
          <p:cNvSpPr/>
          <p:nvPr/>
        </p:nvSpPr>
        <p:spPr>
          <a:xfrm>
            <a:off x="3261350" y="6748075"/>
            <a:ext cx="274054" cy="84525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4" action="ppaction://hlinksldjump" tooltip="Windows: 11 @ +0.9%"/>
          </p:cNvPr>
          <p:cNvSpPr/>
          <p:nvPr/>
        </p:nvSpPr>
        <p:spPr>
          <a:xfrm>
            <a:off x="3535404" y="6661314"/>
            <a:ext cx="127763" cy="103106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Rectangle 945">
            <a:hlinkClick r:id="rId4" action="ppaction://hlinksldjump" tooltip="Android 2: 9 @ -17.7%"/>
          </p:cNvPr>
          <p:cNvSpPr/>
          <p:nvPr/>
        </p:nvSpPr>
        <p:spPr>
          <a:xfrm>
            <a:off x="3663167" y="6661314"/>
            <a:ext cx="108489" cy="10310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4" action="ppaction://hlinksldjump" tooltip="Black berry: 7 @ +8.5%"/>
          </p:cNvPr>
          <p:cNvSpPr/>
          <p:nvPr/>
        </p:nvSpPr>
        <p:spPr>
          <a:xfrm>
            <a:off x="3535404" y="6764420"/>
            <a:ext cx="132365" cy="68180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4" action="ppaction://hlinksldjump" tooltip="Symbian: 4 @ -10.5%"/>
          </p:cNvPr>
          <p:cNvSpPr/>
          <p:nvPr/>
        </p:nvSpPr>
        <p:spPr>
          <a:xfrm>
            <a:off x="3667769" y="6764420"/>
            <a:ext cx="103887" cy="4757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4" action="ppaction://hlinksldjump" tooltip="Android 1: 1 @ +21.7%"/>
          </p:cNvPr>
          <p:cNvSpPr/>
          <p:nvPr/>
        </p:nvSpPr>
        <p:spPr>
          <a:xfrm>
            <a:off x="3667769" y="6811998"/>
            <a:ext cx="77910" cy="206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0" name="Rectangle 949">
            <a:hlinkClick r:id="rId4" action="ppaction://hlinksldjump" tooltip="Other: 0 @ -23.9%"/>
          </p:cNvPr>
          <p:cNvSpPr/>
          <p:nvPr/>
        </p:nvSpPr>
        <p:spPr>
          <a:xfrm>
            <a:off x="3745679" y="6811998"/>
            <a:ext cx="25977" cy="2060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1" name="Rectangle 950">
            <a:hlinkClick r:id="rId4" action="ppaction://hlinksldjump" tooltip="Travel: 15 @ +0.6%"/>
          </p:cNvPr>
          <p:cNvSpPr/>
          <p:nvPr/>
        </p:nvSpPr>
        <p:spPr>
          <a:xfrm>
            <a:off x="3006506" y="6526943"/>
            <a:ext cx="777850" cy="31835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2" name="Rectangle 951">
            <a:hlinkClick r:id="rId4" action="ppaction://hlinksldjump" tooltip="iOS 4: 24 @ +14.2%"/>
          </p:cNvPr>
          <p:cNvSpPr/>
          <p:nvPr/>
        </p:nvSpPr>
        <p:spPr>
          <a:xfrm>
            <a:off x="3797056" y="6131539"/>
            <a:ext cx="214338" cy="1358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4" action="ppaction://hlinksldjump" tooltip="Android 4: 23 @ +7.4%"/>
          </p:cNvPr>
          <p:cNvSpPr/>
          <p:nvPr/>
        </p:nvSpPr>
        <p:spPr>
          <a:xfrm>
            <a:off x="3797056" y="6267414"/>
            <a:ext cx="214338" cy="130326"/>
          </a:xfrm>
          <a:prstGeom prst="rect">
            <a:avLst/>
          </a:prstGeom>
          <a:solidFill>
            <a:srgbClr val="4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4" name="Rectangle 953">
            <a:hlinkClick r:id="rId4" action="ppaction://hlinksldjump" tooltip="Android 3: 22 @ +2.7%"/>
          </p:cNvPr>
          <p:cNvSpPr/>
          <p:nvPr/>
        </p:nvSpPr>
        <p:spPr>
          <a:xfrm>
            <a:off x="4011394" y="6131539"/>
            <a:ext cx="232680" cy="111056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5" name="Rectangle 954">
            <a:hlinkClick r:id="rId4" action="ppaction://hlinksldjump" tooltip="iOS 5: 20 @ +6.9%"/>
          </p:cNvPr>
          <p:cNvSpPr/>
          <p:nvPr/>
        </p:nvSpPr>
        <p:spPr>
          <a:xfrm>
            <a:off x="4244074" y="6131539"/>
            <a:ext cx="219954" cy="111056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4" action="ppaction://hlinksldjump" tooltip="iOS 3: 15 @ -9.6%"/>
          </p:cNvPr>
          <p:cNvSpPr/>
          <p:nvPr/>
        </p:nvSpPr>
        <p:spPr>
          <a:xfrm>
            <a:off x="4011394" y="6242595"/>
            <a:ext cx="232940" cy="77711"/>
          </a:xfrm>
          <a:prstGeom prst="rect">
            <a:avLst/>
          </a:prstGeom>
          <a:solidFill>
            <a:srgbClr val="FF0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4" action="ppaction://hlinksldjump" tooltip="Java ME: 15 @ +7.5%"/>
          </p:cNvPr>
          <p:cNvSpPr/>
          <p:nvPr/>
        </p:nvSpPr>
        <p:spPr>
          <a:xfrm>
            <a:off x="4011394" y="6320306"/>
            <a:ext cx="232940" cy="77434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4" action="ppaction://hlinksldjump" tooltip="Windows: 9 @ -4.0%"/>
          </p:cNvPr>
          <p:cNvSpPr/>
          <p:nvPr/>
        </p:nvSpPr>
        <p:spPr>
          <a:xfrm>
            <a:off x="4244334" y="6242595"/>
            <a:ext cx="114302" cy="95795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>
            <a:hlinkClick r:id="rId4" action="ppaction://hlinksldjump" tooltip="Android 2: 8 @ +6.9%"/>
          </p:cNvPr>
          <p:cNvSpPr/>
          <p:nvPr/>
        </p:nvSpPr>
        <p:spPr>
          <a:xfrm>
            <a:off x="4358636" y="6242595"/>
            <a:ext cx="105392" cy="95795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4" action="ppaction://hlinksldjump" tooltip="Black berry: 6 @ +15.0%"/>
          </p:cNvPr>
          <p:cNvSpPr/>
          <p:nvPr/>
        </p:nvSpPr>
        <p:spPr>
          <a:xfrm>
            <a:off x="4244334" y="6338390"/>
            <a:ext cx="123384" cy="593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4" action="ppaction://hlinksldjump" tooltip="Symbian: 3 @ +10.9%"/>
          </p:cNvPr>
          <p:cNvSpPr/>
          <p:nvPr/>
        </p:nvSpPr>
        <p:spPr>
          <a:xfrm>
            <a:off x="4367718" y="6338390"/>
            <a:ext cx="96310" cy="421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4" action="ppaction://hlinksldjump" tooltip="Android 1: 1 @ +36.1%"/>
          </p:cNvPr>
          <p:cNvSpPr/>
          <p:nvPr/>
        </p:nvSpPr>
        <p:spPr>
          <a:xfrm>
            <a:off x="4367718" y="6380499"/>
            <a:ext cx="62239" cy="172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3" name="Rectangle 962">
            <a:hlinkClick r:id="rId4" action="ppaction://hlinksldjump" tooltip="Other: 0 @ +29.6%"/>
          </p:cNvPr>
          <p:cNvSpPr/>
          <p:nvPr/>
        </p:nvSpPr>
        <p:spPr>
          <a:xfrm>
            <a:off x="4429956" y="6380499"/>
            <a:ext cx="34072" cy="172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4" name="Rectangle 963">
            <a:hlinkClick r:id="rId4" action="ppaction://hlinksldjump" tooltip="Family: 12 @ +5.4%"/>
          </p:cNvPr>
          <p:cNvSpPr/>
          <p:nvPr/>
        </p:nvSpPr>
        <p:spPr>
          <a:xfrm>
            <a:off x="3784356" y="6118839"/>
            <a:ext cx="692372" cy="291601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65" name="Rectangle 964">
            <a:hlinkClick r:id="rId4" action="ppaction://hlinksldjump" tooltip="iOS 4: 18 @ +2.7%"/>
          </p:cNvPr>
          <p:cNvSpPr/>
          <p:nvPr/>
        </p:nvSpPr>
        <p:spPr>
          <a:xfrm>
            <a:off x="4489428" y="6131539"/>
            <a:ext cx="179875" cy="119658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6" name="Rectangle 965">
            <a:hlinkClick r:id="rId4" action="ppaction://hlinksldjump" tooltip="iOS 5: 17 @ -4.1%"/>
          </p:cNvPr>
          <p:cNvSpPr/>
          <p:nvPr/>
        </p:nvSpPr>
        <p:spPr>
          <a:xfrm>
            <a:off x="4669303" y="6131539"/>
            <a:ext cx="164132" cy="119658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7" name="Rectangle 966">
            <a:hlinkClick r:id="rId4" action="ppaction://hlinksldjump" tooltip="Android 4: 17 @ -4.2%"/>
          </p:cNvPr>
          <p:cNvSpPr/>
          <p:nvPr/>
        </p:nvSpPr>
        <p:spPr>
          <a:xfrm>
            <a:off x="4833435" y="6131539"/>
            <a:ext cx="163910" cy="119658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8" name="Rectangle 967">
            <a:hlinkClick r:id="rId4" action="ppaction://hlinksldjump" tooltip="Android 3: 16 @ +0.6%"/>
          </p:cNvPr>
          <p:cNvSpPr/>
          <p:nvPr/>
        </p:nvSpPr>
        <p:spPr>
          <a:xfrm>
            <a:off x="4489428" y="6251197"/>
            <a:ext cx="235033" cy="82833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9" name="Rectangle 968">
            <a:hlinkClick r:id="rId4" action="ppaction://hlinksldjump" tooltip="iOS 3: 13 @ +16.7%"/>
          </p:cNvPr>
          <p:cNvSpPr/>
          <p:nvPr/>
        </p:nvSpPr>
        <p:spPr>
          <a:xfrm>
            <a:off x="4489428" y="6334030"/>
            <a:ext cx="235033" cy="637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0" name="Rectangle 969">
            <a:hlinkClick r:id="rId4" action="ppaction://hlinksldjump" tooltip="Java ME: 11 @ +3.9%"/>
          </p:cNvPr>
          <p:cNvSpPr/>
          <p:nvPr/>
        </p:nvSpPr>
        <p:spPr>
          <a:xfrm>
            <a:off x="4724461" y="6251197"/>
            <a:ext cx="168515" cy="79994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1" name="Rectangle 970">
            <a:hlinkClick r:id="rId4" action="ppaction://hlinksldjump" tooltip="Windows: 7 @ +7.8%"/>
          </p:cNvPr>
          <p:cNvSpPr/>
          <p:nvPr/>
        </p:nvSpPr>
        <p:spPr>
          <a:xfrm>
            <a:off x="4892976" y="6251197"/>
            <a:ext cx="104368" cy="79994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>
            <a:hlinkClick r:id="rId4" action="ppaction://hlinksldjump" tooltip="Android 2: 7 @ +3.5%"/>
          </p:cNvPr>
          <p:cNvSpPr/>
          <p:nvPr/>
        </p:nvSpPr>
        <p:spPr>
          <a:xfrm>
            <a:off x="4724461" y="6331191"/>
            <a:ext cx="119397" cy="66549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4" action="ppaction://hlinksldjump" tooltip="Black berry: 5 @ -0.6%"/>
          </p:cNvPr>
          <p:cNvSpPr/>
          <p:nvPr/>
        </p:nvSpPr>
        <p:spPr>
          <a:xfrm>
            <a:off x="4843858" y="6331191"/>
            <a:ext cx="85120" cy="66549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4" action="ppaction://hlinksldjump" tooltip="Symbian: 3 @ +9.9%"/>
          </p:cNvPr>
          <p:cNvSpPr/>
          <p:nvPr/>
        </p:nvSpPr>
        <p:spPr>
          <a:xfrm>
            <a:off x="4928978" y="6331191"/>
            <a:ext cx="68366" cy="47844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4" action="ppaction://hlinksldjump" tooltip="Android 1: 1 @ -15.1%"/>
          </p:cNvPr>
          <p:cNvSpPr/>
          <p:nvPr/>
        </p:nvSpPr>
        <p:spPr>
          <a:xfrm>
            <a:off x="4928978" y="6379035"/>
            <a:ext cx="45782" cy="187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>
            <a:hlinkClick r:id="rId4" action="ppaction://hlinksldjump" tooltip="Other: 0 @ -11.1%"/>
          </p:cNvPr>
          <p:cNvSpPr/>
          <p:nvPr/>
        </p:nvSpPr>
        <p:spPr>
          <a:xfrm>
            <a:off x="4974760" y="6379035"/>
            <a:ext cx="22584" cy="187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7" name="Rectangle 976">
            <a:hlinkClick r:id="rId4" action="ppaction://hlinksldjump" tooltip="Weather: 10 @ +1.9%"/>
          </p:cNvPr>
          <p:cNvSpPr/>
          <p:nvPr/>
        </p:nvSpPr>
        <p:spPr>
          <a:xfrm>
            <a:off x="4476728" y="6118839"/>
            <a:ext cx="533317" cy="291601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78" name="Rectangle 977">
            <a:hlinkClick r:id="rId4" action="ppaction://hlinksldjump" tooltip="iOS 4: 14 @ -7.8%"/>
          </p:cNvPr>
          <p:cNvSpPr/>
          <p:nvPr/>
        </p:nvSpPr>
        <p:spPr>
          <a:xfrm>
            <a:off x="3797056" y="6423140"/>
            <a:ext cx="153886" cy="106437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9" name="Rectangle 978">
            <a:hlinkClick r:id="rId4" action="ppaction://hlinksldjump" tooltip="Android 4: 14 @ -10.4%"/>
          </p:cNvPr>
          <p:cNvSpPr/>
          <p:nvPr/>
        </p:nvSpPr>
        <p:spPr>
          <a:xfrm>
            <a:off x="3797056" y="6529577"/>
            <a:ext cx="153886" cy="10234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0" name="Rectangle 979">
            <a:hlinkClick r:id="rId4" action="ppaction://hlinksldjump" tooltip="Android 3: 14 @ -0.3%"/>
          </p:cNvPr>
          <p:cNvSpPr/>
          <p:nvPr/>
        </p:nvSpPr>
        <p:spPr>
          <a:xfrm>
            <a:off x="3950942" y="6423140"/>
            <a:ext cx="182458" cy="85949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1" name="Rectangle 980">
            <a:hlinkClick r:id="rId4" action="ppaction://hlinksldjump" tooltip="iOS 5: 13 @ +10.7%"/>
          </p:cNvPr>
          <p:cNvSpPr/>
          <p:nvPr/>
        </p:nvSpPr>
        <p:spPr>
          <a:xfrm>
            <a:off x="4133400" y="6423140"/>
            <a:ext cx="181794" cy="859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2" name="Rectangle 981">
            <a:hlinkClick r:id="rId4" action="ppaction://hlinksldjump" tooltip="iOS 3: 10 @ -5.2%"/>
          </p:cNvPr>
          <p:cNvSpPr/>
          <p:nvPr/>
        </p:nvSpPr>
        <p:spPr>
          <a:xfrm>
            <a:off x="3950942" y="6509089"/>
            <a:ext cx="188151" cy="63073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3" name="Rectangle 982">
            <a:hlinkClick r:id="rId4" action="ppaction://hlinksldjump" tooltip="Java ME: 10 @ +7.5%"/>
          </p:cNvPr>
          <p:cNvSpPr/>
          <p:nvPr/>
        </p:nvSpPr>
        <p:spPr>
          <a:xfrm>
            <a:off x="3950942" y="6572163"/>
            <a:ext cx="188151" cy="59756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Rectangle 983">
            <a:hlinkClick r:id="rId4" action="ppaction://hlinksldjump" tooltip="Android 2: 6 @ +19.1%"/>
          </p:cNvPr>
          <p:cNvSpPr/>
          <p:nvPr/>
        </p:nvSpPr>
        <p:spPr>
          <a:xfrm>
            <a:off x="4139093" y="6509089"/>
            <a:ext cx="90427" cy="746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5" name="Rectangle 984">
            <a:hlinkClick r:id="rId4" action="ppaction://hlinksldjump" tooltip="Windows: 6 @ -14.2%"/>
          </p:cNvPr>
          <p:cNvSpPr/>
          <p:nvPr/>
        </p:nvSpPr>
        <p:spPr>
          <a:xfrm>
            <a:off x="4229520" y="6509089"/>
            <a:ext cx="85674" cy="7464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4" action="ppaction://hlinksldjump" tooltip="Black berry: 4 @ +16.5%"/>
          </p:cNvPr>
          <p:cNvSpPr/>
          <p:nvPr/>
        </p:nvSpPr>
        <p:spPr>
          <a:xfrm>
            <a:off x="4139093" y="6583735"/>
            <a:ext cx="105289" cy="48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4" action="ppaction://hlinksldjump" tooltip="Symbian: 2 @ +1.3%"/>
          </p:cNvPr>
          <p:cNvSpPr/>
          <p:nvPr/>
        </p:nvSpPr>
        <p:spPr>
          <a:xfrm>
            <a:off x="4244382" y="6583735"/>
            <a:ext cx="70812" cy="36785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4" action="ppaction://hlinksldjump" tooltip="Android 1: 0 @ -28.1%"/>
          </p:cNvPr>
          <p:cNvSpPr/>
          <p:nvPr/>
        </p:nvSpPr>
        <p:spPr>
          <a:xfrm>
            <a:off x="4244382" y="6620520"/>
            <a:ext cx="47722" cy="1139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9" name="Rectangle 988">
            <a:hlinkClick r:id="rId4" action="ppaction://hlinksldjump" tooltip="Other: 0 @ -32.5%"/>
          </p:cNvPr>
          <p:cNvSpPr/>
          <p:nvPr/>
        </p:nvSpPr>
        <p:spPr>
          <a:xfrm>
            <a:off x="4292104" y="6620520"/>
            <a:ext cx="23090" cy="1139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0" name="Rectangle 989">
            <a:hlinkClick r:id="rId4" action="ppaction://hlinksldjump" tooltip="Social: 8 @ -1.1%"/>
          </p:cNvPr>
          <p:cNvSpPr/>
          <p:nvPr/>
        </p:nvSpPr>
        <p:spPr>
          <a:xfrm>
            <a:off x="3784356" y="6410440"/>
            <a:ext cx="543538" cy="234179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91" name="Rectangle 990">
            <a:hlinkClick r:id="rId4" action="ppaction://hlinksldjump" tooltip="Android 4: 13 @ -0.2%"/>
          </p:cNvPr>
          <p:cNvSpPr/>
          <p:nvPr/>
        </p:nvSpPr>
        <p:spPr>
          <a:xfrm>
            <a:off x="3797056" y="6657319"/>
            <a:ext cx="165444" cy="89214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2" name="Rectangle 991">
            <a:hlinkClick r:id="rId4" action="ppaction://hlinksldjump" tooltip="iOS 4: 13 @ -1.5%"/>
          </p:cNvPr>
          <p:cNvSpPr/>
          <p:nvPr/>
        </p:nvSpPr>
        <p:spPr>
          <a:xfrm>
            <a:off x="3797056" y="6746532"/>
            <a:ext cx="165444" cy="86068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3" name="Rectangle 992">
            <a:hlinkClick r:id="rId4" action="ppaction://hlinksldjump" tooltip="iOS 5: 12 @ +13.3%"/>
          </p:cNvPr>
          <p:cNvSpPr/>
          <p:nvPr/>
        </p:nvSpPr>
        <p:spPr>
          <a:xfrm>
            <a:off x="3962500" y="6657319"/>
            <a:ext cx="150234" cy="891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4" action="ppaction://hlinksldjump" tooltip="Android 3: 11 @ +5.8%"/>
          </p:cNvPr>
          <p:cNvSpPr/>
          <p:nvPr/>
        </p:nvSpPr>
        <p:spPr>
          <a:xfrm>
            <a:off x="3962500" y="6746441"/>
            <a:ext cx="150234" cy="86159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5" name="Rectangle 994">
            <a:hlinkClick r:id="rId4" action="ppaction://hlinksldjump" tooltip="iOS 3: 9 @ +2.3%"/>
          </p:cNvPr>
          <p:cNvSpPr/>
          <p:nvPr/>
        </p:nvSpPr>
        <p:spPr>
          <a:xfrm>
            <a:off x="4112734" y="6657319"/>
            <a:ext cx="104677" cy="94971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6" name="Rectangle 995">
            <a:hlinkClick r:id="rId4" action="ppaction://hlinksldjump" tooltip="Java ME: 8 @ -0.5%"/>
          </p:cNvPr>
          <p:cNvSpPr/>
          <p:nvPr/>
        </p:nvSpPr>
        <p:spPr>
          <a:xfrm>
            <a:off x="4217411" y="6657319"/>
            <a:ext cx="97783" cy="94971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7" name="Rectangle 996">
            <a:hlinkClick r:id="rId4" action="ppaction://hlinksldjump" tooltip="Windows: 4 @ -10.7%"/>
          </p:cNvPr>
          <p:cNvSpPr/>
          <p:nvPr/>
        </p:nvSpPr>
        <p:spPr>
          <a:xfrm>
            <a:off x="4112734" y="6752290"/>
            <a:ext cx="123314" cy="406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8" name="Rectangle 997">
            <a:hlinkClick r:id="rId4" action="ppaction://hlinksldjump" tooltip="Android 2: 4 @ -3.1%"/>
          </p:cNvPr>
          <p:cNvSpPr/>
          <p:nvPr/>
        </p:nvSpPr>
        <p:spPr>
          <a:xfrm>
            <a:off x="4112734" y="6792975"/>
            <a:ext cx="123314" cy="39625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4" action="ppaction://hlinksldjump" tooltip="Black berry: 3 @ -3.7%"/>
          </p:cNvPr>
          <p:cNvSpPr/>
          <p:nvPr/>
        </p:nvSpPr>
        <p:spPr>
          <a:xfrm>
            <a:off x="4236048" y="6752290"/>
            <a:ext cx="79146" cy="41898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4" action="ppaction://hlinksldjump" tooltip="Symbian: 2 @ +14.5%"/>
          </p:cNvPr>
          <p:cNvSpPr/>
          <p:nvPr/>
        </p:nvSpPr>
        <p:spPr>
          <a:xfrm>
            <a:off x="4236048" y="6794188"/>
            <a:ext cx="74270" cy="317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4" action="ppaction://hlinksldjump" tooltip="Android 1: 0 @ -31.7%"/>
          </p:cNvPr>
          <p:cNvSpPr/>
          <p:nvPr/>
        </p:nvSpPr>
        <p:spPr>
          <a:xfrm>
            <a:off x="4236048" y="6825962"/>
            <a:ext cx="74270" cy="663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2" name="Rectangle 1001">
            <a:hlinkClick r:id="rId4" action="ppaction://hlinksldjump" tooltip="Other: 0 @ -8.1%"/>
          </p:cNvPr>
          <p:cNvSpPr/>
          <p:nvPr/>
        </p:nvSpPr>
        <p:spPr>
          <a:xfrm>
            <a:off x="4310318" y="6794188"/>
            <a:ext cx="4876" cy="38412"/>
          </a:xfrm>
          <a:prstGeom prst="rect">
            <a:avLst/>
          </a:prstGeom>
          <a:solidFill>
            <a:srgbClr val="FF3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Rectangle 1002">
            <a:hlinkClick r:id="rId4" action="ppaction://hlinksldjump" tooltip="Lifestyle: 7 @ +1.6%"/>
          </p:cNvPr>
          <p:cNvSpPr/>
          <p:nvPr/>
        </p:nvSpPr>
        <p:spPr>
          <a:xfrm>
            <a:off x="3784356" y="6644619"/>
            <a:ext cx="543538" cy="200681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04" name="Rectangle 1003">
            <a:hlinkClick r:id="rId4" action="ppaction://hlinksldjump" tooltip="Android 4: 10 @ +9.5%"/>
          </p:cNvPr>
          <p:cNvSpPr/>
          <p:nvPr/>
        </p:nvSpPr>
        <p:spPr>
          <a:xfrm>
            <a:off x="4340594" y="6423140"/>
            <a:ext cx="129913" cy="86217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5" name="Rectangle 1004">
            <a:hlinkClick r:id="rId4" action="ppaction://hlinksldjump" tooltip="iOS 4: 9 @ +8.3%"/>
          </p:cNvPr>
          <p:cNvSpPr/>
          <p:nvPr/>
        </p:nvSpPr>
        <p:spPr>
          <a:xfrm>
            <a:off x="4470507" y="6423140"/>
            <a:ext cx="121524" cy="86217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4" action="ppaction://hlinksldjump" tooltip="Android 3: 9 @ -4.4%"/>
          </p:cNvPr>
          <p:cNvSpPr/>
          <p:nvPr/>
        </p:nvSpPr>
        <p:spPr>
          <a:xfrm>
            <a:off x="4592031" y="6423140"/>
            <a:ext cx="119402" cy="86217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4" action="ppaction://hlinksldjump" tooltip="iOS 5: 8 @ -5.0%"/>
          </p:cNvPr>
          <p:cNvSpPr/>
          <p:nvPr/>
        </p:nvSpPr>
        <p:spPr>
          <a:xfrm>
            <a:off x="4340594" y="6509357"/>
            <a:ext cx="173575" cy="54628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8" name="Rectangle 1007">
            <a:hlinkClick r:id="rId4" action="ppaction://hlinksldjump" tooltip="iOS 3: 7 @ +8.4%"/>
          </p:cNvPr>
          <p:cNvSpPr/>
          <p:nvPr/>
        </p:nvSpPr>
        <p:spPr>
          <a:xfrm>
            <a:off x="4340594" y="6563985"/>
            <a:ext cx="173575" cy="45002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4" action="ppaction://hlinksldjump" tooltip="Java ME: 6 @ +5.8%"/>
          </p:cNvPr>
          <p:cNvSpPr/>
          <p:nvPr/>
        </p:nvSpPr>
        <p:spPr>
          <a:xfrm>
            <a:off x="4514170" y="6509357"/>
            <a:ext cx="123017" cy="56830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4" action="ppaction://hlinksldjump" tooltip="Windows: 4 @ +3.9%"/>
          </p:cNvPr>
          <p:cNvSpPr/>
          <p:nvPr/>
        </p:nvSpPr>
        <p:spPr>
          <a:xfrm>
            <a:off x="4637186" y="6509357"/>
            <a:ext cx="74246" cy="56830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1" name="Rectangle 1010">
            <a:hlinkClick r:id="rId4" action="ppaction://hlinksldjump" tooltip="Android 2: 3 @ -9.7%"/>
          </p:cNvPr>
          <p:cNvSpPr/>
          <p:nvPr/>
        </p:nvSpPr>
        <p:spPr>
          <a:xfrm>
            <a:off x="4514170" y="6566187"/>
            <a:ext cx="87423" cy="42800"/>
          </a:xfrm>
          <a:prstGeom prst="rect">
            <a:avLst/>
          </a:prstGeom>
          <a:solidFill>
            <a:srgbClr val="FF0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4" action="ppaction://hlinksldjump" tooltip="Black berry: 2 @ +4.5%"/>
          </p:cNvPr>
          <p:cNvSpPr/>
          <p:nvPr/>
        </p:nvSpPr>
        <p:spPr>
          <a:xfrm>
            <a:off x="4601593" y="6566187"/>
            <a:ext cx="60425" cy="42800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4" action="ppaction://hlinksldjump" tooltip="Symbian: 1 @ +24.8%"/>
          </p:cNvPr>
          <p:cNvSpPr/>
          <p:nvPr/>
        </p:nvSpPr>
        <p:spPr>
          <a:xfrm>
            <a:off x="4662018" y="6566187"/>
            <a:ext cx="49415" cy="328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4" action="ppaction://hlinksldjump" tooltip="Android 1: 0 @ -38.6%"/>
          </p:cNvPr>
          <p:cNvSpPr/>
          <p:nvPr/>
        </p:nvSpPr>
        <p:spPr>
          <a:xfrm>
            <a:off x="4662018" y="6599000"/>
            <a:ext cx="31793" cy="99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Rectangle 1014">
            <a:hlinkClick r:id="rId4" action="ppaction://hlinksldjump" tooltip="Other: 0 @ -23.0%"/>
          </p:cNvPr>
          <p:cNvSpPr/>
          <p:nvPr/>
        </p:nvSpPr>
        <p:spPr>
          <a:xfrm>
            <a:off x="4693811" y="6599000"/>
            <a:ext cx="17622" cy="99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6" name="Rectangle 1015">
            <a:hlinkClick r:id="rId4" action="ppaction://hlinksldjump" tooltip="Sports: 5 @ +2.6%"/>
          </p:cNvPr>
          <p:cNvSpPr/>
          <p:nvPr/>
        </p:nvSpPr>
        <p:spPr>
          <a:xfrm>
            <a:off x="4327894" y="6410440"/>
            <a:ext cx="396239" cy="211247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17" name="Rectangle 1016">
            <a:hlinkClick r:id="rId4" action="ppaction://hlinksldjump" tooltip="iOS 4: 7 @ +9.1%"/>
          </p:cNvPr>
          <p:cNvSpPr/>
          <p:nvPr/>
        </p:nvSpPr>
        <p:spPr>
          <a:xfrm>
            <a:off x="4736833" y="6423140"/>
            <a:ext cx="135472" cy="59118"/>
          </a:xfrm>
          <a:prstGeom prst="rect">
            <a:avLst/>
          </a:prstGeom>
          <a:solidFill>
            <a:srgbClr val="1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8" name="Rectangle 1017">
            <a:hlinkClick r:id="rId4" action="ppaction://hlinksldjump" tooltip="Android 4: 7 @ +9.2%"/>
          </p:cNvPr>
          <p:cNvSpPr/>
          <p:nvPr/>
        </p:nvSpPr>
        <p:spPr>
          <a:xfrm>
            <a:off x="4872305" y="6423140"/>
            <a:ext cx="125040" cy="59118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4" action="ppaction://hlinksldjump" tooltip="iOS 5: 7 @ +10.4%"/>
          </p:cNvPr>
          <p:cNvSpPr/>
          <p:nvPr/>
        </p:nvSpPr>
        <p:spPr>
          <a:xfrm>
            <a:off x="4736833" y="6482258"/>
            <a:ext cx="113217" cy="637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4" action="ppaction://hlinksldjump" tooltip="Android 3: 7 @ +12.3%"/>
          </p:cNvPr>
          <p:cNvSpPr/>
          <p:nvPr/>
        </p:nvSpPr>
        <p:spPr>
          <a:xfrm>
            <a:off x="4736833" y="6546045"/>
            <a:ext cx="113217" cy="629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1" name="Rectangle 1020">
            <a:hlinkClick r:id="rId4" action="ppaction://hlinksldjump" tooltip="iOS 3: 4 @ -3.8%"/>
          </p:cNvPr>
          <p:cNvSpPr/>
          <p:nvPr/>
        </p:nvSpPr>
        <p:spPr>
          <a:xfrm>
            <a:off x="4850050" y="6482258"/>
            <a:ext cx="76189" cy="6362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4" action="ppaction://hlinksldjump" tooltip="Java ME: 4 @ -4.7%"/>
          </p:cNvPr>
          <p:cNvSpPr/>
          <p:nvPr/>
        </p:nvSpPr>
        <p:spPr>
          <a:xfrm>
            <a:off x="4926239" y="6482258"/>
            <a:ext cx="71105" cy="63625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4" action="ppaction://hlinksldjump" tooltip="Windows: 3 @ +6.9%"/>
          </p:cNvPr>
          <p:cNvSpPr/>
          <p:nvPr/>
        </p:nvSpPr>
        <p:spPr>
          <a:xfrm>
            <a:off x="4850050" y="6545883"/>
            <a:ext cx="91386" cy="33977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4" action="ppaction://hlinksldjump" tooltip="Android 2: 2 @ +19.8%"/>
          </p:cNvPr>
          <p:cNvSpPr/>
          <p:nvPr/>
        </p:nvSpPr>
        <p:spPr>
          <a:xfrm>
            <a:off x="4850050" y="6579860"/>
            <a:ext cx="91386" cy="291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4" action="ppaction://hlinksldjump" tooltip="Black berry: 2 @ +19.6%"/>
          </p:cNvPr>
          <p:cNvSpPr/>
          <p:nvPr/>
        </p:nvSpPr>
        <p:spPr>
          <a:xfrm>
            <a:off x="4941436" y="6545883"/>
            <a:ext cx="55909" cy="345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4" action="ppaction://hlinksldjump" tooltip="Symbian: 1 @ +5.2%"/>
          </p:cNvPr>
          <p:cNvSpPr/>
          <p:nvPr/>
        </p:nvSpPr>
        <p:spPr>
          <a:xfrm>
            <a:off x="4941436" y="6580456"/>
            <a:ext cx="46860" cy="24603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Rectangle 1026">
            <a:hlinkClick r:id="rId4" action="ppaction://hlinksldjump" tooltip="Android 1: 0 @ -32.5%"/>
          </p:cNvPr>
          <p:cNvSpPr/>
          <p:nvPr/>
        </p:nvSpPr>
        <p:spPr>
          <a:xfrm>
            <a:off x="4988296" y="6580456"/>
            <a:ext cx="9048" cy="2460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Rectangle 1027">
            <a:hlinkClick r:id="rId4" action="ppaction://hlinksldjump" tooltip="Other: 0 @ +124.6%"/>
          </p:cNvPr>
          <p:cNvSpPr/>
          <p:nvPr/>
        </p:nvSpPr>
        <p:spPr>
          <a:xfrm>
            <a:off x="4941436" y="6605059"/>
            <a:ext cx="55909" cy="39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9" name="Rectangle 1028">
            <a:hlinkClick r:id="rId4" action="ppaction://hlinksldjump" tooltip="Politics: 4 @ +7.5%"/>
          </p:cNvPr>
          <p:cNvSpPr/>
          <p:nvPr/>
        </p:nvSpPr>
        <p:spPr>
          <a:xfrm>
            <a:off x="4724133" y="6410440"/>
            <a:ext cx="285912" cy="211247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4" action="ppaction://hlinksldjump" tooltip="Android 4: 6 @ +12.2%"/>
          </p:cNvPr>
          <p:cNvSpPr/>
          <p:nvPr/>
        </p:nvSpPr>
        <p:spPr>
          <a:xfrm>
            <a:off x="4340594" y="6634387"/>
            <a:ext cx="123753" cy="485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Rectangle 1030">
            <a:hlinkClick r:id="rId4" action="ppaction://hlinksldjump" tooltip="Android 3: 5 @ -3.2%"/>
          </p:cNvPr>
          <p:cNvSpPr/>
          <p:nvPr/>
        </p:nvSpPr>
        <p:spPr>
          <a:xfrm>
            <a:off x="4340594" y="6682892"/>
            <a:ext cx="123753" cy="41846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4" action="ppaction://hlinksldjump" tooltip="iOS 4: 5 @ -0.2%"/>
          </p:cNvPr>
          <p:cNvSpPr/>
          <p:nvPr/>
        </p:nvSpPr>
        <p:spPr>
          <a:xfrm>
            <a:off x="4464347" y="6634387"/>
            <a:ext cx="110912" cy="45458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4" action="ppaction://hlinksldjump" tooltip="iOS 5: 5 @ +1.3%"/>
          </p:cNvPr>
          <p:cNvSpPr/>
          <p:nvPr/>
        </p:nvSpPr>
        <p:spPr>
          <a:xfrm>
            <a:off x="4464347" y="6679845"/>
            <a:ext cx="110912" cy="44893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Rectangle 1033">
            <a:hlinkClick r:id="rId4" action="ppaction://hlinksldjump" tooltip="iOS 3: 4 @ +1.3%"/>
          </p:cNvPr>
          <p:cNvSpPr/>
          <p:nvPr/>
        </p:nvSpPr>
        <p:spPr>
          <a:xfrm>
            <a:off x="4575259" y="6634387"/>
            <a:ext cx="81520" cy="48090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4" action="ppaction://hlinksldjump" tooltip="Java ME: 4 @ +1.3%"/>
          </p:cNvPr>
          <p:cNvSpPr/>
          <p:nvPr/>
        </p:nvSpPr>
        <p:spPr>
          <a:xfrm>
            <a:off x="4656779" y="6634387"/>
            <a:ext cx="76334" cy="48090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4" action="ppaction://hlinksldjump" tooltip="Android 2: 2 @ +25.0%"/>
          </p:cNvPr>
          <p:cNvSpPr/>
          <p:nvPr/>
        </p:nvSpPr>
        <p:spPr>
          <a:xfrm>
            <a:off x="4575259" y="6682477"/>
            <a:ext cx="50638" cy="422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4" action="ppaction://hlinksldjump" tooltip="Windows: 2 @ -0.5%"/>
          </p:cNvPr>
          <p:cNvSpPr/>
          <p:nvPr/>
        </p:nvSpPr>
        <p:spPr>
          <a:xfrm>
            <a:off x="4625897" y="6682477"/>
            <a:ext cx="81156" cy="24590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4" action="ppaction://hlinksldjump" tooltip="Black berry: 1 @ +23.2%"/>
          </p:cNvPr>
          <p:cNvSpPr/>
          <p:nvPr/>
        </p:nvSpPr>
        <p:spPr>
          <a:xfrm>
            <a:off x="4625897" y="6707067"/>
            <a:ext cx="81156" cy="176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4" action="ppaction://hlinksldjump" tooltip="Symbian: 1 @ +29.1%"/>
          </p:cNvPr>
          <p:cNvSpPr/>
          <p:nvPr/>
        </p:nvSpPr>
        <p:spPr>
          <a:xfrm>
            <a:off x="4707053" y="6682477"/>
            <a:ext cx="26060" cy="320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4" action="ppaction://hlinksldjump" tooltip="Android 1: 0 @ -28.1%"/>
          </p:cNvPr>
          <p:cNvSpPr/>
          <p:nvPr/>
        </p:nvSpPr>
        <p:spPr>
          <a:xfrm>
            <a:off x="4707053" y="6714546"/>
            <a:ext cx="15391" cy="1019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1" name="Rectangle 1040">
            <a:hlinkClick r:id="rId4" action="ppaction://hlinksldjump" tooltip="Other: 0 @ -2.3%"/>
          </p:cNvPr>
          <p:cNvSpPr/>
          <p:nvPr/>
        </p:nvSpPr>
        <p:spPr>
          <a:xfrm>
            <a:off x="4722444" y="6714546"/>
            <a:ext cx="10669" cy="10192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2" name="Rectangle 1041">
            <a:hlinkClick r:id="rId4" action="ppaction://hlinksldjump" tooltip="Personal finance: 3 @ +4.3%"/>
          </p:cNvPr>
          <p:cNvSpPr/>
          <p:nvPr/>
        </p:nvSpPr>
        <p:spPr>
          <a:xfrm>
            <a:off x="4327894" y="6621687"/>
            <a:ext cx="417919" cy="115751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43" name="Rectangle 1042">
            <a:hlinkClick r:id="rId4" action="ppaction://hlinksldjump" tooltip="Android 4: 5 @ -10.3%"/>
          </p:cNvPr>
          <p:cNvSpPr/>
          <p:nvPr/>
        </p:nvSpPr>
        <p:spPr>
          <a:xfrm>
            <a:off x="4340594" y="6750138"/>
            <a:ext cx="121530" cy="416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4" action="ppaction://hlinksldjump" tooltip="Android 3: 5 @ +3.5%"/>
          </p:cNvPr>
          <p:cNvSpPr/>
          <p:nvPr/>
        </p:nvSpPr>
        <p:spPr>
          <a:xfrm>
            <a:off x="4340594" y="6791787"/>
            <a:ext cx="121530" cy="40813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4" action="ppaction://hlinksldjump" tooltip="iOS 5: 5 @ -0.8%"/>
          </p:cNvPr>
          <p:cNvSpPr/>
          <p:nvPr/>
        </p:nvSpPr>
        <p:spPr>
          <a:xfrm>
            <a:off x="4462124" y="6750138"/>
            <a:ext cx="117604" cy="41890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4" action="ppaction://hlinksldjump" tooltip="iOS 4: 5 @ -5.7%"/>
          </p:cNvPr>
          <p:cNvSpPr/>
          <p:nvPr/>
        </p:nvSpPr>
        <p:spPr>
          <a:xfrm>
            <a:off x="4462124" y="6792028"/>
            <a:ext cx="117604" cy="40572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7" name="Rectangle 1046">
            <a:hlinkClick r:id="rId4" action="ppaction://hlinksldjump" tooltip="iOS 3: 3 @ -13.5%"/>
          </p:cNvPr>
          <p:cNvSpPr/>
          <p:nvPr/>
        </p:nvSpPr>
        <p:spPr>
          <a:xfrm>
            <a:off x="4579728" y="6750138"/>
            <a:ext cx="79969" cy="410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4" action="ppaction://hlinksldjump" tooltip="Java ME: 3 @ -11.7%"/>
          </p:cNvPr>
          <p:cNvSpPr/>
          <p:nvPr/>
        </p:nvSpPr>
        <p:spPr>
          <a:xfrm>
            <a:off x="4659697" y="6750138"/>
            <a:ext cx="73416" cy="410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4" action="ppaction://hlinksldjump" tooltip="Windows: 2 @ -0.9%"/>
          </p:cNvPr>
          <p:cNvSpPr/>
          <p:nvPr/>
        </p:nvSpPr>
        <p:spPr>
          <a:xfrm>
            <a:off x="4579728" y="6791174"/>
            <a:ext cx="51445" cy="4142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0" name="Rectangle 1049">
            <a:hlinkClick r:id="rId4" action="ppaction://hlinksldjump" tooltip="Android 2: 2 @ -20.4%"/>
          </p:cNvPr>
          <p:cNvSpPr/>
          <p:nvPr/>
        </p:nvSpPr>
        <p:spPr>
          <a:xfrm>
            <a:off x="4631173" y="6791174"/>
            <a:ext cx="72638" cy="2301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1" name="Rectangle 1050">
            <a:hlinkClick r:id="rId4" action="ppaction://hlinksldjump" tooltip="Black berry: 1 @ -11.5%"/>
          </p:cNvPr>
          <p:cNvSpPr/>
          <p:nvPr/>
        </p:nvSpPr>
        <p:spPr>
          <a:xfrm>
            <a:off x="4631173" y="6814184"/>
            <a:ext cx="72638" cy="1841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2" name="Rectangle 1051">
            <a:hlinkClick r:id="rId4" action="ppaction://hlinksldjump" tooltip="Symbian: 1 @ +10.0%"/>
          </p:cNvPr>
          <p:cNvSpPr/>
          <p:nvPr/>
        </p:nvSpPr>
        <p:spPr>
          <a:xfrm>
            <a:off x="4703811" y="6791174"/>
            <a:ext cx="29302" cy="27204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3" name="Rectangle 1052">
            <a:hlinkClick r:id="rId4" action="ppaction://hlinksldjump" tooltip="Android 1: 0 @ +19.8%"/>
          </p:cNvPr>
          <p:cNvSpPr/>
          <p:nvPr/>
        </p:nvSpPr>
        <p:spPr>
          <a:xfrm>
            <a:off x="4703811" y="6818378"/>
            <a:ext cx="18132" cy="142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4" name="Rectangle 1053">
            <a:hlinkClick r:id="rId4" action="ppaction://hlinksldjump" tooltip="Other: 0 @ +161.4%"/>
          </p:cNvPr>
          <p:cNvSpPr/>
          <p:nvPr/>
        </p:nvSpPr>
        <p:spPr>
          <a:xfrm>
            <a:off x="4721943" y="6818378"/>
            <a:ext cx="11170" cy="142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5" name="Rectangle 1054">
            <a:hlinkClick r:id="rId4" action="ppaction://hlinksldjump" tooltip="Health: 3 @ -6.0%"/>
          </p:cNvPr>
          <p:cNvSpPr/>
          <p:nvPr/>
        </p:nvSpPr>
        <p:spPr>
          <a:xfrm>
            <a:off x="4327894" y="6737438"/>
            <a:ext cx="417919" cy="107862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56" name="Rectangle 1055">
            <a:hlinkClick r:id="rId4" action="ppaction://hlinksldjump" tooltip="Android 4: 4 @ +19.8%"/>
          </p:cNvPr>
          <p:cNvSpPr/>
          <p:nvPr/>
        </p:nvSpPr>
        <p:spPr>
          <a:xfrm>
            <a:off x="4758513" y="6634387"/>
            <a:ext cx="111908" cy="395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7" name="Rectangle 1056">
            <a:hlinkClick r:id="rId4" action="ppaction://hlinksldjump" tooltip="iOS 4: 4 @ -3.4%"/>
          </p:cNvPr>
          <p:cNvSpPr/>
          <p:nvPr/>
        </p:nvSpPr>
        <p:spPr>
          <a:xfrm>
            <a:off x="4758513" y="6673952"/>
            <a:ext cx="111908" cy="3592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4" action="ppaction://hlinksldjump" tooltip="iOS 5: 4 @ +8.0%"/>
          </p:cNvPr>
          <p:cNvSpPr/>
          <p:nvPr/>
        </p:nvSpPr>
        <p:spPr>
          <a:xfrm>
            <a:off x="4758513" y="6709875"/>
            <a:ext cx="111908" cy="33592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4" action="ppaction://hlinksldjump" tooltip="Android 3: 4 @ -3.4%"/>
          </p:cNvPr>
          <p:cNvSpPr/>
          <p:nvPr/>
        </p:nvSpPr>
        <p:spPr>
          <a:xfrm>
            <a:off x="4870421" y="6634387"/>
            <a:ext cx="70494" cy="51616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0" name="Rectangle 1059">
            <a:hlinkClick r:id="rId4" action="ppaction://hlinksldjump" tooltip="iOS 3: 3 @ +8.3%"/>
          </p:cNvPr>
          <p:cNvSpPr/>
          <p:nvPr/>
        </p:nvSpPr>
        <p:spPr>
          <a:xfrm>
            <a:off x="4940914" y="6634387"/>
            <a:ext cx="56430" cy="51616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4" action="ppaction://hlinksldjump" tooltip="Java ME: 2 @ -11.4%"/>
          </p:cNvPr>
          <p:cNvSpPr/>
          <p:nvPr/>
        </p:nvSpPr>
        <p:spPr>
          <a:xfrm>
            <a:off x="4870421" y="6686003"/>
            <a:ext cx="70491" cy="3449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Rectangle 1061">
            <a:hlinkClick r:id="rId4" action="ppaction://hlinksldjump" tooltip="Windows: 2 @ +1.4%"/>
          </p:cNvPr>
          <p:cNvSpPr/>
          <p:nvPr/>
        </p:nvSpPr>
        <p:spPr>
          <a:xfrm>
            <a:off x="4870421" y="6720494"/>
            <a:ext cx="70491" cy="22974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4" action="ppaction://hlinksldjump" tooltip="Android 2: 1 @ -0.0%"/>
          </p:cNvPr>
          <p:cNvSpPr/>
          <p:nvPr/>
        </p:nvSpPr>
        <p:spPr>
          <a:xfrm>
            <a:off x="4940912" y="6686003"/>
            <a:ext cx="56433" cy="22781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4" name="Rectangle 1063">
            <a:hlinkClick r:id="rId4" action="ppaction://hlinksldjump" tooltip="Black berry: 1 @ -4.9%"/>
          </p:cNvPr>
          <p:cNvSpPr/>
          <p:nvPr/>
        </p:nvSpPr>
        <p:spPr>
          <a:xfrm>
            <a:off x="4940912" y="6708783"/>
            <a:ext cx="56433" cy="17640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5" name="Rectangle 1064">
            <a:hlinkClick r:id="rId4" action="ppaction://hlinksldjump" tooltip="Symbian: 1 @ -3.9%"/>
          </p:cNvPr>
          <p:cNvSpPr/>
          <p:nvPr/>
        </p:nvSpPr>
        <p:spPr>
          <a:xfrm>
            <a:off x="4940912" y="6726424"/>
            <a:ext cx="42051" cy="17044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6" name="Rectangle 1065">
            <a:hlinkClick r:id="rId4" action="ppaction://hlinksldjump" tooltip="Android 1: 0 @ +8.7%"/>
          </p:cNvPr>
          <p:cNvSpPr/>
          <p:nvPr/>
        </p:nvSpPr>
        <p:spPr>
          <a:xfrm>
            <a:off x="4982963" y="6726424"/>
            <a:ext cx="14382" cy="11197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7" name="Rectangle 1066">
            <a:hlinkClick r:id="rId4" action="ppaction://hlinksldjump" tooltip="Other: 0 @ +24.5%"/>
          </p:cNvPr>
          <p:cNvSpPr/>
          <p:nvPr/>
        </p:nvSpPr>
        <p:spPr>
          <a:xfrm>
            <a:off x="4982963" y="6737621"/>
            <a:ext cx="14382" cy="5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8" name="Rectangle 1067">
            <a:hlinkClick r:id="rId4" action="ppaction://hlinksldjump" tooltip="Books: 2 @ +2.4%"/>
          </p:cNvPr>
          <p:cNvSpPr/>
          <p:nvPr/>
        </p:nvSpPr>
        <p:spPr>
          <a:xfrm>
            <a:off x="4745813" y="6621687"/>
            <a:ext cx="264231" cy="134481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9" name="Rectangle 1068">
            <a:hlinkClick r:id="rId4" action="ppaction://hlinksldjump" tooltip="Android 4: 3 @ -11.0%"/>
          </p:cNvPr>
          <p:cNvSpPr/>
          <p:nvPr/>
        </p:nvSpPr>
        <p:spPr>
          <a:xfrm>
            <a:off x="4758513" y="6768868"/>
            <a:ext cx="74337" cy="3235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0" name="Rectangle 1069">
            <a:hlinkClick r:id="rId4" action="ppaction://hlinksldjump" tooltip="iOS 5: 3 @ +4.9%"/>
          </p:cNvPr>
          <p:cNvSpPr/>
          <p:nvPr/>
        </p:nvSpPr>
        <p:spPr>
          <a:xfrm>
            <a:off x="4758513" y="6801218"/>
            <a:ext cx="74337" cy="31382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1" name="Rectangle 1070">
            <a:hlinkClick r:id="rId4" action="ppaction://hlinksldjump" tooltip="iOS 4: 3 @ -15.4%"/>
          </p:cNvPr>
          <p:cNvSpPr/>
          <p:nvPr/>
        </p:nvSpPr>
        <p:spPr>
          <a:xfrm>
            <a:off x="4832850" y="6768868"/>
            <a:ext cx="66394" cy="3338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2" name="Rectangle 1071">
            <a:hlinkClick r:id="rId4" action="ppaction://hlinksldjump" tooltip="Android 3: 2 @ -14.0%"/>
          </p:cNvPr>
          <p:cNvSpPr/>
          <p:nvPr/>
        </p:nvSpPr>
        <p:spPr>
          <a:xfrm>
            <a:off x="4832850" y="6802249"/>
            <a:ext cx="66394" cy="303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3" name="Rectangle 1072">
            <a:hlinkClick r:id="rId4" action="ppaction://hlinksldjump" tooltip="iOS 3: 2 @ +20.8%"/>
          </p:cNvPr>
          <p:cNvSpPr/>
          <p:nvPr/>
        </p:nvSpPr>
        <p:spPr>
          <a:xfrm>
            <a:off x="4899244" y="6768868"/>
            <a:ext cx="50595" cy="358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4" action="ppaction://hlinksldjump" tooltip="Java ME: 2 @ +41.7%"/>
          </p:cNvPr>
          <p:cNvSpPr/>
          <p:nvPr/>
        </p:nvSpPr>
        <p:spPr>
          <a:xfrm>
            <a:off x="4949839" y="6768868"/>
            <a:ext cx="47505" cy="358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4" action="ppaction://hlinksldjump" tooltip="Windows: 1 @ -4.7%"/>
          </p:cNvPr>
          <p:cNvSpPr/>
          <p:nvPr/>
        </p:nvSpPr>
        <p:spPr>
          <a:xfrm>
            <a:off x="4899244" y="6804737"/>
            <a:ext cx="32902" cy="27863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6" name="Rectangle 1075">
            <a:hlinkClick r:id="rId4" action="ppaction://hlinksldjump" tooltip="Android 2: 1 @ -0.5%"/>
          </p:cNvPr>
          <p:cNvSpPr/>
          <p:nvPr/>
        </p:nvSpPr>
        <p:spPr>
          <a:xfrm>
            <a:off x="4932147" y="6804737"/>
            <a:ext cx="48810" cy="16416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7" name="Rectangle 1076">
            <a:hlinkClick r:id="rId4" action="ppaction://hlinksldjump" tooltip="Black berry: 1 @ -13.2%"/>
          </p:cNvPr>
          <p:cNvSpPr/>
          <p:nvPr/>
        </p:nvSpPr>
        <p:spPr>
          <a:xfrm>
            <a:off x="4932147" y="6821153"/>
            <a:ext cx="48810" cy="1144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8" name="Rectangle 1077">
            <a:hlinkClick r:id="rId4" action="ppaction://hlinksldjump" tooltip="Symbian: 0 @ -22.3%"/>
          </p:cNvPr>
          <p:cNvSpPr/>
          <p:nvPr/>
        </p:nvSpPr>
        <p:spPr>
          <a:xfrm>
            <a:off x="4980957" y="6804737"/>
            <a:ext cx="16387" cy="1927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9" name="Rectangle 1078">
            <a:hlinkClick r:id="rId4" action="ppaction://hlinksldjump" tooltip="Android 1: 0 @ -23.3%"/>
          </p:cNvPr>
          <p:cNvSpPr/>
          <p:nvPr/>
        </p:nvSpPr>
        <p:spPr>
          <a:xfrm>
            <a:off x="4980957" y="6824011"/>
            <a:ext cx="16387" cy="531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0" name="Rectangle 1079">
            <a:hlinkClick r:id="rId4" action="ppaction://hlinksldjump" tooltip="Other: 0 @ -9.0%"/>
          </p:cNvPr>
          <p:cNvSpPr/>
          <p:nvPr/>
        </p:nvSpPr>
        <p:spPr>
          <a:xfrm>
            <a:off x="4980957" y="6829331"/>
            <a:ext cx="16387" cy="3269"/>
          </a:xfrm>
          <a:prstGeom prst="rect">
            <a:avLst/>
          </a:prstGeom>
          <a:solidFill>
            <a:srgbClr val="FF1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1" name="Rectangle 1080">
            <a:hlinkClick r:id="rId4" action="ppaction://hlinksldjump" tooltip="News: 1 @ -2.3%"/>
          </p:cNvPr>
          <p:cNvSpPr/>
          <p:nvPr/>
        </p:nvSpPr>
        <p:spPr>
          <a:xfrm>
            <a:off x="4745813" y="6756168"/>
            <a:ext cx="264231" cy="89132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2" name="Rectangle 1081">
            <a:hlinkClick r:id="rId4" action="ppaction://hlinksldjump" tooltip="Listener: 20 @ +2.3%"/>
          </p:cNvPr>
          <p:cNvSpPr/>
          <p:nvPr/>
        </p:nvSpPr>
        <p:spPr>
          <a:xfrm>
            <a:off x="0" y="5656475"/>
            <a:ext cx="5022744" cy="1201525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Listener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83" name="Rectangle 1082">
            <a:hlinkClick r:id="rId4" action="ppaction://hlinksldjump" tooltip="Android 4: 81 @ -7.5%"/>
          </p:cNvPr>
          <p:cNvSpPr/>
          <p:nvPr/>
        </p:nvSpPr>
        <p:spPr>
          <a:xfrm>
            <a:off x="5048144" y="4114710"/>
            <a:ext cx="381491" cy="269386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4" name="Rectangle 1083">
            <a:hlinkClick r:id="rId4" action="ppaction://hlinksldjump" tooltip="iOS 4: 78 @ +0.2%"/>
          </p:cNvPr>
          <p:cNvSpPr/>
          <p:nvPr/>
        </p:nvSpPr>
        <p:spPr>
          <a:xfrm>
            <a:off x="5048144" y="4384096"/>
            <a:ext cx="381491" cy="261239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5" name="Rectangle 1084">
            <a:hlinkClick r:id="rId4" action="ppaction://hlinksldjump" tooltip="iOS 5: 77 @ +9.4%"/>
          </p:cNvPr>
          <p:cNvSpPr/>
          <p:nvPr/>
        </p:nvSpPr>
        <p:spPr>
          <a:xfrm>
            <a:off x="5429635" y="4114710"/>
            <a:ext cx="439448" cy="223038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6" name="Rectangle 1085">
            <a:hlinkClick r:id="rId4" action="ppaction://hlinksldjump" tooltip="Android 3: 75 @ -6.1%"/>
          </p:cNvPr>
          <p:cNvSpPr/>
          <p:nvPr/>
        </p:nvSpPr>
        <p:spPr>
          <a:xfrm>
            <a:off x="5869083" y="4114710"/>
            <a:ext cx="425896" cy="223038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7" name="Rectangle 1086">
            <a:hlinkClick r:id="rId4" action="ppaction://hlinksldjump" tooltip="iOS 3: 59 @ +5.9%"/>
          </p:cNvPr>
          <p:cNvSpPr/>
          <p:nvPr/>
        </p:nvSpPr>
        <p:spPr>
          <a:xfrm>
            <a:off x="5429635" y="4337748"/>
            <a:ext cx="449208" cy="166611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8" name="Rectangle 1087">
            <a:hlinkClick r:id="rId4" action="ppaction://hlinksldjump" tooltip="Java ME: 50 @ -2.4%"/>
          </p:cNvPr>
          <p:cNvSpPr/>
          <p:nvPr/>
        </p:nvSpPr>
        <p:spPr>
          <a:xfrm>
            <a:off x="5429635" y="4504359"/>
            <a:ext cx="449208" cy="140976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9" name="Rectangle 1088">
            <a:hlinkClick r:id="rId4" action="ppaction://hlinksldjump" tooltip="Windows: 36 @ +7.6%"/>
          </p:cNvPr>
          <p:cNvSpPr/>
          <p:nvPr/>
        </p:nvSpPr>
        <p:spPr>
          <a:xfrm>
            <a:off x="5878843" y="4337748"/>
            <a:ext cx="238086" cy="190532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0" name="Rectangle 1089">
            <a:hlinkClick r:id="rId4" action="ppaction://hlinksldjump" tooltip="Android 2: 27 @ +5.1%"/>
          </p:cNvPr>
          <p:cNvSpPr/>
          <p:nvPr/>
        </p:nvSpPr>
        <p:spPr>
          <a:xfrm>
            <a:off x="6116929" y="4337748"/>
            <a:ext cx="178050" cy="190532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1" name="Rectangle 1090">
            <a:hlinkClick r:id="rId4" action="ppaction://hlinksldjump" tooltip="Black berry: 20 @ -2.9%"/>
          </p:cNvPr>
          <p:cNvSpPr/>
          <p:nvPr/>
        </p:nvSpPr>
        <p:spPr>
          <a:xfrm>
            <a:off x="5878843" y="4528280"/>
            <a:ext cx="215075" cy="117055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2" name="Rectangle 1091">
            <a:hlinkClick r:id="rId4" action="ppaction://hlinksldjump" tooltip="Symbian: 13 @ +17.5%"/>
          </p:cNvPr>
          <p:cNvSpPr/>
          <p:nvPr/>
        </p:nvSpPr>
        <p:spPr>
          <a:xfrm>
            <a:off x="6093919" y="4528280"/>
            <a:ext cx="201060" cy="838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3" name="Rectangle 1092">
            <a:hlinkClick r:id="rId4" action="ppaction://hlinksldjump" tooltip="Android 1: 3 @ +15.0%"/>
          </p:cNvPr>
          <p:cNvSpPr/>
          <p:nvPr/>
        </p:nvSpPr>
        <p:spPr>
          <a:xfrm>
            <a:off x="6093919" y="4612155"/>
            <a:ext cx="132709" cy="33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4" name="Rectangle 1093">
            <a:hlinkClick r:id="rId4" action="ppaction://hlinksldjump" tooltip="Other: 2 @ +23.0%"/>
          </p:cNvPr>
          <p:cNvSpPr/>
          <p:nvPr/>
        </p:nvSpPr>
        <p:spPr>
          <a:xfrm>
            <a:off x="6226627" y="4612155"/>
            <a:ext cx="68352" cy="33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5" name="Rectangle 1094">
            <a:hlinkClick r:id="rId4" action="ppaction://hlinksldjump" tooltip="Games: 43 @ +0.7%"/>
          </p:cNvPr>
          <p:cNvSpPr/>
          <p:nvPr/>
        </p:nvSpPr>
        <p:spPr>
          <a:xfrm>
            <a:off x="5035444" y="4102010"/>
            <a:ext cx="1272235" cy="556025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96" name="Rectangle 1095">
            <a:hlinkClick r:id="rId4" action="ppaction://hlinksldjump" tooltip="iOS 4: 67 @ -6.3%"/>
          </p:cNvPr>
          <p:cNvSpPr/>
          <p:nvPr/>
        </p:nvSpPr>
        <p:spPr>
          <a:xfrm>
            <a:off x="6320379" y="4114710"/>
            <a:ext cx="352831" cy="241471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7" name="Rectangle 1096">
            <a:hlinkClick r:id="rId4" action="ppaction://hlinksldjump" tooltip="Android 4: 64 @ +1.4%"/>
          </p:cNvPr>
          <p:cNvSpPr/>
          <p:nvPr/>
        </p:nvSpPr>
        <p:spPr>
          <a:xfrm>
            <a:off x="6673210" y="4114710"/>
            <a:ext cx="335540" cy="241471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8" name="Rectangle 1097">
            <a:hlinkClick r:id="rId4" action="ppaction://hlinksldjump" tooltip="Android 3: 59 @ -2.3%"/>
          </p:cNvPr>
          <p:cNvSpPr/>
          <p:nvPr/>
        </p:nvSpPr>
        <p:spPr>
          <a:xfrm>
            <a:off x="7008751" y="4114710"/>
            <a:ext cx="311870" cy="241471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9" name="Rectangle 1098">
            <a:hlinkClick r:id="rId4" action="ppaction://hlinksldjump" tooltip="iOS 5: 57 @ -0.3%"/>
          </p:cNvPr>
          <p:cNvSpPr/>
          <p:nvPr/>
        </p:nvSpPr>
        <p:spPr>
          <a:xfrm>
            <a:off x="6320379" y="4356181"/>
            <a:ext cx="460838" cy="157502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0" name="Rectangle 1099">
            <a:hlinkClick r:id="rId4" action="ppaction://hlinksldjump" tooltip="iOS 3: 48 @ +5.8%"/>
          </p:cNvPr>
          <p:cNvSpPr/>
          <p:nvPr/>
        </p:nvSpPr>
        <p:spPr>
          <a:xfrm>
            <a:off x="6320379" y="4513683"/>
            <a:ext cx="460838" cy="131652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1" name="Rectangle 1100">
            <a:hlinkClick r:id="rId4" action="ppaction://hlinksldjump" tooltip="Java ME: 40 @ -5.9%"/>
          </p:cNvPr>
          <p:cNvSpPr/>
          <p:nvPr/>
        </p:nvSpPr>
        <p:spPr>
          <a:xfrm>
            <a:off x="6781217" y="4356181"/>
            <a:ext cx="317444" cy="159053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2" name="Rectangle 1101">
            <a:hlinkClick r:id="rId4" action="ppaction://hlinksldjump" tooltip="Windows: 28 @ +16.3%"/>
          </p:cNvPr>
          <p:cNvSpPr/>
          <p:nvPr/>
        </p:nvSpPr>
        <p:spPr>
          <a:xfrm>
            <a:off x="7098661" y="4356181"/>
            <a:ext cx="221960" cy="1590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3" name="Rectangle 1102">
            <a:hlinkClick r:id="rId4" action="ppaction://hlinksldjump" tooltip="Android 2: 26 @ +14.0%"/>
          </p:cNvPr>
          <p:cNvSpPr/>
          <p:nvPr/>
        </p:nvSpPr>
        <p:spPr>
          <a:xfrm>
            <a:off x="6781217" y="4515234"/>
            <a:ext cx="255746" cy="1301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4" name="Rectangle 1103">
            <a:hlinkClick r:id="rId4" action="ppaction://hlinksldjump" tooltip="Black berry: 15 @ -13.9%"/>
          </p:cNvPr>
          <p:cNvSpPr/>
          <p:nvPr/>
        </p:nvSpPr>
        <p:spPr>
          <a:xfrm>
            <a:off x="7036963" y="4515234"/>
            <a:ext cx="243448" cy="7649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5" name="Rectangle 1104">
            <a:hlinkClick r:id="rId4" action="ppaction://hlinksldjump" tooltip="Symbian: 10 @ +11.7%"/>
          </p:cNvPr>
          <p:cNvSpPr/>
          <p:nvPr/>
        </p:nvSpPr>
        <p:spPr>
          <a:xfrm>
            <a:off x="7036963" y="4591733"/>
            <a:ext cx="243448" cy="536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6" name="Rectangle 1105">
            <a:hlinkClick r:id="rId4" action="ppaction://hlinksldjump" tooltip="Android 1: 3 @ +5.3%"/>
          </p:cNvPr>
          <p:cNvSpPr/>
          <p:nvPr/>
        </p:nvSpPr>
        <p:spPr>
          <a:xfrm>
            <a:off x="7280411" y="4515234"/>
            <a:ext cx="40209" cy="87642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7" name="Rectangle 1106">
            <a:hlinkClick r:id="rId4" action="ppaction://hlinksldjump" tooltip="Other: 1 @ -12.6%"/>
          </p:cNvPr>
          <p:cNvSpPr/>
          <p:nvPr/>
        </p:nvSpPr>
        <p:spPr>
          <a:xfrm>
            <a:off x="7280411" y="4602876"/>
            <a:ext cx="40209" cy="424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8" name="Rectangle 1107">
            <a:hlinkClick r:id="rId4" action="ppaction://hlinksldjump" tooltip="Education: 35 @ +0.2%"/>
          </p:cNvPr>
          <p:cNvSpPr/>
          <p:nvPr/>
        </p:nvSpPr>
        <p:spPr>
          <a:xfrm>
            <a:off x="6307679" y="4102010"/>
            <a:ext cx="1025642" cy="556025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9" name="Rectangle 1108">
            <a:hlinkClick r:id="rId4" action="ppaction://hlinksldjump" tooltip="Android 4: 57 @ +10.1%"/>
          </p:cNvPr>
          <p:cNvSpPr/>
          <p:nvPr/>
        </p:nvSpPr>
        <p:spPr>
          <a:xfrm>
            <a:off x="5048144" y="4670735"/>
            <a:ext cx="434239" cy="1656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0" name="Rectangle 1109">
            <a:hlinkClick r:id="rId4" action="ppaction://hlinksldjump" tooltip="iOS 4: 52 @ -5.2%"/>
          </p:cNvPr>
          <p:cNvSpPr/>
          <p:nvPr/>
        </p:nvSpPr>
        <p:spPr>
          <a:xfrm>
            <a:off x="5482383" y="4670735"/>
            <a:ext cx="391886" cy="165660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1" name="Rectangle 1110">
            <a:hlinkClick r:id="rId4" action="ppaction://hlinksldjump" tooltip="Android 3: 48 @ -1.2%"/>
          </p:cNvPr>
          <p:cNvSpPr/>
          <p:nvPr/>
        </p:nvSpPr>
        <p:spPr>
          <a:xfrm>
            <a:off x="5048144" y="4836395"/>
            <a:ext cx="333865" cy="180215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2" name="Rectangle 1111">
            <a:hlinkClick r:id="rId4" action="ppaction://hlinksldjump" tooltip="iOS 5: 45 @ -1.4%"/>
          </p:cNvPr>
          <p:cNvSpPr/>
          <p:nvPr/>
        </p:nvSpPr>
        <p:spPr>
          <a:xfrm>
            <a:off x="5048144" y="5016610"/>
            <a:ext cx="333865" cy="168181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3" name="Rectangle 1112">
            <a:hlinkClick r:id="rId4" action="ppaction://hlinksldjump" tooltip="Java ME: 37 @ +11.4%"/>
          </p:cNvPr>
          <p:cNvSpPr/>
          <p:nvPr/>
        </p:nvSpPr>
        <p:spPr>
          <a:xfrm>
            <a:off x="5382009" y="4836395"/>
            <a:ext cx="253002" cy="1847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4" name="Rectangle 1113">
            <a:hlinkClick r:id="rId4" action="ppaction://hlinksldjump" tooltip="iOS 3: 35 @ +1.6%"/>
          </p:cNvPr>
          <p:cNvSpPr/>
          <p:nvPr/>
        </p:nvSpPr>
        <p:spPr>
          <a:xfrm>
            <a:off x="5635011" y="4836395"/>
            <a:ext cx="239258" cy="184753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5" name="Rectangle 1114">
            <a:hlinkClick r:id="rId4" action="ppaction://hlinksldjump" tooltip="Windows: 22 @ +3.0%"/>
          </p:cNvPr>
          <p:cNvSpPr/>
          <p:nvPr/>
        </p:nvSpPr>
        <p:spPr>
          <a:xfrm>
            <a:off x="5382009" y="5021148"/>
            <a:ext cx="294657" cy="93952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>
            <a:hlinkClick r:id="rId4" action="ppaction://hlinksldjump" tooltip="Android 2: 16 @ -10.9%"/>
          </p:cNvPr>
          <p:cNvSpPr/>
          <p:nvPr/>
        </p:nvSpPr>
        <p:spPr>
          <a:xfrm>
            <a:off x="5382009" y="5115100"/>
            <a:ext cx="294657" cy="6969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7" name="Rectangle 1116">
            <a:hlinkClick r:id="rId4" action="ppaction://hlinksldjump" tooltip="Black berry: 14 @ +5.3%"/>
          </p:cNvPr>
          <p:cNvSpPr/>
          <p:nvPr/>
        </p:nvSpPr>
        <p:spPr>
          <a:xfrm>
            <a:off x="5676666" y="5021148"/>
            <a:ext cx="197603" cy="89367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8" name="Rectangle 1117">
            <a:hlinkClick r:id="rId4" action="ppaction://hlinksldjump" tooltip="Symbian: 9 @ +15.4%"/>
          </p:cNvPr>
          <p:cNvSpPr/>
          <p:nvPr/>
        </p:nvSpPr>
        <p:spPr>
          <a:xfrm>
            <a:off x="5676666" y="5110515"/>
            <a:ext cx="146094" cy="742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9" name="Rectangle 1118">
            <a:hlinkClick r:id="rId4" action="ppaction://hlinksldjump" tooltip="Android 1: 2 @ +1.3%"/>
          </p:cNvPr>
          <p:cNvSpPr/>
          <p:nvPr/>
        </p:nvSpPr>
        <p:spPr>
          <a:xfrm>
            <a:off x="5822760" y="5110515"/>
            <a:ext cx="51509" cy="48429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0" name="Rectangle 1119">
            <a:hlinkClick r:id="rId4" action="ppaction://hlinksldjump" tooltip="Other: 1 @ +4.6%"/>
          </p:cNvPr>
          <p:cNvSpPr/>
          <p:nvPr/>
        </p:nvSpPr>
        <p:spPr>
          <a:xfrm>
            <a:off x="5822760" y="5158945"/>
            <a:ext cx="51509" cy="25846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4" action="ppaction://hlinksldjump" tooltip="Tools: 28 @ +1.8%"/>
          </p:cNvPr>
          <p:cNvSpPr/>
          <p:nvPr/>
        </p:nvSpPr>
        <p:spPr>
          <a:xfrm>
            <a:off x="5035444" y="4658035"/>
            <a:ext cx="851525" cy="539456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22" name="Rectangle 1121">
            <a:hlinkClick r:id="rId4" action="ppaction://hlinksldjump" tooltip="Android 4: 45 @ +1.9%"/>
          </p:cNvPr>
          <p:cNvSpPr/>
          <p:nvPr/>
        </p:nvSpPr>
        <p:spPr>
          <a:xfrm>
            <a:off x="5048144" y="5210190"/>
            <a:ext cx="291931" cy="193608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3" name="Rectangle 1122">
            <a:hlinkClick r:id="rId4" action="ppaction://hlinksldjump" tooltip="iOS 4: 43 @ +6.4%"/>
          </p:cNvPr>
          <p:cNvSpPr/>
          <p:nvPr/>
        </p:nvSpPr>
        <p:spPr>
          <a:xfrm>
            <a:off x="5340075" y="5210190"/>
            <a:ext cx="275448" cy="193608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4" name="Rectangle 1123">
            <a:hlinkClick r:id="rId4" action="ppaction://hlinksldjump" tooltip="Android 3: 40 @ -0.3%"/>
          </p:cNvPr>
          <p:cNvSpPr/>
          <p:nvPr/>
        </p:nvSpPr>
        <p:spPr>
          <a:xfrm>
            <a:off x="5615523" y="5210190"/>
            <a:ext cx="258746" cy="193608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4" action="ppaction://hlinksldjump" tooltip="iOS 5: 36 @ +1.6%"/>
          </p:cNvPr>
          <p:cNvSpPr/>
          <p:nvPr/>
        </p:nvSpPr>
        <p:spPr>
          <a:xfrm>
            <a:off x="5048144" y="5403798"/>
            <a:ext cx="378608" cy="119288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26" name="Rectangle 1125">
            <a:hlinkClick r:id="rId4" action="ppaction://hlinksldjump" tooltip="iOS 3: 31 @ +4.1%"/>
          </p:cNvPr>
          <p:cNvSpPr/>
          <p:nvPr/>
        </p:nvSpPr>
        <p:spPr>
          <a:xfrm>
            <a:off x="5048144" y="5523086"/>
            <a:ext cx="378608" cy="102355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27" name="Rectangle 1126">
            <a:hlinkClick r:id="rId4" action="ppaction://hlinksldjump" tooltip="Java ME: 28 @ +3.0%"/>
          </p:cNvPr>
          <p:cNvSpPr/>
          <p:nvPr/>
        </p:nvSpPr>
        <p:spPr>
          <a:xfrm>
            <a:off x="5426752" y="5403798"/>
            <a:ext cx="251289" cy="140355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8" name="Rectangle 1127">
            <a:hlinkClick r:id="rId4" action="ppaction://hlinksldjump" tooltip="Windows: 16 @ -3.2%"/>
          </p:cNvPr>
          <p:cNvSpPr/>
          <p:nvPr/>
        </p:nvSpPr>
        <p:spPr>
          <a:xfrm>
            <a:off x="5426752" y="5544153"/>
            <a:ext cx="251289" cy="81288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9" name="Rectangle 1128">
            <a:hlinkClick r:id="rId4" action="ppaction://hlinksldjump" tooltip="Android 2: 14 @ -1.2%"/>
          </p:cNvPr>
          <p:cNvSpPr/>
          <p:nvPr/>
        </p:nvSpPr>
        <p:spPr>
          <a:xfrm>
            <a:off x="5678041" y="5403798"/>
            <a:ext cx="196228" cy="90748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0" name="Rectangle 1129">
            <a:hlinkClick r:id="rId4" action="ppaction://hlinksldjump" tooltip="Black berry: 11 @ +6.2%"/>
          </p:cNvPr>
          <p:cNvSpPr/>
          <p:nvPr/>
        </p:nvSpPr>
        <p:spPr>
          <a:xfrm>
            <a:off x="5678041" y="5494547"/>
            <a:ext cx="196228" cy="72400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4" action="ppaction://hlinksldjump" tooltip="Symbian: 6 @ +3.2%"/>
          </p:cNvPr>
          <p:cNvSpPr/>
          <p:nvPr/>
        </p:nvSpPr>
        <p:spPr>
          <a:xfrm>
            <a:off x="5678041" y="5566947"/>
            <a:ext cx="133228" cy="58494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2" name="Rectangle 1131">
            <a:hlinkClick r:id="rId4" action="ppaction://hlinksldjump" tooltip="Android 1: 2 @ +21.3%"/>
          </p:cNvPr>
          <p:cNvSpPr/>
          <p:nvPr/>
        </p:nvSpPr>
        <p:spPr>
          <a:xfrm>
            <a:off x="5811269" y="5566947"/>
            <a:ext cx="63000" cy="365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4" action="ppaction://hlinksldjump" tooltip="Other: 1 @ +39.6%"/>
          </p:cNvPr>
          <p:cNvSpPr/>
          <p:nvPr/>
        </p:nvSpPr>
        <p:spPr>
          <a:xfrm>
            <a:off x="5811269" y="5603456"/>
            <a:ext cx="63000" cy="219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4" action="ppaction://hlinksldjump" tooltip="Music + Video: 23 @ +2.5%"/>
          </p:cNvPr>
          <p:cNvSpPr/>
          <p:nvPr/>
        </p:nvSpPr>
        <p:spPr>
          <a:xfrm>
            <a:off x="5035444" y="5197490"/>
            <a:ext cx="851525" cy="440651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35" name="Rectangle 1134">
            <a:hlinkClick r:id="rId4" action="ppaction://hlinksldjump" tooltip="Android 4: 35 @ +1.6%"/>
          </p:cNvPr>
          <p:cNvSpPr/>
          <p:nvPr/>
        </p:nvSpPr>
        <p:spPr>
          <a:xfrm>
            <a:off x="5899669" y="4670735"/>
            <a:ext cx="245502" cy="173343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6" name="Rectangle 1135">
            <a:hlinkClick r:id="rId4" action="ppaction://hlinksldjump" tooltip="iOS 4: 34 @ +3.2%"/>
          </p:cNvPr>
          <p:cNvSpPr/>
          <p:nvPr/>
        </p:nvSpPr>
        <p:spPr>
          <a:xfrm>
            <a:off x="5899669" y="4844078"/>
            <a:ext cx="245502" cy="170736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7" name="Rectangle 1136">
            <a:hlinkClick r:id="rId4" action="ppaction://hlinksldjump" tooltip="Android 3: 32 @ -3.5%"/>
          </p:cNvPr>
          <p:cNvSpPr/>
          <p:nvPr/>
        </p:nvSpPr>
        <p:spPr>
          <a:xfrm>
            <a:off x="6145172" y="4670735"/>
            <a:ext cx="275732" cy="143277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4" action="ppaction://hlinksldjump" tooltip="iOS 5: 29 @ -2.8%"/>
          </p:cNvPr>
          <p:cNvSpPr/>
          <p:nvPr/>
        </p:nvSpPr>
        <p:spPr>
          <a:xfrm>
            <a:off x="6420904" y="4670735"/>
            <a:ext cx="250440" cy="14327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9" name="Rectangle 1138">
            <a:hlinkClick r:id="rId4" action="ppaction://hlinksldjump" tooltip="Java ME: 23 @ +8.8%"/>
          </p:cNvPr>
          <p:cNvSpPr/>
          <p:nvPr/>
        </p:nvSpPr>
        <p:spPr>
          <a:xfrm>
            <a:off x="6145172" y="4814012"/>
            <a:ext cx="278160" cy="102091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4" action="ppaction://hlinksldjump" tooltip="iOS 3: 22 @ -6.8%"/>
          </p:cNvPr>
          <p:cNvSpPr/>
          <p:nvPr/>
        </p:nvSpPr>
        <p:spPr>
          <a:xfrm>
            <a:off x="6145172" y="4916103"/>
            <a:ext cx="278160" cy="98711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1" name="Rectangle 1140">
            <a:hlinkClick r:id="rId4" action="ppaction://hlinksldjump" tooltip="Windows: 13 @ +2.7%"/>
          </p:cNvPr>
          <p:cNvSpPr/>
          <p:nvPr/>
        </p:nvSpPr>
        <p:spPr>
          <a:xfrm>
            <a:off x="6423332" y="4814012"/>
            <a:ext cx="128681" cy="121807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2" name="Rectangle 1141">
            <a:hlinkClick r:id="rId4" action="ppaction://hlinksldjump" tooltip="Android 2: 12 @ -2.8%"/>
          </p:cNvPr>
          <p:cNvSpPr/>
          <p:nvPr/>
        </p:nvSpPr>
        <p:spPr>
          <a:xfrm>
            <a:off x="6552013" y="4814012"/>
            <a:ext cx="119331" cy="12180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3" name="Rectangle 1142">
            <a:hlinkClick r:id="rId4" action="ppaction://hlinksldjump" tooltip="Black berry: 9 @ -2.3%"/>
          </p:cNvPr>
          <p:cNvSpPr/>
          <p:nvPr/>
        </p:nvSpPr>
        <p:spPr>
          <a:xfrm>
            <a:off x="6423332" y="4935819"/>
            <a:ext cx="132496" cy="78995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4" action="ppaction://hlinksldjump" tooltip="Symbian: 5 @ +6.9%"/>
          </p:cNvPr>
          <p:cNvSpPr/>
          <p:nvPr/>
        </p:nvSpPr>
        <p:spPr>
          <a:xfrm>
            <a:off x="6555828" y="4935819"/>
            <a:ext cx="115517" cy="58090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5" name="Rectangle 1144">
            <a:hlinkClick r:id="rId4" action="ppaction://hlinksldjump" tooltip="Android 1: 1 @ +1.5%"/>
          </p:cNvPr>
          <p:cNvSpPr/>
          <p:nvPr/>
        </p:nvSpPr>
        <p:spPr>
          <a:xfrm>
            <a:off x="6555828" y="4993909"/>
            <a:ext cx="80143" cy="20905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4" action="ppaction://hlinksldjump" tooltip="Other: 1 @ -18.4%"/>
          </p:cNvPr>
          <p:cNvSpPr/>
          <p:nvPr/>
        </p:nvSpPr>
        <p:spPr>
          <a:xfrm>
            <a:off x="6635971" y="4993909"/>
            <a:ext cx="35373" cy="209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4" action="ppaction://hlinksldjump" tooltip="Photo: 18 @ -0.1%"/>
          </p:cNvPr>
          <p:cNvSpPr/>
          <p:nvPr/>
        </p:nvSpPr>
        <p:spPr>
          <a:xfrm>
            <a:off x="5886969" y="4658035"/>
            <a:ext cx="797075" cy="36947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48" name="Rectangle 1147">
            <a:hlinkClick r:id="rId4" action="ppaction://hlinksldjump" tooltip="Android 4: 29 @ -1.6%"/>
          </p:cNvPr>
          <p:cNvSpPr/>
          <p:nvPr/>
        </p:nvSpPr>
        <p:spPr>
          <a:xfrm>
            <a:off x="6696744" y="4670735"/>
            <a:ext cx="322616" cy="10889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49" name="Rectangle 1148">
            <a:hlinkClick r:id="rId4" action="ppaction://hlinksldjump" tooltip="Android 3: 27 @ +6.4%"/>
          </p:cNvPr>
          <p:cNvSpPr/>
          <p:nvPr/>
        </p:nvSpPr>
        <p:spPr>
          <a:xfrm>
            <a:off x="7019361" y="4670735"/>
            <a:ext cx="301260" cy="108894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4" action="ppaction://hlinksldjump" tooltip="iOS 4: 27 @ +11.3%"/>
          </p:cNvPr>
          <p:cNvSpPr/>
          <p:nvPr/>
        </p:nvSpPr>
        <p:spPr>
          <a:xfrm>
            <a:off x="6696744" y="4779629"/>
            <a:ext cx="258602" cy="1266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4" action="ppaction://hlinksldjump" tooltip="iOS 5: 23 @ -1.3%"/>
          </p:cNvPr>
          <p:cNvSpPr/>
          <p:nvPr/>
        </p:nvSpPr>
        <p:spPr>
          <a:xfrm>
            <a:off x="6696744" y="4906248"/>
            <a:ext cx="258602" cy="108566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hlinkClick r:id="rId4" action="ppaction://hlinksldjump" tooltip="iOS 3: 19 @ +4.9%"/>
          </p:cNvPr>
          <p:cNvSpPr/>
          <p:nvPr/>
        </p:nvSpPr>
        <p:spPr>
          <a:xfrm>
            <a:off x="6955346" y="4779629"/>
            <a:ext cx="187838" cy="122519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4" action="ppaction://hlinksldjump" tooltip="Java ME: 18 @ +8.2%"/>
          </p:cNvPr>
          <p:cNvSpPr/>
          <p:nvPr/>
        </p:nvSpPr>
        <p:spPr>
          <a:xfrm>
            <a:off x="7143184" y="4779629"/>
            <a:ext cx="177436" cy="122519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>
            <a:hlinkClick r:id="rId4" action="ppaction://hlinksldjump" tooltip="Windows: 11 @ +0.1%"/>
          </p:cNvPr>
          <p:cNvSpPr/>
          <p:nvPr/>
        </p:nvSpPr>
        <p:spPr>
          <a:xfrm>
            <a:off x="6955346" y="4902148"/>
            <a:ext cx="217292" cy="61428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4" action="ppaction://hlinksldjump" tooltip="Android 2: 9 @ +3.2%"/>
          </p:cNvPr>
          <p:cNvSpPr/>
          <p:nvPr/>
        </p:nvSpPr>
        <p:spPr>
          <a:xfrm>
            <a:off x="6955346" y="4963576"/>
            <a:ext cx="217292" cy="51238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hlinkClick r:id="rId4" action="ppaction://hlinksldjump" tooltip="Black berry: 7 @ +6.9%"/>
          </p:cNvPr>
          <p:cNvSpPr/>
          <p:nvPr/>
        </p:nvSpPr>
        <p:spPr>
          <a:xfrm>
            <a:off x="7172638" y="4902148"/>
            <a:ext cx="147982" cy="61342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4" action="ppaction://hlinksldjump" tooltip="Symbian: 4 @ -0.8%"/>
          </p:cNvPr>
          <p:cNvSpPr/>
          <p:nvPr/>
        </p:nvSpPr>
        <p:spPr>
          <a:xfrm>
            <a:off x="7172638" y="4963490"/>
            <a:ext cx="104924" cy="51324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8" name="Rectangle 1157">
            <a:hlinkClick r:id="rId4" action="ppaction://hlinksldjump" tooltip="Android 1: 1 @ +12.5%"/>
          </p:cNvPr>
          <p:cNvSpPr/>
          <p:nvPr/>
        </p:nvSpPr>
        <p:spPr>
          <a:xfrm>
            <a:off x="7277562" y="4963490"/>
            <a:ext cx="43058" cy="331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4" action="ppaction://hlinksldjump" tooltip="Other: 1 @ +11.5%"/>
          </p:cNvPr>
          <p:cNvSpPr/>
          <p:nvPr/>
        </p:nvSpPr>
        <p:spPr>
          <a:xfrm>
            <a:off x="7277562" y="4996635"/>
            <a:ext cx="43058" cy="181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4" action="ppaction://hlinksldjump" tooltip="Business: 15 @ +4.0%"/>
          </p:cNvPr>
          <p:cNvSpPr/>
          <p:nvPr/>
        </p:nvSpPr>
        <p:spPr>
          <a:xfrm>
            <a:off x="6684044" y="4658035"/>
            <a:ext cx="649276" cy="369479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61" name="Rectangle 1160">
            <a:hlinkClick r:id="rId4" action="ppaction://hlinksldjump" tooltip="Android 4: 23 @ +8.3%"/>
          </p:cNvPr>
          <p:cNvSpPr/>
          <p:nvPr/>
        </p:nvSpPr>
        <p:spPr>
          <a:xfrm>
            <a:off x="5899669" y="5040214"/>
            <a:ext cx="280032" cy="98429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4" action="ppaction://hlinksldjump" tooltip="iOS 4: 21 @ +4.1%"/>
          </p:cNvPr>
          <p:cNvSpPr/>
          <p:nvPr/>
        </p:nvSpPr>
        <p:spPr>
          <a:xfrm>
            <a:off x="6179701" y="5040214"/>
            <a:ext cx="256504" cy="98429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4" action="ppaction://hlinksldjump" tooltip="Android 3: 21 @ +0.8%"/>
          </p:cNvPr>
          <p:cNvSpPr/>
          <p:nvPr/>
        </p:nvSpPr>
        <p:spPr>
          <a:xfrm>
            <a:off x="5899669" y="5138643"/>
            <a:ext cx="227912" cy="109403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4" action="ppaction://hlinksldjump" tooltip="iOS 5: 19 @ +1.3%"/>
          </p:cNvPr>
          <p:cNvSpPr/>
          <p:nvPr/>
        </p:nvSpPr>
        <p:spPr>
          <a:xfrm>
            <a:off x="5899669" y="5248046"/>
            <a:ext cx="227912" cy="100338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5" name="Rectangle 1164">
            <a:hlinkClick r:id="rId4" action="ppaction://hlinksldjump" tooltip="iOS 3: 15 @ +6.6%"/>
          </p:cNvPr>
          <p:cNvSpPr/>
          <p:nvPr/>
        </p:nvSpPr>
        <p:spPr>
          <a:xfrm>
            <a:off x="6127581" y="5138643"/>
            <a:ext cx="168722" cy="110082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4" action="ppaction://hlinksldjump" tooltip="Java ME: 13 @ -9.8%"/>
          </p:cNvPr>
          <p:cNvSpPr/>
          <p:nvPr/>
        </p:nvSpPr>
        <p:spPr>
          <a:xfrm>
            <a:off x="6296303" y="5138643"/>
            <a:ext cx="139903" cy="110082"/>
          </a:xfrm>
          <a:prstGeom prst="rect">
            <a:avLst/>
          </a:prstGeom>
          <a:solidFill>
            <a:srgbClr val="FF0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7" name="Rectangle 1166">
            <a:hlinkClick r:id="rId4" action="ppaction://hlinksldjump" tooltip="Windows: 8 @ -0.4%"/>
          </p:cNvPr>
          <p:cNvSpPr/>
          <p:nvPr/>
        </p:nvSpPr>
        <p:spPr>
          <a:xfrm>
            <a:off x="6127581" y="5248725"/>
            <a:ext cx="189247" cy="52482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8" name="Rectangle 1167">
            <a:hlinkClick r:id="rId4" action="ppaction://hlinksldjump" tooltip="Android 2: 7 @ +7.6%"/>
          </p:cNvPr>
          <p:cNvSpPr/>
          <p:nvPr/>
        </p:nvSpPr>
        <p:spPr>
          <a:xfrm>
            <a:off x="6127581" y="5301207"/>
            <a:ext cx="189247" cy="47177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4" action="ppaction://hlinksldjump" tooltip="Black berry: 5 @ -9.9%"/>
          </p:cNvPr>
          <p:cNvSpPr/>
          <p:nvPr/>
        </p:nvSpPr>
        <p:spPr>
          <a:xfrm>
            <a:off x="6316829" y="5248725"/>
            <a:ext cx="119377" cy="52038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0" name="Rectangle 1169">
            <a:hlinkClick r:id="rId4" action="ppaction://hlinksldjump" tooltip="Symbian: 3 @ +2.1%"/>
          </p:cNvPr>
          <p:cNvSpPr/>
          <p:nvPr/>
        </p:nvSpPr>
        <p:spPr>
          <a:xfrm>
            <a:off x="6316829" y="5300763"/>
            <a:ext cx="86035" cy="47621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1" name="Rectangle 1170">
            <a:hlinkClick r:id="rId4" action="ppaction://hlinksldjump" tooltip="Android 1: 1 @ -12.3%"/>
          </p:cNvPr>
          <p:cNvSpPr/>
          <p:nvPr/>
        </p:nvSpPr>
        <p:spPr>
          <a:xfrm>
            <a:off x="6402864" y="5300763"/>
            <a:ext cx="33342" cy="3012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4" action="ppaction://hlinksldjump" tooltip="Other: 0 @ -10.1%"/>
          </p:cNvPr>
          <p:cNvSpPr/>
          <p:nvPr/>
        </p:nvSpPr>
        <p:spPr>
          <a:xfrm>
            <a:off x="6402864" y="5330885"/>
            <a:ext cx="33342" cy="1749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4" action="ppaction://hlinksldjump" tooltip="Entertainment: 11 @ +1.8%"/>
          </p:cNvPr>
          <p:cNvSpPr/>
          <p:nvPr/>
        </p:nvSpPr>
        <p:spPr>
          <a:xfrm>
            <a:off x="5886969" y="5027514"/>
            <a:ext cx="561937" cy="333570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74" name="Rectangle 1173">
            <a:hlinkClick r:id="rId4" action="ppaction://hlinksldjump" tooltip="iOS 4: 18 @ +13.1%"/>
          </p:cNvPr>
          <p:cNvSpPr/>
          <p:nvPr/>
        </p:nvSpPr>
        <p:spPr>
          <a:xfrm>
            <a:off x="5899669" y="5373784"/>
            <a:ext cx="253404" cy="862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4" action="ppaction://hlinksldjump" tooltip="Android 3: 18 @ +9.5%"/>
          </p:cNvPr>
          <p:cNvSpPr/>
          <p:nvPr/>
        </p:nvSpPr>
        <p:spPr>
          <a:xfrm>
            <a:off x="5899669" y="5460043"/>
            <a:ext cx="253404" cy="84109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4" action="ppaction://hlinksldjump" tooltip="iOS 5: 17 @ +14.6%"/>
          </p:cNvPr>
          <p:cNvSpPr/>
          <p:nvPr/>
        </p:nvSpPr>
        <p:spPr>
          <a:xfrm>
            <a:off x="5899669" y="5544152"/>
            <a:ext cx="253404" cy="812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4" action="ppaction://hlinksldjump" tooltip="Android 4: 17 @ +5.1%"/>
          </p:cNvPr>
          <p:cNvSpPr/>
          <p:nvPr/>
        </p:nvSpPr>
        <p:spPr>
          <a:xfrm>
            <a:off x="6153073" y="5373784"/>
            <a:ext cx="165188" cy="122057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8" name="Rectangle 1177">
            <a:hlinkClick r:id="rId4" action="ppaction://hlinksldjump" tooltip="iOS 3: 12 @ -3.4%"/>
          </p:cNvPr>
          <p:cNvSpPr/>
          <p:nvPr/>
        </p:nvSpPr>
        <p:spPr>
          <a:xfrm>
            <a:off x="6318261" y="5373784"/>
            <a:ext cx="117945" cy="122057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9" name="Rectangle 1178">
            <a:hlinkClick r:id="rId4" action="ppaction://hlinksldjump" tooltip="Java ME: 11 @ +32.9%"/>
          </p:cNvPr>
          <p:cNvSpPr/>
          <p:nvPr/>
        </p:nvSpPr>
        <p:spPr>
          <a:xfrm>
            <a:off x="6153073" y="5495841"/>
            <a:ext cx="158350" cy="846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0" name="Rectangle 1179">
            <a:hlinkClick r:id="rId4" action="ppaction://hlinksldjump" tooltip="Windows: 6 @ -11.1%"/>
          </p:cNvPr>
          <p:cNvSpPr/>
          <p:nvPr/>
        </p:nvSpPr>
        <p:spPr>
          <a:xfrm>
            <a:off x="6153073" y="5580506"/>
            <a:ext cx="158350" cy="4493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1" name="Rectangle 1180">
            <a:hlinkClick r:id="rId4" action="ppaction://hlinksldjump" tooltip="Android 2: 6 @ +8.8%"/>
          </p:cNvPr>
          <p:cNvSpPr/>
          <p:nvPr/>
        </p:nvSpPr>
        <p:spPr>
          <a:xfrm>
            <a:off x="6311423" y="5495841"/>
            <a:ext cx="124782" cy="55672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4" action="ppaction://hlinksldjump" tooltip="Black berry: 4 @ +7.1%"/>
          </p:cNvPr>
          <p:cNvSpPr/>
          <p:nvPr/>
        </p:nvSpPr>
        <p:spPr>
          <a:xfrm>
            <a:off x="6311423" y="5551513"/>
            <a:ext cx="124782" cy="39851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3" name="Rectangle 1182">
            <a:hlinkClick r:id="rId4" action="ppaction://hlinksldjump" tooltip="Symbian: 3 @ +5.8%"/>
          </p:cNvPr>
          <p:cNvSpPr/>
          <p:nvPr/>
        </p:nvSpPr>
        <p:spPr>
          <a:xfrm>
            <a:off x="6311423" y="5591364"/>
            <a:ext cx="90122" cy="34077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Rectangle 1183">
            <a:hlinkClick r:id="rId4" action="ppaction://hlinksldjump" tooltip="Android 1: 1 @ +4.1%"/>
          </p:cNvPr>
          <p:cNvSpPr/>
          <p:nvPr/>
        </p:nvSpPr>
        <p:spPr>
          <a:xfrm>
            <a:off x="6401545" y="5591364"/>
            <a:ext cx="34660" cy="21540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4" action="ppaction://hlinksldjump" tooltip="Other: 0 @ +26.4%"/>
          </p:cNvPr>
          <p:cNvSpPr/>
          <p:nvPr/>
        </p:nvSpPr>
        <p:spPr>
          <a:xfrm>
            <a:off x="6401545" y="5612904"/>
            <a:ext cx="34660" cy="125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4" action="ppaction://hlinksldjump" tooltip="Travel: 10 @ +9.0%"/>
          </p:cNvPr>
          <p:cNvSpPr/>
          <p:nvPr/>
        </p:nvSpPr>
        <p:spPr>
          <a:xfrm>
            <a:off x="5886969" y="5361084"/>
            <a:ext cx="561937" cy="277057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87" name="Rectangle 1186">
            <a:hlinkClick r:id="rId4" action="ppaction://hlinksldjump" tooltip="Android 4: 15 @ +2.6%"/>
          </p:cNvPr>
          <p:cNvSpPr/>
          <p:nvPr/>
        </p:nvSpPr>
        <p:spPr>
          <a:xfrm>
            <a:off x="6461606" y="5040214"/>
            <a:ext cx="213483" cy="80491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4" action="ppaction://hlinksldjump" tooltip="Android 3: 13 @ +3.9%"/>
          </p:cNvPr>
          <p:cNvSpPr/>
          <p:nvPr/>
        </p:nvSpPr>
        <p:spPr>
          <a:xfrm>
            <a:off x="6461606" y="5120705"/>
            <a:ext cx="213483" cy="69971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4" action="ppaction://hlinksldjump" tooltip="iOS 4: 12 @ -15.7%"/>
          </p:cNvPr>
          <p:cNvSpPr/>
          <p:nvPr/>
        </p:nvSpPr>
        <p:spPr>
          <a:xfrm>
            <a:off x="6461606" y="5190676"/>
            <a:ext cx="213483" cy="6609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4" action="ppaction://hlinksldjump" tooltip="iOS 5: 12 @ -4.9%"/>
          </p:cNvPr>
          <p:cNvSpPr/>
          <p:nvPr/>
        </p:nvSpPr>
        <p:spPr>
          <a:xfrm>
            <a:off x="6675089" y="5040214"/>
            <a:ext cx="137018" cy="97096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Rectangle 1190">
            <a:hlinkClick r:id="rId4" action="ppaction://hlinksldjump" tooltip="iOS 3: 10 @ +3.7%"/>
          </p:cNvPr>
          <p:cNvSpPr/>
          <p:nvPr/>
        </p:nvSpPr>
        <p:spPr>
          <a:xfrm>
            <a:off x="6812107" y="5040214"/>
            <a:ext cx="113178" cy="97096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2" name="Rectangle 1191">
            <a:hlinkClick r:id="rId4" action="ppaction://hlinksldjump" tooltip="Java ME: 9 @ -2.1%"/>
          </p:cNvPr>
          <p:cNvSpPr/>
          <p:nvPr/>
        </p:nvSpPr>
        <p:spPr>
          <a:xfrm>
            <a:off x="6675089" y="5137310"/>
            <a:ext cx="140891" cy="74475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3" name="Rectangle 1192">
            <a:hlinkClick r:id="rId4" action="ppaction://hlinksldjump" tooltip="Windows: 5 @ +4.0%"/>
          </p:cNvPr>
          <p:cNvSpPr/>
          <p:nvPr/>
        </p:nvSpPr>
        <p:spPr>
          <a:xfrm>
            <a:off x="6675089" y="5211785"/>
            <a:ext cx="140891" cy="44987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4" name="Rectangle 1193">
            <a:hlinkClick r:id="rId4" action="ppaction://hlinksldjump" tooltip="Android 2: 5 @ +1.9%"/>
          </p:cNvPr>
          <p:cNvSpPr/>
          <p:nvPr/>
        </p:nvSpPr>
        <p:spPr>
          <a:xfrm>
            <a:off x="6815980" y="5137310"/>
            <a:ext cx="109306" cy="50504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5" name="Rectangle 1194">
            <a:hlinkClick r:id="rId4" action="ppaction://hlinksldjump" tooltip="Black berry: 4 @ +6.3%"/>
          </p:cNvPr>
          <p:cNvSpPr/>
          <p:nvPr/>
        </p:nvSpPr>
        <p:spPr>
          <a:xfrm>
            <a:off x="6815980" y="5187814"/>
            <a:ext cx="109306" cy="37284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6" name="Rectangle 1195">
            <a:hlinkClick r:id="rId4" action="ppaction://hlinksldjump" tooltip="Symbian: 2 @ +18.4%"/>
          </p:cNvPr>
          <p:cNvSpPr/>
          <p:nvPr/>
        </p:nvSpPr>
        <p:spPr>
          <a:xfrm>
            <a:off x="6815980" y="5225098"/>
            <a:ext cx="79905" cy="316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4" action="ppaction://hlinksldjump" tooltip="Android 1: 1 @ -3.5%"/>
          </p:cNvPr>
          <p:cNvSpPr/>
          <p:nvPr/>
        </p:nvSpPr>
        <p:spPr>
          <a:xfrm>
            <a:off x="6895885" y="5225098"/>
            <a:ext cx="29400" cy="2069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4" action="ppaction://hlinksldjump" tooltip="Other: 0 @ +16.2%"/>
          </p:cNvPr>
          <p:cNvSpPr/>
          <p:nvPr/>
        </p:nvSpPr>
        <p:spPr>
          <a:xfrm>
            <a:off x="6895885" y="5245795"/>
            <a:ext cx="29400" cy="109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4" action="ppaction://hlinksldjump" tooltip="Family: 7 @ -1.1%"/>
          </p:cNvPr>
          <p:cNvSpPr/>
          <p:nvPr/>
        </p:nvSpPr>
        <p:spPr>
          <a:xfrm>
            <a:off x="6448906" y="5027514"/>
            <a:ext cx="489079" cy="241957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00" name="Rectangle 1199">
            <a:hlinkClick r:id="rId4" action="ppaction://hlinksldjump" tooltip="Android 3: 12 @ +21.2%"/>
          </p:cNvPr>
          <p:cNvSpPr/>
          <p:nvPr/>
        </p:nvSpPr>
        <p:spPr>
          <a:xfrm>
            <a:off x="6950685" y="5040214"/>
            <a:ext cx="196122" cy="678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4" action="ppaction://hlinksldjump" tooltip="Android 4: 10 @ -5.9%"/>
          </p:cNvPr>
          <p:cNvSpPr/>
          <p:nvPr/>
        </p:nvSpPr>
        <p:spPr>
          <a:xfrm>
            <a:off x="7146808" y="5040214"/>
            <a:ext cx="173813" cy="67884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4" action="ppaction://hlinksldjump" tooltip="iOS 4: 10 @ +3.4%"/>
          </p:cNvPr>
          <p:cNvSpPr/>
          <p:nvPr/>
        </p:nvSpPr>
        <p:spPr>
          <a:xfrm>
            <a:off x="6950685" y="5108098"/>
            <a:ext cx="154660" cy="75476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3" name="Rectangle 1202">
            <a:hlinkClick r:id="rId4" action="ppaction://hlinksldjump" tooltip="iOS 5: 10 @ +8.9%"/>
          </p:cNvPr>
          <p:cNvSpPr/>
          <p:nvPr/>
        </p:nvSpPr>
        <p:spPr>
          <a:xfrm>
            <a:off x="6950685" y="5183574"/>
            <a:ext cx="154660" cy="73198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4" action="ppaction://hlinksldjump" tooltip="Java ME: 7 @ +5.5%"/>
          </p:cNvPr>
          <p:cNvSpPr/>
          <p:nvPr/>
        </p:nvSpPr>
        <p:spPr>
          <a:xfrm>
            <a:off x="7105345" y="5108098"/>
            <a:ext cx="109058" cy="78274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5" name="Rectangle 1204">
            <a:hlinkClick r:id="rId4" action="ppaction://hlinksldjump" tooltip="iOS 3: 7 @ +0.3%"/>
          </p:cNvPr>
          <p:cNvSpPr/>
          <p:nvPr/>
        </p:nvSpPr>
        <p:spPr>
          <a:xfrm>
            <a:off x="7214403" y="5108098"/>
            <a:ext cx="106217" cy="78274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6" name="Rectangle 1205">
            <a:hlinkClick r:id="rId4" action="ppaction://hlinksldjump" tooltip="Windows: 5 @ +11.5%"/>
          </p:cNvPr>
          <p:cNvSpPr/>
          <p:nvPr/>
        </p:nvSpPr>
        <p:spPr>
          <a:xfrm>
            <a:off x="7105345" y="5186372"/>
            <a:ext cx="135996" cy="385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7" name="Rectangle 1206">
            <a:hlinkClick r:id="rId4" action="ppaction://hlinksldjump" tooltip="Android 2: 4 @ -6.2%"/>
          </p:cNvPr>
          <p:cNvSpPr/>
          <p:nvPr/>
        </p:nvSpPr>
        <p:spPr>
          <a:xfrm>
            <a:off x="7105345" y="5224886"/>
            <a:ext cx="135996" cy="31885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4" action="ppaction://hlinksldjump" tooltip="Black berry: 2 @ -9.2%"/>
          </p:cNvPr>
          <p:cNvSpPr/>
          <p:nvPr/>
        </p:nvSpPr>
        <p:spPr>
          <a:xfrm>
            <a:off x="7241341" y="5186372"/>
            <a:ext cx="79280" cy="35484"/>
          </a:xfrm>
          <a:prstGeom prst="rect">
            <a:avLst/>
          </a:prstGeom>
          <a:solidFill>
            <a:srgbClr val="FF1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9" name="Rectangle 1208">
            <a:hlinkClick r:id="rId4" action="ppaction://hlinksldjump" tooltip="Symbian: 2 @ -10.7%"/>
          </p:cNvPr>
          <p:cNvSpPr/>
          <p:nvPr/>
        </p:nvSpPr>
        <p:spPr>
          <a:xfrm>
            <a:off x="7241341" y="5221856"/>
            <a:ext cx="53884" cy="3491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4" action="ppaction://hlinksldjump" tooltip="Android 1: 1 @ +54.9%"/>
          </p:cNvPr>
          <p:cNvSpPr/>
          <p:nvPr/>
        </p:nvSpPr>
        <p:spPr>
          <a:xfrm>
            <a:off x="7295225" y="5221856"/>
            <a:ext cx="25396" cy="255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4" action="ppaction://hlinksldjump" tooltip="Other: 0 @ +7.5%"/>
          </p:cNvPr>
          <p:cNvSpPr/>
          <p:nvPr/>
        </p:nvSpPr>
        <p:spPr>
          <a:xfrm>
            <a:off x="7295225" y="5247433"/>
            <a:ext cx="25396" cy="9338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4" action="ppaction://hlinksldjump" tooltip="Weather: 6 @ +4.4%"/>
          </p:cNvPr>
          <p:cNvSpPr/>
          <p:nvPr/>
        </p:nvSpPr>
        <p:spPr>
          <a:xfrm>
            <a:off x="6937985" y="5027514"/>
            <a:ext cx="395336" cy="241957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13" name="Rectangle 1212">
            <a:hlinkClick r:id="rId4" action="ppaction://hlinksldjump" tooltip="Android 4: 9 @ -8.4%"/>
          </p:cNvPr>
          <p:cNvSpPr/>
          <p:nvPr/>
        </p:nvSpPr>
        <p:spPr>
          <a:xfrm>
            <a:off x="6461606" y="5282171"/>
            <a:ext cx="162628" cy="63222"/>
          </a:xfrm>
          <a:prstGeom prst="rect">
            <a:avLst/>
          </a:prstGeom>
          <a:solidFill>
            <a:srgbClr val="FF2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4" name="Rectangle 1213">
            <a:hlinkClick r:id="rId4" action="ppaction://hlinksldjump" tooltip="iOS 4: 9 @ -8.2%"/>
          </p:cNvPr>
          <p:cNvSpPr/>
          <p:nvPr/>
        </p:nvSpPr>
        <p:spPr>
          <a:xfrm>
            <a:off x="6461606" y="5345393"/>
            <a:ext cx="162628" cy="60541"/>
          </a:xfrm>
          <a:prstGeom prst="rect">
            <a:avLst/>
          </a:prstGeom>
          <a:solidFill>
            <a:srgbClr val="FF2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4" action="ppaction://hlinksldjump" tooltip="Android 3: 8 @ -3.4%"/>
          </p:cNvPr>
          <p:cNvSpPr/>
          <p:nvPr/>
        </p:nvSpPr>
        <p:spPr>
          <a:xfrm>
            <a:off x="6461606" y="5405934"/>
            <a:ext cx="162628" cy="56141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4" action="ppaction://hlinksldjump" tooltip="iOS 5: 8 @ +13.2%"/>
          </p:cNvPr>
          <p:cNvSpPr/>
          <p:nvPr/>
        </p:nvSpPr>
        <p:spPr>
          <a:xfrm>
            <a:off x="6624234" y="5282171"/>
            <a:ext cx="108297" cy="81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4" action="ppaction://hlinksldjump" tooltip="iOS 3: 7 @ +12.1%"/>
          </p:cNvPr>
          <p:cNvSpPr/>
          <p:nvPr/>
        </p:nvSpPr>
        <p:spPr>
          <a:xfrm>
            <a:off x="6732531" y="5282171"/>
            <a:ext cx="95048" cy="81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8" name="Rectangle 1217">
            <a:hlinkClick r:id="rId4" action="ppaction://hlinksldjump" tooltip="Java ME: 7 @ +15.7%"/>
          </p:cNvPr>
          <p:cNvSpPr/>
          <p:nvPr/>
        </p:nvSpPr>
        <p:spPr>
          <a:xfrm>
            <a:off x="6624234" y="5363483"/>
            <a:ext cx="116676" cy="622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9" name="Rectangle 1218">
            <a:hlinkClick r:id="rId4" action="ppaction://hlinksldjump" tooltip="Windows: 4 @ +13.2%"/>
          </p:cNvPr>
          <p:cNvSpPr/>
          <p:nvPr/>
        </p:nvSpPr>
        <p:spPr>
          <a:xfrm>
            <a:off x="6624234" y="5425706"/>
            <a:ext cx="116676" cy="363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0" name="Rectangle 1219">
            <a:hlinkClick r:id="rId4" action="ppaction://hlinksldjump" tooltip="Android 2: 3 @ -5.5%"/>
          </p:cNvPr>
          <p:cNvSpPr/>
          <p:nvPr/>
        </p:nvSpPr>
        <p:spPr>
          <a:xfrm>
            <a:off x="6740910" y="5363483"/>
            <a:ext cx="86669" cy="39366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1" name="Rectangle 1220">
            <a:hlinkClick r:id="rId4" action="ppaction://hlinksldjump" tooltip="Black berry: 3 @ +4.1%"/>
          </p:cNvPr>
          <p:cNvSpPr/>
          <p:nvPr/>
        </p:nvSpPr>
        <p:spPr>
          <a:xfrm>
            <a:off x="6740910" y="5402849"/>
            <a:ext cx="86669" cy="33497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4" action="ppaction://hlinksldjump" tooltip="Symbian: 1 @ +0.7%"/>
          </p:cNvPr>
          <p:cNvSpPr/>
          <p:nvPr/>
        </p:nvSpPr>
        <p:spPr>
          <a:xfrm>
            <a:off x="6740910" y="5436346"/>
            <a:ext cx="62004" cy="25729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4" action="ppaction://hlinksldjump" tooltip="Android 1: 0 @ +21.3%"/>
          </p:cNvPr>
          <p:cNvSpPr/>
          <p:nvPr/>
        </p:nvSpPr>
        <p:spPr>
          <a:xfrm>
            <a:off x="6802914" y="5436346"/>
            <a:ext cx="24665" cy="201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4" action="ppaction://hlinksldjump" tooltip="Other: 0 @ -36.7%"/>
          </p:cNvPr>
          <p:cNvSpPr/>
          <p:nvPr/>
        </p:nvSpPr>
        <p:spPr>
          <a:xfrm>
            <a:off x="6802914" y="5456541"/>
            <a:ext cx="24665" cy="553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4" action="ppaction://hlinksldjump" tooltip="Social: 5 @ +1.7%"/>
          </p:cNvPr>
          <p:cNvSpPr/>
          <p:nvPr/>
        </p:nvSpPr>
        <p:spPr>
          <a:xfrm>
            <a:off x="6448906" y="5269471"/>
            <a:ext cx="391373" cy="205304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26" name="Rectangle 1225">
            <a:hlinkClick r:id="rId4" action="ppaction://hlinksldjump" tooltip="Android 4: 7 @ +1.6%"/>
          </p:cNvPr>
          <p:cNvSpPr/>
          <p:nvPr/>
        </p:nvSpPr>
        <p:spPr>
          <a:xfrm>
            <a:off x="6461606" y="5487475"/>
            <a:ext cx="114110" cy="69102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4" action="ppaction://hlinksldjump" tooltip="iOS 4: 7 @ +8.6%"/>
          </p:cNvPr>
          <p:cNvSpPr/>
          <p:nvPr/>
        </p:nvSpPr>
        <p:spPr>
          <a:xfrm>
            <a:off x="6461606" y="5556577"/>
            <a:ext cx="114110" cy="68864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4" action="ppaction://hlinksldjump" tooltip="Android 3: 7 @ +19.5%"/>
          </p:cNvPr>
          <p:cNvSpPr/>
          <p:nvPr/>
        </p:nvSpPr>
        <p:spPr>
          <a:xfrm>
            <a:off x="6575716" y="5487475"/>
            <a:ext cx="134898" cy="571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4" action="ppaction://hlinksldjump" tooltip="iOS 5: 6 @ -7.3%"/>
          </p:cNvPr>
          <p:cNvSpPr/>
          <p:nvPr/>
        </p:nvSpPr>
        <p:spPr>
          <a:xfrm>
            <a:off x="6710614" y="5487475"/>
            <a:ext cx="116965" cy="57134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4" action="ppaction://hlinksldjump" tooltip="Java ME: 5 @ +18.6%"/>
          </p:cNvPr>
          <p:cNvSpPr/>
          <p:nvPr/>
        </p:nvSpPr>
        <p:spPr>
          <a:xfrm>
            <a:off x="6575716" y="5544609"/>
            <a:ext cx="137782" cy="414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1" name="Rectangle 1230">
            <a:hlinkClick r:id="rId4" action="ppaction://hlinksldjump" tooltip="iOS 3: 5 @ +10.5%"/>
          </p:cNvPr>
          <p:cNvSpPr/>
          <p:nvPr/>
        </p:nvSpPr>
        <p:spPr>
          <a:xfrm>
            <a:off x="6575716" y="5586081"/>
            <a:ext cx="137782" cy="393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2" name="Rectangle 1231">
            <a:hlinkClick r:id="rId4" action="ppaction://hlinksldjump" tooltip="Windows: 3 @ -9.0%"/>
          </p:cNvPr>
          <p:cNvSpPr/>
          <p:nvPr/>
        </p:nvSpPr>
        <p:spPr>
          <a:xfrm>
            <a:off x="6713498" y="5544609"/>
            <a:ext cx="61562" cy="47185"/>
          </a:xfrm>
          <a:prstGeom prst="rect">
            <a:avLst/>
          </a:prstGeom>
          <a:solidFill>
            <a:srgbClr val="FF1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3" name="Rectangle 1232">
            <a:hlinkClick r:id="rId4" action="ppaction://hlinksldjump" tooltip="Android 2: 2 @ -9.9%"/>
          </p:cNvPr>
          <p:cNvSpPr/>
          <p:nvPr/>
        </p:nvSpPr>
        <p:spPr>
          <a:xfrm>
            <a:off x="6775060" y="5544609"/>
            <a:ext cx="52519" cy="47185"/>
          </a:xfrm>
          <a:prstGeom prst="rect">
            <a:avLst/>
          </a:prstGeom>
          <a:solidFill>
            <a:srgbClr val="FF0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4" action="ppaction://hlinksldjump" tooltip="Black berry: 2 @ +2.7%"/>
          </p:cNvPr>
          <p:cNvSpPr/>
          <p:nvPr/>
        </p:nvSpPr>
        <p:spPr>
          <a:xfrm>
            <a:off x="6713498" y="5591794"/>
            <a:ext cx="59610" cy="33647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4" action="ppaction://hlinksldjump" tooltip="Symbian: 1 @ +21.1%"/>
          </p:cNvPr>
          <p:cNvSpPr/>
          <p:nvPr/>
        </p:nvSpPr>
        <p:spPr>
          <a:xfrm>
            <a:off x="6773108" y="5591794"/>
            <a:ext cx="54471" cy="216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4" action="ppaction://hlinksldjump" tooltip="Android 1: 0 @ +18.6%"/>
          </p:cNvPr>
          <p:cNvSpPr/>
          <p:nvPr/>
        </p:nvSpPr>
        <p:spPr>
          <a:xfrm>
            <a:off x="6773108" y="5613439"/>
            <a:ext cx="32946" cy="120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4" action="ppaction://hlinksldjump" tooltip="Other: 0 @ +109.2%"/>
          </p:cNvPr>
          <p:cNvSpPr/>
          <p:nvPr/>
        </p:nvSpPr>
        <p:spPr>
          <a:xfrm>
            <a:off x="6806054" y="5613439"/>
            <a:ext cx="21525" cy="120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4" action="ppaction://hlinksldjump" tooltip="Lifestyle: 4 @ +5.8%"/>
          </p:cNvPr>
          <p:cNvSpPr/>
          <p:nvPr/>
        </p:nvSpPr>
        <p:spPr>
          <a:xfrm>
            <a:off x="6448906" y="5474775"/>
            <a:ext cx="391373" cy="163366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39" name="Rectangle 1238">
            <a:hlinkClick r:id="rId4" action="ppaction://hlinksldjump" tooltip="Android 4: 6 @ +12.1%"/>
          </p:cNvPr>
          <p:cNvSpPr/>
          <p:nvPr/>
        </p:nvSpPr>
        <p:spPr>
          <a:xfrm>
            <a:off x="6852979" y="5282171"/>
            <a:ext cx="132147" cy="466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4" action="ppaction://hlinksldjump" tooltip="iOS 4: 6 @ +1.3%"/>
          </p:cNvPr>
          <p:cNvSpPr/>
          <p:nvPr/>
        </p:nvSpPr>
        <p:spPr>
          <a:xfrm>
            <a:off x="6985126" y="5282171"/>
            <a:ext cx="130541" cy="46680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4" action="ppaction://hlinksldjump" tooltip="Android 3: 5 @ +3.3%"/>
          </p:cNvPr>
          <p:cNvSpPr/>
          <p:nvPr/>
        </p:nvSpPr>
        <p:spPr>
          <a:xfrm>
            <a:off x="6852979" y="5328851"/>
            <a:ext cx="107643" cy="51674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4" action="ppaction://hlinksldjump" tooltip="iOS 5: 5 @ +9.3%"/>
          </p:cNvPr>
          <p:cNvSpPr/>
          <p:nvPr/>
        </p:nvSpPr>
        <p:spPr>
          <a:xfrm>
            <a:off x="6852979" y="5380524"/>
            <a:ext cx="107643" cy="51639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4" action="ppaction://hlinksldjump" tooltip="iOS 3: 4 @ +3.8%"/>
          </p:cNvPr>
          <p:cNvSpPr/>
          <p:nvPr/>
        </p:nvSpPr>
        <p:spPr>
          <a:xfrm>
            <a:off x="6960622" y="5328851"/>
            <a:ext cx="84038" cy="52912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4" name="Rectangle 1243">
            <a:hlinkClick r:id="rId4" action="ppaction://hlinksldjump" tooltip="Java ME: 4 @ +1.9%"/>
          </p:cNvPr>
          <p:cNvSpPr/>
          <p:nvPr/>
        </p:nvSpPr>
        <p:spPr>
          <a:xfrm>
            <a:off x="7044660" y="5328851"/>
            <a:ext cx="71007" cy="52912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1244">
            <a:hlinkClick r:id="rId4" action="ppaction://hlinksldjump" tooltip="Windows: 2 @ +10.7%"/>
          </p:cNvPr>
          <p:cNvSpPr/>
          <p:nvPr/>
        </p:nvSpPr>
        <p:spPr>
          <a:xfrm>
            <a:off x="6960622" y="5381763"/>
            <a:ext cx="95036" cy="261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6" name="Rectangle 1245">
            <a:hlinkClick r:id="rId4" action="ppaction://hlinksldjump" tooltip="Android 2: 2 @ +20.0%"/>
          </p:cNvPr>
          <p:cNvSpPr/>
          <p:nvPr/>
        </p:nvSpPr>
        <p:spPr>
          <a:xfrm>
            <a:off x="6960622" y="5407914"/>
            <a:ext cx="95036" cy="242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4" action="ppaction://hlinksldjump" tooltip="Black berry: 2 @ +9.9%"/>
          </p:cNvPr>
          <p:cNvSpPr/>
          <p:nvPr/>
        </p:nvSpPr>
        <p:spPr>
          <a:xfrm>
            <a:off x="7055658" y="5381763"/>
            <a:ext cx="60009" cy="27525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4" action="ppaction://hlinksldjump" tooltip="Symbian: 1 @ -8.9%"/>
          </p:cNvPr>
          <p:cNvSpPr/>
          <p:nvPr/>
        </p:nvSpPr>
        <p:spPr>
          <a:xfrm>
            <a:off x="7055658" y="5409288"/>
            <a:ext cx="38931" cy="22875"/>
          </a:xfrm>
          <a:prstGeom prst="rect">
            <a:avLst/>
          </a:prstGeom>
          <a:solidFill>
            <a:srgbClr val="FF1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4" action="ppaction://hlinksldjump" tooltip="Android 1: 0 @ -2.2%"/>
          </p:cNvPr>
          <p:cNvSpPr/>
          <p:nvPr/>
        </p:nvSpPr>
        <p:spPr>
          <a:xfrm>
            <a:off x="7094589" y="5409288"/>
            <a:ext cx="21078" cy="15136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4" action="ppaction://hlinksldjump" tooltip="Other: 0 @ +6.8%"/>
          </p:cNvPr>
          <p:cNvSpPr/>
          <p:nvPr/>
        </p:nvSpPr>
        <p:spPr>
          <a:xfrm>
            <a:off x="7094589" y="5424424"/>
            <a:ext cx="21078" cy="7739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4" action="ppaction://hlinksldjump" tooltip="Sports: 3 @ +6.2%"/>
          </p:cNvPr>
          <p:cNvSpPr/>
          <p:nvPr/>
        </p:nvSpPr>
        <p:spPr>
          <a:xfrm>
            <a:off x="6840279" y="5269471"/>
            <a:ext cx="288088" cy="175392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4" action="ppaction://hlinksldjump" tooltip="iOS 4: 4 @ +20.2%"/>
          </p:cNvPr>
          <p:cNvSpPr/>
          <p:nvPr/>
        </p:nvSpPr>
        <p:spPr>
          <a:xfrm>
            <a:off x="7141067" y="5282171"/>
            <a:ext cx="90318" cy="484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4" action="ppaction://hlinksldjump" tooltip="Android 4: 4 @ +0.3%"/>
          </p:cNvPr>
          <p:cNvSpPr/>
          <p:nvPr/>
        </p:nvSpPr>
        <p:spPr>
          <a:xfrm>
            <a:off x="7231385" y="5282171"/>
            <a:ext cx="89236" cy="48429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4" action="ppaction://hlinksldjump" tooltip="Android 3: 4 @ +6.5%"/>
          </p:cNvPr>
          <p:cNvSpPr/>
          <p:nvPr/>
        </p:nvSpPr>
        <p:spPr>
          <a:xfrm>
            <a:off x="7141067" y="5330600"/>
            <a:ext cx="99072" cy="40412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5" name="Rectangle 1254">
            <a:hlinkClick r:id="rId4" action="ppaction://hlinksldjump" tooltip="iOS 5: 3 @ -18.2%"/>
          </p:cNvPr>
          <p:cNvSpPr/>
          <p:nvPr/>
        </p:nvSpPr>
        <p:spPr>
          <a:xfrm>
            <a:off x="7240139" y="5330600"/>
            <a:ext cx="80482" cy="4041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4" action="ppaction://hlinksldjump" tooltip="Java ME: 3 @ +12.2%"/>
          </p:cNvPr>
          <p:cNvSpPr/>
          <p:nvPr/>
        </p:nvSpPr>
        <p:spPr>
          <a:xfrm>
            <a:off x="7141067" y="5371012"/>
            <a:ext cx="90557" cy="316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7" name="Rectangle 1256">
            <a:hlinkClick r:id="rId4" action="ppaction://hlinksldjump" tooltip="iOS 3: 3 @ -2.5%"/>
          </p:cNvPr>
          <p:cNvSpPr/>
          <p:nvPr/>
        </p:nvSpPr>
        <p:spPr>
          <a:xfrm>
            <a:off x="7141067" y="5402693"/>
            <a:ext cx="90557" cy="29470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4" action="ppaction://hlinksldjump" tooltip="Windows: 2 @ +19.9%"/>
          </p:cNvPr>
          <p:cNvSpPr/>
          <p:nvPr/>
        </p:nvSpPr>
        <p:spPr>
          <a:xfrm>
            <a:off x="7231624" y="5371012"/>
            <a:ext cx="49475" cy="390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9" name="Rectangle 1258">
            <a:hlinkClick r:id="rId4" action="ppaction://hlinksldjump" tooltip="Android 2: 2 @ +15.9%"/>
          </p:cNvPr>
          <p:cNvSpPr/>
          <p:nvPr/>
        </p:nvSpPr>
        <p:spPr>
          <a:xfrm>
            <a:off x="7281100" y="5371012"/>
            <a:ext cx="39521" cy="390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4" action="ppaction://hlinksldjump" tooltip="Black berry: 1 @ +12.9%"/>
          </p:cNvPr>
          <p:cNvSpPr/>
          <p:nvPr/>
        </p:nvSpPr>
        <p:spPr>
          <a:xfrm>
            <a:off x="7231624" y="5410013"/>
            <a:ext cx="51263" cy="221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4" action="ppaction://hlinksldjump" tooltip="Symbian: 1 @ +2.8%"/>
          </p:cNvPr>
          <p:cNvSpPr/>
          <p:nvPr/>
        </p:nvSpPr>
        <p:spPr>
          <a:xfrm>
            <a:off x="7282888" y="5410013"/>
            <a:ext cx="37733" cy="15701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4" action="ppaction://hlinksldjump" tooltip="Android 1: 0 @ +25.8%"/>
          </p:cNvPr>
          <p:cNvSpPr/>
          <p:nvPr/>
        </p:nvSpPr>
        <p:spPr>
          <a:xfrm>
            <a:off x="7282888" y="5425714"/>
            <a:ext cx="24540" cy="64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4" action="ppaction://hlinksldjump" tooltip="Other: 0 @ +17.8%"/>
          </p:cNvPr>
          <p:cNvSpPr/>
          <p:nvPr/>
        </p:nvSpPr>
        <p:spPr>
          <a:xfrm>
            <a:off x="7307428" y="5425714"/>
            <a:ext cx="13193" cy="64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4" action="ppaction://hlinksldjump" tooltip="Politics: 2 @ +4.8%"/>
          </p:cNvPr>
          <p:cNvSpPr/>
          <p:nvPr/>
        </p:nvSpPr>
        <p:spPr>
          <a:xfrm>
            <a:off x="7128367" y="5269471"/>
            <a:ext cx="204954" cy="175392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4" action="ppaction://hlinksldjump" tooltip="Android 4: 4 @ +1.7%"/>
          </p:cNvPr>
          <p:cNvSpPr/>
          <p:nvPr/>
        </p:nvSpPr>
        <p:spPr>
          <a:xfrm>
            <a:off x="6852979" y="5457563"/>
            <a:ext cx="88274" cy="36676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4" action="ppaction://hlinksldjump" tooltip="iOS 4: 3 @ +9.4%"/>
          </p:cNvPr>
          <p:cNvSpPr/>
          <p:nvPr/>
        </p:nvSpPr>
        <p:spPr>
          <a:xfrm>
            <a:off x="6852979" y="5494239"/>
            <a:ext cx="88274" cy="35846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4" action="ppaction://hlinksldjump" tooltip="iOS 5: 3 @ -1.6%"/>
          </p:cNvPr>
          <p:cNvSpPr/>
          <p:nvPr/>
        </p:nvSpPr>
        <p:spPr>
          <a:xfrm>
            <a:off x="6941253" y="5457563"/>
            <a:ext cx="74202" cy="3633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4" action="ppaction://hlinksldjump" tooltip="Android 3: 3 @ -14.3%"/>
          </p:cNvPr>
          <p:cNvSpPr/>
          <p:nvPr/>
        </p:nvSpPr>
        <p:spPr>
          <a:xfrm>
            <a:off x="6941253" y="5493899"/>
            <a:ext cx="74202" cy="3618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4" action="ppaction://hlinksldjump" tooltip="Java ME: 3 @ +44.7%"/>
          </p:cNvPr>
          <p:cNvSpPr/>
          <p:nvPr/>
        </p:nvSpPr>
        <p:spPr>
          <a:xfrm>
            <a:off x="7015455" y="5457563"/>
            <a:ext cx="57258" cy="408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0" name="Rectangle 1269">
            <a:hlinkClick r:id="rId4" action="ppaction://hlinksldjump" tooltip="iOS 3: 2 @ +6.7%"/>
          </p:cNvPr>
          <p:cNvSpPr/>
          <p:nvPr/>
        </p:nvSpPr>
        <p:spPr>
          <a:xfrm>
            <a:off x="7072713" y="5457563"/>
            <a:ext cx="53323" cy="4088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4" action="ppaction://hlinksldjump" tooltip="Android 2: 1 @ +20.9%"/>
          </p:cNvPr>
          <p:cNvSpPr/>
          <p:nvPr/>
        </p:nvSpPr>
        <p:spPr>
          <a:xfrm>
            <a:off x="7015455" y="5498444"/>
            <a:ext cx="33542" cy="316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4" action="ppaction://hlinksldjump" tooltip="Windows: 1 @ -14.9%"/>
          </p:cNvPr>
          <p:cNvSpPr/>
          <p:nvPr/>
        </p:nvSpPr>
        <p:spPr>
          <a:xfrm>
            <a:off x="7048997" y="5498444"/>
            <a:ext cx="58285" cy="174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Rectangle 1272">
            <a:hlinkClick r:id="rId4" action="ppaction://hlinksldjump" tooltip="Black berry: 1 @ +13.6%"/>
          </p:cNvPr>
          <p:cNvSpPr/>
          <p:nvPr/>
        </p:nvSpPr>
        <p:spPr>
          <a:xfrm>
            <a:off x="7048997" y="5515895"/>
            <a:ext cx="58285" cy="141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4" name="Rectangle 1273">
            <a:hlinkClick r:id="rId4" action="ppaction://hlinksldjump" tooltip="Symbian: 0 @ -23.9%"/>
          </p:cNvPr>
          <p:cNvSpPr/>
          <p:nvPr/>
        </p:nvSpPr>
        <p:spPr>
          <a:xfrm>
            <a:off x="7107282" y="5498444"/>
            <a:ext cx="18754" cy="2276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5" name="Rectangle 1274">
            <a:hlinkClick r:id="rId4" action="ppaction://hlinksldjump" tooltip="Android 1: 0 @ -24.8%"/>
          </p:cNvPr>
          <p:cNvSpPr/>
          <p:nvPr/>
        </p:nvSpPr>
        <p:spPr>
          <a:xfrm>
            <a:off x="7107282" y="5521205"/>
            <a:ext cx="10609" cy="888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6" name="Rectangle 1275">
            <a:hlinkClick r:id="rId4" action="ppaction://hlinksldjump" tooltip="Other: 0 @ +5.4%"/>
          </p:cNvPr>
          <p:cNvSpPr/>
          <p:nvPr/>
        </p:nvSpPr>
        <p:spPr>
          <a:xfrm>
            <a:off x="7117891" y="5521205"/>
            <a:ext cx="8145" cy="8880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7" name="Rectangle 1276">
            <a:hlinkClick r:id="rId4" action="ppaction://hlinksldjump" tooltip="Health: 2 @ +3.3%"/>
          </p:cNvPr>
          <p:cNvSpPr/>
          <p:nvPr/>
        </p:nvSpPr>
        <p:spPr>
          <a:xfrm>
            <a:off x="6840279" y="5444863"/>
            <a:ext cx="298457" cy="97922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8" name="Rectangle 1277">
            <a:hlinkClick r:id="rId4" action="ppaction://hlinksldjump" tooltip="Android 4: 3 @ +8.3%"/>
          </p:cNvPr>
          <p:cNvSpPr/>
          <p:nvPr/>
        </p:nvSpPr>
        <p:spPr>
          <a:xfrm>
            <a:off x="6852979" y="5555485"/>
            <a:ext cx="90236" cy="35173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4" action="ppaction://hlinksldjump" tooltip="iOS 4: 3 @ +12.6%"/>
          </p:cNvPr>
          <p:cNvSpPr/>
          <p:nvPr/>
        </p:nvSpPr>
        <p:spPr>
          <a:xfrm>
            <a:off x="6852979" y="5590658"/>
            <a:ext cx="90236" cy="347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Rectangle 1279">
            <a:hlinkClick r:id="rId4" action="ppaction://hlinksldjump" tooltip="iOS 5: 3 @ +0.2%"/>
          </p:cNvPr>
          <p:cNvSpPr/>
          <p:nvPr/>
        </p:nvSpPr>
        <p:spPr>
          <a:xfrm>
            <a:off x="6943216" y="5555485"/>
            <a:ext cx="78636" cy="35231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1" name="Rectangle 1280">
            <a:hlinkClick r:id="rId4" action="ppaction://hlinksldjump" tooltip="Android 3: 3 @ -10.1%"/>
          </p:cNvPr>
          <p:cNvSpPr/>
          <p:nvPr/>
        </p:nvSpPr>
        <p:spPr>
          <a:xfrm>
            <a:off x="6943216" y="5590716"/>
            <a:ext cx="78636" cy="3472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2" name="Rectangle 1281">
            <a:hlinkClick r:id="rId4" action="ppaction://hlinksldjump" tooltip="iOS 3: 2 @ -1.7%"/>
          </p:cNvPr>
          <p:cNvSpPr/>
          <p:nvPr/>
        </p:nvSpPr>
        <p:spPr>
          <a:xfrm>
            <a:off x="7021851" y="5555485"/>
            <a:ext cx="56976" cy="35731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4" action="ppaction://hlinksldjump" tooltip="Java ME: 2 @ -18.7%"/>
          </p:cNvPr>
          <p:cNvSpPr/>
          <p:nvPr/>
        </p:nvSpPr>
        <p:spPr>
          <a:xfrm>
            <a:off x="7078828" y="5555485"/>
            <a:ext cx="47208" cy="3573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4" action="ppaction://hlinksldjump" tooltip="Android 2: 1 @ +22.8%"/>
          </p:cNvPr>
          <p:cNvSpPr/>
          <p:nvPr/>
        </p:nvSpPr>
        <p:spPr>
          <a:xfrm>
            <a:off x="7021851" y="5591215"/>
            <a:ext cx="61266" cy="181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4" action="ppaction://hlinksldjump" tooltip="Windows: 1 @ -9.0%"/>
          </p:cNvPr>
          <p:cNvSpPr/>
          <p:nvPr/>
        </p:nvSpPr>
        <p:spPr>
          <a:xfrm>
            <a:off x="7021851" y="5609359"/>
            <a:ext cx="61266" cy="16082"/>
          </a:xfrm>
          <a:prstGeom prst="rect">
            <a:avLst/>
          </a:prstGeom>
          <a:solidFill>
            <a:srgbClr val="FF1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6" name="Rectangle 1285">
            <a:hlinkClick r:id="rId4" action="ppaction://hlinksldjump" tooltip="Black berry: 1 @ -2.2%"/>
          </p:cNvPr>
          <p:cNvSpPr/>
          <p:nvPr/>
        </p:nvSpPr>
        <p:spPr>
          <a:xfrm>
            <a:off x="7083117" y="5591215"/>
            <a:ext cx="42919" cy="19534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7" name="Rectangle 1286">
            <a:hlinkClick r:id="rId4" action="ppaction://hlinksldjump" tooltip="Symbian: 0 @ -4.6%"/>
          </p:cNvPr>
          <p:cNvSpPr/>
          <p:nvPr/>
        </p:nvSpPr>
        <p:spPr>
          <a:xfrm>
            <a:off x="7083117" y="5610750"/>
            <a:ext cx="29940" cy="14691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8" name="Rectangle 1287">
            <a:hlinkClick r:id="rId4" action="ppaction://hlinksldjump" tooltip="Android 1: 0 @ +0.4%"/>
          </p:cNvPr>
          <p:cNvSpPr/>
          <p:nvPr/>
        </p:nvSpPr>
        <p:spPr>
          <a:xfrm>
            <a:off x="7113057" y="5610750"/>
            <a:ext cx="12979" cy="11022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9" name="Rectangle 1288">
            <a:hlinkClick r:id="rId4" action="ppaction://hlinksldjump" tooltip="Other: 0 @ +161.2%"/>
          </p:cNvPr>
          <p:cNvSpPr/>
          <p:nvPr/>
        </p:nvSpPr>
        <p:spPr>
          <a:xfrm>
            <a:off x="7113057" y="5621771"/>
            <a:ext cx="12979" cy="36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0" name="Rectangle 1289">
            <a:hlinkClick r:id="rId4" action="ppaction://hlinksldjump" tooltip="Personal finance: 2 @ -0.2%"/>
          </p:cNvPr>
          <p:cNvSpPr/>
          <p:nvPr/>
        </p:nvSpPr>
        <p:spPr>
          <a:xfrm>
            <a:off x="6840279" y="5542785"/>
            <a:ext cx="298457" cy="95356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4" action="ppaction://hlinksldjump" tooltip="Android 4: 3 @ +28.9%"/>
          </p:cNvPr>
          <p:cNvSpPr/>
          <p:nvPr/>
        </p:nvSpPr>
        <p:spPr>
          <a:xfrm>
            <a:off x="7151436" y="5457563"/>
            <a:ext cx="63904" cy="429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4" action="ppaction://hlinksldjump" tooltip="iOS 4: 2 @ +0.4%"/>
          </p:cNvPr>
          <p:cNvSpPr/>
          <p:nvPr/>
        </p:nvSpPr>
        <p:spPr>
          <a:xfrm>
            <a:off x="7215340" y="5457563"/>
            <a:ext cx="52891" cy="42949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4" action="ppaction://hlinksldjump" tooltip="iOS 5: 2 @ +13.2%"/>
          </p:cNvPr>
          <p:cNvSpPr/>
          <p:nvPr/>
        </p:nvSpPr>
        <p:spPr>
          <a:xfrm>
            <a:off x="7268232" y="5457563"/>
            <a:ext cx="52389" cy="429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4" action="ppaction://hlinksldjump" tooltip="Android 3: 2 @ +4.3%"/>
          </p:cNvPr>
          <p:cNvSpPr/>
          <p:nvPr/>
        </p:nvSpPr>
        <p:spPr>
          <a:xfrm>
            <a:off x="7151436" y="5500512"/>
            <a:ext cx="79716" cy="27438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5" name="Rectangle 1294">
            <a:hlinkClick r:id="rId4" action="ppaction://hlinksldjump" tooltip="iOS 3: 2 @ +7.9%"/>
          </p:cNvPr>
          <p:cNvSpPr/>
          <p:nvPr/>
        </p:nvSpPr>
        <p:spPr>
          <a:xfrm>
            <a:off x="7151436" y="5527950"/>
            <a:ext cx="79716" cy="21213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6" name="Rectangle 1295">
            <a:hlinkClick r:id="rId4" action="ppaction://hlinksldjump" tooltip="Java ME: 1 @ -18.0%"/>
          </p:cNvPr>
          <p:cNvSpPr/>
          <p:nvPr/>
        </p:nvSpPr>
        <p:spPr>
          <a:xfrm>
            <a:off x="7231153" y="5500512"/>
            <a:ext cx="49710" cy="2437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7" name="Rectangle 1296">
            <a:hlinkClick r:id="rId4" action="ppaction://hlinksldjump" tooltip="Windows: 1 @ +1.0%"/>
          </p:cNvPr>
          <p:cNvSpPr/>
          <p:nvPr/>
        </p:nvSpPr>
        <p:spPr>
          <a:xfrm>
            <a:off x="7280863" y="5500512"/>
            <a:ext cx="39757" cy="24372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8" name="Rectangle 1297">
            <a:hlinkClick r:id="rId4" action="ppaction://hlinksldjump" tooltip="Android 2: 1 @ -0.8%"/>
          </p:cNvPr>
          <p:cNvSpPr/>
          <p:nvPr/>
        </p:nvSpPr>
        <p:spPr>
          <a:xfrm>
            <a:off x="7231153" y="5524884"/>
            <a:ext cx="35447" cy="24279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9" name="Rectangle 1298">
            <a:hlinkClick r:id="rId4" action="ppaction://hlinksldjump" tooltip="Black berry: 1 @ +17.2%"/>
          </p:cNvPr>
          <p:cNvSpPr/>
          <p:nvPr/>
        </p:nvSpPr>
        <p:spPr>
          <a:xfrm>
            <a:off x="7266600" y="5524884"/>
            <a:ext cx="46441" cy="126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0" name="Rectangle 1299">
            <a:hlinkClick r:id="rId4" action="ppaction://hlinksldjump" tooltip="Symbian: 1 @ +63.9%"/>
          </p:cNvPr>
          <p:cNvSpPr/>
          <p:nvPr/>
        </p:nvSpPr>
        <p:spPr>
          <a:xfrm>
            <a:off x="7266600" y="5537503"/>
            <a:ext cx="46441" cy="116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1" name="Rectangle 1300">
            <a:hlinkClick r:id="rId4" action="ppaction://hlinksldjump" tooltip="Android 1: 0 @ -15.7%"/>
          </p:cNvPr>
          <p:cNvSpPr/>
          <p:nvPr/>
        </p:nvSpPr>
        <p:spPr>
          <a:xfrm>
            <a:off x="7313041" y="5524884"/>
            <a:ext cx="7580" cy="1508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2" name="Rectangle 1301">
            <a:hlinkClick r:id="rId4" action="ppaction://hlinksldjump" tooltip="Other: 0 @ +90.0%"/>
          </p:cNvPr>
          <p:cNvSpPr/>
          <p:nvPr/>
        </p:nvSpPr>
        <p:spPr>
          <a:xfrm>
            <a:off x="7313041" y="5539967"/>
            <a:ext cx="7580" cy="91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3" name="Rectangle 1302">
            <a:hlinkClick r:id="rId4" action="ppaction://hlinksldjump" tooltip="Books: 1 @ +8.0%"/>
          </p:cNvPr>
          <p:cNvSpPr/>
          <p:nvPr/>
        </p:nvSpPr>
        <p:spPr>
          <a:xfrm>
            <a:off x="7138736" y="5444863"/>
            <a:ext cx="194584" cy="11700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4" action="ppaction://hlinksldjump" tooltip="Android 4: 2 @ +31.6%"/>
          </p:cNvPr>
          <p:cNvSpPr/>
          <p:nvPr/>
        </p:nvSpPr>
        <p:spPr>
          <a:xfrm>
            <a:off x="7151436" y="5574563"/>
            <a:ext cx="57367" cy="267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4" action="ppaction://hlinksldjump" tooltip="Android 3: 2 @ +27.1%"/>
          </p:cNvPr>
          <p:cNvSpPr/>
          <p:nvPr/>
        </p:nvSpPr>
        <p:spPr>
          <a:xfrm>
            <a:off x="7151436" y="5601309"/>
            <a:ext cx="57367" cy="241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6" name="Rectangle 1305">
            <a:hlinkClick r:id="rId4" action="ppaction://hlinksldjump" tooltip="iOS 5: 2 @ +10.0%"/>
          </p:cNvPr>
          <p:cNvSpPr/>
          <p:nvPr/>
        </p:nvSpPr>
        <p:spPr>
          <a:xfrm>
            <a:off x="7208803" y="5574563"/>
            <a:ext cx="48904" cy="256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7" name="Rectangle 1306">
            <a:hlinkClick r:id="rId4" action="ppaction://hlinksldjump" tooltip="iOS 4: 2 @ +8.5%"/>
          </p:cNvPr>
          <p:cNvSpPr/>
          <p:nvPr/>
        </p:nvSpPr>
        <p:spPr>
          <a:xfrm>
            <a:off x="7208803" y="5600223"/>
            <a:ext cx="48904" cy="25218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8" name="Rectangle 1307">
            <a:hlinkClick r:id="rId4" action="ppaction://hlinksldjump" tooltip="Java ME: 1 @ +9.4%"/>
          </p:cNvPr>
          <p:cNvSpPr/>
          <p:nvPr/>
        </p:nvSpPr>
        <p:spPr>
          <a:xfrm>
            <a:off x="7257707" y="5574563"/>
            <a:ext cx="34243" cy="24863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9" name="Rectangle 1308">
            <a:hlinkClick r:id="rId4" action="ppaction://hlinksldjump" tooltip="iOS 3: 1 @ -18.8%"/>
          </p:cNvPr>
          <p:cNvSpPr/>
          <p:nvPr/>
        </p:nvSpPr>
        <p:spPr>
          <a:xfrm>
            <a:off x="7291950" y="5574563"/>
            <a:ext cx="28670" cy="2486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0" name="Rectangle 1309">
            <a:hlinkClick r:id="rId4" action="ppaction://hlinksldjump" tooltip="Windows: 1 @ +0.3%"/>
          </p:cNvPr>
          <p:cNvSpPr/>
          <p:nvPr/>
        </p:nvSpPr>
        <p:spPr>
          <a:xfrm>
            <a:off x="7257707" y="5599426"/>
            <a:ext cx="40140" cy="13696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1" name="Rectangle 1310">
            <a:hlinkClick r:id="rId4" action="ppaction://hlinksldjump" tooltip="Android 2: 1 @ +52.6%"/>
          </p:cNvPr>
          <p:cNvSpPr/>
          <p:nvPr/>
        </p:nvSpPr>
        <p:spPr>
          <a:xfrm>
            <a:off x="7257707" y="5613122"/>
            <a:ext cx="40140" cy="123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2" name="Rectangle 1311">
            <a:hlinkClick r:id="rId4" action="ppaction://hlinksldjump" tooltip="Black berry: 0 @ -4.9%"/>
          </p:cNvPr>
          <p:cNvSpPr/>
          <p:nvPr/>
        </p:nvSpPr>
        <p:spPr>
          <a:xfrm>
            <a:off x="7297847" y="5599426"/>
            <a:ext cx="22774" cy="13770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3" name="Rectangle 1312">
            <a:hlinkClick r:id="rId4" action="ppaction://hlinksldjump" tooltip="Symbian: 0 @ +16.1%"/>
          </p:cNvPr>
          <p:cNvSpPr/>
          <p:nvPr/>
        </p:nvSpPr>
        <p:spPr>
          <a:xfrm>
            <a:off x="7297847" y="5613196"/>
            <a:ext cx="17969" cy="101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4" action="ppaction://hlinksldjump" tooltip="Other: 0 @ +156.5%"/>
          </p:cNvPr>
          <p:cNvSpPr/>
          <p:nvPr/>
        </p:nvSpPr>
        <p:spPr>
          <a:xfrm>
            <a:off x="7315816" y="5613196"/>
            <a:ext cx="4805" cy="101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4" action="ppaction://hlinksldjump" tooltip="Android 1: 0 @ -23.7%"/>
          </p:cNvPr>
          <p:cNvSpPr/>
          <p:nvPr/>
        </p:nvSpPr>
        <p:spPr>
          <a:xfrm>
            <a:off x="7297847" y="5623358"/>
            <a:ext cx="22774" cy="208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4" action="ppaction://hlinksldjump" tooltip="News: 1 @ +12.8%"/>
          </p:cNvPr>
          <p:cNvSpPr/>
          <p:nvPr/>
        </p:nvSpPr>
        <p:spPr>
          <a:xfrm>
            <a:off x="7138736" y="5561863"/>
            <a:ext cx="194584" cy="762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7" name="Rectangle 1316">
            <a:hlinkClick r:id="rId4" action="ppaction://hlinksldjump" tooltip="Browser: 12 @ +1.9%"/>
          </p:cNvPr>
          <p:cNvSpPr/>
          <p:nvPr/>
        </p:nvSpPr>
        <p:spPr>
          <a:xfrm>
            <a:off x="5022744" y="4089310"/>
            <a:ext cx="2323276" cy="156153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Browser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318" name="Rectangle 1317">
            <a:hlinkClick r:id="rId4" action="ppaction://hlinksldjump" tooltip="Android 4: 61 @ -8.4%"/>
          </p:cNvPr>
          <p:cNvSpPr/>
          <p:nvPr/>
        </p:nvSpPr>
        <p:spPr>
          <a:xfrm>
            <a:off x="7371421" y="4114710"/>
            <a:ext cx="475883" cy="162673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9" name="Rectangle 1318">
            <a:hlinkClick r:id="rId4" action="ppaction://hlinksldjump" tooltip="iOS 4: 61 @ -2.2%"/>
          </p:cNvPr>
          <p:cNvSpPr/>
          <p:nvPr/>
        </p:nvSpPr>
        <p:spPr>
          <a:xfrm>
            <a:off x="7847304" y="4114710"/>
            <a:ext cx="475367" cy="162673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0" name="Rectangle 1319">
            <a:hlinkClick r:id="rId4" action="ppaction://hlinksldjump" tooltip="Android 3: 57 @ -7.2%"/>
          </p:cNvPr>
          <p:cNvSpPr/>
          <p:nvPr/>
        </p:nvSpPr>
        <p:spPr>
          <a:xfrm>
            <a:off x="7371421" y="4277383"/>
            <a:ext cx="388938" cy="185733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1" name="Rectangle 1320">
            <a:hlinkClick r:id="rId4" action="ppaction://hlinksldjump" tooltip="iOS 5: 57 @ -6.6%"/>
          </p:cNvPr>
          <p:cNvSpPr/>
          <p:nvPr/>
        </p:nvSpPr>
        <p:spPr>
          <a:xfrm>
            <a:off x="7371421" y="4463116"/>
            <a:ext cx="388938" cy="185489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2" name="Rectangle 1321">
            <a:hlinkClick r:id="rId4" action="ppaction://hlinksldjump" tooltip="Java ME: 44 @ +20.0%"/>
          </p:cNvPr>
          <p:cNvSpPr/>
          <p:nvPr/>
        </p:nvSpPr>
        <p:spPr>
          <a:xfrm>
            <a:off x="7760359" y="4277383"/>
            <a:ext cx="287820" cy="1921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3" name="Rectangle 1322">
            <a:hlinkClick r:id="rId4" action="ppaction://hlinksldjump" tooltip="iOS 3: 42 @ -5.4%"/>
          </p:cNvPr>
          <p:cNvSpPr/>
          <p:nvPr/>
        </p:nvSpPr>
        <p:spPr>
          <a:xfrm>
            <a:off x="8048179" y="4277383"/>
            <a:ext cx="274492" cy="192146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4" action="ppaction://hlinksldjump" tooltip="Windows: 25 @ +1.4%"/>
          </p:cNvPr>
          <p:cNvSpPr/>
          <p:nvPr/>
        </p:nvSpPr>
        <p:spPr>
          <a:xfrm>
            <a:off x="7760359" y="4469529"/>
            <a:ext cx="334185" cy="93861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5" name="Rectangle 1324">
            <a:hlinkClick r:id="rId4" action="ppaction://hlinksldjump" tooltip="Android 2: 23 @ +4.5%"/>
          </p:cNvPr>
          <p:cNvSpPr/>
          <p:nvPr/>
        </p:nvSpPr>
        <p:spPr>
          <a:xfrm>
            <a:off x="7760359" y="4563390"/>
            <a:ext cx="334185" cy="85215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6" name="Rectangle 1325">
            <a:hlinkClick r:id="rId4" action="ppaction://hlinksldjump" tooltip="Black berry: 18 @ +3.2%"/>
          </p:cNvPr>
          <p:cNvSpPr/>
          <p:nvPr/>
        </p:nvSpPr>
        <p:spPr>
          <a:xfrm>
            <a:off x="8094543" y="4469529"/>
            <a:ext cx="228128" cy="98259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4" action="ppaction://hlinksldjump" tooltip="Symbian: 11 @ +0.5%"/>
          </p:cNvPr>
          <p:cNvSpPr/>
          <p:nvPr/>
        </p:nvSpPr>
        <p:spPr>
          <a:xfrm>
            <a:off x="8094543" y="4567788"/>
            <a:ext cx="167586" cy="80817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4" action="ppaction://hlinksldjump" tooltip="Android 1: 3 @ +4.9%"/>
          </p:cNvPr>
          <p:cNvSpPr/>
          <p:nvPr/>
        </p:nvSpPr>
        <p:spPr>
          <a:xfrm>
            <a:off x="8262129" y="4567788"/>
            <a:ext cx="60542" cy="53889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4" action="ppaction://hlinksldjump" tooltip="Other: 1 @ -13.1%"/>
          </p:cNvPr>
          <p:cNvSpPr/>
          <p:nvPr/>
        </p:nvSpPr>
        <p:spPr>
          <a:xfrm>
            <a:off x="8262129" y="4621677"/>
            <a:ext cx="60542" cy="2692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4" action="ppaction://hlinksldjump" tooltip="Games: 34 @ -2.1%"/>
          </p:cNvPr>
          <p:cNvSpPr/>
          <p:nvPr/>
        </p:nvSpPr>
        <p:spPr>
          <a:xfrm>
            <a:off x="7358721" y="4102010"/>
            <a:ext cx="976650" cy="559295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1" name="Rectangle 1330">
            <a:hlinkClick r:id="rId4" action="ppaction://hlinksldjump" tooltip="Android 4: 54 @ +2.4%"/>
          </p:cNvPr>
          <p:cNvSpPr/>
          <p:nvPr/>
        </p:nvSpPr>
        <p:spPr>
          <a:xfrm>
            <a:off x="8348071" y="4114710"/>
            <a:ext cx="398002" cy="170802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32" name="Rectangle 1331">
            <a:hlinkClick r:id="rId4" action="ppaction://hlinksldjump" tooltip="iOS 4: 51 @ +7.9%"/>
          </p:cNvPr>
          <p:cNvSpPr/>
          <p:nvPr/>
        </p:nvSpPr>
        <p:spPr>
          <a:xfrm>
            <a:off x="8746073" y="4114710"/>
            <a:ext cx="372527" cy="170802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33" name="Rectangle 1332">
            <a:hlinkClick r:id="rId4" action="ppaction://hlinksldjump" tooltip="Android 3: 47 @ -0.0%"/>
          </p:cNvPr>
          <p:cNvSpPr/>
          <p:nvPr/>
        </p:nvSpPr>
        <p:spPr>
          <a:xfrm>
            <a:off x="8348071" y="4285512"/>
            <a:ext cx="311755" cy="190613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4" name="Rectangle 1333">
            <a:hlinkClick r:id="rId4" action="ppaction://hlinksldjump" tooltip="iOS 5: 43 @ -13.2%"/>
          </p:cNvPr>
          <p:cNvSpPr/>
          <p:nvPr/>
        </p:nvSpPr>
        <p:spPr>
          <a:xfrm>
            <a:off x="8348071" y="4476125"/>
            <a:ext cx="311755" cy="17248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5" name="Rectangle 1334">
            <a:hlinkClick r:id="rId4" action="ppaction://hlinksldjump" tooltip="iOS 3: 36 @ +9.2%"/>
          </p:cNvPr>
          <p:cNvSpPr/>
          <p:nvPr/>
        </p:nvSpPr>
        <p:spPr>
          <a:xfrm>
            <a:off x="8659826" y="4285512"/>
            <a:ext cx="232089" cy="194146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6" name="Rectangle 1335">
            <a:hlinkClick r:id="rId4" action="ppaction://hlinksldjump" tooltip="Java ME: 35 @ +8.7%"/>
          </p:cNvPr>
          <p:cNvSpPr/>
          <p:nvPr/>
        </p:nvSpPr>
        <p:spPr>
          <a:xfrm>
            <a:off x="8891915" y="4285512"/>
            <a:ext cx="226685" cy="194146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7" name="Rectangle 1336">
            <a:hlinkClick r:id="rId4" action="ppaction://hlinksldjump" tooltip="Windows: 20 @ -1.3%"/>
          </p:cNvPr>
          <p:cNvSpPr/>
          <p:nvPr/>
        </p:nvSpPr>
        <p:spPr>
          <a:xfrm>
            <a:off x="8659826" y="4479658"/>
            <a:ext cx="284027" cy="89908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4" action="ppaction://hlinksldjump" tooltip="Android 2: 18 @ +16.7%"/>
          </p:cNvPr>
          <p:cNvSpPr/>
          <p:nvPr/>
        </p:nvSpPr>
        <p:spPr>
          <a:xfrm>
            <a:off x="8659826" y="4569566"/>
            <a:ext cx="284027" cy="790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4" action="ppaction://hlinksldjump" tooltip="Black berry: 13 @ +7.9%"/>
          </p:cNvPr>
          <p:cNvSpPr/>
          <p:nvPr/>
        </p:nvSpPr>
        <p:spPr>
          <a:xfrm>
            <a:off x="8943853" y="4479658"/>
            <a:ext cx="174747" cy="90642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4" action="ppaction://hlinksldjump" tooltip="Symbian: 8 @ -3.1%"/>
          </p:cNvPr>
          <p:cNvSpPr/>
          <p:nvPr/>
        </p:nvSpPr>
        <p:spPr>
          <a:xfrm>
            <a:off x="8943853" y="4570300"/>
            <a:ext cx="123485" cy="78305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4" action="ppaction://hlinksldjump" tooltip="Android 1: 2 @ +23.0%"/>
          </p:cNvPr>
          <p:cNvSpPr/>
          <p:nvPr/>
        </p:nvSpPr>
        <p:spPr>
          <a:xfrm>
            <a:off x="9067338" y="4570300"/>
            <a:ext cx="51262" cy="545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4" action="ppaction://hlinksldjump" tooltip="Other: 1 @ -14.4%"/>
          </p:cNvPr>
          <p:cNvSpPr/>
          <p:nvPr/>
        </p:nvSpPr>
        <p:spPr>
          <a:xfrm>
            <a:off x="9067338" y="4624803"/>
            <a:ext cx="51262" cy="2380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4" action="ppaction://hlinksldjump" tooltip="Education: 27 @ +2.4%"/>
          </p:cNvPr>
          <p:cNvSpPr/>
          <p:nvPr/>
        </p:nvSpPr>
        <p:spPr>
          <a:xfrm>
            <a:off x="8335371" y="4102010"/>
            <a:ext cx="795929" cy="559295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44" name="Rectangle 1343">
            <a:hlinkClick r:id="rId4" action="ppaction://hlinksldjump" tooltip="iOS 5: 41 @ +11.8%"/>
          </p:cNvPr>
          <p:cNvSpPr/>
          <p:nvPr/>
        </p:nvSpPr>
        <p:spPr>
          <a:xfrm>
            <a:off x="7371421" y="4674005"/>
            <a:ext cx="355452" cy="1426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45" name="Rectangle 1344">
            <a:hlinkClick r:id="rId4" action="ppaction://hlinksldjump" tooltip="Android 4: 41 @ -6.2%"/>
          </p:cNvPr>
          <p:cNvSpPr/>
          <p:nvPr/>
        </p:nvSpPr>
        <p:spPr>
          <a:xfrm>
            <a:off x="7726873" y="4674005"/>
            <a:ext cx="355190" cy="142651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46" name="Rectangle 1345">
            <a:hlinkClick r:id="rId4" action="ppaction://hlinksldjump" tooltip="iOS 4: 40 @ +6.1%"/>
          </p:cNvPr>
          <p:cNvSpPr/>
          <p:nvPr/>
        </p:nvSpPr>
        <p:spPr>
          <a:xfrm>
            <a:off x="7371421" y="4816657"/>
            <a:ext cx="301475" cy="166566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7" name="Rectangle 1346">
            <a:hlinkClick r:id="rId4" action="ppaction://hlinksldjump" tooltip="Android 3: 38 @ +2.3%"/>
          </p:cNvPr>
          <p:cNvSpPr/>
          <p:nvPr/>
        </p:nvSpPr>
        <p:spPr>
          <a:xfrm>
            <a:off x="7371421" y="4983223"/>
            <a:ext cx="301475" cy="157762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Rectangle 1347">
            <a:hlinkClick r:id="rId4" action="ppaction://hlinksldjump" tooltip="iOS 3: 30 @ +3.6%"/>
          </p:cNvPr>
          <p:cNvSpPr/>
          <p:nvPr/>
        </p:nvSpPr>
        <p:spPr>
          <a:xfrm>
            <a:off x="7672896" y="4816657"/>
            <a:ext cx="218673" cy="168000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Rectangle 1348">
            <a:hlinkClick r:id="rId4" action="ppaction://hlinksldjump" tooltip="Java ME: 26 @ +0.9%"/>
          </p:cNvPr>
          <p:cNvSpPr/>
          <p:nvPr/>
        </p:nvSpPr>
        <p:spPr>
          <a:xfrm>
            <a:off x="7891569" y="4816657"/>
            <a:ext cx="190494" cy="168000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Rectangle 1349">
            <a:hlinkClick r:id="rId4" action="ppaction://hlinksldjump" tooltip="Windows: 15 @ -1.7%"/>
          </p:cNvPr>
          <p:cNvSpPr/>
          <p:nvPr/>
        </p:nvSpPr>
        <p:spPr>
          <a:xfrm>
            <a:off x="7672896" y="4984657"/>
            <a:ext cx="242259" cy="78727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4" action="ppaction://hlinksldjump" tooltip="Android 2: 15 @ +13.3%"/>
          </p:cNvPr>
          <p:cNvSpPr/>
          <p:nvPr/>
        </p:nvSpPr>
        <p:spPr>
          <a:xfrm>
            <a:off x="7672896" y="5063384"/>
            <a:ext cx="242259" cy="776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4" action="ppaction://hlinksldjump" tooltip="Black berry: 12 @ +13.8%"/>
          </p:cNvPr>
          <p:cNvSpPr/>
          <p:nvPr/>
        </p:nvSpPr>
        <p:spPr>
          <a:xfrm>
            <a:off x="7915155" y="4984657"/>
            <a:ext cx="166908" cy="864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4" action="ppaction://hlinksldjump" tooltip="Symbian: 7 @ +1.0%"/>
          </p:cNvPr>
          <p:cNvSpPr/>
          <p:nvPr/>
        </p:nvSpPr>
        <p:spPr>
          <a:xfrm>
            <a:off x="7915155" y="5071111"/>
            <a:ext cx="121686" cy="69874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4" action="ppaction://hlinksldjump" tooltip="Android 1: 2 @ -4.6%"/>
          </p:cNvPr>
          <p:cNvSpPr/>
          <p:nvPr/>
        </p:nvSpPr>
        <p:spPr>
          <a:xfrm>
            <a:off x="8036841" y="5071111"/>
            <a:ext cx="45222" cy="45670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4" action="ppaction://hlinksldjump" tooltip="Other: 1 @ +13.1%"/>
          </p:cNvPr>
          <p:cNvSpPr/>
          <p:nvPr/>
        </p:nvSpPr>
        <p:spPr>
          <a:xfrm>
            <a:off x="8036841" y="5116781"/>
            <a:ext cx="45222" cy="242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4" action="ppaction://hlinksldjump" tooltip="Tools: 22 @ +3.5%"/>
          </p:cNvPr>
          <p:cNvSpPr/>
          <p:nvPr/>
        </p:nvSpPr>
        <p:spPr>
          <a:xfrm>
            <a:off x="7358721" y="4661305"/>
            <a:ext cx="736042" cy="492380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57" name="Rectangle 1356">
            <a:hlinkClick r:id="rId4" action="ppaction://hlinksldjump" tooltip="iOS 4: 35 @ +14.4%"/>
          </p:cNvPr>
          <p:cNvSpPr/>
          <p:nvPr/>
        </p:nvSpPr>
        <p:spPr>
          <a:xfrm>
            <a:off x="8107463" y="4674005"/>
            <a:ext cx="287551" cy="1484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4" action="ppaction://hlinksldjump" tooltip="Android 4: 32 @ +0.0%"/>
          </p:cNvPr>
          <p:cNvSpPr/>
          <p:nvPr/>
        </p:nvSpPr>
        <p:spPr>
          <a:xfrm>
            <a:off x="8395014" y="4674005"/>
            <a:ext cx="267106" cy="14847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4" action="ppaction://hlinksldjump" tooltip="Android 3: 31 @ -4.6%"/>
          </p:cNvPr>
          <p:cNvSpPr/>
          <p:nvPr/>
        </p:nvSpPr>
        <p:spPr>
          <a:xfrm>
            <a:off x="8107463" y="4822482"/>
            <a:ext cx="293041" cy="128844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0" name="Rectangle 1359">
            <a:hlinkClick r:id="rId4" action="ppaction://hlinksldjump" tooltip="iOS 5: 27 @ -3.3%"/>
          </p:cNvPr>
          <p:cNvSpPr/>
          <p:nvPr/>
        </p:nvSpPr>
        <p:spPr>
          <a:xfrm>
            <a:off x="8400504" y="4822482"/>
            <a:ext cx="261615" cy="128844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4" action="ppaction://hlinksldjump" tooltip="iOS 3: 24 @ +6.4%"/>
          </p:cNvPr>
          <p:cNvSpPr/>
          <p:nvPr/>
        </p:nvSpPr>
        <p:spPr>
          <a:xfrm>
            <a:off x="8107463" y="4951326"/>
            <a:ext cx="293005" cy="102890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2" name="Rectangle 1361">
            <a:hlinkClick r:id="rId4" action="ppaction://hlinksldjump" tooltip="Java ME: 21 @ -3.5%"/>
          </p:cNvPr>
          <p:cNvSpPr/>
          <p:nvPr/>
        </p:nvSpPr>
        <p:spPr>
          <a:xfrm>
            <a:off x="8107463" y="5054216"/>
            <a:ext cx="293005" cy="86768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3" name="Rectangle 1362">
            <a:hlinkClick r:id="rId4" action="ppaction://hlinksldjump" tooltip="Windows: 13 @ -0.1%"/>
          </p:cNvPr>
          <p:cNvSpPr/>
          <p:nvPr/>
        </p:nvSpPr>
        <p:spPr>
          <a:xfrm>
            <a:off x="8400468" y="4951326"/>
            <a:ext cx="139358" cy="11521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4" action="ppaction://hlinksldjump" tooltip="Android 2: 11 @ +9.8%"/>
          </p:cNvPr>
          <p:cNvSpPr/>
          <p:nvPr/>
        </p:nvSpPr>
        <p:spPr>
          <a:xfrm>
            <a:off x="8539826" y="4951326"/>
            <a:ext cx="122293" cy="115217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4" action="ppaction://hlinksldjump" tooltip="Black berry: 9 @ +2.8%"/>
          </p:cNvPr>
          <p:cNvSpPr/>
          <p:nvPr/>
        </p:nvSpPr>
        <p:spPr>
          <a:xfrm>
            <a:off x="8400468" y="5066543"/>
            <a:ext cx="141546" cy="74442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4" action="ppaction://hlinksldjump" tooltip="Symbian: 5 @ +14.0%"/>
          </p:cNvPr>
          <p:cNvSpPr/>
          <p:nvPr/>
        </p:nvSpPr>
        <p:spPr>
          <a:xfrm>
            <a:off x="8542014" y="5066543"/>
            <a:ext cx="120105" cy="538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4" action="ppaction://hlinksldjump" tooltip="Android 1: 1 @ +6.8%"/>
          </p:cNvPr>
          <p:cNvSpPr/>
          <p:nvPr/>
        </p:nvSpPr>
        <p:spPr>
          <a:xfrm>
            <a:off x="8542014" y="5120436"/>
            <a:ext cx="80766" cy="20549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4" action="ppaction://hlinksldjump" tooltip="Other: 1 @ +30.5%"/>
          </p:cNvPr>
          <p:cNvSpPr/>
          <p:nvPr/>
        </p:nvSpPr>
        <p:spPr>
          <a:xfrm>
            <a:off x="8622780" y="5120436"/>
            <a:ext cx="39339" cy="205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9" name="Rectangle 1368">
            <a:hlinkClick r:id="rId4" action="ppaction://hlinksldjump" tooltip="Music + Video: 18 @ +2.4%"/>
          </p:cNvPr>
          <p:cNvSpPr/>
          <p:nvPr/>
        </p:nvSpPr>
        <p:spPr>
          <a:xfrm>
            <a:off x="8094763" y="4661305"/>
            <a:ext cx="580056" cy="492380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70" name="Rectangle 1369">
            <a:hlinkClick r:id="rId4" action="ppaction://hlinksldjump" tooltip="Android 4: 28 @ +6.3%"/>
          </p:cNvPr>
          <p:cNvSpPr/>
          <p:nvPr/>
        </p:nvSpPr>
        <p:spPr>
          <a:xfrm>
            <a:off x="8687520" y="4674005"/>
            <a:ext cx="230666" cy="148484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1" name="Rectangle 1370">
            <a:hlinkClick r:id="rId4" action="ppaction://hlinksldjump" tooltip="iOS 5: 24 @ -0.6%"/>
          </p:cNvPr>
          <p:cNvSpPr/>
          <p:nvPr/>
        </p:nvSpPr>
        <p:spPr>
          <a:xfrm>
            <a:off x="8918186" y="4674005"/>
            <a:ext cx="200414" cy="148484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2" name="Rectangle 1371">
            <a:hlinkClick r:id="rId4" action="ppaction://hlinksldjump" tooltip="Android 3: 23 @ -6.4%"/>
          </p:cNvPr>
          <p:cNvSpPr/>
          <p:nvPr/>
        </p:nvSpPr>
        <p:spPr>
          <a:xfrm>
            <a:off x="8687520" y="4822489"/>
            <a:ext cx="215802" cy="132148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3" name="Rectangle 1372">
            <a:hlinkClick r:id="rId4" action="ppaction://hlinksldjump" tooltip="iOS 4: 23 @ -0.3%"/>
          </p:cNvPr>
          <p:cNvSpPr/>
          <p:nvPr/>
        </p:nvSpPr>
        <p:spPr>
          <a:xfrm>
            <a:off x="8903321" y="4822489"/>
            <a:ext cx="215279" cy="13214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4" action="ppaction://hlinksldjump" tooltip="iOS 3: 18 @ -6.0%"/>
          </p:cNvPr>
          <p:cNvSpPr/>
          <p:nvPr/>
        </p:nvSpPr>
        <p:spPr>
          <a:xfrm>
            <a:off x="8687520" y="4954637"/>
            <a:ext cx="223594" cy="96639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5" name="Rectangle 1374">
            <a:hlinkClick r:id="rId4" action="ppaction://hlinksldjump" tooltip="Java ME: 16 @ +4.2%"/>
          </p:cNvPr>
          <p:cNvSpPr/>
          <p:nvPr/>
        </p:nvSpPr>
        <p:spPr>
          <a:xfrm>
            <a:off x="8687520" y="5051275"/>
            <a:ext cx="223594" cy="89710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6" name="Rectangle 1375">
            <a:hlinkClick r:id="rId4" action="ppaction://hlinksldjump" tooltip="Windows: 11 @ +10.1%"/>
          </p:cNvPr>
          <p:cNvSpPr/>
          <p:nvPr/>
        </p:nvSpPr>
        <p:spPr>
          <a:xfrm>
            <a:off x="8911114" y="4954637"/>
            <a:ext cx="207486" cy="648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4" action="ppaction://hlinksldjump" tooltip="Android 2: 9 @ -11.9%"/>
          </p:cNvPr>
          <p:cNvSpPr/>
          <p:nvPr/>
        </p:nvSpPr>
        <p:spPr>
          <a:xfrm>
            <a:off x="8911114" y="5019474"/>
            <a:ext cx="119912" cy="8798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4" action="ppaction://hlinksldjump" tooltip="Black berry: 6 @ +8.7%"/>
          </p:cNvPr>
          <p:cNvSpPr/>
          <p:nvPr/>
        </p:nvSpPr>
        <p:spPr>
          <a:xfrm>
            <a:off x="9031026" y="5019474"/>
            <a:ext cx="87574" cy="87984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4" action="ppaction://hlinksldjump" tooltip="Symbian: 4 @ +9.0%"/>
          </p:cNvPr>
          <p:cNvSpPr/>
          <p:nvPr/>
        </p:nvSpPr>
        <p:spPr>
          <a:xfrm>
            <a:off x="8911114" y="5107458"/>
            <a:ext cx="152949" cy="33527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4" action="ppaction://hlinksldjump" tooltip="Android 1: 1 @ +2.1%"/>
          </p:cNvPr>
          <p:cNvSpPr/>
          <p:nvPr/>
        </p:nvSpPr>
        <p:spPr>
          <a:xfrm>
            <a:off x="9064063" y="5107458"/>
            <a:ext cx="54537" cy="2313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1" name="Rectangle 1380">
            <a:hlinkClick r:id="rId4" action="ppaction://hlinksldjump" tooltip="Other: 0 @ -10.0%"/>
          </p:cNvPr>
          <p:cNvSpPr/>
          <p:nvPr/>
        </p:nvSpPr>
        <p:spPr>
          <a:xfrm>
            <a:off x="9064063" y="5130595"/>
            <a:ext cx="54537" cy="10390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4" action="ppaction://hlinksldjump" tooltip="Photo: 14 @ +0.0%"/>
          </p:cNvPr>
          <p:cNvSpPr/>
          <p:nvPr/>
        </p:nvSpPr>
        <p:spPr>
          <a:xfrm>
            <a:off x="8674820" y="4661305"/>
            <a:ext cx="456480" cy="492380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3" name="Rectangle 1382">
            <a:hlinkClick r:id="rId4" action="ppaction://hlinksldjump" tooltip="iOS 4: 22 @ +14.2%"/>
          </p:cNvPr>
          <p:cNvSpPr/>
          <p:nvPr/>
        </p:nvSpPr>
        <p:spPr>
          <a:xfrm>
            <a:off x="7371421" y="5166385"/>
            <a:ext cx="209975" cy="1250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4" name="Rectangle 1383">
            <a:hlinkClick r:id="rId4" action="ppaction://hlinksldjump" tooltip="Android 4: 21 @ -8.0%"/>
          </p:cNvPr>
          <p:cNvSpPr/>
          <p:nvPr/>
        </p:nvSpPr>
        <p:spPr>
          <a:xfrm>
            <a:off x="7371421" y="5291440"/>
            <a:ext cx="209975" cy="118024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Rectangle 1384">
            <a:hlinkClick r:id="rId4" action="ppaction://hlinksldjump" tooltip="Android 3: 20 @ +1.6%"/>
          </p:cNvPr>
          <p:cNvSpPr/>
          <p:nvPr/>
        </p:nvSpPr>
        <p:spPr>
          <a:xfrm>
            <a:off x="7581396" y="5166385"/>
            <a:ext cx="221224" cy="104492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6" name="Rectangle 1385">
            <a:hlinkClick r:id="rId4" action="ppaction://hlinksldjump" tooltip="iOS 5: 19 @ +4.1%"/>
          </p:cNvPr>
          <p:cNvSpPr/>
          <p:nvPr/>
        </p:nvSpPr>
        <p:spPr>
          <a:xfrm>
            <a:off x="7802621" y="5166385"/>
            <a:ext cx="217696" cy="104492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4" action="ppaction://hlinksldjump" tooltip="iOS 3: 15 @ -6.4%"/>
          </p:cNvPr>
          <p:cNvSpPr/>
          <p:nvPr/>
        </p:nvSpPr>
        <p:spPr>
          <a:xfrm>
            <a:off x="7581396" y="5270877"/>
            <a:ext cx="231850" cy="75191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8" name="Rectangle 1387">
            <a:hlinkClick r:id="rId4" action="ppaction://hlinksldjump" tooltip="Java ME: 12 @ -3.3%"/>
          </p:cNvPr>
          <p:cNvSpPr/>
          <p:nvPr/>
        </p:nvSpPr>
        <p:spPr>
          <a:xfrm>
            <a:off x="7581396" y="5346068"/>
            <a:ext cx="231850" cy="63396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9" name="Rectangle 1388">
            <a:hlinkClick r:id="rId4" action="ppaction://hlinksldjump" tooltip="Windows: 8 @ -4.7%"/>
          </p:cNvPr>
          <p:cNvSpPr/>
          <p:nvPr/>
        </p:nvSpPr>
        <p:spPr>
          <a:xfrm>
            <a:off x="7813246" y="5270877"/>
            <a:ext cx="113326" cy="84109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4" action="ppaction://hlinksldjump" tooltip="Android 2: 7 @ -10.0%"/>
          </p:cNvPr>
          <p:cNvSpPr/>
          <p:nvPr/>
        </p:nvSpPr>
        <p:spPr>
          <a:xfrm>
            <a:off x="7926572" y="5270877"/>
            <a:ext cx="93745" cy="8410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4" action="ppaction://hlinksldjump" tooltip="Black berry: 5 @ -2.4%"/>
          </p:cNvPr>
          <p:cNvSpPr/>
          <p:nvPr/>
        </p:nvSpPr>
        <p:spPr>
          <a:xfrm>
            <a:off x="7813246" y="5354986"/>
            <a:ext cx="113859" cy="54478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4" action="ppaction://hlinksldjump" tooltip="Symbian: 3 @ -10.7%"/>
          </p:cNvPr>
          <p:cNvSpPr/>
          <p:nvPr/>
        </p:nvSpPr>
        <p:spPr>
          <a:xfrm>
            <a:off x="7927106" y="5354986"/>
            <a:ext cx="93211" cy="3979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4" action="ppaction://hlinksldjump" tooltip="Android 1: 1 @ -11.4%"/>
          </p:cNvPr>
          <p:cNvSpPr/>
          <p:nvPr/>
        </p:nvSpPr>
        <p:spPr>
          <a:xfrm>
            <a:off x="7927106" y="5394777"/>
            <a:ext cx="59782" cy="146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4" action="ppaction://hlinksldjump" tooltip="Other: 0 @ +20.1%"/>
          </p:cNvPr>
          <p:cNvSpPr/>
          <p:nvPr/>
        </p:nvSpPr>
        <p:spPr>
          <a:xfrm>
            <a:off x="7986888" y="5394777"/>
            <a:ext cx="33429" cy="146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4" action="ppaction://hlinksldjump" tooltip="Business: 11 @ -0.8%"/>
          </p:cNvPr>
          <p:cNvSpPr/>
          <p:nvPr/>
        </p:nvSpPr>
        <p:spPr>
          <a:xfrm>
            <a:off x="7358721" y="5153685"/>
            <a:ext cx="674296" cy="268479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96" name="Rectangle 1395">
            <a:hlinkClick r:id="rId4" action="ppaction://hlinksldjump" tooltip="iOS 4: 17 @ +6.2%"/>
          </p:cNvPr>
          <p:cNvSpPr/>
          <p:nvPr/>
        </p:nvSpPr>
        <p:spPr>
          <a:xfrm>
            <a:off x="7371421" y="5434864"/>
            <a:ext cx="196826" cy="98743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Rectangle 1396">
            <a:hlinkClick r:id="rId4" action="ppaction://hlinksldjump" tooltip="Android 4: 16 @ -7.5%"/>
          </p:cNvPr>
          <p:cNvSpPr/>
          <p:nvPr/>
        </p:nvSpPr>
        <p:spPr>
          <a:xfrm>
            <a:off x="7371421" y="5533607"/>
            <a:ext cx="196826" cy="91834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Rectangle 1397">
            <a:hlinkClick r:id="rId4" action="ppaction://hlinksldjump" tooltip="Android 3: 16 @ +6.6%"/>
          </p:cNvPr>
          <p:cNvSpPr/>
          <p:nvPr/>
        </p:nvSpPr>
        <p:spPr>
          <a:xfrm>
            <a:off x="7568247" y="5434864"/>
            <a:ext cx="180813" cy="99092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Rectangle 1398">
            <a:hlinkClick r:id="rId4" action="ppaction://hlinksldjump" tooltip="iOS 5: 14 @ -0.3%"/>
          </p:cNvPr>
          <p:cNvSpPr/>
          <p:nvPr/>
        </p:nvSpPr>
        <p:spPr>
          <a:xfrm>
            <a:off x="7568247" y="5533956"/>
            <a:ext cx="180813" cy="91485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4" action="ppaction://hlinksldjump" tooltip="iOS 3: 12 @ +8.3%"/>
          </p:cNvPr>
          <p:cNvSpPr/>
          <p:nvPr/>
        </p:nvSpPr>
        <p:spPr>
          <a:xfrm>
            <a:off x="7749060" y="5434864"/>
            <a:ext cx="136226" cy="100338"/>
          </a:xfrm>
          <a:prstGeom prst="rect">
            <a:avLst/>
          </a:prstGeom>
          <a:solidFill>
            <a:srgbClr val="2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Rectangle 1400">
            <a:hlinkClick r:id="rId4" action="ppaction://hlinksldjump" tooltip="Java ME: 12 @ +8.1%"/>
          </p:cNvPr>
          <p:cNvSpPr/>
          <p:nvPr/>
        </p:nvSpPr>
        <p:spPr>
          <a:xfrm>
            <a:off x="7885286" y="5434864"/>
            <a:ext cx="135031" cy="100338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4" action="ppaction://hlinksldjump" tooltip="Windows: 8 @ +3.4%"/>
          </p:cNvPr>
          <p:cNvSpPr/>
          <p:nvPr/>
        </p:nvSpPr>
        <p:spPr>
          <a:xfrm>
            <a:off x="7749060" y="5535202"/>
            <a:ext cx="170634" cy="50883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4" action="ppaction://hlinksldjump" tooltip="Android 2: 6 @ -4.3%"/>
          </p:cNvPr>
          <p:cNvSpPr/>
          <p:nvPr/>
        </p:nvSpPr>
        <p:spPr>
          <a:xfrm>
            <a:off x="7749060" y="5586085"/>
            <a:ext cx="170634" cy="39356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4" action="ppaction://hlinksldjump" tooltip="Black berry: 4 @ +0.6%"/>
          </p:cNvPr>
          <p:cNvSpPr/>
          <p:nvPr/>
        </p:nvSpPr>
        <p:spPr>
          <a:xfrm>
            <a:off x="7919695" y="5535202"/>
            <a:ext cx="100622" cy="49272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4" action="ppaction://hlinksldjump" tooltip="Symbian: 2 @ +0.2%"/>
          </p:cNvPr>
          <p:cNvSpPr/>
          <p:nvPr/>
        </p:nvSpPr>
        <p:spPr>
          <a:xfrm>
            <a:off x="7919695" y="5584474"/>
            <a:ext cx="69793" cy="40967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4" action="ppaction://hlinksldjump" tooltip="Android 1: 1 @ +16.0%"/>
          </p:cNvPr>
          <p:cNvSpPr/>
          <p:nvPr/>
        </p:nvSpPr>
        <p:spPr>
          <a:xfrm>
            <a:off x="7989488" y="5584474"/>
            <a:ext cx="30829" cy="263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4" action="ppaction://hlinksldjump" tooltip="Other: 0 @ +31.5%"/>
          </p:cNvPr>
          <p:cNvSpPr/>
          <p:nvPr/>
        </p:nvSpPr>
        <p:spPr>
          <a:xfrm>
            <a:off x="7989488" y="5610844"/>
            <a:ext cx="30829" cy="145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4" action="ppaction://hlinksldjump" tooltip="Entertainment: 9 @ +2.5%"/>
          </p:cNvPr>
          <p:cNvSpPr/>
          <p:nvPr/>
        </p:nvSpPr>
        <p:spPr>
          <a:xfrm>
            <a:off x="7358721" y="5422164"/>
            <a:ext cx="674296" cy="215977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09" name="Rectangle 1408">
            <a:hlinkClick r:id="rId4" action="ppaction://hlinksldjump" tooltip="Android 3: 14 @ +8.0%"/>
          </p:cNvPr>
          <p:cNvSpPr/>
          <p:nvPr/>
        </p:nvSpPr>
        <p:spPr>
          <a:xfrm>
            <a:off x="8045717" y="5166385"/>
            <a:ext cx="210822" cy="76355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4" action="ppaction://hlinksldjump" tooltip="iOS 4: 13 @ +5.7%"/>
          </p:cNvPr>
          <p:cNvSpPr/>
          <p:nvPr/>
        </p:nvSpPr>
        <p:spPr>
          <a:xfrm>
            <a:off x="8256539" y="5166385"/>
            <a:ext cx="203024" cy="76355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Rectangle 1410">
            <a:hlinkClick r:id="rId4" action="ppaction://hlinksldjump" tooltip="Android 4: 13 @ -10.3%"/>
          </p:cNvPr>
          <p:cNvSpPr/>
          <p:nvPr/>
        </p:nvSpPr>
        <p:spPr>
          <a:xfrm>
            <a:off x="8045717" y="5242740"/>
            <a:ext cx="168225" cy="871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2" name="Rectangle 1411">
            <a:hlinkClick r:id="rId4" action="ppaction://hlinksldjump" tooltip="iOS 5: 12 @ -3.4%"/>
          </p:cNvPr>
          <p:cNvSpPr/>
          <p:nvPr/>
        </p:nvSpPr>
        <p:spPr>
          <a:xfrm>
            <a:off x="8045717" y="5329845"/>
            <a:ext cx="168225" cy="79573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4" action="ppaction://hlinksldjump" tooltip="Java ME: 10 @ +15.2%"/>
          </p:cNvPr>
          <p:cNvSpPr/>
          <p:nvPr/>
        </p:nvSpPr>
        <p:spPr>
          <a:xfrm>
            <a:off x="8213942" y="5242740"/>
            <a:ext cx="131691" cy="879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4" name="Rectangle 1413">
            <a:hlinkClick r:id="rId4" action="ppaction://hlinksldjump" tooltip="iOS 3: 9 @ -12.5%"/>
          </p:cNvPr>
          <p:cNvSpPr/>
          <p:nvPr/>
        </p:nvSpPr>
        <p:spPr>
          <a:xfrm>
            <a:off x="8345633" y="5242740"/>
            <a:ext cx="113929" cy="8796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4" action="ppaction://hlinksldjump" tooltip="Windows: 6 @ +9.5%"/>
          </p:cNvPr>
          <p:cNvSpPr/>
          <p:nvPr/>
        </p:nvSpPr>
        <p:spPr>
          <a:xfrm>
            <a:off x="8213942" y="5330702"/>
            <a:ext cx="145379" cy="44106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4" action="ppaction://hlinksldjump" tooltip="Android 2: 4 @ -13.5%"/>
          </p:cNvPr>
          <p:cNvSpPr/>
          <p:nvPr/>
        </p:nvSpPr>
        <p:spPr>
          <a:xfrm>
            <a:off x="8213942" y="5374808"/>
            <a:ext cx="145379" cy="3461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4" action="ppaction://hlinksldjump" tooltip="Black berry: 4 @ +4.6%"/>
          </p:cNvPr>
          <p:cNvSpPr/>
          <p:nvPr/>
        </p:nvSpPr>
        <p:spPr>
          <a:xfrm>
            <a:off x="8359321" y="5330702"/>
            <a:ext cx="100241" cy="43520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Rectangle 1417">
            <a:hlinkClick r:id="rId4" action="ppaction://hlinksldjump" tooltip="Symbian: 2 @ +7.9%"/>
          </p:cNvPr>
          <p:cNvSpPr/>
          <p:nvPr/>
        </p:nvSpPr>
        <p:spPr>
          <a:xfrm>
            <a:off x="8359321" y="5374222"/>
            <a:ext cx="76341" cy="35197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4" action="ppaction://hlinksldjump" tooltip="Android 1: 0 @ -16.1%"/>
          </p:cNvPr>
          <p:cNvSpPr/>
          <p:nvPr/>
        </p:nvSpPr>
        <p:spPr>
          <a:xfrm>
            <a:off x="8435662" y="5374222"/>
            <a:ext cx="23901" cy="232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4" action="ppaction://hlinksldjump" tooltip="Other: 0 @ -17.1%"/>
          </p:cNvPr>
          <p:cNvSpPr/>
          <p:nvPr/>
        </p:nvSpPr>
        <p:spPr>
          <a:xfrm>
            <a:off x="8435662" y="5397509"/>
            <a:ext cx="23901" cy="1190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1" name="Rectangle 1420">
            <a:hlinkClick r:id="rId4" action="ppaction://hlinksldjump" tooltip="Travel: 7 @ -0.0%"/>
          </p:cNvPr>
          <p:cNvSpPr/>
          <p:nvPr/>
        </p:nvSpPr>
        <p:spPr>
          <a:xfrm>
            <a:off x="8033017" y="5153685"/>
            <a:ext cx="439246" cy="268434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22" name="Rectangle 1421">
            <a:hlinkClick r:id="rId4" action="ppaction://hlinksldjump" tooltip="iOS 5: 11 @ +21.8%"/>
          </p:cNvPr>
          <p:cNvSpPr/>
          <p:nvPr/>
        </p:nvSpPr>
        <p:spPr>
          <a:xfrm>
            <a:off x="8045717" y="5434819"/>
            <a:ext cx="190572" cy="650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3" name="Rectangle 1422">
            <a:hlinkClick r:id="rId4" action="ppaction://hlinksldjump" tooltip="Android 4: 11 @ -9.5%"/>
          </p:cNvPr>
          <p:cNvSpPr/>
          <p:nvPr/>
        </p:nvSpPr>
        <p:spPr>
          <a:xfrm>
            <a:off x="8045717" y="5499905"/>
            <a:ext cx="190572" cy="63249"/>
          </a:xfrm>
          <a:prstGeom prst="rect">
            <a:avLst/>
          </a:prstGeom>
          <a:solidFill>
            <a:srgbClr val="FF0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4" name="Rectangle 1423">
            <a:hlinkClick r:id="rId4" action="ppaction://hlinksldjump" tooltip="iOS 4: 11 @ +4.3%"/>
          </p:cNvPr>
          <p:cNvSpPr/>
          <p:nvPr/>
        </p:nvSpPr>
        <p:spPr>
          <a:xfrm>
            <a:off x="8045717" y="5563154"/>
            <a:ext cx="190572" cy="62287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5" name="Rectangle 1424">
            <a:hlinkClick r:id="rId4" action="ppaction://hlinksldjump" tooltip="Android 3: 10 @ -8.0%"/>
          </p:cNvPr>
          <p:cNvSpPr/>
          <p:nvPr/>
        </p:nvSpPr>
        <p:spPr>
          <a:xfrm>
            <a:off x="8236289" y="5434819"/>
            <a:ext cx="127419" cy="87127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Rectangle 1425">
            <a:hlinkClick r:id="rId4" action="ppaction://hlinksldjump" tooltip="iOS 3: 7 @ -5.3%"/>
          </p:cNvPr>
          <p:cNvSpPr/>
          <p:nvPr/>
        </p:nvSpPr>
        <p:spPr>
          <a:xfrm>
            <a:off x="8363708" y="5434819"/>
            <a:ext cx="95855" cy="87127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4" action="ppaction://hlinksldjump" tooltip="Java ME: 7 @ +1.6%"/>
          </p:cNvPr>
          <p:cNvSpPr/>
          <p:nvPr/>
        </p:nvSpPr>
        <p:spPr>
          <a:xfrm>
            <a:off x="8236289" y="5521946"/>
            <a:ext cx="123499" cy="64988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4" action="ppaction://hlinksldjump" tooltip="Windows: 4 @ +0.2%"/>
          </p:cNvPr>
          <p:cNvSpPr/>
          <p:nvPr/>
        </p:nvSpPr>
        <p:spPr>
          <a:xfrm>
            <a:off x="8236289" y="5586934"/>
            <a:ext cx="123499" cy="38507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4" action="ppaction://hlinksldjump" tooltip="Android 2: 4 @ +20.8%"/>
          </p:cNvPr>
          <p:cNvSpPr/>
          <p:nvPr/>
        </p:nvSpPr>
        <p:spPr>
          <a:xfrm>
            <a:off x="8359789" y="5521946"/>
            <a:ext cx="99774" cy="472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4" action="ppaction://hlinksldjump" tooltip="Black berry: 3 @ -4.5%"/>
          </p:cNvPr>
          <p:cNvSpPr/>
          <p:nvPr/>
        </p:nvSpPr>
        <p:spPr>
          <a:xfrm>
            <a:off x="8359789" y="5569228"/>
            <a:ext cx="62192" cy="46550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1" name="Rectangle 1430">
            <a:hlinkClick r:id="rId4" action="ppaction://hlinksldjump" tooltip="Symbian: 2 @ -5.1%"/>
          </p:cNvPr>
          <p:cNvSpPr/>
          <p:nvPr/>
        </p:nvSpPr>
        <p:spPr>
          <a:xfrm>
            <a:off x="8421981" y="5569228"/>
            <a:ext cx="37582" cy="46550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4" action="ppaction://hlinksldjump" tooltip="Android 1: 1 @ +32.3%"/>
          </p:cNvPr>
          <p:cNvSpPr/>
          <p:nvPr/>
        </p:nvSpPr>
        <p:spPr>
          <a:xfrm>
            <a:off x="8359789" y="5615779"/>
            <a:ext cx="67146" cy="96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4" action="ppaction://hlinksldjump" tooltip="Other: 0 @ +37.9%"/>
          </p:cNvPr>
          <p:cNvSpPr/>
          <p:nvPr/>
        </p:nvSpPr>
        <p:spPr>
          <a:xfrm>
            <a:off x="8426934" y="5615779"/>
            <a:ext cx="32628" cy="96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4" action="ppaction://hlinksldjump" tooltip="Family: 6 @ +1.3%"/>
          </p:cNvPr>
          <p:cNvSpPr/>
          <p:nvPr/>
        </p:nvSpPr>
        <p:spPr>
          <a:xfrm>
            <a:off x="8033017" y="5422119"/>
            <a:ext cx="439246" cy="216022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35" name="Rectangle 1434">
            <a:hlinkClick r:id="rId4" action="ppaction://hlinksldjump" tooltip="Android 4: 9 @ +20.8%"/>
          </p:cNvPr>
          <p:cNvSpPr/>
          <p:nvPr/>
        </p:nvSpPr>
        <p:spPr>
          <a:xfrm>
            <a:off x="8484963" y="5166385"/>
            <a:ext cx="119836" cy="793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" name="Rectangle 1435">
            <a:hlinkClick r:id="rId4" action="ppaction://hlinksldjump" tooltip="Android 3: 8 @ -0.1%"/>
          </p:cNvPr>
          <p:cNvSpPr/>
          <p:nvPr/>
        </p:nvSpPr>
        <p:spPr>
          <a:xfrm>
            <a:off x="8604799" y="5166385"/>
            <a:ext cx="104293" cy="7939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4" action="ppaction://hlinksldjump" tooltip="iOS 5: 7 @ -6.7%"/>
          </p:cNvPr>
          <p:cNvSpPr/>
          <p:nvPr/>
        </p:nvSpPr>
        <p:spPr>
          <a:xfrm>
            <a:off x="8709092" y="5166385"/>
            <a:ext cx="100579" cy="79399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8" name="Rectangle 1437">
            <a:hlinkClick r:id="rId4" action="ppaction://hlinksldjump" tooltip="iOS 4: 7 @ -8.0%"/>
          </p:cNvPr>
          <p:cNvSpPr/>
          <p:nvPr/>
        </p:nvSpPr>
        <p:spPr>
          <a:xfrm>
            <a:off x="8484963" y="5245784"/>
            <a:ext cx="146844" cy="54093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9" name="Rectangle 1438">
            <a:hlinkClick r:id="rId4" action="ppaction://hlinksldjump" tooltip="Java ME: 6 @ -5.6%"/>
          </p:cNvPr>
          <p:cNvSpPr/>
          <p:nvPr/>
        </p:nvSpPr>
        <p:spPr>
          <a:xfrm>
            <a:off x="8484963" y="5299877"/>
            <a:ext cx="146844" cy="41245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0" name="Rectangle 1439">
            <a:hlinkClick r:id="rId4" action="ppaction://hlinksldjump" tooltip="iOS 3: 5 @ +3.7%"/>
          </p:cNvPr>
          <p:cNvSpPr/>
          <p:nvPr/>
        </p:nvSpPr>
        <p:spPr>
          <a:xfrm>
            <a:off x="8631807" y="5245784"/>
            <a:ext cx="113655" cy="52905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4" action="ppaction://hlinksldjump" tooltip="Windows: 3 @ +9.7%"/>
          </p:cNvPr>
          <p:cNvSpPr/>
          <p:nvPr/>
        </p:nvSpPr>
        <p:spPr>
          <a:xfrm>
            <a:off x="8745462" y="5245784"/>
            <a:ext cx="64209" cy="52905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4" action="ppaction://hlinksldjump" tooltip="Android 2: 3 @ +2.2%"/>
          </p:cNvPr>
          <p:cNvSpPr/>
          <p:nvPr/>
        </p:nvSpPr>
        <p:spPr>
          <a:xfrm>
            <a:off x="8631807" y="5298689"/>
            <a:ext cx="74614" cy="42433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4" action="ppaction://hlinksldjump" tooltip="Black berry: 2 @ +0.6%"/>
          </p:cNvPr>
          <p:cNvSpPr/>
          <p:nvPr/>
        </p:nvSpPr>
        <p:spPr>
          <a:xfrm>
            <a:off x="8706421" y="5298689"/>
            <a:ext cx="57485" cy="42433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>
            <a:hlinkClick r:id="rId4" action="ppaction://hlinksldjump" tooltip="Symbian: 1 @ +18.1%"/>
          </p:cNvPr>
          <p:cNvSpPr/>
          <p:nvPr/>
        </p:nvSpPr>
        <p:spPr>
          <a:xfrm>
            <a:off x="8763906" y="5298689"/>
            <a:ext cx="45765" cy="309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4" action="ppaction://hlinksldjump" tooltip="Android 1: 0 @ +0.0%"/>
          </p:cNvPr>
          <p:cNvSpPr/>
          <p:nvPr/>
        </p:nvSpPr>
        <p:spPr>
          <a:xfrm>
            <a:off x="8763906" y="5329643"/>
            <a:ext cx="33321" cy="11479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4" action="ppaction://hlinksldjump" tooltip="Other: 0 @ -22.8%"/>
          </p:cNvPr>
          <p:cNvSpPr/>
          <p:nvPr/>
        </p:nvSpPr>
        <p:spPr>
          <a:xfrm>
            <a:off x="8797227" y="5329643"/>
            <a:ext cx="12444" cy="1147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4" action="ppaction://hlinksldjump" tooltip="Weather: 4 @ +1.4%"/>
          </p:cNvPr>
          <p:cNvSpPr/>
          <p:nvPr/>
        </p:nvSpPr>
        <p:spPr>
          <a:xfrm>
            <a:off x="8472263" y="5153685"/>
            <a:ext cx="350108" cy="200137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48" name="Rectangle 1447">
            <a:hlinkClick r:id="rId4" action="ppaction://hlinksldjump" tooltip="Android 4: 7 @ +2.8%"/>
          </p:cNvPr>
          <p:cNvSpPr/>
          <p:nvPr/>
        </p:nvSpPr>
        <p:spPr>
          <a:xfrm>
            <a:off x="8835071" y="5166385"/>
            <a:ext cx="144056" cy="53010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4" action="ppaction://hlinksldjump" tooltip="iOS 5: 7 @ +14.0%"/>
          </p:cNvPr>
          <p:cNvSpPr/>
          <p:nvPr/>
        </p:nvSpPr>
        <p:spPr>
          <a:xfrm>
            <a:off x="8979127" y="5166385"/>
            <a:ext cx="139473" cy="530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4" action="ppaction://hlinksldjump" tooltip="Android 3: 7 @ +12.3%"/>
          </p:cNvPr>
          <p:cNvSpPr/>
          <p:nvPr/>
        </p:nvSpPr>
        <p:spPr>
          <a:xfrm>
            <a:off x="8835071" y="5219395"/>
            <a:ext cx="118388" cy="617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4" action="ppaction://hlinksldjump" tooltip="iOS 4: 7 @ -3.4%"/>
          </p:cNvPr>
          <p:cNvSpPr/>
          <p:nvPr/>
        </p:nvSpPr>
        <p:spPr>
          <a:xfrm>
            <a:off x="8835071" y="5281127"/>
            <a:ext cx="118388" cy="59995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4" action="ppaction://hlinksldjump" tooltip="iOS 3: 5 @ +21.1%"/>
          </p:cNvPr>
          <p:cNvSpPr/>
          <p:nvPr/>
        </p:nvSpPr>
        <p:spPr>
          <a:xfrm>
            <a:off x="8953459" y="5219395"/>
            <a:ext cx="90890" cy="646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3" name="Rectangle 1452">
            <a:hlinkClick r:id="rId4" action="ppaction://hlinksldjump" tooltip="Java ME: 4 @ -3.5%"/>
          </p:cNvPr>
          <p:cNvSpPr/>
          <p:nvPr/>
        </p:nvSpPr>
        <p:spPr>
          <a:xfrm>
            <a:off x="9044349" y="5219395"/>
            <a:ext cx="74251" cy="6463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4" action="ppaction://hlinksldjump" tooltip="Windows: 3 @ -6.3%"/>
          </p:cNvPr>
          <p:cNvSpPr/>
          <p:nvPr/>
        </p:nvSpPr>
        <p:spPr>
          <a:xfrm>
            <a:off x="8953459" y="5284032"/>
            <a:ext cx="98036" cy="31077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4" action="ppaction://hlinksldjump" tooltip="Android 2: 2 @ -1.7%"/>
          </p:cNvPr>
          <p:cNvSpPr/>
          <p:nvPr/>
        </p:nvSpPr>
        <p:spPr>
          <a:xfrm>
            <a:off x="8953459" y="5315109"/>
            <a:ext cx="98036" cy="26013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4" action="ppaction://hlinksldjump" tooltip="Black berry: 2 @ -7.6%"/>
          </p:cNvPr>
          <p:cNvSpPr/>
          <p:nvPr/>
        </p:nvSpPr>
        <p:spPr>
          <a:xfrm>
            <a:off x="9051495" y="5284032"/>
            <a:ext cx="67105" cy="29149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7" name="Rectangle 1456">
            <a:hlinkClick r:id="rId4" action="ppaction://hlinksldjump" tooltip="Symbian: 1 @ +16.9%"/>
          </p:cNvPr>
          <p:cNvSpPr/>
          <p:nvPr/>
        </p:nvSpPr>
        <p:spPr>
          <a:xfrm>
            <a:off x="9051495" y="5313181"/>
            <a:ext cx="46551" cy="279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4" action="ppaction://hlinksldjump" tooltip="Android 1: 0 @ +16.2%"/>
          </p:cNvPr>
          <p:cNvSpPr/>
          <p:nvPr/>
        </p:nvSpPr>
        <p:spPr>
          <a:xfrm>
            <a:off x="9098047" y="5313181"/>
            <a:ext cx="20553" cy="186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4" action="ppaction://hlinksldjump" tooltip="Other: 0 @ +18.1%"/>
          </p:cNvPr>
          <p:cNvSpPr/>
          <p:nvPr/>
        </p:nvSpPr>
        <p:spPr>
          <a:xfrm>
            <a:off x="9098047" y="5331812"/>
            <a:ext cx="20553" cy="93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0" name="Rectangle 1459">
            <a:hlinkClick r:id="rId4" action="ppaction://hlinksldjump" tooltip="Social: 4 @ +5.0%"/>
          </p:cNvPr>
          <p:cNvSpPr/>
          <p:nvPr/>
        </p:nvSpPr>
        <p:spPr>
          <a:xfrm>
            <a:off x="8822371" y="5153685"/>
            <a:ext cx="308929" cy="200137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1" name="Rectangle 1460">
            <a:hlinkClick r:id="rId4" action="ppaction://hlinksldjump" tooltip="Android 4: 6 @ +10.4%"/>
          </p:cNvPr>
          <p:cNvSpPr/>
          <p:nvPr/>
        </p:nvSpPr>
        <p:spPr>
          <a:xfrm>
            <a:off x="8484963" y="5366522"/>
            <a:ext cx="132570" cy="468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4" action="ppaction://hlinksldjump" tooltip="iOS 4: 6 @ +8.9%"/>
          </p:cNvPr>
          <p:cNvSpPr/>
          <p:nvPr/>
        </p:nvSpPr>
        <p:spPr>
          <a:xfrm>
            <a:off x="8484963" y="5413339"/>
            <a:ext cx="132570" cy="45070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4" action="ppaction://hlinksldjump" tooltip="Android 3: 6 @ -4.4%"/>
          </p:cNvPr>
          <p:cNvSpPr/>
          <p:nvPr/>
        </p:nvSpPr>
        <p:spPr>
          <a:xfrm>
            <a:off x="8484963" y="5458409"/>
            <a:ext cx="132570" cy="44015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4" name="Rectangle 1463">
            <a:hlinkClick r:id="rId4" action="ppaction://hlinksldjump" tooltip="iOS 5: 5 @ -2.1%"/>
          </p:cNvPr>
          <p:cNvSpPr/>
          <p:nvPr/>
        </p:nvSpPr>
        <p:spPr>
          <a:xfrm>
            <a:off x="8617532" y="5366522"/>
            <a:ext cx="84892" cy="6346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4" action="ppaction://hlinksldjump" tooltip="iOS 3: 4 @ +3.2%"/>
          </p:cNvPr>
          <p:cNvSpPr/>
          <p:nvPr/>
        </p:nvSpPr>
        <p:spPr>
          <a:xfrm>
            <a:off x="8702424" y="5366522"/>
            <a:ext cx="63544" cy="63461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6" name="Rectangle 1465">
            <a:hlinkClick r:id="rId4" action="ppaction://hlinksldjump" tooltip="Java ME: 3 @ -6.6%"/>
          </p:cNvPr>
          <p:cNvSpPr/>
          <p:nvPr/>
        </p:nvSpPr>
        <p:spPr>
          <a:xfrm>
            <a:off x="8617532" y="5429983"/>
            <a:ext cx="85462" cy="41241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4" action="ppaction://hlinksldjump" tooltip="Windows: 3 @ -3.9%"/>
          </p:cNvPr>
          <p:cNvSpPr/>
          <p:nvPr/>
        </p:nvSpPr>
        <p:spPr>
          <a:xfrm>
            <a:off x="8617532" y="5471223"/>
            <a:ext cx="85462" cy="31201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4" action="ppaction://hlinksldjump" tooltip="Android 2: 2 @ -13.2%"/>
          </p:cNvPr>
          <p:cNvSpPr/>
          <p:nvPr/>
        </p:nvSpPr>
        <p:spPr>
          <a:xfrm>
            <a:off x="8702994" y="5429983"/>
            <a:ext cx="62974" cy="3055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9" name="Rectangle 1468">
            <a:hlinkClick r:id="rId4" action="ppaction://hlinksldjump" tooltip="Black berry: 1 @ -11.9%"/>
          </p:cNvPr>
          <p:cNvSpPr/>
          <p:nvPr/>
        </p:nvSpPr>
        <p:spPr>
          <a:xfrm>
            <a:off x="8702994" y="5460537"/>
            <a:ext cx="62974" cy="2249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4" action="ppaction://hlinksldjump" tooltip="Symbian: 1 @ -15.7%"/>
          </p:cNvPr>
          <p:cNvSpPr/>
          <p:nvPr/>
        </p:nvSpPr>
        <p:spPr>
          <a:xfrm>
            <a:off x="8702994" y="5483029"/>
            <a:ext cx="44870" cy="193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4" action="ppaction://hlinksldjump" tooltip="Android 1: 0 @ +5.7%"/>
          </p:cNvPr>
          <p:cNvSpPr/>
          <p:nvPr/>
        </p:nvSpPr>
        <p:spPr>
          <a:xfrm>
            <a:off x="8747864" y="5483029"/>
            <a:ext cx="18104" cy="12822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2" name="Rectangle 1471">
            <a:hlinkClick r:id="rId4" action="ppaction://hlinksldjump" tooltip="Other: 0 @ -12.5%"/>
          </p:cNvPr>
          <p:cNvSpPr/>
          <p:nvPr/>
        </p:nvSpPr>
        <p:spPr>
          <a:xfrm>
            <a:off x="8747864" y="5495851"/>
            <a:ext cx="18104" cy="657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4" action="ppaction://hlinksldjump" tooltip="Lifestyle: 3 @ -0.5%"/>
          </p:cNvPr>
          <p:cNvSpPr/>
          <p:nvPr/>
        </p:nvSpPr>
        <p:spPr>
          <a:xfrm>
            <a:off x="8472263" y="5353822"/>
            <a:ext cx="306405" cy="16130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4" name="Rectangle 1473">
            <a:hlinkClick r:id="rId4" action="ppaction://hlinksldjump" tooltip="Android 4: 5 @ +11.9%"/>
          </p:cNvPr>
          <p:cNvSpPr/>
          <p:nvPr/>
        </p:nvSpPr>
        <p:spPr>
          <a:xfrm>
            <a:off x="8484963" y="5527825"/>
            <a:ext cx="94271" cy="528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4" action="ppaction://hlinksldjump" tooltip="Android 3: 4 @ -9.1%"/>
          </p:cNvPr>
          <p:cNvSpPr/>
          <p:nvPr/>
        </p:nvSpPr>
        <p:spPr>
          <a:xfrm>
            <a:off x="8484963" y="5580647"/>
            <a:ext cx="94271" cy="44794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6" name="Rectangle 1475">
            <a:hlinkClick r:id="rId4" action="ppaction://hlinksldjump" tooltip="iOS 4: 4 @ -12.7%"/>
          </p:cNvPr>
          <p:cNvSpPr/>
          <p:nvPr/>
        </p:nvSpPr>
        <p:spPr>
          <a:xfrm>
            <a:off x="8579234" y="5527825"/>
            <a:ext cx="95981" cy="4196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4" action="ppaction://hlinksldjump" tooltip="iOS 5: 4 @ +2.9%"/>
          </p:cNvPr>
          <p:cNvSpPr/>
          <p:nvPr/>
        </p:nvSpPr>
        <p:spPr>
          <a:xfrm>
            <a:off x="8675215" y="5527825"/>
            <a:ext cx="90753" cy="41960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4" action="ppaction://hlinksldjump" tooltip="iOS 3: 3 @ -9.6%"/>
          </p:cNvPr>
          <p:cNvSpPr/>
          <p:nvPr/>
        </p:nvSpPr>
        <p:spPr>
          <a:xfrm>
            <a:off x="8579234" y="5569785"/>
            <a:ext cx="97650" cy="29000"/>
          </a:xfrm>
          <a:prstGeom prst="rect">
            <a:avLst/>
          </a:prstGeom>
          <a:solidFill>
            <a:srgbClr val="FF0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9" name="Rectangle 1478">
            <a:hlinkClick r:id="rId4" action="ppaction://hlinksldjump" tooltip="Java ME: 3 @ -1.5%"/>
          </p:cNvPr>
          <p:cNvSpPr/>
          <p:nvPr/>
        </p:nvSpPr>
        <p:spPr>
          <a:xfrm>
            <a:off x="8579234" y="5598785"/>
            <a:ext cx="97650" cy="26656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4" action="ppaction://hlinksldjump" tooltip="Windows: 2 @ +4.5%"/>
          </p:cNvPr>
          <p:cNvSpPr/>
          <p:nvPr/>
        </p:nvSpPr>
        <p:spPr>
          <a:xfrm>
            <a:off x="8676884" y="5569785"/>
            <a:ext cx="51151" cy="34332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4" action="ppaction://hlinksldjump" tooltip="Android 2: 1 @ -11.1%"/>
          </p:cNvPr>
          <p:cNvSpPr/>
          <p:nvPr/>
        </p:nvSpPr>
        <p:spPr>
          <a:xfrm>
            <a:off x="8728035" y="5569785"/>
            <a:ext cx="37933" cy="3433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4" action="ppaction://hlinksldjump" tooltip="Black berry: 1 @ -10.6%"/>
          </p:cNvPr>
          <p:cNvSpPr/>
          <p:nvPr/>
        </p:nvSpPr>
        <p:spPr>
          <a:xfrm>
            <a:off x="8676884" y="5604117"/>
            <a:ext cx="43049" cy="2132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4" action="ppaction://hlinksldjump" tooltip="Symbian: 1 @ +13.5%"/>
          </p:cNvPr>
          <p:cNvSpPr/>
          <p:nvPr/>
        </p:nvSpPr>
        <p:spPr>
          <a:xfrm>
            <a:off x="8719933" y="5604117"/>
            <a:ext cx="36857" cy="213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4" action="ppaction://hlinksldjump" tooltip="Android 1: 0 @ -29.8%"/>
          </p:cNvPr>
          <p:cNvSpPr/>
          <p:nvPr/>
        </p:nvSpPr>
        <p:spPr>
          <a:xfrm>
            <a:off x="8756790" y="5604117"/>
            <a:ext cx="9178" cy="153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4" action="ppaction://hlinksldjump" tooltip="Other: 0 @ -64.8%"/>
          </p:cNvPr>
          <p:cNvSpPr/>
          <p:nvPr/>
        </p:nvSpPr>
        <p:spPr>
          <a:xfrm>
            <a:off x="8756790" y="5619512"/>
            <a:ext cx="9178" cy="592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hlinkClick r:id="rId4" action="ppaction://hlinksldjump" tooltip="Sports: 2 @ -3.4%"/>
          </p:cNvPr>
          <p:cNvSpPr/>
          <p:nvPr/>
        </p:nvSpPr>
        <p:spPr>
          <a:xfrm>
            <a:off x="8472263" y="5515125"/>
            <a:ext cx="306405" cy="123016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hlinkClick r:id="rId4" action="ppaction://hlinksldjump" tooltip="Android 4: 3 @ +12.9%"/>
          </p:cNvPr>
          <p:cNvSpPr/>
          <p:nvPr/>
        </p:nvSpPr>
        <p:spPr>
          <a:xfrm>
            <a:off x="8791368" y="5366522"/>
            <a:ext cx="89652" cy="374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4" action="ppaction://hlinksldjump" tooltip="iOS 4: 3 @ -1.6%"/>
          </p:cNvPr>
          <p:cNvSpPr/>
          <p:nvPr/>
        </p:nvSpPr>
        <p:spPr>
          <a:xfrm>
            <a:off x="8881020" y="5366522"/>
            <a:ext cx="81600" cy="3744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4" action="ppaction://hlinksldjump" tooltip="iOS 5: 3 @ +3.6%"/>
          </p:cNvPr>
          <p:cNvSpPr/>
          <p:nvPr/>
        </p:nvSpPr>
        <p:spPr>
          <a:xfrm>
            <a:off x="8791368" y="5403966"/>
            <a:ext cx="68442" cy="4126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0" name="Rectangle 1489">
            <a:hlinkClick r:id="rId4" action="ppaction://hlinksldjump" tooltip="Android 3: 3 @ -6.0%"/>
          </p:cNvPr>
          <p:cNvSpPr/>
          <p:nvPr/>
        </p:nvSpPr>
        <p:spPr>
          <a:xfrm>
            <a:off x="8791368" y="5445233"/>
            <a:ext cx="68442" cy="40639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4" action="ppaction://hlinksldjump" tooltip="iOS 3: 3 @ +31.0%"/>
          </p:cNvPr>
          <p:cNvSpPr/>
          <p:nvPr/>
        </p:nvSpPr>
        <p:spPr>
          <a:xfrm>
            <a:off x="8859810" y="5403966"/>
            <a:ext cx="58810" cy="427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2" name="Rectangle 1491">
            <a:hlinkClick r:id="rId4" action="ppaction://hlinksldjump" tooltip="Java ME: 2 @ -4.5%"/>
          </p:cNvPr>
          <p:cNvSpPr/>
          <p:nvPr/>
        </p:nvSpPr>
        <p:spPr>
          <a:xfrm>
            <a:off x="8918620" y="5403966"/>
            <a:ext cx="44000" cy="42769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Rectangle 1492">
            <a:hlinkClick r:id="rId4" action="ppaction://hlinksldjump" tooltip="Windows: 1 @ +18.4%"/>
          </p:cNvPr>
          <p:cNvSpPr/>
          <p:nvPr/>
        </p:nvSpPr>
        <p:spPr>
          <a:xfrm>
            <a:off x="8859810" y="5446734"/>
            <a:ext cx="61244" cy="209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4" name="Rectangle 1493">
            <a:hlinkClick r:id="rId4" action="ppaction://hlinksldjump" tooltip="Android 2: 1 @ -3.5%"/>
          </p:cNvPr>
          <p:cNvSpPr/>
          <p:nvPr/>
        </p:nvSpPr>
        <p:spPr>
          <a:xfrm>
            <a:off x="8859810" y="5467649"/>
            <a:ext cx="61244" cy="1822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5" name="Rectangle 1494">
            <a:hlinkClick r:id="rId4" action="ppaction://hlinksldjump" tooltip="Black berry: 1 @ -7.7%"/>
          </p:cNvPr>
          <p:cNvSpPr/>
          <p:nvPr/>
        </p:nvSpPr>
        <p:spPr>
          <a:xfrm>
            <a:off x="8921054" y="5446734"/>
            <a:ext cx="41566" cy="20579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6" name="Rectangle 1495">
            <a:hlinkClick r:id="rId4" action="ppaction://hlinksldjump" tooltip="Symbian: 1 @ +6.0%"/>
          </p:cNvPr>
          <p:cNvSpPr/>
          <p:nvPr/>
        </p:nvSpPr>
        <p:spPr>
          <a:xfrm>
            <a:off x="8921054" y="5467313"/>
            <a:ext cx="27628" cy="18559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4" action="ppaction://hlinksldjump" tooltip="Android 1: 0 @ +33.9%"/>
          </p:cNvPr>
          <p:cNvSpPr/>
          <p:nvPr/>
        </p:nvSpPr>
        <p:spPr>
          <a:xfrm>
            <a:off x="8948682" y="5467313"/>
            <a:ext cx="13938" cy="136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8" name="Rectangle 1497">
            <a:hlinkClick r:id="rId4" action="ppaction://hlinksldjump" tooltip="Other: 0 @ -5.8%"/>
          </p:cNvPr>
          <p:cNvSpPr/>
          <p:nvPr/>
        </p:nvSpPr>
        <p:spPr>
          <a:xfrm>
            <a:off x="8948682" y="5480924"/>
            <a:ext cx="13938" cy="4948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4" action="ppaction://hlinksldjump" tooltip="Politics: 2 @ +4.7%"/>
          </p:cNvPr>
          <p:cNvSpPr/>
          <p:nvPr/>
        </p:nvSpPr>
        <p:spPr>
          <a:xfrm>
            <a:off x="8778668" y="5353822"/>
            <a:ext cx="196652" cy="144751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0" name="Rectangle 1499">
            <a:hlinkClick r:id="rId4" action="ppaction://hlinksldjump" tooltip="iOS 4: 3 @ +13.8%"/>
          </p:cNvPr>
          <p:cNvSpPr/>
          <p:nvPr/>
        </p:nvSpPr>
        <p:spPr>
          <a:xfrm>
            <a:off x="8988020" y="5366522"/>
            <a:ext cx="65386" cy="373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4" action="ppaction://hlinksldjump" tooltip="Android 4: 3 @ -2.1%"/>
          </p:cNvPr>
          <p:cNvSpPr/>
          <p:nvPr/>
        </p:nvSpPr>
        <p:spPr>
          <a:xfrm>
            <a:off x="9053406" y="5366522"/>
            <a:ext cx="65194" cy="37302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4" action="ppaction://hlinksldjump" tooltip="Android 3: 2 @ +0.3%"/>
          </p:cNvPr>
          <p:cNvSpPr/>
          <p:nvPr/>
        </p:nvSpPr>
        <p:spPr>
          <a:xfrm>
            <a:off x="8988020" y="5403824"/>
            <a:ext cx="66785" cy="34548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3" name="Rectangle 1502">
            <a:hlinkClick r:id="rId4" action="ppaction://hlinksldjump" tooltip="iOS 5: 2 @ -7.9%"/>
          </p:cNvPr>
          <p:cNvSpPr/>
          <p:nvPr/>
        </p:nvSpPr>
        <p:spPr>
          <a:xfrm>
            <a:off x="9054805" y="5403824"/>
            <a:ext cx="63795" cy="34548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4" name="Rectangle 1503">
            <a:hlinkClick r:id="rId4" action="ppaction://hlinksldjump" tooltip="iOS 3: 2 @ +17.1%"/>
          </p:cNvPr>
          <p:cNvSpPr/>
          <p:nvPr/>
        </p:nvSpPr>
        <p:spPr>
          <a:xfrm>
            <a:off x="8988020" y="5438371"/>
            <a:ext cx="69442" cy="250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5" name="Rectangle 1504">
            <a:hlinkClick r:id="rId4" action="ppaction://hlinksldjump" tooltip="Java ME: 2 @ +15.4%"/>
          </p:cNvPr>
          <p:cNvSpPr/>
          <p:nvPr/>
        </p:nvSpPr>
        <p:spPr>
          <a:xfrm>
            <a:off x="8988020" y="5463386"/>
            <a:ext cx="69442" cy="224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6" name="Rectangle 1505">
            <a:hlinkClick r:id="rId4" action="ppaction://hlinksldjump" tooltip="Windows: 1 @ +14.1%"/>
          </p:cNvPr>
          <p:cNvSpPr/>
          <p:nvPr/>
        </p:nvSpPr>
        <p:spPr>
          <a:xfrm>
            <a:off x="9057462" y="5438371"/>
            <a:ext cx="35378" cy="305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7" name="Rectangle 1506">
            <a:hlinkClick r:id="rId4" action="ppaction://hlinksldjump" tooltip="Android 2: 1 @ -5.5%"/>
          </p:cNvPr>
          <p:cNvSpPr/>
          <p:nvPr/>
        </p:nvSpPr>
        <p:spPr>
          <a:xfrm>
            <a:off x="9092840" y="5438371"/>
            <a:ext cx="25760" cy="30528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4" action="ppaction://hlinksldjump" tooltip="Black berry: 1 @ -6.7%"/>
          </p:cNvPr>
          <p:cNvSpPr/>
          <p:nvPr/>
        </p:nvSpPr>
        <p:spPr>
          <a:xfrm>
            <a:off x="9057462" y="5468899"/>
            <a:ext cx="30758" cy="16974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4" action="ppaction://hlinksldjump" tooltip="Symbian: 0 @ -14.4%"/>
          </p:cNvPr>
          <p:cNvSpPr/>
          <p:nvPr/>
        </p:nvSpPr>
        <p:spPr>
          <a:xfrm>
            <a:off x="9088220" y="5468899"/>
            <a:ext cx="30380" cy="125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4" action="ppaction://hlinksldjump" tooltip="Android 1: 0 @ +39.5%"/>
          </p:cNvPr>
          <p:cNvSpPr/>
          <p:nvPr/>
        </p:nvSpPr>
        <p:spPr>
          <a:xfrm>
            <a:off x="9088220" y="5481472"/>
            <a:ext cx="20126" cy="44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1" name="Rectangle 1510">
            <a:hlinkClick r:id="rId4" action="ppaction://hlinksldjump" tooltip="Other: 0 @ -23.2%"/>
          </p:cNvPr>
          <p:cNvSpPr/>
          <p:nvPr/>
        </p:nvSpPr>
        <p:spPr>
          <a:xfrm>
            <a:off x="9108346" y="5481472"/>
            <a:ext cx="10254" cy="440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4" action="ppaction://hlinksldjump" tooltip="Personal finance: 1 @ +3.5%"/>
          </p:cNvPr>
          <p:cNvSpPr/>
          <p:nvPr/>
        </p:nvSpPr>
        <p:spPr>
          <a:xfrm>
            <a:off x="8975320" y="5353822"/>
            <a:ext cx="155980" cy="144751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4" action="ppaction://hlinksldjump" tooltip="Android 4: 3 @ +20.3%"/>
          </p:cNvPr>
          <p:cNvSpPr/>
          <p:nvPr/>
        </p:nvSpPr>
        <p:spPr>
          <a:xfrm>
            <a:off x="8791368" y="5511272"/>
            <a:ext cx="81050" cy="270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4" action="ppaction://hlinksldjump" tooltip="Android 3: 2 @ +10.8%"/>
          </p:cNvPr>
          <p:cNvSpPr/>
          <p:nvPr/>
        </p:nvSpPr>
        <p:spPr>
          <a:xfrm>
            <a:off x="8791368" y="5538343"/>
            <a:ext cx="81050" cy="253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4" action="ppaction://hlinksldjump" tooltip="iOS 4: 2 @ -10.1%"/>
          </p:cNvPr>
          <p:cNvSpPr/>
          <p:nvPr/>
        </p:nvSpPr>
        <p:spPr>
          <a:xfrm>
            <a:off x="8872418" y="5511272"/>
            <a:ext cx="67311" cy="2833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>
            <a:hlinkClick r:id="rId4" action="ppaction://hlinksldjump" tooltip="iOS 5: 2 @ -4.2%"/>
          </p:cNvPr>
          <p:cNvSpPr/>
          <p:nvPr/>
        </p:nvSpPr>
        <p:spPr>
          <a:xfrm>
            <a:off x="8872418" y="5539607"/>
            <a:ext cx="67311" cy="24098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Rectangle 1516">
            <a:hlinkClick r:id="rId4" action="ppaction://hlinksldjump" tooltip="iOS 3: 2 @ +3.6%"/>
          </p:cNvPr>
          <p:cNvSpPr/>
          <p:nvPr/>
        </p:nvSpPr>
        <p:spPr>
          <a:xfrm>
            <a:off x="8939729" y="5511272"/>
            <a:ext cx="52963" cy="27804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8" name="Rectangle 1517">
            <a:hlinkClick r:id="rId4" action="ppaction://hlinksldjump" tooltip="Java ME: 2 @ +3.3%"/>
          </p:cNvPr>
          <p:cNvSpPr/>
          <p:nvPr/>
        </p:nvSpPr>
        <p:spPr>
          <a:xfrm>
            <a:off x="8992692" y="5511272"/>
            <a:ext cx="50689" cy="27804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9" name="Rectangle 1518">
            <a:hlinkClick r:id="rId4" action="ppaction://hlinksldjump" tooltip="Windows: 1 @ +2.3%"/>
          </p:cNvPr>
          <p:cNvSpPr/>
          <p:nvPr/>
        </p:nvSpPr>
        <p:spPr>
          <a:xfrm>
            <a:off x="8939729" y="5539076"/>
            <a:ext cx="32249" cy="24629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4" action="ppaction://hlinksldjump" tooltip="Android 2: 1 @ +18.9%"/>
          </p:cNvPr>
          <p:cNvSpPr/>
          <p:nvPr/>
        </p:nvSpPr>
        <p:spPr>
          <a:xfrm>
            <a:off x="8971978" y="5539076"/>
            <a:ext cx="27339" cy="246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4" action="ppaction://hlinksldjump" tooltip="Black berry: 1 @ -2.7%"/>
          </p:cNvPr>
          <p:cNvSpPr/>
          <p:nvPr/>
        </p:nvSpPr>
        <p:spPr>
          <a:xfrm>
            <a:off x="8999317" y="5539076"/>
            <a:ext cx="25625" cy="21086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4" action="ppaction://hlinksldjump" tooltip="Symbian: 0 @ +14.2%"/>
          </p:cNvPr>
          <p:cNvSpPr/>
          <p:nvPr/>
        </p:nvSpPr>
        <p:spPr>
          <a:xfrm>
            <a:off x="9024942" y="5539076"/>
            <a:ext cx="18439" cy="210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4" action="ppaction://hlinksldjump" tooltip="Android 1: 0 @ -2.7%"/>
          </p:cNvPr>
          <p:cNvSpPr/>
          <p:nvPr/>
        </p:nvSpPr>
        <p:spPr>
          <a:xfrm>
            <a:off x="8999317" y="5560162"/>
            <a:ext cx="26573" cy="354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4" action="ppaction://hlinksldjump" tooltip="Other: 0 @ +71.3%"/>
          </p:cNvPr>
          <p:cNvSpPr/>
          <p:nvPr/>
        </p:nvSpPr>
        <p:spPr>
          <a:xfrm>
            <a:off x="9025889" y="5560162"/>
            <a:ext cx="17491" cy="35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4" action="ppaction://hlinksldjump" tooltip="Health: 1 @ +4.5%"/>
          </p:cNvPr>
          <p:cNvSpPr/>
          <p:nvPr/>
        </p:nvSpPr>
        <p:spPr>
          <a:xfrm>
            <a:off x="8778668" y="5498572"/>
            <a:ext cx="277412" cy="77833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4" action="ppaction://hlinksldjump" tooltip="Android 4: 2 @ -1.4%"/>
          </p:cNvPr>
          <p:cNvSpPr/>
          <p:nvPr/>
        </p:nvSpPr>
        <p:spPr>
          <a:xfrm>
            <a:off x="8791368" y="5589105"/>
            <a:ext cx="41360" cy="36336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Rectangle 1526">
            <a:hlinkClick r:id="rId4" action="ppaction://hlinksldjump" tooltip="iOS 4: 2 @ +9.7%"/>
          </p:cNvPr>
          <p:cNvSpPr/>
          <p:nvPr/>
        </p:nvSpPr>
        <p:spPr>
          <a:xfrm>
            <a:off x="8832728" y="5589105"/>
            <a:ext cx="39461" cy="36336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4" action="ppaction://hlinksldjump" tooltip="Android 3: 2 @ +15.0%"/>
          </p:cNvPr>
          <p:cNvSpPr/>
          <p:nvPr/>
        </p:nvSpPr>
        <p:spPr>
          <a:xfrm>
            <a:off x="8872189" y="5589105"/>
            <a:ext cx="71480" cy="196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Rectangle 1528">
            <a:hlinkClick r:id="rId4" action="ppaction://hlinksldjump" tooltip="iOS 5: 2 @ -7.9%"/>
          </p:cNvPr>
          <p:cNvSpPr/>
          <p:nvPr/>
        </p:nvSpPr>
        <p:spPr>
          <a:xfrm>
            <a:off x="8872189" y="5608781"/>
            <a:ext cx="71480" cy="16660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Rectangle 1529">
            <a:hlinkClick r:id="rId4" action="ppaction://hlinksldjump" tooltip="iOS 3: 1 @ -0.5%"/>
          </p:cNvPr>
          <p:cNvSpPr/>
          <p:nvPr/>
        </p:nvSpPr>
        <p:spPr>
          <a:xfrm>
            <a:off x="8943669" y="5589105"/>
            <a:ext cx="51716" cy="20388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4" action="ppaction://hlinksldjump" tooltip="Java ME: 1 @ -8.0%"/>
          </p:cNvPr>
          <p:cNvSpPr/>
          <p:nvPr/>
        </p:nvSpPr>
        <p:spPr>
          <a:xfrm>
            <a:off x="8943669" y="5609493"/>
            <a:ext cx="51716" cy="15948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4" action="ppaction://hlinksldjump" tooltip="Windows: 1 @ +6.2%"/>
          </p:cNvPr>
          <p:cNvSpPr/>
          <p:nvPr/>
        </p:nvSpPr>
        <p:spPr>
          <a:xfrm>
            <a:off x="8995385" y="5589105"/>
            <a:ext cx="27171" cy="23177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Rectangle 1532">
            <a:hlinkClick r:id="rId4" action="ppaction://hlinksldjump" tooltip="Android 2: 1 @ -5.1%"/>
          </p:cNvPr>
          <p:cNvSpPr/>
          <p:nvPr/>
        </p:nvSpPr>
        <p:spPr>
          <a:xfrm>
            <a:off x="9022556" y="5589105"/>
            <a:ext cx="20825" cy="23177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4" action="ppaction://hlinksldjump" tooltip="Black berry: 0 @ -23.3%"/>
          </p:cNvPr>
          <p:cNvSpPr/>
          <p:nvPr/>
        </p:nvSpPr>
        <p:spPr>
          <a:xfrm>
            <a:off x="8995385" y="5612282"/>
            <a:ext cx="22941" cy="131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Rectangle 1534">
            <a:hlinkClick r:id="rId4" action="ppaction://hlinksldjump" tooltip="Symbian: 0 @ +30.2%"/>
          </p:cNvPr>
          <p:cNvSpPr/>
          <p:nvPr/>
        </p:nvSpPr>
        <p:spPr>
          <a:xfrm>
            <a:off x="9018326" y="5612282"/>
            <a:ext cx="19622" cy="122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4" action="ppaction://hlinksldjump" tooltip="Android 1: 0 @ +38.8%"/>
          </p:cNvPr>
          <p:cNvSpPr/>
          <p:nvPr/>
        </p:nvSpPr>
        <p:spPr>
          <a:xfrm>
            <a:off x="9037948" y="5612282"/>
            <a:ext cx="5432" cy="122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4" action="ppaction://hlinksldjump" tooltip="Other: 0 @ +26.0%"/>
          </p:cNvPr>
          <p:cNvSpPr/>
          <p:nvPr/>
        </p:nvSpPr>
        <p:spPr>
          <a:xfrm>
            <a:off x="9018326" y="5624514"/>
            <a:ext cx="25054" cy="9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Rectangle 1537">
            <a:hlinkClick r:id="rId4" action="ppaction://hlinksldjump" tooltip="Books: 1 @ +1.2%"/>
          </p:cNvPr>
          <p:cNvSpPr/>
          <p:nvPr/>
        </p:nvSpPr>
        <p:spPr>
          <a:xfrm>
            <a:off x="8778668" y="5576405"/>
            <a:ext cx="277412" cy="61736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Rectangle 1538">
            <a:hlinkClick r:id="rId4" action="ppaction://hlinksldjump" tooltip="Android 4: 1 @ +2.7%"/>
          </p:cNvPr>
          <p:cNvSpPr/>
          <p:nvPr/>
        </p:nvSpPr>
        <p:spPr>
          <a:xfrm>
            <a:off x="9068780" y="5511272"/>
            <a:ext cx="49820" cy="19267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4" action="ppaction://hlinksldjump" tooltip="iOS 4: 1 @ +5.7%"/>
          </p:cNvPr>
          <p:cNvSpPr/>
          <p:nvPr/>
        </p:nvSpPr>
        <p:spPr>
          <a:xfrm>
            <a:off x="9068780" y="5530540"/>
            <a:ext cx="49820" cy="18567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Rectangle 1540">
            <a:hlinkClick r:id="rId4" action="ppaction://hlinksldjump" tooltip="Android 3: 1 @ -18.4%"/>
          </p:cNvPr>
          <p:cNvSpPr/>
          <p:nvPr/>
        </p:nvSpPr>
        <p:spPr>
          <a:xfrm>
            <a:off x="9068780" y="5549107"/>
            <a:ext cx="49820" cy="161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Rectangle 1541">
            <a:hlinkClick r:id="rId4" action="ppaction://hlinksldjump" tooltip="iOS 5: 1 @ -21.8%"/>
          </p:cNvPr>
          <p:cNvSpPr/>
          <p:nvPr/>
        </p:nvSpPr>
        <p:spPr>
          <a:xfrm>
            <a:off x="9068780" y="5565280"/>
            <a:ext cx="49820" cy="1449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Rectangle 1542">
            <a:hlinkClick r:id="rId4" action="ppaction://hlinksldjump" tooltip="iOS 3: 1 @ +5.7%"/>
          </p:cNvPr>
          <p:cNvSpPr/>
          <p:nvPr/>
        </p:nvSpPr>
        <p:spPr>
          <a:xfrm>
            <a:off x="9068780" y="5579773"/>
            <a:ext cx="49820" cy="12870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Rectangle 1543">
            <a:hlinkClick r:id="rId4" action="ppaction://hlinksldjump" tooltip="Java ME: 1 @ +14.0%"/>
          </p:cNvPr>
          <p:cNvSpPr/>
          <p:nvPr/>
        </p:nvSpPr>
        <p:spPr>
          <a:xfrm>
            <a:off x="9068780" y="5592643"/>
            <a:ext cx="33629" cy="184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4" action="ppaction://hlinksldjump" tooltip="Windows: 0 @ +3.9%"/>
          </p:cNvPr>
          <p:cNvSpPr/>
          <p:nvPr/>
        </p:nvSpPr>
        <p:spPr>
          <a:xfrm>
            <a:off x="9102409" y="5592643"/>
            <a:ext cx="16191" cy="18439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4" action="ppaction://hlinksldjump" tooltip="Android 2: 0 @ -11.7%"/>
          </p:cNvPr>
          <p:cNvSpPr/>
          <p:nvPr/>
        </p:nvSpPr>
        <p:spPr>
          <a:xfrm>
            <a:off x="9068780" y="5611082"/>
            <a:ext cx="17034" cy="143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Rectangle 1546">
            <a:hlinkClick r:id="rId4" action="ppaction://hlinksldjump" tooltip="Black berry: 0 @ +12.4%"/>
          </p:cNvPr>
          <p:cNvSpPr/>
          <p:nvPr/>
        </p:nvSpPr>
        <p:spPr>
          <a:xfrm>
            <a:off x="9085814" y="5611082"/>
            <a:ext cx="27900" cy="86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4" action="ppaction://hlinksldjump" tooltip="Symbian: 0 @ +19.8%"/>
          </p:cNvPr>
          <p:cNvSpPr/>
          <p:nvPr/>
        </p:nvSpPr>
        <p:spPr>
          <a:xfrm>
            <a:off x="9085814" y="5619751"/>
            <a:ext cx="27900" cy="56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4" action="ppaction://hlinksldjump" tooltip="Android 1: 0 @ +98.7%"/>
          </p:cNvPr>
          <p:cNvSpPr/>
          <p:nvPr/>
        </p:nvSpPr>
        <p:spPr>
          <a:xfrm>
            <a:off x="9113715" y="5611082"/>
            <a:ext cx="4885" cy="112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4" action="ppaction://hlinksldjump" tooltip="Other: 0 @ +47.1%"/>
          </p:cNvPr>
          <p:cNvSpPr/>
          <p:nvPr/>
        </p:nvSpPr>
        <p:spPr>
          <a:xfrm>
            <a:off x="9113715" y="5622321"/>
            <a:ext cx="4885" cy="31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Rectangle 1550">
            <a:hlinkClick r:id="rId4" action="ppaction://hlinksldjump" tooltip="News: 1 @ -2.3%"/>
          </p:cNvPr>
          <p:cNvSpPr/>
          <p:nvPr/>
        </p:nvSpPr>
        <p:spPr>
          <a:xfrm>
            <a:off x="9056080" y="5498572"/>
            <a:ext cx="75220" cy="139569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Rectangle 1551">
            <a:hlinkClick r:id="rId4" action="ppaction://hlinksldjump" tooltip="Cameraman: 9 @ +1.0%"/>
          </p:cNvPr>
          <p:cNvSpPr/>
          <p:nvPr/>
        </p:nvSpPr>
        <p:spPr>
          <a:xfrm>
            <a:off x="7346021" y="4089310"/>
            <a:ext cx="1797979" cy="1561531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Cameraman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553" name="Rectangle 1552">
            <a:hlinkClick r:id="rId4" action="ppaction://hlinksldjump" tooltip="iOS 4: 49 @ +10.9%"/>
          </p:cNvPr>
          <p:cNvSpPr/>
          <p:nvPr/>
        </p:nvSpPr>
        <p:spPr>
          <a:xfrm>
            <a:off x="5048144" y="5676241"/>
            <a:ext cx="297765" cy="2057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Rectangle 1553">
            <a:hlinkClick r:id="rId4" action="ppaction://hlinksldjump" tooltip="Android 4: 47 @ +1.6%"/>
          </p:cNvPr>
          <p:cNvSpPr/>
          <p:nvPr/>
        </p:nvSpPr>
        <p:spPr>
          <a:xfrm>
            <a:off x="5048144" y="5881968"/>
            <a:ext cx="297765" cy="197453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Rectangle 1554">
            <a:hlinkClick r:id="rId4" action="ppaction://hlinksldjump" tooltip="Android 3: 46 @ +0.7%"/>
          </p:cNvPr>
          <p:cNvSpPr/>
          <p:nvPr/>
        </p:nvSpPr>
        <p:spPr>
          <a:xfrm>
            <a:off x="5345909" y="5676241"/>
            <a:ext cx="330822" cy="171062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6" name="Rectangle 1555">
            <a:hlinkClick r:id="rId4" action="ppaction://hlinksldjump" tooltip="iOS 5: 44 @ +6.1%"/>
          </p:cNvPr>
          <p:cNvSpPr/>
          <p:nvPr/>
        </p:nvSpPr>
        <p:spPr>
          <a:xfrm>
            <a:off x="5676731" y="5676241"/>
            <a:ext cx="322080" cy="171062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7" name="Rectangle 1556">
            <a:hlinkClick r:id="rId4" action="ppaction://hlinksldjump" tooltip="iOS 3: 34 @ +5.3%"/>
          </p:cNvPr>
          <p:cNvSpPr/>
          <p:nvPr/>
        </p:nvSpPr>
        <p:spPr>
          <a:xfrm>
            <a:off x="5345909" y="5847303"/>
            <a:ext cx="344942" cy="123289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8" name="Rectangle 1557">
            <a:hlinkClick r:id="rId4" action="ppaction://hlinksldjump" tooltip="Java ME: 30 @ +2.6%"/>
          </p:cNvPr>
          <p:cNvSpPr/>
          <p:nvPr/>
        </p:nvSpPr>
        <p:spPr>
          <a:xfrm>
            <a:off x="5345909" y="5970592"/>
            <a:ext cx="344942" cy="108829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9" name="Rectangle 1558">
            <a:hlinkClick r:id="rId4" action="ppaction://hlinksldjump" tooltip="Windows: 20 @ +9.4%"/>
          </p:cNvPr>
          <p:cNvSpPr/>
          <p:nvPr/>
        </p:nvSpPr>
        <p:spPr>
          <a:xfrm>
            <a:off x="5690851" y="5847303"/>
            <a:ext cx="176023" cy="141836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Rectangle 1559">
            <a:hlinkClick r:id="rId4" action="ppaction://hlinksldjump" tooltip="Android 2: 15 @ -5.5%"/>
          </p:cNvPr>
          <p:cNvSpPr/>
          <p:nvPr/>
        </p:nvSpPr>
        <p:spPr>
          <a:xfrm>
            <a:off x="5866874" y="5847303"/>
            <a:ext cx="131937" cy="14183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4" action="ppaction://hlinksldjump" tooltip="Black berry: 12 @ +1.2%"/>
          </p:cNvPr>
          <p:cNvSpPr/>
          <p:nvPr/>
        </p:nvSpPr>
        <p:spPr>
          <a:xfrm>
            <a:off x="5690851" y="5989138"/>
            <a:ext cx="163885" cy="90282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4" action="ppaction://hlinksldjump" tooltip="Symbian: 8 @ +1.7%"/>
          </p:cNvPr>
          <p:cNvSpPr/>
          <p:nvPr/>
        </p:nvSpPr>
        <p:spPr>
          <a:xfrm>
            <a:off x="5854736" y="5989138"/>
            <a:ext cx="144075" cy="64794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Rectangle 1562">
            <a:hlinkClick r:id="rId4" action="ppaction://hlinksldjump" tooltip="Android 1: 2 @ +23.8%"/>
          </p:cNvPr>
          <p:cNvSpPr/>
          <p:nvPr/>
        </p:nvSpPr>
        <p:spPr>
          <a:xfrm>
            <a:off x="5854736" y="6053932"/>
            <a:ext cx="92825" cy="254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4" name="Rectangle 1563">
            <a:hlinkClick r:id="rId4" action="ppaction://hlinksldjump" tooltip="Other: 1 @ +8.1%"/>
          </p:cNvPr>
          <p:cNvSpPr/>
          <p:nvPr/>
        </p:nvSpPr>
        <p:spPr>
          <a:xfrm>
            <a:off x="5947561" y="6053932"/>
            <a:ext cx="51250" cy="25489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5" name="Rectangle 1564">
            <a:hlinkClick r:id="rId4" action="ppaction://hlinksldjump" tooltip="Games: 26 @ +4.2%"/>
          </p:cNvPr>
          <p:cNvSpPr/>
          <p:nvPr/>
        </p:nvSpPr>
        <p:spPr>
          <a:xfrm>
            <a:off x="5035444" y="5663541"/>
            <a:ext cx="976067" cy="428580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6" name="Rectangle 1565">
            <a:hlinkClick r:id="rId4" action="ppaction://hlinksldjump" tooltip="Android 4: 39 @ -8.6%"/>
          </p:cNvPr>
          <p:cNvSpPr/>
          <p:nvPr/>
        </p:nvSpPr>
        <p:spPr>
          <a:xfrm>
            <a:off x="6024211" y="5676241"/>
            <a:ext cx="254241" cy="187403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Rectangle 1566">
            <a:hlinkClick r:id="rId4" action="ppaction://hlinksldjump" tooltip="iOS 4: 38 @ -10.3%"/>
          </p:cNvPr>
          <p:cNvSpPr/>
          <p:nvPr/>
        </p:nvSpPr>
        <p:spPr>
          <a:xfrm>
            <a:off x="6278452" y="5676241"/>
            <a:ext cx="248742" cy="18740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Rectangle 1567">
            <a:hlinkClick r:id="rId4" action="ppaction://hlinksldjump" tooltip="Android 3: 37 @ +18.7%"/>
          </p:cNvPr>
          <p:cNvSpPr/>
          <p:nvPr/>
        </p:nvSpPr>
        <p:spPr>
          <a:xfrm>
            <a:off x="6527194" y="5676241"/>
            <a:ext cx="244521" cy="1874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9" name="Rectangle 1568">
            <a:hlinkClick r:id="rId4" action="ppaction://hlinksldjump" tooltip="iOS 5: 32 @ -9.6%"/>
          </p:cNvPr>
          <p:cNvSpPr/>
          <p:nvPr/>
        </p:nvSpPr>
        <p:spPr>
          <a:xfrm>
            <a:off x="6024211" y="5863644"/>
            <a:ext cx="341830" cy="113430"/>
          </a:xfrm>
          <a:prstGeom prst="rect">
            <a:avLst/>
          </a:prstGeom>
          <a:solidFill>
            <a:srgbClr val="FF0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0" name="Rectangle 1569">
            <a:hlinkClick r:id="rId4" action="ppaction://hlinksldjump" tooltip="iOS 3: 28 @ +8.0%"/>
          </p:cNvPr>
          <p:cNvSpPr/>
          <p:nvPr/>
        </p:nvSpPr>
        <p:spPr>
          <a:xfrm>
            <a:off x="6024211" y="5977074"/>
            <a:ext cx="341830" cy="102347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1" name="Rectangle 1570">
            <a:hlinkClick r:id="rId4" action="ppaction://hlinksldjump" tooltip="Java ME: 24 @ -4.9%"/>
          </p:cNvPr>
          <p:cNvSpPr/>
          <p:nvPr/>
        </p:nvSpPr>
        <p:spPr>
          <a:xfrm>
            <a:off x="6366041" y="5863644"/>
            <a:ext cx="241101" cy="120787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Rectangle 1571">
            <a:hlinkClick r:id="rId4" action="ppaction://hlinksldjump" tooltip="Windows: 16 @ +7.7%"/>
          </p:cNvPr>
          <p:cNvSpPr/>
          <p:nvPr/>
        </p:nvSpPr>
        <p:spPr>
          <a:xfrm>
            <a:off x="6607142" y="5863644"/>
            <a:ext cx="164573" cy="120787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4" action="ppaction://hlinksldjump" tooltip="Android 2: 13 @ -0.2%"/>
          </p:cNvPr>
          <p:cNvSpPr/>
          <p:nvPr/>
        </p:nvSpPr>
        <p:spPr>
          <a:xfrm>
            <a:off x="6366041" y="5984431"/>
            <a:ext cx="172959" cy="94989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4" action="ppaction://hlinksldjump" tooltip="Black berry: 11 @ +8.9%"/>
          </p:cNvPr>
          <p:cNvSpPr/>
          <p:nvPr/>
        </p:nvSpPr>
        <p:spPr>
          <a:xfrm>
            <a:off x="6539000" y="5984431"/>
            <a:ext cx="137004" cy="94989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4" action="ppaction://hlinksldjump" tooltip="Symbian: 5 @ -11.9%"/>
          </p:cNvPr>
          <p:cNvSpPr/>
          <p:nvPr/>
        </p:nvSpPr>
        <p:spPr>
          <a:xfrm>
            <a:off x="6676003" y="5984431"/>
            <a:ext cx="95712" cy="6400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6" name="Rectangle 1575">
            <a:hlinkClick r:id="rId4" action="ppaction://hlinksldjump" tooltip="Android 1: 2 @ +5.1%"/>
          </p:cNvPr>
          <p:cNvSpPr/>
          <p:nvPr/>
        </p:nvSpPr>
        <p:spPr>
          <a:xfrm>
            <a:off x="6676003" y="6048440"/>
            <a:ext cx="67265" cy="30980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Rectangle 1576">
            <a:hlinkClick r:id="rId4" action="ppaction://hlinksldjump" tooltip="Other: 1 @ -6.7%"/>
          </p:cNvPr>
          <p:cNvSpPr/>
          <p:nvPr/>
        </p:nvSpPr>
        <p:spPr>
          <a:xfrm>
            <a:off x="6743268" y="6048440"/>
            <a:ext cx="28447" cy="30980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8" name="Rectangle 1577">
            <a:hlinkClick r:id="rId4" action="ppaction://hlinksldjump" tooltip="Education: 20 @ -1.3%"/>
          </p:cNvPr>
          <p:cNvSpPr/>
          <p:nvPr/>
        </p:nvSpPr>
        <p:spPr>
          <a:xfrm>
            <a:off x="6011511" y="5663541"/>
            <a:ext cx="772904" cy="428580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79" name="Rectangle 1578">
            <a:hlinkClick r:id="rId4" action="ppaction://hlinksldjump" tooltip="iOS 4: 31 @ +7.5%"/>
          </p:cNvPr>
          <p:cNvSpPr/>
          <p:nvPr/>
        </p:nvSpPr>
        <p:spPr>
          <a:xfrm>
            <a:off x="5048144" y="6104821"/>
            <a:ext cx="310127" cy="121335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0" name="Rectangle 1579">
            <a:hlinkClick r:id="rId4" action="ppaction://hlinksldjump" tooltip="Android 4: 31 @ +2.6%"/>
          </p:cNvPr>
          <p:cNvSpPr/>
          <p:nvPr/>
        </p:nvSpPr>
        <p:spPr>
          <a:xfrm>
            <a:off x="5358271" y="6104821"/>
            <a:ext cx="308831" cy="121335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Rectangle 1580">
            <a:hlinkClick r:id="rId4" action="ppaction://hlinksldjump" tooltip="Android 3: 29 @ -1.8%"/>
          </p:cNvPr>
          <p:cNvSpPr/>
          <p:nvPr/>
        </p:nvSpPr>
        <p:spPr>
          <a:xfrm>
            <a:off x="5048144" y="6226156"/>
            <a:ext cx="255748" cy="136386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Rectangle 1581">
            <a:hlinkClick r:id="rId4" action="ppaction://hlinksldjump" tooltip="iOS 5: 28 @ -6.5%"/>
          </p:cNvPr>
          <p:cNvSpPr/>
          <p:nvPr/>
        </p:nvSpPr>
        <p:spPr>
          <a:xfrm>
            <a:off x="5048144" y="6362542"/>
            <a:ext cx="255748" cy="132060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Rectangle 1582">
            <a:hlinkClick r:id="rId4" action="ppaction://hlinksldjump" tooltip="iOS 3: 24 @ +17.8%"/>
          </p:cNvPr>
          <p:cNvSpPr/>
          <p:nvPr/>
        </p:nvSpPr>
        <p:spPr>
          <a:xfrm>
            <a:off x="5303892" y="6226156"/>
            <a:ext cx="201619" cy="1463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Rectangle 1583">
            <a:hlinkClick r:id="rId4" action="ppaction://hlinksldjump" tooltip="Java ME: 19 @ +3.3%"/>
          </p:cNvPr>
          <p:cNvSpPr/>
          <p:nvPr/>
        </p:nvSpPr>
        <p:spPr>
          <a:xfrm>
            <a:off x="5505510" y="6226156"/>
            <a:ext cx="161592" cy="146310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4" action="ppaction://hlinksldjump" tooltip="Windows: 12 @ -5.4%"/>
          </p:cNvPr>
          <p:cNvSpPr/>
          <p:nvPr/>
        </p:nvSpPr>
        <p:spPr>
          <a:xfrm>
            <a:off x="5303892" y="6372465"/>
            <a:ext cx="219043" cy="64876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4" action="ppaction://hlinksldjump" tooltip="Android 2: 10 @ -10.9%"/>
          </p:cNvPr>
          <p:cNvSpPr/>
          <p:nvPr/>
        </p:nvSpPr>
        <p:spPr>
          <a:xfrm>
            <a:off x="5303892" y="6437341"/>
            <a:ext cx="219043" cy="5726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7" name="Rectangle 1586">
            <a:hlinkClick r:id="rId4" action="ppaction://hlinksldjump" tooltip="Black berry: 8 @ -11.2%"/>
          </p:cNvPr>
          <p:cNvSpPr/>
          <p:nvPr/>
        </p:nvSpPr>
        <p:spPr>
          <a:xfrm>
            <a:off x="5522935" y="6372465"/>
            <a:ext cx="144167" cy="6412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4" action="ppaction://hlinksldjump" tooltip="Symbian: 5 @ +1.9%"/>
          </p:cNvPr>
          <p:cNvSpPr/>
          <p:nvPr/>
        </p:nvSpPr>
        <p:spPr>
          <a:xfrm>
            <a:off x="5522935" y="6436590"/>
            <a:ext cx="104241" cy="5801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4" action="ppaction://hlinksldjump" tooltip="Android 1: 1 @ +12.3%"/>
          </p:cNvPr>
          <p:cNvSpPr/>
          <p:nvPr/>
        </p:nvSpPr>
        <p:spPr>
          <a:xfrm>
            <a:off x="5627176" y="6436590"/>
            <a:ext cx="39926" cy="413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0" name="Rectangle 1589">
            <a:hlinkClick r:id="rId4" action="ppaction://hlinksldjump" tooltip="Other: 1 @ -21.2%"/>
          </p:cNvPr>
          <p:cNvSpPr/>
          <p:nvPr/>
        </p:nvSpPr>
        <p:spPr>
          <a:xfrm>
            <a:off x="5627176" y="6477915"/>
            <a:ext cx="39926" cy="166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1" name="Rectangle 1590">
            <a:hlinkClick r:id="rId4" action="ppaction://hlinksldjump" tooltip="Tools: 16 @ +1.0%"/>
          </p:cNvPr>
          <p:cNvSpPr/>
          <p:nvPr/>
        </p:nvSpPr>
        <p:spPr>
          <a:xfrm>
            <a:off x="5035444" y="6092121"/>
            <a:ext cx="644358" cy="415182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92" name="Rectangle 1591">
            <a:hlinkClick r:id="rId4" action="ppaction://hlinksldjump" tooltip="iOS 4: 26 @ +14.6%"/>
          </p:cNvPr>
          <p:cNvSpPr/>
          <p:nvPr/>
        </p:nvSpPr>
        <p:spPr>
          <a:xfrm>
            <a:off x="5048144" y="6520002"/>
            <a:ext cx="217461" cy="1454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Rectangle 1592">
            <a:hlinkClick r:id="rId4" action="ppaction://hlinksldjump" tooltip="Android 3: 25 @ +3.5%"/>
          </p:cNvPr>
          <p:cNvSpPr/>
          <p:nvPr/>
        </p:nvSpPr>
        <p:spPr>
          <a:xfrm>
            <a:off x="5265605" y="6520002"/>
            <a:ext cx="203402" cy="145437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4" name="Rectangle 1593">
            <a:hlinkClick r:id="rId4" action="ppaction://hlinksldjump" tooltip="Android 4: 24 @ +6.1%"/>
          </p:cNvPr>
          <p:cNvSpPr/>
          <p:nvPr/>
        </p:nvSpPr>
        <p:spPr>
          <a:xfrm>
            <a:off x="5469007" y="6520002"/>
            <a:ext cx="198095" cy="145437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5" name="Rectangle 1594">
            <a:hlinkClick r:id="rId4" action="ppaction://hlinksldjump" tooltip="iOS 5: 22 @ -2.1%"/>
          </p:cNvPr>
          <p:cNvSpPr/>
          <p:nvPr/>
        </p:nvSpPr>
        <p:spPr>
          <a:xfrm>
            <a:off x="5048144" y="6665439"/>
            <a:ext cx="280567" cy="92667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Rectangle 1595">
            <a:hlinkClick r:id="rId4" action="ppaction://hlinksldjump" tooltip="Java ME: 17 @ +10.5%"/>
          </p:cNvPr>
          <p:cNvSpPr/>
          <p:nvPr/>
        </p:nvSpPr>
        <p:spPr>
          <a:xfrm>
            <a:off x="5048144" y="6758106"/>
            <a:ext cx="280567" cy="744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4" action="ppaction://hlinksldjump" tooltip="iOS 3: 16 @ -7.8%"/>
          </p:cNvPr>
          <p:cNvSpPr/>
          <p:nvPr/>
        </p:nvSpPr>
        <p:spPr>
          <a:xfrm>
            <a:off x="5328711" y="6665439"/>
            <a:ext cx="191262" cy="102006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8" name="Rectangle 1597">
            <a:hlinkClick r:id="rId4" action="ppaction://hlinksldjump" tooltip="Windows: 10 @ -1.2%"/>
          </p:cNvPr>
          <p:cNvSpPr/>
          <p:nvPr/>
        </p:nvSpPr>
        <p:spPr>
          <a:xfrm>
            <a:off x="5328711" y="6767445"/>
            <a:ext cx="191262" cy="65155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4" action="ppaction://hlinksldjump" tooltip="Android 2: 9 @ +9.7%"/>
          </p:cNvPr>
          <p:cNvSpPr/>
          <p:nvPr/>
        </p:nvSpPr>
        <p:spPr>
          <a:xfrm>
            <a:off x="5519972" y="6665439"/>
            <a:ext cx="147130" cy="73933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4" action="ppaction://hlinksldjump" tooltip="Black berry: 6 @ -2.5%"/>
          </p:cNvPr>
          <p:cNvSpPr/>
          <p:nvPr/>
        </p:nvSpPr>
        <p:spPr>
          <a:xfrm>
            <a:off x="5519972" y="6739372"/>
            <a:ext cx="147130" cy="52964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4" action="ppaction://hlinksldjump" tooltip="Symbian: 4 @ -1.1%"/>
          </p:cNvPr>
          <p:cNvSpPr/>
          <p:nvPr/>
        </p:nvSpPr>
        <p:spPr>
          <a:xfrm>
            <a:off x="5519972" y="6792335"/>
            <a:ext cx="105942" cy="40265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4" action="ppaction://hlinksldjump" tooltip="Android 1: 1 @ -8.4%"/>
          </p:cNvPr>
          <p:cNvSpPr/>
          <p:nvPr/>
        </p:nvSpPr>
        <p:spPr>
          <a:xfrm>
            <a:off x="5625915" y="6792335"/>
            <a:ext cx="41187" cy="27459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3" name="Rectangle 1602">
            <a:hlinkClick r:id="rId4" action="ppaction://hlinksldjump" tooltip="Other: 0 @ -11.8%"/>
          </p:cNvPr>
          <p:cNvSpPr/>
          <p:nvPr/>
        </p:nvSpPr>
        <p:spPr>
          <a:xfrm>
            <a:off x="5625915" y="6819795"/>
            <a:ext cx="41187" cy="128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4" name="Rectangle 1603">
            <a:hlinkClick r:id="rId4" action="ppaction://hlinksldjump" tooltip="Music + Video: 13 @ +3.7%"/>
          </p:cNvPr>
          <p:cNvSpPr/>
          <p:nvPr/>
        </p:nvSpPr>
        <p:spPr>
          <a:xfrm>
            <a:off x="5035444" y="6507302"/>
            <a:ext cx="644358" cy="337998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05" name="Rectangle 1604">
            <a:hlinkClick r:id="rId4" action="ppaction://hlinksldjump" tooltip="Android 4: 22 @ +7.8%"/>
          </p:cNvPr>
          <p:cNvSpPr/>
          <p:nvPr/>
        </p:nvSpPr>
        <p:spPr>
          <a:xfrm>
            <a:off x="5692502" y="6104821"/>
            <a:ext cx="190380" cy="135069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6" name="Rectangle 1605">
            <a:hlinkClick r:id="rId4" action="ppaction://hlinksldjump" tooltip="iOS 4: 20 @ +9.4%"/>
          </p:cNvPr>
          <p:cNvSpPr/>
          <p:nvPr/>
        </p:nvSpPr>
        <p:spPr>
          <a:xfrm>
            <a:off x="5692502" y="6239890"/>
            <a:ext cx="190380" cy="124052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4" action="ppaction://hlinksldjump" tooltip="Android 3: 19 @ -1.4%"/>
          </p:cNvPr>
          <p:cNvSpPr/>
          <p:nvPr/>
        </p:nvSpPr>
        <p:spPr>
          <a:xfrm>
            <a:off x="5882882" y="6104821"/>
            <a:ext cx="203708" cy="112092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Rectangle 1607">
            <a:hlinkClick r:id="rId4" action="ppaction://hlinksldjump" tooltip="iOS 5: 19 @ +1.2%"/>
          </p:cNvPr>
          <p:cNvSpPr/>
          <p:nvPr/>
        </p:nvSpPr>
        <p:spPr>
          <a:xfrm>
            <a:off x="6086590" y="6104821"/>
            <a:ext cx="198000" cy="112092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9" name="Rectangle 1608">
            <a:hlinkClick r:id="rId4" action="ppaction://hlinksldjump" tooltip="iOS 3: 14 @ -6.4%"/>
          </p:cNvPr>
          <p:cNvSpPr/>
          <p:nvPr/>
        </p:nvSpPr>
        <p:spPr>
          <a:xfrm>
            <a:off x="5882882" y="6216913"/>
            <a:ext cx="207352" cy="77289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0" name="Rectangle 1609">
            <a:hlinkClick r:id="rId4" action="ppaction://hlinksldjump" tooltip="Java ME: 12 @ -6.0%"/>
          </p:cNvPr>
          <p:cNvSpPr/>
          <p:nvPr/>
        </p:nvSpPr>
        <p:spPr>
          <a:xfrm>
            <a:off x="5882882" y="6294201"/>
            <a:ext cx="207352" cy="69741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4" action="ppaction://hlinksldjump" tooltip="Windows: 8 @ +0.6%"/>
          </p:cNvPr>
          <p:cNvSpPr/>
          <p:nvPr/>
        </p:nvSpPr>
        <p:spPr>
          <a:xfrm>
            <a:off x="6090234" y="6216913"/>
            <a:ext cx="102293" cy="90458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4" action="ppaction://hlinksldjump" tooltip="Android 2: 7 @ +11.7%"/>
          </p:cNvPr>
          <p:cNvSpPr/>
          <p:nvPr/>
        </p:nvSpPr>
        <p:spPr>
          <a:xfrm>
            <a:off x="6192527" y="6216913"/>
            <a:ext cx="92063" cy="904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4" action="ppaction://hlinksldjump" tooltip="Black berry: 5 @ +9.4%"/>
          </p:cNvPr>
          <p:cNvSpPr/>
          <p:nvPr/>
        </p:nvSpPr>
        <p:spPr>
          <a:xfrm>
            <a:off x="6090234" y="6307371"/>
            <a:ext cx="103657" cy="56572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4" action="ppaction://hlinksldjump" tooltip="Symbian: 3 @ +4.3%"/>
          </p:cNvPr>
          <p:cNvSpPr/>
          <p:nvPr/>
        </p:nvSpPr>
        <p:spPr>
          <a:xfrm>
            <a:off x="6193891" y="6307371"/>
            <a:ext cx="90699" cy="40528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4" action="ppaction://hlinksldjump" tooltip="Android 1: 1 @ +6.1%"/>
          </p:cNvPr>
          <p:cNvSpPr/>
          <p:nvPr/>
        </p:nvSpPr>
        <p:spPr>
          <a:xfrm>
            <a:off x="6193891" y="6347899"/>
            <a:ext cx="56957" cy="16043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Rectangle 1615">
            <a:hlinkClick r:id="rId4" action="ppaction://hlinksldjump" tooltip="Other: 0 @ +28.4%"/>
          </p:cNvPr>
          <p:cNvSpPr/>
          <p:nvPr/>
        </p:nvSpPr>
        <p:spPr>
          <a:xfrm>
            <a:off x="6250848" y="6347899"/>
            <a:ext cx="33742" cy="160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7" name="Rectangle 1616">
            <a:hlinkClick r:id="rId4" action="ppaction://hlinksldjump" tooltip="Photo: 11 @ +2.4%"/>
          </p:cNvPr>
          <p:cNvSpPr/>
          <p:nvPr/>
        </p:nvSpPr>
        <p:spPr>
          <a:xfrm>
            <a:off x="5679802" y="6092121"/>
            <a:ext cx="617488" cy="284521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18" name="Rectangle 1617">
            <a:hlinkClick r:id="rId4" action="ppaction://hlinksldjump" tooltip="Android 4: 17 @ +5.9%"/>
          </p:cNvPr>
          <p:cNvSpPr/>
          <p:nvPr/>
        </p:nvSpPr>
        <p:spPr>
          <a:xfrm>
            <a:off x="6309990" y="6104821"/>
            <a:ext cx="234420" cy="83011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Rectangle 1618">
            <a:hlinkClick r:id="rId4" action="ppaction://hlinksldjump" tooltip="Android 3: 16 @ -3.0%"/>
          </p:cNvPr>
          <p:cNvSpPr/>
          <p:nvPr/>
        </p:nvSpPr>
        <p:spPr>
          <a:xfrm>
            <a:off x="6544410" y="6104821"/>
            <a:ext cx="227305" cy="83011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4" action="ppaction://hlinksldjump" tooltip="iOS 4: 16 @ +1.9%"/>
          </p:cNvPr>
          <p:cNvSpPr/>
          <p:nvPr/>
        </p:nvSpPr>
        <p:spPr>
          <a:xfrm>
            <a:off x="6309990" y="6187831"/>
            <a:ext cx="195225" cy="94820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1" name="Rectangle 1620">
            <a:hlinkClick r:id="rId4" action="ppaction://hlinksldjump" tooltip="iOS 5: 14 @ -7.6%"/>
          </p:cNvPr>
          <p:cNvSpPr/>
          <p:nvPr/>
        </p:nvSpPr>
        <p:spPr>
          <a:xfrm>
            <a:off x="6309990" y="6282651"/>
            <a:ext cx="195225" cy="81291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2" name="Rectangle 1621">
            <a:hlinkClick r:id="rId4" action="ppaction://hlinksldjump" tooltip="iOS 3: 11 @ -0.2%"/>
          </p:cNvPr>
          <p:cNvSpPr/>
          <p:nvPr/>
        </p:nvSpPr>
        <p:spPr>
          <a:xfrm>
            <a:off x="6505215" y="6187831"/>
            <a:ext cx="136094" cy="9401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4" action="ppaction://hlinksldjump" tooltip="Java ME: 11 @ +7.7%"/>
          </p:cNvPr>
          <p:cNvSpPr/>
          <p:nvPr/>
        </p:nvSpPr>
        <p:spPr>
          <a:xfrm>
            <a:off x="6641309" y="6187831"/>
            <a:ext cx="130406" cy="94011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4" action="ppaction://hlinksldjump" tooltip="Android 2: 6 @ +9.3%"/>
          </p:cNvPr>
          <p:cNvSpPr/>
          <p:nvPr/>
        </p:nvSpPr>
        <p:spPr>
          <a:xfrm>
            <a:off x="6505215" y="6281843"/>
            <a:ext cx="83323" cy="82099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4" action="ppaction://hlinksldjump" tooltip="Windows: 6 @ -6.7%"/>
          </p:cNvPr>
          <p:cNvSpPr/>
          <p:nvPr/>
        </p:nvSpPr>
        <p:spPr>
          <a:xfrm>
            <a:off x="6588537" y="6281843"/>
            <a:ext cx="137470" cy="49691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4" action="ppaction://hlinksldjump" tooltip="Black berry: 4 @ -2.3%"/>
          </p:cNvPr>
          <p:cNvSpPr/>
          <p:nvPr/>
        </p:nvSpPr>
        <p:spPr>
          <a:xfrm>
            <a:off x="6588537" y="6331534"/>
            <a:ext cx="137470" cy="32408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4" action="ppaction://hlinksldjump" tooltip="Symbian: 2 @ -10.0%"/>
          </p:cNvPr>
          <p:cNvSpPr/>
          <p:nvPr/>
        </p:nvSpPr>
        <p:spPr>
          <a:xfrm>
            <a:off x="6726007" y="6281843"/>
            <a:ext cx="45708" cy="580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4" action="ppaction://hlinksldjump" tooltip="Android 1: 1 @ +1.0%"/>
          </p:cNvPr>
          <p:cNvSpPr/>
          <p:nvPr/>
        </p:nvSpPr>
        <p:spPr>
          <a:xfrm>
            <a:off x="6726007" y="6339910"/>
            <a:ext cx="45708" cy="16200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9" name="Rectangle 1628">
            <a:hlinkClick r:id="rId4" action="ppaction://hlinksldjump" tooltip="Other: 0 @ +23.9%"/>
          </p:cNvPr>
          <p:cNvSpPr/>
          <p:nvPr/>
        </p:nvSpPr>
        <p:spPr>
          <a:xfrm>
            <a:off x="6726007" y="6356110"/>
            <a:ext cx="45708" cy="78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0" name="Rectangle 1629">
            <a:hlinkClick r:id="rId4" action="ppaction://hlinksldjump" tooltip="Business: 9 @ +0.1%"/>
          </p:cNvPr>
          <p:cNvSpPr/>
          <p:nvPr/>
        </p:nvSpPr>
        <p:spPr>
          <a:xfrm>
            <a:off x="6297290" y="6092121"/>
            <a:ext cx="487125" cy="284521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31" name="Rectangle 1630">
            <a:hlinkClick r:id="rId4" action="ppaction://hlinksldjump" tooltip="Android 4: 14 @ +11.1%"/>
          </p:cNvPr>
          <p:cNvSpPr/>
          <p:nvPr/>
        </p:nvSpPr>
        <p:spPr>
          <a:xfrm>
            <a:off x="5692502" y="6389342"/>
            <a:ext cx="147750" cy="1066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4" action="ppaction://hlinksldjump" tooltip="iOS 4: 12 @ +10.8%"/>
          </p:cNvPr>
          <p:cNvSpPr/>
          <p:nvPr/>
        </p:nvSpPr>
        <p:spPr>
          <a:xfrm>
            <a:off x="5840252" y="6389342"/>
            <a:ext cx="128822" cy="1066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4" action="ppaction://hlinksldjump" tooltip="Android 3: 12 @ +0.6%"/>
          </p:cNvPr>
          <p:cNvSpPr/>
          <p:nvPr/>
        </p:nvSpPr>
        <p:spPr>
          <a:xfrm>
            <a:off x="5969074" y="6389342"/>
            <a:ext cx="126095" cy="106636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4" action="ppaction://hlinksldjump" tooltip="iOS 5: 10 @ -6.5%"/>
          </p:cNvPr>
          <p:cNvSpPr/>
          <p:nvPr/>
        </p:nvSpPr>
        <p:spPr>
          <a:xfrm>
            <a:off x="5692502" y="6495978"/>
            <a:ext cx="177923" cy="67543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5" name="Rectangle 1634">
            <a:hlinkClick r:id="rId4" action="ppaction://hlinksldjump" tooltip="Java ME: 9 @ +12.0%"/>
          </p:cNvPr>
          <p:cNvSpPr/>
          <p:nvPr/>
        </p:nvSpPr>
        <p:spPr>
          <a:xfrm>
            <a:off x="5692502" y="6563521"/>
            <a:ext cx="177923" cy="575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4" action="ppaction://hlinksldjump" tooltip="iOS 3: 9 @ -0.8%"/>
          </p:cNvPr>
          <p:cNvSpPr/>
          <p:nvPr/>
        </p:nvSpPr>
        <p:spPr>
          <a:xfrm>
            <a:off x="5870425" y="6495978"/>
            <a:ext cx="138503" cy="71539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4" action="ppaction://hlinksldjump" tooltip="Windows: 5 @ +4.4%"/>
          </p:cNvPr>
          <p:cNvSpPr/>
          <p:nvPr/>
        </p:nvSpPr>
        <p:spPr>
          <a:xfrm>
            <a:off x="6008928" y="6495978"/>
            <a:ext cx="86241" cy="71539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4" action="ppaction://hlinksldjump" tooltip="Android 2: 4 @ +0.6%"/>
          </p:cNvPr>
          <p:cNvSpPr/>
          <p:nvPr/>
        </p:nvSpPr>
        <p:spPr>
          <a:xfrm>
            <a:off x="5870425" y="6567517"/>
            <a:ext cx="95016" cy="53519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4" action="ppaction://hlinksldjump" tooltip="Black berry: 3 @ +0.2%"/>
          </p:cNvPr>
          <p:cNvSpPr/>
          <p:nvPr/>
        </p:nvSpPr>
        <p:spPr>
          <a:xfrm>
            <a:off x="5965441" y="6567517"/>
            <a:ext cx="69169" cy="53519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4" action="ppaction://hlinksldjump" tooltip="Symbian: 2 @ +2.8%"/>
          </p:cNvPr>
          <p:cNvSpPr/>
          <p:nvPr/>
        </p:nvSpPr>
        <p:spPr>
          <a:xfrm>
            <a:off x="6034610" y="6567517"/>
            <a:ext cx="60559" cy="38554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1" name="Rectangle 1640">
            <a:hlinkClick r:id="rId4" action="ppaction://hlinksldjump" tooltip="Android 1: 0 @ +11.7%"/>
          </p:cNvPr>
          <p:cNvSpPr/>
          <p:nvPr/>
        </p:nvSpPr>
        <p:spPr>
          <a:xfrm>
            <a:off x="6034610" y="6606072"/>
            <a:ext cx="37311" cy="149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2" name="Rectangle 1641">
            <a:hlinkClick r:id="rId4" action="ppaction://hlinksldjump" tooltip="Other: 0 @ +76.7%"/>
          </p:cNvPr>
          <p:cNvSpPr/>
          <p:nvPr/>
        </p:nvSpPr>
        <p:spPr>
          <a:xfrm>
            <a:off x="6071920" y="6606072"/>
            <a:ext cx="23249" cy="149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3" name="Rectangle 1642">
            <a:hlinkClick r:id="rId4" action="ppaction://hlinksldjump" tooltip="Entertainment: 7 @ +4.2%"/>
          </p:cNvPr>
          <p:cNvSpPr/>
          <p:nvPr/>
        </p:nvSpPr>
        <p:spPr>
          <a:xfrm>
            <a:off x="5679802" y="6376642"/>
            <a:ext cx="428067" cy="257095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44" name="Rectangle 1643">
            <a:hlinkClick r:id="rId4" action="ppaction://hlinksldjump" tooltip="Android 4: 12 @ +15.5%"/>
          </p:cNvPr>
          <p:cNvSpPr/>
          <p:nvPr/>
        </p:nvSpPr>
        <p:spPr>
          <a:xfrm>
            <a:off x="5692502" y="6646437"/>
            <a:ext cx="187031" cy="703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5" name="Rectangle 1644">
            <a:hlinkClick r:id="rId4" action="ppaction://hlinksldjump" tooltip="iOS 4: 10 @ -1.4%"/>
          </p:cNvPr>
          <p:cNvSpPr/>
          <p:nvPr/>
        </p:nvSpPr>
        <p:spPr>
          <a:xfrm>
            <a:off x="5692502" y="6716776"/>
            <a:ext cx="187031" cy="59185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4" action="ppaction://hlinksldjump" tooltip="iOS 5: 9 @ +9.0%"/>
          </p:cNvPr>
          <p:cNvSpPr/>
          <p:nvPr/>
        </p:nvSpPr>
        <p:spPr>
          <a:xfrm>
            <a:off x="5692502" y="6775961"/>
            <a:ext cx="187031" cy="56639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4" action="ppaction://hlinksldjump" tooltip="Android 3: 9 @ -7.7%"/>
          </p:cNvPr>
          <p:cNvSpPr/>
          <p:nvPr/>
        </p:nvSpPr>
        <p:spPr>
          <a:xfrm>
            <a:off x="5879533" y="6646437"/>
            <a:ext cx="117300" cy="87143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4" action="ppaction://hlinksldjump" tooltip="iOS 3: 8 @ +8.7%"/>
          </p:cNvPr>
          <p:cNvSpPr/>
          <p:nvPr/>
        </p:nvSpPr>
        <p:spPr>
          <a:xfrm>
            <a:off x="5996833" y="6646437"/>
            <a:ext cx="98336" cy="87143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4" action="ppaction://hlinksldjump" tooltip="Java ME: 6 @ -2.1%"/>
          </p:cNvPr>
          <p:cNvSpPr/>
          <p:nvPr/>
        </p:nvSpPr>
        <p:spPr>
          <a:xfrm>
            <a:off x="5879533" y="6733580"/>
            <a:ext cx="120884" cy="58302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4" action="ppaction://hlinksldjump" tooltip="Windows: 4 @ +16.5%"/>
          </p:cNvPr>
          <p:cNvSpPr/>
          <p:nvPr/>
        </p:nvSpPr>
        <p:spPr>
          <a:xfrm>
            <a:off x="5879533" y="6791882"/>
            <a:ext cx="120884" cy="407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4" action="ppaction://hlinksldjump" tooltip="Android 2: 4 @ +1.1%"/>
          </p:cNvPr>
          <p:cNvSpPr/>
          <p:nvPr/>
        </p:nvSpPr>
        <p:spPr>
          <a:xfrm>
            <a:off x="6000418" y="6733580"/>
            <a:ext cx="94751" cy="42278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4" action="ppaction://hlinksldjump" tooltip="Black berry: 3 @ +10.9%"/>
          </p:cNvPr>
          <p:cNvSpPr/>
          <p:nvPr/>
        </p:nvSpPr>
        <p:spPr>
          <a:xfrm>
            <a:off x="6000418" y="6775858"/>
            <a:ext cx="94751" cy="331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4" action="ppaction://hlinksldjump" tooltip="Symbian: 1 @ -14.6%"/>
          </p:cNvPr>
          <p:cNvSpPr/>
          <p:nvPr/>
        </p:nvSpPr>
        <p:spPr>
          <a:xfrm>
            <a:off x="6000418" y="6809039"/>
            <a:ext cx="66807" cy="2356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4" name="Rectangle 1653">
            <a:hlinkClick r:id="rId4" action="ppaction://hlinksldjump" tooltip="Android 1: 0 @ +3.6%"/>
          </p:cNvPr>
          <p:cNvSpPr/>
          <p:nvPr/>
        </p:nvSpPr>
        <p:spPr>
          <a:xfrm>
            <a:off x="6067225" y="6809039"/>
            <a:ext cx="27944" cy="16312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4" action="ppaction://hlinksldjump" tooltip="Other: 0 @ -18.3%"/>
          </p:cNvPr>
          <p:cNvSpPr/>
          <p:nvPr/>
        </p:nvSpPr>
        <p:spPr>
          <a:xfrm>
            <a:off x="6067225" y="6825351"/>
            <a:ext cx="27944" cy="72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6" name="Rectangle 1655">
            <a:hlinkClick r:id="rId4" action="ppaction://hlinksldjump" tooltip="Travel: 6 @ +4.1%"/>
          </p:cNvPr>
          <p:cNvSpPr/>
          <p:nvPr/>
        </p:nvSpPr>
        <p:spPr>
          <a:xfrm>
            <a:off x="5679802" y="6633737"/>
            <a:ext cx="428067" cy="211563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57" name="Rectangle 1656">
            <a:hlinkClick r:id="rId4" action="ppaction://hlinksldjump" tooltip="Android 4: 9 @ +17.0%"/>
          </p:cNvPr>
          <p:cNvSpPr/>
          <p:nvPr/>
        </p:nvSpPr>
        <p:spPr>
          <a:xfrm>
            <a:off x="6120569" y="6389342"/>
            <a:ext cx="166136" cy="585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8" name="Rectangle 1657">
            <a:hlinkClick r:id="rId4" action="ppaction://hlinksldjump" tooltip="Android 3: 8 @ +3.3%"/>
          </p:cNvPr>
          <p:cNvSpPr/>
          <p:nvPr/>
        </p:nvSpPr>
        <p:spPr>
          <a:xfrm>
            <a:off x="6120569" y="6447910"/>
            <a:ext cx="166136" cy="54435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4" action="ppaction://hlinksldjump" tooltip="iOS 4: 8 @ +2.9%"/>
          </p:cNvPr>
          <p:cNvSpPr/>
          <p:nvPr/>
        </p:nvSpPr>
        <p:spPr>
          <a:xfrm>
            <a:off x="6120569" y="6502345"/>
            <a:ext cx="166136" cy="53241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4" action="ppaction://hlinksldjump" tooltip="iOS 5: 8 @ +14.8%"/>
          </p:cNvPr>
          <p:cNvSpPr/>
          <p:nvPr/>
        </p:nvSpPr>
        <p:spPr>
          <a:xfrm>
            <a:off x="6286705" y="6389342"/>
            <a:ext cx="110827" cy="797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4" action="ppaction://hlinksldjump" tooltip="iOS 3: 6 @ +0.2%"/>
          </p:cNvPr>
          <p:cNvSpPr/>
          <p:nvPr/>
        </p:nvSpPr>
        <p:spPr>
          <a:xfrm>
            <a:off x="6397532" y="6389342"/>
            <a:ext cx="79700" cy="79786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4" action="ppaction://hlinksldjump" tooltip="Java ME: 5 @ +8.2%"/>
          </p:cNvPr>
          <p:cNvSpPr/>
          <p:nvPr/>
        </p:nvSpPr>
        <p:spPr>
          <a:xfrm>
            <a:off x="6286705" y="6469128"/>
            <a:ext cx="108312" cy="53794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4" action="ppaction://hlinksldjump" tooltip="Windows: 3 @ -7.4%"/>
          </p:cNvPr>
          <p:cNvSpPr/>
          <p:nvPr/>
        </p:nvSpPr>
        <p:spPr>
          <a:xfrm>
            <a:off x="6286705" y="6522922"/>
            <a:ext cx="108312" cy="32664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4" action="ppaction://hlinksldjump" tooltip="Android 2: 3 @ -3.3%"/>
          </p:cNvPr>
          <p:cNvSpPr/>
          <p:nvPr/>
        </p:nvSpPr>
        <p:spPr>
          <a:xfrm>
            <a:off x="6395017" y="6469128"/>
            <a:ext cx="82215" cy="38424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4" action="ppaction://hlinksldjump" tooltip="Black berry: 2 @ -3.0%"/>
          </p:cNvPr>
          <p:cNvSpPr/>
          <p:nvPr/>
        </p:nvSpPr>
        <p:spPr>
          <a:xfrm>
            <a:off x="6395017" y="6507552"/>
            <a:ext cx="82215" cy="27427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4" action="ppaction://hlinksldjump" tooltip="Symbian: 1 @ -15.7%"/>
          </p:cNvPr>
          <p:cNvSpPr/>
          <p:nvPr/>
        </p:nvSpPr>
        <p:spPr>
          <a:xfrm>
            <a:off x="6395017" y="6534979"/>
            <a:ext cx="65010" cy="2060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7" name="Rectangle 1666">
            <a:hlinkClick r:id="rId4" action="ppaction://hlinksldjump" tooltip="Android 1: 0 @ -40.3%"/>
          </p:cNvPr>
          <p:cNvSpPr/>
          <p:nvPr/>
        </p:nvSpPr>
        <p:spPr>
          <a:xfrm>
            <a:off x="6460027" y="6534979"/>
            <a:ext cx="17205" cy="1239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4" action="ppaction://hlinksldjump" tooltip="Other: 0 @ -20.0%"/>
          </p:cNvPr>
          <p:cNvSpPr/>
          <p:nvPr/>
        </p:nvSpPr>
        <p:spPr>
          <a:xfrm>
            <a:off x="6460027" y="6547372"/>
            <a:ext cx="17205" cy="821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9" name="Rectangle 1668">
            <a:hlinkClick r:id="rId4" action="ppaction://hlinksldjump" tooltip="Family: 5 @ +4.7%"/>
          </p:cNvPr>
          <p:cNvSpPr/>
          <p:nvPr/>
        </p:nvSpPr>
        <p:spPr>
          <a:xfrm>
            <a:off x="6107869" y="6376642"/>
            <a:ext cx="382063" cy="191643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70" name="Rectangle 1669">
            <a:hlinkClick r:id="rId4" action="ppaction://hlinksldjump" tooltip="iOS 4: 7 @ +13.4%"/>
          </p:cNvPr>
          <p:cNvSpPr/>
          <p:nvPr/>
        </p:nvSpPr>
        <p:spPr>
          <a:xfrm>
            <a:off x="6502632" y="6389342"/>
            <a:ext cx="135085" cy="562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1" name="Rectangle 1670">
            <a:hlinkClick r:id="rId4" action="ppaction://hlinksldjump" tooltip="Android 4: 7 @ +13.3%"/>
          </p:cNvPr>
          <p:cNvSpPr/>
          <p:nvPr/>
        </p:nvSpPr>
        <p:spPr>
          <a:xfrm>
            <a:off x="6637717" y="6389342"/>
            <a:ext cx="133998" cy="562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4" action="ppaction://hlinksldjump" tooltip="Android 3: 6 @ +8.5%"/>
          </p:cNvPr>
          <p:cNvSpPr/>
          <p:nvPr/>
        </p:nvSpPr>
        <p:spPr>
          <a:xfrm>
            <a:off x="6502632" y="6445544"/>
            <a:ext cx="112482" cy="57152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4" action="ppaction://hlinksldjump" tooltip="iOS 5: 6 @ -5.2%"/>
          </p:cNvPr>
          <p:cNvSpPr/>
          <p:nvPr/>
        </p:nvSpPr>
        <p:spPr>
          <a:xfrm>
            <a:off x="6502632" y="6502696"/>
            <a:ext cx="112482" cy="52889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4" name="Rectangle 1673">
            <a:hlinkClick r:id="rId4" action="ppaction://hlinksldjump" tooltip="iOS 3: 4 @ +4.5%"/>
          </p:cNvPr>
          <p:cNvSpPr/>
          <p:nvPr/>
        </p:nvSpPr>
        <p:spPr>
          <a:xfrm>
            <a:off x="6615115" y="6445544"/>
            <a:ext cx="82138" cy="58198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4" action="ppaction://hlinksldjump" tooltip="Java ME: 4 @ +2.7%"/>
          </p:cNvPr>
          <p:cNvSpPr/>
          <p:nvPr/>
        </p:nvSpPr>
        <p:spPr>
          <a:xfrm>
            <a:off x="6697253" y="6445544"/>
            <a:ext cx="74462" cy="58198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4" action="ppaction://hlinksldjump" tooltip="Windows: 2 @ -6.6%"/>
          </p:cNvPr>
          <p:cNvSpPr/>
          <p:nvPr/>
        </p:nvSpPr>
        <p:spPr>
          <a:xfrm>
            <a:off x="6615115" y="6503743"/>
            <a:ext cx="96759" cy="26676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4" action="ppaction://hlinksldjump" tooltip="Android 2: 2 @ -2.4%"/>
          </p:cNvPr>
          <p:cNvSpPr/>
          <p:nvPr/>
        </p:nvSpPr>
        <p:spPr>
          <a:xfrm>
            <a:off x="6615115" y="6530418"/>
            <a:ext cx="96759" cy="25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4" action="ppaction://hlinksldjump" tooltip="Black berry: 2 @ +5.8%"/>
          </p:cNvPr>
          <p:cNvSpPr/>
          <p:nvPr/>
        </p:nvSpPr>
        <p:spPr>
          <a:xfrm>
            <a:off x="6711873" y="6503743"/>
            <a:ext cx="59842" cy="28181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4" action="ppaction://hlinksldjump" tooltip="Symbian: 1 @ -7.9%"/>
          </p:cNvPr>
          <p:cNvSpPr/>
          <p:nvPr/>
        </p:nvSpPr>
        <p:spPr>
          <a:xfrm>
            <a:off x="6711873" y="6531924"/>
            <a:ext cx="41874" cy="23662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0" name="Rectangle 1679">
            <a:hlinkClick r:id="rId4" action="ppaction://hlinksldjump" tooltip="Android 1: 0 @ +11.1%"/>
          </p:cNvPr>
          <p:cNvSpPr/>
          <p:nvPr/>
        </p:nvSpPr>
        <p:spPr>
          <a:xfrm>
            <a:off x="6753747" y="6531924"/>
            <a:ext cx="17968" cy="151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4" action="ppaction://hlinksldjump" tooltip="Other: 0 @ -10.8%"/>
          </p:cNvPr>
          <p:cNvSpPr/>
          <p:nvPr/>
        </p:nvSpPr>
        <p:spPr>
          <a:xfrm>
            <a:off x="6753747" y="6547052"/>
            <a:ext cx="17968" cy="853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4" action="ppaction://hlinksldjump" tooltip="Weather: 3 @ +4.8%"/>
          </p:cNvPr>
          <p:cNvSpPr/>
          <p:nvPr/>
        </p:nvSpPr>
        <p:spPr>
          <a:xfrm>
            <a:off x="6489932" y="6376642"/>
            <a:ext cx="294483" cy="191643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3" name="Rectangle 1682">
            <a:hlinkClick r:id="rId4" action="ppaction://hlinksldjump" tooltip="Android 4: 5 @ +3.6%"/>
          </p:cNvPr>
          <p:cNvSpPr/>
          <p:nvPr/>
        </p:nvSpPr>
        <p:spPr>
          <a:xfrm>
            <a:off x="6120569" y="6580985"/>
            <a:ext cx="126169" cy="44757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4" name="Rectangle 1683">
            <a:hlinkClick r:id="rId4" action="ppaction://hlinksldjump" tooltip="iOS 4: 5 @ -6.5%"/>
          </p:cNvPr>
          <p:cNvSpPr/>
          <p:nvPr/>
        </p:nvSpPr>
        <p:spPr>
          <a:xfrm>
            <a:off x="6120569" y="6625742"/>
            <a:ext cx="126169" cy="40821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4" action="ppaction://hlinksldjump" tooltip="Android 3: 5 @ -7.9%"/>
          </p:cNvPr>
          <p:cNvSpPr/>
          <p:nvPr/>
        </p:nvSpPr>
        <p:spPr>
          <a:xfrm>
            <a:off x="6120569" y="6666563"/>
            <a:ext cx="126169" cy="39228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4" action="ppaction://hlinksldjump" tooltip="iOS 5: 5 @ -5.4%"/>
          </p:cNvPr>
          <p:cNvSpPr/>
          <p:nvPr/>
        </p:nvSpPr>
        <p:spPr>
          <a:xfrm>
            <a:off x="6246738" y="6580985"/>
            <a:ext cx="81314" cy="58445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7" name="Rectangle 1686">
            <a:hlinkClick r:id="rId4" action="ppaction://hlinksldjump" tooltip="iOS 3: 4 @ +6.8%"/>
          </p:cNvPr>
          <p:cNvSpPr/>
          <p:nvPr/>
        </p:nvSpPr>
        <p:spPr>
          <a:xfrm>
            <a:off x="6328052" y="6580985"/>
            <a:ext cx="66061" cy="58445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4" action="ppaction://hlinksldjump" tooltip="Java ME: 3 @ -1.7%"/>
          </p:cNvPr>
          <p:cNvSpPr/>
          <p:nvPr/>
        </p:nvSpPr>
        <p:spPr>
          <a:xfrm>
            <a:off x="6246738" y="6639430"/>
            <a:ext cx="80385" cy="39750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4" action="ppaction://hlinksldjump" tooltip="Windows: 2 @ -5.0%"/>
          </p:cNvPr>
          <p:cNvSpPr/>
          <p:nvPr/>
        </p:nvSpPr>
        <p:spPr>
          <a:xfrm>
            <a:off x="6246738" y="6679180"/>
            <a:ext cx="80385" cy="26611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4" action="ppaction://hlinksldjump" tooltip="Android 2: 2 @ -7.9%"/>
          </p:cNvPr>
          <p:cNvSpPr/>
          <p:nvPr/>
        </p:nvSpPr>
        <p:spPr>
          <a:xfrm>
            <a:off x="6327123" y="6639430"/>
            <a:ext cx="66990" cy="29155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4" action="ppaction://hlinksldjump" tooltip="Black berry: 1 @ +16.7%"/>
          </p:cNvPr>
          <p:cNvSpPr/>
          <p:nvPr/>
        </p:nvSpPr>
        <p:spPr>
          <a:xfrm>
            <a:off x="6327123" y="6668585"/>
            <a:ext cx="42032" cy="322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4" action="ppaction://hlinksldjump" tooltip="Symbian: 1 @ -3.4%"/>
          </p:cNvPr>
          <p:cNvSpPr/>
          <p:nvPr/>
        </p:nvSpPr>
        <p:spPr>
          <a:xfrm>
            <a:off x="6369155" y="6668585"/>
            <a:ext cx="24958" cy="32239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3" name="Rectangle 1692">
            <a:hlinkClick r:id="rId4" action="ppaction://hlinksldjump" tooltip="Android 1: 0 @ +11.4%"/>
          </p:cNvPr>
          <p:cNvSpPr/>
          <p:nvPr/>
        </p:nvSpPr>
        <p:spPr>
          <a:xfrm>
            <a:off x="6327123" y="6700824"/>
            <a:ext cx="44728" cy="49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4" action="ppaction://hlinksldjump" tooltip="Other: 0 @ -28.4%"/>
          </p:cNvPr>
          <p:cNvSpPr/>
          <p:nvPr/>
        </p:nvSpPr>
        <p:spPr>
          <a:xfrm>
            <a:off x="6371851" y="6700824"/>
            <a:ext cx="22262" cy="49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4" action="ppaction://hlinksldjump" tooltip="Social: 3 @ -2.3%"/>
          </p:cNvPr>
          <p:cNvSpPr/>
          <p:nvPr/>
        </p:nvSpPr>
        <p:spPr>
          <a:xfrm>
            <a:off x="6107869" y="6568285"/>
            <a:ext cx="298944" cy="150206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6" name="Rectangle 1695">
            <a:hlinkClick r:id="rId4" action="ppaction://hlinksldjump" tooltip="Android 4: 5 @ +4.4%"/>
          </p:cNvPr>
          <p:cNvSpPr/>
          <p:nvPr/>
        </p:nvSpPr>
        <p:spPr>
          <a:xfrm>
            <a:off x="6120569" y="6731191"/>
            <a:ext cx="90429" cy="53502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7" name="Rectangle 1696">
            <a:hlinkClick r:id="rId4" action="ppaction://hlinksldjump" tooltip="iOS 4: 4 @ +8.6%"/>
          </p:cNvPr>
          <p:cNvSpPr/>
          <p:nvPr/>
        </p:nvSpPr>
        <p:spPr>
          <a:xfrm>
            <a:off x="6120569" y="6784693"/>
            <a:ext cx="90429" cy="47907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4" action="ppaction://hlinksldjump" tooltip="iOS 5: 4 @ +4.6%"/>
          </p:cNvPr>
          <p:cNvSpPr/>
          <p:nvPr/>
        </p:nvSpPr>
        <p:spPr>
          <a:xfrm>
            <a:off x="6210998" y="6731191"/>
            <a:ext cx="96078" cy="4176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4" action="ppaction://hlinksldjump" tooltip="Android 3: 4 @ -5.1%"/>
          </p:cNvPr>
          <p:cNvSpPr/>
          <p:nvPr/>
        </p:nvSpPr>
        <p:spPr>
          <a:xfrm>
            <a:off x="6307076" y="6731191"/>
            <a:ext cx="87037" cy="41761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0" name="Rectangle 1699">
            <a:hlinkClick r:id="rId4" action="ppaction://hlinksldjump" tooltip="iOS 3: 3 @ +3.4%"/>
          </p:cNvPr>
          <p:cNvSpPr/>
          <p:nvPr/>
        </p:nvSpPr>
        <p:spPr>
          <a:xfrm>
            <a:off x="6210998" y="6772952"/>
            <a:ext cx="90323" cy="31089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4" action="ppaction://hlinksldjump" tooltip="Java ME: 3 @ +8.0%"/>
          </p:cNvPr>
          <p:cNvSpPr/>
          <p:nvPr/>
        </p:nvSpPr>
        <p:spPr>
          <a:xfrm>
            <a:off x="6210998" y="6804041"/>
            <a:ext cx="90323" cy="28559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2" name="Rectangle 1701">
            <a:hlinkClick r:id="rId4" action="ppaction://hlinksldjump" tooltip="Windows: 2 @ +12.6%"/>
          </p:cNvPr>
          <p:cNvSpPr/>
          <p:nvPr/>
        </p:nvSpPr>
        <p:spPr>
          <a:xfrm>
            <a:off x="6301321" y="6772952"/>
            <a:ext cx="47445" cy="366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4" action="ppaction://hlinksldjump" tooltip="Android 2: 2 @ +6.3%"/>
          </p:cNvPr>
          <p:cNvSpPr/>
          <p:nvPr/>
        </p:nvSpPr>
        <p:spPr>
          <a:xfrm>
            <a:off x="6348766" y="6772952"/>
            <a:ext cx="45347" cy="36688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4" action="ppaction://hlinksldjump" tooltip="Black berry: 1 @ +32.1%"/>
          </p:cNvPr>
          <p:cNvSpPr/>
          <p:nvPr/>
        </p:nvSpPr>
        <p:spPr>
          <a:xfrm>
            <a:off x="6301321" y="6809640"/>
            <a:ext cx="53144" cy="229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4" action="ppaction://hlinksldjump" tooltip="Symbian: 1 @ +6.0%"/>
          </p:cNvPr>
          <p:cNvSpPr/>
          <p:nvPr/>
        </p:nvSpPr>
        <p:spPr>
          <a:xfrm>
            <a:off x="6354465" y="6809640"/>
            <a:ext cx="39648" cy="16250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Rectangle 1705">
            <a:hlinkClick r:id="rId4" action="ppaction://hlinksldjump" tooltip="Android 1: 0 @ +53.5%"/>
          </p:cNvPr>
          <p:cNvSpPr/>
          <p:nvPr/>
        </p:nvSpPr>
        <p:spPr>
          <a:xfrm>
            <a:off x="6354465" y="6825890"/>
            <a:ext cx="28937" cy="67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4" action="ppaction://hlinksldjump" tooltip="Other: 0 @ -51.8%"/>
          </p:cNvPr>
          <p:cNvSpPr/>
          <p:nvPr/>
        </p:nvSpPr>
        <p:spPr>
          <a:xfrm>
            <a:off x="6383402" y="6825890"/>
            <a:ext cx="10711" cy="671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4" action="ppaction://hlinksldjump" tooltip="Lifestyle: 2 @ +5.4%"/>
          </p:cNvPr>
          <p:cNvSpPr/>
          <p:nvPr/>
        </p:nvSpPr>
        <p:spPr>
          <a:xfrm>
            <a:off x="6107869" y="6718491"/>
            <a:ext cx="298944" cy="126809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9" name="Rectangle 1708">
            <a:hlinkClick r:id="rId4" action="ppaction://hlinksldjump" tooltip="Android 4: 3 @ +13.6%"/>
          </p:cNvPr>
          <p:cNvSpPr/>
          <p:nvPr/>
        </p:nvSpPr>
        <p:spPr>
          <a:xfrm>
            <a:off x="6419513" y="6580985"/>
            <a:ext cx="96687" cy="338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4" action="ppaction://hlinksldjump" tooltip="iOS 4: 3 @ -8.1%"/>
          </p:cNvPr>
          <p:cNvSpPr/>
          <p:nvPr/>
        </p:nvSpPr>
        <p:spPr>
          <a:xfrm>
            <a:off x="6516200" y="6580985"/>
            <a:ext cx="94417" cy="33866"/>
          </a:xfrm>
          <a:prstGeom prst="rect">
            <a:avLst/>
          </a:prstGeom>
          <a:solidFill>
            <a:srgbClr val="FF3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4" action="ppaction://hlinksldjump" tooltip="Android 3: 3 @ -1.0%"/>
          </p:cNvPr>
          <p:cNvSpPr/>
          <p:nvPr/>
        </p:nvSpPr>
        <p:spPr>
          <a:xfrm>
            <a:off x="6419513" y="6614851"/>
            <a:ext cx="78949" cy="37479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4" action="ppaction://hlinksldjump" tooltip="iOS 5: 3 @ -5.4%"/>
          </p:cNvPr>
          <p:cNvSpPr/>
          <p:nvPr/>
        </p:nvSpPr>
        <p:spPr>
          <a:xfrm>
            <a:off x="6419513" y="6652330"/>
            <a:ext cx="78949" cy="35730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3" name="Rectangle 1712">
            <a:hlinkClick r:id="rId4" action="ppaction://hlinksldjump" tooltip="iOS 3: 2 @ -1.0%"/>
          </p:cNvPr>
          <p:cNvSpPr/>
          <p:nvPr/>
        </p:nvSpPr>
        <p:spPr>
          <a:xfrm>
            <a:off x="6498462" y="6614851"/>
            <a:ext cx="61660" cy="38467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4" action="ppaction://hlinksldjump" tooltip="Java ME: 2 @ -1.4%"/>
          </p:cNvPr>
          <p:cNvSpPr/>
          <p:nvPr/>
        </p:nvSpPr>
        <p:spPr>
          <a:xfrm>
            <a:off x="6560122" y="6614851"/>
            <a:ext cx="50495" cy="38467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5" name="Rectangle 1714">
            <a:hlinkClick r:id="rId4" action="ppaction://hlinksldjump" tooltip="Windows: 1 @ -4.1%"/>
          </p:cNvPr>
          <p:cNvSpPr/>
          <p:nvPr/>
        </p:nvSpPr>
        <p:spPr>
          <a:xfrm>
            <a:off x="6498462" y="6653318"/>
            <a:ext cx="65858" cy="19705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4" action="ppaction://hlinksldjump" tooltip="Android 2: 1 @ -11.0%"/>
          </p:cNvPr>
          <p:cNvSpPr/>
          <p:nvPr/>
        </p:nvSpPr>
        <p:spPr>
          <a:xfrm>
            <a:off x="6498462" y="6673023"/>
            <a:ext cx="65858" cy="1503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4" action="ppaction://hlinksldjump" tooltip="Black berry: 1 @ +1.0%"/>
          </p:cNvPr>
          <p:cNvSpPr/>
          <p:nvPr/>
        </p:nvSpPr>
        <p:spPr>
          <a:xfrm>
            <a:off x="6564320" y="6653318"/>
            <a:ext cx="46297" cy="18491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4" action="ppaction://hlinksldjump" tooltip="Symbian: 1 @ -14.8%"/>
          </p:cNvPr>
          <p:cNvSpPr/>
          <p:nvPr/>
        </p:nvSpPr>
        <p:spPr>
          <a:xfrm>
            <a:off x="6564320" y="6671809"/>
            <a:ext cx="32705" cy="162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4" action="ppaction://hlinksldjump" tooltip="Android 1: 0 @ +22.0%"/>
          </p:cNvPr>
          <p:cNvSpPr/>
          <p:nvPr/>
        </p:nvSpPr>
        <p:spPr>
          <a:xfrm>
            <a:off x="6597025" y="6671809"/>
            <a:ext cx="13592" cy="115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4" action="ppaction://hlinksldjump" tooltip="Other: 0 @ -24.0%"/>
          </p:cNvPr>
          <p:cNvSpPr/>
          <p:nvPr/>
        </p:nvSpPr>
        <p:spPr>
          <a:xfrm>
            <a:off x="6597025" y="6683400"/>
            <a:ext cx="13592" cy="46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4" action="ppaction://hlinksldjump" tooltip="Sports: 2 @ -1.8%"/>
          </p:cNvPr>
          <p:cNvSpPr/>
          <p:nvPr/>
        </p:nvSpPr>
        <p:spPr>
          <a:xfrm>
            <a:off x="6406813" y="6568285"/>
            <a:ext cx="216504" cy="132474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4" action="ppaction://hlinksldjump" tooltip="Android 3: 3 @ +14.3%"/>
          </p:cNvPr>
          <p:cNvSpPr/>
          <p:nvPr/>
        </p:nvSpPr>
        <p:spPr>
          <a:xfrm>
            <a:off x="6636017" y="6580985"/>
            <a:ext cx="68771" cy="346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4" action="ppaction://hlinksldjump" tooltip="iOS 4: 3 @ +15.3%"/>
          </p:cNvPr>
          <p:cNvSpPr/>
          <p:nvPr/>
        </p:nvSpPr>
        <p:spPr>
          <a:xfrm>
            <a:off x="6704787" y="6580985"/>
            <a:ext cx="66928" cy="346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4" action="ppaction://hlinksldjump" tooltip="Android 4: 2 @ -13.0%"/>
          </p:cNvPr>
          <p:cNvSpPr/>
          <p:nvPr/>
        </p:nvSpPr>
        <p:spPr>
          <a:xfrm>
            <a:off x="6636017" y="6615608"/>
            <a:ext cx="75308" cy="2962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4" action="ppaction://hlinksldjump" tooltip="iOS 5: 2 @ -12.4%"/>
          </p:cNvPr>
          <p:cNvSpPr/>
          <p:nvPr/>
        </p:nvSpPr>
        <p:spPr>
          <a:xfrm>
            <a:off x="6711325" y="6615608"/>
            <a:ext cx="60390" cy="2962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Rectangle 1725">
            <a:hlinkClick r:id="rId4" action="ppaction://hlinksldjump" tooltip="Java ME: 2 @ +0.4%"/>
          </p:cNvPr>
          <p:cNvSpPr/>
          <p:nvPr/>
        </p:nvSpPr>
        <p:spPr>
          <a:xfrm>
            <a:off x="6636017" y="6645235"/>
            <a:ext cx="74187" cy="21964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4" action="ppaction://hlinksldjump" tooltip="iOS 3: 2 @ +3.9%"/>
          </p:cNvPr>
          <p:cNvSpPr/>
          <p:nvPr/>
        </p:nvSpPr>
        <p:spPr>
          <a:xfrm>
            <a:off x="6636017" y="6667198"/>
            <a:ext cx="74187" cy="20861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Rectangle 1727">
            <a:hlinkClick r:id="rId4" action="ppaction://hlinksldjump" tooltip="Windows: 1 @ +14.7%"/>
          </p:cNvPr>
          <p:cNvSpPr/>
          <p:nvPr/>
        </p:nvSpPr>
        <p:spPr>
          <a:xfrm>
            <a:off x="6710203" y="6645235"/>
            <a:ext cx="36408" cy="261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4" action="ppaction://hlinksldjump" tooltip="Android 2: 1 @ -19.4%"/>
          </p:cNvPr>
          <p:cNvSpPr/>
          <p:nvPr/>
        </p:nvSpPr>
        <p:spPr>
          <a:xfrm>
            <a:off x="6746611" y="6645235"/>
            <a:ext cx="25104" cy="2613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4" action="ppaction://hlinksldjump" tooltip="Black berry: 1 @ -9.9%"/>
          </p:cNvPr>
          <p:cNvSpPr/>
          <p:nvPr/>
        </p:nvSpPr>
        <p:spPr>
          <a:xfrm>
            <a:off x="6710203" y="6671368"/>
            <a:ext cx="32837" cy="16692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4" action="ppaction://hlinksldjump" tooltip="Symbian: 0 @ +14.5%"/>
          </p:cNvPr>
          <p:cNvSpPr/>
          <p:nvPr/>
        </p:nvSpPr>
        <p:spPr>
          <a:xfrm>
            <a:off x="6743040" y="6671368"/>
            <a:ext cx="28675" cy="117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4" action="ppaction://hlinksldjump" tooltip="Android 1: 0 @ -23.1%"/>
          </p:cNvPr>
          <p:cNvSpPr/>
          <p:nvPr/>
        </p:nvSpPr>
        <p:spPr>
          <a:xfrm>
            <a:off x="6743040" y="6683094"/>
            <a:ext cx="17526" cy="496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4" action="ppaction://hlinksldjump" tooltip="Other: 0 @ +3.8%"/>
          </p:cNvPr>
          <p:cNvSpPr/>
          <p:nvPr/>
        </p:nvSpPr>
        <p:spPr>
          <a:xfrm>
            <a:off x="6760566" y="6683094"/>
            <a:ext cx="11149" cy="4966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4" action="ppaction://hlinksldjump" tooltip="Politics: 1 @ +0.0%"/>
          </p:cNvPr>
          <p:cNvSpPr/>
          <p:nvPr/>
        </p:nvSpPr>
        <p:spPr>
          <a:xfrm>
            <a:off x="6623317" y="6568285"/>
            <a:ext cx="161098" cy="132474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4" action="ppaction://hlinksldjump" tooltip="Android 4: 2 @ +18.4%"/>
          </p:cNvPr>
          <p:cNvSpPr/>
          <p:nvPr/>
        </p:nvSpPr>
        <p:spPr>
          <a:xfrm>
            <a:off x="6419513" y="6713460"/>
            <a:ext cx="67907" cy="263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4" action="ppaction://hlinksldjump" tooltip="Android 3: 2 @ +15.7%"/>
          </p:cNvPr>
          <p:cNvSpPr/>
          <p:nvPr/>
        </p:nvSpPr>
        <p:spPr>
          <a:xfrm>
            <a:off x="6419513" y="6739791"/>
            <a:ext cx="67907" cy="231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7" name="Rectangle 1736">
            <a:hlinkClick r:id="rId4" action="ppaction://hlinksldjump" tooltip="iOS 5: 2 @ +0.1%"/>
          </p:cNvPr>
          <p:cNvSpPr/>
          <p:nvPr/>
        </p:nvSpPr>
        <p:spPr>
          <a:xfrm>
            <a:off x="6487420" y="6713460"/>
            <a:ext cx="59543" cy="2486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8" name="Rectangle 1737">
            <a:hlinkClick r:id="rId4" action="ppaction://hlinksldjump" tooltip="iOS 4: 2 @ +4.2%"/>
          </p:cNvPr>
          <p:cNvSpPr/>
          <p:nvPr/>
        </p:nvSpPr>
        <p:spPr>
          <a:xfrm>
            <a:off x="6487420" y="6738320"/>
            <a:ext cx="59543" cy="24596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4" action="ppaction://hlinksldjump" tooltip="Java ME: 1 @ +4.3%"/>
          </p:cNvPr>
          <p:cNvSpPr/>
          <p:nvPr/>
        </p:nvSpPr>
        <p:spPr>
          <a:xfrm>
            <a:off x="6546963" y="6713460"/>
            <a:ext cx="39626" cy="26781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4" action="ppaction://hlinksldjump" tooltip="iOS 3: 1 @ +5.0%"/>
          </p:cNvPr>
          <p:cNvSpPr/>
          <p:nvPr/>
        </p:nvSpPr>
        <p:spPr>
          <a:xfrm>
            <a:off x="6586589" y="6713460"/>
            <a:ext cx="37930" cy="26781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1" name="Rectangle 1740">
            <a:hlinkClick r:id="rId4" action="ppaction://hlinksldjump" tooltip="Windows: 1 @ -0.9%"/>
          </p:cNvPr>
          <p:cNvSpPr/>
          <p:nvPr/>
        </p:nvSpPr>
        <p:spPr>
          <a:xfrm>
            <a:off x="6546963" y="6740241"/>
            <a:ext cx="27345" cy="22674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4" action="ppaction://hlinksldjump" tooltip="Android 2: 1 @ -2.4%"/>
          </p:cNvPr>
          <p:cNvSpPr/>
          <p:nvPr/>
        </p:nvSpPr>
        <p:spPr>
          <a:xfrm>
            <a:off x="6574309" y="6740241"/>
            <a:ext cx="41010" cy="13794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4" action="ppaction://hlinksldjump" tooltip="Black berry: 0 @ +1.3%"/>
          </p:cNvPr>
          <p:cNvSpPr/>
          <p:nvPr/>
        </p:nvSpPr>
        <p:spPr>
          <a:xfrm>
            <a:off x="6574309" y="6754035"/>
            <a:ext cx="41010" cy="8880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4" action="ppaction://hlinksldjump" tooltip="Symbian: 0 @ -47.9%"/>
          </p:cNvPr>
          <p:cNvSpPr/>
          <p:nvPr/>
        </p:nvSpPr>
        <p:spPr>
          <a:xfrm>
            <a:off x="6615318" y="6740241"/>
            <a:ext cx="9201" cy="1352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4" action="ppaction://hlinksldjump" tooltip="Android 1: 0 @ +34.2%"/>
          </p:cNvPr>
          <p:cNvSpPr/>
          <p:nvPr/>
        </p:nvSpPr>
        <p:spPr>
          <a:xfrm>
            <a:off x="6615318" y="6753761"/>
            <a:ext cx="9201" cy="70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4" action="ppaction://hlinksldjump" tooltip="Other: 0 @ +7.8%"/>
          </p:cNvPr>
          <p:cNvSpPr/>
          <p:nvPr/>
        </p:nvSpPr>
        <p:spPr>
          <a:xfrm>
            <a:off x="6615318" y="6760799"/>
            <a:ext cx="9201" cy="2116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4" action="ppaction://hlinksldjump" tooltip="Personal finance: 1 @ +5.5%"/>
          </p:cNvPr>
          <p:cNvSpPr/>
          <p:nvPr/>
        </p:nvSpPr>
        <p:spPr>
          <a:xfrm>
            <a:off x="6406813" y="6700760"/>
            <a:ext cx="230407" cy="74856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4" action="ppaction://hlinksldjump" tooltip="Android 3: 2 @ +3.9%"/>
          </p:cNvPr>
          <p:cNvSpPr/>
          <p:nvPr/>
        </p:nvSpPr>
        <p:spPr>
          <a:xfrm>
            <a:off x="6419513" y="6788315"/>
            <a:ext cx="67555" cy="23072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9" name="Rectangle 1748">
            <a:hlinkClick r:id="rId4" action="ppaction://hlinksldjump" tooltip="Android 4: 2 @ +0.6%"/>
          </p:cNvPr>
          <p:cNvSpPr/>
          <p:nvPr/>
        </p:nvSpPr>
        <p:spPr>
          <a:xfrm>
            <a:off x="6419513" y="6811388"/>
            <a:ext cx="67555" cy="21212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0" name="Rectangle 1749">
            <a:hlinkClick r:id="rId4" action="ppaction://hlinksldjump" tooltip="iOS 4: 2 @ -3.9%"/>
          </p:cNvPr>
          <p:cNvSpPr/>
          <p:nvPr/>
        </p:nvSpPr>
        <p:spPr>
          <a:xfrm>
            <a:off x="6487068" y="6788315"/>
            <a:ext cx="55940" cy="23251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1" name="Rectangle 1750">
            <a:hlinkClick r:id="rId4" action="ppaction://hlinksldjump" tooltip="iOS 5: 2 @ -13.5%"/>
          </p:cNvPr>
          <p:cNvSpPr/>
          <p:nvPr/>
        </p:nvSpPr>
        <p:spPr>
          <a:xfrm>
            <a:off x="6487068" y="6811566"/>
            <a:ext cx="55940" cy="2103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4" action="ppaction://hlinksldjump" tooltip="iOS 3: 1 @ -12.8%"/>
          </p:cNvPr>
          <p:cNvSpPr/>
          <p:nvPr/>
        </p:nvSpPr>
        <p:spPr>
          <a:xfrm>
            <a:off x="6543008" y="6788315"/>
            <a:ext cx="42668" cy="2076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4" action="ppaction://hlinksldjump" tooltip="Java ME: 1 @ -17.8%"/>
          </p:cNvPr>
          <p:cNvSpPr/>
          <p:nvPr/>
        </p:nvSpPr>
        <p:spPr>
          <a:xfrm>
            <a:off x="6585676" y="6788315"/>
            <a:ext cx="38843" cy="2076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4" name="Rectangle 1753">
            <a:hlinkClick r:id="rId4" action="ppaction://hlinksldjump" tooltip="Android 2: 1 @ +21.5%"/>
          </p:cNvPr>
          <p:cNvSpPr/>
          <p:nvPr/>
        </p:nvSpPr>
        <p:spPr>
          <a:xfrm>
            <a:off x="6543008" y="6809079"/>
            <a:ext cx="26023" cy="235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4" action="ppaction://hlinksldjump" tooltip="Windows: 1 @ +9.2%"/>
          </p:cNvPr>
          <p:cNvSpPr/>
          <p:nvPr/>
        </p:nvSpPr>
        <p:spPr>
          <a:xfrm>
            <a:off x="6569032" y="6809079"/>
            <a:ext cx="42399" cy="14211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6" name="Rectangle 1755">
            <a:hlinkClick r:id="rId4" action="ppaction://hlinksldjump" tooltip="Black berry: 1 @ +26.2%"/>
          </p:cNvPr>
          <p:cNvSpPr/>
          <p:nvPr/>
        </p:nvSpPr>
        <p:spPr>
          <a:xfrm>
            <a:off x="6569032" y="6823290"/>
            <a:ext cx="42399" cy="93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4" action="ppaction://hlinksldjump" tooltip="Symbian: 0 @ -10.9%"/>
          </p:cNvPr>
          <p:cNvSpPr/>
          <p:nvPr/>
        </p:nvSpPr>
        <p:spPr>
          <a:xfrm>
            <a:off x="6611431" y="6809079"/>
            <a:ext cx="13089" cy="1562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4" action="ppaction://hlinksldjump" tooltip="Android 1: 0 @ +35.0%"/>
          </p:cNvPr>
          <p:cNvSpPr/>
          <p:nvPr/>
        </p:nvSpPr>
        <p:spPr>
          <a:xfrm>
            <a:off x="6611431" y="6824705"/>
            <a:ext cx="13089" cy="54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4" action="ppaction://hlinksldjump" tooltip="Other: 0 @ -5.1%"/>
          </p:cNvPr>
          <p:cNvSpPr/>
          <p:nvPr/>
        </p:nvSpPr>
        <p:spPr>
          <a:xfrm>
            <a:off x="6611431" y="6830189"/>
            <a:ext cx="13089" cy="2411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0" name="Rectangle 1759">
            <a:hlinkClick r:id="rId4" action="ppaction://hlinksldjump" tooltip="Health: 1 @ -2.6%"/>
          </p:cNvPr>
          <p:cNvSpPr/>
          <p:nvPr/>
        </p:nvSpPr>
        <p:spPr>
          <a:xfrm>
            <a:off x="6406813" y="6775615"/>
            <a:ext cx="230407" cy="69685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4" action="ppaction://hlinksldjump" tooltip="iOS 4: 2 @ +31.6%"/>
          </p:cNvPr>
          <p:cNvSpPr/>
          <p:nvPr/>
        </p:nvSpPr>
        <p:spPr>
          <a:xfrm>
            <a:off x="6649920" y="6713460"/>
            <a:ext cx="57508" cy="219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4" action="ppaction://hlinksldjump" tooltip="Android 4: 2 @ +2.1%"/>
          </p:cNvPr>
          <p:cNvSpPr/>
          <p:nvPr/>
        </p:nvSpPr>
        <p:spPr>
          <a:xfrm>
            <a:off x="6649920" y="6735369"/>
            <a:ext cx="57508" cy="20654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3" name="Rectangle 1762">
            <a:hlinkClick r:id="rId4" action="ppaction://hlinksldjump" tooltip="Android 3: 1 @ -2.1%"/>
          </p:cNvPr>
          <p:cNvSpPr/>
          <p:nvPr/>
        </p:nvSpPr>
        <p:spPr>
          <a:xfrm>
            <a:off x="6649920" y="6756023"/>
            <a:ext cx="57508" cy="18085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4" name="Rectangle 1763">
            <a:hlinkClick r:id="rId4" action="ppaction://hlinksldjump" tooltip="iOS 5: 1 @ -18.7%"/>
          </p:cNvPr>
          <p:cNvSpPr/>
          <p:nvPr/>
        </p:nvSpPr>
        <p:spPr>
          <a:xfrm>
            <a:off x="6707427" y="6713460"/>
            <a:ext cx="34568" cy="2814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4" action="ppaction://hlinksldjump" tooltip="Java ME: 1 @ +17.2%"/>
          </p:cNvPr>
          <p:cNvSpPr/>
          <p:nvPr/>
        </p:nvSpPr>
        <p:spPr>
          <a:xfrm>
            <a:off x="6741995" y="6713460"/>
            <a:ext cx="29720" cy="281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6" name="Rectangle 1765">
            <a:hlinkClick r:id="rId4" action="ppaction://hlinksldjump" tooltip="iOS 3: 1 @ -14.3%"/>
          </p:cNvPr>
          <p:cNvSpPr/>
          <p:nvPr/>
        </p:nvSpPr>
        <p:spPr>
          <a:xfrm>
            <a:off x="6707427" y="6741600"/>
            <a:ext cx="37046" cy="1928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7" name="Rectangle 1766">
            <a:hlinkClick r:id="rId4" action="ppaction://hlinksldjump" tooltip="Windows: 1 @ +20.8%"/>
          </p:cNvPr>
          <p:cNvSpPr/>
          <p:nvPr/>
        </p:nvSpPr>
        <p:spPr>
          <a:xfrm>
            <a:off x="6744474" y="6741600"/>
            <a:ext cx="27241" cy="192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4" action="ppaction://hlinksldjump" tooltip="Android 2: 1 @ +11.3%"/>
          </p:cNvPr>
          <p:cNvSpPr/>
          <p:nvPr/>
        </p:nvSpPr>
        <p:spPr>
          <a:xfrm>
            <a:off x="6707427" y="6760886"/>
            <a:ext cx="31777" cy="132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9" name="Rectangle 1768">
            <a:hlinkClick r:id="rId4" action="ppaction://hlinksldjump" tooltip="Black berry: 0 @ -8.6%"/>
          </p:cNvPr>
          <p:cNvSpPr/>
          <p:nvPr/>
        </p:nvSpPr>
        <p:spPr>
          <a:xfrm>
            <a:off x="6739205" y="6760886"/>
            <a:ext cx="18553" cy="13222"/>
          </a:xfrm>
          <a:prstGeom prst="rect">
            <a:avLst/>
          </a:prstGeom>
          <a:solidFill>
            <a:srgbClr val="FF2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4" action="ppaction://hlinksldjump" tooltip="Symbian: 0 @ -20.6%"/>
          </p:cNvPr>
          <p:cNvSpPr/>
          <p:nvPr/>
        </p:nvSpPr>
        <p:spPr>
          <a:xfrm>
            <a:off x="6757758" y="6760886"/>
            <a:ext cx="13957" cy="813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1" name="Rectangle 1770">
            <a:hlinkClick r:id="rId4" action="ppaction://hlinksldjump" tooltip="Android 1: 0 @ -10.3%"/>
          </p:cNvPr>
          <p:cNvSpPr/>
          <p:nvPr/>
        </p:nvSpPr>
        <p:spPr>
          <a:xfrm>
            <a:off x="6757758" y="6769019"/>
            <a:ext cx="8722" cy="508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4" action="ppaction://hlinksldjump" tooltip="Other: 0 @ +126.7%"/>
          </p:cNvPr>
          <p:cNvSpPr/>
          <p:nvPr/>
        </p:nvSpPr>
        <p:spPr>
          <a:xfrm>
            <a:off x="6766480" y="6769019"/>
            <a:ext cx="5235" cy="50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4" action="ppaction://hlinksldjump" tooltip="Books: 1 @ +2.4%"/>
          </p:cNvPr>
          <p:cNvSpPr/>
          <p:nvPr/>
        </p:nvSpPr>
        <p:spPr>
          <a:xfrm>
            <a:off x="6637220" y="6700760"/>
            <a:ext cx="147195" cy="86049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4" action="ppaction://hlinksldjump" tooltip="Android 4: 1 @ -4.8%"/>
          </p:cNvPr>
          <p:cNvSpPr/>
          <p:nvPr/>
        </p:nvSpPr>
        <p:spPr>
          <a:xfrm>
            <a:off x="6649920" y="6799509"/>
            <a:ext cx="38851" cy="16993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4" action="ppaction://hlinksldjump" tooltip="Android 3: 1 @ +27.5%"/>
          </p:cNvPr>
          <p:cNvSpPr/>
          <p:nvPr/>
        </p:nvSpPr>
        <p:spPr>
          <a:xfrm>
            <a:off x="6649920" y="6816502"/>
            <a:ext cx="38851" cy="160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6" name="Rectangle 1775">
            <a:hlinkClick r:id="rId4" action="ppaction://hlinksldjump" tooltip="iOS 4: 1 @ +22.8%"/>
          </p:cNvPr>
          <p:cNvSpPr/>
          <p:nvPr/>
        </p:nvSpPr>
        <p:spPr>
          <a:xfrm>
            <a:off x="6688771" y="6799509"/>
            <a:ext cx="36224" cy="172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7" name="Rectangle 1776">
            <a:hlinkClick r:id="rId4" action="ppaction://hlinksldjump" tooltip="iOS 3: 1 @ +36.6%"/>
          </p:cNvPr>
          <p:cNvSpPr/>
          <p:nvPr/>
        </p:nvSpPr>
        <p:spPr>
          <a:xfrm>
            <a:off x="6688771" y="6816758"/>
            <a:ext cx="36224" cy="158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4" action="ppaction://hlinksldjump" tooltip="iOS 5: 1 @ -11.2%"/>
          </p:cNvPr>
          <p:cNvSpPr/>
          <p:nvPr/>
        </p:nvSpPr>
        <p:spPr>
          <a:xfrm>
            <a:off x="6724995" y="6799509"/>
            <a:ext cx="25556" cy="1694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9" name="Rectangle 1778">
            <a:hlinkClick r:id="rId4" action="ppaction://hlinksldjump" tooltip="Java ME: 1 @ -16.5%"/>
          </p:cNvPr>
          <p:cNvSpPr/>
          <p:nvPr/>
        </p:nvSpPr>
        <p:spPr>
          <a:xfrm>
            <a:off x="6750551" y="6799509"/>
            <a:ext cx="21164" cy="1694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0" name="Rectangle 1779">
            <a:hlinkClick r:id="rId4" action="ppaction://hlinksldjump" tooltip="Windows: 0 @ +13.7%"/>
          </p:cNvPr>
          <p:cNvSpPr/>
          <p:nvPr/>
        </p:nvSpPr>
        <p:spPr>
          <a:xfrm>
            <a:off x="6724995" y="6816448"/>
            <a:ext cx="30245" cy="81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4" action="ppaction://hlinksldjump" tooltip="Android 2: 0 @ +17.2%"/>
          </p:cNvPr>
          <p:cNvSpPr/>
          <p:nvPr/>
        </p:nvSpPr>
        <p:spPr>
          <a:xfrm>
            <a:off x="6724995" y="6824549"/>
            <a:ext cx="30245" cy="80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4" action="ppaction://hlinksldjump" tooltip="Black berry: 0 @ -34.1%"/>
          </p:cNvPr>
          <p:cNvSpPr/>
          <p:nvPr/>
        </p:nvSpPr>
        <p:spPr>
          <a:xfrm>
            <a:off x="6755240" y="6816448"/>
            <a:ext cx="16475" cy="794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3" name="Rectangle 1782">
            <a:hlinkClick r:id="rId4" action="ppaction://hlinksldjump" tooltip="Symbian: 0 @ -13.4%"/>
          </p:cNvPr>
          <p:cNvSpPr/>
          <p:nvPr/>
        </p:nvSpPr>
        <p:spPr>
          <a:xfrm>
            <a:off x="6755240" y="6824388"/>
            <a:ext cx="15385" cy="69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4" name="Rectangle 1783">
            <a:hlinkClick r:id="rId4" action="ppaction://hlinksldjump" tooltip="Other: 0 @ +49.7%"/>
          </p:cNvPr>
          <p:cNvSpPr/>
          <p:nvPr/>
        </p:nvSpPr>
        <p:spPr>
          <a:xfrm>
            <a:off x="6755240" y="6831361"/>
            <a:ext cx="15385" cy="12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5" name="Rectangle 1784">
            <a:hlinkClick r:id="rId4" action="ppaction://hlinksldjump" tooltip="Android 1: 0 @ -47.8%"/>
          </p:cNvPr>
          <p:cNvSpPr/>
          <p:nvPr/>
        </p:nvSpPr>
        <p:spPr>
          <a:xfrm>
            <a:off x="6770626" y="6824388"/>
            <a:ext cx="1089" cy="821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6" name="Rectangle 1785">
            <a:hlinkClick r:id="rId4" action="ppaction://hlinksldjump" tooltip="News: 1 @ +5.9%"/>
          </p:cNvPr>
          <p:cNvSpPr/>
          <p:nvPr/>
        </p:nvSpPr>
        <p:spPr>
          <a:xfrm>
            <a:off x="6637220" y="6786809"/>
            <a:ext cx="147195" cy="58491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4" action="ppaction://hlinksldjump" tooltip="Traveller: 7 @ +2.1%"/>
          </p:cNvPr>
          <p:cNvSpPr/>
          <p:nvPr/>
        </p:nvSpPr>
        <p:spPr>
          <a:xfrm>
            <a:off x="5022744" y="5650841"/>
            <a:ext cx="1774371" cy="1207159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Traveller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88" name="Rectangle 1787">
            <a:hlinkClick r:id="rId4" action="ppaction://hlinksldjump" tooltip="Android 4: 40 @ +1.1%"/>
          </p:cNvPr>
          <p:cNvSpPr/>
          <p:nvPr/>
        </p:nvSpPr>
        <p:spPr>
          <a:xfrm>
            <a:off x="6822515" y="5676241"/>
            <a:ext cx="257912" cy="189070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9" name="Rectangle 1788">
            <a:hlinkClick r:id="rId4" action="ppaction://hlinksldjump" tooltip="iOS 4: 38 @ -2.7%"/>
          </p:cNvPr>
          <p:cNvSpPr/>
          <p:nvPr/>
        </p:nvSpPr>
        <p:spPr>
          <a:xfrm>
            <a:off x="6822515" y="5865311"/>
            <a:ext cx="257912" cy="178865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0" name="Rectangle 1789">
            <a:hlinkClick r:id="rId4" action="ppaction://hlinksldjump" tooltip="Android 3: 38 @ +4.7%"/>
          </p:cNvPr>
          <p:cNvSpPr/>
          <p:nvPr/>
        </p:nvSpPr>
        <p:spPr>
          <a:xfrm>
            <a:off x="7080427" y="5676241"/>
            <a:ext cx="294619" cy="156184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1" name="Rectangle 1790">
            <a:hlinkClick r:id="rId4" action="ppaction://hlinksldjump" tooltip="iOS 5: 36 @ +1.4%"/>
          </p:cNvPr>
          <p:cNvSpPr/>
          <p:nvPr/>
        </p:nvSpPr>
        <p:spPr>
          <a:xfrm>
            <a:off x="7375046" y="5676241"/>
            <a:ext cx="279818" cy="156184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2" name="Rectangle 1791">
            <a:hlinkClick r:id="rId4" action="ppaction://hlinksldjump" tooltip="iOS 3: 29 @ +5.8%"/>
          </p:cNvPr>
          <p:cNvSpPr/>
          <p:nvPr/>
        </p:nvSpPr>
        <p:spPr>
          <a:xfrm>
            <a:off x="7080427" y="5832425"/>
            <a:ext cx="305900" cy="113083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4" action="ppaction://hlinksldjump" tooltip="Java ME: 25 @ -1.8%"/>
          </p:cNvPr>
          <p:cNvSpPr/>
          <p:nvPr/>
        </p:nvSpPr>
        <p:spPr>
          <a:xfrm>
            <a:off x="7080427" y="5945508"/>
            <a:ext cx="305900" cy="98668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4" action="ppaction://hlinksldjump" tooltip="Windows: 15 @ +9.2%"/>
          </p:cNvPr>
          <p:cNvSpPr/>
          <p:nvPr/>
        </p:nvSpPr>
        <p:spPr>
          <a:xfrm>
            <a:off x="7386327" y="5832425"/>
            <a:ext cx="139244" cy="130485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5" name="Rectangle 1794">
            <a:hlinkClick r:id="rId4" action="ppaction://hlinksldjump" tooltip="Android 2: 14 @ -1.1%"/>
          </p:cNvPr>
          <p:cNvSpPr/>
          <p:nvPr/>
        </p:nvSpPr>
        <p:spPr>
          <a:xfrm>
            <a:off x="7525571" y="5832425"/>
            <a:ext cx="129293" cy="130485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6" name="Rectangle 1795">
            <a:hlinkClick r:id="rId4" action="ppaction://hlinksldjump" tooltip="Black berry: 10 @ -2.6%"/>
          </p:cNvPr>
          <p:cNvSpPr/>
          <p:nvPr/>
        </p:nvSpPr>
        <p:spPr>
          <a:xfrm>
            <a:off x="7386327" y="5962911"/>
            <a:ext cx="143313" cy="81265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4" action="ppaction://hlinksldjump" tooltip="Symbian: 6 @ +7.7%"/>
          </p:cNvPr>
          <p:cNvSpPr/>
          <p:nvPr/>
        </p:nvSpPr>
        <p:spPr>
          <a:xfrm>
            <a:off x="7529640" y="5962911"/>
            <a:ext cx="125224" cy="60016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4" action="ppaction://hlinksldjump" tooltip="Android 1: 1 @ -16.3%"/>
          </p:cNvPr>
          <p:cNvSpPr/>
          <p:nvPr/>
        </p:nvSpPr>
        <p:spPr>
          <a:xfrm>
            <a:off x="7529640" y="6022927"/>
            <a:ext cx="83301" cy="212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4" action="ppaction://hlinksldjump" tooltip="Other: 1 @ -11.6%"/>
          </p:cNvPr>
          <p:cNvSpPr/>
          <p:nvPr/>
        </p:nvSpPr>
        <p:spPr>
          <a:xfrm>
            <a:off x="7612942" y="6022927"/>
            <a:ext cx="41922" cy="212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4" action="ppaction://hlinksldjump" tooltip="Games: 21 @ +1.4%"/>
          </p:cNvPr>
          <p:cNvSpPr/>
          <p:nvPr/>
        </p:nvSpPr>
        <p:spPr>
          <a:xfrm>
            <a:off x="6809815" y="5663541"/>
            <a:ext cx="857750" cy="393335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01" name="Rectangle 1800">
            <a:hlinkClick r:id="rId4" action="ppaction://hlinksldjump" tooltip="iOS 4: 31 @ +7.0%"/>
          </p:cNvPr>
          <p:cNvSpPr/>
          <p:nvPr/>
        </p:nvSpPr>
        <p:spPr>
          <a:xfrm>
            <a:off x="6822515" y="6069576"/>
            <a:ext cx="260077" cy="141588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Rectangle 1801">
            <a:hlinkClick r:id="rId4" action="ppaction://hlinksldjump" tooltip="Android 4: 31 @ -2.2%"/>
          </p:cNvPr>
          <p:cNvSpPr/>
          <p:nvPr/>
        </p:nvSpPr>
        <p:spPr>
          <a:xfrm>
            <a:off x="6822515" y="6211165"/>
            <a:ext cx="260077" cy="140247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Rectangle 1802">
            <a:hlinkClick r:id="rId4" action="ppaction://hlinksldjump" tooltip="Android 3: 30 @ -2.5%"/>
          </p:cNvPr>
          <p:cNvSpPr/>
          <p:nvPr/>
        </p:nvSpPr>
        <p:spPr>
          <a:xfrm>
            <a:off x="7082592" y="6069576"/>
            <a:ext cx="241718" cy="14610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Rectangle 1803">
            <a:hlinkClick r:id="rId4" action="ppaction://hlinksldjump" tooltip="iOS 5: 28 @ +4.3%"/>
          </p:cNvPr>
          <p:cNvSpPr/>
          <p:nvPr/>
        </p:nvSpPr>
        <p:spPr>
          <a:xfrm>
            <a:off x="7082592" y="6215681"/>
            <a:ext cx="241718" cy="135731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Rectangle 1804">
            <a:hlinkClick r:id="rId4" action="ppaction://hlinksldjump" tooltip="Java ME: 21 @ +7.7%"/>
          </p:cNvPr>
          <p:cNvSpPr/>
          <p:nvPr/>
        </p:nvSpPr>
        <p:spPr>
          <a:xfrm>
            <a:off x="7324310" y="6069576"/>
            <a:ext cx="167124" cy="151807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4" action="ppaction://hlinksldjump" tooltip="iOS 3: 21 @ +3.0%"/>
          </p:cNvPr>
          <p:cNvSpPr/>
          <p:nvPr/>
        </p:nvSpPr>
        <p:spPr>
          <a:xfrm>
            <a:off x="7491434" y="6069576"/>
            <a:ext cx="163430" cy="151807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4" action="ppaction://hlinksldjump" tooltip="Windows: 11 @ -10.2%"/>
          </p:cNvPr>
          <p:cNvSpPr/>
          <p:nvPr/>
        </p:nvSpPr>
        <p:spPr>
          <a:xfrm>
            <a:off x="7324310" y="6221383"/>
            <a:ext cx="197411" cy="6701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Rectangle 1807">
            <a:hlinkClick r:id="rId4" action="ppaction://hlinksldjump" tooltip="Android 2: 10 @ +3.9%"/>
          </p:cNvPr>
          <p:cNvSpPr/>
          <p:nvPr/>
        </p:nvSpPr>
        <p:spPr>
          <a:xfrm>
            <a:off x="7324310" y="6288394"/>
            <a:ext cx="197411" cy="63018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Rectangle 1808">
            <a:hlinkClick r:id="rId4" action="ppaction://hlinksldjump" tooltip="Black berry: 8 @ +0.5%"/>
          </p:cNvPr>
          <p:cNvSpPr/>
          <p:nvPr/>
        </p:nvSpPr>
        <p:spPr>
          <a:xfrm>
            <a:off x="7521721" y="6221383"/>
            <a:ext cx="133143" cy="68675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4" action="ppaction://hlinksldjump" tooltip="Symbian: 5 @ +6.0%"/>
          </p:cNvPr>
          <p:cNvSpPr/>
          <p:nvPr/>
        </p:nvSpPr>
        <p:spPr>
          <a:xfrm>
            <a:off x="7521721" y="6290058"/>
            <a:ext cx="121400" cy="48745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4" action="ppaction://hlinksldjump" tooltip="Android 1: 1 @ -3.5%"/>
          </p:cNvPr>
          <p:cNvSpPr/>
          <p:nvPr/>
        </p:nvSpPr>
        <p:spPr>
          <a:xfrm>
            <a:off x="7521721" y="6338803"/>
            <a:ext cx="121400" cy="12609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4" action="ppaction://hlinksldjump" tooltip="Other: 1 @ +2.6%"/>
          </p:cNvPr>
          <p:cNvSpPr/>
          <p:nvPr/>
        </p:nvSpPr>
        <p:spPr>
          <a:xfrm>
            <a:off x="7643121" y="6290058"/>
            <a:ext cx="11743" cy="61354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4" action="ppaction://hlinksldjump" tooltip="Education: 16 @ +1.7%"/>
          </p:cNvPr>
          <p:cNvSpPr/>
          <p:nvPr/>
        </p:nvSpPr>
        <p:spPr>
          <a:xfrm>
            <a:off x="6809815" y="6056876"/>
            <a:ext cx="857750" cy="307236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14" name="Rectangle 1813">
            <a:hlinkClick r:id="rId4" action="ppaction://hlinksldjump" tooltip="Android 4: 27 @ +7.5%"/>
          </p:cNvPr>
          <p:cNvSpPr/>
          <p:nvPr/>
        </p:nvSpPr>
        <p:spPr>
          <a:xfrm>
            <a:off x="7680264" y="5676241"/>
            <a:ext cx="231997" cy="137422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5" name="Rectangle 1814">
            <a:hlinkClick r:id="rId4" action="ppaction://hlinksldjump" tooltip="iOS 4: 25 @ +4.8%"/>
          </p:cNvPr>
          <p:cNvSpPr/>
          <p:nvPr/>
        </p:nvSpPr>
        <p:spPr>
          <a:xfrm>
            <a:off x="7680264" y="5813663"/>
            <a:ext cx="231997" cy="124718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6" name="Rectangle 1815">
            <a:hlinkClick r:id="rId4" action="ppaction://hlinksldjump" tooltip="Android 3: 24 @ +3.8%"/>
          </p:cNvPr>
          <p:cNvSpPr/>
          <p:nvPr/>
        </p:nvSpPr>
        <p:spPr>
          <a:xfrm>
            <a:off x="7912261" y="5676241"/>
            <a:ext cx="258915" cy="108059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7" name="Rectangle 1816">
            <a:hlinkClick r:id="rId4" action="ppaction://hlinksldjump" tooltip="iOS 5: 20 @ +2.5%"/>
          </p:cNvPr>
          <p:cNvSpPr/>
          <p:nvPr/>
        </p:nvSpPr>
        <p:spPr>
          <a:xfrm>
            <a:off x="8171176" y="5676241"/>
            <a:ext cx="220754" cy="108059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8" name="Rectangle 1817">
            <a:hlinkClick r:id="rId4" action="ppaction://hlinksldjump" tooltip="iOS 3: 17 @ +2.0%"/>
          </p:cNvPr>
          <p:cNvSpPr/>
          <p:nvPr/>
        </p:nvSpPr>
        <p:spPr>
          <a:xfrm>
            <a:off x="7912261" y="5784300"/>
            <a:ext cx="249544" cy="7836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4" action="ppaction://hlinksldjump" tooltip="Java ME: 16 @ +1.3%"/>
          </p:cNvPr>
          <p:cNvSpPr/>
          <p:nvPr/>
        </p:nvSpPr>
        <p:spPr>
          <a:xfrm>
            <a:off x="7912261" y="5862665"/>
            <a:ext cx="249544" cy="75717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4" action="ppaction://hlinksldjump" tooltip="Windows: 10 @ -0.8%"/>
          </p:cNvPr>
          <p:cNvSpPr/>
          <p:nvPr/>
        </p:nvSpPr>
        <p:spPr>
          <a:xfrm>
            <a:off x="8161805" y="5784300"/>
            <a:ext cx="122338" cy="94787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4" action="ppaction://hlinksldjump" tooltip="Android 2: 9 @ -7.3%"/>
          </p:cNvPr>
          <p:cNvSpPr/>
          <p:nvPr/>
        </p:nvSpPr>
        <p:spPr>
          <a:xfrm>
            <a:off x="8284143" y="5784300"/>
            <a:ext cx="107787" cy="94787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2" name="Rectangle 1821">
            <a:hlinkClick r:id="rId4" action="ppaction://hlinksldjump" tooltip="Black berry: 6 @ +0.5%"/>
          </p:cNvPr>
          <p:cNvSpPr/>
          <p:nvPr/>
        </p:nvSpPr>
        <p:spPr>
          <a:xfrm>
            <a:off x="8161805" y="5879087"/>
            <a:ext cx="127980" cy="59294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4" action="ppaction://hlinksldjump" tooltip="Symbian: 4 @ -3.8%"/>
          </p:cNvPr>
          <p:cNvSpPr/>
          <p:nvPr/>
        </p:nvSpPr>
        <p:spPr>
          <a:xfrm>
            <a:off x="8289785" y="5879087"/>
            <a:ext cx="102145" cy="41103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4" action="ppaction://hlinksldjump" tooltip="Android 1: 1 @ -3.7%"/>
          </p:cNvPr>
          <p:cNvSpPr/>
          <p:nvPr/>
        </p:nvSpPr>
        <p:spPr>
          <a:xfrm>
            <a:off x="8289785" y="5920190"/>
            <a:ext cx="74655" cy="18191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4" action="ppaction://hlinksldjump" tooltip="Other: 0 @ -6.0%"/>
          </p:cNvPr>
          <p:cNvSpPr/>
          <p:nvPr/>
        </p:nvSpPr>
        <p:spPr>
          <a:xfrm>
            <a:off x="8364440" y="5920190"/>
            <a:ext cx="27490" cy="18191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4" action="ppaction://hlinksldjump" tooltip="Tools: 13 @ +2.6%"/>
          </p:cNvPr>
          <p:cNvSpPr/>
          <p:nvPr/>
        </p:nvSpPr>
        <p:spPr>
          <a:xfrm>
            <a:off x="7667564" y="5663541"/>
            <a:ext cx="737066" cy="287540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7" name="Rectangle 1826">
            <a:hlinkClick r:id="rId4" action="ppaction://hlinksldjump" tooltip="iOS 4: 21 @ +5.8%"/>
          </p:cNvPr>
          <p:cNvSpPr/>
          <p:nvPr/>
        </p:nvSpPr>
        <p:spPr>
          <a:xfrm>
            <a:off x="7680264" y="5963781"/>
            <a:ext cx="223542" cy="105990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4" action="ppaction://hlinksldjump" tooltip="Android 3: 20 @ +9.6%"/>
          </p:cNvPr>
          <p:cNvSpPr/>
          <p:nvPr/>
        </p:nvSpPr>
        <p:spPr>
          <a:xfrm>
            <a:off x="7680264" y="6069771"/>
            <a:ext cx="223542" cy="102304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9" name="Rectangle 1828">
            <a:hlinkClick r:id="rId4" action="ppaction://hlinksldjump" tooltip="Android 4: 20 @ -5.0%"/>
          </p:cNvPr>
          <p:cNvSpPr/>
          <p:nvPr/>
        </p:nvSpPr>
        <p:spPr>
          <a:xfrm>
            <a:off x="7903806" y="5963781"/>
            <a:ext cx="200682" cy="112550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4" action="ppaction://hlinksldjump" tooltip="iOS 5: 17 @ -4.1%"/>
          </p:cNvPr>
          <p:cNvSpPr/>
          <p:nvPr/>
        </p:nvSpPr>
        <p:spPr>
          <a:xfrm>
            <a:off x="7903806" y="6076331"/>
            <a:ext cx="200682" cy="95744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1" name="Rectangle 1830">
            <a:hlinkClick r:id="rId4" action="ppaction://hlinksldjump" tooltip="iOS 3: 15 @ +10.5%"/>
          </p:cNvPr>
          <p:cNvSpPr/>
          <p:nvPr/>
        </p:nvSpPr>
        <p:spPr>
          <a:xfrm>
            <a:off x="8104488" y="5963781"/>
            <a:ext cx="154794" cy="1094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4" action="ppaction://hlinksldjump" tooltip="Java ME: 13 @ +11.3%"/>
          </p:cNvPr>
          <p:cNvSpPr/>
          <p:nvPr/>
        </p:nvSpPr>
        <p:spPr>
          <a:xfrm>
            <a:off x="8259282" y="5963781"/>
            <a:ext cx="132648" cy="1094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4" action="ppaction://hlinksldjump" tooltip="Windows: 9 @ +24.1%"/>
          </p:cNvPr>
          <p:cNvSpPr/>
          <p:nvPr/>
        </p:nvSpPr>
        <p:spPr>
          <a:xfrm>
            <a:off x="8104488" y="6073181"/>
            <a:ext cx="180163" cy="562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4" action="ppaction://hlinksldjump" tooltip="Android 2: 7 @ +5.3%"/>
          </p:cNvPr>
          <p:cNvSpPr/>
          <p:nvPr/>
        </p:nvSpPr>
        <p:spPr>
          <a:xfrm>
            <a:off x="8104488" y="6129422"/>
            <a:ext cx="180163" cy="42653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5" name="Rectangle 1834">
            <a:hlinkClick r:id="rId4" action="ppaction://hlinksldjump" tooltip="Black berry: 5 @ +6.6%"/>
          </p:cNvPr>
          <p:cNvSpPr/>
          <p:nvPr/>
        </p:nvSpPr>
        <p:spPr>
          <a:xfrm>
            <a:off x="8284651" y="6073181"/>
            <a:ext cx="107279" cy="55196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4" action="ppaction://hlinksldjump" tooltip="Symbian: 3 @ -4.8%"/>
          </p:cNvPr>
          <p:cNvSpPr/>
          <p:nvPr/>
        </p:nvSpPr>
        <p:spPr>
          <a:xfrm>
            <a:off x="8284651" y="6128377"/>
            <a:ext cx="77203" cy="43698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7" name="Rectangle 1836">
            <a:hlinkClick r:id="rId4" action="ppaction://hlinksldjump" tooltip="Android 1: 1 @ -3.8%"/>
          </p:cNvPr>
          <p:cNvSpPr/>
          <p:nvPr/>
        </p:nvSpPr>
        <p:spPr>
          <a:xfrm>
            <a:off x="8361854" y="6128377"/>
            <a:ext cx="30076" cy="27807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8" name="Rectangle 1837">
            <a:hlinkClick r:id="rId4" action="ppaction://hlinksldjump" tooltip="Other: 0 @ +1.6%"/>
          </p:cNvPr>
          <p:cNvSpPr/>
          <p:nvPr/>
        </p:nvSpPr>
        <p:spPr>
          <a:xfrm>
            <a:off x="8361854" y="6156184"/>
            <a:ext cx="30076" cy="1589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4" action="ppaction://hlinksldjump" tooltip="Music + Video: 11 @ +4.9%"/>
          </p:cNvPr>
          <p:cNvSpPr/>
          <p:nvPr/>
        </p:nvSpPr>
        <p:spPr>
          <a:xfrm>
            <a:off x="7667564" y="5951081"/>
            <a:ext cx="737066" cy="233694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40" name="Rectangle 1839">
            <a:hlinkClick r:id="rId4" action="ppaction://hlinksldjump" tooltip="iOS 4: 15 @ -5.3%"/>
          </p:cNvPr>
          <p:cNvSpPr/>
          <p:nvPr/>
        </p:nvSpPr>
        <p:spPr>
          <a:xfrm>
            <a:off x="7680264" y="6197475"/>
            <a:ext cx="215976" cy="77291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1" name="Rectangle 1840">
            <a:hlinkClick r:id="rId4" action="ppaction://hlinksldjump" tooltip="Android 4: 15 @ +2.1%"/>
          </p:cNvPr>
          <p:cNvSpPr/>
          <p:nvPr/>
        </p:nvSpPr>
        <p:spPr>
          <a:xfrm>
            <a:off x="7680264" y="6274766"/>
            <a:ext cx="215976" cy="76646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4" action="ppaction://hlinksldjump" tooltip="Android 3: 15 @ +2.6%"/>
          </p:cNvPr>
          <p:cNvSpPr/>
          <p:nvPr/>
        </p:nvSpPr>
        <p:spPr>
          <a:xfrm>
            <a:off x="7896240" y="6197475"/>
            <a:ext cx="206282" cy="79412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4" action="ppaction://hlinksldjump" tooltip="iOS 5: 14 @ -0.8%"/>
          </p:cNvPr>
          <p:cNvSpPr/>
          <p:nvPr/>
        </p:nvSpPr>
        <p:spPr>
          <a:xfrm>
            <a:off x="7896240" y="6276887"/>
            <a:ext cx="206282" cy="74525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4" name="Rectangle 1843">
            <a:hlinkClick r:id="rId4" action="ppaction://hlinksldjump" tooltip="iOS 3: 12 @ +17.5%"/>
          </p:cNvPr>
          <p:cNvSpPr/>
          <p:nvPr/>
        </p:nvSpPr>
        <p:spPr>
          <a:xfrm>
            <a:off x="8102522" y="6197475"/>
            <a:ext cx="158621" cy="808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4" action="ppaction://hlinksldjump" tooltip="Java ME: 10 @ +5.7%"/>
          </p:cNvPr>
          <p:cNvSpPr/>
          <p:nvPr/>
        </p:nvSpPr>
        <p:spPr>
          <a:xfrm>
            <a:off x="8261143" y="6197475"/>
            <a:ext cx="130787" cy="80820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4" action="ppaction://hlinksldjump" tooltip="Windows: 6 @ +5.1%"/>
          </p:cNvPr>
          <p:cNvSpPr/>
          <p:nvPr/>
        </p:nvSpPr>
        <p:spPr>
          <a:xfrm>
            <a:off x="8102522" y="6278295"/>
            <a:ext cx="91620" cy="73117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4" action="ppaction://hlinksldjump" tooltip="Android 2: 6 @ +8.9%"/>
          </p:cNvPr>
          <p:cNvSpPr/>
          <p:nvPr/>
        </p:nvSpPr>
        <p:spPr>
          <a:xfrm>
            <a:off x="8194142" y="6278295"/>
            <a:ext cx="144754" cy="44514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8" name="Rectangle 1847">
            <a:hlinkClick r:id="rId4" action="ppaction://hlinksldjump" tooltip="Black berry: 4 @ -7.0%"/>
          </p:cNvPr>
          <p:cNvSpPr/>
          <p:nvPr/>
        </p:nvSpPr>
        <p:spPr>
          <a:xfrm>
            <a:off x="8194142" y="6322809"/>
            <a:ext cx="144754" cy="28603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4" action="ppaction://hlinksldjump" tooltip="Symbian: 3 @ +20.1%"/>
          </p:cNvPr>
          <p:cNvSpPr/>
          <p:nvPr/>
        </p:nvSpPr>
        <p:spPr>
          <a:xfrm>
            <a:off x="8338896" y="6278295"/>
            <a:ext cx="53034" cy="532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0" name="Rectangle 1849">
            <a:hlinkClick r:id="rId4" action="ppaction://hlinksldjump" tooltip="Android 1: 1 @ +16.1%"/>
          </p:cNvPr>
          <p:cNvSpPr/>
          <p:nvPr/>
        </p:nvSpPr>
        <p:spPr>
          <a:xfrm>
            <a:off x="8338896" y="6331514"/>
            <a:ext cx="35357" cy="198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4" action="ppaction://hlinksldjump" tooltip="Other: 0 @ -8.0%"/>
          </p:cNvPr>
          <p:cNvSpPr/>
          <p:nvPr/>
        </p:nvSpPr>
        <p:spPr>
          <a:xfrm>
            <a:off x="8374253" y="6331514"/>
            <a:ext cx="17677" cy="19898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4" action="ppaction://hlinksldjump" tooltip="Photo: 8 @ +3.1%"/>
          </p:cNvPr>
          <p:cNvSpPr/>
          <p:nvPr/>
        </p:nvSpPr>
        <p:spPr>
          <a:xfrm>
            <a:off x="7667564" y="6184775"/>
            <a:ext cx="737066" cy="179337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53" name="Rectangle 1852">
            <a:hlinkClick r:id="rId4" action="ppaction://hlinksldjump" tooltip="Android 3: 12 @ +4.0%"/>
          </p:cNvPr>
          <p:cNvSpPr/>
          <p:nvPr/>
        </p:nvSpPr>
        <p:spPr>
          <a:xfrm>
            <a:off x="8417330" y="5676241"/>
            <a:ext cx="187029" cy="74283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4" action="ppaction://hlinksldjump" tooltip="Android 4: 12 @ -4.5%"/>
          </p:cNvPr>
          <p:cNvSpPr/>
          <p:nvPr/>
        </p:nvSpPr>
        <p:spPr>
          <a:xfrm>
            <a:off x="8604359" y="5676241"/>
            <a:ext cx="186100" cy="74283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4" action="ppaction://hlinksldjump" tooltip="iOS 4: 12 @ -5.0%"/>
          </p:cNvPr>
          <p:cNvSpPr/>
          <p:nvPr/>
        </p:nvSpPr>
        <p:spPr>
          <a:xfrm>
            <a:off x="8417330" y="5750524"/>
            <a:ext cx="159849" cy="86101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4" action="ppaction://hlinksldjump" tooltip="iOS 5: 11 @ -0.6%"/>
          </p:cNvPr>
          <p:cNvSpPr/>
          <p:nvPr/>
        </p:nvSpPr>
        <p:spPr>
          <a:xfrm>
            <a:off x="8417330" y="5836625"/>
            <a:ext cx="159849" cy="78641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Rectangle 1856">
            <a:hlinkClick r:id="rId4" action="ppaction://hlinksldjump" tooltip="iOS 3: 9 @ -5.0%"/>
          </p:cNvPr>
          <p:cNvSpPr/>
          <p:nvPr/>
        </p:nvSpPr>
        <p:spPr>
          <a:xfrm>
            <a:off x="8577179" y="5750524"/>
            <a:ext cx="116680" cy="82886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4" action="ppaction://hlinksldjump" tooltip="Java ME: 7 @ -13.5%"/>
          </p:cNvPr>
          <p:cNvSpPr/>
          <p:nvPr/>
        </p:nvSpPr>
        <p:spPr>
          <a:xfrm>
            <a:off x="8693858" y="5750524"/>
            <a:ext cx="96601" cy="8288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4" action="ppaction://hlinksldjump" tooltip="Windows: 5 @ +5.2%"/>
          </p:cNvPr>
          <p:cNvSpPr/>
          <p:nvPr/>
        </p:nvSpPr>
        <p:spPr>
          <a:xfrm>
            <a:off x="8577179" y="5833410"/>
            <a:ext cx="127379" cy="45538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0" name="Rectangle 1859">
            <a:hlinkClick r:id="rId4" action="ppaction://hlinksldjump" tooltip="Android 2: 4 @ -7.5%"/>
          </p:cNvPr>
          <p:cNvSpPr/>
          <p:nvPr/>
        </p:nvSpPr>
        <p:spPr>
          <a:xfrm>
            <a:off x="8577179" y="5878948"/>
            <a:ext cx="127379" cy="36318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1" name="Rectangle 1860">
            <a:hlinkClick r:id="rId4" action="ppaction://hlinksldjump" tooltip="Black berry: 3 @ +11.1%"/>
          </p:cNvPr>
          <p:cNvSpPr/>
          <p:nvPr/>
        </p:nvSpPr>
        <p:spPr>
          <a:xfrm>
            <a:off x="8704557" y="5833410"/>
            <a:ext cx="85902" cy="446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4" action="ppaction://hlinksldjump" tooltip="Symbian: 2 @ -4.2%"/>
          </p:cNvPr>
          <p:cNvSpPr/>
          <p:nvPr/>
        </p:nvSpPr>
        <p:spPr>
          <a:xfrm>
            <a:off x="8704557" y="5878095"/>
            <a:ext cx="55661" cy="37171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4" action="ppaction://hlinksldjump" tooltip="Android 1: 1 @ +37.4%"/>
          </p:cNvPr>
          <p:cNvSpPr/>
          <p:nvPr/>
        </p:nvSpPr>
        <p:spPr>
          <a:xfrm>
            <a:off x="8760218" y="5878095"/>
            <a:ext cx="30241" cy="246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4" action="ppaction://hlinksldjump" tooltip="Other: 0 @ +16.2%"/>
          </p:cNvPr>
          <p:cNvSpPr/>
          <p:nvPr/>
        </p:nvSpPr>
        <p:spPr>
          <a:xfrm>
            <a:off x="8760218" y="5902788"/>
            <a:ext cx="30241" cy="124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4" action="ppaction://hlinksldjump" tooltip="Business: 7 @ -2.4%"/>
          </p:cNvPr>
          <p:cNvSpPr/>
          <p:nvPr/>
        </p:nvSpPr>
        <p:spPr>
          <a:xfrm>
            <a:off x="8404630" y="5663541"/>
            <a:ext cx="398529" cy="264425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66" name="Rectangle 1865">
            <a:hlinkClick r:id="rId4" action="ppaction://hlinksldjump" tooltip="Android 4: 10 @ +9.8%"/>
          </p:cNvPr>
          <p:cNvSpPr/>
          <p:nvPr/>
        </p:nvSpPr>
        <p:spPr>
          <a:xfrm>
            <a:off x="8815859" y="5676241"/>
            <a:ext cx="154889" cy="74350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4" action="ppaction://hlinksldjump" tooltip="Android 3: 10 @ +4.6%"/>
          </p:cNvPr>
          <p:cNvSpPr/>
          <p:nvPr/>
        </p:nvSpPr>
        <p:spPr>
          <a:xfrm>
            <a:off x="8970748" y="5676241"/>
            <a:ext cx="147852" cy="74350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4" action="ppaction://hlinksldjump" tooltip="iOS 4: 10 @ +2.9%"/>
          </p:cNvPr>
          <p:cNvSpPr/>
          <p:nvPr/>
        </p:nvSpPr>
        <p:spPr>
          <a:xfrm>
            <a:off x="8815859" y="5750591"/>
            <a:ext cx="158822" cy="68513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4" action="ppaction://hlinksldjump" tooltip="iOS 5: 9 @ +4.7%"/>
          </p:cNvPr>
          <p:cNvSpPr/>
          <p:nvPr/>
        </p:nvSpPr>
        <p:spPr>
          <a:xfrm>
            <a:off x="8974682" y="5750591"/>
            <a:ext cx="143918" cy="68513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0" name="Rectangle 1869">
            <a:hlinkClick r:id="rId4" action="ppaction://hlinksldjump" tooltip="Java ME: 7 @ +14.4%"/>
          </p:cNvPr>
          <p:cNvSpPr/>
          <p:nvPr/>
        </p:nvSpPr>
        <p:spPr>
          <a:xfrm>
            <a:off x="8815859" y="5819104"/>
            <a:ext cx="161709" cy="490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4" action="ppaction://hlinksldjump" tooltip="iOS 3: 7 @ +0.8%"/>
          </p:cNvPr>
          <p:cNvSpPr/>
          <p:nvPr/>
        </p:nvSpPr>
        <p:spPr>
          <a:xfrm>
            <a:off x="8815859" y="5868196"/>
            <a:ext cx="161709" cy="47070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2" name="Rectangle 1871">
            <a:hlinkClick r:id="rId4" action="ppaction://hlinksldjump" tooltip="Windows: 4 @ +0.9%"/>
          </p:cNvPr>
          <p:cNvSpPr/>
          <p:nvPr/>
        </p:nvSpPr>
        <p:spPr>
          <a:xfrm>
            <a:off x="8977568" y="5819104"/>
            <a:ext cx="72394" cy="58523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4" action="ppaction://hlinksldjump" tooltip="Android 2: 4 @ +1.3%"/>
          </p:cNvPr>
          <p:cNvSpPr/>
          <p:nvPr/>
        </p:nvSpPr>
        <p:spPr>
          <a:xfrm>
            <a:off x="9049962" y="5819104"/>
            <a:ext cx="68638" cy="58523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4" name="Rectangle 1873">
            <a:hlinkClick r:id="rId4" action="ppaction://hlinksldjump" tooltip="Black berry: 3 @ +8.7%"/>
          </p:cNvPr>
          <p:cNvSpPr/>
          <p:nvPr/>
        </p:nvSpPr>
        <p:spPr>
          <a:xfrm>
            <a:off x="8977568" y="5877627"/>
            <a:ext cx="77277" cy="37639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4" action="ppaction://hlinksldjump" tooltip="Symbian: 2 @ +15.1%"/>
          </p:cNvPr>
          <p:cNvSpPr/>
          <p:nvPr/>
        </p:nvSpPr>
        <p:spPr>
          <a:xfrm>
            <a:off x="9054845" y="5877627"/>
            <a:ext cx="63755" cy="295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4" action="ppaction://hlinksldjump" tooltip="Android 1: 0 @ -8.6%"/>
          </p:cNvPr>
          <p:cNvSpPr/>
          <p:nvPr/>
        </p:nvSpPr>
        <p:spPr>
          <a:xfrm>
            <a:off x="9054845" y="5907129"/>
            <a:ext cx="45081" cy="8137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4" action="ppaction://hlinksldjump" tooltip="Other: 0 @ -22.4%"/>
          </p:cNvPr>
          <p:cNvSpPr/>
          <p:nvPr/>
        </p:nvSpPr>
        <p:spPr>
          <a:xfrm>
            <a:off x="9099926" y="5907129"/>
            <a:ext cx="18674" cy="813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4" action="ppaction://hlinksldjump" tooltip="Entertainment: 5 @ +5.6%"/>
          </p:cNvPr>
          <p:cNvSpPr/>
          <p:nvPr/>
        </p:nvSpPr>
        <p:spPr>
          <a:xfrm>
            <a:off x="8803159" y="5663541"/>
            <a:ext cx="328141" cy="264425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79" name="Rectangle 1878">
            <a:hlinkClick r:id="rId4" action="ppaction://hlinksldjump" tooltip="iOS 4: 9 @ +7.6%"/>
          </p:cNvPr>
          <p:cNvSpPr/>
          <p:nvPr/>
        </p:nvSpPr>
        <p:spPr>
          <a:xfrm>
            <a:off x="8417330" y="5940666"/>
            <a:ext cx="121646" cy="75528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4" action="ppaction://hlinksldjump" tooltip="Android 3: 8 @ +15.8%"/>
          </p:cNvPr>
          <p:cNvSpPr/>
          <p:nvPr/>
        </p:nvSpPr>
        <p:spPr>
          <a:xfrm>
            <a:off x="8417330" y="6016194"/>
            <a:ext cx="121646" cy="745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4" action="ppaction://hlinksldjump" tooltip="Android 4: 8 @ -5.3%"/>
          </p:cNvPr>
          <p:cNvSpPr/>
          <p:nvPr/>
        </p:nvSpPr>
        <p:spPr>
          <a:xfrm>
            <a:off x="8538976" y="5940666"/>
            <a:ext cx="131244" cy="64928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2" name="Rectangle 1881">
            <a:hlinkClick r:id="rId4" action="ppaction://hlinksldjump" tooltip="iOS 5: 7 @ -2.4%"/>
          </p:cNvPr>
          <p:cNvSpPr/>
          <p:nvPr/>
        </p:nvSpPr>
        <p:spPr>
          <a:xfrm>
            <a:off x="8670220" y="5940666"/>
            <a:ext cx="121903" cy="64928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4" action="ppaction://hlinksldjump" tooltip="iOS 3: 6 @ +5.1%"/>
          </p:cNvPr>
          <p:cNvSpPr/>
          <p:nvPr/>
        </p:nvSpPr>
        <p:spPr>
          <a:xfrm>
            <a:off x="8538976" y="6005594"/>
            <a:ext cx="136885" cy="44946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4" name="Rectangle 1883">
            <a:hlinkClick r:id="rId4" action="ppaction://hlinksldjump" tooltip="Java ME: 5 @ +5.5%"/>
          </p:cNvPr>
          <p:cNvSpPr/>
          <p:nvPr/>
        </p:nvSpPr>
        <p:spPr>
          <a:xfrm>
            <a:off x="8538976" y="6050540"/>
            <a:ext cx="136885" cy="40194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4" action="ppaction://hlinksldjump" tooltip="Windows: 3 @ +12.0%"/>
          </p:cNvPr>
          <p:cNvSpPr/>
          <p:nvPr/>
        </p:nvSpPr>
        <p:spPr>
          <a:xfrm>
            <a:off x="8675862" y="6005594"/>
            <a:ext cx="63943" cy="527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4" action="ppaction://hlinksldjump" tooltip="Android 2: 3 @ -10.6%"/>
          </p:cNvPr>
          <p:cNvSpPr/>
          <p:nvPr/>
        </p:nvSpPr>
        <p:spPr>
          <a:xfrm>
            <a:off x="8739805" y="6005594"/>
            <a:ext cx="52318" cy="5276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7" name="Rectangle 1886">
            <a:hlinkClick r:id="rId4" action="ppaction://hlinksldjump" tooltip="Black berry: 2 @ -1.0%"/>
          </p:cNvPr>
          <p:cNvSpPr/>
          <p:nvPr/>
        </p:nvSpPr>
        <p:spPr>
          <a:xfrm>
            <a:off x="8675862" y="6058356"/>
            <a:ext cx="64873" cy="32378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4" action="ppaction://hlinksldjump" tooltip="Symbian: 1 @ -12.2%"/>
          </p:cNvPr>
          <p:cNvSpPr/>
          <p:nvPr/>
        </p:nvSpPr>
        <p:spPr>
          <a:xfrm>
            <a:off x="8740735" y="6058356"/>
            <a:ext cx="51388" cy="2349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4" action="ppaction://hlinksldjump" tooltip="Android 1: 0 @ -17.0%"/>
          </p:cNvPr>
          <p:cNvSpPr/>
          <p:nvPr/>
        </p:nvSpPr>
        <p:spPr>
          <a:xfrm>
            <a:off x="8740735" y="6081847"/>
            <a:ext cx="37888" cy="88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4" action="ppaction://hlinksldjump" tooltip="Other: 0 @ -20.8%"/>
          </p:cNvPr>
          <p:cNvSpPr/>
          <p:nvPr/>
        </p:nvSpPr>
        <p:spPr>
          <a:xfrm>
            <a:off x="8778623" y="6081847"/>
            <a:ext cx="13499" cy="88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4" action="ppaction://hlinksldjump" tooltip="Travel: 4 @ +2.8%"/>
          </p:cNvPr>
          <p:cNvSpPr/>
          <p:nvPr/>
        </p:nvSpPr>
        <p:spPr>
          <a:xfrm>
            <a:off x="8404630" y="5927966"/>
            <a:ext cx="400193" cy="175468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92" name="Rectangle 1891">
            <a:hlinkClick r:id="rId4" action="ppaction://hlinksldjump" tooltip="Android 4: 7 @ +10.9%"/>
          </p:cNvPr>
          <p:cNvSpPr/>
          <p:nvPr/>
        </p:nvSpPr>
        <p:spPr>
          <a:xfrm>
            <a:off x="8817523" y="5940666"/>
            <a:ext cx="138144" cy="526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4" action="ppaction://hlinksldjump" tooltip="iOS 4: 7 @ +14.4%"/>
          </p:cNvPr>
          <p:cNvSpPr/>
          <p:nvPr/>
        </p:nvSpPr>
        <p:spPr>
          <a:xfrm>
            <a:off x="8817523" y="5993336"/>
            <a:ext cx="138144" cy="504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4" action="ppaction://hlinksldjump" tooltip="Android 3: 6 @ +5.5%"/>
          </p:cNvPr>
          <p:cNvSpPr/>
          <p:nvPr/>
        </p:nvSpPr>
        <p:spPr>
          <a:xfrm>
            <a:off x="8817523" y="6043833"/>
            <a:ext cx="138144" cy="46901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4" action="ppaction://hlinksldjump" tooltip="iOS 5: 6 @ -3.8%"/>
          </p:cNvPr>
          <p:cNvSpPr/>
          <p:nvPr/>
        </p:nvSpPr>
        <p:spPr>
          <a:xfrm>
            <a:off x="8955667" y="5940666"/>
            <a:ext cx="88674" cy="68954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4" action="ppaction://hlinksldjump" tooltip="iOS 3: 5 @ +9.3%"/>
          </p:cNvPr>
          <p:cNvSpPr/>
          <p:nvPr/>
        </p:nvSpPr>
        <p:spPr>
          <a:xfrm>
            <a:off x="9044341" y="5940666"/>
            <a:ext cx="74259" cy="68954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7" name="Rectangle 1896">
            <a:hlinkClick r:id="rId4" action="ppaction://hlinksldjump" tooltip="Java ME: 5 @ +13.0%"/>
          </p:cNvPr>
          <p:cNvSpPr/>
          <p:nvPr/>
        </p:nvSpPr>
        <p:spPr>
          <a:xfrm>
            <a:off x="8955667" y="6009620"/>
            <a:ext cx="92512" cy="529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4" action="ppaction://hlinksldjump" tooltip="Windows: 2 @ +2.5%"/>
          </p:cNvPr>
          <p:cNvSpPr/>
          <p:nvPr/>
        </p:nvSpPr>
        <p:spPr>
          <a:xfrm>
            <a:off x="8955667" y="6062604"/>
            <a:ext cx="92512" cy="28130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9" name="Rectangle 1898">
            <a:hlinkClick r:id="rId4" action="ppaction://hlinksldjump" tooltip="Android 2: 2 @ -11.8%"/>
          </p:cNvPr>
          <p:cNvSpPr/>
          <p:nvPr/>
        </p:nvSpPr>
        <p:spPr>
          <a:xfrm>
            <a:off x="9048179" y="6009620"/>
            <a:ext cx="70421" cy="312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4" action="ppaction://hlinksldjump" tooltip="Black berry: 2 @ +21.9%"/>
          </p:cNvPr>
          <p:cNvSpPr/>
          <p:nvPr/>
        </p:nvSpPr>
        <p:spPr>
          <a:xfrm>
            <a:off x="9048179" y="6040893"/>
            <a:ext cx="70421" cy="302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4" action="ppaction://hlinksldjump" tooltip="Symbian: 1 @ -6.7%"/>
          </p:cNvPr>
          <p:cNvSpPr/>
          <p:nvPr/>
        </p:nvSpPr>
        <p:spPr>
          <a:xfrm>
            <a:off x="9048179" y="6071179"/>
            <a:ext cx="53560" cy="19555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4" action="ppaction://hlinksldjump" tooltip="Android 1: 0 @ -39.2%"/>
          </p:cNvPr>
          <p:cNvSpPr/>
          <p:nvPr/>
        </p:nvSpPr>
        <p:spPr>
          <a:xfrm>
            <a:off x="9101738" y="6071179"/>
            <a:ext cx="16862" cy="1358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4" action="ppaction://hlinksldjump" tooltip="Other: 0 @ -49.1%"/>
          </p:cNvPr>
          <p:cNvSpPr/>
          <p:nvPr/>
        </p:nvSpPr>
        <p:spPr>
          <a:xfrm>
            <a:off x="9101738" y="6084768"/>
            <a:ext cx="16862" cy="596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4" action="ppaction://hlinksldjump" tooltip="Family: 4 @ +5.9%"/>
          </p:cNvPr>
          <p:cNvSpPr/>
          <p:nvPr/>
        </p:nvSpPr>
        <p:spPr>
          <a:xfrm>
            <a:off x="8804823" y="5927966"/>
            <a:ext cx="326477" cy="175468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05" name="Rectangle 1904">
            <a:hlinkClick r:id="rId4" action="ppaction://hlinksldjump" tooltip="Android 4: 5 @ -9.1%"/>
          </p:cNvPr>
          <p:cNvSpPr/>
          <p:nvPr/>
        </p:nvSpPr>
        <p:spPr>
          <a:xfrm>
            <a:off x="8417330" y="6116134"/>
            <a:ext cx="80481" cy="57728"/>
          </a:xfrm>
          <a:prstGeom prst="rect">
            <a:avLst/>
          </a:prstGeom>
          <a:solidFill>
            <a:srgbClr val="FF1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4" action="ppaction://hlinksldjump" tooltip="Android 3: 5 @ +4.2%"/>
          </p:cNvPr>
          <p:cNvSpPr/>
          <p:nvPr/>
        </p:nvSpPr>
        <p:spPr>
          <a:xfrm>
            <a:off x="8417330" y="6173862"/>
            <a:ext cx="80481" cy="56873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4" action="ppaction://hlinksldjump" tooltip="iOS 5: 5 @ +3.1%"/>
          </p:cNvPr>
          <p:cNvSpPr/>
          <p:nvPr/>
        </p:nvSpPr>
        <p:spPr>
          <a:xfrm>
            <a:off x="8497811" y="6116134"/>
            <a:ext cx="97495" cy="46224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8" name="Rectangle 1907">
            <a:hlinkClick r:id="rId4" action="ppaction://hlinksldjump" tooltip="iOS 4: 4 @ -11.8%"/>
          </p:cNvPr>
          <p:cNvSpPr/>
          <p:nvPr/>
        </p:nvSpPr>
        <p:spPr>
          <a:xfrm>
            <a:off x="8595306" y="6116134"/>
            <a:ext cx="94845" cy="4622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4" action="ppaction://hlinksldjump" tooltip="iOS 3: 3 @ +2.3%"/>
          </p:cNvPr>
          <p:cNvSpPr/>
          <p:nvPr/>
        </p:nvSpPr>
        <p:spPr>
          <a:xfrm>
            <a:off x="8497811" y="6162357"/>
            <a:ext cx="95964" cy="36062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4" action="ppaction://hlinksldjump" tooltip="Java ME: 3 @ -4.6%"/>
          </p:cNvPr>
          <p:cNvSpPr/>
          <p:nvPr/>
        </p:nvSpPr>
        <p:spPr>
          <a:xfrm>
            <a:off x="8497811" y="6198419"/>
            <a:ext cx="95964" cy="32316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4" action="ppaction://hlinksldjump" tooltip="Windows: 2 @ +14.8%"/>
          </p:cNvPr>
          <p:cNvSpPr/>
          <p:nvPr/>
        </p:nvSpPr>
        <p:spPr>
          <a:xfrm>
            <a:off x="8593775" y="6162357"/>
            <a:ext cx="51121" cy="438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2" name="Rectangle 1911">
            <a:hlinkClick r:id="rId4" action="ppaction://hlinksldjump" tooltip="Android 2: 2 @ +14.4%"/>
          </p:cNvPr>
          <p:cNvSpPr/>
          <p:nvPr/>
        </p:nvSpPr>
        <p:spPr>
          <a:xfrm>
            <a:off x="8644896" y="6162357"/>
            <a:ext cx="45255" cy="438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4" action="ppaction://hlinksldjump" tooltip="Black berry: 1 @ +10.2%"/>
          </p:cNvPr>
          <p:cNvSpPr/>
          <p:nvPr/>
        </p:nvSpPr>
        <p:spPr>
          <a:xfrm>
            <a:off x="8593775" y="6206199"/>
            <a:ext cx="49829" cy="245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4" action="ppaction://hlinksldjump" tooltip="Symbian: 1 @ -3.7%"/>
          </p:cNvPr>
          <p:cNvSpPr/>
          <p:nvPr/>
        </p:nvSpPr>
        <p:spPr>
          <a:xfrm>
            <a:off x="8643604" y="6206199"/>
            <a:ext cx="34807" cy="21052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4" action="ppaction://hlinksldjump" tooltip="Android 1: 0 @ +8.7%"/>
          </p:cNvPr>
          <p:cNvSpPr/>
          <p:nvPr/>
        </p:nvSpPr>
        <p:spPr>
          <a:xfrm>
            <a:off x="8678411" y="6206199"/>
            <a:ext cx="11740" cy="21052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4" action="ppaction://hlinksldjump" tooltip="Other: 0 @ +42.5%"/>
          </p:cNvPr>
          <p:cNvSpPr/>
          <p:nvPr/>
        </p:nvSpPr>
        <p:spPr>
          <a:xfrm>
            <a:off x="8643604" y="6227251"/>
            <a:ext cx="46547" cy="34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4" action="ppaction://hlinksldjump" tooltip="Weather: 3 @ -0.3%"/>
          </p:cNvPr>
          <p:cNvSpPr/>
          <p:nvPr/>
        </p:nvSpPr>
        <p:spPr>
          <a:xfrm>
            <a:off x="8404630" y="6103434"/>
            <a:ext cx="298221" cy="140001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4" action="ppaction://hlinksldjump" tooltip="iOS 4: 4 @ +8.2%"/>
          </p:cNvPr>
          <p:cNvSpPr/>
          <p:nvPr/>
        </p:nvSpPr>
        <p:spPr>
          <a:xfrm>
            <a:off x="8417330" y="6256135"/>
            <a:ext cx="82589" cy="48429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4" action="ppaction://hlinksldjump" tooltip="Android 4: 4 @ -15.6%"/>
          </p:cNvPr>
          <p:cNvSpPr/>
          <p:nvPr/>
        </p:nvSpPr>
        <p:spPr>
          <a:xfrm>
            <a:off x="8417330" y="6304564"/>
            <a:ext cx="82589" cy="468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4" action="ppaction://hlinksldjump" tooltip="Android 3: 4 @ -8.5%"/>
          </p:cNvPr>
          <p:cNvSpPr/>
          <p:nvPr/>
        </p:nvSpPr>
        <p:spPr>
          <a:xfrm>
            <a:off x="8499919" y="6256135"/>
            <a:ext cx="95429" cy="37754"/>
          </a:xfrm>
          <a:prstGeom prst="rect">
            <a:avLst/>
          </a:prstGeom>
          <a:solidFill>
            <a:srgbClr val="FF2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1" name="Rectangle 1920">
            <a:hlinkClick r:id="rId4" action="ppaction://hlinksldjump" tooltip="iOS 5: 4 @ -0.5%"/>
          </p:cNvPr>
          <p:cNvSpPr/>
          <p:nvPr/>
        </p:nvSpPr>
        <p:spPr>
          <a:xfrm>
            <a:off x="8595348" y="6256135"/>
            <a:ext cx="94803" cy="37754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4" action="ppaction://hlinksldjump" tooltip="iOS 3: 3 @ +5.7%"/>
          </p:cNvPr>
          <p:cNvSpPr/>
          <p:nvPr/>
        </p:nvSpPr>
        <p:spPr>
          <a:xfrm>
            <a:off x="8499919" y="6293889"/>
            <a:ext cx="103020" cy="29645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4" action="ppaction://hlinksldjump" tooltip="Java ME: 3 @ +18.7%"/>
          </p:cNvPr>
          <p:cNvSpPr/>
          <p:nvPr/>
        </p:nvSpPr>
        <p:spPr>
          <a:xfrm>
            <a:off x="8499919" y="6323534"/>
            <a:ext cx="103020" cy="278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4" action="ppaction://hlinksldjump" tooltip="Android 2: 2 @ +7.9%"/>
          </p:cNvPr>
          <p:cNvSpPr/>
          <p:nvPr/>
        </p:nvSpPr>
        <p:spPr>
          <a:xfrm>
            <a:off x="8602939" y="6293889"/>
            <a:ext cx="43722" cy="35051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5" name="Rectangle 1924">
            <a:hlinkClick r:id="rId4" action="ppaction://hlinksldjump" tooltip="Windows: 2 @ -14.5%"/>
          </p:cNvPr>
          <p:cNvSpPr/>
          <p:nvPr/>
        </p:nvSpPr>
        <p:spPr>
          <a:xfrm>
            <a:off x="8646660" y="6293889"/>
            <a:ext cx="43491" cy="350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4" action="ppaction://hlinksldjump" tooltip="Black berry: 1 @ +12.5%"/>
          </p:cNvPr>
          <p:cNvSpPr/>
          <p:nvPr/>
        </p:nvSpPr>
        <p:spPr>
          <a:xfrm>
            <a:off x="8602939" y="6328940"/>
            <a:ext cx="47370" cy="224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4" action="ppaction://hlinksldjump" tooltip="Symbian: 1 @ +25.8%"/>
          </p:cNvPr>
          <p:cNvSpPr/>
          <p:nvPr/>
        </p:nvSpPr>
        <p:spPr>
          <a:xfrm>
            <a:off x="8650309" y="6328940"/>
            <a:ext cx="39843" cy="170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4" action="ppaction://hlinksldjump" tooltip="Android 1: 0 @ -12.1%"/>
          </p:cNvPr>
          <p:cNvSpPr/>
          <p:nvPr/>
        </p:nvSpPr>
        <p:spPr>
          <a:xfrm>
            <a:off x="8650309" y="6346039"/>
            <a:ext cx="28258" cy="53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4" action="ppaction://hlinksldjump" tooltip="Other: 0 @ -43.4%"/>
          </p:cNvPr>
          <p:cNvSpPr/>
          <p:nvPr/>
        </p:nvSpPr>
        <p:spPr>
          <a:xfrm>
            <a:off x="8678567" y="6346039"/>
            <a:ext cx="11584" cy="53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4" action="ppaction://hlinksldjump" tooltip="Social: 2 @ -0.4%"/>
          </p:cNvPr>
          <p:cNvSpPr/>
          <p:nvPr/>
        </p:nvSpPr>
        <p:spPr>
          <a:xfrm>
            <a:off x="8404630" y="6243435"/>
            <a:ext cx="298221" cy="120677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4" action="ppaction://hlinksldjump" tooltip="iOS 4: 3 @ +0.7%"/>
          </p:cNvPr>
          <p:cNvSpPr/>
          <p:nvPr/>
        </p:nvSpPr>
        <p:spPr>
          <a:xfrm>
            <a:off x="8715551" y="6116134"/>
            <a:ext cx="94691" cy="33045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4" action="ppaction://hlinksldjump" tooltip="Android 3: 3 @ +7.4%"/>
          </p:cNvPr>
          <p:cNvSpPr/>
          <p:nvPr/>
        </p:nvSpPr>
        <p:spPr>
          <a:xfrm>
            <a:off x="8715551" y="6149179"/>
            <a:ext cx="94691" cy="31724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4" action="ppaction://hlinksldjump" tooltip="Android 4: 3 @ -12.7%"/>
          </p:cNvPr>
          <p:cNvSpPr/>
          <p:nvPr/>
        </p:nvSpPr>
        <p:spPr>
          <a:xfrm>
            <a:off x="8715551" y="6180903"/>
            <a:ext cx="94691" cy="3025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ectangle 1933">
            <a:hlinkClick r:id="rId4" action="ppaction://hlinksldjump" tooltip="iOS 5: 3 @ -1.7%"/>
          </p:cNvPr>
          <p:cNvSpPr/>
          <p:nvPr/>
        </p:nvSpPr>
        <p:spPr>
          <a:xfrm>
            <a:off x="8810242" y="6116134"/>
            <a:ext cx="60692" cy="45545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4" action="ppaction://hlinksldjump" tooltip="iOS 3: 3 @ -2.2%"/>
          </p:cNvPr>
          <p:cNvSpPr/>
          <p:nvPr/>
        </p:nvSpPr>
        <p:spPr>
          <a:xfrm>
            <a:off x="8870935" y="6116134"/>
            <a:ext cx="52378" cy="45545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hlinkClick r:id="rId4" action="ppaction://hlinksldjump" tooltip="Java ME: 2 @ -7.9%"/>
          </p:cNvPr>
          <p:cNvSpPr/>
          <p:nvPr/>
        </p:nvSpPr>
        <p:spPr>
          <a:xfrm>
            <a:off x="8810242" y="6161679"/>
            <a:ext cx="64456" cy="28693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4" action="ppaction://hlinksldjump" tooltip="Windows: 1 @ +7.7%"/>
          </p:cNvPr>
          <p:cNvSpPr/>
          <p:nvPr/>
        </p:nvSpPr>
        <p:spPr>
          <a:xfrm>
            <a:off x="8810242" y="6190372"/>
            <a:ext cx="64456" cy="20786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8" name="Rectangle 1937">
            <a:hlinkClick r:id="rId4" action="ppaction://hlinksldjump" tooltip="Android 2: 1 @ -18.1%"/>
          </p:cNvPr>
          <p:cNvSpPr/>
          <p:nvPr/>
        </p:nvSpPr>
        <p:spPr>
          <a:xfrm>
            <a:off x="8874699" y="6161679"/>
            <a:ext cx="48614" cy="1890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4" action="ppaction://hlinksldjump" tooltip="Black berry: 1 @ -3.4%"/>
          </p:cNvPr>
          <p:cNvSpPr/>
          <p:nvPr/>
        </p:nvSpPr>
        <p:spPr>
          <a:xfrm>
            <a:off x="8874699" y="6180587"/>
            <a:ext cx="48614" cy="17298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4" action="ppaction://hlinksldjump" tooltip="Symbian: 1 @ -4.9%"/>
          </p:cNvPr>
          <p:cNvSpPr/>
          <p:nvPr/>
        </p:nvSpPr>
        <p:spPr>
          <a:xfrm>
            <a:off x="8874699" y="6197885"/>
            <a:ext cx="36274" cy="13273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4" action="ppaction://hlinksldjump" tooltip="Android 1: 0 @ -0.6%"/>
          </p:cNvPr>
          <p:cNvSpPr/>
          <p:nvPr/>
        </p:nvSpPr>
        <p:spPr>
          <a:xfrm>
            <a:off x="8910973" y="6197885"/>
            <a:ext cx="12340" cy="11963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4" action="ppaction://hlinksldjump" tooltip="Other: 0 @ -83.6%"/>
          </p:cNvPr>
          <p:cNvSpPr/>
          <p:nvPr/>
        </p:nvSpPr>
        <p:spPr>
          <a:xfrm>
            <a:off x="8910973" y="6209848"/>
            <a:ext cx="12340" cy="131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4" action="ppaction://hlinksldjump" tooltip="Lifestyle: 2 @ -3.4%"/>
          </p:cNvPr>
          <p:cNvSpPr/>
          <p:nvPr/>
        </p:nvSpPr>
        <p:spPr>
          <a:xfrm>
            <a:off x="8702851" y="6103434"/>
            <a:ext cx="233162" cy="120424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4" action="ppaction://hlinksldjump" tooltip="Android 4: 3 @ -3.8%"/>
          </p:cNvPr>
          <p:cNvSpPr/>
          <p:nvPr/>
        </p:nvSpPr>
        <p:spPr>
          <a:xfrm>
            <a:off x="8948713" y="6116134"/>
            <a:ext cx="57521" cy="40488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4" action="ppaction://hlinksldjump" tooltip="iOS 5: 3 @ +4.7%"/>
          </p:cNvPr>
          <p:cNvSpPr/>
          <p:nvPr/>
        </p:nvSpPr>
        <p:spPr>
          <a:xfrm>
            <a:off x="9006234" y="6116134"/>
            <a:ext cx="57064" cy="40488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4" action="ppaction://hlinksldjump" tooltip="Android 3: 2 @ -6.6%"/>
          </p:cNvPr>
          <p:cNvSpPr/>
          <p:nvPr/>
        </p:nvSpPr>
        <p:spPr>
          <a:xfrm>
            <a:off x="9063298" y="6116134"/>
            <a:ext cx="55302" cy="4048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7" name="Rectangle 1946">
            <a:hlinkClick r:id="rId4" action="ppaction://hlinksldjump" tooltip="iOS 4: 2 @ -10.1%"/>
          </p:cNvPr>
          <p:cNvSpPr/>
          <p:nvPr/>
        </p:nvSpPr>
        <p:spPr>
          <a:xfrm>
            <a:off x="8948713" y="6156622"/>
            <a:ext cx="78596" cy="2795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8" name="Rectangle 1947">
            <a:hlinkClick r:id="rId4" action="ppaction://hlinksldjump" tooltip="iOS 3: 2 @ +30.6%"/>
          </p:cNvPr>
          <p:cNvSpPr/>
          <p:nvPr/>
        </p:nvSpPr>
        <p:spPr>
          <a:xfrm>
            <a:off x="8948713" y="6184576"/>
            <a:ext cx="78596" cy="265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4" action="ppaction://hlinksldjump" tooltip="Java ME: 2 @ -14.5%"/>
          </p:cNvPr>
          <p:cNvSpPr/>
          <p:nvPr/>
        </p:nvSpPr>
        <p:spPr>
          <a:xfrm>
            <a:off x="9027309" y="6156622"/>
            <a:ext cx="55778" cy="3029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0" name="Rectangle 1949">
            <a:hlinkClick r:id="rId4" action="ppaction://hlinksldjump" tooltip="Windows: 1 @ +24.3%"/>
          </p:cNvPr>
          <p:cNvSpPr/>
          <p:nvPr/>
        </p:nvSpPr>
        <p:spPr>
          <a:xfrm>
            <a:off x="9083087" y="6156622"/>
            <a:ext cx="35513" cy="302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1" name="Rectangle 1950">
            <a:hlinkClick r:id="rId4" action="ppaction://hlinksldjump" tooltip="Android 2: 1 @ +25.5%"/>
          </p:cNvPr>
          <p:cNvSpPr/>
          <p:nvPr/>
        </p:nvSpPr>
        <p:spPr>
          <a:xfrm>
            <a:off x="9027309" y="6186912"/>
            <a:ext cx="39106" cy="242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2" name="Rectangle 1951">
            <a:hlinkClick r:id="rId4" action="ppaction://hlinksldjump" tooltip="Black berry: 1 @ +13.4%"/>
          </p:cNvPr>
          <p:cNvSpPr/>
          <p:nvPr/>
        </p:nvSpPr>
        <p:spPr>
          <a:xfrm>
            <a:off x="9066415" y="6186912"/>
            <a:ext cx="47548" cy="158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3" name="Rectangle 1952">
            <a:hlinkClick r:id="rId4" action="ppaction://hlinksldjump" tooltip="Symbian: 0 @ +25.3%"/>
          </p:cNvPr>
          <p:cNvSpPr/>
          <p:nvPr/>
        </p:nvSpPr>
        <p:spPr>
          <a:xfrm>
            <a:off x="9066415" y="6202802"/>
            <a:ext cx="47548" cy="83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4" action="ppaction://hlinksldjump" tooltip="Other: 0 @ +12.4%"/>
          </p:cNvPr>
          <p:cNvSpPr/>
          <p:nvPr/>
        </p:nvSpPr>
        <p:spPr>
          <a:xfrm>
            <a:off x="9113962" y="6186912"/>
            <a:ext cx="4638" cy="124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4" action="ppaction://hlinksldjump" tooltip="Android 1: 0 @ -50.6%"/>
          </p:cNvPr>
          <p:cNvSpPr/>
          <p:nvPr/>
        </p:nvSpPr>
        <p:spPr>
          <a:xfrm>
            <a:off x="9113962" y="6199387"/>
            <a:ext cx="4638" cy="1177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6" name="Rectangle 1955">
            <a:hlinkClick r:id="rId4" action="ppaction://hlinksldjump" tooltip="Sports: 1 @ +2.1%"/>
          </p:cNvPr>
          <p:cNvSpPr/>
          <p:nvPr/>
        </p:nvSpPr>
        <p:spPr>
          <a:xfrm>
            <a:off x="8936013" y="6103434"/>
            <a:ext cx="195287" cy="12042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7" name="Rectangle 1956">
            <a:hlinkClick r:id="rId4" action="ppaction://hlinksldjump" tooltip="iOS 5: 2 @ +17.5%"/>
          </p:cNvPr>
          <p:cNvSpPr/>
          <p:nvPr/>
        </p:nvSpPr>
        <p:spPr>
          <a:xfrm>
            <a:off x="8715551" y="6236558"/>
            <a:ext cx="60207" cy="25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8" name="Rectangle 1957">
            <a:hlinkClick r:id="rId4" action="ppaction://hlinksldjump" tooltip="Android 4: 2 @ -14.3%"/>
          </p:cNvPr>
          <p:cNvSpPr/>
          <p:nvPr/>
        </p:nvSpPr>
        <p:spPr>
          <a:xfrm>
            <a:off x="8715551" y="6262170"/>
            <a:ext cx="60207" cy="2483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4" action="ppaction://hlinksldjump" tooltip="iOS 4: 2 @ -3.6%"/>
          </p:cNvPr>
          <p:cNvSpPr/>
          <p:nvPr/>
        </p:nvSpPr>
        <p:spPr>
          <a:xfrm>
            <a:off x="8775758" y="6236558"/>
            <a:ext cx="54098" cy="26235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0" name="Rectangle 1959">
            <a:hlinkClick r:id="rId4" action="ppaction://hlinksldjump" tooltip="Android 3: 2 @ -11.2%"/>
          </p:cNvPr>
          <p:cNvSpPr/>
          <p:nvPr/>
        </p:nvSpPr>
        <p:spPr>
          <a:xfrm>
            <a:off x="8775758" y="6262793"/>
            <a:ext cx="54098" cy="2420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4" action="ppaction://hlinksldjump" tooltip="iOS 3: 1 @ -3.4%"/>
          </p:cNvPr>
          <p:cNvSpPr/>
          <p:nvPr/>
        </p:nvSpPr>
        <p:spPr>
          <a:xfrm>
            <a:off x="8829857" y="6236558"/>
            <a:ext cx="35520" cy="29151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2" name="Rectangle 1961">
            <a:hlinkClick r:id="rId4" action="ppaction://hlinksldjump" tooltip="Java ME: 1 @ +1.5%"/>
          </p:cNvPr>
          <p:cNvSpPr/>
          <p:nvPr/>
        </p:nvSpPr>
        <p:spPr>
          <a:xfrm>
            <a:off x="8865377" y="6236558"/>
            <a:ext cx="35000" cy="29151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3" name="Rectangle 1962">
            <a:hlinkClick r:id="rId4" action="ppaction://hlinksldjump" tooltip="Android 2: 1 @ -6.6%"/>
          </p:cNvPr>
          <p:cNvSpPr/>
          <p:nvPr/>
        </p:nvSpPr>
        <p:spPr>
          <a:xfrm>
            <a:off x="8829857" y="6265708"/>
            <a:ext cx="42518" cy="11573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4" name="Rectangle 1963">
            <a:hlinkClick r:id="rId4" action="ppaction://hlinksldjump" tooltip="Windows: 1 @ -33.5%"/>
          </p:cNvPr>
          <p:cNvSpPr/>
          <p:nvPr/>
        </p:nvSpPr>
        <p:spPr>
          <a:xfrm>
            <a:off x="8829857" y="6277282"/>
            <a:ext cx="42518" cy="971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4" action="ppaction://hlinksldjump" tooltip="Black berry: 0 @ -16.1%"/>
          </p:cNvPr>
          <p:cNvSpPr/>
          <p:nvPr/>
        </p:nvSpPr>
        <p:spPr>
          <a:xfrm>
            <a:off x="8872375" y="6265708"/>
            <a:ext cx="28002" cy="1196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4" action="ppaction://hlinksldjump" tooltip="Symbian: 0 @ +1.0%"/>
          </p:cNvPr>
          <p:cNvSpPr/>
          <p:nvPr/>
        </p:nvSpPr>
        <p:spPr>
          <a:xfrm>
            <a:off x="8872375" y="6277676"/>
            <a:ext cx="20141" cy="9325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4" action="ppaction://hlinksldjump" tooltip="Android 1: 0 @ -15.0%"/>
          </p:cNvPr>
          <p:cNvSpPr/>
          <p:nvPr/>
        </p:nvSpPr>
        <p:spPr>
          <a:xfrm>
            <a:off x="8892515" y="6277676"/>
            <a:ext cx="7861" cy="733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4" action="ppaction://hlinksldjump" tooltip="Other: 0 @ -32.0%"/>
          </p:cNvPr>
          <p:cNvSpPr/>
          <p:nvPr/>
        </p:nvSpPr>
        <p:spPr>
          <a:xfrm>
            <a:off x="8892515" y="6285009"/>
            <a:ext cx="7861" cy="199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9" name="Rectangle 1968">
            <a:hlinkClick r:id="rId4" action="ppaction://hlinksldjump" tooltip="Politics: 1 @ -5.9%"/>
          </p:cNvPr>
          <p:cNvSpPr/>
          <p:nvPr/>
        </p:nvSpPr>
        <p:spPr>
          <a:xfrm>
            <a:off x="8702851" y="6223858"/>
            <a:ext cx="210225" cy="75843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0" name="Rectangle 1969">
            <a:hlinkClick r:id="rId4" action="ppaction://hlinksldjump" tooltip="Android 4: 2 @ +18.8%"/>
          </p:cNvPr>
          <p:cNvSpPr/>
          <p:nvPr/>
        </p:nvSpPr>
        <p:spPr>
          <a:xfrm>
            <a:off x="8715551" y="6312401"/>
            <a:ext cx="60614" cy="213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4" action="ppaction://hlinksldjump" tooltip="iOS 5: 2 @ -7.7%"/>
          </p:cNvPr>
          <p:cNvSpPr/>
          <p:nvPr/>
        </p:nvSpPr>
        <p:spPr>
          <a:xfrm>
            <a:off x="8715551" y="6333702"/>
            <a:ext cx="60614" cy="17710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4" action="ppaction://hlinksldjump" tooltip="iOS 4: 1 @ +11.9%"/>
          </p:cNvPr>
          <p:cNvSpPr/>
          <p:nvPr/>
        </p:nvSpPr>
        <p:spPr>
          <a:xfrm>
            <a:off x="8776166" y="6312401"/>
            <a:ext cx="51463" cy="203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4" action="ppaction://hlinksldjump" tooltip="Android 3: 1 @ -8.3%"/>
          </p:cNvPr>
          <p:cNvSpPr/>
          <p:nvPr/>
        </p:nvSpPr>
        <p:spPr>
          <a:xfrm>
            <a:off x="8776166" y="6332757"/>
            <a:ext cx="51463" cy="18655"/>
          </a:xfrm>
          <a:prstGeom prst="rect">
            <a:avLst/>
          </a:prstGeom>
          <a:solidFill>
            <a:srgbClr val="FF2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4" action="ppaction://hlinksldjump" tooltip="Java ME: 1 @ +12.4%"/>
          </p:cNvPr>
          <p:cNvSpPr/>
          <p:nvPr/>
        </p:nvSpPr>
        <p:spPr>
          <a:xfrm>
            <a:off x="8827629" y="6312401"/>
            <a:ext cx="40132" cy="204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5" name="Rectangle 1974">
            <a:hlinkClick r:id="rId4" action="ppaction://hlinksldjump" tooltip="iOS 3: 1 @ -18.5%"/>
          </p:cNvPr>
          <p:cNvSpPr/>
          <p:nvPr/>
        </p:nvSpPr>
        <p:spPr>
          <a:xfrm>
            <a:off x="8867761" y="6312401"/>
            <a:ext cx="32615" cy="2045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4" action="ppaction://hlinksldjump" tooltip="Windows: 1 @ +13.4%"/>
          </p:cNvPr>
          <p:cNvSpPr/>
          <p:nvPr/>
        </p:nvSpPr>
        <p:spPr>
          <a:xfrm>
            <a:off x="8827629" y="6332856"/>
            <a:ext cx="23887" cy="185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7" name="Rectangle 1976">
            <a:hlinkClick r:id="rId4" action="ppaction://hlinksldjump" tooltip="Android 2: 1 @ +8.4%"/>
          </p:cNvPr>
          <p:cNvSpPr/>
          <p:nvPr/>
        </p:nvSpPr>
        <p:spPr>
          <a:xfrm>
            <a:off x="8851516" y="6332856"/>
            <a:ext cx="35606" cy="10605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8" name="Rectangle 1977">
            <a:hlinkClick r:id="rId4" action="ppaction://hlinksldjump" tooltip="Black berry: 0 @ +7.9%"/>
          </p:cNvPr>
          <p:cNvSpPr/>
          <p:nvPr/>
        </p:nvSpPr>
        <p:spPr>
          <a:xfrm>
            <a:off x="8851516" y="6343461"/>
            <a:ext cx="35606" cy="7951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4" action="ppaction://hlinksldjump" tooltip="Symbian: 0 @ -10.6%"/>
          </p:cNvPr>
          <p:cNvSpPr/>
          <p:nvPr/>
        </p:nvSpPr>
        <p:spPr>
          <a:xfrm>
            <a:off x="8887122" y="6332856"/>
            <a:ext cx="13254" cy="1455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4" action="ppaction://hlinksldjump" tooltip="Other: 0 @ +157.9%"/>
          </p:cNvPr>
          <p:cNvSpPr/>
          <p:nvPr/>
        </p:nvSpPr>
        <p:spPr>
          <a:xfrm>
            <a:off x="8887122" y="6347408"/>
            <a:ext cx="10288" cy="40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4" action="ppaction://hlinksldjump" tooltip="Android 1: 0 @ -78.1%"/>
          </p:cNvPr>
          <p:cNvSpPr/>
          <p:nvPr/>
        </p:nvSpPr>
        <p:spPr>
          <a:xfrm>
            <a:off x="8897410" y="6347408"/>
            <a:ext cx="2966" cy="400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2" name="Rectangle 1981">
            <a:hlinkClick r:id="rId4" action="ppaction://hlinksldjump" tooltip="Health: 1 @ +2.0%"/>
          </p:cNvPr>
          <p:cNvSpPr/>
          <p:nvPr/>
        </p:nvSpPr>
        <p:spPr>
          <a:xfrm>
            <a:off x="8702851" y="6299701"/>
            <a:ext cx="210225" cy="64411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4" action="ppaction://hlinksldjump" tooltip="Android 4: 2 @ -3.6%"/>
          </p:cNvPr>
          <p:cNvSpPr/>
          <p:nvPr/>
        </p:nvSpPr>
        <p:spPr>
          <a:xfrm>
            <a:off x="8925776" y="6236558"/>
            <a:ext cx="61352" cy="18873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4" action="ppaction://hlinksldjump" tooltip="iOS 4: 2 @ +3.9%"/>
          </p:cNvPr>
          <p:cNvSpPr/>
          <p:nvPr/>
        </p:nvSpPr>
        <p:spPr>
          <a:xfrm>
            <a:off x="8925776" y="6255431"/>
            <a:ext cx="61352" cy="17559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4" action="ppaction://hlinksldjump" tooltip="iOS 5: 1 @ -1.1%"/>
          </p:cNvPr>
          <p:cNvSpPr/>
          <p:nvPr/>
        </p:nvSpPr>
        <p:spPr>
          <a:xfrm>
            <a:off x="8987128" y="6236558"/>
            <a:ext cx="50820" cy="19027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6" name="Rectangle 1985">
            <a:hlinkClick r:id="rId4" action="ppaction://hlinksldjump" tooltip="Android 3: 1 @ -12.2%"/>
          </p:cNvPr>
          <p:cNvSpPr/>
          <p:nvPr/>
        </p:nvSpPr>
        <p:spPr>
          <a:xfrm>
            <a:off x="8987128" y="6255585"/>
            <a:ext cx="50820" cy="174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4" action="ppaction://hlinksldjump" tooltip="iOS 3: 1 @ +20.0%"/>
          </p:cNvPr>
          <p:cNvSpPr/>
          <p:nvPr/>
        </p:nvSpPr>
        <p:spPr>
          <a:xfrm>
            <a:off x="9037948" y="6236558"/>
            <a:ext cx="40322" cy="213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8" name="Rectangle 1987">
            <a:hlinkClick r:id="rId4" action="ppaction://hlinksldjump" tooltip="Java ME: 1 @ -8.7%"/>
          </p:cNvPr>
          <p:cNvSpPr/>
          <p:nvPr/>
        </p:nvSpPr>
        <p:spPr>
          <a:xfrm>
            <a:off x="9037948" y="6257947"/>
            <a:ext cx="40322" cy="15043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4" action="ppaction://hlinksldjump" tooltip="Windows: 1 @ +25.3%"/>
          </p:cNvPr>
          <p:cNvSpPr/>
          <p:nvPr/>
        </p:nvSpPr>
        <p:spPr>
          <a:xfrm>
            <a:off x="9078269" y="6236558"/>
            <a:ext cx="40331" cy="126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0" name="Rectangle 1989">
            <a:hlinkClick r:id="rId4" action="ppaction://hlinksldjump" tooltip="Android 2: 1 @ +20.5%"/>
          </p:cNvPr>
          <p:cNvSpPr/>
          <p:nvPr/>
        </p:nvSpPr>
        <p:spPr>
          <a:xfrm>
            <a:off x="9078269" y="6249225"/>
            <a:ext cx="22259" cy="178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1" name="Rectangle 1990">
            <a:hlinkClick r:id="rId4" action="ppaction://hlinksldjump" tooltip="Black berry: 0 @ -3.4%"/>
          </p:cNvPr>
          <p:cNvSpPr/>
          <p:nvPr/>
        </p:nvSpPr>
        <p:spPr>
          <a:xfrm>
            <a:off x="9100528" y="6249225"/>
            <a:ext cx="18072" cy="17827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4" action="ppaction://hlinksldjump" tooltip="Symbian: 0 @ -35.0%"/>
          </p:cNvPr>
          <p:cNvSpPr/>
          <p:nvPr/>
        </p:nvSpPr>
        <p:spPr>
          <a:xfrm>
            <a:off x="9078269" y="6267052"/>
            <a:ext cx="24086" cy="593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3" name="Rectangle 1992">
            <a:hlinkClick r:id="rId4" action="ppaction://hlinksldjump" tooltip="Android 1: 0 @ +117.0%"/>
          </p:cNvPr>
          <p:cNvSpPr/>
          <p:nvPr/>
        </p:nvSpPr>
        <p:spPr>
          <a:xfrm>
            <a:off x="9102355" y="6267052"/>
            <a:ext cx="13292" cy="59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4" name="Rectangle 1993">
            <a:hlinkClick r:id="rId4" action="ppaction://hlinksldjump" tooltip="Other: 0 @ +493.0%"/>
          </p:cNvPr>
          <p:cNvSpPr/>
          <p:nvPr/>
        </p:nvSpPr>
        <p:spPr>
          <a:xfrm>
            <a:off x="9115648" y="6267052"/>
            <a:ext cx="2952" cy="59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4" action="ppaction://hlinksldjump" tooltip="Personal finance: 1 @ +1.3%"/>
          </p:cNvPr>
          <p:cNvSpPr/>
          <p:nvPr/>
        </p:nvSpPr>
        <p:spPr>
          <a:xfrm>
            <a:off x="8913076" y="6223858"/>
            <a:ext cx="218224" cy="61832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4" action="ppaction://hlinksldjump" tooltip="Android 4: 1 @ +37.3%"/>
          </p:cNvPr>
          <p:cNvSpPr/>
          <p:nvPr/>
        </p:nvSpPr>
        <p:spPr>
          <a:xfrm>
            <a:off x="8925776" y="6298390"/>
            <a:ext cx="50051" cy="199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4" action="ppaction://hlinksldjump" tooltip="iOS 4: 1 @ +11.6%"/>
          </p:cNvPr>
          <p:cNvSpPr/>
          <p:nvPr/>
        </p:nvSpPr>
        <p:spPr>
          <a:xfrm>
            <a:off x="8925776" y="6318336"/>
            <a:ext cx="50051" cy="165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4" action="ppaction://hlinksldjump" tooltip="Android 3: 1 @ -4.2%"/>
          </p:cNvPr>
          <p:cNvSpPr/>
          <p:nvPr/>
        </p:nvSpPr>
        <p:spPr>
          <a:xfrm>
            <a:off x="8925776" y="6334907"/>
            <a:ext cx="50051" cy="16505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4" action="ppaction://hlinksldjump" tooltip="iOS 5: 1 @ +19.2%"/>
          </p:cNvPr>
          <p:cNvSpPr/>
          <p:nvPr/>
        </p:nvSpPr>
        <p:spPr>
          <a:xfrm>
            <a:off x="8975827" y="6298390"/>
            <a:ext cx="32703" cy="243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0" name="Rectangle 1999">
            <a:hlinkClick r:id="rId4" action="ppaction://hlinksldjump" tooltip="iOS 3: 1 @ +10.8%"/>
          </p:cNvPr>
          <p:cNvSpPr/>
          <p:nvPr/>
        </p:nvSpPr>
        <p:spPr>
          <a:xfrm>
            <a:off x="9008530" y="6298390"/>
            <a:ext cx="24067" cy="243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4" action="ppaction://hlinksldjump" tooltip="Java ME: 1 @ +7.7%"/>
          </p:cNvPr>
          <p:cNvSpPr/>
          <p:nvPr/>
        </p:nvSpPr>
        <p:spPr>
          <a:xfrm>
            <a:off x="8975827" y="6322716"/>
            <a:ext cx="35373" cy="16461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4" action="ppaction://hlinksldjump" tooltip="Windows: 0 @ +17.0%"/>
          </p:cNvPr>
          <p:cNvSpPr/>
          <p:nvPr/>
        </p:nvSpPr>
        <p:spPr>
          <a:xfrm>
            <a:off x="9011200" y="6322716"/>
            <a:ext cx="21397" cy="164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3" name="Rectangle 2002">
            <a:hlinkClick r:id="rId4" action="ppaction://hlinksldjump" tooltip="Android 2: 0 @ -0.1%"/>
          </p:cNvPr>
          <p:cNvSpPr/>
          <p:nvPr/>
        </p:nvSpPr>
        <p:spPr>
          <a:xfrm>
            <a:off x="8975827" y="6339177"/>
            <a:ext cx="20167" cy="12235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4" name="Rectangle 2003">
            <a:hlinkClick r:id="rId4" action="ppaction://hlinksldjump" tooltip="Black berry: 0 @ -7.2%"/>
          </p:cNvPr>
          <p:cNvSpPr/>
          <p:nvPr/>
        </p:nvSpPr>
        <p:spPr>
          <a:xfrm>
            <a:off x="8995994" y="6339177"/>
            <a:ext cx="19296" cy="12235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4" action="ppaction://hlinksldjump" tooltip="Symbian: 0 @ +36.6%"/>
          </p:cNvPr>
          <p:cNvSpPr/>
          <p:nvPr/>
        </p:nvSpPr>
        <p:spPr>
          <a:xfrm>
            <a:off x="9015291" y="6339177"/>
            <a:ext cx="17307" cy="86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6" name="Rectangle 2005">
            <a:hlinkClick r:id="rId4" action="ppaction://hlinksldjump" tooltip="Android 1: 0 @ +62.5%"/>
          </p:cNvPr>
          <p:cNvSpPr/>
          <p:nvPr/>
        </p:nvSpPr>
        <p:spPr>
          <a:xfrm>
            <a:off x="9015291" y="6347814"/>
            <a:ext cx="12334" cy="35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4" action="ppaction://hlinksldjump" tooltip="Other: 0 @ -23.8%"/>
          </p:cNvPr>
          <p:cNvSpPr/>
          <p:nvPr/>
        </p:nvSpPr>
        <p:spPr>
          <a:xfrm>
            <a:off x="9027624" y="6347814"/>
            <a:ext cx="4973" cy="359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4" action="ppaction://hlinksldjump" tooltip="Books: 1 @ +12.6%"/>
          </p:cNvPr>
          <p:cNvSpPr/>
          <p:nvPr/>
        </p:nvSpPr>
        <p:spPr>
          <a:xfrm>
            <a:off x="8913076" y="6285690"/>
            <a:ext cx="132221" cy="784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4" action="ppaction://hlinksldjump" tooltip="Android 4: 1 @ +18.8%"/>
          </p:cNvPr>
          <p:cNvSpPr/>
          <p:nvPr/>
        </p:nvSpPr>
        <p:spPr>
          <a:xfrm>
            <a:off x="9057997" y="6298390"/>
            <a:ext cx="31763" cy="173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4" action="ppaction://hlinksldjump" tooltip="Android 3: 1 @ +18.3%"/>
          </p:cNvPr>
          <p:cNvSpPr/>
          <p:nvPr/>
        </p:nvSpPr>
        <p:spPr>
          <a:xfrm>
            <a:off x="9089760" y="6298390"/>
            <a:ext cx="28840" cy="173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4" action="ppaction://hlinksldjump" tooltip="iOS 5: 1 @ -7.2%"/>
          </p:cNvPr>
          <p:cNvSpPr/>
          <p:nvPr/>
        </p:nvSpPr>
        <p:spPr>
          <a:xfrm>
            <a:off x="9057997" y="6315784"/>
            <a:ext cx="31537" cy="13826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4" action="ppaction://hlinksldjump" tooltip="iOS 4: 1 @ -4.5%"/>
          </p:cNvPr>
          <p:cNvSpPr/>
          <p:nvPr/>
        </p:nvSpPr>
        <p:spPr>
          <a:xfrm>
            <a:off x="9089535" y="6315784"/>
            <a:ext cx="29065" cy="13826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4" action="ppaction://hlinksldjump" tooltip="iOS 3: 1 @ +20.6%"/>
          </p:cNvPr>
          <p:cNvSpPr/>
          <p:nvPr/>
        </p:nvSpPr>
        <p:spPr>
          <a:xfrm>
            <a:off x="9057997" y="6329610"/>
            <a:ext cx="31158" cy="112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4" action="ppaction://hlinksldjump" tooltip="Java ME: 1 @ +15.3%"/>
          </p:cNvPr>
          <p:cNvSpPr/>
          <p:nvPr/>
        </p:nvSpPr>
        <p:spPr>
          <a:xfrm>
            <a:off x="9057997" y="6340834"/>
            <a:ext cx="31158" cy="105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5" name="Rectangle 2014">
            <a:hlinkClick r:id="rId4" action="ppaction://hlinksldjump" tooltip="Android 2: 0 @ +36.7%"/>
          </p:cNvPr>
          <p:cNvSpPr/>
          <p:nvPr/>
        </p:nvSpPr>
        <p:spPr>
          <a:xfrm>
            <a:off x="9089156" y="6329610"/>
            <a:ext cx="14788" cy="129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4" action="ppaction://hlinksldjump" tooltip="Windows: 0 @ -20.1%"/>
          </p:cNvPr>
          <p:cNvSpPr/>
          <p:nvPr/>
        </p:nvSpPr>
        <p:spPr>
          <a:xfrm>
            <a:off x="9103944" y="6329610"/>
            <a:ext cx="14656" cy="1295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7" name="Rectangle 2016">
            <a:hlinkClick r:id="rId4" action="ppaction://hlinksldjump" tooltip="Black berry: 0 @ +32.3%"/>
          </p:cNvPr>
          <p:cNvSpPr/>
          <p:nvPr/>
        </p:nvSpPr>
        <p:spPr>
          <a:xfrm>
            <a:off x="9089156" y="6342568"/>
            <a:ext cx="16759" cy="88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4" action="ppaction://hlinksldjump" tooltip="Symbian: 0 @ +5.7%"/>
          </p:cNvPr>
          <p:cNvSpPr/>
          <p:nvPr/>
        </p:nvSpPr>
        <p:spPr>
          <a:xfrm>
            <a:off x="9105915" y="6342568"/>
            <a:ext cx="12685" cy="6409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9" name="Rectangle 2018">
            <a:hlinkClick r:id="rId4" action="ppaction://hlinksldjump" tooltip="Android 1: 0 @ +17.8%"/>
          </p:cNvPr>
          <p:cNvSpPr/>
          <p:nvPr/>
        </p:nvSpPr>
        <p:spPr>
          <a:xfrm>
            <a:off x="9105915" y="6348977"/>
            <a:ext cx="9959" cy="24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4" action="ppaction://hlinksldjump" tooltip="Other: 0 @ +83.0%"/>
          </p:cNvPr>
          <p:cNvSpPr/>
          <p:nvPr/>
        </p:nvSpPr>
        <p:spPr>
          <a:xfrm>
            <a:off x="9115874" y="6348977"/>
            <a:ext cx="2726" cy="24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4" action="ppaction://hlinksldjump" tooltip="News: 0 @ +9.0%"/>
          </p:cNvPr>
          <p:cNvSpPr/>
          <p:nvPr/>
        </p:nvSpPr>
        <p:spPr>
          <a:xfrm>
            <a:off x="9045297" y="6285690"/>
            <a:ext cx="86003" cy="78422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4" action="ppaction://hlinksldjump" tooltip="Connected: 6 @ +2.1%"/>
          </p:cNvPr>
          <p:cNvSpPr/>
          <p:nvPr/>
        </p:nvSpPr>
        <p:spPr>
          <a:xfrm>
            <a:off x="6797115" y="5650841"/>
            <a:ext cx="2346885" cy="725971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Connected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023" name="Rectangle 2022">
            <a:hlinkClick r:id="rId4" action="ppaction://hlinksldjump" tooltip="Android 4: 27 @ +5.1%"/>
          </p:cNvPr>
          <p:cNvSpPr/>
          <p:nvPr/>
        </p:nvSpPr>
        <p:spPr>
          <a:xfrm>
            <a:off x="6822515" y="6402212"/>
            <a:ext cx="263788" cy="118346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4" name="Rectangle 2023">
            <a:hlinkClick r:id="rId4" action="ppaction://hlinksldjump" tooltip="iOS 4: 26 @ -0.7%"/>
          </p:cNvPr>
          <p:cNvSpPr/>
          <p:nvPr/>
        </p:nvSpPr>
        <p:spPr>
          <a:xfrm>
            <a:off x="6822515" y="6520558"/>
            <a:ext cx="263788" cy="110936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4" action="ppaction://hlinksldjump" tooltip="Android 3: 24 @ +4.7%"/>
          </p:cNvPr>
          <p:cNvSpPr/>
          <p:nvPr/>
        </p:nvSpPr>
        <p:spPr>
          <a:xfrm>
            <a:off x="7086303" y="6402212"/>
            <a:ext cx="229450" cy="120154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6" name="Rectangle 2025">
            <a:hlinkClick r:id="rId4" action="ppaction://hlinksldjump" tooltip="iOS 5: 22 @ -6.6%"/>
          </p:cNvPr>
          <p:cNvSpPr/>
          <p:nvPr/>
        </p:nvSpPr>
        <p:spPr>
          <a:xfrm>
            <a:off x="7086303" y="6522366"/>
            <a:ext cx="229450" cy="109128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4" action="ppaction://hlinksldjump" tooltip="iOS 3: 19 @ +11.8%"/>
          </p:cNvPr>
          <p:cNvSpPr/>
          <p:nvPr/>
        </p:nvSpPr>
        <p:spPr>
          <a:xfrm>
            <a:off x="7315753" y="6402212"/>
            <a:ext cx="174636" cy="1220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8" name="Rectangle 2027">
            <a:hlinkClick r:id="rId4" action="ppaction://hlinksldjump" tooltip="Java ME: 17 @ +3.5%"/>
          </p:cNvPr>
          <p:cNvSpPr/>
          <p:nvPr/>
        </p:nvSpPr>
        <p:spPr>
          <a:xfrm>
            <a:off x="7490389" y="6402212"/>
            <a:ext cx="155077" cy="122073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4" action="ppaction://hlinksldjump" tooltip="Windows: 11 @ +11.7%"/>
          </p:cNvPr>
          <p:cNvSpPr/>
          <p:nvPr/>
        </p:nvSpPr>
        <p:spPr>
          <a:xfrm>
            <a:off x="7315753" y="6524285"/>
            <a:ext cx="203752" cy="602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0" name="Rectangle 2029">
            <a:hlinkClick r:id="rId4" action="ppaction://hlinksldjump" tooltip="Android 2: 8 @ -4.3%"/>
          </p:cNvPr>
          <p:cNvSpPr/>
          <p:nvPr/>
        </p:nvSpPr>
        <p:spPr>
          <a:xfrm>
            <a:off x="7315753" y="6584531"/>
            <a:ext cx="203752" cy="46963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1" name="Rectangle 2030">
            <a:hlinkClick r:id="rId4" action="ppaction://hlinksldjump" tooltip="Black berry: 7 @ +6.9%"/>
          </p:cNvPr>
          <p:cNvSpPr/>
          <p:nvPr/>
        </p:nvSpPr>
        <p:spPr>
          <a:xfrm>
            <a:off x="7519505" y="6524285"/>
            <a:ext cx="125961" cy="59839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4" action="ppaction://hlinksldjump" tooltip="Symbian: 4 @ -2.4%"/>
          </p:cNvPr>
          <p:cNvSpPr/>
          <p:nvPr/>
        </p:nvSpPr>
        <p:spPr>
          <a:xfrm>
            <a:off x="7519505" y="6584124"/>
            <a:ext cx="88319" cy="47370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3" name="Rectangle 2032">
            <a:hlinkClick r:id="rId4" action="ppaction://hlinksldjump" tooltip="Android 1: 1 @ -2.5%"/>
          </p:cNvPr>
          <p:cNvSpPr/>
          <p:nvPr/>
        </p:nvSpPr>
        <p:spPr>
          <a:xfrm>
            <a:off x="7607824" y="6584124"/>
            <a:ext cx="37642" cy="31754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4" action="ppaction://hlinksldjump" tooltip="Other: 1 @ -18.5%"/>
          </p:cNvPr>
          <p:cNvSpPr/>
          <p:nvPr/>
        </p:nvSpPr>
        <p:spPr>
          <a:xfrm>
            <a:off x="7607824" y="6615877"/>
            <a:ext cx="37642" cy="1561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Rectangle 2034">
            <a:hlinkClick r:id="rId4" action="ppaction://hlinksldjump" tooltip="Games: 14 @ +2.6%"/>
          </p:cNvPr>
          <p:cNvSpPr/>
          <p:nvPr/>
        </p:nvSpPr>
        <p:spPr>
          <a:xfrm>
            <a:off x="6809815" y="6389512"/>
            <a:ext cx="848351" cy="254682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36" name="Rectangle 2035">
            <a:hlinkClick r:id="rId4" action="ppaction://hlinksldjump" tooltip="Android 4: 21 @ -1.2%"/>
          </p:cNvPr>
          <p:cNvSpPr/>
          <p:nvPr/>
        </p:nvSpPr>
        <p:spPr>
          <a:xfrm>
            <a:off x="6822515" y="6656894"/>
            <a:ext cx="259497" cy="88898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4" action="ppaction://hlinksldjump" tooltip="iOS 4: 20 @ +7.4%"/>
          </p:cNvPr>
          <p:cNvSpPr/>
          <p:nvPr/>
        </p:nvSpPr>
        <p:spPr>
          <a:xfrm>
            <a:off x="6822515" y="6745791"/>
            <a:ext cx="259497" cy="86809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4" action="ppaction://hlinksldjump" tooltip="Android 3: 20 @ +7.5%"/>
          </p:cNvPr>
          <p:cNvSpPr/>
          <p:nvPr/>
        </p:nvSpPr>
        <p:spPr>
          <a:xfrm>
            <a:off x="7082011" y="6656894"/>
            <a:ext cx="245369" cy="88429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9" name="Rectangle 2038">
            <a:hlinkClick r:id="rId4" action="ppaction://hlinksldjump" tooltip="iOS 5: 19 @ +5.6%"/>
          </p:cNvPr>
          <p:cNvSpPr/>
          <p:nvPr/>
        </p:nvSpPr>
        <p:spPr>
          <a:xfrm>
            <a:off x="7082011" y="6745323"/>
            <a:ext cx="245369" cy="87277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4" action="ppaction://hlinksldjump" tooltip="iOS 3: 13 @ -10.3%"/>
          </p:cNvPr>
          <p:cNvSpPr/>
          <p:nvPr/>
        </p:nvSpPr>
        <p:spPr>
          <a:xfrm>
            <a:off x="7327381" y="6656894"/>
            <a:ext cx="164940" cy="8972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Rectangle 2040">
            <a:hlinkClick r:id="rId4" action="ppaction://hlinksldjump" tooltip="Java ME: 12 @ -7.6%"/>
          </p:cNvPr>
          <p:cNvSpPr/>
          <p:nvPr/>
        </p:nvSpPr>
        <p:spPr>
          <a:xfrm>
            <a:off x="7492321" y="6656894"/>
            <a:ext cx="153145" cy="89728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4" action="ppaction://hlinksldjump" tooltip="Windows: 8 @ -2.5%"/>
          </p:cNvPr>
          <p:cNvSpPr/>
          <p:nvPr/>
        </p:nvSpPr>
        <p:spPr>
          <a:xfrm>
            <a:off x="7327381" y="6746622"/>
            <a:ext cx="104466" cy="85978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3" name="Rectangle 2042">
            <a:hlinkClick r:id="rId4" action="ppaction://hlinksldjump" tooltip="Android 2: 7 @ -12.5%"/>
          </p:cNvPr>
          <p:cNvSpPr/>
          <p:nvPr/>
        </p:nvSpPr>
        <p:spPr>
          <a:xfrm>
            <a:off x="7431847" y="6746622"/>
            <a:ext cx="157552" cy="4910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4" name="Rectangle 2043">
            <a:hlinkClick r:id="rId4" action="ppaction://hlinksldjump" tooltip="Black berry: 5 @ +5.1%"/>
          </p:cNvPr>
          <p:cNvSpPr/>
          <p:nvPr/>
        </p:nvSpPr>
        <p:spPr>
          <a:xfrm>
            <a:off x="7431847" y="6795729"/>
            <a:ext cx="157552" cy="36871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4" action="ppaction://hlinksldjump" tooltip="Symbian: 3 @ +7.8%"/>
          </p:cNvPr>
          <p:cNvSpPr/>
          <p:nvPr/>
        </p:nvSpPr>
        <p:spPr>
          <a:xfrm>
            <a:off x="7589400" y="6746622"/>
            <a:ext cx="56066" cy="64927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6" name="Rectangle 2045">
            <a:hlinkClick r:id="rId4" action="ppaction://hlinksldjump" tooltip="Android 1: 1 @ -19.8%"/>
          </p:cNvPr>
          <p:cNvSpPr/>
          <p:nvPr/>
        </p:nvSpPr>
        <p:spPr>
          <a:xfrm>
            <a:off x="7589400" y="6811549"/>
            <a:ext cx="32519" cy="210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4" action="ppaction://hlinksldjump" tooltip="Other: 0 @ +3.2%"/>
          </p:cNvPr>
          <p:cNvSpPr/>
          <p:nvPr/>
        </p:nvSpPr>
        <p:spPr>
          <a:xfrm>
            <a:off x="7621918" y="6811549"/>
            <a:ext cx="23547" cy="21051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4" action="ppaction://hlinksldjump" tooltip="Education: 11 @ +0.1%"/>
          </p:cNvPr>
          <p:cNvSpPr/>
          <p:nvPr/>
        </p:nvSpPr>
        <p:spPr>
          <a:xfrm>
            <a:off x="6809815" y="6644194"/>
            <a:ext cx="848351" cy="201106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49" name="Rectangle 2048">
            <a:hlinkClick r:id="rId4" action="ppaction://hlinksldjump" tooltip="Android 4: 18 @ +6.6%"/>
          </p:cNvPr>
          <p:cNvSpPr/>
          <p:nvPr/>
        </p:nvSpPr>
        <p:spPr>
          <a:xfrm>
            <a:off x="7670866" y="6402212"/>
            <a:ext cx="165102" cy="119886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4" action="ppaction://hlinksldjump" tooltip="iOS 4: 17 @ +2.1%"/>
          </p:cNvPr>
          <p:cNvSpPr/>
          <p:nvPr/>
        </p:nvSpPr>
        <p:spPr>
          <a:xfrm>
            <a:off x="7670866" y="6522098"/>
            <a:ext cx="165102" cy="113258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4" action="ppaction://hlinksldjump" tooltip="Android 3: 16 @ +5.3%"/>
          </p:cNvPr>
          <p:cNvSpPr/>
          <p:nvPr/>
        </p:nvSpPr>
        <p:spPr>
          <a:xfrm>
            <a:off x="7835968" y="6402212"/>
            <a:ext cx="186278" cy="96037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2" name="Rectangle 2051">
            <a:hlinkClick r:id="rId4" action="ppaction://hlinksldjump" tooltip="iOS 5: 15 @ -4.9%"/>
          </p:cNvPr>
          <p:cNvSpPr/>
          <p:nvPr/>
        </p:nvSpPr>
        <p:spPr>
          <a:xfrm>
            <a:off x="8022245" y="6402212"/>
            <a:ext cx="172680" cy="96037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4" action="ppaction://hlinksldjump" tooltip="iOS 3: 13 @ +6.0%"/>
          </p:cNvPr>
          <p:cNvSpPr/>
          <p:nvPr/>
        </p:nvSpPr>
        <p:spPr>
          <a:xfrm>
            <a:off x="7835968" y="6498249"/>
            <a:ext cx="195281" cy="75127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4" name="Rectangle 2053">
            <a:hlinkClick r:id="rId4" action="ppaction://hlinksldjump" tooltip="Java ME: 11 @ -4.6%"/>
          </p:cNvPr>
          <p:cNvSpPr/>
          <p:nvPr/>
        </p:nvSpPr>
        <p:spPr>
          <a:xfrm>
            <a:off x="7835968" y="6573376"/>
            <a:ext cx="195281" cy="61980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5" name="Rectangle 2054">
            <a:hlinkClick r:id="rId4" action="ppaction://hlinksldjump" tooltip="Windows: 7 @ +12.2%"/>
          </p:cNvPr>
          <p:cNvSpPr/>
          <p:nvPr/>
        </p:nvSpPr>
        <p:spPr>
          <a:xfrm>
            <a:off x="8031249" y="6498249"/>
            <a:ext cx="163676" cy="462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4" action="ppaction://hlinksldjump" tooltip="Android 2: 5 @ +0.1%"/>
          </p:cNvPr>
          <p:cNvSpPr/>
          <p:nvPr/>
        </p:nvSpPr>
        <p:spPr>
          <a:xfrm>
            <a:off x="8031249" y="6544504"/>
            <a:ext cx="89620" cy="68147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4" action="ppaction://hlinksldjump" tooltip="Black berry: 4 @ +16.7%"/>
          </p:cNvPr>
          <p:cNvSpPr/>
          <p:nvPr/>
        </p:nvSpPr>
        <p:spPr>
          <a:xfrm>
            <a:off x="8120869" y="6544504"/>
            <a:ext cx="74056" cy="681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4" action="ppaction://hlinksldjump" tooltip="Symbian: 2 @ -1.0%"/>
          </p:cNvPr>
          <p:cNvSpPr/>
          <p:nvPr/>
        </p:nvSpPr>
        <p:spPr>
          <a:xfrm>
            <a:off x="8031249" y="6612651"/>
            <a:ext cx="120062" cy="22705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4" action="ppaction://hlinksldjump" tooltip="Android 1: 1 @ -23.4%"/>
          </p:cNvPr>
          <p:cNvSpPr/>
          <p:nvPr/>
        </p:nvSpPr>
        <p:spPr>
          <a:xfrm>
            <a:off x="8151311" y="6612651"/>
            <a:ext cx="43614" cy="1567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4" action="ppaction://hlinksldjump" tooltip="Other: 0 @ -2.9%"/>
          </p:cNvPr>
          <p:cNvSpPr/>
          <p:nvPr/>
        </p:nvSpPr>
        <p:spPr>
          <a:xfrm>
            <a:off x="8151311" y="6628322"/>
            <a:ext cx="43614" cy="7034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4" action="ppaction://hlinksldjump" tooltip="Tools: 9 @ +2.7%"/>
          </p:cNvPr>
          <p:cNvSpPr/>
          <p:nvPr/>
        </p:nvSpPr>
        <p:spPr>
          <a:xfrm>
            <a:off x="7658166" y="6389512"/>
            <a:ext cx="549460" cy="258544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62" name="Rectangle 2061">
            <a:hlinkClick r:id="rId4" action="ppaction://hlinksldjump" tooltip="Android 4: 14 @ +5.2%"/>
          </p:cNvPr>
          <p:cNvSpPr/>
          <p:nvPr/>
        </p:nvSpPr>
        <p:spPr>
          <a:xfrm>
            <a:off x="7670866" y="6660756"/>
            <a:ext cx="173364" cy="90337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4" action="ppaction://hlinksldjump" tooltip="iOS 4: 13 @ +6.3%"/>
          </p:cNvPr>
          <p:cNvSpPr/>
          <p:nvPr/>
        </p:nvSpPr>
        <p:spPr>
          <a:xfrm>
            <a:off x="7670866" y="6751093"/>
            <a:ext cx="173364" cy="81507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4" action="ppaction://hlinksldjump" tooltip="Android 3: 12 @ +2.4%"/>
          </p:cNvPr>
          <p:cNvSpPr/>
          <p:nvPr/>
        </p:nvSpPr>
        <p:spPr>
          <a:xfrm>
            <a:off x="7844230" y="6660756"/>
            <a:ext cx="148921" cy="88810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>
            <a:hlinkClick r:id="rId4" action="ppaction://hlinksldjump" tooltip="iOS 5: 11 @ +0.1%"/>
          </p:cNvPr>
          <p:cNvSpPr/>
          <p:nvPr/>
        </p:nvSpPr>
        <p:spPr>
          <a:xfrm>
            <a:off x="7844230" y="6749567"/>
            <a:ext cx="148921" cy="83033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4" action="ppaction://hlinksldjump" tooltip="iOS 3: 8 @ -12.3%"/>
          </p:cNvPr>
          <p:cNvSpPr/>
          <p:nvPr/>
        </p:nvSpPr>
        <p:spPr>
          <a:xfrm>
            <a:off x="7993151" y="6660756"/>
            <a:ext cx="102791" cy="889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7" name="Rectangle 2066">
            <a:hlinkClick r:id="rId4" action="ppaction://hlinksldjump" tooltip="Java ME: 8 @ -9.4%"/>
          </p:cNvPr>
          <p:cNvSpPr/>
          <p:nvPr/>
        </p:nvSpPr>
        <p:spPr>
          <a:xfrm>
            <a:off x="8095942" y="6660756"/>
            <a:ext cx="98983" cy="88905"/>
          </a:xfrm>
          <a:prstGeom prst="rect">
            <a:avLst/>
          </a:prstGeom>
          <a:solidFill>
            <a:srgbClr val="FF1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>
            <a:hlinkClick r:id="rId4" action="ppaction://hlinksldjump" tooltip="Windows: 5 @ -3.9%"/>
          </p:cNvPr>
          <p:cNvSpPr/>
          <p:nvPr/>
        </p:nvSpPr>
        <p:spPr>
          <a:xfrm>
            <a:off x="7993151" y="6749662"/>
            <a:ext cx="119658" cy="43007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4" action="ppaction://hlinksldjump" tooltip="Android 2: 4 @ +0.8%"/>
          </p:cNvPr>
          <p:cNvSpPr/>
          <p:nvPr/>
        </p:nvSpPr>
        <p:spPr>
          <a:xfrm>
            <a:off x="7993151" y="6792669"/>
            <a:ext cx="119658" cy="39931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4" action="ppaction://hlinksldjump" tooltip="Black berry: 3 @ -6.6%"/>
          </p:cNvPr>
          <p:cNvSpPr/>
          <p:nvPr/>
        </p:nvSpPr>
        <p:spPr>
          <a:xfrm>
            <a:off x="8112809" y="6749662"/>
            <a:ext cx="82116" cy="43623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4" action="ppaction://hlinksldjump" tooltip="Symbian: 2 @ +29.7%"/>
          </p:cNvPr>
          <p:cNvSpPr/>
          <p:nvPr/>
        </p:nvSpPr>
        <p:spPr>
          <a:xfrm>
            <a:off x="8112809" y="6793285"/>
            <a:ext cx="74959" cy="315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4" action="ppaction://hlinksldjump" tooltip="Android 1: 1 @ +2.7%"/>
          </p:cNvPr>
          <p:cNvSpPr/>
          <p:nvPr/>
        </p:nvSpPr>
        <p:spPr>
          <a:xfrm>
            <a:off x="8112809" y="6824861"/>
            <a:ext cx="74959" cy="7739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4" action="ppaction://hlinksldjump" tooltip="Other: 0 @ -1.3%"/>
          </p:cNvPr>
          <p:cNvSpPr/>
          <p:nvPr/>
        </p:nvSpPr>
        <p:spPr>
          <a:xfrm>
            <a:off x="8187768" y="6793285"/>
            <a:ext cx="7157" cy="39315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4" action="ppaction://hlinksldjump" tooltip="Music + Video: 7 @ -0.2%"/>
          </p:cNvPr>
          <p:cNvSpPr/>
          <p:nvPr/>
        </p:nvSpPr>
        <p:spPr>
          <a:xfrm>
            <a:off x="7658166" y="6648056"/>
            <a:ext cx="549460" cy="197244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75" name="Rectangle 2074">
            <a:hlinkClick r:id="rId4" action="ppaction://hlinksldjump" tooltip="Android 4: 10 @ -8.8%"/>
          </p:cNvPr>
          <p:cNvSpPr/>
          <p:nvPr/>
        </p:nvSpPr>
        <p:spPr>
          <a:xfrm>
            <a:off x="8220325" y="6402212"/>
            <a:ext cx="138028" cy="78221"/>
          </a:xfrm>
          <a:prstGeom prst="rect">
            <a:avLst/>
          </a:prstGeom>
          <a:solidFill>
            <a:srgbClr val="FF1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4" action="ppaction://hlinksldjump" tooltip="iOS 4: 10 @ +1.2%"/>
          </p:cNvPr>
          <p:cNvSpPr/>
          <p:nvPr/>
        </p:nvSpPr>
        <p:spPr>
          <a:xfrm>
            <a:off x="8220325" y="6480434"/>
            <a:ext cx="138028" cy="77021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4" action="ppaction://hlinksldjump" tooltip="Android 3: 10 @ +6.3%"/>
          </p:cNvPr>
          <p:cNvSpPr/>
          <p:nvPr/>
        </p:nvSpPr>
        <p:spPr>
          <a:xfrm>
            <a:off x="8358353" y="6402212"/>
            <a:ext cx="162637" cy="64510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4" action="ppaction://hlinksldjump" tooltip="iOS 5: 9 @ -1.1%"/>
          </p:cNvPr>
          <p:cNvSpPr/>
          <p:nvPr/>
        </p:nvSpPr>
        <p:spPr>
          <a:xfrm>
            <a:off x="8520990" y="6402212"/>
            <a:ext cx="147727" cy="64510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4" action="ppaction://hlinksldjump" tooltip="iOS 3: 7 @ -4.1%"/>
          </p:cNvPr>
          <p:cNvSpPr/>
          <p:nvPr/>
        </p:nvSpPr>
        <p:spPr>
          <a:xfrm>
            <a:off x="8358353" y="6466722"/>
            <a:ext cx="162627" cy="46401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>
            <a:hlinkClick r:id="rId4" action="ppaction://hlinksldjump" tooltip="Java ME: 7 @ +1.3%"/>
          </p:cNvPr>
          <p:cNvSpPr/>
          <p:nvPr/>
        </p:nvSpPr>
        <p:spPr>
          <a:xfrm>
            <a:off x="8358353" y="6513123"/>
            <a:ext cx="162627" cy="44331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4" action="ppaction://hlinksldjump" tooltip="Windows: 4 @ +2.1%"/>
          </p:cNvPr>
          <p:cNvSpPr/>
          <p:nvPr/>
        </p:nvSpPr>
        <p:spPr>
          <a:xfrm>
            <a:off x="8520981" y="6466722"/>
            <a:ext cx="76993" cy="56927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4" action="ppaction://hlinksldjump" tooltip="Android 2: 4 @ +1.8%"/>
          </p:cNvPr>
          <p:cNvSpPr/>
          <p:nvPr/>
        </p:nvSpPr>
        <p:spPr>
          <a:xfrm>
            <a:off x="8597974" y="6466722"/>
            <a:ext cx="70743" cy="56927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4" action="ppaction://hlinksldjump" tooltip="Black berry: 3 @ +10.8%"/>
          </p:cNvPr>
          <p:cNvSpPr/>
          <p:nvPr/>
        </p:nvSpPr>
        <p:spPr>
          <a:xfrm>
            <a:off x="8520981" y="6523649"/>
            <a:ext cx="83292" cy="338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4" action="ppaction://hlinksldjump" tooltip="Symbian: 1 @ -16.4%"/>
          </p:cNvPr>
          <p:cNvSpPr/>
          <p:nvPr/>
        </p:nvSpPr>
        <p:spPr>
          <a:xfrm>
            <a:off x="8604273" y="6523649"/>
            <a:ext cx="50331" cy="297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4" action="ppaction://hlinksldjump" tooltip="Android 1: 0 @ -20.8%"/>
          </p:cNvPr>
          <p:cNvSpPr/>
          <p:nvPr/>
        </p:nvSpPr>
        <p:spPr>
          <a:xfrm>
            <a:off x="8654604" y="6523649"/>
            <a:ext cx="14113" cy="297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4" action="ppaction://hlinksldjump" tooltip="Other: 0 @ +32.3%"/>
          </p:cNvPr>
          <p:cNvSpPr/>
          <p:nvPr/>
        </p:nvSpPr>
        <p:spPr>
          <a:xfrm>
            <a:off x="8604273" y="6553427"/>
            <a:ext cx="64444" cy="40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4" action="ppaction://hlinksldjump" tooltip="Photo: 5 @ -0.8%"/>
          </p:cNvPr>
          <p:cNvSpPr/>
          <p:nvPr/>
        </p:nvSpPr>
        <p:spPr>
          <a:xfrm>
            <a:off x="8207625" y="6389512"/>
            <a:ext cx="473792" cy="180642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8" name="Rectangle 2087">
            <a:hlinkClick r:id="rId4" action="ppaction://hlinksldjump" tooltip="Android 4: 9 @ +13.3%"/>
          </p:cNvPr>
          <p:cNvSpPr/>
          <p:nvPr/>
        </p:nvSpPr>
        <p:spPr>
          <a:xfrm>
            <a:off x="8220325" y="6582855"/>
            <a:ext cx="140562" cy="649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4" action="ppaction://hlinksldjump" tooltip="iOS 4: 9 @ +6.5%"/>
          </p:cNvPr>
          <p:cNvSpPr/>
          <p:nvPr/>
        </p:nvSpPr>
        <p:spPr>
          <a:xfrm>
            <a:off x="8220325" y="6647773"/>
            <a:ext cx="140562" cy="64523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4" action="ppaction://hlinksldjump" tooltip="Android 3: 8 @ -1.5%"/>
          </p:cNvPr>
          <p:cNvSpPr/>
          <p:nvPr/>
        </p:nvSpPr>
        <p:spPr>
          <a:xfrm>
            <a:off x="8360887" y="6582855"/>
            <a:ext cx="127692" cy="65602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4" action="ppaction://hlinksldjump" tooltip="iOS 5: 8 @ +7.5%"/>
          </p:cNvPr>
          <p:cNvSpPr/>
          <p:nvPr/>
        </p:nvSpPr>
        <p:spPr>
          <a:xfrm>
            <a:off x="8360887" y="6648456"/>
            <a:ext cx="127692" cy="63840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4" action="ppaction://hlinksldjump" tooltip="iOS 3: 6 @ +11.2%"/>
          </p:cNvPr>
          <p:cNvSpPr/>
          <p:nvPr/>
        </p:nvSpPr>
        <p:spPr>
          <a:xfrm>
            <a:off x="8488580" y="6582855"/>
            <a:ext cx="90466" cy="689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3" name="Rectangle 2092">
            <a:hlinkClick r:id="rId4" action="ppaction://hlinksldjump" tooltip="Java ME: 6 @ +7.6%"/>
          </p:cNvPr>
          <p:cNvSpPr/>
          <p:nvPr/>
        </p:nvSpPr>
        <p:spPr>
          <a:xfrm>
            <a:off x="8579045" y="6582855"/>
            <a:ext cx="89672" cy="68998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4" action="ppaction://hlinksldjump" tooltip="Windows: 3 @ -9.3%"/>
          </p:cNvPr>
          <p:cNvSpPr/>
          <p:nvPr/>
        </p:nvSpPr>
        <p:spPr>
          <a:xfrm>
            <a:off x="8488580" y="6651853"/>
            <a:ext cx="117517" cy="30892"/>
          </a:xfrm>
          <a:prstGeom prst="rect">
            <a:avLst/>
          </a:prstGeom>
          <a:solidFill>
            <a:srgbClr val="FF1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4" action="ppaction://hlinksldjump" tooltip="Android 2: 3 @ +18.8%"/>
          </p:cNvPr>
          <p:cNvSpPr/>
          <p:nvPr/>
        </p:nvSpPr>
        <p:spPr>
          <a:xfrm>
            <a:off x="8488580" y="6682745"/>
            <a:ext cx="117517" cy="295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4" action="ppaction://hlinksldjump" tooltip="Black berry: 2 @ -20.2%"/>
          </p:cNvPr>
          <p:cNvSpPr/>
          <p:nvPr/>
        </p:nvSpPr>
        <p:spPr>
          <a:xfrm>
            <a:off x="8606096" y="6651853"/>
            <a:ext cx="62621" cy="3290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4" action="ppaction://hlinksldjump" tooltip="Symbian: 1 @ -11.8%"/>
          </p:cNvPr>
          <p:cNvSpPr/>
          <p:nvPr/>
        </p:nvSpPr>
        <p:spPr>
          <a:xfrm>
            <a:off x="8606096" y="6684760"/>
            <a:ext cx="44803" cy="275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4" action="ppaction://hlinksldjump" tooltip="Android 1: 0 @ +0.2%"/>
          </p:cNvPr>
          <p:cNvSpPr/>
          <p:nvPr/>
        </p:nvSpPr>
        <p:spPr>
          <a:xfrm>
            <a:off x="8650900" y="6684760"/>
            <a:ext cx="17817" cy="18035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4" action="ppaction://hlinksldjump" tooltip="Other: 0 @ -19.3%"/>
          </p:cNvPr>
          <p:cNvSpPr/>
          <p:nvPr/>
        </p:nvSpPr>
        <p:spPr>
          <a:xfrm>
            <a:off x="8650900" y="6702795"/>
            <a:ext cx="17817" cy="950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4" action="ppaction://hlinksldjump" tooltip="Business: 5 @ +4.7%"/>
          </p:cNvPr>
          <p:cNvSpPr/>
          <p:nvPr/>
        </p:nvSpPr>
        <p:spPr>
          <a:xfrm>
            <a:off x="8207625" y="6570155"/>
            <a:ext cx="473792" cy="15484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101" name="Rectangle 2100">
            <a:hlinkClick r:id="rId4" action="ppaction://hlinksldjump" tooltip="iOS 4: 7 @ +10.3%"/>
          </p:cNvPr>
          <p:cNvSpPr/>
          <p:nvPr/>
        </p:nvSpPr>
        <p:spPr>
          <a:xfrm>
            <a:off x="8220325" y="6737696"/>
            <a:ext cx="143299" cy="477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4" action="ppaction://hlinksldjump" tooltip="Android 4: 7 @ +6.5%"/>
          </p:cNvPr>
          <p:cNvSpPr/>
          <p:nvPr/>
        </p:nvSpPr>
        <p:spPr>
          <a:xfrm>
            <a:off x="8220325" y="6785410"/>
            <a:ext cx="143299" cy="47190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4" action="ppaction://hlinksldjump" tooltip="iOS 5: 6 @ +12.2%"/>
          </p:cNvPr>
          <p:cNvSpPr/>
          <p:nvPr/>
        </p:nvSpPr>
        <p:spPr>
          <a:xfrm>
            <a:off x="8363624" y="6737696"/>
            <a:ext cx="130667" cy="476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4" action="ppaction://hlinksldjump" tooltip="Android 3: 6 @ -0.6%"/>
          </p:cNvPr>
          <p:cNvSpPr/>
          <p:nvPr/>
        </p:nvSpPr>
        <p:spPr>
          <a:xfrm>
            <a:off x="8363624" y="6785346"/>
            <a:ext cx="130667" cy="47254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4" action="ppaction://hlinksldjump" tooltip="iOS 3: 4 @ +6.9%"/>
          </p:cNvPr>
          <p:cNvSpPr/>
          <p:nvPr/>
        </p:nvSpPr>
        <p:spPr>
          <a:xfrm>
            <a:off x="8494291" y="6737696"/>
            <a:ext cx="89047" cy="48739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6" name="Rectangle 2105">
            <a:hlinkClick r:id="rId4" action="ppaction://hlinksldjump" tooltip="Java ME: 4 @ +2.9%"/>
          </p:cNvPr>
          <p:cNvSpPr/>
          <p:nvPr/>
        </p:nvSpPr>
        <p:spPr>
          <a:xfrm>
            <a:off x="8583338" y="6737696"/>
            <a:ext cx="85379" cy="48739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4" action="ppaction://hlinksldjump" tooltip="Windows: 3 @ +2.4%"/>
          </p:cNvPr>
          <p:cNvSpPr/>
          <p:nvPr/>
        </p:nvSpPr>
        <p:spPr>
          <a:xfrm>
            <a:off x="8494291" y="6786435"/>
            <a:ext cx="54638" cy="46165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4" action="ppaction://hlinksldjump" tooltip="Android 2: 2 @ +7.9%"/>
          </p:cNvPr>
          <p:cNvSpPr/>
          <p:nvPr/>
        </p:nvSpPr>
        <p:spPr>
          <a:xfrm>
            <a:off x="8548929" y="6786435"/>
            <a:ext cx="88965" cy="25606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4" action="ppaction://hlinksldjump" tooltip="Black berry: 2 @ +8.7%"/>
          </p:cNvPr>
          <p:cNvSpPr/>
          <p:nvPr/>
        </p:nvSpPr>
        <p:spPr>
          <a:xfrm>
            <a:off x="8548929" y="6812041"/>
            <a:ext cx="88965" cy="20559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4" action="ppaction://hlinksldjump" tooltip="Symbian: 1 @ -9.7%"/>
          </p:cNvPr>
          <p:cNvSpPr/>
          <p:nvPr/>
        </p:nvSpPr>
        <p:spPr>
          <a:xfrm>
            <a:off x="8637894" y="6786435"/>
            <a:ext cx="30823" cy="32939"/>
          </a:xfrm>
          <a:prstGeom prst="rect">
            <a:avLst/>
          </a:prstGeom>
          <a:solidFill>
            <a:srgbClr val="FF0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4" action="ppaction://hlinksldjump" tooltip="Android 1: 0 @ -3.9%"/>
          </p:cNvPr>
          <p:cNvSpPr/>
          <p:nvPr/>
        </p:nvSpPr>
        <p:spPr>
          <a:xfrm>
            <a:off x="8637894" y="6819373"/>
            <a:ext cx="19961" cy="13227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>
            <a:hlinkClick r:id="rId4" action="ppaction://hlinksldjump" tooltip="Other: 0 @ +40.5%"/>
          </p:cNvPr>
          <p:cNvSpPr/>
          <p:nvPr/>
        </p:nvSpPr>
        <p:spPr>
          <a:xfrm>
            <a:off x="8657855" y="6819373"/>
            <a:ext cx="10862" cy="132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>
            <a:hlinkClick r:id="rId4" action="ppaction://hlinksldjump" tooltip="Entertainment: 4 @ +5.9%"/>
          </p:cNvPr>
          <p:cNvSpPr/>
          <p:nvPr/>
        </p:nvSpPr>
        <p:spPr>
          <a:xfrm>
            <a:off x="8207625" y="6724996"/>
            <a:ext cx="473792" cy="120304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114" name="Rectangle 2113">
            <a:hlinkClick r:id="rId4" action="ppaction://hlinksldjump" tooltip="iOS 4: 6 @ +21.4%"/>
          </p:cNvPr>
          <p:cNvSpPr/>
          <p:nvPr/>
        </p:nvSpPr>
        <p:spPr>
          <a:xfrm>
            <a:off x="8694117" y="6402212"/>
            <a:ext cx="117665" cy="503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>
            <a:hlinkClick r:id="rId4" action="ppaction://hlinksldjump" tooltip="Android 4: 5 @ -1.6%"/>
          </p:cNvPr>
          <p:cNvSpPr/>
          <p:nvPr/>
        </p:nvSpPr>
        <p:spPr>
          <a:xfrm>
            <a:off x="8811782" y="6402212"/>
            <a:ext cx="103378" cy="50382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6" name="Rectangle 2115">
            <a:hlinkClick r:id="rId4" action="ppaction://hlinksldjump" tooltip="Android 3: 5 @ -0.4%"/>
          </p:cNvPr>
          <p:cNvSpPr/>
          <p:nvPr/>
        </p:nvSpPr>
        <p:spPr>
          <a:xfrm>
            <a:off x="8694117" y="6452594"/>
            <a:ext cx="93388" cy="55055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>
            <a:hlinkClick r:id="rId4" action="ppaction://hlinksldjump" tooltip="iOS 5: 4 @ -3.1%"/>
          </p:cNvPr>
          <p:cNvSpPr/>
          <p:nvPr/>
        </p:nvSpPr>
        <p:spPr>
          <a:xfrm>
            <a:off x="8694117" y="6507649"/>
            <a:ext cx="93388" cy="47989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>
            <a:hlinkClick r:id="rId4" action="ppaction://hlinksldjump" tooltip="iOS 3: 3 @ -1.5%"/>
          </p:cNvPr>
          <p:cNvSpPr/>
          <p:nvPr/>
        </p:nvSpPr>
        <p:spPr>
          <a:xfrm>
            <a:off x="8787505" y="6452594"/>
            <a:ext cx="65918" cy="52752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>
            <a:hlinkClick r:id="rId4" action="ppaction://hlinksldjump" tooltip="Java ME: 3 @ -2.0%"/>
          </p:cNvPr>
          <p:cNvSpPr/>
          <p:nvPr/>
        </p:nvSpPr>
        <p:spPr>
          <a:xfrm>
            <a:off x="8853422" y="6452594"/>
            <a:ext cx="61738" cy="52752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0" name="Rectangle 2119">
            <a:hlinkClick r:id="rId4" action="ppaction://hlinksldjump" tooltip="Windows: 2 @ +7.7%"/>
          </p:cNvPr>
          <p:cNvSpPr/>
          <p:nvPr/>
        </p:nvSpPr>
        <p:spPr>
          <a:xfrm>
            <a:off x="8787505" y="6505346"/>
            <a:ext cx="78932" cy="28300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1" name="Rectangle 2120">
            <a:hlinkClick r:id="rId4" action="ppaction://hlinksldjump" tooltip="Android 2: 2 @ -8.4%"/>
          </p:cNvPr>
          <p:cNvSpPr/>
          <p:nvPr/>
        </p:nvSpPr>
        <p:spPr>
          <a:xfrm>
            <a:off x="8787505" y="6533646"/>
            <a:ext cx="78932" cy="21991"/>
          </a:xfrm>
          <a:prstGeom prst="rect">
            <a:avLst/>
          </a:prstGeom>
          <a:solidFill>
            <a:srgbClr val="FF2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>
            <a:hlinkClick r:id="rId4" action="ppaction://hlinksldjump" tooltip="Black berry: 1 @ -4.7%"/>
          </p:cNvPr>
          <p:cNvSpPr/>
          <p:nvPr/>
        </p:nvSpPr>
        <p:spPr>
          <a:xfrm>
            <a:off x="8866436" y="6505346"/>
            <a:ext cx="48724" cy="26856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>
            <a:hlinkClick r:id="rId4" action="ppaction://hlinksldjump" tooltip="Symbian: 1 @ +2.1%"/>
          </p:cNvPr>
          <p:cNvSpPr/>
          <p:nvPr/>
        </p:nvSpPr>
        <p:spPr>
          <a:xfrm>
            <a:off x="8866436" y="6532202"/>
            <a:ext cx="45945" cy="16946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>
            <a:hlinkClick r:id="rId4" action="ppaction://hlinksldjump" tooltip="Android 1: 0 @ +9.7%"/>
          </p:cNvPr>
          <p:cNvSpPr/>
          <p:nvPr/>
        </p:nvSpPr>
        <p:spPr>
          <a:xfrm>
            <a:off x="8866436" y="6549148"/>
            <a:ext cx="45945" cy="6489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5" name="Rectangle 2124">
            <a:hlinkClick r:id="rId4" action="ppaction://hlinksldjump" tooltip="Other: 0 @ -33.8%"/>
          </p:cNvPr>
          <p:cNvSpPr/>
          <p:nvPr/>
        </p:nvSpPr>
        <p:spPr>
          <a:xfrm>
            <a:off x="8912381" y="6532202"/>
            <a:ext cx="2779" cy="234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>
            <a:hlinkClick r:id="rId4" action="ppaction://hlinksldjump" tooltip="Travel: 3 @ +1.9%"/>
          </p:cNvPr>
          <p:cNvSpPr/>
          <p:nvPr/>
        </p:nvSpPr>
        <p:spPr>
          <a:xfrm>
            <a:off x="8681417" y="6389512"/>
            <a:ext cx="246444" cy="178826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>
            <a:hlinkClick r:id="rId4" action="ppaction://hlinksldjump" tooltip="Android 4: 4 @ -7.2%"/>
          </p:cNvPr>
          <p:cNvSpPr/>
          <p:nvPr/>
        </p:nvSpPr>
        <p:spPr>
          <a:xfrm>
            <a:off x="8940560" y="6402212"/>
            <a:ext cx="89404" cy="48209"/>
          </a:xfrm>
          <a:prstGeom prst="rect">
            <a:avLst/>
          </a:prstGeom>
          <a:solidFill>
            <a:srgbClr val="FF4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>
            <a:hlinkClick r:id="rId4" action="ppaction://hlinksldjump" tooltip="iOS 4: 4 @ -2.6%"/>
          </p:cNvPr>
          <p:cNvSpPr/>
          <p:nvPr/>
        </p:nvSpPr>
        <p:spPr>
          <a:xfrm>
            <a:off x="9029964" y="6402212"/>
            <a:ext cx="88636" cy="48209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>
            <a:hlinkClick r:id="rId4" action="ppaction://hlinksldjump" tooltip="Android 3: 4 @ +6.7%"/>
          </p:cNvPr>
          <p:cNvSpPr/>
          <p:nvPr/>
        </p:nvSpPr>
        <p:spPr>
          <a:xfrm>
            <a:off x="8940560" y="6450421"/>
            <a:ext cx="94602" cy="44059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>
            <a:hlinkClick r:id="rId4" action="ppaction://hlinksldjump" tooltip="iOS 5: 4 @ -0.8%"/>
          </p:cNvPr>
          <p:cNvSpPr/>
          <p:nvPr/>
        </p:nvSpPr>
        <p:spPr>
          <a:xfrm>
            <a:off x="9035162" y="6450421"/>
            <a:ext cx="83438" cy="44059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>
            <a:hlinkClick r:id="rId4" action="ppaction://hlinksldjump" tooltip="iOS 3: 3 @ +13.3%"/>
          </p:cNvPr>
          <p:cNvSpPr/>
          <p:nvPr/>
        </p:nvSpPr>
        <p:spPr>
          <a:xfrm>
            <a:off x="8940560" y="6494481"/>
            <a:ext cx="97767" cy="323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>
            <a:hlinkClick r:id="rId4" action="ppaction://hlinksldjump" tooltip="Java ME: 3 @ -1.4%"/>
          </p:cNvPr>
          <p:cNvSpPr/>
          <p:nvPr/>
        </p:nvSpPr>
        <p:spPr>
          <a:xfrm>
            <a:off x="8940560" y="6526872"/>
            <a:ext cx="97767" cy="28766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>
            <a:hlinkClick r:id="rId4" action="ppaction://hlinksldjump" tooltip="Windows: 2 @ -4.9%"/>
          </p:cNvPr>
          <p:cNvSpPr/>
          <p:nvPr/>
        </p:nvSpPr>
        <p:spPr>
          <a:xfrm>
            <a:off x="9038327" y="6494481"/>
            <a:ext cx="40940" cy="36607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Rectangle 2133">
            <a:hlinkClick r:id="rId4" action="ppaction://hlinksldjump" tooltip="Android 2: 1 @ +2.5%"/>
          </p:cNvPr>
          <p:cNvSpPr/>
          <p:nvPr/>
        </p:nvSpPr>
        <p:spPr>
          <a:xfrm>
            <a:off x="9079267" y="6494481"/>
            <a:ext cx="39333" cy="3660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5" name="Rectangle 2134">
            <a:hlinkClick r:id="rId4" action="ppaction://hlinksldjump" tooltip="Black berry: 1 @ +10.6%"/>
          </p:cNvPr>
          <p:cNvSpPr/>
          <p:nvPr/>
        </p:nvSpPr>
        <p:spPr>
          <a:xfrm>
            <a:off x="9038327" y="6531088"/>
            <a:ext cx="40615" cy="24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6" name="Rectangle 2135">
            <a:hlinkClick r:id="rId4" action="ppaction://hlinksldjump" tooltip="Symbian: 1 @ +15.1%"/>
          </p:cNvPr>
          <p:cNvSpPr/>
          <p:nvPr/>
        </p:nvSpPr>
        <p:spPr>
          <a:xfrm>
            <a:off x="9078943" y="6531088"/>
            <a:ext cx="39657" cy="179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7" name="Rectangle 2136">
            <a:hlinkClick r:id="rId4" action="ppaction://hlinksldjump" tooltip="Android 1: 0 @ +22.4%"/>
          </p:cNvPr>
          <p:cNvSpPr/>
          <p:nvPr/>
        </p:nvSpPr>
        <p:spPr>
          <a:xfrm>
            <a:off x="9078943" y="6549045"/>
            <a:ext cx="23286" cy="65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8" name="Rectangle 2137">
            <a:hlinkClick r:id="rId4" action="ppaction://hlinksldjump" tooltip="Other: 0 @ +21.4%"/>
          </p:cNvPr>
          <p:cNvSpPr/>
          <p:nvPr/>
        </p:nvSpPr>
        <p:spPr>
          <a:xfrm>
            <a:off x="9102229" y="6549045"/>
            <a:ext cx="16371" cy="65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9" name="Rectangle 2138">
            <a:hlinkClick r:id="rId4" action="ppaction://hlinksldjump" tooltip="Family: 2 @ +1.2%"/>
          </p:cNvPr>
          <p:cNvSpPr/>
          <p:nvPr/>
        </p:nvSpPr>
        <p:spPr>
          <a:xfrm>
            <a:off x="8927860" y="6389512"/>
            <a:ext cx="203440" cy="178826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Rectangle 2139">
            <a:hlinkClick r:id="rId4" action="ppaction://hlinksldjump" tooltip="iOS 4: 3 @ +8.9%"/>
          </p:cNvPr>
          <p:cNvSpPr/>
          <p:nvPr/>
        </p:nvSpPr>
        <p:spPr>
          <a:xfrm>
            <a:off x="8694117" y="6581038"/>
            <a:ext cx="68809" cy="45082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1" name="Rectangle 2140">
            <a:hlinkClick r:id="rId4" action="ppaction://hlinksldjump" tooltip="Android 4: 3 @ +4.8%"/>
          </p:cNvPr>
          <p:cNvSpPr/>
          <p:nvPr/>
        </p:nvSpPr>
        <p:spPr>
          <a:xfrm>
            <a:off x="8694117" y="6626120"/>
            <a:ext cx="68809" cy="44253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2" name="Rectangle 2141">
            <a:hlinkClick r:id="rId4" action="ppaction://hlinksldjump" tooltip="iOS 5: 3 @ +6.1%"/>
          </p:cNvPr>
          <p:cNvSpPr/>
          <p:nvPr/>
        </p:nvSpPr>
        <p:spPr>
          <a:xfrm>
            <a:off x="8762926" y="6581038"/>
            <a:ext cx="80551" cy="37218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3" name="Rectangle 2142">
            <a:hlinkClick r:id="rId4" action="ppaction://hlinksldjump" tooltip="Android 3: 3 @ -9.3%"/>
          </p:cNvPr>
          <p:cNvSpPr/>
          <p:nvPr/>
        </p:nvSpPr>
        <p:spPr>
          <a:xfrm>
            <a:off x="8843477" y="6581038"/>
            <a:ext cx="71055" cy="37218"/>
          </a:xfrm>
          <a:prstGeom prst="rect">
            <a:avLst/>
          </a:prstGeom>
          <a:solidFill>
            <a:srgbClr val="FF1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4" name="Rectangle 2143">
            <a:hlinkClick r:id="rId4" action="ppaction://hlinksldjump" tooltip="Java ME: 2 @ +13.1%"/>
          </p:cNvPr>
          <p:cNvSpPr/>
          <p:nvPr/>
        </p:nvSpPr>
        <p:spPr>
          <a:xfrm>
            <a:off x="8762926" y="6618256"/>
            <a:ext cx="79382" cy="264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5" name="Rectangle 2144">
            <a:hlinkClick r:id="rId4" action="ppaction://hlinksldjump" tooltip="iOS 3: 2 @ +2.5%"/>
          </p:cNvPr>
          <p:cNvSpPr/>
          <p:nvPr/>
        </p:nvSpPr>
        <p:spPr>
          <a:xfrm>
            <a:off x="8762926" y="6644685"/>
            <a:ext cx="79382" cy="25688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6" name="Rectangle 2145">
            <a:hlinkClick r:id="rId4" action="ppaction://hlinksldjump" tooltip="Windows: 1 @ -8.8%"/>
          </p:cNvPr>
          <p:cNvSpPr/>
          <p:nvPr/>
        </p:nvSpPr>
        <p:spPr>
          <a:xfrm>
            <a:off x="8842308" y="6618256"/>
            <a:ext cx="38801" cy="30324"/>
          </a:xfrm>
          <a:prstGeom prst="rect">
            <a:avLst/>
          </a:prstGeom>
          <a:solidFill>
            <a:srgbClr val="FF1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7" name="Rectangle 2146">
            <a:hlinkClick r:id="rId4" action="ppaction://hlinksldjump" tooltip="Android 2: 1 @ -3.2%"/>
          </p:cNvPr>
          <p:cNvSpPr/>
          <p:nvPr/>
        </p:nvSpPr>
        <p:spPr>
          <a:xfrm>
            <a:off x="8881109" y="6618256"/>
            <a:ext cx="33422" cy="30324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8" name="Rectangle 2147">
            <a:hlinkClick r:id="rId4" action="ppaction://hlinksldjump" tooltip="Black berry: 1 @ +18.0%"/>
          </p:cNvPr>
          <p:cNvSpPr/>
          <p:nvPr/>
        </p:nvSpPr>
        <p:spPr>
          <a:xfrm>
            <a:off x="8842308" y="6648580"/>
            <a:ext cx="37693" cy="217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9" name="Rectangle 2148">
            <a:hlinkClick r:id="rId4" action="ppaction://hlinksldjump" tooltip="Symbian: 1 @ +41.1%"/>
          </p:cNvPr>
          <p:cNvSpPr/>
          <p:nvPr/>
        </p:nvSpPr>
        <p:spPr>
          <a:xfrm>
            <a:off x="8880001" y="6648580"/>
            <a:ext cx="34530" cy="172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0" name="Rectangle 2149">
            <a:hlinkClick r:id="rId4" action="ppaction://hlinksldjump" tooltip="Android 1: 0 @ -18.1%"/>
          </p:cNvPr>
          <p:cNvSpPr/>
          <p:nvPr/>
        </p:nvSpPr>
        <p:spPr>
          <a:xfrm>
            <a:off x="8880001" y="6665830"/>
            <a:ext cx="22701" cy="454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1" name="Rectangle 2150">
            <a:hlinkClick r:id="rId4" action="ppaction://hlinksldjump" tooltip="Other: 0 @ -5.9%"/>
          </p:cNvPr>
          <p:cNvSpPr/>
          <p:nvPr/>
        </p:nvSpPr>
        <p:spPr>
          <a:xfrm>
            <a:off x="8902702" y="6665830"/>
            <a:ext cx="11830" cy="4543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2" name="Rectangle 2151">
            <a:hlinkClick r:id="rId4" action="ppaction://hlinksldjump" tooltip="Weather: 2 @ +3.8%"/>
          </p:cNvPr>
          <p:cNvSpPr/>
          <p:nvPr/>
        </p:nvSpPr>
        <p:spPr>
          <a:xfrm>
            <a:off x="8681417" y="6568338"/>
            <a:ext cx="245814" cy="114735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3" name="Rectangle 2152">
            <a:hlinkClick r:id="rId4" action="ppaction://hlinksldjump" tooltip="iOS 4: 3 @ -3.5%"/>
          </p:cNvPr>
          <p:cNvSpPr/>
          <p:nvPr/>
        </p:nvSpPr>
        <p:spPr>
          <a:xfrm>
            <a:off x="8939931" y="6581038"/>
            <a:ext cx="65577" cy="39759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4" name="Rectangle 2153">
            <a:hlinkClick r:id="rId4" action="ppaction://hlinksldjump" tooltip="Android 4: 3 @ -3.9%"/>
          </p:cNvPr>
          <p:cNvSpPr/>
          <p:nvPr/>
        </p:nvSpPr>
        <p:spPr>
          <a:xfrm>
            <a:off x="9005508" y="6581038"/>
            <a:ext cx="57922" cy="39759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5" name="Rectangle 2154">
            <a:hlinkClick r:id="rId4" action="ppaction://hlinksldjump" tooltip="iOS 5: 2 @ -0.8%"/>
          </p:cNvPr>
          <p:cNvSpPr/>
          <p:nvPr/>
        </p:nvSpPr>
        <p:spPr>
          <a:xfrm>
            <a:off x="9063430" y="6581038"/>
            <a:ext cx="55170" cy="39759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6" name="Rectangle 2155">
            <a:hlinkClick r:id="rId4" action="ppaction://hlinksldjump" tooltip="Android 3: 2 @ -5.0%"/>
          </p:cNvPr>
          <p:cNvSpPr/>
          <p:nvPr/>
        </p:nvSpPr>
        <p:spPr>
          <a:xfrm>
            <a:off x="8939931" y="6620797"/>
            <a:ext cx="81497" cy="26189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7" name="Rectangle 2156">
            <a:hlinkClick r:id="rId4" action="ppaction://hlinksldjump" tooltip="iOS 3: 2 @ +13.9%"/>
          </p:cNvPr>
          <p:cNvSpPr/>
          <p:nvPr/>
        </p:nvSpPr>
        <p:spPr>
          <a:xfrm>
            <a:off x="8939931" y="6646986"/>
            <a:ext cx="81497" cy="233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8" name="Rectangle 2157">
            <a:hlinkClick r:id="rId4" action="ppaction://hlinksldjump" tooltip="Java ME: 2 @ +14.0%"/>
          </p:cNvPr>
          <p:cNvSpPr/>
          <p:nvPr/>
        </p:nvSpPr>
        <p:spPr>
          <a:xfrm>
            <a:off x="9021428" y="6620797"/>
            <a:ext cx="61878" cy="275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9" name="Rectangle 2158">
            <a:hlinkClick r:id="rId4" action="ppaction://hlinksldjump" tooltip="Windows: 1 @ +12.1%"/>
          </p:cNvPr>
          <p:cNvSpPr/>
          <p:nvPr/>
        </p:nvSpPr>
        <p:spPr>
          <a:xfrm>
            <a:off x="9083305" y="6620797"/>
            <a:ext cx="35295" cy="275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0" name="Rectangle 2159">
            <a:hlinkClick r:id="rId4" action="ppaction://hlinksldjump" tooltip="Android 2: 1 @ -1.8%"/>
          </p:cNvPr>
          <p:cNvSpPr/>
          <p:nvPr/>
        </p:nvSpPr>
        <p:spPr>
          <a:xfrm>
            <a:off x="9021428" y="6648383"/>
            <a:ext cx="42725" cy="21990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1" name="Rectangle 2160">
            <a:hlinkClick r:id="rId4" action="ppaction://hlinksldjump" tooltip="Black berry: 1 @ -13.5%"/>
          </p:cNvPr>
          <p:cNvSpPr/>
          <p:nvPr/>
        </p:nvSpPr>
        <p:spPr>
          <a:xfrm>
            <a:off x="9064153" y="6648383"/>
            <a:ext cx="26000" cy="2199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2" name="Rectangle 2161">
            <a:hlinkClick r:id="rId4" action="ppaction://hlinksldjump" tooltip="Symbian: 1 @ +44.1%"/>
          </p:cNvPr>
          <p:cNvSpPr/>
          <p:nvPr/>
        </p:nvSpPr>
        <p:spPr>
          <a:xfrm>
            <a:off x="9090153" y="6648383"/>
            <a:ext cx="28447" cy="163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3" name="Rectangle 2162">
            <a:hlinkClick r:id="rId4" action="ppaction://hlinksldjump" tooltip="Android 1: 0 @ +25.2%"/>
          </p:cNvPr>
          <p:cNvSpPr/>
          <p:nvPr/>
        </p:nvSpPr>
        <p:spPr>
          <a:xfrm>
            <a:off x="9090153" y="6664709"/>
            <a:ext cx="21757" cy="56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4" name="Rectangle 2163">
            <a:hlinkClick r:id="rId4" action="ppaction://hlinksldjump" tooltip="Other: 0 @ -41.8%"/>
          </p:cNvPr>
          <p:cNvSpPr/>
          <p:nvPr/>
        </p:nvSpPr>
        <p:spPr>
          <a:xfrm>
            <a:off x="9111910" y="6664709"/>
            <a:ext cx="6690" cy="566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5" name="Rectangle 2164">
            <a:hlinkClick r:id="rId4" action="ppaction://hlinksldjump" tooltip="Social: 1 @ +1.7%"/>
          </p:cNvPr>
          <p:cNvSpPr/>
          <p:nvPr/>
        </p:nvSpPr>
        <p:spPr>
          <a:xfrm>
            <a:off x="8927231" y="6568338"/>
            <a:ext cx="204069" cy="114735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6" name="Rectangle 2165">
            <a:hlinkClick r:id="rId4" action="ppaction://hlinksldjump" tooltip="Android 4: 2 @ +2.9%"/>
          </p:cNvPr>
          <p:cNvSpPr/>
          <p:nvPr/>
        </p:nvSpPr>
        <p:spPr>
          <a:xfrm>
            <a:off x="8694117" y="6695773"/>
            <a:ext cx="55656" cy="31910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7" name="Rectangle 2166">
            <a:hlinkClick r:id="rId4" action="ppaction://hlinksldjump" tooltip="Android 3: 2 @ -9.4%"/>
          </p:cNvPr>
          <p:cNvSpPr/>
          <p:nvPr/>
        </p:nvSpPr>
        <p:spPr>
          <a:xfrm>
            <a:off x="8694117" y="6727683"/>
            <a:ext cx="55656" cy="31458"/>
          </a:xfrm>
          <a:prstGeom prst="rect">
            <a:avLst/>
          </a:prstGeom>
          <a:solidFill>
            <a:srgbClr val="FF1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8" name="Rectangle 2167">
            <a:hlinkClick r:id="rId4" action="ppaction://hlinksldjump" tooltip="iOS 5: 2 @ +1.3%"/>
          </p:cNvPr>
          <p:cNvSpPr/>
          <p:nvPr/>
        </p:nvSpPr>
        <p:spPr>
          <a:xfrm>
            <a:off x="8749773" y="6695773"/>
            <a:ext cx="53569" cy="32253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9" name="Rectangle 2168">
            <a:hlinkClick r:id="rId4" action="ppaction://hlinksldjump" tooltip="iOS 4: 2 @ -15.8%"/>
          </p:cNvPr>
          <p:cNvSpPr/>
          <p:nvPr/>
        </p:nvSpPr>
        <p:spPr>
          <a:xfrm>
            <a:off x="8749773" y="6728026"/>
            <a:ext cx="53569" cy="3111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0" name="Rectangle 2169">
            <a:hlinkClick r:id="rId4" action="ppaction://hlinksldjump" tooltip="iOS 3: 2 @ +23.7%"/>
          </p:cNvPr>
          <p:cNvSpPr/>
          <p:nvPr/>
        </p:nvSpPr>
        <p:spPr>
          <a:xfrm>
            <a:off x="8803342" y="6695773"/>
            <a:ext cx="39432" cy="347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1" name="Rectangle 2170">
            <a:hlinkClick r:id="rId4" action="ppaction://hlinksldjump" tooltip="Java ME: 2 @ -11.7%"/>
          </p:cNvPr>
          <p:cNvSpPr/>
          <p:nvPr/>
        </p:nvSpPr>
        <p:spPr>
          <a:xfrm>
            <a:off x="8842774" y="6695773"/>
            <a:ext cx="35903" cy="3477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2" name="Rectangle 2171">
            <a:hlinkClick r:id="rId4" action="ppaction://hlinksldjump" tooltip="Windows: 1 @ -14.8%"/>
          </p:cNvPr>
          <p:cNvSpPr/>
          <p:nvPr/>
        </p:nvSpPr>
        <p:spPr>
          <a:xfrm>
            <a:off x="8803342" y="6730544"/>
            <a:ext cx="42611" cy="1593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3" name="Rectangle 2172">
            <a:hlinkClick r:id="rId4" action="ppaction://hlinksldjump" tooltip="Android 2: 1 @ -13.5%"/>
          </p:cNvPr>
          <p:cNvSpPr/>
          <p:nvPr/>
        </p:nvSpPr>
        <p:spPr>
          <a:xfrm>
            <a:off x="8803342" y="6746482"/>
            <a:ext cx="42611" cy="126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4" name="Rectangle 2173">
            <a:hlinkClick r:id="rId4" action="ppaction://hlinksldjump" tooltip="Black berry: 1 @ -13.6%"/>
          </p:cNvPr>
          <p:cNvSpPr/>
          <p:nvPr/>
        </p:nvSpPr>
        <p:spPr>
          <a:xfrm>
            <a:off x="8845954" y="6730544"/>
            <a:ext cx="32723" cy="156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5" name="Rectangle 2174">
            <a:hlinkClick r:id="rId4" action="ppaction://hlinksldjump" tooltip="Symbian: 0 @ -14.7%"/>
          </p:cNvPr>
          <p:cNvSpPr/>
          <p:nvPr/>
        </p:nvSpPr>
        <p:spPr>
          <a:xfrm>
            <a:off x="8845954" y="6746241"/>
            <a:ext cx="20199" cy="1290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6" name="Rectangle 2175">
            <a:hlinkClick r:id="rId4" action="ppaction://hlinksldjump" tooltip="Android 1: 0 @ +26.5%"/>
          </p:cNvPr>
          <p:cNvSpPr/>
          <p:nvPr/>
        </p:nvSpPr>
        <p:spPr>
          <a:xfrm>
            <a:off x="8866153" y="6746241"/>
            <a:ext cx="12524" cy="90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7" name="Rectangle 2176">
            <a:hlinkClick r:id="rId4" action="ppaction://hlinksldjump" tooltip="Other: 0 @ +355.4%"/>
          </p:cNvPr>
          <p:cNvSpPr/>
          <p:nvPr/>
        </p:nvSpPr>
        <p:spPr>
          <a:xfrm>
            <a:off x="8866153" y="6755268"/>
            <a:ext cx="12524" cy="38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8" name="Rectangle 2177">
            <a:hlinkClick r:id="rId4" action="ppaction://hlinksldjump" tooltip="Lifestyle: 1 @ -4.8%"/>
          </p:cNvPr>
          <p:cNvSpPr/>
          <p:nvPr/>
        </p:nvSpPr>
        <p:spPr>
          <a:xfrm>
            <a:off x="8681417" y="6683073"/>
            <a:ext cx="209960" cy="88768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9" name="Rectangle 2178">
            <a:hlinkClick r:id="rId4" action="ppaction://hlinksldjump" tooltip="Android 3: 2 @ +2.9%"/>
          </p:cNvPr>
          <p:cNvSpPr/>
          <p:nvPr/>
        </p:nvSpPr>
        <p:spPr>
          <a:xfrm>
            <a:off x="8694117" y="6784541"/>
            <a:ext cx="55854" cy="24199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0" name="Rectangle 2179">
            <a:hlinkClick r:id="rId4" action="ppaction://hlinksldjump" tooltip="iOS 4: 2 @ +1.2%"/>
          </p:cNvPr>
          <p:cNvSpPr/>
          <p:nvPr/>
        </p:nvSpPr>
        <p:spPr>
          <a:xfrm>
            <a:off x="8694117" y="6808740"/>
            <a:ext cx="55854" cy="23860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1" name="Rectangle 2180">
            <a:hlinkClick r:id="rId4" action="ppaction://hlinksldjump" tooltip="Android 4: 2 @ +3.3%"/>
          </p:cNvPr>
          <p:cNvSpPr/>
          <p:nvPr/>
        </p:nvSpPr>
        <p:spPr>
          <a:xfrm>
            <a:off x="8749971" y="6784541"/>
            <a:ext cx="55171" cy="24076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2" name="Rectangle 2181">
            <a:hlinkClick r:id="rId4" action="ppaction://hlinksldjump" tooltip="iOS 5: 2 @ +11.7%"/>
          </p:cNvPr>
          <p:cNvSpPr/>
          <p:nvPr/>
        </p:nvSpPr>
        <p:spPr>
          <a:xfrm>
            <a:off x="8749971" y="6808617"/>
            <a:ext cx="55171" cy="239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3" name="Rectangle 2182">
            <a:hlinkClick r:id="rId4" action="ppaction://hlinksldjump" tooltip="Java ME: 1 @ +17.1%"/>
          </p:cNvPr>
          <p:cNvSpPr/>
          <p:nvPr/>
        </p:nvSpPr>
        <p:spPr>
          <a:xfrm>
            <a:off x="8805142" y="6784541"/>
            <a:ext cx="37764" cy="251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4" name="Rectangle 2183">
            <a:hlinkClick r:id="rId4" action="ppaction://hlinksldjump" tooltip="iOS 3: 1 @ -2.7%"/>
          </p:cNvPr>
          <p:cNvSpPr/>
          <p:nvPr/>
        </p:nvSpPr>
        <p:spPr>
          <a:xfrm>
            <a:off x="8842906" y="6784541"/>
            <a:ext cx="35771" cy="25111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5" name="Rectangle 2184">
            <a:hlinkClick r:id="rId4" action="ppaction://hlinksldjump" tooltip="Windows: 1 @ +7.5%"/>
          </p:cNvPr>
          <p:cNvSpPr/>
          <p:nvPr/>
        </p:nvSpPr>
        <p:spPr>
          <a:xfrm>
            <a:off x="8805142" y="6809652"/>
            <a:ext cx="44600" cy="13083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6" name="Rectangle 2185">
            <a:hlinkClick r:id="rId4" action="ppaction://hlinksldjump" tooltip="Android 2: 1 @ +10.6%"/>
          </p:cNvPr>
          <p:cNvSpPr/>
          <p:nvPr/>
        </p:nvSpPr>
        <p:spPr>
          <a:xfrm>
            <a:off x="8805142" y="6822735"/>
            <a:ext cx="44600" cy="98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7" name="Rectangle 2186">
            <a:hlinkClick r:id="rId4" action="ppaction://hlinksldjump" tooltip="Black berry: 1 @ -6.5%"/>
          </p:cNvPr>
          <p:cNvSpPr/>
          <p:nvPr/>
        </p:nvSpPr>
        <p:spPr>
          <a:xfrm>
            <a:off x="8849742" y="6809652"/>
            <a:ext cx="28935" cy="14011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8" name="Rectangle 2187">
            <a:hlinkClick r:id="rId4" action="ppaction://hlinksldjump" tooltip="Symbian: 0 @ +15.0%"/>
          </p:cNvPr>
          <p:cNvSpPr/>
          <p:nvPr/>
        </p:nvSpPr>
        <p:spPr>
          <a:xfrm>
            <a:off x="8849742" y="6823663"/>
            <a:ext cx="21373" cy="89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9" name="Rectangle 2188">
            <a:hlinkClick r:id="rId4" action="ppaction://hlinksldjump" tooltip="Android 1: 0 @ +34.6%"/>
          </p:cNvPr>
          <p:cNvSpPr/>
          <p:nvPr/>
        </p:nvSpPr>
        <p:spPr>
          <a:xfrm>
            <a:off x="8871115" y="6823663"/>
            <a:ext cx="7562" cy="70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0" name="Rectangle 2189">
            <a:hlinkClick r:id="rId4" action="ppaction://hlinksldjump" tooltip="Other: 0 @ -28.0%"/>
          </p:cNvPr>
          <p:cNvSpPr/>
          <p:nvPr/>
        </p:nvSpPr>
        <p:spPr>
          <a:xfrm>
            <a:off x="8871115" y="6830726"/>
            <a:ext cx="7562" cy="187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1" name="Rectangle 2190">
            <a:hlinkClick r:id="rId4" action="ppaction://hlinksldjump" tooltip="Sports: 1 @ +5.2%"/>
          </p:cNvPr>
          <p:cNvSpPr/>
          <p:nvPr/>
        </p:nvSpPr>
        <p:spPr>
          <a:xfrm>
            <a:off x="8681417" y="6771841"/>
            <a:ext cx="209960" cy="73459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2" name="Rectangle 2191">
            <a:hlinkClick r:id="rId4" action="ppaction://hlinksldjump" tooltip="Android 4: 1 @ +27.7%"/>
          </p:cNvPr>
          <p:cNvSpPr/>
          <p:nvPr/>
        </p:nvSpPr>
        <p:spPr>
          <a:xfrm>
            <a:off x="8904077" y="6695773"/>
            <a:ext cx="52844" cy="202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3" name="Rectangle 2192">
            <a:hlinkClick r:id="rId4" action="ppaction://hlinksldjump" tooltip="iOS 4: 1 @ +28.6%"/>
          </p:cNvPr>
          <p:cNvSpPr/>
          <p:nvPr/>
        </p:nvSpPr>
        <p:spPr>
          <a:xfrm>
            <a:off x="8956921" y="6695773"/>
            <a:ext cx="52635" cy="202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4" name="Rectangle 2193">
            <a:hlinkClick r:id="rId4" action="ppaction://hlinksldjump" tooltip="Android 3: 1 @ +1.2%"/>
          </p:cNvPr>
          <p:cNvSpPr/>
          <p:nvPr/>
        </p:nvSpPr>
        <p:spPr>
          <a:xfrm>
            <a:off x="8904077" y="6716052"/>
            <a:ext cx="45204" cy="21310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5" name="Rectangle 2194">
            <a:hlinkClick r:id="rId4" action="ppaction://hlinksldjump" tooltip="iOS 5: 1 @ -14.1%"/>
          </p:cNvPr>
          <p:cNvSpPr/>
          <p:nvPr/>
        </p:nvSpPr>
        <p:spPr>
          <a:xfrm>
            <a:off x="8904077" y="6737362"/>
            <a:ext cx="45204" cy="1857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6" name="Rectangle 2195">
            <a:hlinkClick r:id="rId4" action="ppaction://hlinksldjump" tooltip="Java ME: 1 @ +6.3%"/>
          </p:cNvPr>
          <p:cNvSpPr/>
          <p:nvPr/>
        </p:nvSpPr>
        <p:spPr>
          <a:xfrm>
            <a:off x="8949281" y="6716052"/>
            <a:ext cx="31655" cy="19578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7" name="Rectangle 2196">
            <a:hlinkClick r:id="rId4" action="ppaction://hlinksldjump" tooltip="iOS 3: 1 @ -16.1%"/>
          </p:cNvPr>
          <p:cNvSpPr/>
          <p:nvPr/>
        </p:nvSpPr>
        <p:spPr>
          <a:xfrm>
            <a:off x="8980936" y="6716052"/>
            <a:ext cx="28620" cy="195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8" name="Rectangle 2197">
            <a:hlinkClick r:id="rId4" action="ppaction://hlinksldjump" tooltip="Windows: 0 @ -12.8%"/>
          </p:cNvPr>
          <p:cNvSpPr/>
          <p:nvPr/>
        </p:nvSpPr>
        <p:spPr>
          <a:xfrm>
            <a:off x="8949281" y="6735629"/>
            <a:ext cx="34163" cy="1043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9" name="Rectangle 2198">
            <a:hlinkClick r:id="rId4" action="ppaction://hlinksldjump" tooltip="Android 2: 0 @ +9.5%"/>
          </p:cNvPr>
          <p:cNvSpPr/>
          <p:nvPr/>
        </p:nvSpPr>
        <p:spPr>
          <a:xfrm>
            <a:off x="8949281" y="6746065"/>
            <a:ext cx="34163" cy="9868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0" name="Rectangle 2199">
            <a:hlinkClick r:id="rId4" action="ppaction://hlinksldjump" tooltip="Black berry: 0 @ +35.0%"/>
          </p:cNvPr>
          <p:cNvSpPr/>
          <p:nvPr/>
        </p:nvSpPr>
        <p:spPr>
          <a:xfrm>
            <a:off x="8983444" y="6735629"/>
            <a:ext cx="26112" cy="109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1" name="Rectangle 2200">
            <a:hlinkClick r:id="rId4" action="ppaction://hlinksldjump" tooltip="Symbian: 0 @ +13.6%"/>
          </p:cNvPr>
          <p:cNvSpPr/>
          <p:nvPr/>
        </p:nvSpPr>
        <p:spPr>
          <a:xfrm>
            <a:off x="8983444" y="6746628"/>
            <a:ext cx="18665" cy="93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2" name="Rectangle 2201">
            <a:hlinkClick r:id="rId4" action="ppaction://hlinksldjump" tooltip="Android 1: 0 @ +40.6%"/>
          </p:cNvPr>
          <p:cNvSpPr/>
          <p:nvPr/>
        </p:nvSpPr>
        <p:spPr>
          <a:xfrm>
            <a:off x="9002109" y="6746628"/>
            <a:ext cx="7447" cy="59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3" name="Rectangle 2202">
            <a:hlinkClick r:id="rId4" action="ppaction://hlinksldjump" tooltip="Other: 0 @ +55.8%"/>
          </p:cNvPr>
          <p:cNvSpPr/>
          <p:nvPr/>
        </p:nvSpPr>
        <p:spPr>
          <a:xfrm>
            <a:off x="9002109" y="6752548"/>
            <a:ext cx="7447" cy="33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4" name="Rectangle 2203">
            <a:hlinkClick r:id="rId4" action="ppaction://hlinksldjump" tooltip="Politics: 1 @ +6.1%"/>
          </p:cNvPr>
          <p:cNvSpPr/>
          <p:nvPr/>
        </p:nvSpPr>
        <p:spPr>
          <a:xfrm>
            <a:off x="8891377" y="6683073"/>
            <a:ext cx="130879" cy="85560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5" name="Rectangle 2204">
            <a:hlinkClick r:id="rId4" action="ppaction://hlinksldjump" tooltip="iOS 4: 1 @ +17.0%"/>
          </p:cNvPr>
          <p:cNvSpPr/>
          <p:nvPr/>
        </p:nvSpPr>
        <p:spPr>
          <a:xfrm>
            <a:off x="9034956" y="6695773"/>
            <a:ext cx="44553" cy="207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6" name="Rectangle 2205">
            <a:hlinkClick r:id="rId4" action="ppaction://hlinksldjump" tooltip="Android 4: 1 @ +17.7%"/>
          </p:cNvPr>
          <p:cNvSpPr/>
          <p:nvPr/>
        </p:nvSpPr>
        <p:spPr>
          <a:xfrm>
            <a:off x="9079509" y="6695773"/>
            <a:ext cx="39091" cy="207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7" name="Rectangle 2206">
            <a:hlinkClick r:id="rId4" action="ppaction://hlinksldjump" tooltip="iOS 5: 1 @ +30.8%"/>
          </p:cNvPr>
          <p:cNvSpPr/>
          <p:nvPr/>
        </p:nvSpPr>
        <p:spPr>
          <a:xfrm>
            <a:off x="9034956" y="6716520"/>
            <a:ext cx="35038" cy="206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8" name="Rectangle 2207">
            <a:hlinkClick r:id="rId4" action="ppaction://hlinksldjump" tooltip="Android 3: 1 @ +4.1%"/>
          </p:cNvPr>
          <p:cNvSpPr/>
          <p:nvPr/>
        </p:nvSpPr>
        <p:spPr>
          <a:xfrm>
            <a:off x="9034956" y="6737206"/>
            <a:ext cx="35038" cy="18727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9" name="Rectangle 2208">
            <a:hlinkClick r:id="rId4" action="ppaction://hlinksldjump" tooltip="Java ME: 1 @ +23.7%"/>
          </p:cNvPr>
          <p:cNvSpPr/>
          <p:nvPr/>
        </p:nvSpPr>
        <p:spPr>
          <a:xfrm>
            <a:off x="9069994" y="6716520"/>
            <a:ext cx="25054" cy="218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0" name="Rectangle 2209">
            <a:hlinkClick r:id="rId4" action="ppaction://hlinksldjump" tooltip="iOS 3: 1 @ -1.0%"/>
          </p:cNvPr>
          <p:cNvSpPr/>
          <p:nvPr/>
        </p:nvSpPr>
        <p:spPr>
          <a:xfrm>
            <a:off x="9095048" y="6716520"/>
            <a:ext cx="23552" cy="21860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1" name="Rectangle 2210">
            <a:hlinkClick r:id="rId4" action="ppaction://hlinksldjump" tooltip="Windows: 0 @ -13.8%"/>
          </p:cNvPr>
          <p:cNvSpPr/>
          <p:nvPr/>
        </p:nvSpPr>
        <p:spPr>
          <a:xfrm>
            <a:off x="9069994" y="6738380"/>
            <a:ext cx="30292" cy="99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2" name="Rectangle 2211">
            <a:hlinkClick r:id="rId4" action="ppaction://hlinksldjump" tooltip="Black berry: 0 @ +4.6%"/>
          </p:cNvPr>
          <p:cNvSpPr/>
          <p:nvPr/>
        </p:nvSpPr>
        <p:spPr>
          <a:xfrm>
            <a:off x="9069994" y="6748365"/>
            <a:ext cx="30292" cy="7568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3" name="Rectangle 2212">
            <a:hlinkClick r:id="rId4" action="ppaction://hlinksldjump" tooltip="Android 2: 0 @ +8.4%"/>
          </p:cNvPr>
          <p:cNvSpPr/>
          <p:nvPr/>
        </p:nvSpPr>
        <p:spPr>
          <a:xfrm>
            <a:off x="9100286" y="6738380"/>
            <a:ext cx="18314" cy="12468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4" name="Rectangle 2213">
            <a:hlinkClick r:id="rId4" action="ppaction://hlinksldjump" tooltip="Symbian: 0 @ -33.3%"/>
          </p:cNvPr>
          <p:cNvSpPr/>
          <p:nvPr/>
        </p:nvSpPr>
        <p:spPr>
          <a:xfrm>
            <a:off x="9100286" y="6750848"/>
            <a:ext cx="14637" cy="50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5" name="Rectangle 2214">
            <a:hlinkClick r:id="rId4" action="ppaction://hlinksldjump" tooltip="Android 1: 0 @ -73.5%"/>
          </p:cNvPr>
          <p:cNvSpPr/>
          <p:nvPr/>
        </p:nvSpPr>
        <p:spPr>
          <a:xfrm>
            <a:off x="9114923" y="6750848"/>
            <a:ext cx="3677" cy="368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6" name="Rectangle 2215">
            <a:hlinkClick r:id="rId4" action="ppaction://hlinksldjump" tooltip="Other: 0 @ -55.8%"/>
          </p:cNvPr>
          <p:cNvSpPr/>
          <p:nvPr/>
        </p:nvSpPr>
        <p:spPr>
          <a:xfrm>
            <a:off x="9114923" y="6754530"/>
            <a:ext cx="3677" cy="140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7" name="Rectangle 2216">
            <a:hlinkClick r:id="rId4" action="ppaction://hlinksldjump" tooltip="Health: 1 @ +9.8%"/>
          </p:cNvPr>
          <p:cNvSpPr/>
          <p:nvPr/>
        </p:nvSpPr>
        <p:spPr>
          <a:xfrm>
            <a:off x="9022256" y="6683073"/>
            <a:ext cx="109044" cy="85560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8" name="Rectangle 2217">
            <a:hlinkClick r:id="rId4" action="ppaction://hlinksldjump" tooltip="Android 3: 1 @ +2.6%"/>
          </p:cNvPr>
          <p:cNvSpPr/>
          <p:nvPr/>
        </p:nvSpPr>
        <p:spPr>
          <a:xfrm>
            <a:off x="8904077" y="6781333"/>
            <a:ext cx="40649" cy="17199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9" name="Rectangle 2218">
            <a:hlinkClick r:id="rId4" action="ppaction://hlinksldjump" tooltip="iOS 5: 1 @ +17.1%"/>
          </p:cNvPr>
          <p:cNvSpPr/>
          <p:nvPr/>
        </p:nvSpPr>
        <p:spPr>
          <a:xfrm>
            <a:off x="8944726" y="6781333"/>
            <a:ext cx="35507" cy="171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0" name="Rectangle 2219">
            <a:hlinkClick r:id="rId4" action="ppaction://hlinksldjump" tooltip="iOS 4: 1 @ -26.1%"/>
          </p:cNvPr>
          <p:cNvSpPr/>
          <p:nvPr/>
        </p:nvSpPr>
        <p:spPr>
          <a:xfrm>
            <a:off x="8904077" y="6798532"/>
            <a:ext cx="32767" cy="1767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1" name="Rectangle 2220">
            <a:hlinkClick r:id="rId4" action="ppaction://hlinksldjump" tooltip="Android 4: 1 @ -18.9%"/>
          </p:cNvPr>
          <p:cNvSpPr/>
          <p:nvPr/>
        </p:nvSpPr>
        <p:spPr>
          <a:xfrm>
            <a:off x="8904077" y="6816203"/>
            <a:ext cx="32767" cy="1639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2" name="Rectangle 2221">
            <a:hlinkClick r:id="rId4" action="ppaction://hlinksldjump" tooltip="Java ME: 1 @ -15.3%"/>
          </p:cNvPr>
          <p:cNvSpPr/>
          <p:nvPr/>
        </p:nvSpPr>
        <p:spPr>
          <a:xfrm>
            <a:off x="8936844" y="6798532"/>
            <a:ext cx="23468" cy="1811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3" name="Rectangle 2222">
            <a:hlinkClick r:id="rId4" action="ppaction://hlinksldjump" tooltip="iOS 3: 1 @ -0.5%"/>
          </p:cNvPr>
          <p:cNvSpPr/>
          <p:nvPr/>
        </p:nvSpPr>
        <p:spPr>
          <a:xfrm>
            <a:off x="8960311" y="6798532"/>
            <a:ext cx="19922" cy="18119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4" name="Rectangle 2223">
            <a:hlinkClick r:id="rId4" action="ppaction://hlinksldjump" tooltip="Windows: 0 @ -26.3%"/>
          </p:cNvPr>
          <p:cNvSpPr/>
          <p:nvPr/>
        </p:nvSpPr>
        <p:spPr>
          <a:xfrm>
            <a:off x="8936844" y="6816651"/>
            <a:ext cx="26007" cy="856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5" name="Rectangle 2224">
            <a:hlinkClick r:id="rId4" action="ppaction://hlinksldjump" tooltip="Android 2: 0 @ -17.0%"/>
          </p:cNvPr>
          <p:cNvSpPr/>
          <p:nvPr/>
        </p:nvSpPr>
        <p:spPr>
          <a:xfrm>
            <a:off x="8936844" y="6825220"/>
            <a:ext cx="26007" cy="738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6" name="Rectangle 2225">
            <a:hlinkClick r:id="rId4" action="ppaction://hlinksldjump" tooltip="Black berry: 0 @ -10.9%"/>
          </p:cNvPr>
          <p:cNvSpPr/>
          <p:nvPr/>
        </p:nvSpPr>
        <p:spPr>
          <a:xfrm>
            <a:off x="8962851" y="6816651"/>
            <a:ext cx="17383" cy="709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7" name="Rectangle 2226">
            <a:hlinkClick r:id="rId4" action="ppaction://hlinksldjump" tooltip="Symbian: 0 @ +57.5%"/>
          </p:cNvPr>
          <p:cNvSpPr/>
          <p:nvPr/>
        </p:nvSpPr>
        <p:spPr>
          <a:xfrm>
            <a:off x="8962851" y="6823748"/>
            <a:ext cx="13157" cy="76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8" name="Rectangle 2227">
            <a:hlinkClick r:id="rId4" action="ppaction://hlinksldjump" tooltip="Other: 0 @ +212.6%"/>
          </p:cNvPr>
          <p:cNvSpPr/>
          <p:nvPr/>
        </p:nvSpPr>
        <p:spPr>
          <a:xfrm>
            <a:off x="8976008" y="6823748"/>
            <a:ext cx="4226" cy="76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9" name="Rectangle 2228">
            <a:hlinkClick r:id="rId4" action="ppaction://hlinksldjump" tooltip="Android 1: 0 @ +54.7%"/>
          </p:cNvPr>
          <p:cNvSpPr/>
          <p:nvPr/>
        </p:nvSpPr>
        <p:spPr>
          <a:xfrm>
            <a:off x="8962851" y="6831388"/>
            <a:ext cx="17383" cy="12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0" name="Rectangle 2229">
            <a:hlinkClick r:id="rId4" action="ppaction://hlinksldjump" tooltip="Personal finance: 0 @ -8.6%"/>
          </p:cNvPr>
          <p:cNvSpPr/>
          <p:nvPr/>
        </p:nvSpPr>
        <p:spPr>
          <a:xfrm>
            <a:off x="8891377" y="6768633"/>
            <a:ext cx="101556" cy="76667"/>
          </a:xfrm>
          <a:prstGeom prst="rect">
            <a:avLst/>
          </a:prstGeom>
          <a:solidFill>
            <a:srgbClr val="FF2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1" name="Rectangle 2230">
            <a:hlinkClick r:id="rId4" action="ppaction://hlinksldjump" tooltip="iOS 4: 1 @ +29.0%"/>
          </p:cNvPr>
          <p:cNvSpPr/>
          <p:nvPr/>
        </p:nvSpPr>
        <p:spPr>
          <a:xfrm>
            <a:off x="9005633" y="6781333"/>
            <a:ext cx="37500" cy="121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2" name="Rectangle 2231">
            <a:hlinkClick r:id="rId4" action="ppaction://hlinksldjump" tooltip="Android 4: 1 @ -6.7%"/>
          </p:cNvPr>
          <p:cNvSpPr/>
          <p:nvPr/>
        </p:nvSpPr>
        <p:spPr>
          <a:xfrm>
            <a:off x="9005633" y="6793499"/>
            <a:ext cx="37500" cy="9294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3" name="Rectangle 2232">
            <a:hlinkClick r:id="rId4" action="ppaction://hlinksldjump" tooltip="Android 3: 1 @ +4.0%"/>
          </p:cNvPr>
          <p:cNvSpPr/>
          <p:nvPr/>
        </p:nvSpPr>
        <p:spPr>
          <a:xfrm>
            <a:off x="9043133" y="6781333"/>
            <a:ext cx="27734" cy="11907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4" name="Rectangle 2233">
            <a:hlinkClick r:id="rId4" action="ppaction://hlinksldjump" tooltip="iOS 3: 1 @ -7.9%"/>
          </p:cNvPr>
          <p:cNvSpPr/>
          <p:nvPr/>
        </p:nvSpPr>
        <p:spPr>
          <a:xfrm>
            <a:off x="9043133" y="6793240"/>
            <a:ext cx="27734" cy="9553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5" name="Rectangle 2234">
            <a:hlinkClick r:id="rId4" action="ppaction://hlinksldjump" tooltip="iOS 5: 1 @ -19.5%"/>
          </p:cNvPr>
          <p:cNvSpPr/>
          <p:nvPr/>
        </p:nvSpPr>
        <p:spPr>
          <a:xfrm>
            <a:off x="9070867" y="6781333"/>
            <a:ext cx="23827" cy="109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6" name="Rectangle 2235">
            <a:hlinkClick r:id="rId4" action="ppaction://hlinksldjump" tooltip="Java ME: 1 @ -7.0%"/>
          </p:cNvPr>
          <p:cNvSpPr/>
          <p:nvPr/>
        </p:nvSpPr>
        <p:spPr>
          <a:xfrm>
            <a:off x="9070867" y="6792320"/>
            <a:ext cx="23827" cy="10472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7" name="Rectangle 2236">
            <a:hlinkClick r:id="rId4" action="ppaction://hlinksldjump" tooltip="Windows: 0 @ +5.2%"/>
          </p:cNvPr>
          <p:cNvSpPr/>
          <p:nvPr/>
        </p:nvSpPr>
        <p:spPr>
          <a:xfrm>
            <a:off x="9094694" y="6781333"/>
            <a:ext cx="23906" cy="7053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8" name="Rectangle 2237">
            <a:hlinkClick r:id="rId4" action="ppaction://hlinksldjump" tooltip="Android 2: 0 @ -13.6%"/>
          </p:cNvPr>
          <p:cNvSpPr/>
          <p:nvPr/>
        </p:nvSpPr>
        <p:spPr>
          <a:xfrm>
            <a:off x="9094694" y="6788386"/>
            <a:ext cx="13265" cy="1146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9" name="Rectangle 2238">
            <a:hlinkClick r:id="rId4" action="ppaction://hlinksldjump" tooltip="Black berry: 0 @ +68.2%"/>
          </p:cNvPr>
          <p:cNvSpPr/>
          <p:nvPr/>
        </p:nvSpPr>
        <p:spPr>
          <a:xfrm>
            <a:off x="9107959" y="6788386"/>
            <a:ext cx="10641" cy="114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0" name="Rectangle 2239">
            <a:hlinkClick r:id="rId4" action="ppaction://hlinksldjump" tooltip="Symbian: 0 @ -18.2%"/>
          </p:cNvPr>
          <p:cNvSpPr/>
          <p:nvPr/>
        </p:nvSpPr>
        <p:spPr>
          <a:xfrm>
            <a:off x="9094694" y="6799851"/>
            <a:ext cx="18988" cy="294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1" name="Rectangle 2240">
            <a:hlinkClick r:id="rId4" action="ppaction://hlinksldjump" tooltip="Android 1: 0 @ +607.9%"/>
          </p:cNvPr>
          <p:cNvSpPr/>
          <p:nvPr/>
        </p:nvSpPr>
        <p:spPr>
          <a:xfrm>
            <a:off x="9113682" y="6799851"/>
            <a:ext cx="4918" cy="29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2" name="Rectangle 2241">
            <a:hlinkClick r:id="rId4" action="ppaction://hlinksldjump" tooltip="Books: 0 @ +0.5%"/>
          </p:cNvPr>
          <p:cNvSpPr/>
          <p:nvPr/>
        </p:nvSpPr>
        <p:spPr>
          <a:xfrm>
            <a:off x="8992933" y="6768633"/>
            <a:ext cx="138367" cy="46859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3" name="Rectangle 2242">
            <a:hlinkClick r:id="rId4" action="ppaction://hlinksldjump" tooltip="iOS 4: 1 @ +15.6%"/>
          </p:cNvPr>
          <p:cNvSpPr/>
          <p:nvPr/>
        </p:nvSpPr>
        <p:spPr>
          <a:xfrm>
            <a:off x="9005633" y="6828192"/>
            <a:ext cx="20501" cy="44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4" name="Rectangle 2243">
            <a:hlinkClick r:id="rId4" action="ppaction://hlinksldjump" tooltip="Android 4: 1 @ -10.7%"/>
          </p:cNvPr>
          <p:cNvSpPr/>
          <p:nvPr/>
        </p:nvSpPr>
        <p:spPr>
          <a:xfrm>
            <a:off x="9026134" y="6828192"/>
            <a:ext cx="20455" cy="440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5" name="Rectangle 2244">
            <a:hlinkClick r:id="rId4" action="ppaction://hlinksldjump" tooltip="Android 3: 0 @ -5.3%"/>
          </p:cNvPr>
          <p:cNvSpPr/>
          <p:nvPr/>
        </p:nvSpPr>
        <p:spPr>
          <a:xfrm>
            <a:off x="9046589" y="6828192"/>
            <a:ext cx="16590" cy="4408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6" name="Rectangle 2245">
            <a:hlinkClick r:id="rId4" action="ppaction://hlinksldjump" tooltip="iOS 5: 0 @ -4.3%"/>
          </p:cNvPr>
          <p:cNvSpPr/>
          <p:nvPr/>
        </p:nvSpPr>
        <p:spPr>
          <a:xfrm>
            <a:off x="9063179" y="6828192"/>
            <a:ext cx="14424" cy="4408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7" name="Rectangle 2246">
            <a:hlinkClick r:id="rId4" action="ppaction://hlinksldjump" tooltip="iOS 3: 0 @ -9.0%"/>
          </p:cNvPr>
          <p:cNvSpPr/>
          <p:nvPr/>
        </p:nvSpPr>
        <p:spPr>
          <a:xfrm>
            <a:off x="9077602" y="6828192"/>
            <a:ext cx="12479" cy="4408"/>
          </a:xfrm>
          <a:prstGeom prst="rect">
            <a:avLst/>
          </a:prstGeom>
          <a:solidFill>
            <a:srgbClr val="FF1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8" name="Rectangle 2247">
            <a:hlinkClick r:id="rId4" action="ppaction://hlinksldjump" tooltip="Java ME: 0 @ +13.3%"/>
          </p:cNvPr>
          <p:cNvSpPr/>
          <p:nvPr/>
        </p:nvSpPr>
        <p:spPr>
          <a:xfrm>
            <a:off x="9090082" y="6828192"/>
            <a:ext cx="10647" cy="44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9" name="Rectangle 2248">
            <a:hlinkClick r:id="rId4" action="ppaction://hlinksldjump" tooltip="Windows: 0 @ +4.4%"/>
          </p:cNvPr>
          <p:cNvSpPr/>
          <p:nvPr/>
        </p:nvSpPr>
        <p:spPr>
          <a:xfrm>
            <a:off x="9100729" y="6828192"/>
            <a:ext cx="6040" cy="4408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0" name="Rectangle 2249">
            <a:hlinkClick r:id="rId4" action="ppaction://hlinksldjump" tooltip="Black berry: 0 @ -9.2%"/>
          </p:cNvPr>
          <p:cNvSpPr/>
          <p:nvPr/>
        </p:nvSpPr>
        <p:spPr>
          <a:xfrm>
            <a:off x="9106769" y="6828192"/>
            <a:ext cx="4859" cy="4408"/>
          </a:xfrm>
          <a:prstGeom prst="rect">
            <a:avLst/>
          </a:prstGeom>
          <a:solidFill>
            <a:srgbClr val="FF1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1" name="Rectangle 2250">
            <a:hlinkClick r:id="rId4" action="ppaction://hlinksldjump" tooltip="Android 2: 0 @ -16.1%"/>
          </p:cNvPr>
          <p:cNvSpPr/>
          <p:nvPr/>
        </p:nvSpPr>
        <p:spPr>
          <a:xfrm>
            <a:off x="9111628" y="6828192"/>
            <a:ext cx="6972" cy="255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2" name="Rectangle 2251">
            <a:hlinkClick r:id="rId4" action="ppaction://hlinksldjump" tooltip="Symbian: 0 @ -29.2%"/>
          </p:cNvPr>
          <p:cNvSpPr/>
          <p:nvPr/>
        </p:nvSpPr>
        <p:spPr>
          <a:xfrm>
            <a:off x="9111628" y="6830746"/>
            <a:ext cx="5532" cy="185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3" name="Rectangle 2252">
            <a:hlinkClick r:id="rId4" action="ppaction://hlinksldjump" tooltip="Other: 0 @ +inf%"/>
          </p:cNvPr>
          <p:cNvSpPr/>
          <p:nvPr/>
        </p:nvSpPr>
        <p:spPr>
          <a:xfrm>
            <a:off x="9117159" y="6830746"/>
            <a:ext cx="1441" cy="13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4" name="Rectangle 2253">
            <a:hlinkClick r:id="rId4" action="ppaction://hlinksldjump" tooltip="Android 1: 0 @ -88.7%"/>
          </p:cNvPr>
          <p:cNvSpPr/>
          <p:nvPr/>
        </p:nvSpPr>
        <p:spPr>
          <a:xfrm>
            <a:off x="9117159" y="6832098"/>
            <a:ext cx="1441" cy="50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5" name="Rectangle 2254">
            <a:hlinkClick r:id="rId4" action="ppaction://hlinksldjump" tooltip="News: 0 @ -3.5%"/>
          </p:cNvPr>
          <p:cNvSpPr/>
          <p:nvPr/>
        </p:nvSpPr>
        <p:spPr>
          <a:xfrm>
            <a:off x="8992933" y="6815492"/>
            <a:ext cx="138367" cy="29808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6" name="Rectangle 2255">
            <a:hlinkClick r:id="rId4" action="ppaction://hlinksldjump" tooltip="Picky: 4 @ +1.7%"/>
          </p:cNvPr>
          <p:cNvSpPr/>
          <p:nvPr/>
        </p:nvSpPr>
        <p:spPr>
          <a:xfrm>
            <a:off x="6797115" y="6376812"/>
            <a:ext cx="2346885" cy="481188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Picky</a:t>
            </a:r>
            <a:endParaRPr lang="en-US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86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2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1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4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7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0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3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7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0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4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3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6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9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2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5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8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1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7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5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0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3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9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2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5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8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6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1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6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2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5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8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1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4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7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0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7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3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7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6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9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2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5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8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1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4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8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7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8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0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8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3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7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0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3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6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9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9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2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9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5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9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8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1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4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7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0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3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10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6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0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9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1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2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8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1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2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5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1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1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4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1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7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0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3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6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9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2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2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2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5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2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8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2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1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7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0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3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3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3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6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3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7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3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0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3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3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3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6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9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2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5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4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8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4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1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4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4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7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4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0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4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3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6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9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5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5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5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5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8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5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1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5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5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5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1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6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4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6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7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6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0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6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3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6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6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6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9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6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2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6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5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7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8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7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1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7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4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7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7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7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0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7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3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7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6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7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7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8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0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8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3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8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6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8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9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8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2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8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5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8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8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8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1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9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4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7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9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0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9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3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9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6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9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9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9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2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9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5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20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8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20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1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20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2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20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5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20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8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20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1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20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4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20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7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2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0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21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3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21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6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2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9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21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2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21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5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8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2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1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2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4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7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0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2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42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2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55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56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72" grpId="0" animBg="1"/>
      <p:bldP spid="285" grpId="0" animBg="1"/>
      <p:bldP spid="298" grpId="0" animBg="1"/>
      <p:bldP spid="311" grpId="0" animBg="1"/>
      <p:bldP spid="324" grpId="0" animBg="1"/>
      <p:bldP spid="337" grpId="0" animBg="1"/>
      <p:bldP spid="350" grpId="0" animBg="1"/>
      <p:bldP spid="363" grpId="0" animBg="1"/>
      <p:bldP spid="376" grpId="0" animBg="1"/>
      <p:bldP spid="377" grpId="0" animBg="1"/>
      <p:bldP spid="390" grpId="0" animBg="1"/>
      <p:bldP spid="403" grpId="0" animBg="1"/>
      <p:bldP spid="416" grpId="0" animBg="1"/>
      <p:bldP spid="429" grpId="0" animBg="1"/>
      <p:bldP spid="442" grpId="0" animBg="1"/>
      <p:bldP spid="455" grpId="0" animBg="1"/>
      <p:bldP spid="468" grpId="0" animBg="1"/>
      <p:bldP spid="481" grpId="0" animBg="1"/>
      <p:bldP spid="494" grpId="0" animBg="1"/>
      <p:bldP spid="507" grpId="0" animBg="1"/>
      <p:bldP spid="520" grpId="0" animBg="1"/>
      <p:bldP spid="533" grpId="0" animBg="1"/>
      <p:bldP spid="546" grpId="0" animBg="1"/>
      <p:bldP spid="559" grpId="0" animBg="1"/>
      <p:bldP spid="572" grpId="0" animBg="1"/>
      <p:bldP spid="585" grpId="0" animBg="1"/>
      <p:bldP spid="598" grpId="0" animBg="1"/>
      <p:bldP spid="611" grpId="0" animBg="1"/>
      <p:bldP spid="612" grpId="0" animBg="1"/>
      <p:bldP spid="625" grpId="0" animBg="1"/>
      <p:bldP spid="638" grpId="0" animBg="1"/>
      <p:bldP spid="651" grpId="0" animBg="1"/>
      <p:bldP spid="664" grpId="0" animBg="1"/>
      <p:bldP spid="677" grpId="0" animBg="1"/>
      <p:bldP spid="690" grpId="0" animBg="1"/>
      <p:bldP spid="703" grpId="0" animBg="1"/>
      <p:bldP spid="716" grpId="0" animBg="1"/>
      <p:bldP spid="729" grpId="0" animBg="1"/>
      <p:bldP spid="742" grpId="0" animBg="1"/>
      <p:bldP spid="755" grpId="0" animBg="1"/>
      <p:bldP spid="768" grpId="0" animBg="1"/>
      <p:bldP spid="781" grpId="0" animBg="1"/>
      <p:bldP spid="794" grpId="0" animBg="1"/>
      <p:bldP spid="807" grpId="0" animBg="1"/>
      <p:bldP spid="820" grpId="0" animBg="1"/>
      <p:bldP spid="833" grpId="0" animBg="1"/>
      <p:bldP spid="846" grpId="0" animBg="1"/>
      <p:bldP spid="847" grpId="0" animBg="1"/>
      <p:bldP spid="860" grpId="0" animBg="1"/>
      <p:bldP spid="873" grpId="0" animBg="1"/>
      <p:bldP spid="886" grpId="0" animBg="1"/>
      <p:bldP spid="899" grpId="0" animBg="1"/>
      <p:bldP spid="912" grpId="0" animBg="1"/>
      <p:bldP spid="925" grpId="0" animBg="1"/>
      <p:bldP spid="938" grpId="0" animBg="1"/>
      <p:bldP spid="951" grpId="0" animBg="1"/>
      <p:bldP spid="964" grpId="0" animBg="1"/>
      <p:bldP spid="977" grpId="0" animBg="1"/>
      <p:bldP spid="990" grpId="0" animBg="1"/>
      <p:bldP spid="1003" grpId="0" animBg="1"/>
      <p:bldP spid="1016" grpId="0" animBg="1"/>
      <p:bldP spid="1029" grpId="0" animBg="1"/>
      <p:bldP spid="1042" grpId="0" animBg="1"/>
      <p:bldP spid="1055" grpId="0" animBg="1"/>
      <p:bldP spid="1068" grpId="0" animBg="1"/>
      <p:bldP spid="1081" grpId="0" animBg="1"/>
      <p:bldP spid="1082" grpId="0" animBg="1"/>
      <p:bldP spid="1095" grpId="0" animBg="1"/>
      <p:bldP spid="1108" grpId="0" animBg="1"/>
      <p:bldP spid="1121" grpId="0" animBg="1"/>
      <p:bldP spid="1134" grpId="0" animBg="1"/>
      <p:bldP spid="1147" grpId="0" animBg="1"/>
      <p:bldP spid="1160" grpId="0" animBg="1"/>
      <p:bldP spid="1173" grpId="0" animBg="1"/>
      <p:bldP spid="1186" grpId="0" animBg="1"/>
      <p:bldP spid="1199" grpId="0" animBg="1"/>
      <p:bldP spid="1212" grpId="0" animBg="1"/>
      <p:bldP spid="1225" grpId="0" animBg="1"/>
      <p:bldP spid="1238" grpId="0" animBg="1"/>
      <p:bldP spid="1251" grpId="0" animBg="1"/>
      <p:bldP spid="1264" grpId="0" animBg="1"/>
      <p:bldP spid="1277" grpId="0" animBg="1"/>
      <p:bldP spid="1290" grpId="0" animBg="1"/>
      <p:bldP spid="1303" grpId="0" animBg="1"/>
      <p:bldP spid="1316" grpId="0" animBg="1"/>
      <p:bldP spid="1317" grpId="0" animBg="1"/>
      <p:bldP spid="1330" grpId="0" animBg="1"/>
      <p:bldP spid="1343" grpId="0" animBg="1"/>
      <p:bldP spid="1356" grpId="0" animBg="1"/>
      <p:bldP spid="1369" grpId="0" animBg="1"/>
      <p:bldP spid="1382" grpId="0" animBg="1"/>
      <p:bldP spid="1395" grpId="0" animBg="1"/>
      <p:bldP spid="1408" grpId="0" animBg="1"/>
      <p:bldP spid="1421" grpId="0" animBg="1"/>
      <p:bldP spid="1434" grpId="0" animBg="1"/>
      <p:bldP spid="1447" grpId="0" animBg="1"/>
      <p:bldP spid="1460" grpId="0" animBg="1"/>
      <p:bldP spid="1473" grpId="0" animBg="1"/>
      <p:bldP spid="1486" grpId="0" animBg="1"/>
      <p:bldP spid="1499" grpId="0" animBg="1"/>
      <p:bldP spid="1512" grpId="0" animBg="1"/>
      <p:bldP spid="1525" grpId="0" animBg="1"/>
      <p:bldP spid="1538" grpId="0" animBg="1"/>
      <p:bldP spid="1551" grpId="0" animBg="1"/>
      <p:bldP spid="1552" grpId="0" animBg="1"/>
      <p:bldP spid="1565" grpId="0" animBg="1"/>
      <p:bldP spid="1578" grpId="0" animBg="1"/>
      <p:bldP spid="1591" grpId="0" animBg="1"/>
      <p:bldP spid="1604" grpId="0" animBg="1"/>
      <p:bldP spid="1617" grpId="0" animBg="1"/>
      <p:bldP spid="1630" grpId="0" animBg="1"/>
      <p:bldP spid="1643" grpId="0" animBg="1"/>
      <p:bldP spid="1656" grpId="0" animBg="1"/>
      <p:bldP spid="1669" grpId="0" animBg="1"/>
      <p:bldP spid="1682" grpId="0" animBg="1"/>
      <p:bldP spid="1695" grpId="0" animBg="1"/>
      <p:bldP spid="1708" grpId="0" animBg="1"/>
      <p:bldP spid="1721" grpId="0" animBg="1"/>
      <p:bldP spid="1734" grpId="0" animBg="1"/>
      <p:bldP spid="1747" grpId="0" animBg="1"/>
      <p:bldP spid="1760" grpId="0" animBg="1"/>
      <p:bldP spid="1773" grpId="0" animBg="1"/>
      <p:bldP spid="1786" grpId="0" animBg="1"/>
      <p:bldP spid="1787" grpId="0" animBg="1"/>
      <p:bldP spid="1800" grpId="0" animBg="1"/>
      <p:bldP spid="1813" grpId="0" animBg="1"/>
      <p:bldP spid="1826" grpId="0" animBg="1"/>
      <p:bldP spid="1839" grpId="0" animBg="1"/>
      <p:bldP spid="1852" grpId="0" animBg="1"/>
      <p:bldP spid="1865" grpId="0" animBg="1"/>
      <p:bldP spid="1878" grpId="0" animBg="1"/>
      <p:bldP spid="1891" grpId="0" animBg="1"/>
      <p:bldP spid="1904" grpId="0" animBg="1"/>
      <p:bldP spid="1917" grpId="0" animBg="1"/>
      <p:bldP spid="1930" grpId="0" animBg="1"/>
      <p:bldP spid="1943" grpId="0" animBg="1"/>
      <p:bldP spid="1956" grpId="0" animBg="1"/>
      <p:bldP spid="1969" grpId="0" animBg="1"/>
      <p:bldP spid="1982" grpId="0" animBg="1"/>
      <p:bldP spid="1995" grpId="0" animBg="1"/>
      <p:bldP spid="2008" grpId="0" animBg="1"/>
      <p:bldP spid="2021" grpId="0" animBg="1"/>
      <p:bldP spid="2022" grpId="0" animBg="1"/>
      <p:bldP spid="2035" grpId="0" animBg="1"/>
      <p:bldP spid="2048" grpId="0" animBg="1"/>
      <p:bldP spid="2061" grpId="0" animBg="1"/>
      <p:bldP spid="2074" grpId="0" animBg="1"/>
      <p:bldP spid="2087" grpId="0" animBg="1"/>
      <p:bldP spid="2100" grpId="0" animBg="1"/>
      <p:bldP spid="2113" grpId="0" animBg="1"/>
      <p:bldP spid="2126" grpId="0" animBg="1"/>
      <p:bldP spid="2139" grpId="0" animBg="1"/>
      <p:bldP spid="2152" grpId="0" animBg="1"/>
      <p:bldP spid="2165" grpId="0" animBg="1"/>
      <p:bldP spid="2178" grpId="0" animBg="1"/>
      <p:bldP spid="2191" grpId="0" animBg="1"/>
      <p:bldP spid="2204" grpId="0" animBg="1"/>
      <p:bldP spid="2217" grpId="0" animBg="1"/>
      <p:bldP spid="2230" grpId="0" animBg="1"/>
      <p:bldP spid="2242" grpId="0" animBg="1"/>
      <p:bldP spid="2255" grpId="0" animBg="1"/>
      <p:bldP spid="225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Week: 29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181K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E6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+9.7%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€179K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E6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€0.99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4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4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4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4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4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4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4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4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4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4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4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4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4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4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4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4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4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4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4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4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4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4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4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4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4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4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4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4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4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4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4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4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4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4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4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4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4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4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4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4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4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4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4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4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4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4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4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4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4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4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4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4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4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4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4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4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4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4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5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6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7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4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4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4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4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4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4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4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4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8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4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4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9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4" action="ppaction://hlinksldjump" tooltip="iOS 4: 357 @ +31.2%"/>
          </p:cNvPr>
          <p:cNvSpPr/>
          <p:nvPr/>
        </p:nvSpPr>
        <p:spPr>
          <a:xfrm>
            <a:off x="25400" y="1803400"/>
            <a:ext cx="857376" cy="5069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4" action="ppaction://hlinksldjump" tooltip="Android 4: 295 @ +15.5%"/>
          </p:cNvPr>
          <p:cNvSpPr/>
          <p:nvPr/>
        </p:nvSpPr>
        <p:spPr>
          <a:xfrm>
            <a:off x="25400" y="2310324"/>
            <a:ext cx="857376" cy="418878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4" action="ppaction://hlinksldjump" tooltip="Android 3: 291 @ +18.6%"/>
          </p:cNvPr>
          <p:cNvSpPr/>
          <p:nvPr/>
        </p:nvSpPr>
        <p:spPr>
          <a:xfrm>
            <a:off x="882776" y="1803400"/>
            <a:ext cx="880050" cy="402904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4" action="ppaction://hlinksldjump" tooltip="iOS 5: 245 @ +8.7%"/>
          </p:cNvPr>
          <p:cNvSpPr/>
          <p:nvPr/>
        </p:nvSpPr>
        <p:spPr>
          <a:xfrm>
            <a:off x="1762826" y="1803400"/>
            <a:ext cx="738890" cy="402904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4" action="ppaction://hlinksldjump" tooltip="iOS 3: 169 @ +11.4%"/>
          </p:cNvPr>
          <p:cNvSpPr/>
          <p:nvPr/>
        </p:nvSpPr>
        <p:spPr>
          <a:xfrm>
            <a:off x="882776" y="2206304"/>
            <a:ext cx="778700" cy="264886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4" action="ppaction://hlinksldjump" tooltip="Java ME: 165 @ +4.2%"/>
          </p:cNvPr>
          <p:cNvSpPr/>
          <p:nvPr/>
        </p:nvSpPr>
        <p:spPr>
          <a:xfrm>
            <a:off x="882776" y="2471190"/>
            <a:ext cx="778700" cy="258013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4" action="ppaction://hlinksldjump" tooltip="Windows: 141 @ +62.0%"/>
          </p:cNvPr>
          <p:cNvSpPr/>
          <p:nvPr/>
        </p:nvSpPr>
        <p:spPr>
          <a:xfrm>
            <a:off x="1661476" y="2206304"/>
            <a:ext cx="505197" cy="3390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4" action="ppaction://hlinksldjump" tooltip="Android 2: 93 @ -0.3%"/>
          </p:cNvPr>
          <p:cNvSpPr/>
          <p:nvPr/>
        </p:nvSpPr>
        <p:spPr>
          <a:xfrm>
            <a:off x="2166673" y="2206304"/>
            <a:ext cx="335043" cy="339095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4" action="ppaction://hlinksldjump" tooltip="Black berry: 66 @ -7.4%"/>
          </p:cNvPr>
          <p:cNvSpPr/>
          <p:nvPr/>
        </p:nvSpPr>
        <p:spPr>
          <a:xfrm>
            <a:off x="1661476" y="2545399"/>
            <a:ext cx="434157" cy="183804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4" action="ppaction://hlinksldjump" tooltip="Symbian: 41 @ +19.0%"/>
          </p:cNvPr>
          <p:cNvSpPr/>
          <p:nvPr/>
        </p:nvSpPr>
        <p:spPr>
          <a:xfrm>
            <a:off x="2095633" y="2545399"/>
            <a:ext cx="269586" cy="183804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>
            <a:hlinkClick r:id="rId4" action="ppaction://hlinksldjump" tooltip="Android 1: 15 @ +39.6%"/>
          </p:cNvPr>
          <p:cNvSpPr/>
          <p:nvPr/>
        </p:nvSpPr>
        <p:spPr>
          <a:xfrm>
            <a:off x="2365219" y="2545399"/>
            <a:ext cx="136497" cy="1375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4" action="ppaction://hlinksldjump" tooltip="Other: 5 @ -11.5%"/>
          </p:cNvPr>
          <p:cNvSpPr/>
          <p:nvPr/>
        </p:nvSpPr>
        <p:spPr>
          <a:xfrm>
            <a:off x="2365219" y="2682945"/>
            <a:ext cx="136497" cy="46257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>
            <a:hlinkClick r:id="rId4" action="ppaction://hlinksldjump" tooltip="Games: 157 @ +16.9%"/>
          </p:cNvPr>
          <p:cNvSpPr/>
          <p:nvPr/>
        </p:nvSpPr>
        <p:spPr>
          <a:xfrm>
            <a:off x="12700" y="1790700"/>
            <a:ext cx="2501716" cy="951202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4" action="ppaction://hlinksldjump" tooltip="Android 4: 295 @ +54.5%"/>
          </p:cNvPr>
          <p:cNvSpPr/>
          <p:nvPr/>
        </p:nvSpPr>
        <p:spPr>
          <a:xfrm>
            <a:off x="25400" y="2754603"/>
            <a:ext cx="878067" cy="4064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4" action="ppaction://hlinksldjump" tooltip="iOS 5: 246 @ +18.3%"/>
          </p:cNvPr>
          <p:cNvSpPr/>
          <p:nvPr/>
        </p:nvSpPr>
        <p:spPr>
          <a:xfrm>
            <a:off x="25400" y="3161057"/>
            <a:ext cx="878067" cy="338706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4" action="ppaction://hlinksldjump" tooltip="Java ME: 186 @ +33.1%"/>
          </p:cNvPr>
          <p:cNvSpPr/>
          <p:nvPr/>
        </p:nvSpPr>
        <p:spPr>
          <a:xfrm>
            <a:off x="903467" y="2754603"/>
            <a:ext cx="602171" cy="3736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4" action="ppaction://hlinksldjump" tooltip="Android 3: 185 @ -2.2%"/>
          </p:cNvPr>
          <p:cNvSpPr/>
          <p:nvPr/>
        </p:nvSpPr>
        <p:spPr>
          <a:xfrm>
            <a:off x="903467" y="3128268"/>
            <a:ext cx="602171" cy="37149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4" action="ppaction://hlinksldjump" tooltip="iOS 3: 184 @ +41.8%"/>
          </p:cNvPr>
          <p:cNvSpPr/>
          <p:nvPr/>
        </p:nvSpPr>
        <p:spPr>
          <a:xfrm>
            <a:off x="1505638" y="2754603"/>
            <a:ext cx="516675" cy="4310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4" action="ppaction://hlinksldjump" tooltip="iOS 4: 171 @ -25.7%"/>
          </p:cNvPr>
          <p:cNvSpPr/>
          <p:nvPr/>
        </p:nvSpPr>
        <p:spPr>
          <a:xfrm>
            <a:off x="2022313" y="2754603"/>
            <a:ext cx="479403" cy="431034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4" action="ppaction://hlinksldjump" tooltip="Android 2: 96 @ +18.8%"/>
          </p:cNvPr>
          <p:cNvSpPr/>
          <p:nvPr/>
        </p:nvSpPr>
        <p:spPr>
          <a:xfrm>
            <a:off x="1505638" y="3185637"/>
            <a:ext cx="370744" cy="314126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4" action="ppaction://hlinksldjump" tooltip="Windows: 74 @ -5.6%"/>
          </p:cNvPr>
          <p:cNvSpPr/>
          <p:nvPr/>
        </p:nvSpPr>
        <p:spPr>
          <a:xfrm>
            <a:off x="1876382" y="3185637"/>
            <a:ext cx="387075" cy="232599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4" action="ppaction://hlinksldjump" tooltip="Black berry: 46 @ -14.5%"/>
          </p:cNvPr>
          <p:cNvSpPr/>
          <p:nvPr/>
        </p:nvSpPr>
        <p:spPr>
          <a:xfrm>
            <a:off x="2263457" y="3185637"/>
            <a:ext cx="238259" cy="232599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Rectangle 164">
            <a:hlinkClick r:id="rId4" action="ppaction://hlinksldjump" tooltip="Symbian: 27 @ -23.9%"/>
          </p:cNvPr>
          <p:cNvSpPr/>
          <p:nvPr/>
        </p:nvSpPr>
        <p:spPr>
          <a:xfrm>
            <a:off x="1876382" y="3418236"/>
            <a:ext cx="405854" cy="81527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6" name="Rectangle 165">
            <a:hlinkClick r:id="rId4" action="ppaction://hlinksldjump" tooltip="Android 1: 8 @ +14.7%"/>
          </p:cNvPr>
          <p:cNvSpPr/>
          <p:nvPr/>
        </p:nvSpPr>
        <p:spPr>
          <a:xfrm>
            <a:off x="2282236" y="3418236"/>
            <a:ext cx="117323" cy="81527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ectangle 166">
            <a:hlinkClick r:id="rId4" action="ppaction://hlinksldjump" tooltip="Other: 7 @ +57.1%"/>
          </p:cNvPr>
          <p:cNvSpPr/>
          <p:nvPr/>
        </p:nvSpPr>
        <p:spPr>
          <a:xfrm>
            <a:off x="2399559" y="3418236"/>
            <a:ext cx="102157" cy="815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4" action="ppaction://hlinksldjump" tooltip="Education: 127 @ +13.1%"/>
          </p:cNvPr>
          <p:cNvSpPr/>
          <p:nvPr/>
        </p:nvSpPr>
        <p:spPr>
          <a:xfrm>
            <a:off x="12700" y="2741903"/>
            <a:ext cx="2501716" cy="770560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4" action="ppaction://hlinksldjump" tooltip="Android 4: 179 @ +16.2%"/>
          </p:cNvPr>
          <p:cNvSpPr/>
          <p:nvPr/>
        </p:nvSpPr>
        <p:spPr>
          <a:xfrm>
            <a:off x="25400" y="3525163"/>
            <a:ext cx="765431" cy="279602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4" action="ppaction://hlinksldjump" tooltip="Java ME: 175 @ +89.0%"/>
          </p:cNvPr>
          <p:cNvSpPr/>
          <p:nvPr/>
        </p:nvSpPr>
        <p:spPr>
          <a:xfrm>
            <a:off x="25400" y="3804765"/>
            <a:ext cx="765431" cy="2736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4" action="ppaction://hlinksldjump" tooltip="iOS 4: 173 @ +2.1%"/>
          </p:cNvPr>
          <p:cNvSpPr/>
          <p:nvPr/>
        </p:nvSpPr>
        <p:spPr>
          <a:xfrm>
            <a:off x="790831" y="3525163"/>
            <a:ext cx="717249" cy="288730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4" action="ppaction://hlinksldjump" tooltip="iOS 5: 159 @ +41.5%"/>
          </p:cNvPr>
          <p:cNvSpPr/>
          <p:nvPr/>
        </p:nvSpPr>
        <p:spPr>
          <a:xfrm>
            <a:off x="790831" y="3813893"/>
            <a:ext cx="717249" cy="2644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4" action="ppaction://hlinksldjump" tooltip="Android 3: 135 @ -21.0%"/>
          </p:cNvPr>
          <p:cNvSpPr/>
          <p:nvPr/>
        </p:nvSpPr>
        <p:spPr>
          <a:xfrm>
            <a:off x="1508080" y="3525163"/>
            <a:ext cx="574065" cy="280240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4" action="ppaction://hlinksldjump" tooltip="iOS 3: 98 @ -6.9%"/>
          </p:cNvPr>
          <p:cNvSpPr/>
          <p:nvPr/>
        </p:nvSpPr>
        <p:spPr>
          <a:xfrm>
            <a:off x="2082145" y="3525163"/>
            <a:ext cx="419571" cy="28024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5" name="Rectangle 174">
            <a:hlinkClick r:id="rId4" action="ppaction://hlinksldjump" tooltip="Windows: 73 @ +21.7%"/>
          </p:cNvPr>
          <p:cNvSpPr/>
          <p:nvPr/>
        </p:nvSpPr>
        <p:spPr>
          <a:xfrm>
            <a:off x="1508080" y="3805402"/>
            <a:ext cx="320816" cy="272989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6" name="Rectangle 175">
            <a:hlinkClick r:id="rId4" action="ppaction://hlinksldjump" tooltip="Android 2: 63 @ +8.9%"/>
          </p:cNvPr>
          <p:cNvSpPr/>
          <p:nvPr/>
        </p:nvSpPr>
        <p:spPr>
          <a:xfrm>
            <a:off x="1828896" y="3805402"/>
            <a:ext cx="497528" cy="151476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7" name="Rectangle 176">
            <a:hlinkClick r:id="rId4" action="ppaction://hlinksldjump" tooltip="Black berry: 51 @ +19.7%"/>
          </p:cNvPr>
          <p:cNvSpPr/>
          <p:nvPr/>
        </p:nvSpPr>
        <p:spPr>
          <a:xfrm>
            <a:off x="1828896" y="3956878"/>
            <a:ext cx="497528" cy="121513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" name="Rectangle 177">
            <a:hlinkClick r:id="rId4" action="ppaction://hlinksldjump" tooltip="Symbian: 32 @ +26.1%"/>
          </p:cNvPr>
          <p:cNvSpPr/>
          <p:nvPr/>
        </p:nvSpPr>
        <p:spPr>
          <a:xfrm>
            <a:off x="2326424" y="3805402"/>
            <a:ext cx="175292" cy="215266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4" action="ppaction://hlinksldjump" tooltip="Android 1: 5 @ -18.5%"/>
          </p:cNvPr>
          <p:cNvSpPr/>
          <p:nvPr/>
        </p:nvSpPr>
        <p:spPr>
          <a:xfrm>
            <a:off x="2326424" y="4020668"/>
            <a:ext cx="109474" cy="57723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4" action="ppaction://hlinksldjump" tooltip="Other: 3 @ +13.6%"/>
          </p:cNvPr>
          <p:cNvSpPr/>
          <p:nvPr/>
        </p:nvSpPr>
        <p:spPr>
          <a:xfrm>
            <a:off x="2435898" y="4020668"/>
            <a:ext cx="65818" cy="57723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4" action="ppaction://hlinksldjump" tooltip="Tools: 95 @ +14.7%"/>
          </p:cNvPr>
          <p:cNvSpPr/>
          <p:nvPr/>
        </p:nvSpPr>
        <p:spPr>
          <a:xfrm>
            <a:off x="12700" y="3512463"/>
            <a:ext cx="2501716" cy="578628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4" action="ppaction://hlinksldjump" tooltip="Android 4: 153 @ +9.5%"/>
          </p:cNvPr>
          <p:cNvSpPr/>
          <p:nvPr/>
        </p:nvSpPr>
        <p:spPr>
          <a:xfrm>
            <a:off x="2527116" y="1803400"/>
            <a:ext cx="655316" cy="280772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4" action="ppaction://hlinksldjump" tooltip="iOS 4: 148 @ +29.8%"/>
          </p:cNvPr>
          <p:cNvSpPr/>
          <p:nvPr/>
        </p:nvSpPr>
        <p:spPr>
          <a:xfrm>
            <a:off x="3182432" y="1803400"/>
            <a:ext cx="631932" cy="280772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4" action="ppaction://hlinksldjump" tooltip="iOS 5: 123 @ +10.6%"/>
          </p:cNvPr>
          <p:cNvSpPr/>
          <p:nvPr/>
        </p:nvSpPr>
        <p:spPr>
          <a:xfrm>
            <a:off x="2527116" y="2084172"/>
            <a:ext cx="511472" cy="290064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4" action="ppaction://hlinksldjump" tooltip="Android 3: 104 @ -22.5%"/>
          </p:cNvPr>
          <p:cNvSpPr/>
          <p:nvPr/>
        </p:nvSpPr>
        <p:spPr>
          <a:xfrm>
            <a:off x="2527116" y="2374236"/>
            <a:ext cx="511472" cy="244753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4" action="ppaction://hlinksldjump" tooltip="iOS 3: 89 @ +13.1%"/>
          </p:cNvPr>
          <p:cNvSpPr/>
          <p:nvPr/>
        </p:nvSpPr>
        <p:spPr>
          <a:xfrm>
            <a:off x="3038588" y="2084172"/>
            <a:ext cx="405168" cy="263566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4" action="ppaction://hlinksldjump" tooltip="Java ME: 81 @ +2.3%"/>
          </p:cNvPr>
          <p:cNvSpPr/>
          <p:nvPr/>
        </p:nvSpPr>
        <p:spPr>
          <a:xfrm>
            <a:off x="3443756" y="2084172"/>
            <a:ext cx="370608" cy="263566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8" name="Rectangle 187">
            <a:hlinkClick r:id="rId4" action="ppaction://hlinksldjump" tooltip="Windows: 61 @ +17.4%"/>
          </p:cNvPr>
          <p:cNvSpPr/>
          <p:nvPr/>
        </p:nvSpPr>
        <p:spPr>
          <a:xfrm>
            <a:off x="3038588" y="2347738"/>
            <a:ext cx="472892" cy="154033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4" action="ppaction://hlinksldjump" tooltip="Android 2: 46 @ -1.1%"/>
          </p:cNvPr>
          <p:cNvSpPr/>
          <p:nvPr/>
        </p:nvSpPr>
        <p:spPr>
          <a:xfrm>
            <a:off x="3038588" y="2501771"/>
            <a:ext cx="472892" cy="117218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0" name="Rectangle 189">
            <a:hlinkClick r:id="rId4" action="ppaction://hlinksldjump" tooltip="Black berry: 35 @ -2.2%"/>
          </p:cNvPr>
          <p:cNvSpPr/>
          <p:nvPr/>
        </p:nvSpPr>
        <p:spPr>
          <a:xfrm>
            <a:off x="3511480" y="2347738"/>
            <a:ext cx="302883" cy="137494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>
            <a:hlinkClick r:id="rId4" action="ppaction://hlinksldjump" tooltip="Symbian: 24 @ +24.4%"/>
          </p:cNvPr>
          <p:cNvSpPr/>
          <p:nvPr/>
        </p:nvSpPr>
        <p:spPr>
          <a:xfrm>
            <a:off x="3511480" y="2485232"/>
            <a:ext cx="217682" cy="133757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4" action="ppaction://hlinksldjump" tooltip="Android 1: 6 @ +3.2%"/>
          </p:cNvPr>
          <p:cNvSpPr/>
          <p:nvPr/>
        </p:nvSpPr>
        <p:spPr>
          <a:xfrm>
            <a:off x="3729162" y="2485232"/>
            <a:ext cx="85202" cy="86923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4" action="ppaction://hlinksldjump" tooltip="Other: 3 @ +16.0%"/>
          </p:cNvPr>
          <p:cNvSpPr/>
          <p:nvPr/>
        </p:nvSpPr>
        <p:spPr>
          <a:xfrm>
            <a:off x="3729162" y="2572155"/>
            <a:ext cx="85202" cy="46834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4" action="ppaction://hlinksldjump" tooltip="Music + Video: 73 @ +6.6%"/>
          </p:cNvPr>
          <p:cNvSpPr/>
          <p:nvPr/>
        </p:nvSpPr>
        <p:spPr>
          <a:xfrm>
            <a:off x="2514416" y="1790700"/>
            <a:ext cx="1312648" cy="840989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4" action="ppaction://hlinksldjump" tooltip="iOS 4: 136 @ +31.7%"/>
          </p:cNvPr>
          <p:cNvSpPr/>
          <p:nvPr/>
        </p:nvSpPr>
        <p:spPr>
          <a:xfrm>
            <a:off x="3839764" y="1803400"/>
            <a:ext cx="621675" cy="2615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4" action="ppaction://hlinksldjump" tooltip="Android 4: 101 @ -9.3%"/>
          </p:cNvPr>
          <p:cNvSpPr/>
          <p:nvPr/>
        </p:nvSpPr>
        <p:spPr>
          <a:xfrm>
            <a:off x="4461439" y="1803400"/>
            <a:ext cx="460536" cy="261578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4" action="ppaction://hlinksldjump" tooltip="iOS 3: 99 @ +75.1%"/>
          </p:cNvPr>
          <p:cNvSpPr/>
          <p:nvPr/>
        </p:nvSpPr>
        <p:spPr>
          <a:xfrm>
            <a:off x="3839764" y="2064978"/>
            <a:ext cx="578317" cy="2048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4" action="ppaction://hlinksldjump" tooltip="iOS 5: 86 @ -16.1%"/>
          </p:cNvPr>
          <p:cNvSpPr/>
          <p:nvPr/>
        </p:nvSpPr>
        <p:spPr>
          <a:xfrm>
            <a:off x="4418081" y="2064978"/>
            <a:ext cx="503894" cy="204885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4" action="ppaction://hlinksldjump" tooltip="Java ME: 86 @ +39.3%"/>
          </p:cNvPr>
          <p:cNvSpPr/>
          <p:nvPr/>
        </p:nvSpPr>
        <p:spPr>
          <a:xfrm>
            <a:off x="3839764" y="2269863"/>
            <a:ext cx="576547" cy="1786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0" name="Rectangle 199">
            <a:hlinkClick r:id="rId4" action="ppaction://hlinksldjump" tooltip="Android 3: 82 @ -17.5%"/>
          </p:cNvPr>
          <p:cNvSpPr/>
          <p:nvPr/>
        </p:nvSpPr>
        <p:spPr>
          <a:xfrm>
            <a:off x="3839764" y="2448498"/>
            <a:ext cx="576547" cy="170491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1" name="Rectangle 200">
            <a:hlinkClick r:id="rId4" action="ppaction://hlinksldjump" tooltip="Windows: 54 @ +54.7%"/>
          </p:cNvPr>
          <p:cNvSpPr/>
          <p:nvPr/>
        </p:nvSpPr>
        <p:spPr>
          <a:xfrm>
            <a:off x="4416311" y="2269863"/>
            <a:ext cx="315547" cy="2055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 201">
            <a:hlinkClick r:id="rId4" action="ppaction://hlinksldjump" tooltip="Android 2: 33 @ -24.4%"/>
          </p:cNvPr>
          <p:cNvSpPr/>
          <p:nvPr/>
        </p:nvSpPr>
        <p:spPr>
          <a:xfrm>
            <a:off x="4731858" y="2269863"/>
            <a:ext cx="190117" cy="205581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 202">
            <a:hlinkClick r:id="rId4" action="ppaction://hlinksldjump" tooltip="Black berry: 30 @ +10.4%"/>
          </p:cNvPr>
          <p:cNvSpPr/>
          <p:nvPr/>
        </p:nvSpPr>
        <p:spPr>
          <a:xfrm>
            <a:off x="4416311" y="2475444"/>
            <a:ext cx="251773" cy="143545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4" action="ppaction://hlinksldjump" tooltip="Symbian: 23 @ +44.1%"/>
          </p:cNvPr>
          <p:cNvSpPr/>
          <p:nvPr/>
        </p:nvSpPr>
        <p:spPr>
          <a:xfrm>
            <a:off x="4668084" y="2475444"/>
            <a:ext cx="253891" cy="1063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4" action="ppaction://hlinksldjump" tooltip="Android 1: 6 @ +25.6%"/>
          </p:cNvPr>
          <p:cNvSpPr/>
          <p:nvPr/>
        </p:nvSpPr>
        <p:spPr>
          <a:xfrm>
            <a:off x="4668084" y="2581786"/>
            <a:ext cx="179589" cy="37203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4" action="ppaction://hlinksldjump" tooltip="Other: 2 @ -9.6%"/>
          </p:cNvPr>
          <p:cNvSpPr/>
          <p:nvPr/>
        </p:nvSpPr>
        <p:spPr>
          <a:xfrm>
            <a:off x="4847673" y="2581786"/>
            <a:ext cx="74302" cy="37203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4" action="ppaction://hlinksldjump" tooltip="Photo: 61 @ +11.2%"/>
          </p:cNvPr>
          <p:cNvSpPr/>
          <p:nvPr/>
        </p:nvSpPr>
        <p:spPr>
          <a:xfrm>
            <a:off x="3827064" y="1790700"/>
            <a:ext cx="1107611" cy="840989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4" action="ppaction://hlinksldjump" tooltip="Android 3: 121 @ +32.9%"/>
          </p:cNvPr>
          <p:cNvSpPr/>
          <p:nvPr/>
        </p:nvSpPr>
        <p:spPr>
          <a:xfrm>
            <a:off x="2527116" y="2644389"/>
            <a:ext cx="478620" cy="3005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4" action="ppaction://hlinksldjump" tooltip="iOS 5: 103 @ +61.2%"/>
          </p:cNvPr>
          <p:cNvSpPr/>
          <p:nvPr/>
        </p:nvSpPr>
        <p:spPr>
          <a:xfrm>
            <a:off x="2527116" y="2944953"/>
            <a:ext cx="478620" cy="2552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0" name="Rectangle 209">
            <a:hlinkClick r:id="rId4" action="ppaction://hlinksldjump" tooltip="iOS 4: 100 @ +25.9%"/>
          </p:cNvPr>
          <p:cNvSpPr/>
          <p:nvPr/>
        </p:nvSpPr>
        <p:spPr>
          <a:xfrm>
            <a:off x="3005736" y="2644389"/>
            <a:ext cx="459524" cy="258722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4" action="ppaction://hlinksldjump" tooltip="Android 4: 97 @ +35.2%"/>
          </p:cNvPr>
          <p:cNvSpPr/>
          <p:nvPr/>
        </p:nvSpPr>
        <p:spPr>
          <a:xfrm>
            <a:off x="3465260" y="2644389"/>
            <a:ext cx="443315" cy="2587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2" name="Rectangle 211">
            <a:hlinkClick r:id="rId4" action="ppaction://hlinksldjump" tooltip="Java ME: 67 @ +24.9%"/>
          </p:cNvPr>
          <p:cNvSpPr/>
          <p:nvPr/>
        </p:nvSpPr>
        <p:spPr>
          <a:xfrm>
            <a:off x="3005736" y="2903111"/>
            <a:ext cx="440201" cy="179258"/>
          </a:xfrm>
          <a:prstGeom prst="rect">
            <a:avLst/>
          </a:prstGeom>
          <a:solidFill>
            <a:srgbClr val="2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3" name="Rectangle 212">
            <a:hlinkClick r:id="rId4" action="ppaction://hlinksldjump" tooltip="iOS 3: 44 @ -33.1%"/>
          </p:cNvPr>
          <p:cNvSpPr/>
          <p:nvPr/>
        </p:nvSpPr>
        <p:spPr>
          <a:xfrm>
            <a:off x="3005736" y="3082369"/>
            <a:ext cx="440201" cy="11783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4" name="Rectangle 213">
            <a:hlinkClick r:id="rId4" action="ppaction://hlinksldjump" tooltip="Windows: 39 @ +18.7%"/>
          </p:cNvPr>
          <p:cNvSpPr/>
          <p:nvPr/>
        </p:nvSpPr>
        <p:spPr>
          <a:xfrm>
            <a:off x="3445937" y="2903111"/>
            <a:ext cx="233640" cy="199288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Rectangle 214">
            <a:hlinkClick r:id="rId4" action="ppaction://hlinksldjump" tooltip="Android 2: 38 @ +27.0%"/>
          </p:cNvPr>
          <p:cNvSpPr/>
          <p:nvPr/>
        </p:nvSpPr>
        <p:spPr>
          <a:xfrm>
            <a:off x="3679577" y="2903111"/>
            <a:ext cx="228997" cy="199288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Rectangle 215">
            <a:hlinkClick r:id="rId4" action="ppaction://hlinksldjump" tooltip="Black berry: 22 @ +11.4%"/>
          </p:cNvPr>
          <p:cNvSpPr/>
          <p:nvPr/>
        </p:nvSpPr>
        <p:spPr>
          <a:xfrm>
            <a:off x="3445937" y="3102399"/>
            <a:ext cx="264850" cy="97807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4" action="ppaction://hlinksldjump" tooltip="Symbian: 9 @ -14.0%"/>
          </p:cNvPr>
          <p:cNvSpPr/>
          <p:nvPr/>
        </p:nvSpPr>
        <p:spPr>
          <a:xfrm>
            <a:off x="3710787" y="3102399"/>
            <a:ext cx="157296" cy="70505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4" action="ppaction://hlinksldjump" tooltip="Other: 4 @ +96.1%"/>
          </p:cNvPr>
          <p:cNvSpPr/>
          <p:nvPr/>
        </p:nvSpPr>
        <p:spPr>
          <a:xfrm>
            <a:off x="3710787" y="3172904"/>
            <a:ext cx="157296" cy="273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4" action="ppaction://hlinksldjump" tooltip="Android 1: 3 @ +8.4%"/>
          </p:cNvPr>
          <p:cNvSpPr/>
          <p:nvPr/>
        </p:nvSpPr>
        <p:spPr>
          <a:xfrm>
            <a:off x="3868083" y="3102399"/>
            <a:ext cx="40492" cy="97807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4" action="ppaction://hlinksldjump" tooltip="Business: 54 @ +23.6%"/>
          </p:cNvPr>
          <p:cNvSpPr/>
          <p:nvPr/>
        </p:nvSpPr>
        <p:spPr>
          <a:xfrm>
            <a:off x="2514416" y="2631689"/>
            <a:ext cx="1406859" cy="581217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4" action="ppaction://hlinksldjump" tooltip="iOS 4: 78 @ +25.3%"/>
          </p:cNvPr>
          <p:cNvSpPr/>
          <p:nvPr/>
        </p:nvSpPr>
        <p:spPr>
          <a:xfrm>
            <a:off x="3933974" y="2644389"/>
            <a:ext cx="508310" cy="181398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4" action="ppaction://hlinksldjump" tooltip="Android 3: 74 @ +14.4%"/>
          </p:cNvPr>
          <p:cNvSpPr/>
          <p:nvPr/>
        </p:nvSpPr>
        <p:spPr>
          <a:xfrm>
            <a:off x="4442284" y="2644389"/>
            <a:ext cx="479691" cy="181398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3" name="Rectangle 222">
            <a:hlinkClick r:id="rId4" action="ppaction://hlinksldjump" tooltip="Android 4: 71 @ -4.6%"/>
          </p:cNvPr>
          <p:cNvSpPr/>
          <p:nvPr/>
        </p:nvSpPr>
        <p:spPr>
          <a:xfrm>
            <a:off x="3933974" y="2825787"/>
            <a:ext cx="382733" cy="21894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4" name="Rectangle 223">
            <a:hlinkClick r:id="rId4" action="ppaction://hlinksldjump" tooltip="iOS 3: 51 @ +13.0%"/>
          </p:cNvPr>
          <p:cNvSpPr/>
          <p:nvPr/>
        </p:nvSpPr>
        <p:spPr>
          <a:xfrm>
            <a:off x="3933974" y="3044731"/>
            <a:ext cx="382733" cy="155475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5" name="Rectangle 224">
            <a:hlinkClick r:id="rId4" action="ppaction://hlinksldjump" tooltip="Java ME: 49 @ +42.6%"/>
          </p:cNvPr>
          <p:cNvSpPr/>
          <p:nvPr/>
        </p:nvSpPr>
        <p:spPr>
          <a:xfrm>
            <a:off x="4316707" y="2825787"/>
            <a:ext cx="348527" cy="1645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6" name="Rectangle 225">
            <a:hlinkClick r:id="rId4" action="ppaction://hlinksldjump" tooltip="iOS 5: 36 @ -31.5%"/>
          </p:cNvPr>
          <p:cNvSpPr/>
          <p:nvPr/>
        </p:nvSpPr>
        <p:spPr>
          <a:xfrm>
            <a:off x="4665234" y="2825787"/>
            <a:ext cx="256741" cy="16450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Rectangle 226">
            <a:hlinkClick r:id="rId4" action="ppaction://hlinksldjump" tooltip="Windows: 33 @ +32.3%"/>
          </p:cNvPr>
          <p:cNvSpPr/>
          <p:nvPr/>
        </p:nvSpPr>
        <p:spPr>
          <a:xfrm>
            <a:off x="4316707" y="2990295"/>
            <a:ext cx="341134" cy="1155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8" name="Rectangle 227">
            <a:hlinkClick r:id="rId4" action="ppaction://hlinksldjump" tooltip="Android 2: 27 @ +25.6%"/>
          </p:cNvPr>
          <p:cNvSpPr/>
          <p:nvPr/>
        </p:nvSpPr>
        <p:spPr>
          <a:xfrm>
            <a:off x="4316707" y="3105881"/>
            <a:ext cx="341134" cy="94325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9" name="Rectangle 228">
            <a:hlinkClick r:id="rId4" action="ppaction://hlinksldjump" tooltip="Black berry: 27 @ +55.1%"/>
          </p:cNvPr>
          <p:cNvSpPr/>
          <p:nvPr/>
        </p:nvSpPr>
        <p:spPr>
          <a:xfrm>
            <a:off x="4657841" y="2990295"/>
            <a:ext cx="264134" cy="1183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Rectangle 229">
            <a:hlinkClick r:id="rId4" action="ppaction://hlinksldjump" tooltip="Symbian: 14 @ +40.9%"/>
          </p:cNvPr>
          <p:cNvSpPr/>
          <p:nvPr/>
        </p:nvSpPr>
        <p:spPr>
          <a:xfrm>
            <a:off x="4657841" y="3108683"/>
            <a:ext cx="181153" cy="915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Rectangle 230">
            <a:hlinkClick r:id="rId4" action="ppaction://hlinksldjump" tooltip="Android 1: 5 @ +76.8%"/>
          </p:cNvPr>
          <p:cNvSpPr/>
          <p:nvPr/>
        </p:nvSpPr>
        <p:spPr>
          <a:xfrm>
            <a:off x="4838994" y="3108683"/>
            <a:ext cx="82981" cy="653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4" action="ppaction://hlinksldjump" tooltip="Other: 2 @ +11.5%"/>
          </p:cNvPr>
          <p:cNvSpPr/>
          <p:nvPr/>
        </p:nvSpPr>
        <p:spPr>
          <a:xfrm>
            <a:off x="4838994" y="3173984"/>
            <a:ext cx="82981" cy="26222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4" action="ppaction://hlinksldjump" tooltip="Entertainment: 39 @ +13.4%"/>
          </p:cNvPr>
          <p:cNvSpPr/>
          <p:nvPr/>
        </p:nvSpPr>
        <p:spPr>
          <a:xfrm>
            <a:off x="3921274" y="2631689"/>
            <a:ext cx="1013401" cy="581217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4" action="ppaction://hlinksldjump" tooltip="Android 4: 61 @ +15.3%"/>
          </p:cNvPr>
          <p:cNvSpPr/>
          <p:nvPr/>
        </p:nvSpPr>
        <p:spPr>
          <a:xfrm>
            <a:off x="2527116" y="3225606"/>
            <a:ext cx="440938" cy="160094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5" name="Rectangle 234">
            <a:hlinkClick r:id="rId4" action="ppaction://hlinksldjump" tooltip="iOS 4: 55 @ +25.1%"/>
          </p:cNvPr>
          <p:cNvSpPr/>
          <p:nvPr/>
        </p:nvSpPr>
        <p:spPr>
          <a:xfrm>
            <a:off x="2527116" y="3385700"/>
            <a:ext cx="440938" cy="145331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6" name="Rectangle 235">
            <a:hlinkClick r:id="rId4" action="ppaction://hlinksldjump" tooltip="Android 3: 50 @ +3.8%"/>
          </p:cNvPr>
          <p:cNvSpPr/>
          <p:nvPr/>
        </p:nvSpPr>
        <p:spPr>
          <a:xfrm>
            <a:off x="2527116" y="3531031"/>
            <a:ext cx="440938" cy="132046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7" name="Rectangle 236">
            <a:hlinkClick r:id="rId4" action="ppaction://hlinksldjump" tooltip="iOS 3: 41 @ +4.2%"/>
          </p:cNvPr>
          <p:cNvSpPr/>
          <p:nvPr/>
        </p:nvSpPr>
        <p:spPr>
          <a:xfrm>
            <a:off x="2968054" y="3225606"/>
            <a:ext cx="233259" cy="206644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>
            <a:hlinkClick r:id="rId4" action="ppaction://hlinksldjump" tooltip="Java ME: 41 @ +15.9%"/>
          </p:cNvPr>
          <p:cNvSpPr/>
          <p:nvPr/>
        </p:nvSpPr>
        <p:spPr>
          <a:xfrm>
            <a:off x="3201313" y="3225606"/>
            <a:ext cx="229039" cy="206644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>
            <a:hlinkClick r:id="rId4" action="ppaction://hlinksldjump" tooltip="iOS 5: 40 @ -18.4%"/>
          </p:cNvPr>
          <p:cNvSpPr/>
          <p:nvPr/>
        </p:nvSpPr>
        <p:spPr>
          <a:xfrm>
            <a:off x="2968054" y="3432250"/>
            <a:ext cx="339133" cy="136584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0" name="Rectangle 239">
            <a:hlinkClick r:id="rId4" action="ppaction://hlinksldjump" tooltip="Android 2: 14 @ -18.9%"/>
          </p:cNvPr>
          <p:cNvSpPr/>
          <p:nvPr/>
        </p:nvSpPr>
        <p:spPr>
          <a:xfrm>
            <a:off x="2968054" y="3568834"/>
            <a:ext cx="339133" cy="48124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1" name="Rectangle 240">
            <a:hlinkClick r:id="rId4" action="ppaction://hlinksldjump" tooltip="Windows: 13 @ -32.6%"/>
          </p:cNvPr>
          <p:cNvSpPr/>
          <p:nvPr/>
        </p:nvSpPr>
        <p:spPr>
          <a:xfrm>
            <a:off x="2968054" y="3616958"/>
            <a:ext cx="339133" cy="4611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2" name="Rectangle 241">
            <a:hlinkClick r:id="rId4" action="ppaction://hlinksldjump" tooltip="Black berry: 12 @ -20.6%"/>
          </p:cNvPr>
          <p:cNvSpPr/>
          <p:nvPr/>
        </p:nvSpPr>
        <p:spPr>
          <a:xfrm>
            <a:off x="3307187" y="3432250"/>
            <a:ext cx="123165" cy="114797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4" action="ppaction://hlinksldjump" tooltip="Symbian: 9 @ +21.1%"/>
          </p:cNvPr>
          <p:cNvSpPr/>
          <p:nvPr/>
        </p:nvSpPr>
        <p:spPr>
          <a:xfrm>
            <a:off x="3307187" y="3547047"/>
            <a:ext cx="123165" cy="82734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4" action="ppaction://hlinksldjump" tooltip="Android 1: 3 @ +22.5%"/>
          </p:cNvPr>
          <p:cNvSpPr/>
          <p:nvPr/>
        </p:nvSpPr>
        <p:spPr>
          <a:xfrm>
            <a:off x="3307187" y="3629781"/>
            <a:ext cx="97249" cy="33296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4" action="ppaction://hlinksldjump" tooltip="Other: 1 @ -25.2%"/>
          </p:cNvPr>
          <p:cNvSpPr/>
          <p:nvPr/>
        </p:nvSpPr>
        <p:spPr>
          <a:xfrm>
            <a:off x="3404436" y="3629781"/>
            <a:ext cx="25916" cy="33296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4" action="ppaction://hlinksldjump" tooltip="Travel: 28 @ +2.4%"/>
          </p:cNvPr>
          <p:cNvSpPr/>
          <p:nvPr/>
        </p:nvSpPr>
        <p:spPr>
          <a:xfrm>
            <a:off x="2514416" y="3212906"/>
            <a:ext cx="928636" cy="462871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4" action="ppaction://hlinksldjump" tooltip="iOS 4: 63 @ +56.1%"/>
          </p:cNvPr>
          <p:cNvSpPr/>
          <p:nvPr/>
        </p:nvSpPr>
        <p:spPr>
          <a:xfrm>
            <a:off x="2527116" y="3688477"/>
            <a:ext cx="446540" cy="1637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8" name="Rectangle 247">
            <a:hlinkClick r:id="rId4" action="ppaction://hlinksldjump" tooltip="Android 3: 46 @ -6.6%"/>
          </p:cNvPr>
          <p:cNvSpPr/>
          <p:nvPr/>
        </p:nvSpPr>
        <p:spPr>
          <a:xfrm>
            <a:off x="2527116" y="3852196"/>
            <a:ext cx="446540" cy="118069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9" name="Rectangle 248">
            <a:hlinkClick r:id="rId4" action="ppaction://hlinksldjump" tooltip="Android 4: 42 @ -16.6%"/>
          </p:cNvPr>
          <p:cNvSpPr/>
          <p:nvPr/>
        </p:nvSpPr>
        <p:spPr>
          <a:xfrm>
            <a:off x="2527116" y="3970265"/>
            <a:ext cx="446540" cy="108126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50" name="Rectangle 249">
            <a:hlinkClick r:id="rId4" action="ppaction://hlinksldjump" tooltip="iOS 5: 34 @ -13.2%"/>
          </p:cNvPr>
          <p:cNvSpPr/>
          <p:nvPr/>
        </p:nvSpPr>
        <p:spPr>
          <a:xfrm>
            <a:off x="2973656" y="3688477"/>
            <a:ext cx="245843" cy="158340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4" action="ppaction://hlinksldjump" tooltip="iOS 3: 29 @ +2.4%"/>
          </p:cNvPr>
          <p:cNvSpPr/>
          <p:nvPr/>
        </p:nvSpPr>
        <p:spPr>
          <a:xfrm>
            <a:off x="3219499" y="3688477"/>
            <a:ext cx="210853" cy="158340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>
            <a:hlinkClick r:id="rId4" action="ppaction://hlinksldjump" tooltip="Java ME: 28 @ +21.1%"/>
          </p:cNvPr>
          <p:cNvSpPr/>
          <p:nvPr/>
        </p:nvSpPr>
        <p:spPr>
          <a:xfrm>
            <a:off x="2973656" y="3846817"/>
            <a:ext cx="243670" cy="133230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>
            <a:hlinkClick r:id="rId4" action="ppaction://hlinksldjump" tooltip="Windows: 25 @ +72.9%"/>
          </p:cNvPr>
          <p:cNvSpPr/>
          <p:nvPr/>
        </p:nvSpPr>
        <p:spPr>
          <a:xfrm>
            <a:off x="3217326" y="3846817"/>
            <a:ext cx="213026" cy="1332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4" action="ppaction://hlinksldjump" tooltip="Android 2: 17 @ +9.5%"/>
          </p:cNvPr>
          <p:cNvSpPr/>
          <p:nvPr/>
        </p:nvSpPr>
        <p:spPr>
          <a:xfrm>
            <a:off x="2973656" y="3980047"/>
            <a:ext cx="198605" cy="98344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4" action="ppaction://hlinksldjump" tooltip="Black berry: 11 @ +16.3%"/>
          </p:cNvPr>
          <p:cNvSpPr/>
          <p:nvPr/>
        </p:nvSpPr>
        <p:spPr>
          <a:xfrm>
            <a:off x="3172261" y="3980047"/>
            <a:ext cx="128110" cy="98344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4" action="ppaction://hlinksldjump" tooltip="Symbian: 9 @ +46.2%"/>
          </p:cNvPr>
          <p:cNvSpPr/>
          <p:nvPr/>
        </p:nvSpPr>
        <p:spPr>
          <a:xfrm>
            <a:off x="3300371" y="3980047"/>
            <a:ext cx="129981" cy="818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4" action="ppaction://hlinksldjump" tooltip="Android 1: 1 @ -18.2%"/>
          </p:cNvPr>
          <p:cNvSpPr/>
          <p:nvPr/>
        </p:nvSpPr>
        <p:spPr>
          <a:xfrm>
            <a:off x="3300371" y="4061938"/>
            <a:ext cx="89615" cy="16453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4" action="ppaction://hlinksldjump" tooltip="Other: 1 @ -38.7%"/>
          </p:cNvPr>
          <p:cNvSpPr/>
          <p:nvPr/>
        </p:nvSpPr>
        <p:spPr>
          <a:xfrm>
            <a:off x="3389986" y="4061938"/>
            <a:ext cx="40366" cy="1645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4" action="ppaction://hlinksldjump" tooltip="Family: 25 @ +9.8%"/>
          </p:cNvPr>
          <p:cNvSpPr/>
          <p:nvPr/>
        </p:nvSpPr>
        <p:spPr>
          <a:xfrm>
            <a:off x="2514416" y="3675777"/>
            <a:ext cx="928636" cy="415314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4" action="ppaction://hlinksldjump" tooltip="iOS 5: 38 @ +11.3%"/>
          </p:cNvPr>
          <p:cNvSpPr/>
          <p:nvPr/>
        </p:nvSpPr>
        <p:spPr>
          <a:xfrm>
            <a:off x="3455752" y="3225606"/>
            <a:ext cx="338287" cy="128100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1" name="Rectangle 260">
            <a:hlinkClick r:id="rId4" action="ppaction://hlinksldjump" tooltip="Android 4: 35 @ +0.2%"/>
          </p:cNvPr>
          <p:cNvSpPr/>
          <p:nvPr/>
        </p:nvSpPr>
        <p:spPr>
          <a:xfrm>
            <a:off x="3455752" y="3353706"/>
            <a:ext cx="338287" cy="117493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2" name="Rectangle 261">
            <a:hlinkClick r:id="rId4" action="ppaction://hlinksldjump" tooltip="iOS 4: 28 @ -12.2%"/>
          </p:cNvPr>
          <p:cNvSpPr/>
          <p:nvPr/>
        </p:nvSpPr>
        <p:spPr>
          <a:xfrm>
            <a:off x="3455752" y="3471198"/>
            <a:ext cx="338287" cy="92879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3" name="Rectangle 262">
            <a:hlinkClick r:id="rId4" action="ppaction://hlinksldjump" tooltip="Android 3: 27 @ +7.5%"/>
          </p:cNvPr>
          <p:cNvSpPr/>
          <p:nvPr/>
        </p:nvSpPr>
        <p:spPr>
          <a:xfrm>
            <a:off x="3794039" y="3225606"/>
            <a:ext cx="223695" cy="137165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>
            <a:hlinkClick r:id="rId4" action="ppaction://hlinksldjump" tooltip="Windows: 23 @ +92.2%"/>
          </p:cNvPr>
          <p:cNvSpPr/>
          <p:nvPr/>
        </p:nvSpPr>
        <p:spPr>
          <a:xfrm>
            <a:off x="4017734" y="3225606"/>
            <a:ext cx="187932" cy="1371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>
            <a:hlinkClick r:id="rId4" action="ppaction://hlinksldjump" tooltip="Java ME: 22 @ +11.8%"/>
          </p:cNvPr>
          <p:cNvSpPr/>
          <p:nvPr/>
        </p:nvSpPr>
        <p:spPr>
          <a:xfrm>
            <a:off x="3794039" y="3362771"/>
            <a:ext cx="240429" cy="106352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ectangle 265">
            <a:hlinkClick r:id="rId4" action="ppaction://hlinksldjump" tooltip="iOS 3: 20 @ -16.6%"/>
          </p:cNvPr>
          <p:cNvSpPr/>
          <p:nvPr/>
        </p:nvSpPr>
        <p:spPr>
          <a:xfrm>
            <a:off x="3794039" y="3469123"/>
            <a:ext cx="240429" cy="94954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ectangle 266">
            <a:hlinkClick r:id="rId4" action="ppaction://hlinksldjump" tooltip="Android 2: 10 @ -3.4%"/>
          </p:cNvPr>
          <p:cNvSpPr/>
          <p:nvPr/>
        </p:nvSpPr>
        <p:spPr>
          <a:xfrm>
            <a:off x="4034468" y="3362771"/>
            <a:ext cx="171198" cy="65907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ectangle 267">
            <a:hlinkClick r:id="rId4" action="ppaction://hlinksldjump" tooltip="Black berry: 10 @ +36.6%"/>
          </p:cNvPr>
          <p:cNvSpPr/>
          <p:nvPr/>
        </p:nvSpPr>
        <p:spPr>
          <a:xfrm>
            <a:off x="4034468" y="3428678"/>
            <a:ext cx="171198" cy="639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ectangle 268">
            <a:hlinkClick r:id="rId4" action="ppaction://hlinksldjump" tooltip="Symbian: 8 @ +79.5%"/>
          </p:cNvPr>
          <p:cNvSpPr/>
          <p:nvPr/>
        </p:nvSpPr>
        <p:spPr>
          <a:xfrm>
            <a:off x="4034468" y="3492669"/>
            <a:ext cx="129511" cy="714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ectangle 269">
            <a:hlinkClick r:id="rId4" action="ppaction://hlinksldjump" tooltip="Android 1: 2 @ +53.5%"/>
          </p:cNvPr>
          <p:cNvSpPr/>
          <p:nvPr/>
        </p:nvSpPr>
        <p:spPr>
          <a:xfrm>
            <a:off x="4163979" y="3492669"/>
            <a:ext cx="41687" cy="565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4" action="ppaction://hlinksldjump" tooltip="Other: 1 @ -31.3%"/>
          </p:cNvPr>
          <p:cNvSpPr/>
          <p:nvPr/>
        </p:nvSpPr>
        <p:spPr>
          <a:xfrm>
            <a:off x="4163979" y="3549265"/>
            <a:ext cx="41687" cy="1481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4" action="ppaction://hlinksldjump" tooltip="Weather: 19 @ +8.5%"/>
          </p:cNvPr>
          <p:cNvSpPr/>
          <p:nvPr/>
        </p:nvSpPr>
        <p:spPr>
          <a:xfrm>
            <a:off x="3443052" y="3212906"/>
            <a:ext cx="775314" cy="363871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3" name="Rectangle 272">
            <a:hlinkClick r:id="rId4" action="ppaction://hlinksldjump" tooltip="iOS 5: 37 @ +28.1%"/>
          </p:cNvPr>
          <p:cNvSpPr/>
          <p:nvPr/>
        </p:nvSpPr>
        <p:spPr>
          <a:xfrm>
            <a:off x="4231066" y="3225606"/>
            <a:ext cx="338913" cy="124000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4" name="Rectangle 273">
            <a:hlinkClick r:id="rId4" action="ppaction://hlinksldjump" tooltip="iOS 4: 33 @ +5.9%"/>
          </p:cNvPr>
          <p:cNvSpPr/>
          <p:nvPr/>
        </p:nvSpPr>
        <p:spPr>
          <a:xfrm>
            <a:off x="4231066" y="3349606"/>
            <a:ext cx="338913" cy="112011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5" name="Rectangle 274">
            <a:hlinkClick r:id="rId4" action="ppaction://hlinksldjump" tooltip="Android 3: 31 @ +17.8%"/>
          </p:cNvPr>
          <p:cNvSpPr/>
          <p:nvPr/>
        </p:nvSpPr>
        <p:spPr>
          <a:xfrm>
            <a:off x="4231066" y="3461617"/>
            <a:ext cx="338913" cy="102460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6" name="Rectangle 275">
            <a:hlinkClick r:id="rId4" action="ppaction://hlinksldjump" tooltip="Android 4: 29 @ -2.9%"/>
          </p:cNvPr>
          <p:cNvSpPr/>
          <p:nvPr/>
        </p:nvSpPr>
        <p:spPr>
          <a:xfrm>
            <a:off x="4569979" y="3225606"/>
            <a:ext cx="201643" cy="163031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>
            <a:hlinkClick r:id="rId4" action="ppaction://hlinksldjump" tooltip="iOS 3: 22 @ +22.3%"/>
          </p:cNvPr>
          <p:cNvSpPr/>
          <p:nvPr/>
        </p:nvSpPr>
        <p:spPr>
          <a:xfrm>
            <a:off x="4771622" y="3225606"/>
            <a:ext cx="150353" cy="163031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>
            <a:hlinkClick r:id="rId4" action="ppaction://hlinksldjump" tooltip="Java ME: 19 @ +5.5%"/>
          </p:cNvPr>
          <p:cNvSpPr/>
          <p:nvPr/>
        </p:nvSpPr>
        <p:spPr>
          <a:xfrm>
            <a:off x="4569979" y="3388637"/>
            <a:ext cx="192228" cy="111418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>
            <a:hlinkClick r:id="rId4" action="ppaction://hlinksldjump" tooltip="Windows: 11 @ +12.3%"/>
          </p:cNvPr>
          <p:cNvSpPr/>
          <p:nvPr/>
        </p:nvSpPr>
        <p:spPr>
          <a:xfrm>
            <a:off x="4569979" y="3500055"/>
            <a:ext cx="192228" cy="64022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>
            <a:hlinkClick r:id="rId4" action="ppaction://hlinksldjump" tooltip="Android 2: 9 @ -13.2%"/>
          </p:cNvPr>
          <p:cNvSpPr/>
          <p:nvPr/>
        </p:nvSpPr>
        <p:spPr>
          <a:xfrm>
            <a:off x="4762207" y="3388637"/>
            <a:ext cx="159768" cy="64327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ectangle 280">
            <a:hlinkClick r:id="rId4" action="ppaction://hlinksldjump" tooltip="Black berry: 9 @ +47.9%"/>
          </p:cNvPr>
          <p:cNvSpPr/>
          <p:nvPr/>
        </p:nvSpPr>
        <p:spPr>
          <a:xfrm>
            <a:off x="4762207" y="3452964"/>
            <a:ext cx="159768" cy="632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ectangle 281">
            <a:hlinkClick r:id="rId4" action="ppaction://hlinksldjump" tooltip="Symbian: 5 @ +8.2%"/>
          </p:cNvPr>
          <p:cNvSpPr/>
          <p:nvPr/>
        </p:nvSpPr>
        <p:spPr>
          <a:xfrm>
            <a:off x="4762207" y="3516169"/>
            <a:ext cx="117000" cy="47908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>
            <a:hlinkClick r:id="rId4" action="ppaction://hlinksldjump" tooltip="Android 1: 1 @ +21.0%"/>
          </p:cNvPr>
          <p:cNvSpPr/>
          <p:nvPr/>
        </p:nvSpPr>
        <p:spPr>
          <a:xfrm>
            <a:off x="4879207" y="3516169"/>
            <a:ext cx="42768" cy="32512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>
            <a:hlinkClick r:id="rId4" action="ppaction://hlinksldjump" tooltip="Other: 1 @ +63.1%"/>
          </p:cNvPr>
          <p:cNvSpPr/>
          <p:nvPr/>
        </p:nvSpPr>
        <p:spPr>
          <a:xfrm>
            <a:off x="4879207" y="3548681"/>
            <a:ext cx="42768" cy="153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4" action="ppaction://hlinksldjump" tooltip="Social: 17 @ +12.1%"/>
          </p:cNvPr>
          <p:cNvSpPr/>
          <p:nvPr/>
        </p:nvSpPr>
        <p:spPr>
          <a:xfrm>
            <a:off x="4218366" y="3212906"/>
            <a:ext cx="716309" cy="363871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6" name="Rectangle 285">
            <a:hlinkClick r:id="rId4" action="ppaction://hlinksldjump" tooltip="Android 3: 26 @ +9.0%"/>
          </p:cNvPr>
          <p:cNvSpPr/>
          <p:nvPr/>
        </p:nvSpPr>
        <p:spPr>
          <a:xfrm>
            <a:off x="3455752" y="3589477"/>
            <a:ext cx="229995" cy="125522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Rectangle 286">
            <a:hlinkClick r:id="rId4" action="ppaction://hlinksldjump" tooltip="iOS 4: 25 @ +21.3%"/>
          </p:cNvPr>
          <p:cNvSpPr/>
          <p:nvPr/>
        </p:nvSpPr>
        <p:spPr>
          <a:xfrm>
            <a:off x="3455752" y="3715000"/>
            <a:ext cx="229995" cy="119070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>
            <a:hlinkClick r:id="rId4" action="ppaction://hlinksldjump" tooltip="Android 4: 23 @ +6.3%"/>
          </p:cNvPr>
          <p:cNvSpPr/>
          <p:nvPr/>
        </p:nvSpPr>
        <p:spPr>
          <a:xfrm>
            <a:off x="3685748" y="3589477"/>
            <a:ext cx="246397" cy="101033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>
            <a:hlinkClick r:id="rId4" action="ppaction://hlinksldjump" tooltip="iOS 5: 21 @ +4.0%"/>
          </p:cNvPr>
          <p:cNvSpPr/>
          <p:nvPr/>
        </p:nvSpPr>
        <p:spPr>
          <a:xfrm>
            <a:off x="3932145" y="3589477"/>
            <a:ext cx="231993" cy="101033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>
            <a:hlinkClick r:id="rId4" action="ppaction://hlinksldjump" tooltip="Java ME: 16 @ +13.2%"/>
          </p:cNvPr>
          <p:cNvSpPr/>
          <p:nvPr/>
        </p:nvSpPr>
        <p:spPr>
          <a:xfrm>
            <a:off x="3685748" y="3690510"/>
            <a:ext cx="237166" cy="72595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>
            <a:hlinkClick r:id="rId4" action="ppaction://hlinksldjump" tooltip="iOS 3: 15 @ +17.9%"/>
          </p:cNvPr>
          <p:cNvSpPr/>
          <p:nvPr/>
        </p:nvSpPr>
        <p:spPr>
          <a:xfrm>
            <a:off x="3685748" y="3763105"/>
            <a:ext cx="237166" cy="70965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>
            <a:hlinkClick r:id="rId4" action="ppaction://hlinksldjump" tooltip="Windows: 14 @ +49.2%"/>
          </p:cNvPr>
          <p:cNvSpPr/>
          <p:nvPr/>
        </p:nvSpPr>
        <p:spPr>
          <a:xfrm>
            <a:off x="3922914" y="3690510"/>
            <a:ext cx="173290" cy="903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hlinkClick r:id="rId4" action="ppaction://hlinksldjump" tooltip="Black berry: 6 @ -10.0%"/>
          </p:cNvPr>
          <p:cNvSpPr/>
          <p:nvPr/>
        </p:nvSpPr>
        <p:spPr>
          <a:xfrm>
            <a:off x="4096204" y="3690510"/>
            <a:ext cx="67934" cy="90373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Rectangle 293">
            <a:hlinkClick r:id="rId4" action="ppaction://hlinksldjump" tooltip="Android 2: 5 @ -36.2%"/>
          </p:cNvPr>
          <p:cNvSpPr/>
          <p:nvPr/>
        </p:nvSpPr>
        <p:spPr>
          <a:xfrm>
            <a:off x="3922914" y="3780883"/>
            <a:ext cx="113985" cy="5318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>
            <a:hlinkClick r:id="rId4" action="ppaction://hlinksldjump" tooltip="Symbian: 4 @ +51.2%"/>
          </p:cNvPr>
          <p:cNvSpPr/>
          <p:nvPr/>
        </p:nvSpPr>
        <p:spPr>
          <a:xfrm>
            <a:off x="4036899" y="3780883"/>
            <a:ext cx="88393" cy="531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Rectangle 295">
            <a:hlinkClick r:id="rId4" action="ppaction://hlinksldjump" tooltip="Android 1: 2 @ +65.1%"/>
          </p:cNvPr>
          <p:cNvSpPr/>
          <p:nvPr/>
        </p:nvSpPr>
        <p:spPr>
          <a:xfrm>
            <a:off x="4125292" y="3780883"/>
            <a:ext cx="38846" cy="442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>
            <a:hlinkClick r:id="rId4" action="ppaction://hlinksldjump" tooltip="Other: 0 @ -5.2%"/>
          </p:cNvPr>
          <p:cNvSpPr/>
          <p:nvPr/>
        </p:nvSpPr>
        <p:spPr>
          <a:xfrm>
            <a:off x="4125292" y="3825153"/>
            <a:ext cx="38846" cy="8917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4" action="ppaction://hlinksldjump" tooltip="Lifestyle: 13 @ +11.2%"/>
          </p:cNvPr>
          <p:cNvSpPr/>
          <p:nvPr/>
        </p:nvSpPr>
        <p:spPr>
          <a:xfrm>
            <a:off x="3443052" y="3576777"/>
            <a:ext cx="733786" cy="269992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99" name="Rectangle 298">
            <a:hlinkClick r:id="rId4" action="ppaction://hlinksldjump" tooltip="Android 3: 26 @ +41.2%"/>
          </p:cNvPr>
          <p:cNvSpPr/>
          <p:nvPr/>
        </p:nvSpPr>
        <p:spPr>
          <a:xfrm>
            <a:off x="3455752" y="3859469"/>
            <a:ext cx="256820" cy="1113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Rectangle 299">
            <a:hlinkClick r:id="rId4" action="ppaction://hlinksldjump" tooltip="Android 4: 25 @ +65.6%"/>
          </p:cNvPr>
          <p:cNvSpPr/>
          <p:nvPr/>
        </p:nvSpPr>
        <p:spPr>
          <a:xfrm>
            <a:off x="3455752" y="3970837"/>
            <a:ext cx="256820" cy="1075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Rectangle 300">
            <a:hlinkClick r:id="rId4" action="ppaction://hlinksldjump" tooltip="iOS 4: 24 @ +57.7%"/>
          </p:cNvPr>
          <p:cNvSpPr/>
          <p:nvPr/>
        </p:nvSpPr>
        <p:spPr>
          <a:xfrm>
            <a:off x="3712572" y="3859469"/>
            <a:ext cx="206393" cy="1251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ectangle 301">
            <a:hlinkClick r:id="rId4" action="ppaction://hlinksldjump" tooltip="iOS 5: 18 @ +29.5%"/>
          </p:cNvPr>
          <p:cNvSpPr/>
          <p:nvPr/>
        </p:nvSpPr>
        <p:spPr>
          <a:xfrm>
            <a:off x="3712572" y="3984615"/>
            <a:ext cx="206393" cy="93776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Rectangle 302">
            <a:hlinkClick r:id="rId4" action="ppaction://hlinksldjump" tooltip="Java ME: 13 @ +21.2%"/>
          </p:cNvPr>
          <p:cNvSpPr/>
          <p:nvPr/>
        </p:nvSpPr>
        <p:spPr>
          <a:xfrm>
            <a:off x="3918965" y="3859469"/>
            <a:ext cx="128836" cy="112658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Rectangle 303">
            <a:hlinkClick r:id="rId4" action="ppaction://hlinksldjump" tooltip="iOS 3: 12 @ +0.8%"/>
          </p:cNvPr>
          <p:cNvSpPr/>
          <p:nvPr/>
        </p:nvSpPr>
        <p:spPr>
          <a:xfrm>
            <a:off x="4047801" y="3859469"/>
            <a:ext cx="116338" cy="112658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Rectangle 304">
            <a:hlinkClick r:id="rId4" action="ppaction://hlinksldjump" tooltip="Windows: 9 @ +31.5%"/>
          </p:cNvPr>
          <p:cNvSpPr/>
          <p:nvPr/>
        </p:nvSpPr>
        <p:spPr>
          <a:xfrm>
            <a:off x="3918965" y="3972127"/>
            <a:ext cx="158068" cy="591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Rectangle 305">
            <a:hlinkClick r:id="rId4" action="ppaction://hlinksldjump" tooltip="Android 2: 7 @ +2.8%"/>
          </p:cNvPr>
          <p:cNvSpPr/>
          <p:nvPr/>
        </p:nvSpPr>
        <p:spPr>
          <a:xfrm>
            <a:off x="3918965" y="4031230"/>
            <a:ext cx="158068" cy="47161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>
            <a:hlinkClick r:id="rId4" action="ppaction://hlinksldjump" tooltip="Symbian: 4 @ +76.7%"/>
          </p:cNvPr>
          <p:cNvSpPr/>
          <p:nvPr/>
        </p:nvSpPr>
        <p:spPr>
          <a:xfrm>
            <a:off x="4077033" y="3972127"/>
            <a:ext cx="87105" cy="509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4" action="ppaction://hlinksldjump" tooltip="Black berry: 3 @ -23.5%"/>
          </p:cNvPr>
          <p:cNvSpPr/>
          <p:nvPr/>
        </p:nvSpPr>
        <p:spPr>
          <a:xfrm>
            <a:off x="4077033" y="4023059"/>
            <a:ext cx="87105" cy="41117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4" action="ppaction://hlinksldjump" tooltip="Android 1: 1 @ +93.0%"/>
          </p:cNvPr>
          <p:cNvSpPr/>
          <p:nvPr/>
        </p:nvSpPr>
        <p:spPr>
          <a:xfrm>
            <a:off x="4077033" y="4064176"/>
            <a:ext cx="87105" cy="142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4" action="ppaction://hlinksldjump" tooltip="Sports: 12 @ +34.0%"/>
          </p:cNvPr>
          <p:cNvSpPr/>
          <p:nvPr/>
        </p:nvSpPr>
        <p:spPr>
          <a:xfrm>
            <a:off x="3443052" y="3846769"/>
            <a:ext cx="733786" cy="2443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1" name="Rectangle 310">
            <a:hlinkClick r:id="rId4" action="ppaction://hlinksldjump" tooltip="Android 3: 14 @ -2.6%"/>
          </p:cNvPr>
          <p:cNvSpPr/>
          <p:nvPr/>
        </p:nvSpPr>
        <p:spPr>
          <a:xfrm>
            <a:off x="4189538" y="3589477"/>
            <a:ext cx="189497" cy="78113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>
            <a:hlinkClick r:id="rId4" action="ppaction://hlinksldjump" tooltip="iOS 5: 13 @ +36.0%"/>
          </p:cNvPr>
          <p:cNvSpPr/>
          <p:nvPr/>
        </p:nvSpPr>
        <p:spPr>
          <a:xfrm>
            <a:off x="4379035" y="3589477"/>
            <a:ext cx="181331" cy="781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Rectangle 312">
            <a:hlinkClick r:id="rId4" action="ppaction://hlinksldjump" tooltip="iOS 4: 12 @ +1.8%"/>
          </p:cNvPr>
          <p:cNvSpPr/>
          <p:nvPr/>
        </p:nvSpPr>
        <p:spPr>
          <a:xfrm>
            <a:off x="4189538" y="3667590"/>
            <a:ext cx="140228" cy="92663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Rectangle 313">
            <a:hlinkClick r:id="rId4" action="ppaction://hlinksldjump" tooltip="iOS 3: 9 @ -2.4%"/>
          </p:cNvPr>
          <p:cNvSpPr/>
          <p:nvPr/>
        </p:nvSpPr>
        <p:spPr>
          <a:xfrm>
            <a:off x="4189538" y="3760253"/>
            <a:ext cx="140228" cy="66904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Rectangle 314">
            <a:hlinkClick r:id="rId4" action="ppaction://hlinksldjump" tooltip="Android 4: 9 @ -33.6%"/>
          </p:cNvPr>
          <p:cNvSpPr/>
          <p:nvPr/>
        </p:nvSpPr>
        <p:spPr>
          <a:xfrm>
            <a:off x="4329766" y="3667590"/>
            <a:ext cx="115939" cy="7989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Rectangle 315">
            <a:hlinkClick r:id="rId4" action="ppaction://hlinksldjump" tooltip="Java ME: 9 @ +4.6%"/>
          </p:cNvPr>
          <p:cNvSpPr/>
          <p:nvPr/>
        </p:nvSpPr>
        <p:spPr>
          <a:xfrm>
            <a:off x="4445704" y="3667590"/>
            <a:ext cx="114662" cy="79892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Rectangle 316">
            <a:hlinkClick r:id="rId4" action="ppaction://hlinksldjump" tooltip="Android 2: 5 @ +27.9%"/>
          </p:cNvPr>
          <p:cNvSpPr/>
          <p:nvPr/>
        </p:nvSpPr>
        <p:spPr>
          <a:xfrm>
            <a:off x="4329766" y="3747482"/>
            <a:ext cx="135499" cy="40630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Rectangle 317">
            <a:hlinkClick r:id="rId4" action="ppaction://hlinksldjump" tooltip="Windows: 5 @ +14.4%"/>
          </p:cNvPr>
          <p:cNvSpPr/>
          <p:nvPr/>
        </p:nvSpPr>
        <p:spPr>
          <a:xfrm>
            <a:off x="4329766" y="3788112"/>
            <a:ext cx="135499" cy="39045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Rectangle 318">
            <a:hlinkClick r:id="rId4" action="ppaction://hlinksldjump" tooltip="Black berry: 3 @ -23.2%"/>
          </p:cNvPr>
          <p:cNvSpPr/>
          <p:nvPr/>
        </p:nvSpPr>
        <p:spPr>
          <a:xfrm>
            <a:off x="4465265" y="3747482"/>
            <a:ext cx="95101" cy="36817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4" action="ppaction://hlinksldjump" tooltip="Symbian: 3 @ +5.2%"/>
          </p:cNvPr>
          <p:cNvSpPr/>
          <p:nvPr/>
        </p:nvSpPr>
        <p:spPr>
          <a:xfrm>
            <a:off x="4465265" y="3784299"/>
            <a:ext cx="65181" cy="42858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4" action="ppaction://hlinksldjump" tooltip="Android 1: 1 @ +30.1%"/>
          </p:cNvPr>
          <p:cNvSpPr/>
          <p:nvPr/>
        </p:nvSpPr>
        <p:spPr>
          <a:xfrm>
            <a:off x="4530446" y="3784299"/>
            <a:ext cx="29920" cy="304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4" action="ppaction://hlinksldjump" tooltip="Other: 0 @ -16.4%"/>
          </p:cNvPr>
          <p:cNvSpPr/>
          <p:nvPr/>
        </p:nvSpPr>
        <p:spPr>
          <a:xfrm>
            <a:off x="4530446" y="3814778"/>
            <a:ext cx="29920" cy="12379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4" action="ppaction://hlinksldjump" tooltip="Politics: 7 @ +0.2%"/>
          </p:cNvPr>
          <p:cNvSpPr/>
          <p:nvPr/>
        </p:nvSpPr>
        <p:spPr>
          <a:xfrm>
            <a:off x="4176838" y="3576777"/>
            <a:ext cx="396228" cy="26308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4" name="Rectangle 323">
            <a:hlinkClick r:id="rId4" action="ppaction://hlinksldjump" tooltip="Android 4: 14 @ +18.1%"/>
          </p:cNvPr>
          <p:cNvSpPr/>
          <p:nvPr/>
        </p:nvSpPr>
        <p:spPr>
          <a:xfrm>
            <a:off x="4585766" y="3589477"/>
            <a:ext cx="176832" cy="81179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4">
            <a:hlinkClick r:id="rId4" action="ppaction://hlinksldjump" tooltip="iOS 4: 12 @ +25.4%"/>
          </p:cNvPr>
          <p:cNvSpPr/>
          <p:nvPr/>
        </p:nvSpPr>
        <p:spPr>
          <a:xfrm>
            <a:off x="4762598" y="3589477"/>
            <a:ext cx="159377" cy="81179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Rectangle 325">
            <a:hlinkClick r:id="rId4" action="ppaction://hlinksldjump" tooltip="Android 3: 12 @ +23.7%"/>
          </p:cNvPr>
          <p:cNvSpPr/>
          <p:nvPr/>
        </p:nvSpPr>
        <p:spPr>
          <a:xfrm>
            <a:off x="4585766" y="3670656"/>
            <a:ext cx="154210" cy="81861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Rectangle 326">
            <a:hlinkClick r:id="rId4" action="ppaction://hlinksldjump" tooltip="iOS 5: 11 @ +2.7%"/>
          </p:cNvPr>
          <p:cNvSpPr/>
          <p:nvPr/>
        </p:nvSpPr>
        <p:spPr>
          <a:xfrm>
            <a:off x="4585766" y="3752517"/>
            <a:ext cx="154210" cy="74640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Rectangle 327">
            <a:hlinkClick r:id="rId4" action="ppaction://hlinksldjump" tooltip="Java ME: 8 @ +5.1%"/>
          </p:cNvPr>
          <p:cNvSpPr/>
          <p:nvPr/>
        </p:nvSpPr>
        <p:spPr>
          <a:xfrm>
            <a:off x="4739976" y="3670656"/>
            <a:ext cx="181999" cy="45883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Rectangle 328">
            <a:hlinkClick r:id="rId4" action="ppaction://hlinksldjump" tooltip="iOS 3: 8 @ -6.0%"/>
          </p:cNvPr>
          <p:cNvSpPr/>
          <p:nvPr/>
        </p:nvSpPr>
        <p:spPr>
          <a:xfrm>
            <a:off x="4739976" y="3716539"/>
            <a:ext cx="115908" cy="7092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 329">
            <a:hlinkClick r:id="rId4" action="ppaction://hlinksldjump" tooltip="Windows: 4 @ +26.7%"/>
          </p:cNvPr>
          <p:cNvSpPr/>
          <p:nvPr/>
        </p:nvSpPr>
        <p:spPr>
          <a:xfrm>
            <a:off x="4855885" y="3716539"/>
            <a:ext cx="66090" cy="70922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>
            <a:hlinkClick r:id="rId4" action="ppaction://hlinksldjump" tooltip="Android 2: 3 @ -9.7%"/>
          </p:cNvPr>
          <p:cNvSpPr/>
          <p:nvPr/>
        </p:nvSpPr>
        <p:spPr>
          <a:xfrm>
            <a:off x="4739976" y="3787461"/>
            <a:ext cx="84883" cy="39696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>
            <a:hlinkClick r:id="rId4" action="ppaction://hlinksldjump" tooltip="Symbian: 2 @ +16.4%"/>
          </p:cNvPr>
          <p:cNvSpPr/>
          <p:nvPr/>
        </p:nvSpPr>
        <p:spPr>
          <a:xfrm>
            <a:off x="4824859" y="3787461"/>
            <a:ext cx="48051" cy="39696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4" action="ppaction://hlinksldjump" tooltip="Black berry: 2 @ -43.3%"/>
          </p:cNvPr>
          <p:cNvSpPr/>
          <p:nvPr/>
        </p:nvSpPr>
        <p:spPr>
          <a:xfrm>
            <a:off x="4872910" y="3787461"/>
            <a:ext cx="49065" cy="3363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4" action="ppaction://hlinksldjump" tooltip="Other: 0 @ -7.9%"/>
          </p:cNvPr>
          <p:cNvSpPr/>
          <p:nvPr/>
        </p:nvSpPr>
        <p:spPr>
          <a:xfrm>
            <a:off x="4872910" y="3821092"/>
            <a:ext cx="34018" cy="6065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4" action="ppaction://hlinksldjump" tooltip="Android 1: 0 @ -62.0%"/>
          </p:cNvPr>
          <p:cNvSpPr/>
          <p:nvPr/>
        </p:nvSpPr>
        <p:spPr>
          <a:xfrm>
            <a:off x="4906928" y="3821092"/>
            <a:ext cx="15047" cy="606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Rectangle 335">
            <a:hlinkClick r:id="rId4" action="ppaction://hlinksldjump" tooltip="Health: 6 @ +9.5%"/>
          </p:cNvPr>
          <p:cNvSpPr/>
          <p:nvPr/>
        </p:nvSpPr>
        <p:spPr>
          <a:xfrm>
            <a:off x="4573066" y="3576777"/>
            <a:ext cx="361609" cy="263080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7" name="Rectangle 336">
            <a:hlinkClick r:id="rId4" action="ppaction://hlinksldjump" tooltip="iOS 4: 11 @ +11.4%"/>
          </p:cNvPr>
          <p:cNvSpPr/>
          <p:nvPr/>
        </p:nvSpPr>
        <p:spPr>
          <a:xfrm>
            <a:off x="4189538" y="3852557"/>
            <a:ext cx="164723" cy="72824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>
            <a:hlinkClick r:id="rId4" action="ppaction://hlinksldjump" tooltip="Android 4: 11 @ -9.9%"/>
          </p:cNvPr>
          <p:cNvSpPr/>
          <p:nvPr/>
        </p:nvSpPr>
        <p:spPr>
          <a:xfrm>
            <a:off x="4354261" y="3852557"/>
            <a:ext cx="152554" cy="72824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Rectangle 338">
            <a:hlinkClick r:id="rId4" action="ppaction://hlinksldjump" tooltip="iOS 3: 9 @ +28.5%"/>
          </p:cNvPr>
          <p:cNvSpPr/>
          <p:nvPr/>
        </p:nvSpPr>
        <p:spPr>
          <a:xfrm>
            <a:off x="4189538" y="3925380"/>
            <a:ext cx="121071" cy="79958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>
            <a:hlinkClick r:id="rId4" action="ppaction://hlinksldjump" tooltip="Android 3: 8 @ -3.2%"/>
          </p:cNvPr>
          <p:cNvSpPr/>
          <p:nvPr/>
        </p:nvSpPr>
        <p:spPr>
          <a:xfrm>
            <a:off x="4189538" y="4005338"/>
            <a:ext cx="121071" cy="73053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>
            <a:hlinkClick r:id="rId4" action="ppaction://hlinksldjump" tooltip="iOS 5: 8 @ +10.2%"/>
          </p:cNvPr>
          <p:cNvSpPr/>
          <p:nvPr/>
        </p:nvSpPr>
        <p:spPr>
          <a:xfrm>
            <a:off x="4310609" y="3925380"/>
            <a:ext cx="113668" cy="73330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4" action="ppaction://hlinksldjump" tooltip="Java ME: 6 @ -11.8%"/>
          </p:cNvPr>
          <p:cNvSpPr/>
          <p:nvPr/>
        </p:nvSpPr>
        <p:spPr>
          <a:xfrm>
            <a:off x="4424277" y="3925380"/>
            <a:ext cx="82538" cy="73330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4" action="ppaction://hlinksldjump" tooltip="Windows: 4 @ +2.0%"/>
          </p:cNvPr>
          <p:cNvSpPr/>
          <p:nvPr/>
        </p:nvSpPr>
        <p:spPr>
          <a:xfrm>
            <a:off x="4310609" y="3998711"/>
            <a:ext cx="108381" cy="43129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4" action="ppaction://hlinksldjump" tooltip="Black berry: 4 @ +46.5%"/>
          </p:cNvPr>
          <p:cNvSpPr/>
          <p:nvPr/>
        </p:nvSpPr>
        <p:spPr>
          <a:xfrm>
            <a:off x="4310609" y="4041840"/>
            <a:ext cx="108381" cy="365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4" action="ppaction://hlinksldjump" tooltip="Android 2: 3 @ -2.0%"/>
          </p:cNvPr>
          <p:cNvSpPr/>
          <p:nvPr/>
        </p:nvSpPr>
        <p:spPr>
          <a:xfrm>
            <a:off x="4418990" y="3998711"/>
            <a:ext cx="87825" cy="39459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4" action="ppaction://hlinksldjump" tooltip="Symbian: 3 @ +28.6%"/>
          </p:cNvPr>
          <p:cNvSpPr/>
          <p:nvPr/>
        </p:nvSpPr>
        <p:spPr>
          <a:xfrm>
            <a:off x="4418990" y="4038170"/>
            <a:ext cx="70170" cy="40221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4" action="ppaction://hlinksldjump" tooltip="Android 1: 1 @ +4.6%"/>
          </p:cNvPr>
          <p:cNvSpPr/>
          <p:nvPr/>
        </p:nvSpPr>
        <p:spPr>
          <a:xfrm>
            <a:off x="4489160" y="4038170"/>
            <a:ext cx="17655" cy="30686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4" action="ppaction://hlinksldjump" tooltip="Other: 0 @ -26.2%"/>
          </p:cNvPr>
          <p:cNvSpPr/>
          <p:nvPr/>
        </p:nvSpPr>
        <p:spPr>
          <a:xfrm>
            <a:off x="4489160" y="4068856"/>
            <a:ext cx="17655" cy="9535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>
            <a:hlinkClick r:id="rId4" action="ppaction://hlinksldjump" tooltip="Personal finance: 6 @ +5.4%"/>
          </p:cNvPr>
          <p:cNvSpPr/>
          <p:nvPr/>
        </p:nvSpPr>
        <p:spPr>
          <a:xfrm>
            <a:off x="4176838" y="3839857"/>
            <a:ext cx="342676" cy="251234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50" name="Rectangle 349">
            <a:hlinkClick r:id="rId4" action="ppaction://hlinksldjump" tooltip="Android 3: 11 @ +70.5%"/>
          </p:cNvPr>
          <p:cNvSpPr/>
          <p:nvPr/>
        </p:nvSpPr>
        <p:spPr>
          <a:xfrm>
            <a:off x="4532215" y="3852557"/>
            <a:ext cx="152614" cy="708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>
            <a:hlinkClick r:id="rId4" action="ppaction://hlinksldjump" tooltip="iOS 4: 10 @ +61.2%"/>
          </p:cNvPr>
          <p:cNvSpPr/>
          <p:nvPr/>
        </p:nvSpPr>
        <p:spPr>
          <a:xfrm>
            <a:off x="4532215" y="3923361"/>
            <a:ext cx="152614" cy="650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ectangle 351">
            <a:hlinkClick r:id="rId4" action="ppaction://hlinksldjump" tooltip="Android 4: 9 @ +39.9%"/>
          </p:cNvPr>
          <p:cNvSpPr/>
          <p:nvPr/>
        </p:nvSpPr>
        <p:spPr>
          <a:xfrm>
            <a:off x="4684828" y="3852557"/>
            <a:ext cx="141315" cy="627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>
            <a:hlinkClick r:id="rId4" action="ppaction://hlinksldjump" tooltip="iOS 5: 6 @ -17.0%"/>
          </p:cNvPr>
          <p:cNvSpPr/>
          <p:nvPr/>
        </p:nvSpPr>
        <p:spPr>
          <a:xfrm>
            <a:off x="4826143" y="3852557"/>
            <a:ext cx="95832" cy="62786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4" action="ppaction://hlinksldjump" tooltip="iOS 3: 5 @ -15.5%"/>
          </p:cNvPr>
          <p:cNvSpPr/>
          <p:nvPr/>
        </p:nvSpPr>
        <p:spPr>
          <a:xfrm>
            <a:off x="4684828" y="3915343"/>
            <a:ext cx="114043" cy="40821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4" action="ppaction://hlinksldjump" tooltip="Java ME: 4 @ -4.8%"/>
          </p:cNvPr>
          <p:cNvSpPr/>
          <p:nvPr/>
        </p:nvSpPr>
        <p:spPr>
          <a:xfrm>
            <a:off x="4684828" y="3956164"/>
            <a:ext cx="114043" cy="32200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4" action="ppaction://hlinksldjump" tooltip="Android 2: 3 @ +2.1%"/>
          </p:cNvPr>
          <p:cNvSpPr/>
          <p:nvPr/>
        </p:nvSpPr>
        <p:spPr>
          <a:xfrm>
            <a:off x="4798871" y="3915343"/>
            <a:ext cx="61831" cy="5570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4" action="ppaction://hlinksldjump" tooltip="Windows: 3 @ -0.1%"/>
          </p:cNvPr>
          <p:cNvSpPr/>
          <p:nvPr/>
        </p:nvSpPr>
        <p:spPr>
          <a:xfrm>
            <a:off x="4860702" y="3915343"/>
            <a:ext cx="61273" cy="55700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4" action="ppaction://hlinksldjump" tooltip="Symbian: 1 @ +21.9%"/>
          </p:cNvPr>
          <p:cNvSpPr/>
          <p:nvPr/>
        </p:nvSpPr>
        <p:spPr>
          <a:xfrm>
            <a:off x="4798871" y="3971043"/>
            <a:ext cx="59970" cy="17321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4" action="ppaction://hlinksldjump" tooltip="Black berry: 1 @ -44.8%"/>
          </p:cNvPr>
          <p:cNvSpPr/>
          <p:nvPr/>
        </p:nvSpPr>
        <p:spPr>
          <a:xfrm>
            <a:off x="4858841" y="3971043"/>
            <a:ext cx="48983" cy="1732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4" action="ppaction://hlinksldjump" tooltip="Android 1: 0 @ -34.4%"/>
          </p:cNvPr>
          <p:cNvSpPr/>
          <p:nvPr/>
        </p:nvSpPr>
        <p:spPr>
          <a:xfrm>
            <a:off x="4907824" y="3971043"/>
            <a:ext cx="14151" cy="1037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>
            <a:hlinkClick r:id="rId4" action="ppaction://hlinksldjump" tooltip="Other: 0 @ -45.3%"/>
          </p:cNvPr>
          <p:cNvSpPr/>
          <p:nvPr/>
        </p:nvSpPr>
        <p:spPr>
          <a:xfrm>
            <a:off x="4907824" y="3981413"/>
            <a:ext cx="14151" cy="69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>
            <a:hlinkClick r:id="rId4" action="ppaction://hlinksldjump" tooltip="Books: 4 @ +17.5%"/>
          </p:cNvPr>
          <p:cNvSpPr/>
          <p:nvPr/>
        </p:nvSpPr>
        <p:spPr>
          <a:xfrm>
            <a:off x="4519515" y="3839857"/>
            <a:ext cx="415160" cy="161208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3" name="Rectangle 362">
            <a:hlinkClick r:id="rId4" action="ppaction://hlinksldjump" tooltip="Android 4: 5 @ +16.9%"/>
          </p:cNvPr>
          <p:cNvSpPr/>
          <p:nvPr/>
        </p:nvSpPr>
        <p:spPr>
          <a:xfrm>
            <a:off x="4532215" y="4013764"/>
            <a:ext cx="123305" cy="37901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>
            <a:hlinkClick r:id="rId4" action="ppaction://hlinksldjump" tooltip="Android 3: 4 @ -17.3%"/>
          </p:cNvPr>
          <p:cNvSpPr/>
          <p:nvPr/>
        </p:nvSpPr>
        <p:spPr>
          <a:xfrm>
            <a:off x="4532215" y="4051665"/>
            <a:ext cx="123305" cy="26726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Rectangle 364">
            <a:hlinkClick r:id="rId4" action="ppaction://hlinksldjump" tooltip="iOS 3: 4 @ +4.0%"/>
          </p:cNvPr>
          <p:cNvSpPr/>
          <p:nvPr/>
        </p:nvSpPr>
        <p:spPr>
          <a:xfrm>
            <a:off x="4655520" y="4013764"/>
            <a:ext cx="93609" cy="33418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4" action="ppaction://hlinksldjump" tooltip="iOS 5: 3 @ -14.6%"/>
          </p:cNvPr>
          <p:cNvSpPr/>
          <p:nvPr/>
        </p:nvSpPr>
        <p:spPr>
          <a:xfrm>
            <a:off x="4655520" y="4047182"/>
            <a:ext cx="93609" cy="31209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4" action="ppaction://hlinksldjump" tooltip="iOS 4: 3 @ -38.0%"/>
          </p:cNvPr>
          <p:cNvSpPr/>
          <p:nvPr/>
        </p:nvSpPr>
        <p:spPr>
          <a:xfrm>
            <a:off x="4749129" y="4013764"/>
            <a:ext cx="86196" cy="3298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4" action="ppaction://hlinksldjump" tooltip="Java ME: 3 @ +39.3%"/>
          </p:cNvPr>
          <p:cNvSpPr/>
          <p:nvPr/>
        </p:nvSpPr>
        <p:spPr>
          <a:xfrm>
            <a:off x="4749129" y="4046752"/>
            <a:ext cx="86196" cy="316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4" action="ppaction://hlinksldjump" tooltip="Black berry: 2 @ +81.1%"/>
          </p:cNvPr>
          <p:cNvSpPr/>
          <p:nvPr/>
        </p:nvSpPr>
        <p:spPr>
          <a:xfrm>
            <a:off x="4835325" y="4013764"/>
            <a:ext cx="50775" cy="378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4" action="ppaction://hlinksldjump" tooltip="Windows: 2 @ -20.9%"/>
          </p:cNvPr>
          <p:cNvSpPr/>
          <p:nvPr/>
        </p:nvSpPr>
        <p:spPr>
          <a:xfrm>
            <a:off x="4886100" y="4013764"/>
            <a:ext cx="35875" cy="37867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4" action="ppaction://hlinksldjump" tooltip="Android 2: 1 @ -42.3%"/>
          </p:cNvPr>
          <p:cNvSpPr/>
          <p:nvPr/>
        </p:nvSpPr>
        <p:spPr>
          <a:xfrm>
            <a:off x="4835325" y="4051631"/>
            <a:ext cx="35515" cy="2676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ectangle 371">
            <a:hlinkClick r:id="rId4" action="ppaction://hlinksldjump" tooltip="Symbian: 1 @ -5.5%"/>
          </p:cNvPr>
          <p:cNvSpPr/>
          <p:nvPr/>
        </p:nvSpPr>
        <p:spPr>
          <a:xfrm>
            <a:off x="4870840" y="4051631"/>
            <a:ext cx="26376" cy="24005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ectangle 372">
            <a:hlinkClick r:id="rId4" action="ppaction://hlinksldjump" tooltip="Android 1: 1 @ +448.7%"/>
          </p:cNvPr>
          <p:cNvSpPr/>
          <p:nvPr/>
        </p:nvSpPr>
        <p:spPr>
          <a:xfrm>
            <a:off x="4897216" y="4051631"/>
            <a:ext cx="24759" cy="240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ectangle 373">
            <a:hlinkClick r:id="rId4" action="ppaction://hlinksldjump" tooltip="Other: 0 @ +134.7%"/>
          </p:cNvPr>
          <p:cNvSpPr/>
          <p:nvPr/>
        </p:nvSpPr>
        <p:spPr>
          <a:xfrm>
            <a:off x="4870840" y="4075636"/>
            <a:ext cx="51135" cy="27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Rectangle 374">
            <a:hlinkClick r:id="rId4" action="ppaction://hlinksldjump" tooltip="News: 2 @ -3.9%"/>
          </p:cNvPr>
          <p:cNvSpPr/>
          <p:nvPr/>
        </p:nvSpPr>
        <p:spPr>
          <a:xfrm>
            <a:off x="4519515" y="4001064"/>
            <a:ext cx="415160" cy="9002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76" name="Rectangle 375">
            <a:hlinkClick r:id="rId4" action="ppaction://hlinksldjump" tooltip="Newbie: 41 @ +13.2%"/>
          </p:cNvPr>
          <p:cNvSpPr/>
          <p:nvPr/>
        </p:nvSpPr>
        <p:spPr>
          <a:xfrm>
            <a:off x="0" y="1778000"/>
            <a:ext cx="4947375" cy="2325791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Newbie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7" name="Rectangle 376">
            <a:hlinkClick r:id="rId4" action="ppaction://hlinksldjump" tooltip="iOS 5: 259 @ +46.9%"/>
          </p:cNvPr>
          <p:cNvSpPr/>
          <p:nvPr/>
        </p:nvSpPr>
        <p:spPr>
          <a:xfrm>
            <a:off x="4972775" y="1803400"/>
            <a:ext cx="843823" cy="3732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4" action="ppaction://hlinksldjump" tooltip="Android 4: 244 @ -8.2%"/>
          </p:cNvPr>
          <p:cNvSpPr/>
          <p:nvPr/>
        </p:nvSpPr>
        <p:spPr>
          <a:xfrm>
            <a:off x="5816598" y="1803400"/>
            <a:ext cx="794405" cy="373295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4" action="ppaction://hlinksldjump" tooltip="iOS 4: 228 @ -0.6%"/>
          </p:cNvPr>
          <p:cNvSpPr/>
          <p:nvPr/>
        </p:nvSpPr>
        <p:spPr>
          <a:xfrm>
            <a:off x="4972775" y="2176695"/>
            <a:ext cx="688360" cy="40322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4" action="ppaction://hlinksldjump" tooltip="Android 3: 201 @ -6.6%"/>
          </p:cNvPr>
          <p:cNvSpPr/>
          <p:nvPr/>
        </p:nvSpPr>
        <p:spPr>
          <a:xfrm>
            <a:off x="4972775" y="2579916"/>
            <a:ext cx="688360" cy="354888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4" action="ppaction://hlinksldjump" tooltip="iOS 3: 146 @ +1.4%"/>
          </p:cNvPr>
          <p:cNvSpPr/>
          <p:nvPr/>
        </p:nvSpPr>
        <p:spPr>
          <a:xfrm>
            <a:off x="5661135" y="2176695"/>
            <a:ext cx="475226" cy="373925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4" action="ppaction://hlinksldjump" tooltip="Java ME: 146 @ -0.4%"/>
          </p:cNvPr>
          <p:cNvSpPr/>
          <p:nvPr/>
        </p:nvSpPr>
        <p:spPr>
          <a:xfrm>
            <a:off x="6136361" y="2176695"/>
            <a:ext cx="474642" cy="373925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4" action="ppaction://hlinksldjump" tooltip="Android 2: 94 @ +24.2%"/>
          </p:cNvPr>
          <p:cNvSpPr/>
          <p:nvPr/>
        </p:nvSpPr>
        <p:spPr>
          <a:xfrm>
            <a:off x="5661135" y="2550620"/>
            <a:ext cx="547435" cy="208421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4" name="Rectangle 383">
            <a:hlinkClick r:id="rId4" action="ppaction://hlinksldjump" tooltip="Black berry: 79 @ +36.9%"/>
          </p:cNvPr>
          <p:cNvSpPr/>
          <p:nvPr/>
        </p:nvSpPr>
        <p:spPr>
          <a:xfrm>
            <a:off x="5661135" y="2759041"/>
            <a:ext cx="547435" cy="1757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5" name="Rectangle 384">
            <a:hlinkClick r:id="rId4" action="ppaction://hlinksldjump" tooltip="Windows: 77 @ -2.9%"/>
          </p:cNvPr>
          <p:cNvSpPr/>
          <p:nvPr/>
        </p:nvSpPr>
        <p:spPr>
          <a:xfrm>
            <a:off x="6208570" y="2550620"/>
            <a:ext cx="402433" cy="232728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6" name="Rectangle 385">
            <a:hlinkClick r:id="rId4" action="ppaction://hlinksldjump" tooltip="Symbian: 32 @ -20.4%"/>
          </p:cNvPr>
          <p:cNvSpPr/>
          <p:nvPr/>
        </p:nvSpPr>
        <p:spPr>
          <a:xfrm>
            <a:off x="6208570" y="2783348"/>
            <a:ext cx="257759" cy="151456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Rectangle 386">
            <a:hlinkClick r:id="rId4" action="ppaction://hlinksldjump" tooltip="Android 1: 14 @ +55.7%"/>
          </p:cNvPr>
          <p:cNvSpPr/>
          <p:nvPr/>
        </p:nvSpPr>
        <p:spPr>
          <a:xfrm>
            <a:off x="6466329" y="2783348"/>
            <a:ext cx="144674" cy="1208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Rectangle 387">
            <a:hlinkClick r:id="rId4" action="ppaction://hlinksldjump" tooltip="Other: 4 @ -16.3%"/>
          </p:cNvPr>
          <p:cNvSpPr/>
          <p:nvPr/>
        </p:nvSpPr>
        <p:spPr>
          <a:xfrm>
            <a:off x="6466329" y="2904232"/>
            <a:ext cx="144674" cy="30572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Rectangle 388">
            <a:hlinkClick r:id="rId4" action="ppaction://hlinksldjump" tooltip="Games: 127 @ +5.6%"/>
          </p:cNvPr>
          <p:cNvSpPr/>
          <p:nvPr/>
        </p:nvSpPr>
        <p:spPr>
          <a:xfrm>
            <a:off x="4960075" y="1790700"/>
            <a:ext cx="1663628" cy="1156804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90" name="Rectangle 389">
            <a:hlinkClick r:id="rId4" action="ppaction://hlinksldjump" tooltip="iOS 4: 215 @ +25.2%"/>
          </p:cNvPr>
          <p:cNvSpPr/>
          <p:nvPr/>
        </p:nvSpPr>
        <p:spPr>
          <a:xfrm>
            <a:off x="6636403" y="1803400"/>
            <a:ext cx="700093" cy="372342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1" name="Rectangle 390">
            <a:hlinkClick r:id="rId4" action="ppaction://hlinksldjump" tooltip="Android 3: 187 @ +0.3%"/>
          </p:cNvPr>
          <p:cNvSpPr/>
          <p:nvPr/>
        </p:nvSpPr>
        <p:spPr>
          <a:xfrm>
            <a:off x="7336496" y="1803400"/>
            <a:ext cx="606988" cy="372342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4" action="ppaction://hlinksldjump" tooltip="iOS 5: 176 @ +10.5%"/>
          </p:cNvPr>
          <p:cNvSpPr/>
          <p:nvPr/>
        </p:nvSpPr>
        <p:spPr>
          <a:xfrm>
            <a:off x="6636403" y="2175742"/>
            <a:ext cx="709488" cy="300586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4" action="ppaction://hlinksldjump" tooltip="Android 4: 148 @ -26.9%"/>
          </p:cNvPr>
          <p:cNvSpPr/>
          <p:nvPr/>
        </p:nvSpPr>
        <p:spPr>
          <a:xfrm>
            <a:off x="7345891" y="2175742"/>
            <a:ext cx="597593" cy="300586"/>
          </a:xfrm>
          <a:prstGeom prst="rect">
            <a:avLst/>
          </a:prstGeom>
          <a:solidFill>
            <a:srgbClr val="FF1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4" action="ppaction://hlinksldjump" tooltip="Java ME: 132 @ +3.7%"/>
          </p:cNvPr>
          <p:cNvSpPr/>
          <p:nvPr/>
        </p:nvSpPr>
        <p:spPr>
          <a:xfrm>
            <a:off x="6636403" y="2476328"/>
            <a:ext cx="690192" cy="232070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5" name="Rectangle 394">
            <a:hlinkClick r:id="rId4" action="ppaction://hlinksldjump" tooltip="iOS 3: 129 @ -6.3%"/>
          </p:cNvPr>
          <p:cNvSpPr/>
          <p:nvPr/>
        </p:nvSpPr>
        <p:spPr>
          <a:xfrm>
            <a:off x="6636403" y="2708398"/>
            <a:ext cx="690192" cy="226406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6" name="Rectangle 395">
            <a:hlinkClick r:id="rId4" action="ppaction://hlinksldjump" tooltip="Windows: 92 @ +40.6%"/>
          </p:cNvPr>
          <p:cNvSpPr/>
          <p:nvPr/>
        </p:nvSpPr>
        <p:spPr>
          <a:xfrm>
            <a:off x="7326595" y="2476328"/>
            <a:ext cx="377570" cy="2944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7" name="Rectangle 396">
            <a:hlinkClick r:id="rId4" action="ppaction://hlinksldjump" tooltip="Android 2: 58 @ -1.0%"/>
          </p:cNvPr>
          <p:cNvSpPr/>
          <p:nvPr/>
        </p:nvSpPr>
        <p:spPr>
          <a:xfrm>
            <a:off x="7704166" y="2476328"/>
            <a:ext cx="239318" cy="294446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8" name="Rectangle 397">
            <a:hlinkClick r:id="rId4" action="ppaction://hlinksldjump" tooltip="Black berry: 45 @ +15.4%"/>
          </p:cNvPr>
          <p:cNvSpPr/>
          <p:nvPr/>
        </p:nvSpPr>
        <p:spPr>
          <a:xfrm>
            <a:off x="7326595" y="2770774"/>
            <a:ext cx="333425" cy="164030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9" name="Rectangle 398">
            <a:hlinkClick r:id="rId4" action="ppaction://hlinksldjump" tooltip="Symbian: 28 @ +13.5%"/>
          </p:cNvPr>
          <p:cNvSpPr/>
          <p:nvPr/>
        </p:nvSpPr>
        <p:spPr>
          <a:xfrm>
            <a:off x="7660020" y="2770774"/>
            <a:ext cx="283464" cy="121677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Rectangle 399">
            <a:hlinkClick r:id="rId4" action="ppaction://hlinksldjump" tooltip="Android 1: 6 @ -22.9%"/>
          </p:cNvPr>
          <p:cNvSpPr/>
          <p:nvPr/>
        </p:nvSpPr>
        <p:spPr>
          <a:xfrm>
            <a:off x="7660020" y="2892451"/>
            <a:ext cx="184785" cy="42353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Rectangle 400">
            <a:hlinkClick r:id="rId4" action="ppaction://hlinksldjump" tooltip="Other: 3 @ +12.4%"/>
          </p:cNvPr>
          <p:cNvSpPr/>
          <p:nvPr/>
        </p:nvSpPr>
        <p:spPr>
          <a:xfrm>
            <a:off x="7844806" y="2892451"/>
            <a:ext cx="98678" cy="42353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Rectangle 401">
            <a:hlinkClick r:id="rId4" action="ppaction://hlinksldjump" tooltip="Education: 102 @ +3.0%"/>
          </p:cNvPr>
          <p:cNvSpPr/>
          <p:nvPr/>
        </p:nvSpPr>
        <p:spPr>
          <a:xfrm>
            <a:off x="6623703" y="1790700"/>
            <a:ext cx="1332481" cy="1156804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03" name="Rectangle 402">
            <a:hlinkClick r:id="rId4" action="ppaction://hlinksldjump" tooltip="iOS 4: 217 @ +53.6%"/>
          </p:cNvPr>
          <p:cNvSpPr/>
          <p:nvPr/>
        </p:nvSpPr>
        <p:spPr>
          <a:xfrm>
            <a:off x="7968884" y="1803400"/>
            <a:ext cx="586326" cy="4470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4" name="Rectangle 403">
            <a:hlinkClick r:id="rId4" action="ppaction://hlinksldjump" tooltip="Android 4: 209 @ +51.0%"/>
          </p:cNvPr>
          <p:cNvSpPr/>
          <p:nvPr/>
        </p:nvSpPr>
        <p:spPr>
          <a:xfrm>
            <a:off x="8555210" y="1803400"/>
            <a:ext cx="563390" cy="4470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4" action="ppaction://hlinksldjump" tooltip="iOS 5: 147 @ +19.4%"/>
          </p:cNvPr>
          <p:cNvSpPr/>
          <p:nvPr/>
        </p:nvSpPr>
        <p:spPr>
          <a:xfrm>
            <a:off x="7968884" y="2250478"/>
            <a:ext cx="633599" cy="280648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4" action="ppaction://hlinksldjump" tooltip="Java ME: 120 @ +42.9%"/>
          </p:cNvPr>
          <p:cNvSpPr/>
          <p:nvPr/>
        </p:nvSpPr>
        <p:spPr>
          <a:xfrm>
            <a:off x="8602483" y="2250478"/>
            <a:ext cx="516117" cy="2806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7" name="Rectangle 406">
            <a:hlinkClick r:id="rId4" action="ppaction://hlinksldjump" tooltip="Android 3: 120 @ -1.4%"/>
          </p:cNvPr>
          <p:cNvSpPr/>
          <p:nvPr/>
        </p:nvSpPr>
        <p:spPr>
          <a:xfrm>
            <a:off x="7968884" y="2531126"/>
            <a:ext cx="648700" cy="222544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8" name="Rectangle 407">
            <a:hlinkClick r:id="rId4" action="ppaction://hlinksldjump" tooltip="iOS 3: 97 @ -9.6%"/>
          </p:cNvPr>
          <p:cNvSpPr/>
          <p:nvPr/>
        </p:nvSpPr>
        <p:spPr>
          <a:xfrm>
            <a:off x="7968884" y="2753670"/>
            <a:ext cx="648700" cy="181134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9" name="Rectangle 408">
            <a:hlinkClick r:id="rId4" action="ppaction://hlinksldjump" tooltip="Windows: 47 @ -10.8%"/>
          </p:cNvPr>
          <p:cNvSpPr/>
          <p:nvPr/>
        </p:nvSpPr>
        <p:spPr>
          <a:xfrm>
            <a:off x="8617583" y="2531126"/>
            <a:ext cx="257260" cy="219563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" name="Rectangle 409">
            <a:hlinkClick r:id="rId4" action="ppaction://hlinksldjump" tooltip="Black berry: 44 @ +12.7%"/>
          </p:cNvPr>
          <p:cNvSpPr/>
          <p:nvPr/>
        </p:nvSpPr>
        <p:spPr>
          <a:xfrm>
            <a:off x="8874844" y="2531126"/>
            <a:ext cx="243756" cy="219563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Rectangle 410">
            <a:hlinkClick r:id="rId4" action="ppaction://hlinksldjump" tooltip="Android 2: 41 @ -23.6%"/>
          </p:cNvPr>
          <p:cNvSpPr/>
          <p:nvPr/>
        </p:nvSpPr>
        <p:spPr>
          <a:xfrm>
            <a:off x="8617583" y="2750689"/>
            <a:ext cx="267815" cy="184115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Rectangle 411">
            <a:hlinkClick r:id="rId4" action="ppaction://hlinksldjump" tooltip="Symbian: 25 @ +37.1%"/>
          </p:cNvPr>
          <p:cNvSpPr/>
          <p:nvPr/>
        </p:nvSpPr>
        <p:spPr>
          <a:xfrm>
            <a:off x="8885398" y="2750689"/>
            <a:ext cx="233202" cy="1270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Rectangle 412">
            <a:hlinkClick r:id="rId4" action="ppaction://hlinksldjump" tooltip="Android 1: 7 @ +27.1%"/>
          </p:cNvPr>
          <p:cNvSpPr/>
          <p:nvPr/>
        </p:nvSpPr>
        <p:spPr>
          <a:xfrm>
            <a:off x="8885398" y="2877733"/>
            <a:ext cx="152874" cy="57071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Rectangle 413">
            <a:hlinkClick r:id="rId4" action="ppaction://hlinksldjump" tooltip="Other: 4 @ +30.9%"/>
          </p:cNvPr>
          <p:cNvSpPr/>
          <p:nvPr/>
        </p:nvSpPr>
        <p:spPr>
          <a:xfrm>
            <a:off x="9038273" y="2877733"/>
            <a:ext cx="80327" cy="570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Rectangle 414">
            <a:hlinkClick r:id="rId4" action="ppaction://hlinksldjump" tooltip="Tools: 90 @ +21.4%"/>
          </p:cNvPr>
          <p:cNvSpPr/>
          <p:nvPr/>
        </p:nvSpPr>
        <p:spPr>
          <a:xfrm>
            <a:off x="7956184" y="1790700"/>
            <a:ext cx="1175116" cy="1156804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6" name="Rectangle 415">
            <a:hlinkClick r:id="rId4" action="ppaction://hlinksldjump" tooltip="iOS 4: 152 @ +29.8%"/>
          </p:cNvPr>
          <p:cNvSpPr/>
          <p:nvPr/>
        </p:nvSpPr>
        <p:spPr>
          <a:xfrm>
            <a:off x="4972775" y="2960204"/>
            <a:ext cx="527429" cy="343351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7" name="Rectangle 416">
            <a:hlinkClick r:id="rId4" action="ppaction://hlinksldjump" tooltip="Android 3: 120 @ -5.7%"/>
          </p:cNvPr>
          <p:cNvSpPr/>
          <p:nvPr/>
        </p:nvSpPr>
        <p:spPr>
          <a:xfrm>
            <a:off x="4972775" y="3303555"/>
            <a:ext cx="527429" cy="272033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4" action="ppaction://hlinksldjump" tooltip="iOS 5: 104 @ -4.9%"/>
          </p:cNvPr>
          <p:cNvSpPr/>
          <p:nvPr/>
        </p:nvSpPr>
        <p:spPr>
          <a:xfrm>
            <a:off x="5500204" y="2960204"/>
            <a:ext cx="547985" cy="226842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9" name="Rectangle 418">
            <a:hlinkClick r:id="rId4" action="ppaction://hlinksldjump" tooltip="Android 4: 82 @ -31.7%"/>
          </p:cNvPr>
          <p:cNvSpPr/>
          <p:nvPr/>
        </p:nvSpPr>
        <p:spPr>
          <a:xfrm>
            <a:off x="6048189" y="2960204"/>
            <a:ext cx="430130" cy="22684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0" name="Rectangle 419">
            <a:hlinkClick r:id="rId4" action="ppaction://hlinksldjump" tooltip="iOS 3: 77 @ +13.6%"/>
          </p:cNvPr>
          <p:cNvSpPr/>
          <p:nvPr/>
        </p:nvSpPr>
        <p:spPr>
          <a:xfrm>
            <a:off x="5500204" y="3187046"/>
            <a:ext cx="465743" cy="196718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4" action="ppaction://hlinksldjump" tooltip="Java ME: 75 @ +2.5%"/>
          </p:cNvPr>
          <p:cNvSpPr/>
          <p:nvPr/>
        </p:nvSpPr>
        <p:spPr>
          <a:xfrm>
            <a:off x="5500204" y="3383764"/>
            <a:ext cx="465743" cy="191824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2" name="Rectangle 421">
            <a:hlinkClick r:id="rId4" action="ppaction://hlinksldjump" tooltip="Windows: 63 @ +56.7%"/>
          </p:cNvPr>
          <p:cNvSpPr/>
          <p:nvPr/>
        </p:nvSpPr>
        <p:spPr>
          <a:xfrm>
            <a:off x="5965947" y="3187046"/>
            <a:ext cx="512372" cy="1461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3" name="Rectangle 422">
            <a:hlinkClick r:id="rId4" action="ppaction://hlinksldjump" tooltip="Android 2: 51 @ +15.6%"/>
          </p:cNvPr>
          <p:cNvSpPr/>
          <p:nvPr/>
        </p:nvSpPr>
        <p:spPr>
          <a:xfrm>
            <a:off x="5965947" y="3333150"/>
            <a:ext cx="413815" cy="147939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4" name="Rectangle 423">
            <a:hlinkClick r:id="rId4" action="ppaction://hlinksldjump" tooltip="Black berry: 33 @ +2.1%"/>
          </p:cNvPr>
          <p:cNvSpPr/>
          <p:nvPr/>
        </p:nvSpPr>
        <p:spPr>
          <a:xfrm>
            <a:off x="5965947" y="3481089"/>
            <a:ext cx="413815" cy="94499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5" name="Rectangle 424">
            <a:hlinkClick r:id="rId4" action="ppaction://hlinksldjump" tooltip="Symbian: 12 @ -37.5%"/>
          </p:cNvPr>
          <p:cNvSpPr/>
          <p:nvPr/>
        </p:nvSpPr>
        <p:spPr>
          <a:xfrm>
            <a:off x="6379762" y="3333150"/>
            <a:ext cx="98557" cy="1414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425">
            <a:hlinkClick r:id="rId4" action="ppaction://hlinksldjump" tooltip="Android 1: 6 @ +30.5%"/>
          </p:cNvPr>
          <p:cNvSpPr/>
          <p:nvPr/>
        </p:nvSpPr>
        <p:spPr>
          <a:xfrm>
            <a:off x="6379762" y="3474646"/>
            <a:ext cx="98557" cy="723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426">
            <a:hlinkClick r:id="rId4" action="ppaction://hlinksldjump" tooltip="Other: 2 @ +3.5%"/>
          </p:cNvPr>
          <p:cNvSpPr/>
          <p:nvPr/>
        </p:nvSpPr>
        <p:spPr>
          <a:xfrm>
            <a:off x="6379762" y="3546994"/>
            <a:ext cx="98557" cy="28594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Rectangle 427">
            <a:hlinkClick r:id="rId4" action="ppaction://hlinksldjump" tooltip="Music + Video: 65 @ +2.7%"/>
          </p:cNvPr>
          <p:cNvSpPr/>
          <p:nvPr/>
        </p:nvSpPr>
        <p:spPr>
          <a:xfrm>
            <a:off x="4960075" y="2947504"/>
            <a:ext cx="1530944" cy="640784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29" name="Rectangle 428">
            <a:hlinkClick r:id="rId4" action="ppaction://hlinksldjump" tooltip="Android 4: 109 @ +25.3%"/>
          </p:cNvPr>
          <p:cNvSpPr/>
          <p:nvPr/>
        </p:nvSpPr>
        <p:spPr>
          <a:xfrm>
            <a:off x="4972775" y="3600988"/>
            <a:ext cx="504749" cy="254982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0" name="Rectangle 429">
            <a:hlinkClick r:id="rId4" action="ppaction://hlinksldjump" tooltip="Android 3: 95 @ +21.4%"/>
          </p:cNvPr>
          <p:cNvSpPr/>
          <p:nvPr/>
        </p:nvSpPr>
        <p:spPr>
          <a:xfrm>
            <a:off x="4972775" y="3855970"/>
            <a:ext cx="504749" cy="222421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1" name="Rectangle 430">
            <a:hlinkClick r:id="rId4" action="ppaction://hlinksldjump" tooltip="iOS 4: 83 @ -0.9%"/>
          </p:cNvPr>
          <p:cNvSpPr/>
          <p:nvPr/>
        </p:nvSpPr>
        <p:spPr>
          <a:xfrm>
            <a:off x="5477524" y="3600988"/>
            <a:ext cx="394299" cy="247004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4" action="ppaction://hlinksldjump" tooltip="iOS 5: 77 @ +0.3%"/>
          </p:cNvPr>
          <p:cNvSpPr/>
          <p:nvPr/>
        </p:nvSpPr>
        <p:spPr>
          <a:xfrm>
            <a:off x="5477524" y="3847992"/>
            <a:ext cx="394299" cy="230399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3" name="Rectangle 432">
            <a:hlinkClick r:id="rId4" action="ppaction://hlinksldjump" tooltip="Java ME: 72 @ +11.4%"/>
          </p:cNvPr>
          <p:cNvSpPr/>
          <p:nvPr/>
        </p:nvSpPr>
        <p:spPr>
          <a:xfrm>
            <a:off x="5871823" y="3600988"/>
            <a:ext cx="356545" cy="239434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4" name="Rectangle 433">
            <a:hlinkClick r:id="rId4" action="ppaction://hlinksldjump" tooltip="iOS 3: 51 @ -9.5%"/>
          </p:cNvPr>
          <p:cNvSpPr/>
          <p:nvPr/>
        </p:nvSpPr>
        <p:spPr>
          <a:xfrm>
            <a:off x="6228368" y="3600988"/>
            <a:ext cx="249951" cy="239434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Rectangle 434">
            <a:hlinkClick r:id="rId4" action="ppaction://hlinksldjump" tooltip="Windows: 40 @ +5.3%"/>
          </p:cNvPr>
          <p:cNvSpPr/>
          <p:nvPr/>
        </p:nvSpPr>
        <p:spPr>
          <a:xfrm>
            <a:off x="5871823" y="3840422"/>
            <a:ext cx="364482" cy="130103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6" name="Rectangle 435">
            <a:hlinkClick r:id="rId4" action="ppaction://hlinksldjump" tooltip="Android 2: 33 @ +2.9%"/>
          </p:cNvPr>
          <p:cNvSpPr/>
          <p:nvPr/>
        </p:nvSpPr>
        <p:spPr>
          <a:xfrm>
            <a:off x="5871823" y="3970525"/>
            <a:ext cx="364482" cy="107866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7" name="Rectangle 436">
            <a:hlinkClick r:id="rId4" action="ppaction://hlinksldjump" tooltip="Black berry: 30 @ +58.5%"/>
          </p:cNvPr>
          <p:cNvSpPr/>
          <p:nvPr/>
        </p:nvSpPr>
        <p:spPr>
          <a:xfrm>
            <a:off x="6236305" y="3840422"/>
            <a:ext cx="242014" cy="1448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Rectangle 437">
            <a:hlinkClick r:id="rId4" action="ppaction://hlinksldjump" tooltip="Symbian: 13 @ -9.7%"/>
          </p:cNvPr>
          <p:cNvSpPr/>
          <p:nvPr/>
        </p:nvSpPr>
        <p:spPr>
          <a:xfrm>
            <a:off x="6236305" y="3985227"/>
            <a:ext cx="168303" cy="9316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>
            <a:hlinkClick r:id="rId4" action="ppaction://hlinksldjump" tooltip="Android 1: 4 @ -2.5%"/>
          </p:cNvPr>
          <p:cNvSpPr/>
          <p:nvPr/>
        </p:nvSpPr>
        <p:spPr>
          <a:xfrm>
            <a:off x="6404608" y="3985227"/>
            <a:ext cx="73711" cy="57167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>
            <a:hlinkClick r:id="rId4" action="ppaction://hlinksldjump" tooltip="Other: 2 @ +23.1%"/>
          </p:cNvPr>
          <p:cNvSpPr/>
          <p:nvPr/>
        </p:nvSpPr>
        <p:spPr>
          <a:xfrm>
            <a:off x="6404608" y="4042394"/>
            <a:ext cx="73711" cy="35997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Rectangle 440">
            <a:hlinkClick r:id="rId4" action="ppaction://hlinksldjump" tooltip="Photo: 51 @ +9.6%"/>
          </p:cNvPr>
          <p:cNvSpPr/>
          <p:nvPr/>
        </p:nvSpPr>
        <p:spPr>
          <a:xfrm>
            <a:off x="4960075" y="3588288"/>
            <a:ext cx="1530944" cy="502803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42" name="Rectangle 441">
            <a:hlinkClick r:id="rId4" action="ppaction://hlinksldjump" tooltip="Android 4: 90 @ +9.3%"/>
          </p:cNvPr>
          <p:cNvSpPr/>
          <p:nvPr/>
        </p:nvSpPr>
        <p:spPr>
          <a:xfrm>
            <a:off x="6503719" y="2960204"/>
            <a:ext cx="506933" cy="209655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3" name="Rectangle 442">
            <a:hlinkClick r:id="rId4" action="ppaction://hlinksldjump" tooltip="iOS 4: 77 @ -2.3%"/>
          </p:cNvPr>
          <p:cNvSpPr/>
          <p:nvPr/>
        </p:nvSpPr>
        <p:spPr>
          <a:xfrm>
            <a:off x="7010652" y="2960204"/>
            <a:ext cx="434384" cy="20965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4" name="Rectangle 443">
            <a:hlinkClick r:id="rId4" action="ppaction://hlinksldjump" tooltip="iOS 5: 69 @ +22.4%"/>
          </p:cNvPr>
          <p:cNvSpPr/>
          <p:nvPr/>
        </p:nvSpPr>
        <p:spPr>
          <a:xfrm>
            <a:off x="6503719" y="3169859"/>
            <a:ext cx="386455" cy="211705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5" name="Rectangle 444">
            <a:hlinkClick r:id="rId4" action="ppaction://hlinksldjump" tooltip="Java ME: 64 @ +43.3%"/>
          </p:cNvPr>
          <p:cNvSpPr/>
          <p:nvPr/>
        </p:nvSpPr>
        <p:spPr>
          <a:xfrm>
            <a:off x="6503719" y="3381564"/>
            <a:ext cx="386455" cy="1942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6" name="Rectangle 445">
            <a:hlinkClick r:id="rId4" action="ppaction://hlinksldjump" tooltip="Android 3: 56 @ -23.3%"/>
          </p:cNvPr>
          <p:cNvSpPr/>
          <p:nvPr/>
        </p:nvSpPr>
        <p:spPr>
          <a:xfrm>
            <a:off x="6890174" y="3169859"/>
            <a:ext cx="317752" cy="209076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7" name="Rectangle 446">
            <a:hlinkClick r:id="rId4" action="ppaction://hlinksldjump" tooltip="iOS 3: 42 @ -20.9%"/>
          </p:cNvPr>
          <p:cNvSpPr/>
          <p:nvPr/>
        </p:nvSpPr>
        <p:spPr>
          <a:xfrm>
            <a:off x="7207925" y="3169859"/>
            <a:ext cx="237111" cy="209076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Rectangle 447">
            <a:hlinkClick r:id="rId4" action="ppaction://hlinksldjump" tooltip="Android 2: 26 @ -8.0%"/>
          </p:cNvPr>
          <p:cNvSpPr/>
          <p:nvPr/>
        </p:nvSpPr>
        <p:spPr>
          <a:xfrm>
            <a:off x="6890174" y="3378935"/>
            <a:ext cx="308124" cy="99869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Rectangle 448">
            <a:hlinkClick r:id="rId4" action="ppaction://hlinksldjump" tooltip="Windows: 25 @ -17.1%"/>
          </p:cNvPr>
          <p:cNvSpPr/>
          <p:nvPr/>
        </p:nvSpPr>
        <p:spPr>
          <a:xfrm>
            <a:off x="6890174" y="3478804"/>
            <a:ext cx="308124" cy="97056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Rectangle 449">
            <a:hlinkClick r:id="rId4" action="ppaction://hlinksldjump" tooltip="Black berry: 20 @ +9.0%"/>
          </p:cNvPr>
          <p:cNvSpPr/>
          <p:nvPr/>
        </p:nvSpPr>
        <p:spPr>
          <a:xfrm>
            <a:off x="7198297" y="3378935"/>
            <a:ext cx="246739" cy="94479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Rectangle 450">
            <a:hlinkClick r:id="rId4" action="ppaction://hlinksldjump" tooltip="Symbian: 16 @ +37.9%"/>
          </p:cNvPr>
          <p:cNvSpPr/>
          <p:nvPr/>
        </p:nvSpPr>
        <p:spPr>
          <a:xfrm>
            <a:off x="7198297" y="3473414"/>
            <a:ext cx="181196" cy="1024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ectangle 451">
            <a:hlinkClick r:id="rId4" action="ppaction://hlinksldjump" tooltip="Android 1: 4 @ +47.6%"/>
          </p:cNvPr>
          <p:cNvSpPr/>
          <p:nvPr/>
        </p:nvSpPr>
        <p:spPr>
          <a:xfrm>
            <a:off x="7379494" y="3473414"/>
            <a:ext cx="65543" cy="667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Rectangle 452">
            <a:hlinkClick r:id="rId4" action="ppaction://hlinksldjump" tooltip="Other: 2 @ +19.2%"/>
          </p:cNvPr>
          <p:cNvSpPr/>
          <p:nvPr/>
        </p:nvSpPr>
        <p:spPr>
          <a:xfrm>
            <a:off x="7379494" y="3540132"/>
            <a:ext cx="65543" cy="35728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Rectangle 453">
            <a:hlinkClick r:id="rId4" action="ppaction://hlinksldjump" tooltip="Business: 41 @ +2.0%"/>
          </p:cNvPr>
          <p:cNvSpPr/>
          <p:nvPr/>
        </p:nvSpPr>
        <p:spPr>
          <a:xfrm>
            <a:off x="6491019" y="2947504"/>
            <a:ext cx="966717" cy="64105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5" name="Rectangle 454">
            <a:hlinkClick r:id="rId4" action="ppaction://hlinksldjump" tooltip="Android 4: 76 @ +53.0%"/>
          </p:cNvPr>
          <p:cNvSpPr/>
          <p:nvPr/>
        </p:nvSpPr>
        <p:spPr>
          <a:xfrm>
            <a:off x="6503719" y="3601260"/>
            <a:ext cx="386369" cy="2288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6" name="Rectangle 455">
            <a:hlinkClick r:id="rId4" action="ppaction://hlinksldjump" tooltip="iOS 4: 58 @ -5.1%"/>
          </p:cNvPr>
          <p:cNvSpPr/>
          <p:nvPr/>
        </p:nvSpPr>
        <p:spPr>
          <a:xfrm>
            <a:off x="6890088" y="3601260"/>
            <a:ext cx="295437" cy="228843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7" name="Rectangle 456">
            <a:hlinkClick r:id="rId4" action="ppaction://hlinksldjump" tooltip="iOS 5: 51 @ -21.5%"/>
          </p:cNvPr>
          <p:cNvSpPr/>
          <p:nvPr/>
        </p:nvSpPr>
        <p:spPr>
          <a:xfrm>
            <a:off x="7185525" y="3601260"/>
            <a:ext cx="259511" cy="228843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Rectangle 457">
            <a:hlinkClick r:id="rId4" action="ppaction://hlinksldjump" tooltip="Java ME: 51 @ +31.9%"/>
          </p:cNvPr>
          <p:cNvSpPr/>
          <p:nvPr/>
        </p:nvSpPr>
        <p:spPr>
          <a:xfrm>
            <a:off x="6503719" y="3830103"/>
            <a:ext cx="430754" cy="1376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9" name="Rectangle 458">
            <a:hlinkClick r:id="rId4" action="ppaction://hlinksldjump" tooltip="Android 3: 41 @ -26.6%"/>
          </p:cNvPr>
          <p:cNvSpPr/>
          <p:nvPr/>
        </p:nvSpPr>
        <p:spPr>
          <a:xfrm>
            <a:off x="6503719" y="3967716"/>
            <a:ext cx="430754" cy="110675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0" name="Rectangle 459">
            <a:hlinkClick r:id="rId4" action="ppaction://hlinksldjump" tooltip="iOS 3: 36 @ +1.2%"/>
          </p:cNvPr>
          <p:cNvSpPr/>
          <p:nvPr/>
        </p:nvSpPr>
        <p:spPr>
          <a:xfrm>
            <a:off x="6934474" y="3830103"/>
            <a:ext cx="286941" cy="147550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>
            <a:hlinkClick r:id="rId4" action="ppaction://hlinksldjump" tooltip="Windows: 25 @ +18.1%"/>
          </p:cNvPr>
          <p:cNvSpPr/>
          <p:nvPr/>
        </p:nvSpPr>
        <p:spPr>
          <a:xfrm>
            <a:off x="6934474" y="3977653"/>
            <a:ext cx="286941" cy="100738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>
            <a:hlinkClick r:id="rId4" action="ppaction://hlinksldjump" tooltip="Black berry: 16 @ +9.0%"/>
          </p:cNvPr>
          <p:cNvSpPr/>
          <p:nvPr/>
        </p:nvSpPr>
        <p:spPr>
          <a:xfrm>
            <a:off x="7221414" y="3830103"/>
            <a:ext cx="223622" cy="85931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hlinkClick r:id="rId4" action="ppaction://hlinksldjump" tooltip="Android 2: 15 @ -30.0%"/>
          </p:cNvPr>
          <p:cNvSpPr/>
          <p:nvPr/>
        </p:nvSpPr>
        <p:spPr>
          <a:xfrm>
            <a:off x="7221414" y="3916034"/>
            <a:ext cx="223622" cy="7726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hlinkClick r:id="rId4" action="ppaction://hlinksldjump" tooltip="Symbian: 12 @ +55.7%"/>
          </p:cNvPr>
          <p:cNvSpPr/>
          <p:nvPr/>
        </p:nvSpPr>
        <p:spPr>
          <a:xfrm>
            <a:off x="7221414" y="3993295"/>
            <a:ext cx="166109" cy="850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hlinkClick r:id="rId4" action="ppaction://hlinksldjump" tooltip="Android 1: 3 @ +29.2%"/>
          </p:cNvPr>
          <p:cNvSpPr/>
          <p:nvPr/>
        </p:nvSpPr>
        <p:spPr>
          <a:xfrm>
            <a:off x="7387523" y="3993295"/>
            <a:ext cx="57513" cy="63591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Rectangle 465">
            <a:hlinkClick r:id="rId4" action="ppaction://hlinksldjump" tooltip="Other: 1 @ -9.6%"/>
          </p:cNvPr>
          <p:cNvSpPr/>
          <p:nvPr/>
        </p:nvSpPr>
        <p:spPr>
          <a:xfrm>
            <a:off x="7387523" y="4056886"/>
            <a:ext cx="57513" cy="21505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Rectangle 466">
            <a:hlinkClick r:id="rId4" action="ppaction://hlinksldjump" tooltip="Entertainment: 32 @ +2.9%"/>
          </p:cNvPr>
          <p:cNvSpPr/>
          <p:nvPr/>
        </p:nvSpPr>
        <p:spPr>
          <a:xfrm>
            <a:off x="6491019" y="3588560"/>
            <a:ext cx="966717" cy="502531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68" name="Rectangle 467">
            <a:hlinkClick r:id="rId4" action="ppaction://hlinksldjump" tooltip="Android 4: 62 @ +25.9%"/>
          </p:cNvPr>
          <p:cNvSpPr/>
          <p:nvPr/>
        </p:nvSpPr>
        <p:spPr>
          <a:xfrm>
            <a:off x="7470436" y="2960204"/>
            <a:ext cx="419568" cy="169986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9" name="Rectangle 468">
            <a:hlinkClick r:id="rId4" action="ppaction://hlinksldjump" tooltip="iOS 4: 45 @ +5.5%"/>
          </p:cNvPr>
          <p:cNvSpPr/>
          <p:nvPr/>
        </p:nvSpPr>
        <p:spPr>
          <a:xfrm>
            <a:off x="7470436" y="3130190"/>
            <a:ext cx="419568" cy="124604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70" name="Rectangle 469">
            <a:hlinkClick r:id="rId4" action="ppaction://hlinksldjump" tooltip="Android 3: 41 @ -16.6%"/>
          </p:cNvPr>
          <p:cNvSpPr/>
          <p:nvPr/>
        </p:nvSpPr>
        <p:spPr>
          <a:xfrm>
            <a:off x="7470436" y="3254794"/>
            <a:ext cx="419568" cy="112527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71" name="Rectangle 470">
            <a:hlinkClick r:id="rId4" action="ppaction://hlinksldjump" tooltip="iOS 5: 38 @ +5.0%"/>
          </p:cNvPr>
          <p:cNvSpPr/>
          <p:nvPr/>
        </p:nvSpPr>
        <p:spPr>
          <a:xfrm>
            <a:off x="7890004" y="2960204"/>
            <a:ext cx="251884" cy="176315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Rectangle 471">
            <a:hlinkClick r:id="rId4" action="ppaction://hlinksldjump" tooltip="Java ME: 31 @ +30.0%"/>
          </p:cNvPr>
          <p:cNvSpPr/>
          <p:nvPr/>
        </p:nvSpPr>
        <p:spPr>
          <a:xfrm>
            <a:off x="8141888" y="2960204"/>
            <a:ext cx="203393" cy="1763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4" action="ppaction://hlinksldjump" tooltip="iOS 3: 28 @ -14.4%"/>
          </p:cNvPr>
          <p:cNvSpPr/>
          <p:nvPr/>
        </p:nvSpPr>
        <p:spPr>
          <a:xfrm>
            <a:off x="7890004" y="3136519"/>
            <a:ext cx="234282" cy="137418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4" action="ppaction://hlinksldjump" tooltip="Windows: 26 @ +48.0%"/>
          </p:cNvPr>
          <p:cNvSpPr/>
          <p:nvPr/>
        </p:nvSpPr>
        <p:spPr>
          <a:xfrm>
            <a:off x="8124286" y="3136519"/>
            <a:ext cx="220995" cy="1374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4" action="ppaction://hlinksldjump" tooltip="Android 2: 16 @ -19.0%"/>
          </p:cNvPr>
          <p:cNvSpPr/>
          <p:nvPr/>
        </p:nvSpPr>
        <p:spPr>
          <a:xfrm>
            <a:off x="7890004" y="3273937"/>
            <a:ext cx="195509" cy="93384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4" action="ppaction://hlinksldjump" tooltip="Black berry: 13 @ +4.7%"/>
          </p:cNvPr>
          <p:cNvSpPr/>
          <p:nvPr/>
        </p:nvSpPr>
        <p:spPr>
          <a:xfrm>
            <a:off x="8085513" y="3273937"/>
            <a:ext cx="159921" cy="93384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Rectangle 476">
            <a:hlinkClick r:id="rId4" action="ppaction://hlinksldjump" tooltip="Symbian: 5 @ -13.2%"/>
          </p:cNvPr>
          <p:cNvSpPr/>
          <p:nvPr/>
        </p:nvSpPr>
        <p:spPr>
          <a:xfrm>
            <a:off x="8245434" y="3273937"/>
            <a:ext cx="99847" cy="62419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>
            <a:hlinkClick r:id="rId4" action="ppaction://hlinksldjump" tooltip="Android 1: 2 @ -14.7%"/>
          </p:cNvPr>
          <p:cNvSpPr/>
          <p:nvPr/>
        </p:nvSpPr>
        <p:spPr>
          <a:xfrm>
            <a:off x="8245434" y="3336356"/>
            <a:ext cx="66262" cy="30966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478">
            <a:hlinkClick r:id="rId4" action="ppaction://hlinksldjump" tooltip="Other: 1 @ -21.2%"/>
          </p:cNvPr>
          <p:cNvSpPr/>
          <p:nvPr/>
        </p:nvSpPr>
        <p:spPr>
          <a:xfrm>
            <a:off x="8311696" y="3336356"/>
            <a:ext cx="33585" cy="30966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479">
            <a:hlinkClick r:id="rId4" action="ppaction://hlinksldjump" tooltip="Travel: 26 @ +5.2%"/>
          </p:cNvPr>
          <p:cNvSpPr/>
          <p:nvPr/>
        </p:nvSpPr>
        <p:spPr>
          <a:xfrm>
            <a:off x="7457736" y="2947504"/>
            <a:ext cx="900245" cy="432517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81" name="Rectangle 480">
            <a:hlinkClick r:id="rId4" action="ppaction://hlinksldjump" tooltip="Android 4: 48 @ +27.7%"/>
          </p:cNvPr>
          <p:cNvSpPr/>
          <p:nvPr/>
        </p:nvSpPr>
        <p:spPr>
          <a:xfrm>
            <a:off x="8370681" y="2960204"/>
            <a:ext cx="395281" cy="140165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2" name="Rectangle 481">
            <a:hlinkClick r:id="rId4" action="ppaction://hlinksldjump" tooltip="iOS 4: 43 @ +7.5%"/>
          </p:cNvPr>
          <p:cNvSpPr/>
          <p:nvPr/>
        </p:nvSpPr>
        <p:spPr>
          <a:xfrm>
            <a:off x="8765962" y="2960204"/>
            <a:ext cx="352638" cy="140165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3" name="Rectangle 482">
            <a:hlinkClick r:id="rId4" action="ppaction://hlinksldjump" tooltip="Android 3: 40 @ +16.9%"/>
          </p:cNvPr>
          <p:cNvSpPr/>
          <p:nvPr/>
        </p:nvSpPr>
        <p:spPr>
          <a:xfrm>
            <a:off x="8370681" y="3100369"/>
            <a:ext cx="324715" cy="140605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4" name="Rectangle 483">
            <a:hlinkClick r:id="rId4" action="ppaction://hlinksldjump" tooltip="iOS 5: 36 @ -10.0%"/>
          </p:cNvPr>
          <p:cNvSpPr/>
          <p:nvPr/>
        </p:nvSpPr>
        <p:spPr>
          <a:xfrm>
            <a:off x="8370681" y="3240974"/>
            <a:ext cx="324715" cy="126347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5" name="Rectangle 484">
            <a:hlinkClick r:id="rId4" action="ppaction://hlinksldjump" tooltip="iOS 3: 28 @ -6.4%"/>
          </p:cNvPr>
          <p:cNvSpPr/>
          <p:nvPr/>
        </p:nvSpPr>
        <p:spPr>
          <a:xfrm>
            <a:off x="8695397" y="3100369"/>
            <a:ext cx="231588" cy="138774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4" action="ppaction://hlinksldjump" tooltip="Java ME: 23 @ +5.3%"/>
          </p:cNvPr>
          <p:cNvSpPr/>
          <p:nvPr/>
        </p:nvSpPr>
        <p:spPr>
          <a:xfrm>
            <a:off x="8926984" y="3100369"/>
            <a:ext cx="191616" cy="138774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4" action="ppaction://hlinksldjump" tooltip="Windows: 17 @ -3.5%"/>
          </p:cNvPr>
          <p:cNvSpPr/>
          <p:nvPr/>
        </p:nvSpPr>
        <p:spPr>
          <a:xfrm>
            <a:off x="8695397" y="3239143"/>
            <a:ext cx="156150" cy="128178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4" action="ppaction://hlinksldjump" tooltip="Android 2: 12 @ -19.6%"/>
          </p:cNvPr>
          <p:cNvSpPr/>
          <p:nvPr/>
        </p:nvSpPr>
        <p:spPr>
          <a:xfrm>
            <a:off x="8851547" y="3239143"/>
            <a:ext cx="177372" cy="78315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4" action="ppaction://hlinksldjump" tooltip="Black berry: 8 @ -24.7%"/>
          </p:cNvPr>
          <p:cNvSpPr/>
          <p:nvPr/>
        </p:nvSpPr>
        <p:spPr>
          <a:xfrm>
            <a:off x="8851547" y="3317458"/>
            <a:ext cx="177372" cy="49864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Rectangle 489">
            <a:hlinkClick r:id="rId4" action="ppaction://hlinksldjump" tooltip="Symbian: 6 @ +43.3%"/>
          </p:cNvPr>
          <p:cNvSpPr/>
          <p:nvPr/>
        </p:nvSpPr>
        <p:spPr>
          <a:xfrm>
            <a:off x="9028919" y="3239143"/>
            <a:ext cx="89681" cy="829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4" action="ppaction://hlinksldjump" tooltip="Android 1: 2 @ +45.3%"/>
          </p:cNvPr>
          <p:cNvSpPr/>
          <p:nvPr/>
        </p:nvSpPr>
        <p:spPr>
          <a:xfrm>
            <a:off x="9028919" y="3322114"/>
            <a:ext cx="89681" cy="258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Rectangle 491">
            <a:hlinkClick r:id="rId4" action="ppaction://hlinksldjump" tooltip="Other: 2 @ +45.8%"/>
          </p:cNvPr>
          <p:cNvSpPr/>
          <p:nvPr/>
        </p:nvSpPr>
        <p:spPr>
          <a:xfrm>
            <a:off x="9028919" y="3347938"/>
            <a:ext cx="89681" cy="193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Rectangle 492">
            <a:hlinkClick r:id="rId4" action="ppaction://hlinksldjump" tooltip="Family: 22 @ +4.5%"/>
          </p:cNvPr>
          <p:cNvSpPr/>
          <p:nvPr/>
        </p:nvSpPr>
        <p:spPr>
          <a:xfrm>
            <a:off x="8357981" y="2947504"/>
            <a:ext cx="773319" cy="432517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4" name="Rectangle 493">
            <a:hlinkClick r:id="rId4" action="ppaction://hlinksldjump" tooltip="Android 3: 42 @ +58.3%"/>
          </p:cNvPr>
          <p:cNvSpPr/>
          <p:nvPr/>
        </p:nvSpPr>
        <p:spPr>
          <a:xfrm>
            <a:off x="7470436" y="3392721"/>
            <a:ext cx="359447" cy="1336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5" name="Rectangle 494">
            <a:hlinkClick r:id="rId4" action="ppaction://hlinksldjump" tooltip="Android 4: 39 @ +53.8%"/>
          </p:cNvPr>
          <p:cNvSpPr/>
          <p:nvPr/>
        </p:nvSpPr>
        <p:spPr>
          <a:xfrm>
            <a:off x="7829884" y="3392721"/>
            <a:ext cx="329333" cy="1336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6" name="Rectangle 495">
            <a:hlinkClick r:id="rId4" action="ppaction://hlinksldjump" tooltip="iOS 4: 33 @ +20.1%"/>
          </p:cNvPr>
          <p:cNvSpPr/>
          <p:nvPr/>
        </p:nvSpPr>
        <p:spPr>
          <a:xfrm>
            <a:off x="7470436" y="3526331"/>
            <a:ext cx="313529" cy="119958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Rectangle 496">
            <a:hlinkClick r:id="rId4" action="ppaction://hlinksldjump" tooltip="iOS 5: 31 @ +11.3%"/>
          </p:cNvPr>
          <p:cNvSpPr/>
          <p:nvPr/>
        </p:nvSpPr>
        <p:spPr>
          <a:xfrm>
            <a:off x="7470436" y="3646289"/>
            <a:ext cx="313529" cy="111010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Rectangle 497">
            <a:hlinkClick r:id="rId4" action="ppaction://hlinksldjump" tooltip="iOS 3: 22 @ +9.9%"/>
          </p:cNvPr>
          <p:cNvSpPr/>
          <p:nvPr/>
        </p:nvSpPr>
        <p:spPr>
          <a:xfrm>
            <a:off x="7783966" y="3526331"/>
            <a:ext cx="192842" cy="127849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Rectangle 498">
            <a:hlinkClick r:id="rId4" action="ppaction://hlinksldjump" tooltip="Java ME: 20 @ +15.3%"/>
          </p:cNvPr>
          <p:cNvSpPr/>
          <p:nvPr/>
        </p:nvSpPr>
        <p:spPr>
          <a:xfrm>
            <a:off x="7976807" y="3526331"/>
            <a:ext cx="182410" cy="127849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Rectangle 499">
            <a:hlinkClick r:id="rId4" action="ppaction://hlinksldjump" tooltip="Windows: 12 @ +17.9%"/>
          </p:cNvPr>
          <p:cNvSpPr/>
          <p:nvPr/>
        </p:nvSpPr>
        <p:spPr>
          <a:xfrm>
            <a:off x="7783966" y="3654180"/>
            <a:ext cx="128029" cy="103119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Rectangle 500">
            <a:hlinkClick r:id="rId4" action="ppaction://hlinksldjump" tooltip="Black berry: 9 @ +33.8%"/>
          </p:cNvPr>
          <p:cNvSpPr/>
          <p:nvPr/>
        </p:nvSpPr>
        <p:spPr>
          <a:xfrm>
            <a:off x="7911995" y="3654180"/>
            <a:ext cx="197622" cy="527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Rectangle 501">
            <a:hlinkClick r:id="rId4" action="ppaction://hlinksldjump" tooltip="Android 2: 9 @ -23.3%"/>
          </p:cNvPr>
          <p:cNvSpPr/>
          <p:nvPr/>
        </p:nvSpPr>
        <p:spPr>
          <a:xfrm>
            <a:off x="7911995" y="3706945"/>
            <a:ext cx="197622" cy="50354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Rectangle 502">
            <a:hlinkClick r:id="rId4" action="ppaction://hlinksldjump" tooltip="Symbian: 3 @ -29.4%"/>
          </p:cNvPr>
          <p:cNvSpPr/>
          <p:nvPr/>
        </p:nvSpPr>
        <p:spPr>
          <a:xfrm>
            <a:off x="8109617" y="3654180"/>
            <a:ext cx="49600" cy="70503"/>
          </a:xfrm>
          <a:prstGeom prst="rect">
            <a:avLst/>
          </a:prstGeom>
          <a:solidFill>
            <a:srgbClr val="FF0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Rectangle 503">
            <a:hlinkClick r:id="rId4" action="ppaction://hlinksldjump" tooltip="Android 1: 1 @ -17.4%"/>
          </p:cNvPr>
          <p:cNvSpPr/>
          <p:nvPr/>
        </p:nvSpPr>
        <p:spPr>
          <a:xfrm>
            <a:off x="8109617" y="3724684"/>
            <a:ext cx="49600" cy="27946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Rectangle 504">
            <a:hlinkClick r:id="rId4" action="ppaction://hlinksldjump" tooltip="Other: 0 @ -70.4%"/>
          </p:cNvPr>
          <p:cNvSpPr/>
          <p:nvPr/>
        </p:nvSpPr>
        <p:spPr>
          <a:xfrm>
            <a:off x="8109617" y="3752630"/>
            <a:ext cx="49600" cy="466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Rectangle 505">
            <a:hlinkClick r:id="rId4" action="ppaction://hlinksldjump" tooltip="Weather: 18 @ +23.3%"/>
          </p:cNvPr>
          <p:cNvSpPr/>
          <p:nvPr/>
        </p:nvSpPr>
        <p:spPr>
          <a:xfrm>
            <a:off x="7457736" y="3380021"/>
            <a:ext cx="714181" cy="389978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07" name="Rectangle 506">
            <a:hlinkClick r:id="rId4" action="ppaction://hlinksldjump" tooltip="Android 4: 32 @ +38.3%"/>
          </p:cNvPr>
          <p:cNvSpPr/>
          <p:nvPr/>
        </p:nvSpPr>
        <p:spPr>
          <a:xfrm>
            <a:off x="7470436" y="3782699"/>
            <a:ext cx="242739" cy="1493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Rectangle 507">
            <a:hlinkClick r:id="rId4" action="ppaction://hlinksldjump" tooltip="Android 3: 32 @ +42.2%"/>
          </p:cNvPr>
          <p:cNvSpPr/>
          <p:nvPr/>
        </p:nvSpPr>
        <p:spPr>
          <a:xfrm>
            <a:off x="7470436" y="3932086"/>
            <a:ext cx="242739" cy="1463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Rectangle 508">
            <a:hlinkClick r:id="rId4" action="ppaction://hlinksldjump" tooltip="iOS 5: 31 @ +27.2%"/>
          </p:cNvPr>
          <p:cNvSpPr/>
          <p:nvPr/>
        </p:nvSpPr>
        <p:spPr>
          <a:xfrm>
            <a:off x="7713175" y="3782699"/>
            <a:ext cx="250589" cy="136797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Rectangle 509">
            <a:hlinkClick r:id="rId4" action="ppaction://hlinksldjump" tooltip="iOS 4: 24 @ -1.6%"/>
          </p:cNvPr>
          <p:cNvSpPr/>
          <p:nvPr/>
        </p:nvSpPr>
        <p:spPr>
          <a:xfrm>
            <a:off x="7963764" y="3782699"/>
            <a:ext cx="195453" cy="136797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Rectangle 510">
            <a:hlinkClick r:id="rId4" action="ppaction://hlinksldjump" tooltip="iOS 3: 20 @ -2.0%"/>
          </p:cNvPr>
          <p:cNvSpPr/>
          <p:nvPr/>
        </p:nvSpPr>
        <p:spPr>
          <a:xfrm>
            <a:off x="7713175" y="3919496"/>
            <a:ext cx="246096" cy="93173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Rectangle 511">
            <a:hlinkClick r:id="rId4" action="ppaction://hlinksldjump" tooltip="Java ME: 14 @ -14.6%"/>
          </p:cNvPr>
          <p:cNvSpPr/>
          <p:nvPr/>
        </p:nvSpPr>
        <p:spPr>
          <a:xfrm>
            <a:off x="7713175" y="4012669"/>
            <a:ext cx="246096" cy="65722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Rectangle 512">
            <a:hlinkClick r:id="rId4" action="ppaction://hlinksldjump" tooltip="Windows: 11 @ +21.4%"/>
          </p:cNvPr>
          <p:cNvSpPr/>
          <p:nvPr/>
        </p:nvSpPr>
        <p:spPr>
          <a:xfrm>
            <a:off x="7959272" y="3919496"/>
            <a:ext cx="199945" cy="60316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Rectangle 513">
            <a:hlinkClick r:id="rId4" action="ppaction://hlinksldjump" tooltip="Android 2: 8 @ -14.2%"/>
          </p:cNvPr>
          <p:cNvSpPr/>
          <p:nvPr/>
        </p:nvSpPr>
        <p:spPr>
          <a:xfrm>
            <a:off x="7959272" y="3979812"/>
            <a:ext cx="139445" cy="63866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Rectangle 514">
            <a:hlinkClick r:id="rId4" action="ppaction://hlinksldjump" tooltip="Symbian: 4 @ +22.6%"/>
          </p:cNvPr>
          <p:cNvSpPr/>
          <p:nvPr/>
        </p:nvSpPr>
        <p:spPr>
          <a:xfrm>
            <a:off x="7959272" y="4043678"/>
            <a:ext cx="139445" cy="34713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515">
            <a:hlinkClick r:id="rId4" action="ppaction://hlinksldjump" tooltip="Black berry: 4 @ -27.1%"/>
          </p:cNvPr>
          <p:cNvSpPr/>
          <p:nvPr/>
        </p:nvSpPr>
        <p:spPr>
          <a:xfrm>
            <a:off x="8098717" y="3979812"/>
            <a:ext cx="60500" cy="74729"/>
          </a:xfrm>
          <a:prstGeom prst="rect">
            <a:avLst/>
          </a:prstGeom>
          <a:solidFill>
            <a:srgbClr val="FF1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Rectangle 516">
            <a:hlinkClick r:id="rId4" action="ppaction://hlinksldjump" tooltip="Android 1: 1 @ -39.2%"/>
          </p:cNvPr>
          <p:cNvSpPr/>
          <p:nvPr/>
        </p:nvSpPr>
        <p:spPr>
          <a:xfrm>
            <a:off x="8098717" y="4054541"/>
            <a:ext cx="38668" cy="2385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Rectangle 517">
            <a:hlinkClick r:id="rId4" action="ppaction://hlinksldjump" tooltip="Other: 0 @ +2.4%"/>
          </p:cNvPr>
          <p:cNvSpPr/>
          <p:nvPr/>
        </p:nvSpPr>
        <p:spPr>
          <a:xfrm>
            <a:off x="8137385" y="4054541"/>
            <a:ext cx="21832" cy="23850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Rectangle 518">
            <a:hlinkClick r:id="rId4" action="ppaction://hlinksldjump" tooltip="Social: 15 @ +13.0%"/>
          </p:cNvPr>
          <p:cNvSpPr/>
          <p:nvPr/>
        </p:nvSpPr>
        <p:spPr>
          <a:xfrm>
            <a:off x="7457736" y="3769999"/>
            <a:ext cx="714181" cy="321092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20" name="Rectangle 519">
            <a:hlinkClick r:id="rId4" action="ppaction://hlinksldjump" tooltip="Android 3: 26 @ +23.1%"/>
          </p:cNvPr>
          <p:cNvSpPr/>
          <p:nvPr/>
        </p:nvSpPr>
        <p:spPr>
          <a:xfrm>
            <a:off x="8184617" y="3392721"/>
            <a:ext cx="273185" cy="104982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Rectangle 520">
            <a:hlinkClick r:id="rId4" action="ppaction://hlinksldjump" tooltip="iOS 5: 21 @ +28.5%"/>
          </p:cNvPr>
          <p:cNvSpPr/>
          <p:nvPr/>
        </p:nvSpPr>
        <p:spPr>
          <a:xfrm>
            <a:off x="8457802" y="3392721"/>
            <a:ext cx="226856" cy="104982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Rectangle 521">
            <a:hlinkClick r:id="rId4" action="ppaction://hlinksldjump" tooltip="Android 4: 19 @ -2.0%"/>
          </p:cNvPr>
          <p:cNvSpPr/>
          <p:nvPr/>
        </p:nvSpPr>
        <p:spPr>
          <a:xfrm>
            <a:off x="8184617" y="3497703"/>
            <a:ext cx="206830" cy="103810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Rectangle 522">
            <a:hlinkClick r:id="rId4" action="ppaction://hlinksldjump" tooltip="iOS 4: 18 @ -1.6%"/>
          </p:cNvPr>
          <p:cNvSpPr/>
          <p:nvPr/>
        </p:nvSpPr>
        <p:spPr>
          <a:xfrm>
            <a:off x="8184617" y="3601513"/>
            <a:ext cx="206830" cy="97529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4" name="Rectangle 523">
            <a:hlinkClick r:id="rId4" action="ppaction://hlinksldjump" tooltip="iOS 3: 12 @ -15.9%"/>
          </p:cNvPr>
          <p:cNvSpPr/>
          <p:nvPr/>
        </p:nvSpPr>
        <p:spPr>
          <a:xfrm>
            <a:off x="8391447" y="3497703"/>
            <a:ext cx="152741" cy="86492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5" name="Rectangle 524">
            <a:hlinkClick r:id="rId4" action="ppaction://hlinksldjump" tooltip="Java ME: 11 @ +0.0%"/>
          </p:cNvPr>
          <p:cNvSpPr/>
          <p:nvPr/>
        </p:nvSpPr>
        <p:spPr>
          <a:xfrm>
            <a:off x="8544188" y="3497703"/>
            <a:ext cx="140470" cy="86492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Rectangle 525">
            <a:hlinkClick r:id="rId4" action="ppaction://hlinksldjump" tooltip="Windows: 10 @ +49.2%"/>
          </p:cNvPr>
          <p:cNvSpPr/>
          <p:nvPr/>
        </p:nvSpPr>
        <p:spPr>
          <a:xfrm>
            <a:off x="8391447" y="3584195"/>
            <a:ext cx="177397" cy="602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Rectangle 526">
            <a:hlinkClick r:id="rId4" action="ppaction://hlinksldjump" tooltip="Black berry: 9 @ +79.5%"/>
          </p:cNvPr>
          <p:cNvSpPr/>
          <p:nvPr/>
        </p:nvSpPr>
        <p:spPr>
          <a:xfrm>
            <a:off x="8391447" y="3644403"/>
            <a:ext cx="177397" cy="546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Rectangle 527">
            <a:hlinkClick r:id="rId4" action="ppaction://hlinksldjump" tooltip="Android 2: 8 @ +9.8%"/>
          </p:cNvPr>
          <p:cNvSpPr/>
          <p:nvPr/>
        </p:nvSpPr>
        <p:spPr>
          <a:xfrm>
            <a:off x="8568844" y="3584195"/>
            <a:ext cx="115814" cy="73555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Rectangle 528">
            <a:hlinkClick r:id="rId4" action="ppaction://hlinksldjump" tooltip="Symbian: 2 @ -36.7%"/>
          </p:cNvPr>
          <p:cNvSpPr/>
          <p:nvPr/>
        </p:nvSpPr>
        <p:spPr>
          <a:xfrm>
            <a:off x="8568844" y="3657750"/>
            <a:ext cx="61334" cy="4129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Rectangle 529">
            <a:hlinkClick r:id="rId4" action="ppaction://hlinksldjump" tooltip="Android 1: 1 @ +21.0%"/>
          </p:cNvPr>
          <p:cNvSpPr/>
          <p:nvPr/>
        </p:nvSpPr>
        <p:spPr>
          <a:xfrm>
            <a:off x="8630178" y="3657750"/>
            <a:ext cx="54479" cy="27945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Rectangle 530">
            <a:hlinkClick r:id="rId4" action="ppaction://hlinksldjump" tooltip="Other: 1 @ +25.5%"/>
          </p:cNvPr>
          <p:cNvSpPr/>
          <p:nvPr/>
        </p:nvSpPr>
        <p:spPr>
          <a:xfrm>
            <a:off x="8630178" y="3685695"/>
            <a:ext cx="54479" cy="13347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Rectangle 531">
            <a:hlinkClick r:id="rId4" action="ppaction://hlinksldjump" tooltip="Lifestyle: 12 @ +10.8%"/>
          </p:cNvPr>
          <p:cNvSpPr/>
          <p:nvPr/>
        </p:nvSpPr>
        <p:spPr>
          <a:xfrm>
            <a:off x="8171917" y="3380021"/>
            <a:ext cx="525441" cy="331721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33" name="Rectangle 532">
            <a:hlinkClick r:id="rId4" action="ppaction://hlinksldjump" tooltip="iOS 4: 21 @ +28.9%"/>
          </p:cNvPr>
          <p:cNvSpPr/>
          <p:nvPr/>
        </p:nvSpPr>
        <p:spPr>
          <a:xfrm>
            <a:off x="8710058" y="3392721"/>
            <a:ext cx="211701" cy="107545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Rectangle 533">
            <a:hlinkClick r:id="rId4" action="ppaction://hlinksldjump" tooltip="Android 3: 19 @ -2.0%"/>
          </p:cNvPr>
          <p:cNvSpPr/>
          <p:nvPr/>
        </p:nvSpPr>
        <p:spPr>
          <a:xfrm>
            <a:off x="8921759" y="3392721"/>
            <a:ext cx="196841" cy="107545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Rectangle 534">
            <a:hlinkClick r:id="rId4" action="ppaction://hlinksldjump" tooltip="Android 4: 16 @ +5.7%"/>
          </p:cNvPr>
          <p:cNvSpPr/>
          <p:nvPr/>
        </p:nvSpPr>
        <p:spPr>
          <a:xfrm>
            <a:off x="8710058" y="3500266"/>
            <a:ext cx="157959" cy="109237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Rectangle 535">
            <a:hlinkClick r:id="rId4" action="ppaction://hlinksldjump" tooltip="iOS 5: 13 @ -4.0%"/>
          </p:cNvPr>
          <p:cNvSpPr/>
          <p:nvPr/>
        </p:nvSpPr>
        <p:spPr>
          <a:xfrm>
            <a:off x="8710058" y="3609503"/>
            <a:ext cx="157959" cy="89539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Rectangle 536">
            <a:hlinkClick r:id="rId4" action="ppaction://hlinksldjump" tooltip="iOS 3: 12 @ +8.0%"/>
          </p:cNvPr>
          <p:cNvSpPr/>
          <p:nvPr/>
        </p:nvSpPr>
        <p:spPr>
          <a:xfrm>
            <a:off x="8868017" y="3500266"/>
            <a:ext cx="127710" cy="105791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Rectangle 537">
            <a:hlinkClick r:id="rId4" action="ppaction://hlinksldjump" tooltip="Java ME: 12 @ +16.4%"/>
          </p:cNvPr>
          <p:cNvSpPr/>
          <p:nvPr/>
        </p:nvSpPr>
        <p:spPr>
          <a:xfrm>
            <a:off x="8995726" y="3500266"/>
            <a:ext cx="122874" cy="105791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Rectangle 538">
            <a:hlinkClick r:id="rId4" action="ppaction://hlinksldjump" tooltip="Android 2: 7 @ +48.3%"/>
          </p:cNvPr>
          <p:cNvSpPr/>
          <p:nvPr/>
        </p:nvSpPr>
        <p:spPr>
          <a:xfrm>
            <a:off x="8868017" y="3606057"/>
            <a:ext cx="154394" cy="483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Rectangle 539">
            <a:hlinkClick r:id="rId4" action="ppaction://hlinksldjump" tooltip="Windows: 6 @ +16.6%"/>
          </p:cNvPr>
          <p:cNvSpPr/>
          <p:nvPr/>
        </p:nvSpPr>
        <p:spPr>
          <a:xfrm>
            <a:off x="8868017" y="3654395"/>
            <a:ext cx="154394" cy="44647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Rectangle 540">
            <a:hlinkClick r:id="rId4" action="ppaction://hlinksldjump" tooltip="Symbian: 4 @ +49.2%"/>
          </p:cNvPr>
          <p:cNvSpPr/>
          <p:nvPr/>
        </p:nvSpPr>
        <p:spPr>
          <a:xfrm>
            <a:off x="9022411" y="3606057"/>
            <a:ext cx="96189" cy="458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Rectangle 541">
            <a:hlinkClick r:id="rId4" action="ppaction://hlinksldjump" tooltip="Black berry: 4 @ -5.5%"/>
          </p:cNvPr>
          <p:cNvSpPr/>
          <p:nvPr/>
        </p:nvSpPr>
        <p:spPr>
          <a:xfrm>
            <a:off x="9022411" y="3651884"/>
            <a:ext cx="90730" cy="42814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4" action="ppaction://hlinksldjump" tooltip="Android 1: 0 @ -54.8%"/>
          </p:cNvPr>
          <p:cNvSpPr/>
          <p:nvPr/>
        </p:nvSpPr>
        <p:spPr>
          <a:xfrm>
            <a:off x="9022411" y="3694698"/>
            <a:ext cx="90730" cy="434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Rectangle 543">
            <a:hlinkClick r:id="rId4" action="ppaction://hlinksldjump" tooltip="Other: 0 @ -5.8%"/>
          </p:cNvPr>
          <p:cNvSpPr/>
          <p:nvPr/>
        </p:nvSpPr>
        <p:spPr>
          <a:xfrm>
            <a:off x="9113141" y="3651884"/>
            <a:ext cx="5459" cy="47158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4" action="ppaction://hlinksldjump" tooltip="Sports: 10 @ +10.6%"/>
          </p:cNvPr>
          <p:cNvSpPr/>
          <p:nvPr/>
        </p:nvSpPr>
        <p:spPr>
          <a:xfrm>
            <a:off x="8697358" y="3380021"/>
            <a:ext cx="433942" cy="331721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6" name="Rectangle 545">
            <a:hlinkClick r:id="rId4" action="ppaction://hlinksldjump" tooltip="iOS 5: 13 @ +22.7%"/>
          </p:cNvPr>
          <p:cNvSpPr/>
          <p:nvPr/>
        </p:nvSpPr>
        <p:spPr>
          <a:xfrm>
            <a:off x="8184617" y="3724442"/>
            <a:ext cx="148200" cy="89321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Rectangle 546">
            <a:hlinkClick r:id="rId4" action="ppaction://hlinksldjump" tooltip="Android 4: 12 @ +5.2%"/>
          </p:cNvPr>
          <p:cNvSpPr/>
          <p:nvPr/>
        </p:nvSpPr>
        <p:spPr>
          <a:xfrm>
            <a:off x="8184617" y="3813763"/>
            <a:ext cx="148200" cy="87143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Rectangle 547">
            <a:hlinkClick r:id="rId4" action="ppaction://hlinksldjump" tooltip="iOS 4: 12 @ +22.8%"/>
          </p:cNvPr>
          <p:cNvSpPr/>
          <p:nvPr/>
        </p:nvSpPr>
        <p:spPr>
          <a:xfrm>
            <a:off x="8332817" y="3724442"/>
            <a:ext cx="163788" cy="75196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Rectangle 548">
            <a:hlinkClick r:id="rId4" action="ppaction://hlinksldjump" tooltip="Android 3: 11 @ -1.5%"/>
          </p:cNvPr>
          <p:cNvSpPr/>
          <p:nvPr/>
        </p:nvSpPr>
        <p:spPr>
          <a:xfrm>
            <a:off x="8496604" y="3724442"/>
            <a:ext cx="149752" cy="75196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Rectangle 549">
            <a:hlinkClick r:id="rId4" action="ppaction://hlinksldjump" tooltip="iOS 3: 8 @ -19.6%"/>
          </p:cNvPr>
          <p:cNvSpPr/>
          <p:nvPr/>
        </p:nvSpPr>
        <p:spPr>
          <a:xfrm>
            <a:off x="8332817" y="3799637"/>
            <a:ext cx="147772" cy="55295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Rectangle 550">
            <a:hlinkClick r:id="rId4" action="ppaction://hlinksldjump" tooltip="Java ME: 6 @ -2.4%"/>
          </p:cNvPr>
          <p:cNvSpPr/>
          <p:nvPr/>
        </p:nvSpPr>
        <p:spPr>
          <a:xfrm>
            <a:off x="8332817" y="3854932"/>
            <a:ext cx="147772" cy="45973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Rectangle 551">
            <a:hlinkClick r:id="rId4" action="ppaction://hlinksldjump" tooltip="Android 2: 6 @ +80.5%"/>
          </p:cNvPr>
          <p:cNvSpPr/>
          <p:nvPr/>
        </p:nvSpPr>
        <p:spPr>
          <a:xfrm>
            <a:off x="8480589" y="3799637"/>
            <a:ext cx="97234" cy="673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4" action="ppaction://hlinksldjump" tooltip="Windows: 4 @ -26.5%"/>
          </p:cNvPr>
          <p:cNvSpPr/>
          <p:nvPr/>
        </p:nvSpPr>
        <p:spPr>
          <a:xfrm>
            <a:off x="8577822" y="3799637"/>
            <a:ext cx="68534" cy="67328"/>
          </a:xfrm>
          <a:prstGeom prst="rect">
            <a:avLst/>
          </a:prstGeom>
          <a:solidFill>
            <a:srgbClr val="FF1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Rectangle 553">
            <a:hlinkClick r:id="rId4" action="ppaction://hlinksldjump" tooltip="Black berry: 3 @ -3.6%"/>
          </p:cNvPr>
          <p:cNvSpPr/>
          <p:nvPr/>
        </p:nvSpPr>
        <p:spPr>
          <a:xfrm>
            <a:off x="8480589" y="3866965"/>
            <a:ext cx="94556" cy="33940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4" action="ppaction://hlinksldjump" tooltip="Symbian: 1 @ -3.8%"/>
          </p:cNvPr>
          <p:cNvSpPr/>
          <p:nvPr/>
        </p:nvSpPr>
        <p:spPr>
          <a:xfrm>
            <a:off x="8575144" y="3866965"/>
            <a:ext cx="59334" cy="24163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4" action="ppaction://hlinksldjump" tooltip="Other: 1 @ +50.5%"/>
          </p:cNvPr>
          <p:cNvSpPr/>
          <p:nvPr/>
        </p:nvSpPr>
        <p:spPr>
          <a:xfrm>
            <a:off x="8575144" y="3891128"/>
            <a:ext cx="59334" cy="97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Rectangle 556">
            <a:hlinkClick r:id="rId4" action="ppaction://hlinksldjump" tooltip="Android 1: 0 @ +10.1%"/>
          </p:cNvPr>
          <p:cNvSpPr/>
          <p:nvPr/>
        </p:nvSpPr>
        <p:spPr>
          <a:xfrm>
            <a:off x="8634478" y="3866965"/>
            <a:ext cx="11878" cy="33940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4" action="ppaction://hlinksldjump" tooltip="Politics: 6 @ +5.6%"/>
          </p:cNvPr>
          <p:cNvSpPr/>
          <p:nvPr/>
        </p:nvSpPr>
        <p:spPr>
          <a:xfrm>
            <a:off x="8171917" y="3711742"/>
            <a:ext cx="487139" cy="201863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59" name="Rectangle 558">
            <a:hlinkClick r:id="rId4" action="ppaction://hlinksldjump" tooltip="Android 4: 11 @ +24.9%"/>
          </p:cNvPr>
          <p:cNvSpPr/>
          <p:nvPr/>
        </p:nvSpPr>
        <p:spPr>
          <a:xfrm>
            <a:off x="8184617" y="3926305"/>
            <a:ext cx="153081" cy="76167"/>
          </a:xfrm>
          <a:prstGeom prst="rect">
            <a:avLst/>
          </a:prstGeom>
          <a:solidFill>
            <a:srgbClr val="2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Rectangle 559">
            <a:hlinkClick r:id="rId4" action="ppaction://hlinksldjump" tooltip="iOS 3: 11 @ +93.9%"/>
          </p:cNvPr>
          <p:cNvSpPr/>
          <p:nvPr/>
        </p:nvSpPr>
        <p:spPr>
          <a:xfrm>
            <a:off x="8184617" y="4002473"/>
            <a:ext cx="153081" cy="759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Rectangle 560">
            <a:hlinkClick r:id="rId4" action="ppaction://hlinksldjump" tooltip="iOS 4: 10 @ +18.6%"/>
          </p:cNvPr>
          <p:cNvSpPr/>
          <p:nvPr/>
        </p:nvSpPr>
        <p:spPr>
          <a:xfrm>
            <a:off x="8337698" y="3926305"/>
            <a:ext cx="131340" cy="77771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2" name="Rectangle 561">
            <a:hlinkClick r:id="rId4" action="ppaction://hlinksldjump" tooltip="iOS 5: 10 @ +10.5%"/>
          </p:cNvPr>
          <p:cNvSpPr/>
          <p:nvPr/>
        </p:nvSpPr>
        <p:spPr>
          <a:xfrm>
            <a:off x="8337698" y="4004076"/>
            <a:ext cx="131340" cy="74315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Rectangle 562">
            <a:hlinkClick r:id="rId4" action="ppaction://hlinksldjump" tooltip="Android 3: 8 @ +12.8%"/>
          </p:cNvPr>
          <p:cNvSpPr/>
          <p:nvPr/>
        </p:nvSpPr>
        <p:spPr>
          <a:xfrm>
            <a:off x="8469038" y="3926305"/>
            <a:ext cx="98167" cy="81550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 563">
            <a:hlinkClick r:id="rId4" action="ppaction://hlinksldjump" tooltip="Java ME: 6 @ +4.4%"/>
          </p:cNvPr>
          <p:cNvSpPr/>
          <p:nvPr/>
        </p:nvSpPr>
        <p:spPr>
          <a:xfrm>
            <a:off x="8567205" y="3926305"/>
            <a:ext cx="79151" cy="81550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 564">
            <a:hlinkClick r:id="rId4" action="ppaction://hlinksldjump" tooltip="Android 2: 4 @ +55.2%"/>
          </p:cNvPr>
          <p:cNvSpPr/>
          <p:nvPr/>
        </p:nvSpPr>
        <p:spPr>
          <a:xfrm>
            <a:off x="8469038" y="4007855"/>
            <a:ext cx="116357" cy="366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4" action="ppaction://hlinksldjump" tooltip="Windows: 4 @ +12.7%"/>
          </p:cNvPr>
          <p:cNvSpPr/>
          <p:nvPr/>
        </p:nvSpPr>
        <p:spPr>
          <a:xfrm>
            <a:off x="8469038" y="4044545"/>
            <a:ext cx="116357" cy="33846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4" action="ppaction://hlinksldjump" tooltip="Black berry: 2 @ -4.4%"/>
          </p:cNvPr>
          <p:cNvSpPr/>
          <p:nvPr/>
        </p:nvSpPr>
        <p:spPr>
          <a:xfrm>
            <a:off x="8585395" y="4007855"/>
            <a:ext cx="60961" cy="37679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4" action="ppaction://hlinksldjump" tooltip="Symbian: 1 @ +18.4%"/>
          </p:cNvPr>
          <p:cNvSpPr/>
          <p:nvPr/>
        </p:nvSpPr>
        <p:spPr>
          <a:xfrm>
            <a:off x="8585395" y="4045534"/>
            <a:ext cx="48499" cy="28308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4" action="ppaction://hlinksldjump" tooltip="Android 1: 0 @ -7.4%"/>
          </p:cNvPr>
          <p:cNvSpPr/>
          <p:nvPr/>
        </p:nvSpPr>
        <p:spPr>
          <a:xfrm>
            <a:off x="8633894" y="4045534"/>
            <a:ext cx="12462" cy="28308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Rectangle 569">
            <a:hlinkClick r:id="rId4" action="ppaction://hlinksldjump" tooltip="Other: 0 @ +98.3%"/>
          </p:cNvPr>
          <p:cNvSpPr/>
          <p:nvPr/>
        </p:nvSpPr>
        <p:spPr>
          <a:xfrm>
            <a:off x="8585395" y="4073842"/>
            <a:ext cx="60961" cy="45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4" action="ppaction://hlinksldjump" tooltip="Health: 6 @ +24.5%"/>
          </p:cNvPr>
          <p:cNvSpPr/>
          <p:nvPr/>
        </p:nvSpPr>
        <p:spPr>
          <a:xfrm>
            <a:off x="8171917" y="3913605"/>
            <a:ext cx="487139" cy="177486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2" name="Rectangle 571">
            <a:hlinkClick r:id="rId4" action="ppaction://hlinksldjump" tooltip="Android 4: 12 @ +34.7%"/>
          </p:cNvPr>
          <p:cNvSpPr/>
          <p:nvPr/>
        </p:nvSpPr>
        <p:spPr>
          <a:xfrm>
            <a:off x="8671756" y="3724442"/>
            <a:ext cx="162576" cy="761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" name="Rectangle 572">
            <a:hlinkClick r:id="rId4" action="ppaction://hlinksldjump" tooltip="Android 3: 11 @ +41.9%"/>
          </p:cNvPr>
          <p:cNvSpPr/>
          <p:nvPr/>
        </p:nvSpPr>
        <p:spPr>
          <a:xfrm>
            <a:off x="8671756" y="3800601"/>
            <a:ext cx="162576" cy="705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Rectangle 573">
            <a:hlinkClick r:id="rId4" action="ppaction://hlinksldjump" tooltip="iOS 5: 9 @ +26.2%"/>
          </p:cNvPr>
          <p:cNvSpPr/>
          <p:nvPr/>
        </p:nvSpPr>
        <p:spPr>
          <a:xfrm>
            <a:off x="8834332" y="3724442"/>
            <a:ext cx="143691" cy="61651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5" name="Rectangle 574">
            <a:hlinkClick r:id="rId4" action="ppaction://hlinksldjump" tooltip="iOS 4: 9 @ -15.1%"/>
          </p:cNvPr>
          <p:cNvSpPr/>
          <p:nvPr/>
        </p:nvSpPr>
        <p:spPr>
          <a:xfrm>
            <a:off x="8978023" y="3724442"/>
            <a:ext cx="140577" cy="61651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Rectangle 575">
            <a:hlinkClick r:id="rId4" action="ppaction://hlinksldjump" tooltip="iOS 3: 7 @ +4.4%"/>
          </p:cNvPr>
          <p:cNvSpPr/>
          <p:nvPr/>
        </p:nvSpPr>
        <p:spPr>
          <a:xfrm>
            <a:off x="8834332" y="3786093"/>
            <a:ext cx="132688" cy="49939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4" action="ppaction://hlinksldjump" tooltip="Android 2: 5 @ +45.0%"/>
          </p:cNvPr>
          <p:cNvSpPr/>
          <p:nvPr/>
        </p:nvSpPr>
        <p:spPr>
          <a:xfrm>
            <a:off x="8834332" y="3836032"/>
            <a:ext cx="132688" cy="351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4" action="ppaction://hlinksldjump" tooltip="Java ME: 4 @ -21.4%"/>
          </p:cNvPr>
          <p:cNvSpPr/>
          <p:nvPr/>
        </p:nvSpPr>
        <p:spPr>
          <a:xfrm>
            <a:off x="8967020" y="3786093"/>
            <a:ext cx="86059" cy="51686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4" action="ppaction://hlinksldjump" tooltip="Windows: 3 @ -11.2%"/>
          </p:cNvPr>
          <p:cNvSpPr/>
          <p:nvPr/>
        </p:nvSpPr>
        <p:spPr>
          <a:xfrm>
            <a:off x="9053079" y="3786093"/>
            <a:ext cx="65521" cy="51686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4" action="ppaction://hlinksldjump" tooltip="Black berry: 2 @ +15.0%"/>
          </p:cNvPr>
          <p:cNvSpPr/>
          <p:nvPr/>
        </p:nvSpPr>
        <p:spPr>
          <a:xfrm>
            <a:off x="8967020" y="3837779"/>
            <a:ext cx="72627" cy="33415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4" action="ppaction://hlinksldjump" tooltip="Symbian: 2 @ +73.5%"/>
          </p:cNvPr>
          <p:cNvSpPr/>
          <p:nvPr/>
        </p:nvSpPr>
        <p:spPr>
          <a:xfrm>
            <a:off x="9039647" y="3837779"/>
            <a:ext cx="60297" cy="334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ectangle 581">
            <a:hlinkClick r:id="rId4" action="ppaction://hlinksldjump" tooltip="Android 1: 0 @ -0.4%"/>
          </p:cNvPr>
          <p:cNvSpPr/>
          <p:nvPr/>
        </p:nvSpPr>
        <p:spPr>
          <a:xfrm>
            <a:off x="9099944" y="3837779"/>
            <a:ext cx="18656" cy="24822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4" action="ppaction://hlinksldjump" tooltip="Other: 0 @ -23.6%"/>
          </p:cNvPr>
          <p:cNvSpPr/>
          <p:nvPr/>
        </p:nvSpPr>
        <p:spPr>
          <a:xfrm>
            <a:off x="9099944" y="3862601"/>
            <a:ext cx="18656" cy="8593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4" action="ppaction://hlinksldjump" tooltip="Personal finance: 5 @ +14.1%"/>
          </p:cNvPr>
          <p:cNvSpPr/>
          <p:nvPr/>
        </p:nvSpPr>
        <p:spPr>
          <a:xfrm>
            <a:off x="8659056" y="3711742"/>
            <a:ext cx="472244" cy="172152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85" name="Rectangle 584">
            <a:hlinkClick r:id="rId4" action="ppaction://hlinksldjump" tooltip="Android 3: 7 @ -14.8%"/>
          </p:cNvPr>
          <p:cNvSpPr/>
          <p:nvPr/>
        </p:nvSpPr>
        <p:spPr>
          <a:xfrm>
            <a:off x="8671756" y="3896594"/>
            <a:ext cx="120759" cy="59187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6" name="Rectangle 585">
            <a:hlinkClick r:id="rId4" action="ppaction://hlinksldjump" tooltip="iOS 4: 7 @ +21.3%"/>
          </p:cNvPr>
          <p:cNvSpPr/>
          <p:nvPr/>
        </p:nvSpPr>
        <p:spPr>
          <a:xfrm>
            <a:off x="8792515" y="3896594"/>
            <a:ext cx="119917" cy="59187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Rectangle 586">
            <a:hlinkClick r:id="rId4" action="ppaction://hlinksldjump" tooltip="iOS 3: 6 @ +39.5%"/>
          </p:cNvPr>
          <p:cNvSpPr/>
          <p:nvPr/>
        </p:nvSpPr>
        <p:spPr>
          <a:xfrm>
            <a:off x="8671756" y="3955781"/>
            <a:ext cx="124209" cy="52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Rectangle 587">
            <a:hlinkClick r:id="rId4" action="ppaction://hlinksldjump" tooltip="Android 4: 6 @ -17.1%"/>
          </p:cNvPr>
          <p:cNvSpPr/>
          <p:nvPr/>
        </p:nvSpPr>
        <p:spPr>
          <a:xfrm>
            <a:off x="8795965" y="3955781"/>
            <a:ext cx="116467" cy="52312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4" action="ppaction://hlinksldjump" tooltip="iOS 5: 5 @ -4.8%"/>
          </p:cNvPr>
          <p:cNvSpPr/>
          <p:nvPr/>
        </p:nvSpPr>
        <p:spPr>
          <a:xfrm>
            <a:off x="8671756" y="4008093"/>
            <a:ext cx="126923" cy="4004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4" action="ppaction://hlinksldjump" tooltip="Java ME: 4 @ +0.2%"/>
          </p:cNvPr>
          <p:cNvSpPr/>
          <p:nvPr/>
        </p:nvSpPr>
        <p:spPr>
          <a:xfrm>
            <a:off x="8671756" y="4048141"/>
            <a:ext cx="126923" cy="3025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4" action="ppaction://hlinksldjump" tooltip="Android 2: 3 @ +6.5%"/>
          </p:cNvPr>
          <p:cNvSpPr/>
          <p:nvPr/>
        </p:nvSpPr>
        <p:spPr>
          <a:xfrm>
            <a:off x="8798679" y="4008093"/>
            <a:ext cx="64447" cy="49990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4" action="ppaction://hlinksldjump" tooltip="Windows: 2 @ -15.5%"/>
          </p:cNvPr>
          <p:cNvSpPr/>
          <p:nvPr/>
        </p:nvSpPr>
        <p:spPr>
          <a:xfrm>
            <a:off x="8863126" y="4008093"/>
            <a:ext cx="49306" cy="49990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Rectangle 592">
            <a:hlinkClick r:id="rId4" action="ppaction://hlinksldjump" tooltip="Black berry: 1 @ -22.5%"/>
          </p:cNvPr>
          <p:cNvSpPr/>
          <p:nvPr/>
        </p:nvSpPr>
        <p:spPr>
          <a:xfrm>
            <a:off x="8798679" y="4058083"/>
            <a:ext cx="71389" cy="20308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4" action="ppaction://hlinksldjump" tooltip="Symbian: 1 @ +14.6%"/>
          </p:cNvPr>
          <p:cNvSpPr/>
          <p:nvPr/>
        </p:nvSpPr>
        <p:spPr>
          <a:xfrm>
            <a:off x="8870068" y="4058083"/>
            <a:ext cx="42364" cy="20308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4" action="ppaction://hlinksldjump" tooltip="Books: 4 @ -1.1%"/>
          </p:cNvPr>
          <p:cNvSpPr/>
          <p:nvPr/>
        </p:nvSpPr>
        <p:spPr>
          <a:xfrm>
            <a:off x="8659056" y="3883894"/>
            <a:ext cx="266076" cy="207197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4" action="ppaction://hlinksldjump" tooltip="Android 3: 6 @ +21.1%"/>
          </p:cNvPr>
          <p:cNvSpPr/>
          <p:nvPr/>
        </p:nvSpPr>
        <p:spPr>
          <a:xfrm>
            <a:off x="8937832" y="3896594"/>
            <a:ext cx="91976" cy="58667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4" action="ppaction://hlinksldjump" tooltip="Android 4: 5 @ +16.7%"/>
          </p:cNvPr>
          <p:cNvSpPr/>
          <p:nvPr/>
        </p:nvSpPr>
        <p:spPr>
          <a:xfrm>
            <a:off x="9029808" y="3896594"/>
            <a:ext cx="88792" cy="58667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Rectangle 597">
            <a:hlinkClick r:id="rId4" action="ppaction://hlinksldjump" tooltip="iOS 3: 5 @ +105.1%"/>
          </p:cNvPr>
          <p:cNvSpPr/>
          <p:nvPr/>
        </p:nvSpPr>
        <p:spPr>
          <a:xfrm>
            <a:off x="8937832" y="3955261"/>
            <a:ext cx="95390" cy="499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Rectangle 598">
            <a:hlinkClick r:id="rId4" action="ppaction://hlinksldjump" tooltip="iOS 4: 4 @ -1.0%"/>
          </p:cNvPr>
          <p:cNvSpPr/>
          <p:nvPr/>
        </p:nvSpPr>
        <p:spPr>
          <a:xfrm>
            <a:off x="9033222" y="3955261"/>
            <a:ext cx="85378" cy="49960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Rectangle 599">
            <a:hlinkClick r:id="rId4" action="ppaction://hlinksldjump" tooltip="Java ME: 4 @ +79.6%"/>
          </p:cNvPr>
          <p:cNvSpPr/>
          <p:nvPr/>
        </p:nvSpPr>
        <p:spPr>
          <a:xfrm>
            <a:off x="8937832" y="4005221"/>
            <a:ext cx="98248" cy="408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Rectangle 600">
            <a:hlinkClick r:id="rId4" action="ppaction://hlinksldjump" tooltip="iOS 5: 3 @ -13.9%"/>
          </p:cNvPr>
          <p:cNvSpPr/>
          <p:nvPr/>
        </p:nvSpPr>
        <p:spPr>
          <a:xfrm>
            <a:off x="8937832" y="4046100"/>
            <a:ext cx="98248" cy="32291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Rectangle 601">
            <a:hlinkClick r:id="rId4" action="ppaction://hlinksldjump" tooltip="Black berry: 2 @ +106.3%"/>
          </p:cNvPr>
          <p:cNvSpPr/>
          <p:nvPr/>
        </p:nvSpPr>
        <p:spPr>
          <a:xfrm>
            <a:off x="9036080" y="4005221"/>
            <a:ext cx="82520" cy="249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Rectangle 602">
            <a:hlinkClick r:id="rId4" action="ppaction://hlinksldjump" tooltip="Windows: 1 @ -24.2%"/>
          </p:cNvPr>
          <p:cNvSpPr/>
          <p:nvPr/>
        </p:nvSpPr>
        <p:spPr>
          <a:xfrm>
            <a:off x="9036080" y="4030213"/>
            <a:ext cx="42088" cy="32597"/>
          </a:xfrm>
          <a:prstGeom prst="rect">
            <a:avLst/>
          </a:prstGeom>
          <a:solidFill>
            <a:srgbClr val="FF3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Rectangle 603">
            <a:hlinkClick r:id="rId4" action="ppaction://hlinksldjump" tooltip="Android 2: 1 @ -17.2%"/>
          </p:cNvPr>
          <p:cNvSpPr/>
          <p:nvPr/>
        </p:nvSpPr>
        <p:spPr>
          <a:xfrm>
            <a:off x="9078168" y="4030213"/>
            <a:ext cx="40432" cy="32597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Rectangle 604">
            <a:hlinkClick r:id="rId4" action="ppaction://hlinksldjump" tooltip="Symbian: 1 @ -3.3%"/>
          </p:cNvPr>
          <p:cNvSpPr/>
          <p:nvPr/>
        </p:nvSpPr>
        <p:spPr>
          <a:xfrm>
            <a:off x="9036080" y="4062810"/>
            <a:ext cx="56012" cy="15581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Rectangle 605">
            <a:hlinkClick r:id="rId4" action="ppaction://hlinksldjump" tooltip="Android 1: 0 @ +34.3%"/>
          </p:cNvPr>
          <p:cNvSpPr/>
          <p:nvPr/>
        </p:nvSpPr>
        <p:spPr>
          <a:xfrm>
            <a:off x="9092092" y="4062810"/>
            <a:ext cx="26508" cy="136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Rectangle 606">
            <a:hlinkClick r:id="rId4" action="ppaction://hlinksldjump" tooltip="Other: 0 @ -19.0%"/>
          </p:cNvPr>
          <p:cNvSpPr/>
          <p:nvPr/>
        </p:nvSpPr>
        <p:spPr>
          <a:xfrm>
            <a:off x="9092092" y="4076422"/>
            <a:ext cx="26508" cy="1969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Rectangle 607">
            <a:hlinkClick r:id="rId4" action="ppaction://hlinksldjump" tooltip="News: 3 @ +21.2%"/>
          </p:cNvPr>
          <p:cNvSpPr/>
          <p:nvPr/>
        </p:nvSpPr>
        <p:spPr>
          <a:xfrm>
            <a:off x="8925132" y="3883894"/>
            <a:ext cx="206168" cy="207197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Rectangle 608">
            <a:hlinkClick r:id="rId4" action="ppaction://hlinksldjump" tooltip="Retired: 35 @ +7.7%"/>
          </p:cNvPr>
          <p:cNvSpPr/>
          <p:nvPr/>
        </p:nvSpPr>
        <p:spPr>
          <a:xfrm>
            <a:off x="4947375" y="1778000"/>
            <a:ext cx="4196625" cy="2325791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Retired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610" name="Rectangle 609">
            <a:hlinkClick r:id="rId4" action="ppaction://hlinksldjump" tooltip="iOS 4: 254 @ +40.3%"/>
          </p:cNvPr>
          <p:cNvSpPr/>
          <p:nvPr/>
        </p:nvSpPr>
        <p:spPr>
          <a:xfrm>
            <a:off x="25400" y="4129191"/>
            <a:ext cx="892125" cy="3413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1" name="Rectangle 610">
            <a:hlinkClick r:id="rId4" action="ppaction://hlinksldjump" tooltip="Android 3: 173 @ +9.2%"/>
          </p:cNvPr>
          <p:cNvSpPr/>
          <p:nvPr/>
        </p:nvSpPr>
        <p:spPr>
          <a:xfrm>
            <a:off x="25400" y="4470495"/>
            <a:ext cx="892125" cy="233349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2" name="Rectangle 611">
            <a:hlinkClick r:id="rId4" action="ppaction://hlinksldjump" tooltip="iOS 5: 172 @ +10.4%"/>
          </p:cNvPr>
          <p:cNvSpPr/>
          <p:nvPr/>
        </p:nvSpPr>
        <p:spPr>
          <a:xfrm>
            <a:off x="25400" y="4703844"/>
            <a:ext cx="892125" cy="231486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3" name="Rectangle 612">
            <a:hlinkClick r:id="rId4" action="ppaction://hlinksldjump" tooltip="Android 4: 133 @ -33.8%"/>
          </p:cNvPr>
          <p:cNvSpPr/>
          <p:nvPr/>
        </p:nvSpPr>
        <p:spPr>
          <a:xfrm>
            <a:off x="917525" y="4129191"/>
            <a:ext cx="460318" cy="34709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4" name="Rectangle 613">
            <a:hlinkClick r:id="rId4" action="ppaction://hlinksldjump" tooltip="Java ME: 119 @ +5.4%"/>
          </p:cNvPr>
          <p:cNvSpPr/>
          <p:nvPr/>
        </p:nvSpPr>
        <p:spPr>
          <a:xfrm>
            <a:off x="1377843" y="4129191"/>
            <a:ext cx="412417" cy="347099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5" name="Rectangle 614">
            <a:hlinkClick r:id="rId4" action="ppaction://hlinksldjump" tooltip="iOS 3: 95 @ -22.7%"/>
          </p:cNvPr>
          <p:cNvSpPr/>
          <p:nvPr/>
        </p:nvSpPr>
        <p:spPr>
          <a:xfrm>
            <a:off x="917525" y="4476290"/>
            <a:ext cx="460478" cy="247943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6" name="Rectangle 615">
            <a:hlinkClick r:id="rId4" action="ppaction://hlinksldjump" tooltip="Windows: 85 @ +17.8%"/>
          </p:cNvPr>
          <p:cNvSpPr/>
          <p:nvPr/>
        </p:nvSpPr>
        <p:spPr>
          <a:xfrm>
            <a:off x="1378003" y="4476290"/>
            <a:ext cx="412257" cy="247943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7" name="Rectangle 616">
            <a:hlinkClick r:id="rId4" action="ppaction://hlinksldjump" tooltip="Android 2: 79 @ +23.4%"/>
          </p:cNvPr>
          <p:cNvSpPr/>
          <p:nvPr/>
        </p:nvSpPr>
        <p:spPr>
          <a:xfrm>
            <a:off x="917525" y="4724233"/>
            <a:ext cx="449447" cy="211096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8" name="Rectangle 617">
            <a:hlinkClick r:id="rId4" action="ppaction://hlinksldjump" tooltip="Black berry: 36 @ -15.9%"/>
          </p:cNvPr>
          <p:cNvSpPr/>
          <p:nvPr/>
        </p:nvSpPr>
        <p:spPr>
          <a:xfrm>
            <a:off x="1366972" y="4724233"/>
            <a:ext cx="357590" cy="121249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9" name="Rectangle 618">
            <a:hlinkClick r:id="rId4" action="ppaction://hlinksldjump" tooltip="Symbian: 27 @ -8.2%"/>
          </p:cNvPr>
          <p:cNvSpPr/>
          <p:nvPr/>
        </p:nvSpPr>
        <p:spPr>
          <a:xfrm>
            <a:off x="1366972" y="4845482"/>
            <a:ext cx="357590" cy="8984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0" name="Rectangle 619">
            <a:hlinkClick r:id="rId4" action="ppaction://hlinksldjump" tooltip="Android 1: 8 @ +13.8%"/>
          </p:cNvPr>
          <p:cNvSpPr/>
          <p:nvPr/>
        </p:nvSpPr>
        <p:spPr>
          <a:xfrm>
            <a:off x="1724562" y="4724233"/>
            <a:ext cx="65698" cy="151656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1" name="Rectangle 620">
            <a:hlinkClick r:id="rId4" action="ppaction://hlinksldjump" tooltip="Other: 3 @ +8.2%"/>
          </p:cNvPr>
          <p:cNvSpPr/>
          <p:nvPr/>
        </p:nvSpPr>
        <p:spPr>
          <a:xfrm>
            <a:off x="1724562" y="4875889"/>
            <a:ext cx="65698" cy="59441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2" name="Rectangle 621">
            <a:hlinkClick r:id="rId4" action="ppaction://hlinksldjump" tooltip="Games: 99 @ +2.9%"/>
          </p:cNvPr>
          <p:cNvSpPr/>
          <p:nvPr/>
        </p:nvSpPr>
        <p:spPr>
          <a:xfrm>
            <a:off x="12700" y="4116491"/>
            <a:ext cx="1790260" cy="831539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23" name="Rectangle 622">
            <a:hlinkClick r:id="rId4" action="ppaction://hlinksldjump" tooltip="Android 4: 171 @ -0.3%"/>
          </p:cNvPr>
          <p:cNvSpPr/>
          <p:nvPr/>
        </p:nvSpPr>
        <p:spPr>
          <a:xfrm>
            <a:off x="25400" y="4960730"/>
            <a:ext cx="586448" cy="347432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4" name="Rectangle 623">
            <a:hlinkClick r:id="rId4" action="ppaction://hlinksldjump" tooltip="iOS 4: 159 @ +19.4%"/>
          </p:cNvPr>
          <p:cNvSpPr/>
          <p:nvPr/>
        </p:nvSpPr>
        <p:spPr>
          <a:xfrm>
            <a:off x="25400" y="5308162"/>
            <a:ext cx="586448" cy="324072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5" name="Rectangle 624">
            <a:hlinkClick r:id="rId4" action="ppaction://hlinksldjump" tooltip="Android 3: 149 @ +4.0%"/>
          </p:cNvPr>
          <p:cNvSpPr/>
          <p:nvPr/>
        </p:nvSpPr>
        <p:spPr>
          <a:xfrm>
            <a:off x="611848" y="4960730"/>
            <a:ext cx="614219" cy="289670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6" name="Rectangle 625">
            <a:hlinkClick r:id="rId4" action="ppaction://hlinksldjump" tooltip="iOS 5: 137 @ +11.8%"/>
          </p:cNvPr>
          <p:cNvSpPr/>
          <p:nvPr/>
        </p:nvSpPr>
        <p:spPr>
          <a:xfrm>
            <a:off x="1226068" y="4960730"/>
            <a:ext cx="564192" cy="289670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7" name="Rectangle 626">
            <a:hlinkClick r:id="rId4" action="ppaction://hlinksldjump" tooltip="iOS 3: 118 @ +31.6%"/>
          </p:cNvPr>
          <p:cNvSpPr/>
          <p:nvPr/>
        </p:nvSpPr>
        <p:spPr>
          <a:xfrm>
            <a:off x="611848" y="5250400"/>
            <a:ext cx="619837" cy="2269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8" name="Rectangle 627">
            <a:hlinkClick r:id="rId4" action="ppaction://hlinksldjump" tooltip="Java ME: 80 @ +4.4%"/>
          </p:cNvPr>
          <p:cNvSpPr/>
          <p:nvPr/>
        </p:nvSpPr>
        <p:spPr>
          <a:xfrm>
            <a:off x="611848" y="5477351"/>
            <a:ext cx="619837" cy="154883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9" name="Rectangle 628">
            <a:hlinkClick r:id="rId4" action="ppaction://hlinksldjump" tooltip="Windows: 52 @ -19.2%"/>
          </p:cNvPr>
          <p:cNvSpPr/>
          <p:nvPr/>
        </p:nvSpPr>
        <p:spPr>
          <a:xfrm>
            <a:off x="1231685" y="5250400"/>
            <a:ext cx="290160" cy="214260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0" name="Rectangle 629">
            <a:hlinkClick r:id="rId4" action="ppaction://hlinksldjump" tooltip="Android 2: 48 @ -15.0%"/>
          </p:cNvPr>
          <p:cNvSpPr/>
          <p:nvPr/>
        </p:nvSpPr>
        <p:spPr>
          <a:xfrm>
            <a:off x="1521845" y="5250400"/>
            <a:ext cx="268415" cy="214260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1" name="Rectangle 630">
            <a:hlinkClick r:id="rId4" action="ppaction://hlinksldjump" tooltip="Black berry: 42 @ +23.6%"/>
          </p:cNvPr>
          <p:cNvSpPr/>
          <p:nvPr/>
        </p:nvSpPr>
        <p:spPr>
          <a:xfrm>
            <a:off x="1231685" y="5464659"/>
            <a:ext cx="297385" cy="167575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2" name="Rectangle 631">
            <a:hlinkClick r:id="rId4" action="ppaction://hlinksldjump" tooltip="Symbian: 25 @ +9.8%"/>
          </p:cNvPr>
          <p:cNvSpPr/>
          <p:nvPr/>
        </p:nvSpPr>
        <p:spPr>
          <a:xfrm>
            <a:off x="1529070" y="5464659"/>
            <a:ext cx="261190" cy="116268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3" name="Rectangle 632">
            <a:hlinkClick r:id="rId4" action="ppaction://hlinksldjump" tooltip="Android 1: 8 @ +52.2%"/>
          </p:cNvPr>
          <p:cNvSpPr/>
          <p:nvPr/>
        </p:nvSpPr>
        <p:spPr>
          <a:xfrm>
            <a:off x="1529070" y="5580927"/>
            <a:ext cx="192955" cy="513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Rectangle 633">
            <a:hlinkClick r:id="rId4" action="ppaction://hlinksldjump" tooltip="Other: 3 @ +1.9%"/>
          </p:cNvPr>
          <p:cNvSpPr/>
          <p:nvPr/>
        </p:nvSpPr>
        <p:spPr>
          <a:xfrm>
            <a:off x="1722025" y="5580927"/>
            <a:ext cx="68235" cy="5130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Rectangle 634">
            <a:hlinkClick r:id="rId4" action="ppaction://hlinksldjump" tooltip="Education: 83 @ +7.5%"/>
          </p:cNvPr>
          <p:cNvSpPr/>
          <p:nvPr/>
        </p:nvSpPr>
        <p:spPr>
          <a:xfrm>
            <a:off x="12700" y="4948030"/>
            <a:ext cx="1790260" cy="696904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36" name="Rectangle 635">
            <a:hlinkClick r:id="rId4" action="ppaction://hlinksldjump" tooltip="Android 3: 132 @ +13.1%"/>
          </p:cNvPr>
          <p:cNvSpPr/>
          <p:nvPr/>
        </p:nvSpPr>
        <p:spPr>
          <a:xfrm>
            <a:off x="1815660" y="4129191"/>
            <a:ext cx="520446" cy="300284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7" name="Rectangle 636">
            <a:hlinkClick r:id="rId4" action="ppaction://hlinksldjump" tooltip="iOS 4: 125 @ +8.0%"/>
          </p:cNvPr>
          <p:cNvSpPr/>
          <p:nvPr/>
        </p:nvSpPr>
        <p:spPr>
          <a:xfrm>
            <a:off x="1815660" y="4429475"/>
            <a:ext cx="520446" cy="284216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8" name="Rectangle 637">
            <a:hlinkClick r:id="rId4" action="ppaction://hlinksldjump" tooltip="iOS 5: 117 @ +17.3%"/>
          </p:cNvPr>
          <p:cNvSpPr/>
          <p:nvPr/>
        </p:nvSpPr>
        <p:spPr>
          <a:xfrm>
            <a:off x="2336106" y="4129191"/>
            <a:ext cx="566079" cy="245288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9" name="Rectangle 638">
            <a:hlinkClick r:id="rId4" action="ppaction://hlinksldjump" tooltip="Android 4: 111 @ -3.6%"/>
          </p:cNvPr>
          <p:cNvSpPr/>
          <p:nvPr/>
        </p:nvSpPr>
        <p:spPr>
          <a:xfrm>
            <a:off x="2902185" y="4129191"/>
            <a:ext cx="538061" cy="245288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0" name="Rectangle 639">
            <a:hlinkClick r:id="rId4" action="ppaction://hlinksldjump" tooltip="Java ME: 73 @ +16.4%"/>
          </p:cNvPr>
          <p:cNvSpPr/>
          <p:nvPr/>
        </p:nvSpPr>
        <p:spPr>
          <a:xfrm>
            <a:off x="2336106" y="4374479"/>
            <a:ext cx="477146" cy="181672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1" name="Rectangle 640">
            <a:hlinkClick r:id="rId4" action="ppaction://hlinksldjump" tooltip="iOS 3: 63 @ -19.3%"/>
          </p:cNvPr>
          <p:cNvSpPr/>
          <p:nvPr/>
        </p:nvSpPr>
        <p:spPr>
          <a:xfrm>
            <a:off x="2336106" y="4556150"/>
            <a:ext cx="477146" cy="157540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2" name="Rectangle 641">
            <a:hlinkClick r:id="rId4" action="ppaction://hlinksldjump" tooltip="Windows: 58 @ +33.7%"/>
          </p:cNvPr>
          <p:cNvSpPr/>
          <p:nvPr/>
        </p:nvSpPr>
        <p:spPr>
          <a:xfrm>
            <a:off x="2813252" y="4374479"/>
            <a:ext cx="320738" cy="2126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3" name="Rectangle 642">
            <a:hlinkClick r:id="rId4" action="ppaction://hlinksldjump" tooltip="Android 2: 55 @ +47.2%"/>
          </p:cNvPr>
          <p:cNvSpPr/>
          <p:nvPr/>
        </p:nvSpPr>
        <p:spPr>
          <a:xfrm>
            <a:off x="3133990" y="4374479"/>
            <a:ext cx="306256" cy="2126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4" name="Rectangle 643">
            <a:hlinkClick r:id="rId4" action="ppaction://hlinksldjump" tooltip="Black berry: 40 @ +56.9%"/>
          </p:cNvPr>
          <p:cNvSpPr/>
          <p:nvPr/>
        </p:nvSpPr>
        <p:spPr>
          <a:xfrm>
            <a:off x="2813252" y="4587138"/>
            <a:ext cx="373707" cy="1265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5" name="Rectangle 644">
            <a:hlinkClick r:id="rId4" action="ppaction://hlinksldjump" tooltip="Symbian: 19 @ -0.6%"/>
          </p:cNvPr>
          <p:cNvSpPr/>
          <p:nvPr/>
        </p:nvSpPr>
        <p:spPr>
          <a:xfrm>
            <a:off x="3186959" y="4587138"/>
            <a:ext cx="223971" cy="101290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Rectangle 645">
            <a:hlinkClick r:id="rId4" action="ppaction://hlinksldjump" tooltip="Android 1: 5 @ -3.0%"/>
          </p:cNvPr>
          <p:cNvSpPr/>
          <p:nvPr/>
        </p:nvSpPr>
        <p:spPr>
          <a:xfrm>
            <a:off x="3186959" y="4688427"/>
            <a:ext cx="223971" cy="25263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Rectangle 646">
            <a:hlinkClick r:id="rId4" action="ppaction://hlinksldjump" tooltip="Other: 3 @ +58.8%"/>
          </p:cNvPr>
          <p:cNvSpPr/>
          <p:nvPr/>
        </p:nvSpPr>
        <p:spPr>
          <a:xfrm>
            <a:off x="3410930" y="4587138"/>
            <a:ext cx="29317" cy="1265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8" name="Rectangle 647">
            <a:hlinkClick r:id="rId4" action="ppaction://hlinksldjump" tooltip="Tools: 67 @ +11.1%"/>
          </p:cNvPr>
          <p:cNvSpPr/>
          <p:nvPr/>
        </p:nvSpPr>
        <p:spPr>
          <a:xfrm>
            <a:off x="1802960" y="4116491"/>
            <a:ext cx="1649986" cy="609900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49" name="Rectangle 648">
            <a:hlinkClick r:id="rId4" action="ppaction://hlinksldjump" tooltip="iOS 5: 109 @ +27.9%"/>
          </p:cNvPr>
          <p:cNvSpPr/>
          <p:nvPr/>
        </p:nvSpPr>
        <p:spPr>
          <a:xfrm>
            <a:off x="1815660" y="4739090"/>
            <a:ext cx="520620" cy="245572"/>
          </a:xfrm>
          <a:prstGeom prst="rect">
            <a:avLst/>
          </a:prstGeom>
          <a:solidFill>
            <a:srgbClr val="1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0" name="Rectangle 649">
            <a:hlinkClick r:id="rId4" action="ppaction://hlinksldjump" tooltip="iOS 4: 103 @ +21.4%"/>
          </p:cNvPr>
          <p:cNvSpPr/>
          <p:nvPr/>
        </p:nvSpPr>
        <p:spPr>
          <a:xfrm>
            <a:off x="1815660" y="4984662"/>
            <a:ext cx="520620" cy="231710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1" name="Rectangle 650">
            <a:hlinkClick r:id="rId4" action="ppaction://hlinksldjump" tooltip="Android 4: 101 @ -0.1%"/>
          </p:cNvPr>
          <p:cNvSpPr/>
          <p:nvPr/>
        </p:nvSpPr>
        <p:spPr>
          <a:xfrm>
            <a:off x="2336280" y="4739090"/>
            <a:ext cx="468088" cy="252356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2" name="Rectangle 651">
            <a:hlinkClick r:id="rId4" action="ppaction://hlinksldjump" tooltip="Android 3: 90 @ +2.0%"/>
          </p:cNvPr>
          <p:cNvSpPr/>
          <p:nvPr/>
        </p:nvSpPr>
        <p:spPr>
          <a:xfrm>
            <a:off x="2336280" y="4991446"/>
            <a:ext cx="468088" cy="22492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3" name="Rectangle 652">
            <a:hlinkClick r:id="rId4" action="ppaction://hlinksldjump" tooltip="Java ME: 65 @ +29.3%"/>
          </p:cNvPr>
          <p:cNvSpPr/>
          <p:nvPr/>
        </p:nvSpPr>
        <p:spPr>
          <a:xfrm>
            <a:off x="2804368" y="4739090"/>
            <a:ext cx="327223" cy="231910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4" name="Rectangle 653">
            <a:hlinkClick r:id="rId4" action="ppaction://hlinksldjump" tooltip="iOS 3: 61 @ +6.5%"/>
          </p:cNvPr>
          <p:cNvSpPr/>
          <p:nvPr/>
        </p:nvSpPr>
        <p:spPr>
          <a:xfrm>
            <a:off x="3131591" y="4739090"/>
            <a:ext cx="308655" cy="231910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5" name="Rectangle 654">
            <a:hlinkClick r:id="rId4" action="ppaction://hlinksldjump" tooltip="Windows: 51 @ +19.8%"/>
          </p:cNvPr>
          <p:cNvSpPr/>
          <p:nvPr/>
        </p:nvSpPr>
        <p:spPr>
          <a:xfrm>
            <a:off x="2804368" y="4971000"/>
            <a:ext cx="431255" cy="139288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6" name="Rectangle 655">
            <a:hlinkClick r:id="rId4" action="ppaction://hlinksldjump" tooltip="Android 2: 39 @ +29.7%"/>
          </p:cNvPr>
          <p:cNvSpPr/>
          <p:nvPr/>
        </p:nvSpPr>
        <p:spPr>
          <a:xfrm>
            <a:off x="2804368" y="5110288"/>
            <a:ext cx="431255" cy="106084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7" name="Rectangle 656">
            <a:hlinkClick r:id="rId4" action="ppaction://hlinksldjump" tooltip="Black berry: 23 @ -6.1%"/>
          </p:cNvPr>
          <p:cNvSpPr/>
          <p:nvPr/>
        </p:nvSpPr>
        <p:spPr>
          <a:xfrm>
            <a:off x="3235623" y="4971000"/>
            <a:ext cx="204623" cy="130799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8" name="Rectangle 657">
            <a:hlinkClick r:id="rId4" action="ppaction://hlinksldjump" tooltip="Symbian: 11 @ -22.2%"/>
          </p:cNvPr>
          <p:cNvSpPr/>
          <p:nvPr/>
        </p:nvSpPr>
        <p:spPr>
          <a:xfrm>
            <a:off x="3235623" y="5101799"/>
            <a:ext cx="132249" cy="100760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9" name="Rectangle 658">
            <a:hlinkClick r:id="rId4" action="ppaction://hlinksldjump" tooltip="Android 1: 6 @ +41.2%"/>
          </p:cNvPr>
          <p:cNvSpPr/>
          <p:nvPr/>
        </p:nvSpPr>
        <p:spPr>
          <a:xfrm>
            <a:off x="3367872" y="5101799"/>
            <a:ext cx="72374" cy="1007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0" name="Rectangle 659">
            <a:hlinkClick r:id="rId4" action="ppaction://hlinksldjump" tooltip="Other: 2 @ +57.3%"/>
          </p:cNvPr>
          <p:cNvSpPr/>
          <p:nvPr/>
        </p:nvSpPr>
        <p:spPr>
          <a:xfrm>
            <a:off x="3235623" y="5202559"/>
            <a:ext cx="204623" cy="138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Rectangle 660">
            <a:hlinkClick r:id="rId4" action="ppaction://hlinksldjump" tooltip="Music + Video: 55 @ +13.2%"/>
          </p:cNvPr>
          <p:cNvSpPr/>
          <p:nvPr/>
        </p:nvSpPr>
        <p:spPr>
          <a:xfrm>
            <a:off x="1802960" y="4726390"/>
            <a:ext cx="1649986" cy="502682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62" name="Rectangle 661">
            <a:hlinkClick r:id="rId4" action="ppaction://hlinksldjump" tooltip="iOS 4: 101 @ +25.7%"/>
          </p:cNvPr>
          <p:cNvSpPr/>
          <p:nvPr/>
        </p:nvSpPr>
        <p:spPr>
          <a:xfrm>
            <a:off x="1815660" y="5241772"/>
            <a:ext cx="578200" cy="203860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3" name="Rectangle 662">
            <a:hlinkClick r:id="rId4" action="ppaction://hlinksldjump" tooltip="Android 3: 93 @ +32.1%"/>
          </p:cNvPr>
          <p:cNvSpPr/>
          <p:nvPr/>
        </p:nvSpPr>
        <p:spPr>
          <a:xfrm>
            <a:off x="1815660" y="5445632"/>
            <a:ext cx="578200" cy="1866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4" name="Rectangle 663">
            <a:hlinkClick r:id="rId4" action="ppaction://hlinksldjump" tooltip="Android 4: 88 @ +10.3%"/>
          </p:cNvPr>
          <p:cNvSpPr/>
          <p:nvPr/>
        </p:nvSpPr>
        <p:spPr>
          <a:xfrm>
            <a:off x="2393860" y="5241772"/>
            <a:ext cx="449640" cy="227088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5" name="Rectangle 664">
            <a:hlinkClick r:id="rId4" action="ppaction://hlinksldjump" tooltip="iOS 5: 63 @ -2.8%"/>
          </p:cNvPr>
          <p:cNvSpPr/>
          <p:nvPr/>
        </p:nvSpPr>
        <p:spPr>
          <a:xfrm>
            <a:off x="2393860" y="5468860"/>
            <a:ext cx="449640" cy="163374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6" name="Rectangle 665">
            <a:hlinkClick r:id="rId4" action="ppaction://hlinksldjump" tooltip="iOS 3: 55 @ +11.3%"/>
          </p:cNvPr>
          <p:cNvSpPr/>
          <p:nvPr/>
        </p:nvSpPr>
        <p:spPr>
          <a:xfrm>
            <a:off x="2843500" y="5241772"/>
            <a:ext cx="311985" cy="205668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7" name="Rectangle 666">
            <a:hlinkClick r:id="rId4" action="ppaction://hlinksldjump" tooltip="Java ME: 50 @ +5.2%"/>
          </p:cNvPr>
          <p:cNvSpPr/>
          <p:nvPr/>
        </p:nvSpPr>
        <p:spPr>
          <a:xfrm>
            <a:off x="3155485" y="5241772"/>
            <a:ext cx="284761" cy="205668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8" name="Rectangle 667">
            <a:hlinkClick r:id="rId4" action="ppaction://hlinksldjump" tooltip="Windows: 33 @ +33.5%"/>
          </p:cNvPr>
          <p:cNvSpPr/>
          <p:nvPr/>
        </p:nvSpPr>
        <p:spPr>
          <a:xfrm>
            <a:off x="2843500" y="5447440"/>
            <a:ext cx="209571" cy="1847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9" name="Rectangle 668">
            <a:hlinkClick r:id="rId4" action="ppaction://hlinksldjump" tooltip="Android 2: 29 @ +25.7%"/>
          </p:cNvPr>
          <p:cNvSpPr/>
          <p:nvPr/>
        </p:nvSpPr>
        <p:spPr>
          <a:xfrm>
            <a:off x="3053071" y="5447440"/>
            <a:ext cx="268174" cy="124519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Rectangle 669">
            <a:hlinkClick r:id="rId4" action="ppaction://hlinksldjump" tooltip="Black berry: 14 @ -32.3%"/>
          </p:cNvPr>
          <p:cNvSpPr/>
          <p:nvPr/>
        </p:nvSpPr>
        <p:spPr>
          <a:xfrm>
            <a:off x="3053071" y="5571959"/>
            <a:ext cx="268174" cy="6027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Rectangle 670">
            <a:hlinkClick r:id="rId4" action="ppaction://hlinksldjump" tooltip="Symbian: 13 @ -1.4%"/>
          </p:cNvPr>
          <p:cNvSpPr/>
          <p:nvPr/>
        </p:nvSpPr>
        <p:spPr>
          <a:xfrm>
            <a:off x="3321245" y="5447440"/>
            <a:ext cx="119001" cy="131383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2" name="Rectangle 671">
            <a:hlinkClick r:id="rId4" action="ppaction://hlinksldjump" tooltip="Android 1: 4 @ +8.7%"/>
          </p:cNvPr>
          <p:cNvSpPr/>
          <p:nvPr/>
        </p:nvSpPr>
        <p:spPr>
          <a:xfrm>
            <a:off x="3321245" y="5578823"/>
            <a:ext cx="85333" cy="53411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3" name="Rectangle 672">
            <a:hlinkClick r:id="rId4" action="ppaction://hlinksldjump" tooltip="Other: 2 @ -0.1%"/>
          </p:cNvPr>
          <p:cNvSpPr/>
          <p:nvPr/>
        </p:nvSpPr>
        <p:spPr>
          <a:xfrm>
            <a:off x="3406578" y="5578823"/>
            <a:ext cx="33668" cy="53411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Rectangle 673">
            <a:hlinkClick r:id="rId4" action="ppaction://hlinksldjump" tooltip="Photo: 46 @ +13.6%"/>
          </p:cNvPr>
          <p:cNvSpPr/>
          <p:nvPr/>
        </p:nvSpPr>
        <p:spPr>
          <a:xfrm>
            <a:off x="1802960" y="5229072"/>
            <a:ext cx="1649986" cy="415862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75" name="Rectangle 674">
            <a:hlinkClick r:id="rId4" action="ppaction://hlinksldjump" tooltip="iOS 4: 68 @ +11.7%"/>
          </p:cNvPr>
          <p:cNvSpPr/>
          <p:nvPr/>
        </p:nvSpPr>
        <p:spPr>
          <a:xfrm>
            <a:off x="3465646" y="4129191"/>
            <a:ext cx="443071" cy="178214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6" name="Rectangle 675">
            <a:hlinkClick r:id="rId4" action="ppaction://hlinksldjump" tooltip="Android 3: 54 @ -15.3%"/>
          </p:cNvPr>
          <p:cNvSpPr/>
          <p:nvPr/>
        </p:nvSpPr>
        <p:spPr>
          <a:xfrm>
            <a:off x="3908717" y="4129191"/>
            <a:ext cx="352587" cy="178214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7" name="Rectangle 676">
            <a:hlinkClick r:id="rId4" action="ppaction://hlinksldjump" tooltip="iOS 3: 50 @ +23.8%"/>
          </p:cNvPr>
          <p:cNvSpPr/>
          <p:nvPr/>
        </p:nvSpPr>
        <p:spPr>
          <a:xfrm>
            <a:off x="3465646" y="4307405"/>
            <a:ext cx="331284" cy="174961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8" name="Rectangle 677">
            <a:hlinkClick r:id="rId4" action="ppaction://hlinksldjump" tooltip="Android 4: 49 @ -15.2%"/>
          </p:cNvPr>
          <p:cNvSpPr/>
          <p:nvPr/>
        </p:nvSpPr>
        <p:spPr>
          <a:xfrm>
            <a:off x="3465646" y="4482366"/>
            <a:ext cx="331284" cy="172277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9" name="Rectangle 678">
            <a:hlinkClick r:id="rId4" action="ppaction://hlinksldjump" tooltip="iOS 5: 40 @ -24.3%"/>
          </p:cNvPr>
          <p:cNvSpPr/>
          <p:nvPr/>
        </p:nvSpPr>
        <p:spPr>
          <a:xfrm>
            <a:off x="3796931" y="4307405"/>
            <a:ext cx="248226" cy="189172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0" name="Rectangle 679">
            <a:hlinkClick r:id="rId4" action="ppaction://hlinksldjump" tooltip="Java ME: 35 @ -14.6%"/>
          </p:cNvPr>
          <p:cNvSpPr/>
          <p:nvPr/>
        </p:nvSpPr>
        <p:spPr>
          <a:xfrm>
            <a:off x="4045157" y="4307405"/>
            <a:ext cx="216147" cy="189172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1" name="Rectangle 680">
            <a:hlinkClick r:id="rId4" action="ppaction://hlinksldjump" tooltip="Windows: 22 @ -16.4%"/>
          </p:cNvPr>
          <p:cNvSpPr/>
          <p:nvPr/>
        </p:nvSpPr>
        <p:spPr>
          <a:xfrm>
            <a:off x="3796931" y="4496577"/>
            <a:ext cx="292972" cy="86272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2" name="Rectangle 681">
            <a:hlinkClick r:id="rId4" action="ppaction://hlinksldjump" tooltip="Black berry: 18 @ +14.7%"/>
          </p:cNvPr>
          <p:cNvSpPr/>
          <p:nvPr/>
        </p:nvSpPr>
        <p:spPr>
          <a:xfrm>
            <a:off x="3796931" y="4582849"/>
            <a:ext cx="292972" cy="71794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4" action="ppaction://hlinksldjump" tooltip="Android 2: 11 @ -46.9%"/>
          </p:cNvPr>
          <p:cNvSpPr/>
          <p:nvPr/>
        </p:nvSpPr>
        <p:spPr>
          <a:xfrm>
            <a:off x="4089903" y="4496577"/>
            <a:ext cx="171401" cy="7760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Rectangle 683">
            <a:hlinkClick r:id="rId4" action="ppaction://hlinksldjump" tooltip="Symbian: 8 @ -12.5%"/>
          </p:cNvPr>
          <p:cNvSpPr/>
          <p:nvPr/>
        </p:nvSpPr>
        <p:spPr>
          <a:xfrm>
            <a:off x="4089903" y="4574184"/>
            <a:ext cx="159098" cy="62035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5" name="Rectangle 684">
            <a:hlinkClick r:id="rId4" action="ppaction://hlinksldjump" tooltip="Android 1: 3 @ +15.6%"/>
          </p:cNvPr>
          <p:cNvSpPr/>
          <p:nvPr/>
        </p:nvSpPr>
        <p:spPr>
          <a:xfrm>
            <a:off x="4089903" y="4636219"/>
            <a:ext cx="159098" cy="18424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6" name="Rectangle 685">
            <a:hlinkClick r:id="rId4" action="ppaction://hlinksldjump" tooltip="Other: 1 @ -20.4%"/>
          </p:cNvPr>
          <p:cNvSpPr/>
          <p:nvPr/>
        </p:nvSpPr>
        <p:spPr>
          <a:xfrm>
            <a:off x="4249000" y="4574184"/>
            <a:ext cx="12303" cy="80459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7" name="Rectangle 686">
            <a:hlinkClick r:id="rId4" action="ppaction://hlinksldjump" tooltip="Business: 30 @ -8.6%"/>
          </p:cNvPr>
          <p:cNvSpPr/>
          <p:nvPr/>
        </p:nvSpPr>
        <p:spPr>
          <a:xfrm>
            <a:off x="3452946" y="4116491"/>
            <a:ext cx="821058" cy="550852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88" name="Rectangle 687">
            <a:hlinkClick r:id="rId4" action="ppaction://hlinksldjump" tooltip="Android 3: 58 @ +56.0%"/>
          </p:cNvPr>
          <p:cNvSpPr/>
          <p:nvPr/>
        </p:nvSpPr>
        <p:spPr>
          <a:xfrm>
            <a:off x="4286704" y="4129191"/>
            <a:ext cx="362402" cy="1852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9" name="Rectangle 688">
            <a:hlinkClick r:id="rId4" action="ppaction://hlinksldjump" tooltip="Android 4: 54 @ +22.5%"/>
          </p:cNvPr>
          <p:cNvSpPr/>
          <p:nvPr/>
        </p:nvSpPr>
        <p:spPr>
          <a:xfrm>
            <a:off x="4649106" y="4129191"/>
            <a:ext cx="339168" cy="185221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0" name="Rectangle 689">
            <a:hlinkClick r:id="rId4" action="ppaction://hlinksldjump" tooltip="iOS 4: 47 @ +31.7%"/>
          </p:cNvPr>
          <p:cNvSpPr/>
          <p:nvPr/>
        </p:nvSpPr>
        <p:spPr>
          <a:xfrm>
            <a:off x="4286704" y="4314412"/>
            <a:ext cx="290840" cy="1885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1" name="Rectangle 690">
            <a:hlinkClick r:id="rId4" action="ppaction://hlinksldjump" tooltip="iOS 5: 38 @ -23.8%"/>
          </p:cNvPr>
          <p:cNvSpPr/>
          <p:nvPr/>
        </p:nvSpPr>
        <p:spPr>
          <a:xfrm>
            <a:off x="4286704" y="4502979"/>
            <a:ext cx="290840" cy="151664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2" name="Rectangle 691">
            <a:hlinkClick r:id="rId4" action="ppaction://hlinksldjump" tooltip="iOS 3: 34 @ +30.5%"/>
          </p:cNvPr>
          <p:cNvSpPr/>
          <p:nvPr/>
        </p:nvSpPr>
        <p:spPr>
          <a:xfrm>
            <a:off x="4577544" y="4314412"/>
            <a:ext cx="228503" cy="1726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3" name="Rectangle 692">
            <a:hlinkClick r:id="rId4" action="ppaction://hlinksldjump" tooltip="Java ME: 27 @ -13.8%"/>
          </p:cNvPr>
          <p:cNvSpPr/>
          <p:nvPr/>
        </p:nvSpPr>
        <p:spPr>
          <a:xfrm>
            <a:off x="4806047" y="4314412"/>
            <a:ext cx="182228" cy="172654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4" name="Rectangle 693">
            <a:hlinkClick r:id="rId4" action="ppaction://hlinksldjump" tooltip="Windows: 27 @ +65.9%"/>
          </p:cNvPr>
          <p:cNvSpPr/>
          <p:nvPr/>
        </p:nvSpPr>
        <p:spPr>
          <a:xfrm>
            <a:off x="4577544" y="4487066"/>
            <a:ext cx="279980" cy="1104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5" name="Rectangle 694">
            <a:hlinkClick r:id="rId4" action="ppaction://hlinksldjump" tooltip="Android 2: 14 @ -18.9%"/>
          </p:cNvPr>
          <p:cNvSpPr/>
          <p:nvPr/>
        </p:nvSpPr>
        <p:spPr>
          <a:xfrm>
            <a:off x="4577544" y="4597538"/>
            <a:ext cx="279980" cy="57105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6" name="Rectangle 695">
            <a:hlinkClick r:id="rId4" action="ppaction://hlinksldjump" tooltip="Black berry: 12 @ -10.4%"/>
          </p:cNvPr>
          <p:cNvSpPr/>
          <p:nvPr/>
        </p:nvSpPr>
        <p:spPr>
          <a:xfrm>
            <a:off x="4857524" y="4487066"/>
            <a:ext cx="130750" cy="106590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7" name="Rectangle 696">
            <a:hlinkClick r:id="rId4" action="ppaction://hlinksldjump" tooltip="Symbian: 5 @ -9.9%"/>
          </p:cNvPr>
          <p:cNvSpPr/>
          <p:nvPr/>
        </p:nvSpPr>
        <p:spPr>
          <a:xfrm>
            <a:off x="4857524" y="4593655"/>
            <a:ext cx="101404" cy="60988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8" name="Rectangle 697">
            <a:hlinkClick r:id="rId4" action="ppaction://hlinksldjump" tooltip="Android 1: 1 @ -41.4%"/>
          </p:cNvPr>
          <p:cNvSpPr/>
          <p:nvPr/>
        </p:nvSpPr>
        <p:spPr>
          <a:xfrm>
            <a:off x="4958928" y="4593655"/>
            <a:ext cx="29347" cy="4943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Rectangle 698">
            <a:hlinkClick r:id="rId4" action="ppaction://hlinksldjump" tooltip="Other: 0 @ -73.4%"/>
          </p:cNvPr>
          <p:cNvSpPr/>
          <p:nvPr/>
        </p:nvSpPr>
        <p:spPr>
          <a:xfrm>
            <a:off x="4958928" y="4643086"/>
            <a:ext cx="29347" cy="115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4" action="ppaction://hlinksldjump" tooltip="Entertainment: 27 @ +13.4%"/>
          </p:cNvPr>
          <p:cNvSpPr/>
          <p:nvPr/>
        </p:nvSpPr>
        <p:spPr>
          <a:xfrm>
            <a:off x="4274004" y="4116491"/>
            <a:ext cx="726971" cy="550852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01" name="Rectangle 700">
            <a:hlinkClick r:id="rId4" action="ppaction://hlinksldjump" tooltip="Android 3: 39 @ +18.6%"/>
          </p:cNvPr>
          <p:cNvSpPr/>
          <p:nvPr/>
        </p:nvSpPr>
        <p:spPr>
          <a:xfrm>
            <a:off x="3465646" y="4680043"/>
            <a:ext cx="354386" cy="126385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02" name="Rectangle 701">
            <a:hlinkClick r:id="rId4" action="ppaction://hlinksldjump" tooltip="Android 4: 37 @ +1.6%"/>
          </p:cNvPr>
          <p:cNvSpPr/>
          <p:nvPr/>
        </p:nvSpPr>
        <p:spPr>
          <a:xfrm>
            <a:off x="3465646" y="4806428"/>
            <a:ext cx="354386" cy="118420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03" name="Rectangle 702">
            <a:hlinkClick r:id="rId4" action="ppaction://hlinksldjump" tooltip="iOS 3: 34 @ +12.3%"/>
          </p:cNvPr>
          <p:cNvSpPr/>
          <p:nvPr/>
        </p:nvSpPr>
        <p:spPr>
          <a:xfrm>
            <a:off x="3465646" y="4924848"/>
            <a:ext cx="354386" cy="107791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04" name="Rectangle 703">
            <a:hlinkClick r:id="rId4" action="ppaction://hlinksldjump" tooltip="iOS 4: 30 @ -5.8%"/>
          </p:cNvPr>
          <p:cNvSpPr/>
          <p:nvPr/>
        </p:nvSpPr>
        <p:spPr>
          <a:xfrm>
            <a:off x="3820032" y="4680043"/>
            <a:ext cx="216737" cy="15956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Rectangle 704">
            <a:hlinkClick r:id="rId4" action="ppaction://hlinksldjump" tooltip="iOS 5: 26 @ -16.1%"/>
          </p:cNvPr>
          <p:cNvSpPr/>
          <p:nvPr/>
        </p:nvSpPr>
        <p:spPr>
          <a:xfrm>
            <a:off x="4036769" y="4680043"/>
            <a:ext cx="184344" cy="159567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6" name="Rectangle 705">
            <a:hlinkClick r:id="rId4" action="ppaction://hlinksldjump" tooltip="Java ME: 19 @ -21.5%"/>
          </p:cNvPr>
          <p:cNvSpPr/>
          <p:nvPr/>
        </p:nvSpPr>
        <p:spPr>
          <a:xfrm>
            <a:off x="3820032" y="4839610"/>
            <a:ext cx="210402" cy="101498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Rectangle 706">
            <a:hlinkClick r:id="rId4" action="ppaction://hlinksldjump" tooltip="Android 2: 17 @ +13.5%"/>
          </p:cNvPr>
          <p:cNvSpPr/>
          <p:nvPr/>
        </p:nvSpPr>
        <p:spPr>
          <a:xfrm>
            <a:off x="3820032" y="4941108"/>
            <a:ext cx="210402" cy="91531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4" action="ppaction://hlinksldjump" tooltip="Black berry: 13 @ +16.2%"/>
          </p:cNvPr>
          <p:cNvSpPr/>
          <p:nvPr/>
        </p:nvSpPr>
        <p:spPr>
          <a:xfrm>
            <a:off x="4030434" y="4839610"/>
            <a:ext cx="190679" cy="76119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4" action="ppaction://hlinksldjump" tooltip="Windows: 11 @ -33.8%"/>
          </p:cNvPr>
          <p:cNvSpPr/>
          <p:nvPr/>
        </p:nvSpPr>
        <p:spPr>
          <a:xfrm>
            <a:off x="4030434" y="4915729"/>
            <a:ext cx="190679" cy="665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Rectangle 709">
            <a:hlinkClick r:id="rId4" action="ppaction://hlinksldjump" tooltip="Symbian: 6 @ -6.8%"/>
          </p:cNvPr>
          <p:cNvSpPr/>
          <p:nvPr/>
        </p:nvSpPr>
        <p:spPr>
          <a:xfrm>
            <a:off x="4030434" y="4982296"/>
            <a:ext cx="129338" cy="50342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1" name="Rectangle 710">
            <a:hlinkClick r:id="rId4" action="ppaction://hlinksldjump" tooltip="Android 1: 2 @ +7.2%"/>
          </p:cNvPr>
          <p:cNvSpPr/>
          <p:nvPr/>
        </p:nvSpPr>
        <p:spPr>
          <a:xfrm>
            <a:off x="4159772" y="4982296"/>
            <a:ext cx="61341" cy="30467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2" name="Rectangle 711">
            <a:hlinkClick r:id="rId4" action="ppaction://hlinksldjump" tooltip="Other: 1 @ +11.7%"/>
          </p:cNvPr>
          <p:cNvSpPr/>
          <p:nvPr/>
        </p:nvSpPr>
        <p:spPr>
          <a:xfrm>
            <a:off x="4159772" y="5012763"/>
            <a:ext cx="61341" cy="19876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Rectangle 712">
            <a:hlinkClick r:id="rId4" action="ppaction://hlinksldjump" tooltip="Travel: 20 @ -1.5%"/>
          </p:cNvPr>
          <p:cNvSpPr/>
          <p:nvPr/>
        </p:nvSpPr>
        <p:spPr>
          <a:xfrm>
            <a:off x="3452946" y="4667343"/>
            <a:ext cx="780867" cy="377996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4" name="Rectangle 713">
            <a:hlinkClick r:id="rId4" action="ppaction://hlinksldjump" tooltip="Android 3: 40 @ +45.3%"/>
          </p:cNvPr>
          <p:cNvSpPr/>
          <p:nvPr/>
        </p:nvSpPr>
        <p:spPr>
          <a:xfrm>
            <a:off x="4246513" y="4680043"/>
            <a:ext cx="354905" cy="1277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15" name="Rectangle 714">
            <a:hlinkClick r:id="rId4" action="ppaction://hlinksldjump" tooltip="iOS 4: 36 @ +37.9%"/>
          </p:cNvPr>
          <p:cNvSpPr/>
          <p:nvPr/>
        </p:nvSpPr>
        <p:spPr>
          <a:xfrm>
            <a:off x="4246513" y="4807836"/>
            <a:ext cx="354905" cy="1160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16" name="Rectangle 715">
            <a:hlinkClick r:id="rId4" action="ppaction://hlinksldjump" tooltip="Android 4: 34 @ -6.3%"/>
          </p:cNvPr>
          <p:cNvSpPr/>
          <p:nvPr/>
        </p:nvSpPr>
        <p:spPr>
          <a:xfrm>
            <a:off x="4246513" y="4923854"/>
            <a:ext cx="354905" cy="108784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17" name="Rectangle 716">
            <a:hlinkClick r:id="rId4" action="ppaction://hlinksldjump" tooltip="iOS 5: 34 @ +27.3%"/>
          </p:cNvPr>
          <p:cNvSpPr/>
          <p:nvPr/>
        </p:nvSpPr>
        <p:spPr>
          <a:xfrm>
            <a:off x="4601418" y="4680043"/>
            <a:ext cx="228700" cy="167410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4" action="ppaction://hlinksldjump" tooltip="Java ME: 23 @ +25.7%"/>
          </p:cNvPr>
          <p:cNvSpPr/>
          <p:nvPr/>
        </p:nvSpPr>
        <p:spPr>
          <a:xfrm>
            <a:off x="4830118" y="4680043"/>
            <a:ext cx="158157" cy="167410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9" name="Rectangle 718">
            <a:hlinkClick r:id="rId4" action="ppaction://hlinksldjump" tooltip="iOS 3: 20 @ +2.7%"/>
          </p:cNvPr>
          <p:cNvSpPr/>
          <p:nvPr/>
        </p:nvSpPr>
        <p:spPr>
          <a:xfrm>
            <a:off x="4601418" y="4847453"/>
            <a:ext cx="217347" cy="106433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4" action="ppaction://hlinksldjump" tooltip="Windows: 15 @ +7.9%"/>
          </p:cNvPr>
          <p:cNvSpPr/>
          <p:nvPr/>
        </p:nvSpPr>
        <p:spPr>
          <a:xfrm>
            <a:off x="4601418" y="4953886"/>
            <a:ext cx="217347" cy="78752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4" action="ppaction://hlinksldjump" tooltip="Android 2: 11 @ +0.7%"/>
          </p:cNvPr>
          <p:cNvSpPr/>
          <p:nvPr/>
        </p:nvSpPr>
        <p:spPr>
          <a:xfrm>
            <a:off x="4818765" y="4847453"/>
            <a:ext cx="169509" cy="75690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4" action="ppaction://hlinksldjump" tooltip="Black berry: 10 @ +42.1%"/>
          </p:cNvPr>
          <p:cNvSpPr/>
          <p:nvPr/>
        </p:nvSpPr>
        <p:spPr>
          <a:xfrm>
            <a:off x="4818765" y="4923143"/>
            <a:ext cx="169509" cy="657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Rectangle 722">
            <a:hlinkClick r:id="rId4" action="ppaction://hlinksldjump" tooltip="Symbian: 5 @ -8.9%"/>
          </p:cNvPr>
          <p:cNvSpPr/>
          <p:nvPr/>
        </p:nvSpPr>
        <p:spPr>
          <a:xfrm>
            <a:off x="4818765" y="4988880"/>
            <a:ext cx="125712" cy="43759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Rectangle 723">
            <a:hlinkClick r:id="rId4" action="ppaction://hlinksldjump" tooltip="Android 1: 1 @ +14.0%"/>
          </p:cNvPr>
          <p:cNvSpPr/>
          <p:nvPr/>
        </p:nvSpPr>
        <p:spPr>
          <a:xfrm>
            <a:off x="4944477" y="4988880"/>
            <a:ext cx="43798" cy="33691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4" action="ppaction://hlinksldjump" tooltip="Other: 0 @ -47.4%"/>
          </p:cNvPr>
          <p:cNvSpPr/>
          <p:nvPr/>
        </p:nvSpPr>
        <p:spPr>
          <a:xfrm>
            <a:off x="4944477" y="5022571"/>
            <a:ext cx="43798" cy="1006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4" action="ppaction://hlinksldjump" tooltip="Family: 19 @ +18.6%"/>
          </p:cNvPr>
          <p:cNvSpPr/>
          <p:nvPr/>
        </p:nvSpPr>
        <p:spPr>
          <a:xfrm>
            <a:off x="4233813" y="4667343"/>
            <a:ext cx="767161" cy="377996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27" name="Rectangle 726">
            <a:hlinkClick r:id="rId4" action="ppaction://hlinksldjump" tooltip="Android 4: 29 @ +18.2%"/>
          </p:cNvPr>
          <p:cNvSpPr/>
          <p:nvPr/>
        </p:nvSpPr>
        <p:spPr>
          <a:xfrm>
            <a:off x="3465646" y="5058038"/>
            <a:ext cx="215721" cy="146725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8" name="Rectangle 727">
            <a:hlinkClick r:id="rId4" action="ppaction://hlinksldjump" tooltip="iOS 5: 27 @ +31.1%"/>
          </p:cNvPr>
          <p:cNvSpPr/>
          <p:nvPr/>
        </p:nvSpPr>
        <p:spPr>
          <a:xfrm>
            <a:off x="3465646" y="5204764"/>
            <a:ext cx="215721" cy="1398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Rectangle 728">
            <a:hlinkClick r:id="rId4" action="ppaction://hlinksldjump" tooltip="Android 3: 23 @ +2.6%"/>
          </p:cNvPr>
          <p:cNvSpPr/>
          <p:nvPr/>
        </p:nvSpPr>
        <p:spPr>
          <a:xfrm>
            <a:off x="3681367" y="5058038"/>
            <a:ext cx="223584" cy="116531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0" name="Rectangle 729">
            <a:hlinkClick r:id="rId4" action="ppaction://hlinksldjump" tooltip="iOS 3: 21 @ +46.8%"/>
          </p:cNvPr>
          <p:cNvSpPr/>
          <p:nvPr/>
        </p:nvSpPr>
        <p:spPr>
          <a:xfrm>
            <a:off x="3904951" y="5058038"/>
            <a:ext cx="198591" cy="1165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1" name="Rectangle 730">
            <a:hlinkClick r:id="rId4" action="ppaction://hlinksldjump" tooltip="Java ME: 19 @ +43.9%"/>
          </p:cNvPr>
          <p:cNvSpPr/>
          <p:nvPr/>
        </p:nvSpPr>
        <p:spPr>
          <a:xfrm>
            <a:off x="3681367" y="5174569"/>
            <a:ext cx="218444" cy="963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2" name="Rectangle 731">
            <a:hlinkClick r:id="rId4" action="ppaction://hlinksldjump" tooltip="iOS 4: 14 @ -25.3%"/>
          </p:cNvPr>
          <p:cNvSpPr/>
          <p:nvPr/>
        </p:nvSpPr>
        <p:spPr>
          <a:xfrm>
            <a:off x="3681367" y="5270966"/>
            <a:ext cx="218444" cy="73684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3" name="Rectangle 732">
            <a:hlinkClick r:id="rId4" action="ppaction://hlinksldjump" tooltip="Windows: 11 @ -0.1%"/>
          </p:cNvPr>
          <p:cNvSpPr/>
          <p:nvPr/>
        </p:nvSpPr>
        <p:spPr>
          <a:xfrm>
            <a:off x="3899811" y="5174569"/>
            <a:ext cx="203730" cy="58795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4" name="Rectangle 733">
            <a:hlinkClick r:id="rId4" action="ppaction://hlinksldjump" tooltip="Android 2: 8 @ -6.2%"/>
          </p:cNvPr>
          <p:cNvSpPr/>
          <p:nvPr/>
        </p:nvSpPr>
        <p:spPr>
          <a:xfrm>
            <a:off x="3899811" y="5233364"/>
            <a:ext cx="114726" cy="7781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5" name="Rectangle 734">
            <a:hlinkClick r:id="rId4" action="ppaction://hlinksldjump" tooltip="Black berry: 6 @ -19.8%"/>
          </p:cNvPr>
          <p:cNvSpPr/>
          <p:nvPr/>
        </p:nvSpPr>
        <p:spPr>
          <a:xfrm>
            <a:off x="4014538" y="5233364"/>
            <a:ext cx="89004" cy="77811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6" name="Rectangle 735">
            <a:hlinkClick r:id="rId4" action="ppaction://hlinksldjump" tooltip="Symbian: 3 @ -14.4%"/>
          </p:cNvPr>
          <p:cNvSpPr/>
          <p:nvPr/>
        </p:nvSpPr>
        <p:spPr>
          <a:xfrm>
            <a:off x="3899811" y="5311175"/>
            <a:ext cx="113741" cy="33476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7" name="Rectangle 736">
            <a:hlinkClick r:id="rId4" action="ppaction://hlinksldjump" tooltip="Android 1: 2 @ +170.3%"/>
          </p:cNvPr>
          <p:cNvSpPr/>
          <p:nvPr/>
        </p:nvSpPr>
        <p:spPr>
          <a:xfrm>
            <a:off x="4013552" y="5311175"/>
            <a:ext cx="82024" cy="334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>
            <a:hlinkClick r:id="rId4" action="ppaction://hlinksldjump" tooltip="Other: 0 @ -47.7%"/>
          </p:cNvPr>
          <p:cNvSpPr/>
          <p:nvPr/>
        </p:nvSpPr>
        <p:spPr>
          <a:xfrm>
            <a:off x="4095577" y="5311175"/>
            <a:ext cx="7965" cy="3347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9" name="Rectangle 738">
            <a:hlinkClick r:id="rId4" action="ppaction://hlinksldjump" tooltip="Weather: 14 @ +12.0%"/>
          </p:cNvPr>
          <p:cNvSpPr/>
          <p:nvPr/>
        </p:nvSpPr>
        <p:spPr>
          <a:xfrm>
            <a:off x="3452946" y="5045338"/>
            <a:ext cx="663296" cy="312012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40" name="Rectangle 739">
            <a:hlinkClick r:id="rId4" action="ppaction://hlinksldjump" tooltip="Android 4: 27 @ +3.5%"/>
          </p:cNvPr>
          <p:cNvSpPr/>
          <p:nvPr/>
        </p:nvSpPr>
        <p:spPr>
          <a:xfrm>
            <a:off x="3465646" y="5370051"/>
            <a:ext cx="222293" cy="132526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4" action="ppaction://hlinksldjump" tooltip="Android 3: 26 @ +39.0%"/>
          </p:cNvPr>
          <p:cNvSpPr/>
          <p:nvPr/>
        </p:nvSpPr>
        <p:spPr>
          <a:xfrm>
            <a:off x="3465646" y="5502577"/>
            <a:ext cx="222293" cy="1296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Rectangle 741">
            <a:hlinkClick r:id="rId4" action="ppaction://hlinksldjump" tooltip="iOS 4: 25 @ +44.4%"/>
          </p:cNvPr>
          <p:cNvSpPr/>
          <p:nvPr/>
        </p:nvSpPr>
        <p:spPr>
          <a:xfrm>
            <a:off x="3687940" y="5370051"/>
            <a:ext cx="232877" cy="1167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3" name="Rectangle 742">
            <a:hlinkClick r:id="rId4" action="ppaction://hlinksldjump" tooltip="iOS 5: 19 @ +25.2%"/>
          </p:cNvPr>
          <p:cNvSpPr/>
          <p:nvPr/>
        </p:nvSpPr>
        <p:spPr>
          <a:xfrm>
            <a:off x="3920817" y="5370051"/>
            <a:ext cx="182725" cy="116792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4" name="Rectangle 743">
            <a:hlinkClick r:id="rId4" action="ppaction://hlinksldjump" tooltip="Java ME: 16 @ +18.3%"/>
          </p:cNvPr>
          <p:cNvSpPr/>
          <p:nvPr/>
        </p:nvSpPr>
        <p:spPr>
          <a:xfrm>
            <a:off x="3687940" y="5486843"/>
            <a:ext cx="205492" cy="83989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Rectangle 744">
            <a:hlinkClick r:id="rId4" action="ppaction://hlinksldjump" tooltip="Windows: 11 @ +39.8%"/>
          </p:cNvPr>
          <p:cNvSpPr/>
          <p:nvPr/>
        </p:nvSpPr>
        <p:spPr>
          <a:xfrm>
            <a:off x="3687940" y="5570832"/>
            <a:ext cx="205492" cy="614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6" name="Rectangle 745">
            <a:hlinkClick r:id="rId4" action="ppaction://hlinksldjump" tooltip="iOS 3: 10 @ -15.9%"/>
          </p:cNvPr>
          <p:cNvSpPr/>
          <p:nvPr/>
        </p:nvSpPr>
        <p:spPr>
          <a:xfrm>
            <a:off x="3893432" y="5486843"/>
            <a:ext cx="122566" cy="93953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7" name="Rectangle 746">
            <a:hlinkClick r:id="rId4" action="ppaction://hlinksldjump" tooltip="Android 2: 7 @ -7.9%"/>
          </p:cNvPr>
          <p:cNvSpPr/>
          <p:nvPr/>
        </p:nvSpPr>
        <p:spPr>
          <a:xfrm>
            <a:off x="4015998" y="5486843"/>
            <a:ext cx="87544" cy="93953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8" name="Rectangle 747">
            <a:hlinkClick r:id="rId4" action="ppaction://hlinksldjump" tooltip="Black berry: 5 @ +19.9%"/>
          </p:cNvPr>
          <p:cNvSpPr/>
          <p:nvPr/>
        </p:nvSpPr>
        <p:spPr>
          <a:xfrm>
            <a:off x="3893432" y="5580796"/>
            <a:ext cx="105213" cy="51438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9" name="Rectangle 748">
            <a:hlinkClick r:id="rId4" action="ppaction://hlinksldjump" tooltip="Symbian: 3 @ +20.2%"/>
          </p:cNvPr>
          <p:cNvSpPr/>
          <p:nvPr/>
        </p:nvSpPr>
        <p:spPr>
          <a:xfrm>
            <a:off x="3998645" y="5580796"/>
            <a:ext cx="90217" cy="41468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0" name="Rectangle 749">
            <a:hlinkClick r:id="rId4" action="ppaction://hlinksldjump" tooltip="Android 1: 1 @ -39.6%"/>
          </p:cNvPr>
          <p:cNvSpPr/>
          <p:nvPr/>
        </p:nvSpPr>
        <p:spPr>
          <a:xfrm>
            <a:off x="3998645" y="5622264"/>
            <a:ext cx="90217" cy="997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Rectangle 750">
            <a:hlinkClick r:id="rId4" action="ppaction://hlinksldjump" tooltip="Other: 1 @ +74.6%"/>
          </p:cNvPr>
          <p:cNvSpPr/>
          <p:nvPr/>
        </p:nvSpPr>
        <p:spPr>
          <a:xfrm>
            <a:off x="4088862" y="5580796"/>
            <a:ext cx="14680" cy="514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Rectangle 751">
            <a:hlinkClick r:id="rId4" action="ppaction://hlinksldjump" tooltip="Social: 13 @ +18.7%"/>
          </p:cNvPr>
          <p:cNvSpPr/>
          <p:nvPr/>
        </p:nvSpPr>
        <p:spPr>
          <a:xfrm>
            <a:off x="3452946" y="5357351"/>
            <a:ext cx="663296" cy="287583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53" name="Rectangle 752">
            <a:hlinkClick r:id="rId4" action="ppaction://hlinksldjump" tooltip="iOS 5: 15 @ +1.4%"/>
          </p:cNvPr>
          <p:cNvSpPr/>
          <p:nvPr/>
        </p:nvSpPr>
        <p:spPr>
          <a:xfrm>
            <a:off x="4128942" y="5058038"/>
            <a:ext cx="218222" cy="75050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4" action="ppaction://hlinksldjump" tooltip="Android 4: 14 @ -11.8%"/>
          </p:cNvPr>
          <p:cNvSpPr/>
          <p:nvPr/>
        </p:nvSpPr>
        <p:spPr>
          <a:xfrm>
            <a:off x="4347164" y="5058038"/>
            <a:ext cx="200194" cy="75050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Rectangle 754">
            <a:hlinkClick r:id="rId4" action="ppaction://hlinksldjump" tooltip="iOS 4: 14 @ -13.3%"/>
          </p:cNvPr>
          <p:cNvSpPr/>
          <p:nvPr/>
        </p:nvSpPr>
        <p:spPr>
          <a:xfrm>
            <a:off x="4128942" y="5133088"/>
            <a:ext cx="168915" cy="87631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6" name="Rectangle 755">
            <a:hlinkClick r:id="rId4" action="ppaction://hlinksldjump" tooltip="Android 3: 12 @ -26.9%"/>
          </p:cNvPr>
          <p:cNvSpPr/>
          <p:nvPr/>
        </p:nvSpPr>
        <p:spPr>
          <a:xfrm>
            <a:off x="4128942" y="5220719"/>
            <a:ext cx="168915" cy="73775"/>
          </a:xfrm>
          <a:prstGeom prst="rect">
            <a:avLst/>
          </a:prstGeom>
          <a:solidFill>
            <a:srgbClr val="FF1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Rectangle 756">
            <a:hlinkClick r:id="rId4" action="ppaction://hlinksldjump" tooltip="iOS 3: 10 @ -16.0%"/>
          </p:cNvPr>
          <p:cNvSpPr/>
          <p:nvPr/>
        </p:nvSpPr>
        <p:spPr>
          <a:xfrm>
            <a:off x="4297857" y="5133088"/>
            <a:ext cx="126537" cy="86711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Rectangle 757">
            <a:hlinkClick r:id="rId4" action="ppaction://hlinksldjump" tooltip="Java ME: 10 @ -25.8%"/>
          </p:cNvPr>
          <p:cNvSpPr/>
          <p:nvPr/>
        </p:nvSpPr>
        <p:spPr>
          <a:xfrm>
            <a:off x="4424394" y="5133088"/>
            <a:ext cx="122964" cy="86711"/>
          </a:xfrm>
          <a:prstGeom prst="rect">
            <a:avLst/>
          </a:prstGeom>
          <a:solidFill>
            <a:srgbClr val="FF2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Rectangle 758">
            <a:hlinkClick r:id="rId4" action="ppaction://hlinksldjump" tooltip="Windows: 6 @ -17.2%"/>
          </p:cNvPr>
          <p:cNvSpPr/>
          <p:nvPr/>
        </p:nvSpPr>
        <p:spPr>
          <a:xfrm>
            <a:off x="4297857" y="5219799"/>
            <a:ext cx="146826" cy="40236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Rectangle 759">
            <a:hlinkClick r:id="rId4" action="ppaction://hlinksldjump" tooltip="Black berry: 5 @ +39.9%"/>
          </p:cNvPr>
          <p:cNvSpPr/>
          <p:nvPr/>
        </p:nvSpPr>
        <p:spPr>
          <a:xfrm>
            <a:off x="4297857" y="5260035"/>
            <a:ext cx="146826" cy="344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Rectangle 760">
            <a:hlinkClick r:id="rId4" action="ppaction://hlinksldjump" tooltip="Symbian: 4 @ +68.8%"/>
          </p:cNvPr>
          <p:cNvSpPr/>
          <p:nvPr/>
        </p:nvSpPr>
        <p:spPr>
          <a:xfrm>
            <a:off x="4444683" y="5219799"/>
            <a:ext cx="102675" cy="366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2" name="Rectangle 761">
            <a:hlinkClick r:id="rId4" action="ppaction://hlinksldjump" tooltip="Android 2: 3 @ -48.3%"/>
          </p:cNvPr>
          <p:cNvSpPr/>
          <p:nvPr/>
        </p:nvSpPr>
        <p:spPr>
          <a:xfrm>
            <a:off x="4444683" y="5256494"/>
            <a:ext cx="75088" cy="3800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Rectangle 762">
            <a:hlinkClick r:id="rId4" action="ppaction://hlinksldjump" tooltip="Android 1: 1 @ +21.1%"/>
          </p:cNvPr>
          <p:cNvSpPr/>
          <p:nvPr/>
        </p:nvSpPr>
        <p:spPr>
          <a:xfrm>
            <a:off x="4519771" y="5256494"/>
            <a:ext cx="27587" cy="29154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Rectangle 763">
            <a:hlinkClick r:id="rId4" action="ppaction://hlinksldjump" tooltip="Other: 0 @ +14.4%"/>
          </p:cNvPr>
          <p:cNvSpPr/>
          <p:nvPr/>
        </p:nvSpPr>
        <p:spPr>
          <a:xfrm>
            <a:off x="4519771" y="5285649"/>
            <a:ext cx="27587" cy="8845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Rectangle 764">
            <a:hlinkClick r:id="rId4" action="ppaction://hlinksldjump" tooltip="Lifestyle: 8 @ -13.3%"/>
          </p:cNvPr>
          <p:cNvSpPr/>
          <p:nvPr/>
        </p:nvSpPr>
        <p:spPr>
          <a:xfrm>
            <a:off x="4116242" y="5045338"/>
            <a:ext cx="443816" cy="261856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66" name="Rectangle 765">
            <a:hlinkClick r:id="rId4" action="ppaction://hlinksldjump" tooltip="iOS 4: 19 @ +46.1%"/>
          </p:cNvPr>
          <p:cNvSpPr/>
          <p:nvPr/>
        </p:nvSpPr>
        <p:spPr>
          <a:xfrm>
            <a:off x="4572758" y="5058038"/>
            <a:ext cx="219808" cy="934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4" action="ppaction://hlinksldjump" tooltip="Android 4: 17 @ +52.2%"/>
          </p:cNvPr>
          <p:cNvSpPr/>
          <p:nvPr/>
        </p:nvSpPr>
        <p:spPr>
          <a:xfrm>
            <a:off x="4792566" y="5058038"/>
            <a:ext cx="195709" cy="934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Rectangle 767">
            <a:hlinkClick r:id="rId4" action="ppaction://hlinksldjump" tooltip="Android 3: 17 @ +47.7%"/>
          </p:cNvPr>
          <p:cNvSpPr/>
          <p:nvPr/>
        </p:nvSpPr>
        <p:spPr>
          <a:xfrm>
            <a:off x="4572758" y="5151460"/>
            <a:ext cx="185914" cy="955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Rectangle 768">
            <a:hlinkClick r:id="rId4" action="ppaction://hlinksldjump" tooltip="iOS 5: 8 @ -32.4%"/>
          </p:cNvPr>
          <p:cNvSpPr/>
          <p:nvPr/>
        </p:nvSpPr>
        <p:spPr>
          <a:xfrm>
            <a:off x="4572758" y="5247018"/>
            <a:ext cx="185914" cy="4747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0" name="Rectangle 769">
            <a:hlinkClick r:id="rId4" action="ppaction://hlinksldjump" tooltip="Java ME: 8 @ -1.0%"/>
          </p:cNvPr>
          <p:cNvSpPr/>
          <p:nvPr/>
        </p:nvSpPr>
        <p:spPr>
          <a:xfrm>
            <a:off x="4758672" y="5151460"/>
            <a:ext cx="120979" cy="72546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1" name="Rectangle 770">
            <a:hlinkClick r:id="rId4" action="ppaction://hlinksldjump" tooltip="iOS 3: 7 @ -19.8%"/>
          </p:cNvPr>
          <p:cNvSpPr/>
          <p:nvPr/>
        </p:nvSpPr>
        <p:spPr>
          <a:xfrm>
            <a:off x="4879651" y="5151460"/>
            <a:ext cx="108624" cy="72546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2" name="Rectangle 771">
            <a:hlinkClick r:id="rId4" action="ppaction://hlinksldjump" tooltip="Windows: 5 @ +9.5%"/>
          </p:cNvPr>
          <p:cNvSpPr/>
          <p:nvPr/>
        </p:nvSpPr>
        <p:spPr>
          <a:xfrm>
            <a:off x="4758672" y="5224006"/>
            <a:ext cx="78749" cy="70488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4" action="ppaction://hlinksldjump" tooltip="Black berry: 4 @ +3.7%"/>
          </p:cNvPr>
          <p:cNvSpPr/>
          <p:nvPr/>
        </p:nvSpPr>
        <p:spPr>
          <a:xfrm>
            <a:off x="4837421" y="5224006"/>
            <a:ext cx="120163" cy="3651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Rectangle 773">
            <a:hlinkClick r:id="rId4" action="ppaction://hlinksldjump" tooltip="Android 2: 4 @ +0.7%"/>
          </p:cNvPr>
          <p:cNvSpPr/>
          <p:nvPr/>
        </p:nvSpPr>
        <p:spPr>
          <a:xfrm>
            <a:off x="4837421" y="5260525"/>
            <a:ext cx="120163" cy="33970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5" name="Rectangle 774">
            <a:hlinkClick r:id="rId4" action="ppaction://hlinksldjump" tooltip="Symbian: 1 @ -16.5%"/>
          </p:cNvPr>
          <p:cNvSpPr/>
          <p:nvPr/>
        </p:nvSpPr>
        <p:spPr>
          <a:xfrm>
            <a:off x="4957584" y="5224006"/>
            <a:ext cx="30690" cy="43174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Rectangle 775">
            <a:hlinkClick r:id="rId4" action="ppaction://hlinksldjump" tooltip="Android 1: 1 @ +78.1%"/>
          </p:cNvPr>
          <p:cNvSpPr/>
          <p:nvPr/>
        </p:nvSpPr>
        <p:spPr>
          <a:xfrm>
            <a:off x="4957584" y="5267180"/>
            <a:ext cx="30690" cy="212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Rectangle 776">
            <a:hlinkClick r:id="rId4" action="ppaction://hlinksldjump" tooltip="Other: 0 @ -27.1%"/>
          </p:cNvPr>
          <p:cNvSpPr/>
          <p:nvPr/>
        </p:nvSpPr>
        <p:spPr>
          <a:xfrm>
            <a:off x="4957584" y="5288404"/>
            <a:ext cx="30690" cy="6090"/>
          </a:xfrm>
          <a:prstGeom prst="rect">
            <a:avLst/>
          </a:prstGeom>
          <a:solidFill>
            <a:srgbClr val="FF1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4" action="ppaction://hlinksldjump" tooltip="Sports: 8 @ +15.0%"/>
          </p:cNvPr>
          <p:cNvSpPr/>
          <p:nvPr/>
        </p:nvSpPr>
        <p:spPr>
          <a:xfrm>
            <a:off x="4560058" y="5045338"/>
            <a:ext cx="440917" cy="261856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79" name="Rectangle 778">
            <a:hlinkClick r:id="rId4" action="ppaction://hlinksldjump" tooltip="Android 3: 14 @ +66.8%"/>
          </p:cNvPr>
          <p:cNvSpPr/>
          <p:nvPr/>
        </p:nvSpPr>
        <p:spPr>
          <a:xfrm>
            <a:off x="4128942" y="5319894"/>
            <a:ext cx="165885" cy="887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4" action="ppaction://hlinksldjump" tooltip="iOS 4: 12 @ +41.7%"/>
          </p:cNvPr>
          <p:cNvSpPr/>
          <p:nvPr/>
        </p:nvSpPr>
        <p:spPr>
          <a:xfrm>
            <a:off x="4128942" y="5408623"/>
            <a:ext cx="165885" cy="769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Rectangle 780">
            <a:hlinkClick r:id="rId4" action="ppaction://hlinksldjump" tooltip="iOS 5: 11 @ +31.9%"/>
          </p:cNvPr>
          <p:cNvSpPr/>
          <p:nvPr/>
        </p:nvSpPr>
        <p:spPr>
          <a:xfrm>
            <a:off x="4294827" y="5319894"/>
            <a:ext cx="139957" cy="779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Rectangle 781">
            <a:hlinkClick r:id="rId4" action="ppaction://hlinksldjump" tooltip="Android 4: 10 @ +22.5%"/>
          </p:cNvPr>
          <p:cNvSpPr/>
          <p:nvPr/>
        </p:nvSpPr>
        <p:spPr>
          <a:xfrm>
            <a:off x="4434784" y="5319894"/>
            <a:ext cx="127696" cy="77905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4" action="ppaction://hlinksldjump" tooltip="iOS 3: 6 @ -6.5%"/>
          </p:cNvPr>
          <p:cNvSpPr/>
          <p:nvPr/>
        </p:nvSpPr>
        <p:spPr>
          <a:xfrm>
            <a:off x="4294827" y="5397799"/>
            <a:ext cx="124677" cy="46636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Rectangle 783">
            <a:hlinkClick r:id="rId4" action="ppaction://hlinksldjump" tooltip="Java ME: 5 @ -9.8%"/>
          </p:cNvPr>
          <p:cNvSpPr/>
          <p:nvPr/>
        </p:nvSpPr>
        <p:spPr>
          <a:xfrm>
            <a:off x="4294827" y="5444435"/>
            <a:ext cx="124677" cy="41146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>
            <a:hlinkClick r:id="rId4" action="ppaction://hlinksldjump" tooltip="Windows: 5 @ +20.5%"/>
          </p:cNvPr>
          <p:cNvSpPr/>
          <p:nvPr/>
        </p:nvSpPr>
        <p:spPr>
          <a:xfrm>
            <a:off x="4419504" y="5397799"/>
            <a:ext cx="77292" cy="61070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4" action="ppaction://hlinksldjump" tooltip="Android 2: 4 @ +37.4%"/>
          </p:cNvPr>
          <p:cNvSpPr/>
          <p:nvPr/>
        </p:nvSpPr>
        <p:spPr>
          <a:xfrm>
            <a:off x="4496796" y="5397799"/>
            <a:ext cx="65684" cy="610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4" action="ppaction://hlinksldjump" tooltip="Black berry: 2 @ -18.9%"/>
          </p:cNvPr>
          <p:cNvSpPr/>
          <p:nvPr/>
        </p:nvSpPr>
        <p:spPr>
          <a:xfrm>
            <a:off x="4419504" y="5458869"/>
            <a:ext cx="89110" cy="26713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Rectangle 787">
            <a:hlinkClick r:id="rId4" action="ppaction://hlinksldjump" tooltip="Symbian: 1 @ -44.8%"/>
          </p:cNvPr>
          <p:cNvSpPr/>
          <p:nvPr/>
        </p:nvSpPr>
        <p:spPr>
          <a:xfrm>
            <a:off x="4508614" y="5458869"/>
            <a:ext cx="48085" cy="1586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4" action="ppaction://hlinksldjump" tooltip="Android 1: 1 @ +9.0%"/>
          </p:cNvPr>
          <p:cNvSpPr/>
          <p:nvPr/>
        </p:nvSpPr>
        <p:spPr>
          <a:xfrm>
            <a:off x="4508614" y="5474728"/>
            <a:ext cx="48085" cy="10853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4" action="ppaction://hlinksldjump" tooltip="Other: 0 @ -20.7%"/>
          </p:cNvPr>
          <p:cNvSpPr/>
          <p:nvPr/>
        </p:nvSpPr>
        <p:spPr>
          <a:xfrm>
            <a:off x="4556699" y="5458869"/>
            <a:ext cx="5781" cy="26713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4" action="ppaction://hlinksldjump" tooltip="Politics: 6 @ +23.9%"/>
          </p:cNvPr>
          <p:cNvSpPr/>
          <p:nvPr/>
        </p:nvSpPr>
        <p:spPr>
          <a:xfrm>
            <a:off x="4116242" y="5307194"/>
            <a:ext cx="458938" cy="191087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92" name="Rectangle 791">
            <a:hlinkClick r:id="rId4" action="ppaction://hlinksldjump" tooltip="Android 4: 9 @ +51.6%"/>
          </p:cNvPr>
          <p:cNvSpPr/>
          <p:nvPr/>
        </p:nvSpPr>
        <p:spPr>
          <a:xfrm>
            <a:off x="4128942" y="5510981"/>
            <a:ext cx="140659" cy="659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4" action="ppaction://hlinksldjump" tooltip="iOS 4: 8 @ +2.8%"/>
          </p:cNvPr>
          <p:cNvSpPr/>
          <p:nvPr/>
        </p:nvSpPr>
        <p:spPr>
          <a:xfrm>
            <a:off x="4128942" y="5576951"/>
            <a:ext cx="140659" cy="55283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Rectangle 793">
            <a:hlinkClick r:id="rId4" action="ppaction://hlinksldjump" tooltip="Android 3: 7 @ +22.7%"/>
          </p:cNvPr>
          <p:cNvSpPr/>
          <p:nvPr/>
        </p:nvSpPr>
        <p:spPr>
          <a:xfrm>
            <a:off x="4269601" y="5510981"/>
            <a:ext cx="106908" cy="68494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5" name="Rectangle 794">
            <a:hlinkClick r:id="rId4" action="ppaction://hlinksldjump" tooltip="iOS 5: 6 @ -9.2%"/>
          </p:cNvPr>
          <p:cNvSpPr/>
          <p:nvPr/>
        </p:nvSpPr>
        <p:spPr>
          <a:xfrm>
            <a:off x="4269601" y="5579475"/>
            <a:ext cx="106908" cy="52759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4" action="ppaction://hlinksldjump" tooltip="iOS 3: 5 @ +28.1%"/>
          </p:cNvPr>
          <p:cNvSpPr/>
          <p:nvPr/>
        </p:nvSpPr>
        <p:spPr>
          <a:xfrm>
            <a:off x="4376509" y="5510981"/>
            <a:ext cx="95358" cy="54930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Rectangle 796">
            <a:hlinkClick r:id="rId4" action="ppaction://hlinksldjump" tooltip="Java ME: 5 @ +31.4%"/>
          </p:cNvPr>
          <p:cNvSpPr/>
          <p:nvPr/>
        </p:nvSpPr>
        <p:spPr>
          <a:xfrm>
            <a:off x="4471867" y="5510981"/>
            <a:ext cx="90613" cy="549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Rectangle 797">
            <a:hlinkClick r:id="rId4" action="ppaction://hlinksldjump" tooltip="Android 2: 4 @ +88.3%"/>
          </p:cNvPr>
          <p:cNvSpPr/>
          <p:nvPr/>
        </p:nvSpPr>
        <p:spPr>
          <a:xfrm>
            <a:off x="4376509" y="5565911"/>
            <a:ext cx="122320" cy="359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4" action="ppaction://hlinksldjump" tooltip="Windows: 4 @ +30.1%"/>
          </p:cNvPr>
          <p:cNvSpPr/>
          <p:nvPr/>
        </p:nvSpPr>
        <p:spPr>
          <a:xfrm>
            <a:off x="4376509" y="5601876"/>
            <a:ext cx="122320" cy="303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Rectangle 799">
            <a:hlinkClick r:id="rId4" action="ppaction://hlinksldjump" tooltip="Black berry: 2 @ +24.1%"/>
          </p:cNvPr>
          <p:cNvSpPr/>
          <p:nvPr/>
        </p:nvSpPr>
        <p:spPr>
          <a:xfrm>
            <a:off x="4498829" y="5565911"/>
            <a:ext cx="63651" cy="37951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Rectangle 800">
            <a:hlinkClick r:id="rId4" action="ppaction://hlinksldjump" tooltip="Symbian: 1 @ -7.9%"/>
          </p:cNvPr>
          <p:cNvSpPr/>
          <p:nvPr/>
        </p:nvSpPr>
        <p:spPr>
          <a:xfrm>
            <a:off x="4498829" y="5603862"/>
            <a:ext cx="43844" cy="28372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4" action="ppaction://hlinksldjump" tooltip="Android 1: 0 @ +33.2%"/>
          </p:cNvPr>
          <p:cNvSpPr/>
          <p:nvPr/>
        </p:nvSpPr>
        <p:spPr>
          <a:xfrm>
            <a:off x="4542673" y="5603862"/>
            <a:ext cx="19807" cy="218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4" action="ppaction://hlinksldjump" tooltip="Other: 0 @ +41.4%"/>
          </p:cNvPr>
          <p:cNvSpPr/>
          <p:nvPr/>
        </p:nvSpPr>
        <p:spPr>
          <a:xfrm>
            <a:off x="4542673" y="5625745"/>
            <a:ext cx="19807" cy="64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4" action="ppaction://hlinksldjump" tooltip="Health: 4 @ +23.3%"/>
          </p:cNvPr>
          <p:cNvSpPr/>
          <p:nvPr/>
        </p:nvSpPr>
        <p:spPr>
          <a:xfrm>
            <a:off x="4116242" y="5498281"/>
            <a:ext cx="458938" cy="146653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05" name="Rectangle 804">
            <a:hlinkClick r:id="rId4" action="ppaction://hlinksldjump" tooltip="iOS 4: 11 @ +57.7%"/>
          </p:cNvPr>
          <p:cNvSpPr/>
          <p:nvPr/>
        </p:nvSpPr>
        <p:spPr>
          <a:xfrm>
            <a:off x="4587880" y="5319894"/>
            <a:ext cx="149881" cy="730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4" action="ppaction://hlinksldjump" tooltip="Android 3: 8 @ +8.6%"/>
          </p:cNvPr>
          <p:cNvSpPr/>
          <p:nvPr/>
        </p:nvSpPr>
        <p:spPr>
          <a:xfrm>
            <a:off x="4587880" y="5392991"/>
            <a:ext cx="149881" cy="54223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Rectangle 806">
            <a:hlinkClick r:id="rId4" action="ppaction://hlinksldjump" tooltip="Android 4: 8 @ +23.2%"/>
          </p:cNvPr>
          <p:cNvSpPr/>
          <p:nvPr/>
        </p:nvSpPr>
        <p:spPr>
          <a:xfrm>
            <a:off x="4737761" y="5319894"/>
            <a:ext cx="137412" cy="57447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Rectangle 807">
            <a:hlinkClick r:id="rId4" action="ppaction://hlinksldjump" tooltip="Java ME: 7 @ +6.2%"/>
          </p:cNvPr>
          <p:cNvSpPr/>
          <p:nvPr/>
        </p:nvSpPr>
        <p:spPr>
          <a:xfrm>
            <a:off x="4875173" y="5319894"/>
            <a:ext cx="113101" cy="57447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Rectangle 808">
            <a:hlinkClick r:id="rId4" action="ppaction://hlinksldjump" tooltip="iOS 3: 5 @ +22.5%"/>
          </p:cNvPr>
          <p:cNvSpPr/>
          <p:nvPr/>
        </p:nvSpPr>
        <p:spPr>
          <a:xfrm>
            <a:off x="4737761" y="5377341"/>
            <a:ext cx="77471" cy="69873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4" action="ppaction://hlinksldjump" tooltip="iOS 5: 5 @ -18.6%"/>
          </p:cNvPr>
          <p:cNvSpPr/>
          <p:nvPr/>
        </p:nvSpPr>
        <p:spPr>
          <a:xfrm>
            <a:off x="4815232" y="5377341"/>
            <a:ext cx="102707" cy="45104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Rectangle 810">
            <a:hlinkClick r:id="rId4" action="ppaction://hlinksldjump" tooltip="Android 2: 3 @ +4.6%"/>
          </p:cNvPr>
          <p:cNvSpPr/>
          <p:nvPr/>
        </p:nvSpPr>
        <p:spPr>
          <a:xfrm>
            <a:off x="4815232" y="5422445"/>
            <a:ext cx="102707" cy="24770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Rectangle 811">
            <a:hlinkClick r:id="rId4" action="ppaction://hlinksldjump" tooltip="Windows: 3 @ -4.6%"/>
          </p:cNvPr>
          <p:cNvSpPr/>
          <p:nvPr/>
        </p:nvSpPr>
        <p:spPr>
          <a:xfrm>
            <a:off x="4917939" y="5377341"/>
            <a:ext cx="70335" cy="35387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Rectangle 812">
            <a:hlinkClick r:id="rId4" action="ppaction://hlinksldjump" tooltip="Black berry: 1 @ -40.1%"/>
          </p:cNvPr>
          <p:cNvSpPr/>
          <p:nvPr/>
        </p:nvSpPr>
        <p:spPr>
          <a:xfrm>
            <a:off x="4917939" y="5412729"/>
            <a:ext cx="55339" cy="1870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Rectangle 813">
            <a:hlinkClick r:id="rId4" action="ppaction://hlinksldjump" tooltip="Symbian: 1 @ -27.3%"/>
          </p:cNvPr>
          <p:cNvSpPr/>
          <p:nvPr/>
        </p:nvSpPr>
        <p:spPr>
          <a:xfrm>
            <a:off x="4917939" y="5431429"/>
            <a:ext cx="55339" cy="15785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4" action="ppaction://hlinksldjump" tooltip="Android 1: 0 @ +84.6%"/>
          </p:cNvPr>
          <p:cNvSpPr/>
          <p:nvPr/>
        </p:nvSpPr>
        <p:spPr>
          <a:xfrm>
            <a:off x="4973278" y="5412729"/>
            <a:ext cx="14997" cy="284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4" action="ppaction://hlinksldjump" tooltip="Other: 0 @ -46.8%"/>
          </p:cNvPr>
          <p:cNvSpPr/>
          <p:nvPr/>
        </p:nvSpPr>
        <p:spPr>
          <a:xfrm>
            <a:off x="4973278" y="5441140"/>
            <a:ext cx="14997" cy="607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4" action="ppaction://hlinksldjump" tooltip="Personal finance: 4 @ +12.2%"/>
          </p:cNvPr>
          <p:cNvSpPr/>
          <p:nvPr/>
        </p:nvSpPr>
        <p:spPr>
          <a:xfrm>
            <a:off x="4575180" y="5307194"/>
            <a:ext cx="425794" cy="152720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18" name="Rectangle 817">
            <a:hlinkClick r:id="rId4" action="ppaction://hlinksldjump" tooltip="iOS 5: 7 @ +45.2%"/>
          </p:cNvPr>
          <p:cNvSpPr/>
          <p:nvPr/>
        </p:nvSpPr>
        <p:spPr>
          <a:xfrm>
            <a:off x="4587880" y="5472614"/>
            <a:ext cx="129222" cy="522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4" action="ppaction://hlinksldjump" tooltip="Android 4: 6 @ +16.3%"/>
          </p:cNvPr>
          <p:cNvSpPr/>
          <p:nvPr/>
        </p:nvSpPr>
        <p:spPr>
          <a:xfrm>
            <a:off x="4717102" y="5472614"/>
            <a:ext cx="111676" cy="52275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Rectangle 819">
            <a:hlinkClick r:id="rId4" action="ppaction://hlinksldjump" tooltip="Android 3: 6 @ +28.7%"/>
          </p:cNvPr>
          <p:cNvSpPr/>
          <p:nvPr/>
        </p:nvSpPr>
        <p:spPr>
          <a:xfrm>
            <a:off x="4587880" y="5524889"/>
            <a:ext cx="103370" cy="54903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1" name="Rectangle 820">
            <a:hlinkClick r:id="rId4" action="ppaction://hlinksldjump" tooltip="iOS 3: 6 @ +18.1%"/>
          </p:cNvPr>
          <p:cNvSpPr/>
          <p:nvPr/>
        </p:nvSpPr>
        <p:spPr>
          <a:xfrm>
            <a:off x="4587880" y="5579792"/>
            <a:ext cx="103370" cy="52442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Rectangle 821">
            <a:hlinkClick r:id="rId4" action="ppaction://hlinksldjump" tooltip="iOS 4: 5 @ -8.2%"/>
          </p:cNvPr>
          <p:cNvSpPr/>
          <p:nvPr/>
        </p:nvSpPr>
        <p:spPr>
          <a:xfrm>
            <a:off x="4691250" y="5524889"/>
            <a:ext cx="80857" cy="65106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4" action="ppaction://hlinksldjump" tooltip="Java ME: 4 @ +28.6%"/>
          </p:cNvPr>
          <p:cNvSpPr/>
          <p:nvPr/>
        </p:nvSpPr>
        <p:spPr>
          <a:xfrm>
            <a:off x="4772107" y="5524889"/>
            <a:ext cx="56671" cy="65106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Rectangle 823">
            <a:hlinkClick r:id="rId4" action="ppaction://hlinksldjump" tooltip="Windows: 2 @ +4.0%"/>
          </p:cNvPr>
          <p:cNvSpPr/>
          <p:nvPr/>
        </p:nvSpPr>
        <p:spPr>
          <a:xfrm>
            <a:off x="4691250" y="5589995"/>
            <a:ext cx="46419" cy="42239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5" name="Rectangle 824">
            <a:hlinkClick r:id="rId4" action="ppaction://hlinksldjump" tooltip="Black berry: 2 @ +16.4%"/>
          </p:cNvPr>
          <p:cNvSpPr/>
          <p:nvPr/>
        </p:nvSpPr>
        <p:spPr>
          <a:xfrm>
            <a:off x="4737669" y="5589995"/>
            <a:ext cx="77465" cy="22502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>
            <a:hlinkClick r:id="rId4" action="ppaction://hlinksldjump" tooltip="Android 2: 2 @ +5.1%"/>
          </p:cNvPr>
          <p:cNvSpPr/>
          <p:nvPr/>
        </p:nvSpPr>
        <p:spPr>
          <a:xfrm>
            <a:off x="4737669" y="5612497"/>
            <a:ext cx="77465" cy="19737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Rectangle 826">
            <a:hlinkClick r:id="rId4" action="ppaction://hlinksldjump" tooltip="Symbian: 1 @ -5.4%"/>
          </p:cNvPr>
          <p:cNvSpPr/>
          <p:nvPr/>
        </p:nvSpPr>
        <p:spPr>
          <a:xfrm>
            <a:off x="4815134" y="5589995"/>
            <a:ext cx="13644" cy="38235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Rectangle 827">
            <a:hlinkClick r:id="rId4" action="ppaction://hlinksldjump" tooltip="Android 1: 0 @ -76.6%"/>
          </p:cNvPr>
          <p:cNvSpPr/>
          <p:nvPr/>
        </p:nvSpPr>
        <p:spPr>
          <a:xfrm>
            <a:off x="4815134" y="5628230"/>
            <a:ext cx="13644" cy="400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Rectangle 828">
            <a:hlinkClick r:id="rId4" action="ppaction://hlinksldjump" tooltip="Books: 3 @ +16.4%"/>
          </p:cNvPr>
          <p:cNvSpPr/>
          <p:nvPr/>
        </p:nvSpPr>
        <p:spPr>
          <a:xfrm>
            <a:off x="4575180" y="5459914"/>
            <a:ext cx="266298" cy="185020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Rectangle 829">
            <a:hlinkClick r:id="rId4" action="ppaction://hlinksldjump" tooltip="Android 3: 6 @ +83.7%"/>
          </p:cNvPr>
          <p:cNvSpPr/>
          <p:nvPr/>
        </p:nvSpPr>
        <p:spPr>
          <a:xfrm>
            <a:off x="4854178" y="5472614"/>
            <a:ext cx="81084" cy="662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>
            <a:hlinkClick r:id="rId4" action="ppaction://hlinksldjump" tooltip="iOS 5: 4 @ +17.0%"/>
          </p:cNvPr>
          <p:cNvSpPr/>
          <p:nvPr/>
        </p:nvSpPr>
        <p:spPr>
          <a:xfrm>
            <a:off x="4935262" y="5472614"/>
            <a:ext cx="53013" cy="66226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4" action="ppaction://hlinksldjump" tooltip="iOS 4: 3 @ -15.6%"/>
          </p:cNvPr>
          <p:cNvSpPr/>
          <p:nvPr/>
        </p:nvSpPr>
        <p:spPr>
          <a:xfrm>
            <a:off x="4854178" y="5538840"/>
            <a:ext cx="68055" cy="34760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>
            <a:hlinkClick r:id="rId4" action="ppaction://hlinksldjump" tooltip="Android 4: 3 @ -32.3%"/>
          </p:cNvPr>
          <p:cNvSpPr/>
          <p:nvPr/>
        </p:nvSpPr>
        <p:spPr>
          <a:xfrm>
            <a:off x="4922233" y="5538840"/>
            <a:ext cx="66041" cy="3476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Rectangle 833">
            <a:hlinkClick r:id="rId4" action="ppaction://hlinksldjump" tooltip="iOS 3: 2 @ -31.0%"/>
          </p:cNvPr>
          <p:cNvSpPr/>
          <p:nvPr/>
        </p:nvSpPr>
        <p:spPr>
          <a:xfrm>
            <a:off x="4854178" y="5573600"/>
            <a:ext cx="71652" cy="3089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Rectangle 834">
            <a:hlinkClick r:id="rId4" action="ppaction://hlinksldjump" tooltip="Java ME: 2 @ -13.8%"/>
          </p:cNvPr>
          <p:cNvSpPr/>
          <p:nvPr/>
        </p:nvSpPr>
        <p:spPr>
          <a:xfrm>
            <a:off x="4854178" y="5604498"/>
            <a:ext cx="71652" cy="27736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Rectangle 835">
            <a:hlinkClick r:id="rId4" action="ppaction://hlinksldjump" tooltip="Windows: 2 @ +11.1%"/>
          </p:cNvPr>
          <p:cNvSpPr/>
          <p:nvPr/>
        </p:nvSpPr>
        <p:spPr>
          <a:xfrm>
            <a:off x="4925830" y="5573600"/>
            <a:ext cx="62445" cy="26613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Rectangle 836">
            <a:hlinkClick r:id="rId4" action="ppaction://hlinksldjump" tooltip="Android 2: 1 @ -0.6%"/>
          </p:cNvPr>
          <p:cNvSpPr/>
          <p:nvPr/>
        </p:nvSpPr>
        <p:spPr>
          <a:xfrm>
            <a:off x="4925830" y="5600213"/>
            <a:ext cx="40351" cy="26328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Rectangle 837">
            <a:hlinkClick r:id="rId4" action="ppaction://hlinksldjump" tooltip="Symbian: 1 @ -23.2%"/>
          </p:cNvPr>
          <p:cNvSpPr/>
          <p:nvPr/>
        </p:nvSpPr>
        <p:spPr>
          <a:xfrm>
            <a:off x="4966181" y="5600213"/>
            <a:ext cx="22094" cy="26328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Rectangle 838">
            <a:hlinkClick r:id="rId4" action="ppaction://hlinksldjump" tooltip="Black berry: 0 @ -61.9%"/>
          </p:cNvPr>
          <p:cNvSpPr/>
          <p:nvPr/>
        </p:nvSpPr>
        <p:spPr>
          <a:xfrm>
            <a:off x="4925830" y="5626541"/>
            <a:ext cx="62445" cy="569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Rectangle 839">
            <a:hlinkClick r:id="rId4" action="ppaction://hlinksldjump" tooltip="News: 2 @ -2.8%"/>
          </p:cNvPr>
          <p:cNvSpPr/>
          <p:nvPr/>
        </p:nvSpPr>
        <p:spPr>
          <a:xfrm>
            <a:off x="4841478" y="5459914"/>
            <a:ext cx="159497" cy="185020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Rectangle 840">
            <a:hlinkClick r:id="rId4" action="ppaction://hlinksldjump" tooltip="DINK: 28 @ +7.7%"/>
          </p:cNvPr>
          <p:cNvSpPr/>
          <p:nvPr/>
        </p:nvSpPr>
        <p:spPr>
          <a:xfrm>
            <a:off x="0" y="4103791"/>
            <a:ext cx="5013675" cy="1553843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DINK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42" name="Rectangle 841">
            <a:hlinkClick r:id="rId4" action="ppaction://hlinksldjump" tooltip="Android 4: 185 @ +34.4%"/>
          </p:cNvPr>
          <p:cNvSpPr/>
          <p:nvPr/>
        </p:nvSpPr>
        <p:spPr>
          <a:xfrm>
            <a:off x="25400" y="5683034"/>
            <a:ext cx="612189" cy="3577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3" name="Rectangle 842">
            <a:hlinkClick r:id="rId4" action="ppaction://hlinksldjump" tooltip="iOS 5: 144 @ +29.0%"/>
          </p:cNvPr>
          <p:cNvSpPr/>
          <p:nvPr/>
        </p:nvSpPr>
        <p:spPr>
          <a:xfrm>
            <a:off x="25400" y="6040793"/>
            <a:ext cx="612189" cy="279218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4" name="Rectangle 843">
            <a:hlinkClick r:id="rId4" action="ppaction://hlinksldjump" tooltip="iOS 4: 132 @ +1.7%"/>
          </p:cNvPr>
          <p:cNvSpPr/>
          <p:nvPr/>
        </p:nvSpPr>
        <p:spPr>
          <a:xfrm>
            <a:off x="637589" y="5683034"/>
            <a:ext cx="649835" cy="241797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5" name="Rectangle 844">
            <a:hlinkClick r:id="rId4" action="ppaction://hlinksldjump" tooltip="Android 3: 121 @ -18.3%"/>
          </p:cNvPr>
          <p:cNvSpPr/>
          <p:nvPr/>
        </p:nvSpPr>
        <p:spPr>
          <a:xfrm>
            <a:off x="1287424" y="5683034"/>
            <a:ext cx="591620" cy="241797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6" name="Rectangle 845">
            <a:hlinkClick r:id="rId4" action="ppaction://hlinksldjump" tooltip="iOS 3: 111 @ +42.5%"/>
          </p:cNvPr>
          <p:cNvSpPr/>
          <p:nvPr/>
        </p:nvSpPr>
        <p:spPr>
          <a:xfrm>
            <a:off x="637589" y="5924831"/>
            <a:ext cx="645597" cy="2044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7" name="Rectangle 846">
            <a:hlinkClick r:id="rId4" action="ppaction://hlinksldjump" tooltip="Java ME: 104 @ +21.2%"/>
          </p:cNvPr>
          <p:cNvSpPr/>
          <p:nvPr/>
        </p:nvSpPr>
        <p:spPr>
          <a:xfrm>
            <a:off x="637589" y="6129240"/>
            <a:ext cx="645597" cy="190771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8" name="Rectangle 847">
            <a:hlinkClick r:id="rId4" action="ppaction://hlinksldjump" tooltip="Windows: 69 @ +25.4%"/>
          </p:cNvPr>
          <p:cNvSpPr/>
          <p:nvPr/>
        </p:nvSpPr>
        <p:spPr>
          <a:xfrm>
            <a:off x="1283186" y="5924831"/>
            <a:ext cx="337130" cy="242135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9" name="Rectangle 848">
            <a:hlinkClick r:id="rId4" action="ppaction://hlinksldjump" tooltip="Android 2: 53 @ +24.1%"/>
          </p:cNvPr>
          <p:cNvSpPr/>
          <p:nvPr/>
        </p:nvSpPr>
        <p:spPr>
          <a:xfrm>
            <a:off x="1620316" y="5924831"/>
            <a:ext cx="258728" cy="242135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0" name="Rectangle 849">
            <a:hlinkClick r:id="rId4" action="ppaction://hlinksldjump" tooltip="Black berry: 45 @ +19.7%"/>
          </p:cNvPr>
          <p:cNvSpPr/>
          <p:nvPr/>
        </p:nvSpPr>
        <p:spPr>
          <a:xfrm>
            <a:off x="1283186" y="6166966"/>
            <a:ext cx="350848" cy="153045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4" action="ppaction://hlinksldjump" tooltip="Symbian: 23 @ +12.4%"/>
          </p:cNvPr>
          <p:cNvSpPr/>
          <p:nvPr/>
        </p:nvSpPr>
        <p:spPr>
          <a:xfrm>
            <a:off x="1634034" y="6166966"/>
            <a:ext cx="245010" cy="112448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2" name="Rectangle 851">
            <a:hlinkClick r:id="rId4" action="ppaction://hlinksldjump" tooltip="Android 1: 5 @ -14.9%"/>
          </p:cNvPr>
          <p:cNvSpPr/>
          <p:nvPr/>
        </p:nvSpPr>
        <p:spPr>
          <a:xfrm>
            <a:off x="1634034" y="6279414"/>
            <a:ext cx="159709" cy="40597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3" name="Rectangle 852">
            <a:hlinkClick r:id="rId4" action="ppaction://hlinksldjump" tooltip="Other: 3 @ +6.3%"/>
          </p:cNvPr>
          <p:cNvSpPr/>
          <p:nvPr/>
        </p:nvSpPr>
        <p:spPr>
          <a:xfrm>
            <a:off x="1793743" y="6279414"/>
            <a:ext cx="85301" cy="405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4" name="Rectangle 853">
            <a:hlinkClick r:id="rId4" action="ppaction://hlinksldjump" tooltip="Games: 83 @ +16.3%"/>
          </p:cNvPr>
          <p:cNvSpPr/>
          <p:nvPr/>
        </p:nvSpPr>
        <p:spPr>
          <a:xfrm>
            <a:off x="12700" y="5670334"/>
            <a:ext cx="1879044" cy="662377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55" name="Rectangle 854">
            <a:hlinkClick r:id="rId4" action="ppaction://hlinksldjump" tooltip="Android 3: 132 @ +16.7%"/>
          </p:cNvPr>
          <p:cNvSpPr/>
          <p:nvPr/>
        </p:nvSpPr>
        <p:spPr>
          <a:xfrm>
            <a:off x="25400" y="6345411"/>
            <a:ext cx="582088" cy="265190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6" name="Rectangle 855">
            <a:hlinkClick r:id="rId4" action="ppaction://hlinksldjump" tooltip="iOS 4: 110 @ -9.9%"/>
          </p:cNvPr>
          <p:cNvSpPr/>
          <p:nvPr/>
        </p:nvSpPr>
        <p:spPr>
          <a:xfrm>
            <a:off x="25400" y="6610602"/>
            <a:ext cx="582088" cy="221998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7" name="Rectangle 856">
            <a:hlinkClick r:id="rId4" action="ppaction://hlinksldjump" tooltip="Android 4: 108 @ +5.6%"/>
          </p:cNvPr>
          <p:cNvSpPr/>
          <p:nvPr/>
        </p:nvSpPr>
        <p:spPr>
          <a:xfrm>
            <a:off x="607488" y="6345411"/>
            <a:ext cx="500109" cy="252513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8" name="Rectangle 857">
            <a:hlinkClick r:id="rId4" action="ppaction://hlinksldjump" tooltip="iOS 5: 100 @ -3.7%"/>
          </p:cNvPr>
          <p:cNvSpPr/>
          <p:nvPr/>
        </p:nvSpPr>
        <p:spPr>
          <a:xfrm>
            <a:off x="607488" y="6597924"/>
            <a:ext cx="500109" cy="234676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9" name="Rectangle 858">
            <a:hlinkClick r:id="rId4" action="ppaction://hlinksldjump" tooltip="iOS 3: 93 @ +7.3%"/>
          </p:cNvPr>
          <p:cNvSpPr/>
          <p:nvPr/>
        </p:nvSpPr>
        <p:spPr>
          <a:xfrm>
            <a:off x="1107597" y="6345411"/>
            <a:ext cx="419351" cy="258740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0" name="Rectangle 859">
            <a:hlinkClick r:id="rId4" action="ppaction://hlinksldjump" tooltip="Java ME: 78 @ +24.6%"/>
          </p:cNvPr>
          <p:cNvSpPr/>
          <p:nvPr/>
        </p:nvSpPr>
        <p:spPr>
          <a:xfrm>
            <a:off x="1526948" y="6345411"/>
            <a:ext cx="352096" cy="258740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1" name="Rectangle 860">
            <a:hlinkClick r:id="rId4" action="ppaction://hlinksldjump" tooltip="Windows: 57 @ +28.1%"/>
          </p:cNvPr>
          <p:cNvSpPr/>
          <p:nvPr/>
        </p:nvSpPr>
        <p:spPr>
          <a:xfrm>
            <a:off x="1107597" y="6604151"/>
            <a:ext cx="291111" cy="228449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2" name="Rectangle 861">
            <a:hlinkClick r:id="rId4" action="ppaction://hlinksldjump" tooltip="Android 2: 40 @ -2.6%"/>
          </p:cNvPr>
          <p:cNvSpPr/>
          <p:nvPr/>
        </p:nvSpPr>
        <p:spPr>
          <a:xfrm>
            <a:off x="1398708" y="6604151"/>
            <a:ext cx="347319" cy="134596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3" name="Rectangle 862">
            <a:hlinkClick r:id="rId4" action="ppaction://hlinksldjump" tooltip="Black berry: 28 @ +14.3%"/>
          </p:cNvPr>
          <p:cNvSpPr/>
          <p:nvPr/>
        </p:nvSpPr>
        <p:spPr>
          <a:xfrm>
            <a:off x="1398708" y="6738747"/>
            <a:ext cx="347319" cy="93853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4" name="Rectangle 863">
            <a:hlinkClick r:id="rId4" action="ppaction://hlinksldjump" tooltip="Symbian: 20 @ +20.3%"/>
          </p:cNvPr>
          <p:cNvSpPr/>
          <p:nvPr/>
        </p:nvSpPr>
        <p:spPr>
          <a:xfrm>
            <a:off x="1746027" y="6604151"/>
            <a:ext cx="133017" cy="172105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5" name="Rectangle 864">
            <a:hlinkClick r:id="rId4" action="ppaction://hlinksldjump" tooltip="Other: 4 @ +47.3%"/>
          </p:cNvPr>
          <p:cNvSpPr/>
          <p:nvPr/>
        </p:nvSpPr>
        <p:spPr>
          <a:xfrm>
            <a:off x="1746027" y="6776256"/>
            <a:ext cx="73474" cy="563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6" name="Rectangle 865">
            <a:hlinkClick r:id="rId4" action="ppaction://hlinksldjump" tooltip="Android 1: 3 @ -39.7%"/>
          </p:cNvPr>
          <p:cNvSpPr/>
          <p:nvPr/>
        </p:nvSpPr>
        <p:spPr>
          <a:xfrm>
            <a:off x="1819501" y="6776256"/>
            <a:ext cx="59543" cy="5634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7" name="Rectangle 866">
            <a:hlinkClick r:id="rId4" action="ppaction://hlinksldjump" tooltip="Education: 64 @ +6.6%"/>
          </p:cNvPr>
          <p:cNvSpPr/>
          <p:nvPr/>
        </p:nvSpPr>
        <p:spPr>
          <a:xfrm>
            <a:off x="12700" y="6332711"/>
            <a:ext cx="1879044" cy="512589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8" name="Rectangle 867">
            <a:hlinkClick r:id="rId4" action="ppaction://hlinksldjump" tooltip="Android 3: 93 @ +14.5%"/>
          </p:cNvPr>
          <p:cNvSpPr/>
          <p:nvPr/>
        </p:nvSpPr>
        <p:spPr>
          <a:xfrm>
            <a:off x="1904444" y="5683034"/>
            <a:ext cx="395330" cy="276113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9" name="Rectangle 868">
            <a:hlinkClick r:id="rId4" action="ppaction://hlinksldjump" tooltip="Android 4: 85 @ -1.3%"/>
          </p:cNvPr>
          <p:cNvSpPr/>
          <p:nvPr/>
        </p:nvSpPr>
        <p:spPr>
          <a:xfrm>
            <a:off x="2299775" y="5683034"/>
            <a:ext cx="359826" cy="276113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0" name="Rectangle 869">
            <a:hlinkClick r:id="rId4" action="ppaction://hlinksldjump" tooltip="iOS 4: 78 @ -10.1%"/>
          </p:cNvPr>
          <p:cNvSpPr/>
          <p:nvPr/>
        </p:nvSpPr>
        <p:spPr>
          <a:xfrm>
            <a:off x="2659601" y="5683034"/>
            <a:ext cx="332533" cy="276113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1" name="Rectangle 870">
            <a:hlinkClick r:id="rId4" action="ppaction://hlinksldjump" tooltip="iOS 5: 75 @ -21.8%"/>
          </p:cNvPr>
          <p:cNvSpPr/>
          <p:nvPr/>
        </p:nvSpPr>
        <p:spPr>
          <a:xfrm>
            <a:off x="1904444" y="5959147"/>
            <a:ext cx="479158" cy="184116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2" name="Rectangle 871">
            <a:hlinkClick r:id="rId4" action="ppaction://hlinksldjump" tooltip="Java ME: 72 @ +34.0%"/>
          </p:cNvPr>
          <p:cNvSpPr/>
          <p:nvPr/>
        </p:nvSpPr>
        <p:spPr>
          <a:xfrm>
            <a:off x="1904444" y="6143263"/>
            <a:ext cx="479158" cy="1775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3" name="Rectangle 872">
            <a:hlinkClick r:id="rId4" action="ppaction://hlinksldjump" tooltip="iOS 3: 69 @ +8.1%"/>
          </p:cNvPr>
          <p:cNvSpPr/>
          <p:nvPr/>
        </p:nvSpPr>
        <p:spPr>
          <a:xfrm>
            <a:off x="2383602" y="5959147"/>
            <a:ext cx="385942" cy="211269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4" name="Rectangle 873">
            <a:hlinkClick r:id="rId4" action="ppaction://hlinksldjump" tooltip="Windows: 40 @ +23.8%"/>
          </p:cNvPr>
          <p:cNvSpPr/>
          <p:nvPr/>
        </p:nvSpPr>
        <p:spPr>
          <a:xfrm>
            <a:off x="2769544" y="5959147"/>
            <a:ext cx="222590" cy="211269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5" name="Rectangle 874">
            <a:hlinkClick r:id="rId4" action="ppaction://hlinksldjump" tooltip="Android 2: 39 @ +22.9%"/>
          </p:cNvPr>
          <p:cNvSpPr/>
          <p:nvPr/>
        </p:nvSpPr>
        <p:spPr>
          <a:xfrm>
            <a:off x="2383602" y="6170416"/>
            <a:ext cx="304223" cy="150445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6" name="Rectangle 875">
            <a:hlinkClick r:id="rId4" action="ppaction://hlinksldjump" tooltip="Black berry: 25 @ +5.3%"/>
          </p:cNvPr>
          <p:cNvSpPr/>
          <p:nvPr/>
        </p:nvSpPr>
        <p:spPr>
          <a:xfrm>
            <a:off x="2687825" y="6170416"/>
            <a:ext cx="264127" cy="111053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7" name="Rectangle 876">
            <a:hlinkClick r:id="rId4" action="ppaction://hlinksldjump" tooltip="Symbian: 9 @ -34.2%"/>
          </p:cNvPr>
          <p:cNvSpPr/>
          <p:nvPr/>
        </p:nvSpPr>
        <p:spPr>
          <a:xfrm>
            <a:off x="2687825" y="6281469"/>
            <a:ext cx="264127" cy="3939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8" name="Rectangle 877">
            <a:hlinkClick r:id="rId4" action="ppaction://hlinksldjump" tooltip="Android 1: 4 @ +42.6%"/>
          </p:cNvPr>
          <p:cNvSpPr/>
          <p:nvPr/>
        </p:nvSpPr>
        <p:spPr>
          <a:xfrm>
            <a:off x="2951952" y="6170416"/>
            <a:ext cx="40182" cy="1053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" name="Rectangle 878">
            <a:hlinkClick r:id="rId4" action="ppaction://hlinksldjump" tooltip="Other: 2 @ -9.3%"/>
          </p:cNvPr>
          <p:cNvSpPr/>
          <p:nvPr/>
        </p:nvSpPr>
        <p:spPr>
          <a:xfrm>
            <a:off x="2951952" y="6275811"/>
            <a:ext cx="40182" cy="45051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0" name="Rectangle 879">
            <a:hlinkClick r:id="rId4" action="ppaction://hlinksldjump" tooltip="Tools: 49 @ +3.0%"/>
          </p:cNvPr>
          <p:cNvSpPr/>
          <p:nvPr/>
        </p:nvSpPr>
        <p:spPr>
          <a:xfrm>
            <a:off x="1891744" y="5670334"/>
            <a:ext cx="1113090" cy="663228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81" name="Rectangle 880">
            <a:hlinkClick r:id="rId4" action="ppaction://hlinksldjump" tooltip="Android 4: 86 @ +5.1%"/>
          </p:cNvPr>
          <p:cNvSpPr/>
          <p:nvPr/>
        </p:nvSpPr>
        <p:spPr>
          <a:xfrm>
            <a:off x="1904444" y="6346262"/>
            <a:ext cx="377714" cy="264903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2" name="Rectangle 881">
            <a:hlinkClick r:id="rId4" action="ppaction://hlinksldjump" tooltip="iOS 4: 72 @ +13.3%"/>
          </p:cNvPr>
          <p:cNvSpPr/>
          <p:nvPr/>
        </p:nvSpPr>
        <p:spPr>
          <a:xfrm>
            <a:off x="1904444" y="6611165"/>
            <a:ext cx="377714" cy="221435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3" name="Rectangle 882">
            <a:hlinkClick r:id="rId4" action="ppaction://hlinksldjump" tooltip="iOS 5: 67 @ +4.6%"/>
          </p:cNvPr>
          <p:cNvSpPr/>
          <p:nvPr/>
        </p:nvSpPr>
        <p:spPr>
          <a:xfrm>
            <a:off x="2282158" y="6346262"/>
            <a:ext cx="366327" cy="210877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4" name="Rectangle 883">
            <a:hlinkClick r:id="rId4" action="ppaction://hlinksldjump" tooltip="Android 3: 62 @ +7.6%"/>
          </p:cNvPr>
          <p:cNvSpPr/>
          <p:nvPr/>
        </p:nvSpPr>
        <p:spPr>
          <a:xfrm>
            <a:off x="2648485" y="6346262"/>
            <a:ext cx="343649" cy="21087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5" name="Rectangle 884">
            <a:hlinkClick r:id="rId4" action="ppaction://hlinksldjump" tooltip="iOS 3: 46 @ -2.3%"/>
          </p:cNvPr>
          <p:cNvSpPr/>
          <p:nvPr/>
        </p:nvSpPr>
        <p:spPr>
          <a:xfrm>
            <a:off x="2282158" y="6557139"/>
            <a:ext cx="336801" cy="160068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6" name="Rectangle 885">
            <a:hlinkClick r:id="rId4" action="ppaction://hlinksldjump" tooltip="Java ME: 33 @ -21.1%"/>
          </p:cNvPr>
          <p:cNvSpPr/>
          <p:nvPr/>
        </p:nvSpPr>
        <p:spPr>
          <a:xfrm>
            <a:off x="2282158" y="6717207"/>
            <a:ext cx="336801" cy="115393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7" name="Rectangle 886">
            <a:hlinkClick r:id="rId4" action="ppaction://hlinksldjump" tooltip="Android 2: 24 @ +19.2%"/>
          </p:cNvPr>
          <p:cNvSpPr/>
          <p:nvPr/>
        </p:nvSpPr>
        <p:spPr>
          <a:xfrm>
            <a:off x="2618959" y="6557139"/>
            <a:ext cx="188338" cy="147679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8" name="Rectangle 887">
            <a:hlinkClick r:id="rId4" action="ppaction://hlinksldjump" tooltip="Black berry: 24 @ +30.6%"/>
          </p:cNvPr>
          <p:cNvSpPr/>
          <p:nvPr/>
        </p:nvSpPr>
        <p:spPr>
          <a:xfrm>
            <a:off x="2807296" y="6557139"/>
            <a:ext cx="184838" cy="1476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9" name="Rectangle 888">
            <a:hlinkClick r:id="rId4" action="ppaction://hlinksldjump" tooltip="Windows: 23 @ -17.2%"/>
          </p:cNvPr>
          <p:cNvSpPr/>
          <p:nvPr/>
        </p:nvSpPr>
        <p:spPr>
          <a:xfrm>
            <a:off x="2618959" y="6704817"/>
            <a:ext cx="206502" cy="12778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0" name="Rectangle 889">
            <a:hlinkClick r:id="rId4" action="ppaction://hlinksldjump" tooltip="Symbian: 14 @ +11.8%"/>
          </p:cNvPr>
          <p:cNvSpPr/>
          <p:nvPr/>
        </p:nvSpPr>
        <p:spPr>
          <a:xfrm>
            <a:off x="2825461" y="6704817"/>
            <a:ext cx="166673" cy="97323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1" name="Rectangle 890">
            <a:hlinkClick r:id="rId4" action="ppaction://hlinksldjump" tooltip="Other: 2 @ +51.2%"/>
          </p:cNvPr>
          <p:cNvSpPr/>
          <p:nvPr/>
        </p:nvSpPr>
        <p:spPr>
          <a:xfrm>
            <a:off x="2825461" y="6802140"/>
            <a:ext cx="85725" cy="304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2" name="Rectangle 891">
            <a:hlinkClick r:id="rId4" action="ppaction://hlinksldjump" tooltip="Android 1: 2 @ -38.6%"/>
          </p:cNvPr>
          <p:cNvSpPr/>
          <p:nvPr/>
        </p:nvSpPr>
        <p:spPr>
          <a:xfrm>
            <a:off x="2911186" y="6802140"/>
            <a:ext cx="80948" cy="3046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3" name="Rectangle 892">
            <a:hlinkClick r:id="rId4" action="ppaction://hlinksldjump" tooltip="Music + Video: 38 @ +3.5%"/>
          </p:cNvPr>
          <p:cNvSpPr/>
          <p:nvPr/>
        </p:nvSpPr>
        <p:spPr>
          <a:xfrm>
            <a:off x="1891744" y="6333562"/>
            <a:ext cx="1113090" cy="511738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94" name="Rectangle 893">
            <a:hlinkClick r:id="rId4" action="ppaction://hlinksldjump" tooltip="Android 3: 94 @ +65.8%"/>
          </p:cNvPr>
          <p:cNvSpPr/>
          <p:nvPr/>
        </p:nvSpPr>
        <p:spPr>
          <a:xfrm>
            <a:off x="3017534" y="5683034"/>
            <a:ext cx="414438" cy="2612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5" name="Rectangle 894">
            <a:hlinkClick r:id="rId4" action="ppaction://hlinksldjump" tooltip="Android 4: 66 @ -0.9%"/>
          </p:cNvPr>
          <p:cNvSpPr/>
          <p:nvPr/>
        </p:nvSpPr>
        <p:spPr>
          <a:xfrm>
            <a:off x="3017534" y="5944282"/>
            <a:ext cx="414438" cy="184224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6" name="Rectangle 895">
            <a:hlinkClick r:id="rId4" action="ppaction://hlinksldjump" tooltip="iOS 4: 58 @ +12.8%"/>
          </p:cNvPr>
          <p:cNvSpPr/>
          <p:nvPr/>
        </p:nvSpPr>
        <p:spPr>
          <a:xfrm>
            <a:off x="3431972" y="5683034"/>
            <a:ext cx="367238" cy="181980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7" name="Rectangle 896">
            <a:hlinkClick r:id="rId4" action="ppaction://hlinksldjump" tooltip="iOS 5: 52 @ +4.7%"/>
          </p:cNvPr>
          <p:cNvSpPr/>
          <p:nvPr/>
        </p:nvSpPr>
        <p:spPr>
          <a:xfrm>
            <a:off x="3799210" y="5683034"/>
            <a:ext cx="331002" cy="181980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8" name="Rectangle 897">
            <a:hlinkClick r:id="rId4" action="ppaction://hlinksldjump" tooltip="iOS 3: 42 @ +9.4%"/>
          </p:cNvPr>
          <p:cNvSpPr/>
          <p:nvPr/>
        </p:nvSpPr>
        <p:spPr>
          <a:xfrm>
            <a:off x="3431972" y="5865014"/>
            <a:ext cx="333030" cy="145428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9" name="Rectangle 898">
            <a:hlinkClick r:id="rId4" action="ppaction://hlinksldjump" tooltip="Java ME: 34 @ +17.6%"/>
          </p:cNvPr>
          <p:cNvSpPr/>
          <p:nvPr/>
        </p:nvSpPr>
        <p:spPr>
          <a:xfrm>
            <a:off x="3431972" y="6010442"/>
            <a:ext cx="333030" cy="118063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0" name="Rectangle 899">
            <a:hlinkClick r:id="rId4" action="ppaction://hlinksldjump" tooltip="Windows: 32 @ +80.3%"/>
          </p:cNvPr>
          <p:cNvSpPr/>
          <p:nvPr/>
        </p:nvSpPr>
        <p:spPr>
          <a:xfrm>
            <a:off x="3765002" y="5865014"/>
            <a:ext cx="211252" cy="1735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1" name="Rectangle 900">
            <a:hlinkClick r:id="rId4" action="ppaction://hlinksldjump" tooltip="Android 2: 23 @ +16.2%"/>
          </p:cNvPr>
          <p:cNvSpPr/>
          <p:nvPr/>
        </p:nvSpPr>
        <p:spPr>
          <a:xfrm>
            <a:off x="3976254" y="5865014"/>
            <a:ext cx="153958" cy="173500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2" name="Rectangle 901">
            <a:hlinkClick r:id="rId4" action="ppaction://hlinksldjump" tooltip="Black berry: 15 @ +23.4%"/>
          </p:cNvPr>
          <p:cNvSpPr/>
          <p:nvPr/>
        </p:nvSpPr>
        <p:spPr>
          <a:xfrm>
            <a:off x="3765002" y="6038514"/>
            <a:ext cx="192005" cy="89992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3" name="Rectangle 902">
            <a:hlinkClick r:id="rId4" action="ppaction://hlinksldjump" tooltip="Symbian: 9 @ -4.9%"/>
          </p:cNvPr>
          <p:cNvSpPr/>
          <p:nvPr/>
        </p:nvSpPr>
        <p:spPr>
          <a:xfrm>
            <a:off x="3957007" y="6038514"/>
            <a:ext cx="132418" cy="82550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4" name="Rectangle 903">
            <a:hlinkClick r:id="rId4" action="ppaction://hlinksldjump" tooltip="Android 1: 3 @ +71.1%"/>
          </p:cNvPr>
          <p:cNvSpPr/>
          <p:nvPr/>
        </p:nvSpPr>
        <p:spPr>
          <a:xfrm>
            <a:off x="4089425" y="6038514"/>
            <a:ext cx="40787" cy="82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Rectangle 904">
            <a:hlinkClick r:id="rId4" action="ppaction://hlinksldjump" tooltip="Other: 1 @ +10.6%"/>
          </p:cNvPr>
          <p:cNvSpPr/>
          <p:nvPr/>
        </p:nvSpPr>
        <p:spPr>
          <a:xfrm>
            <a:off x="3957007" y="6121064"/>
            <a:ext cx="173205" cy="7441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Rectangle 905">
            <a:hlinkClick r:id="rId4" action="ppaction://hlinksldjump" tooltip="Photo: 36 @ +21.3%"/>
          </p:cNvPr>
          <p:cNvSpPr/>
          <p:nvPr/>
        </p:nvSpPr>
        <p:spPr>
          <a:xfrm>
            <a:off x="3004834" y="5670334"/>
            <a:ext cx="1138078" cy="470872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07" name="Rectangle 906">
            <a:hlinkClick r:id="rId4" action="ppaction://hlinksldjump" tooltip="iOS 5: 55 @ +52.9%"/>
          </p:cNvPr>
          <p:cNvSpPr/>
          <p:nvPr/>
        </p:nvSpPr>
        <p:spPr>
          <a:xfrm>
            <a:off x="4155612" y="5683034"/>
            <a:ext cx="420226" cy="1490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8" name="Rectangle 907">
            <a:hlinkClick r:id="rId4" action="ppaction://hlinksldjump" tooltip="iOS 4: 54 @ +15.5%"/>
          </p:cNvPr>
          <p:cNvSpPr/>
          <p:nvPr/>
        </p:nvSpPr>
        <p:spPr>
          <a:xfrm>
            <a:off x="4575838" y="5683034"/>
            <a:ext cx="412436" cy="149072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9" name="Rectangle 908">
            <a:hlinkClick r:id="rId4" action="ppaction://hlinksldjump" tooltip="Android 3: 49 @ -1.6%"/>
          </p:cNvPr>
          <p:cNvSpPr/>
          <p:nvPr/>
        </p:nvSpPr>
        <p:spPr>
          <a:xfrm>
            <a:off x="4155612" y="5832106"/>
            <a:ext cx="381954" cy="148714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10" name="Rectangle 909">
            <a:hlinkClick r:id="rId4" action="ppaction://hlinksldjump" tooltip="Android 4: 49 @ +3.5%"/>
          </p:cNvPr>
          <p:cNvSpPr/>
          <p:nvPr/>
        </p:nvSpPr>
        <p:spPr>
          <a:xfrm>
            <a:off x="4155612" y="5980820"/>
            <a:ext cx="381954" cy="147685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11" name="Rectangle 910">
            <a:hlinkClick r:id="rId4" action="ppaction://hlinksldjump" tooltip="iOS 3: 37 @ +40.5%"/>
          </p:cNvPr>
          <p:cNvSpPr/>
          <p:nvPr/>
        </p:nvSpPr>
        <p:spPr>
          <a:xfrm>
            <a:off x="4537566" y="5832106"/>
            <a:ext cx="260512" cy="1633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Rectangle 911">
            <a:hlinkClick r:id="rId4" action="ppaction://hlinksldjump" tooltip="Java ME: 27 @ +23.8%"/>
          </p:cNvPr>
          <p:cNvSpPr/>
          <p:nvPr/>
        </p:nvSpPr>
        <p:spPr>
          <a:xfrm>
            <a:off x="4798078" y="5832106"/>
            <a:ext cx="190197" cy="163392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3" name="Rectangle 912">
            <a:hlinkClick r:id="rId4" action="ppaction://hlinksldjump" tooltip="Android 2: 18 @ +7.8%"/>
          </p:cNvPr>
          <p:cNvSpPr/>
          <p:nvPr/>
        </p:nvSpPr>
        <p:spPr>
          <a:xfrm>
            <a:off x="4537566" y="5995498"/>
            <a:ext cx="157326" cy="133007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Rectangle 913">
            <a:hlinkClick r:id="rId4" action="ppaction://hlinksldjump" tooltip="Windows: 16 @ -11.7%"/>
          </p:cNvPr>
          <p:cNvSpPr/>
          <p:nvPr/>
        </p:nvSpPr>
        <p:spPr>
          <a:xfrm>
            <a:off x="4694892" y="5995498"/>
            <a:ext cx="210027" cy="84751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Rectangle 914">
            <a:hlinkClick r:id="rId4" action="ppaction://hlinksldjump" tooltip="Black berry: 9 @ +6.1%"/>
          </p:cNvPr>
          <p:cNvSpPr/>
          <p:nvPr/>
        </p:nvSpPr>
        <p:spPr>
          <a:xfrm>
            <a:off x="4694892" y="6080249"/>
            <a:ext cx="210027" cy="48256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6" name="Rectangle 915">
            <a:hlinkClick r:id="rId4" action="ppaction://hlinksldjump" tooltip="Symbian: 6 @ -12.1%"/>
          </p:cNvPr>
          <p:cNvSpPr/>
          <p:nvPr/>
        </p:nvSpPr>
        <p:spPr>
          <a:xfrm>
            <a:off x="4904918" y="5995498"/>
            <a:ext cx="83356" cy="8524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4" action="ppaction://hlinksldjump" tooltip="Android 1: 2 @ -1.2%"/>
          </p:cNvPr>
          <p:cNvSpPr/>
          <p:nvPr/>
        </p:nvSpPr>
        <p:spPr>
          <a:xfrm>
            <a:off x="4904918" y="6080739"/>
            <a:ext cx="83356" cy="28537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4" action="ppaction://hlinksldjump" tooltip="Other: 1 @ +47.1%"/>
          </p:cNvPr>
          <p:cNvSpPr/>
          <p:nvPr/>
        </p:nvSpPr>
        <p:spPr>
          <a:xfrm>
            <a:off x="4904918" y="6109276"/>
            <a:ext cx="83356" cy="192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4" action="ppaction://hlinksldjump" tooltip="Business: 27 @ +15.0%"/>
          </p:cNvPr>
          <p:cNvSpPr/>
          <p:nvPr/>
        </p:nvSpPr>
        <p:spPr>
          <a:xfrm>
            <a:off x="4142912" y="5670334"/>
            <a:ext cx="858063" cy="470872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0" name="Rectangle 919">
            <a:hlinkClick r:id="rId4" action="ppaction://hlinksldjump" tooltip="Android 4: 38 @ +2.6%"/>
          </p:cNvPr>
          <p:cNvSpPr/>
          <p:nvPr/>
        </p:nvSpPr>
        <p:spPr>
          <a:xfrm>
            <a:off x="3017534" y="6153905"/>
            <a:ext cx="254294" cy="167871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4" action="ppaction://hlinksldjump" tooltip="iOS 4: 36 @ -0.1%"/>
          </p:cNvPr>
          <p:cNvSpPr/>
          <p:nvPr/>
        </p:nvSpPr>
        <p:spPr>
          <a:xfrm>
            <a:off x="3271828" y="6153905"/>
            <a:ext cx="240463" cy="167871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4" action="ppaction://hlinksldjump" tooltip="iOS 5: 35 @ +8.2%"/>
          </p:cNvPr>
          <p:cNvSpPr/>
          <p:nvPr/>
        </p:nvSpPr>
        <p:spPr>
          <a:xfrm>
            <a:off x="3512291" y="6153905"/>
            <a:ext cx="236920" cy="167871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4" action="ppaction://hlinksldjump" tooltip="Android 3: 33 @ -15.3%"/>
          </p:cNvPr>
          <p:cNvSpPr/>
          <p:nvPr/>
        </p:nvSpPr>
        <p:spPr>
          <a:xfrm>
            <a:off x="3017534" y="6321776"/>
            <a:ext cx="311572" cy="121781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4" action="ppaction://hlinksldjump" tooltip="Java ME: 29 @ +19.2%"/>
          </p:cNvPr>
          <p:cNvSpPr/>
          <p:nvPr/>
        </p:nvSpPr>
        <p:spPr>
          <a:xfrm>
            <a:off x="3017534" y="6443557"/>
            <a:ext cx="311572" cy="105950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Rectangle 924">
            <a:hlinkClick r:id="rId4" action="ppaction://hlinksldjump" tooltip="iOS 3: 27 @ +10.6%"/>
          </p:cNvPr>
          <p:cNvSpPr/>
          <p:nvPr/>
        </p:nvSpPr>
        <p:spPr>
          <a:xfrm>
            <a:off x="3329106" y="6321776"/>
            <a:ext cx="241158" cy="127228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" name="Rectangle 925">
            <a:hlinkClick r:id="rId4" action="ppaction://hlinksldjump" tooltip="Windows: 20 @ +41.9%"/>
          </p:cNvPr>
          <p:cNvSpPr/>
          <p:nvPr/>
        </p:nvSpPr>
        <p:spPr>
          <a:xfrm>
            <a:off x="3570264" y="6321776"/>
            <a:ext cx="178947" cy="1272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Rectangle 926">
            <a:hlinkClick r:id="rId4" action="ppaction://hlinksldjump" tooltip="Android 2: 15 @ +41.0%"/>
          </p:cNvPr>
          <p:cNvSpPr/>
          <p:nvPr/>
        </p:nvSpPr>
        <p:spPr>
          <a:xfrm>
            <a:off x="3329106" y="6449004"/>
            <a:ext cx="172371" cy="1005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4" action="ppaction://hlinksldjump" tooltip="Symbian: 10 @ +62.1%"/>
          </p:cNvPr>
          <p:cNvSpPr/>
          <p:nvPr/>
        </p:nvSpPr>
        <p:spPr>
          <a:xfrm>
            <a:off x="3501476" y="6449004"/>
            <a:ext cx="112253" cy="1005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9" name="Rectangle 928">
            <a:hlinkClick r:id="rId4" action="ppaction://hlinksldjump" tooltip="Black berry: 9 @ -11.3%"/>
          </p:cNvPr>
          <p:cNvSpPr/>
          <p:nvPr/>
        </p:nvSpPr>
        <p:spPr>
          <a:xfrm>
            <a:off x="3613729" y="6449004"/>
            <a:ext cx="135482" cy="73807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Rectangle 929">
            <a:hlinkClick r:id="rId4" action="ppaction://hlinksldjump" tooltip="Android 1: 2 @ +61.5%"/>
          </p:cNvPr>
          <p:cNvSpPr/>
          <p:nvPr/>
        </p:nvSpPr>
        <p:spPr>
          <a:xfrm>
            <a:off x="3613729" y="6522811"/>
            <a:ext cx="98910" cy="266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Rectangle 930">
            <a:hlinkClick r:id="rId4" action="ppaction://hlinksldjump" tooltip="Other: 1 @ +38.7%"/>
          </p:cNvPr>
          <p:cNvSpPr/>
          <p:nvPr/>
        </p:nvSpPr>
        <p:spPr>
          <a:xfrm>
            <a:off x="3712639" y="6522811"/>
            <a:ext cx="36572" cy="266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4" action="ppaction://hlinksldjump" tooltip="Entertainment: 21 @ +8.0%"/>
          </p:cNvPr>
          <p:cNvSpPr/>
          <p:nvPr/>
        </p:nvSpPr>
        <p:spPr>
          <a:xfrm>
            <a:off x="3004834" y="6141205"/>
            <a:ext cx="757077" cy="421003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33" name="Rectangle 932">
            <a:hlinkClick r:id="rId4" action="ppaction://hlinksldjump" tooltip="Android 3: 29 @ +13.4%"/>
          </p:cNvPr>
          <p:cNvSpPr/>
          <p:nvPr/>
        </p:nvSpPr>
        <p:spPr>
          <a:xfrm>
            <a:off x="3017534" y="6574908"/>
            <a:ext cx="243782" cy="130010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4" action="ppaction://hlinksldjump" tooltip="Android 4: 28 @ +7.9%"/>
          </p:cNvPr>
          <p:cNvSpPr/>
          <p:nvPr/>
        </p:nvSpPr>
        <p:spPr>
          <a:xfrm>
            <a:off x="3017534" y="6704917"/>
            <a:ext cx="243782" cy="127683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4" action="ppaction://hlinksldjump" tooltip="iOS 3: 22 @ +25.1%"/>
          </p:cNvPr>
          <p:cNvSpPr/>
          <p:nvPr/>
        </p:nvSpPr>
        <p:spPr>
          <a:xfrm>
            <a:off x="3261316" y="6574908"/>
            <a:ext cx="244591" cy="96975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4" action="ppaction://hlinksldjump" tooltip="iOS 4: 21 @ -27.7%"/>
          </p:cNvPr>
          <p:cNvSpPr/>
          <p:nvPr/>
        </p:nvSpPr>
        <p:spPr>
          <a:xfrm>
            <a:off x="3505907" y="6574908"/>
            <a:ext cx="243304" cy="96975"/>
          </a:xfrm>
          <a:prstGeom prst="rect">
            <a:avLst/>
          </a:prstGeom>
          <a:solidFill>
            <a:srgbClr val="FF1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4" action="ppaction://hlinksldjump" tooltip="Java ME: 18 @ -4.4%"/>
          </p:cNvPr>
          <p:cNvSpPr/>
          <p:nvPr/>
        </p:nvSpPr>
        <p:spPr>
          <a:xfrm>
            <a:off x="3261316" y="6671883"/>
            <a:ext cx="248517" cy="81754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4" action="ppaction://hlinksldjump" tooltip="iOS 5: 18 @ -14.2%"/>
          </p:cNvPr>
          <p:cNvSpPr/>
          <p:nvPr/>
        </p:nvSpPr>
        <p:spPr>
          <a:xfrm>
            <a:off x="3261316" y="6753637"/>
            <a:ext cx="248517" cy="78963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9" name="Rectangle 938">
            <a:hlinkClick r:id="rId4" action="ppaction://hlinksldjump" tooltip="Android 2: 11 @ +50.9%"/>
          </p:cNvPr>
          <p:cNvSpPr/>
          <p:nvPr/>
        </p:nvSpPr>
        <p:spPr>
          <a:xfrm>
            <a:off x="3509834" y="6671883"/>
            <a:ext cx="131302" cy="940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Rectangle 939">
            <a:hlinkClick r:id="rId4" action="ppaction://hlinksldjump" tooltip="Windows: 9 @ -6.7%"/>
          </p:cNvPr>
          <p:cNvSpPr/>
          <p:nvPr/>
        </p:nvSpPr>
        <p:spPr>
          <a:xfrm>
            <a:off x="3641136" y="6671883"/>
            <a:ext cx="108075" cy="94071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Rectangle 940">
            <a:hlinkClick r:id="rId4" action="ppaction://hlinksldjump" tooltip="Black berry: 8 @ +16.2%"/>
          </p:cNvPr>
          <p:cNvSpPr/>
          <p:nvPr/>
        </p:nvSpPr>
        <p:spPr>
          <a:xfrm>
            <a:off x="3509834" y="6765954"/>
            <a:ext cx="130437" cy="66646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>
            <a:hlinkClick r:id="rId4" action="ppaction://hlinksldjump" tooltip="Symbian: 5 @ +13.6%"/>
          </p:cNvPr>
          <p:cNvSpPr/>
          <p:nvPr/>
        </p:nvSpPr>
        <p:spPr>
          <a:xfrm>
            <a:off x="3640271" y="6765954"/>
            <a:ext cx="108940" cy="51022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4" action="ppaction://hlinksldjump" tooltip="Android 1: 1 @ -7.2%"/>
          </p:cNvPr>
          <p:cNvSpPr/>
          <p:nvPr/>
        </p:nvSpPr>
        <p:spPr>
          <a:xfrm>
            <a:off x="3640271" y="6816975"/>
            <a:ext cx="90885" cy="15625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4" action="ppaction://hlinksldjump" tooltip="Other: 0 @ -60.4%"/>
          </p:cNvPr>
          <p:cNvSpPr/>
          <p:nvPr/>
        </p:nvSpPr>
        <p:spPr>
          <a:xfrm>
            <a:off x="3731156" y="6816975"/>
            <a:ext cx="18055" cy="1562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4" action="ppaction://hlinksldjump" tooltip="Travel: 14 @ +1.2%"/>
          </p:cNvPr>
          <p:cNvSpPr/>
          <p:nvPr/>
        </p:nvSpPr>
        <p:spPr>
          <a:xfrm>
            <a:off x="3004834" y="6562208"/>
            <a:ext cx="757077" cy="283092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46" name="Rectangle 945">
            <a:hlinkClick r:id="rId4" action="ppaction://hlinksldjump" tooltip="iOS 4: 27 @ +19.8%"/>
          </p:cNvPr>
          <p:cNvSpPr/>
          <p:nvPr/>
        </p:nvSpPr>
        <p:spPr>
          <a:xfrm>
            <a:off x="3774611" y="6153905"/>
            <a:ext cx="223119" cy="131816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4" action="ppaction://hlinksldjump" tooltip="Android 3: 24 @ +12.9%"/>
          </p:cNvPr>
          <p:cNvSpPr/>
          <p:nvPr/>
        </p:nvSpPr>
        <p:spPr>
          <a:xfrm>
            <a:off x="3774611" y="6285721"/>
            <a:ext cx="223119" cy="119638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4" action="ppaction://hlinksldjump" tooltip="iOS 5: 24 @ +34.6%"/>
          </p:cNvPr>
          <p:cNvSpPr/>
          <p:nvPr/>
        </p:nvSpPr>
        <p:spPr>
          <a:xfrm>
            <a:off x="3997730" y="6153905"/>
            <a:ext cx="245492" cy="1064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4" action="ppaction://hlinksldjump" tooltip="Android 4: 20 @ -3.3%"/>
          </p:cNvPr>
          <p:cNvSpPr/>
          <p:nvPr/>
        </p:nvSpPr>
        <p:spPr>
          <a:xfrm>
            <a:off x="4243222" y="6153905"/>
            <a:ext cx="201559" cy="106433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0" name="Rectangle 949">
            <a:hlinkClick r:id="rId4" action="ppaction://hlinksldjump" tooltip="Java ME: 16 @ -11.3%"/>
          </p:cNvPr>
          <p:cNvSpPr/>
          <p:nvPr/>
        </p:nvSpPr>
        <p:spPr>
          <a:xfrm>
            <a:off x="3997730" y="6260338"/>
            <a:ext cx="219156" cy="79655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1" name="Rectangle 950">
            <a:hlinkClick r:id="rId4" action="ppaction://hlinksldjump" tooltip="iOS 3: 13 @ +3.0%"/>
          </p:cNvPr>
          <p:cNvSpPr/>
          <p:nvPr/>
        </p:nvSpPr>
        <p:spPr>
          <a:xfrm>
            <a:off x="3997730" y="6339993"/>
            <a:ext cx="219156" cy="65366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2" name="Rectangle 951">
            <a:hlinkClick r:id="rId4" action="ppaction://hlinksldjump" tooltip="Windows: 11 @ +25.3%"/>
          </p:cNvPr>
          <p:cNvSpPr/>
          <p:nvPr/>
        </p:nvSpPr>
        <p:spPr>
          <a:xfrm>
            <a:off x="4216886" y="6260338"/>
            <a:ext cx="122915" cy="94510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4" action="ppaction://hlinksldjump" tooltip="Android 2: 9 @ -10.7%"/>
          </p:cNvPr>
          <p:cNvSpPr/>
          <p:nvPr/>
        </p:nvSpPr>
        <p:spPr>
          <a:xfrm>
            <a:off x="4339801" y="6260338"/>
            <a:ext cx="104980" cy="94510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4" name="Rectangle 953">
            <a:hlinkClick r:id="rId4" action="ppaction://hlinksldjump" tooltip="Black berry: 6 @ -6.9%"/>
          </p:cNvPr>
          <p:cNvSpPr/>
          <p:nvPr/>
        </p:nvSpPr>
        <p:spPr>
          <a:xfrm>
            <a:off x="4216886" y="6354849"/>
            <a:ext cx="127057" cy="5051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5" name="Rectangle 954">
            <a:hlinkClick r:id="rId4" action="ppaction://hlinksldjump" tooltip="Symbian: 3 @ -2.7%"/>
          </p:cNvPr>
          <p:cNvSpPr/>
          <p:nvPr/>
        </p:nvSpPr>
        <p:spPr>
          <a:xfrm>
            <a:off x="4343943" y="6354849"/>
            <a:ext cx="73549" cy="47980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4" action="ppaction://hlinksldjump" tooltip="Android 1: 1 @ +42.3%"/>
          </p:cNvPr>
          <p:cNvSpPr/>
          <p:nvPr/>
        </p:nvSpPr>
        <p:spPr>
          <a:xfrm>
            <a:off x="4417492" y="6354849"/>
            <a:ext cx="27289" cy="479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4" action="ppaction://hlinksldjump" tooltip="Other: 0 @ -29.9%"/>
          </p:cNvPr>
          <p:cNvSpPr/>
          <p:nvPr/>
        </p:nvSpPr>
        <p:spPr>
          <a:xfrm>
            <a:off x="4343943" y="6402829"/>
            <a:ext cx="100838" cy="2530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4" action="ppaction://hlinksldjump" tooltip="Family: 13 @ +8.3%"/>
          </p:cNvPr>
          <p:cNvSpPr/>
          <p:nvPr/>
        </p:nvSpPr>
        <p:spPr>
          <a:xfrm>
            <a:off x="3761911" y="6141205"/>
            <a:ext cx="695570" cy="276854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9" name="Rectangle 958">
            <a:hlinkClick r:id="rId4" action="ppaction://hlinksldjump" tooltip="iOS 5: 20 @ +13.9%"/>
          </p:cNvPr>
          <p:cNvSpPr/>
          <p:nvPr/>
        </p:nvSpPr>
        <p:spPr>
          <a:xfrm>
            <a:off x="4470181" y="6153905"/>
            <a:ext cx="242479" cy="87422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4" action="ppaction://hlinksldjump" tooltip="Android 3: 19 @ +16.7%"/>
          </p:cNvPr>
          <p:cNvSpPr/>
          <p:nvPr/>
        </p:nvSpPr>
        <p:spPr>
          <a:xfrm>
            <a:off x="4470181" y="6241327"/>
            <a:ext cx="242479" cy="84820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4" action="ppaction://hlinksldjump" tooltip="Android 4: 18 @ +19.4%"/>
          </p:cNvPr>
          <p:cNvSpPr/>
          <p:nvPr/>
        </p:nvSpPr>
        <p:spPr>
          <a:xfrm>
            <a:off x="4470181" y="6326147"/>
            <a:ext cx="242479" cy="79212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4" action="ppaction://hlinksldjump" tooltip="iOS 4: 17 @ -19.9%"/>
          </p:cNvPr>
          <p:cNvSpPr/>
          <p:nvPr/>
        </p:nvSpPr>
        <p:spPr>
          <a:xfrm>
            <a:off x="4712660" y="6153905"/>
            <a:ext cx="153028" cy="120969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3" name="Rectangle 962">
            <a:hlinkClick r:id="rId4" action="ppaction://hlinksldjump" tooltip="Java ME: 14 @ +44.0%"/>
          </p:cNvPr>
          <p:cNvSpPr/>
          <p:nvPr/>
        </p:nvSpPr>
        <p:spPr>
          <a:xfrm>
            <a:off x="4865688" y="6153905"/>
            <a:ext cx="122586" cy="1209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4" name="Rectangle 963">
            <a:hlinkClick r:id="rId4" action="ppaction://hlinksldjump" tooltip="iOS 3: 10 @ -16.1%"/>
          </p:cNvPr>
          <p:cNvSpPr/>
          <p:nvPr/>
        </p:nvSpPr>
        <p:spPr>
          <a:xfrm>
            <a:off x="4712660" y="6274874"/>
            <a:ext cx="154591" cy="72236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5" name="Rectangle 964">
            <a:hlinkClick r:id="rId4" action="ppaction://hlinksldjump" tooltip="Android 2: 8 @ +48.9%"/>
          </p:cNvPr>
          <p:cNvSpPr/>
          <p:nvPr/>
        </p:nvSpPr>
        <p:spPr>
          <a:xfrm>
            <a:off x="4712660" y="6347110"/>
            <a:ext cx="154591" cy="582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6" name="Rectangle 965">
            <a:hlinkClick r:id="rId4" action="ppaction://hlinksldjump" tooltip="Windows: 6 @ -17.9%"/>
          </p:cNvPr>
          <p:cNvSpPr/>
          <p:nvPr/>
        </p:nvSpPr>
        <p:spPr>
          <a:xfrm>
            <a:off x="4867251" y="6274874"/>
            <a:ext cx="121023" cy="54879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7" name="Rectangle 966">
            <a:hlinkClick r:id="rId4" action="ppaction://hlinksldjump" tooltip="Black berry: 4 @ -12.1%"/>
          </p:cNvPr>
          <p:cNvSpPr/>
          <p:nvPr/>
        </p:nvSpPr>
        <p:spPr>
          <a:xfrm>
            <a:off x="4867251" y="6329753"/>
            <a:ext cx="121023" cy="36476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8" name="Rectangle 967">
            <a:hlinkClick r:id="rId4" action="ppaction://hlinksldjump" tooltip="Symbian: 4 @ +17.5%"/>
          </p:cNvPr>
          <p:cNvSpPr/>
          <p:nvPr/>
        </p:nvSpPr>
        <p:spPr>
          <a:xfrm>
            <a:off x="4867251" y="6366230"/>
            <a:ext cx="103558" cy="39129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9" name="Rectangle 968">
            <a:hlinkClick r:id="rId4" action="ppaction://hlinksldjump" tooltip="Android 1: 1 @ -38.0%"/>
          </p:cNvPr>
          <p:cNvSpPr/>
          <p:nvPr/>
        </p:nvSpPr>
        <p:spPr>
          <a:xfrm>
            <a:off x="4970809" y="6366230"/>
            <a:ext cx="17466" cy="312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0" name="Rectangle 969">
            <a:hlinkClick r:id="rId4" action="ppaction://hlinksldjump" tooltip="Other: 0 @ -55.2%"/>
          </p:cNvPr>
          <p:cNvSpPr/>
          <p:nvPr/>
        </p:nvSpPr>
        <p:spPr>
          <a:xfrm>
            <a:off x="4970809" y="6397435"/>
            <a:ext cx="17466" cy="792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1" name="Rectangle 970">
            <a:hlinkClick r:id="rId4" action="ppaction://hlinksldjump" tooltip="Weather: 10 @ +6.1%"/>
          </p:cNvPr>
          <p:cNvSpPr/>
          <p:nvPr/>
        </p:nvSpPr>
        <p:spPr>
          <a:xfrm>
            <a:off x="4457481" y="6141205"/>
            <a:ext cx="543493" cy="276854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72" name="Rectangle 971">
            <a:hlinkClick r:id="rId4" action="ppaction://hlinksldjump" tooltip="Android 3: 17 @ +13.5%"/>
          </p:cNvPr>
          <p:cNvSpPr/>
          <p:nvPr/>
        </p:nvSpPr>
        <p:spPr>
          <a:xfrm>
            <a:off x="3774611" y="6430759"/>
            <a:ext cx="176786" cy="98627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4" action="ppaction://hlinksldjump" tooltip="iOS 5: 16 @ +37.3%"/>
          </p:cNvPr>
          <p:cNvSpPr/>
          <p:nvPr/>
        </p:nvSpPr>
        <p:spPr>
          <a:xfrm>
            <a:off x="3774611" y="6529385"/>
            <a:ext cx="176786" cy="977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4" action="ppaction://hlinksldjump" tooltip="Java ME: 11 @ +7.7%"/>
          </p:cNvPr>
          <p:cNvSpPr/>
          <p:nvPr/>
        </p:nvSpPr>
        <p:spPr>
          <a:xfrm>
            <a:off x="3951398" y="6430759"/>
            <a:ext cx="167252" cy="71534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4" action="ppaction://hlinksldjump" tooltip="Android 4: 10 @ +8.0%"/>
          </p:cNvPr>
          <p:cNvSpPr/>
          <p:nvPr/>
        </p:nvSpPr>
        <p:spPr>
          <a:xfrm>
            <a:off x="4118650" y="6430759"/>
            <a:ext cx="151722" cy="71534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>
            <a:hlinkClick r:id="rId4" action="ppaction://hlinksldjump" tooltip="iOS 3: 10 @ -3.8%"/>
          </p:cNvPr>
          <p:cNvSpPr/>
          <p:nvPr/>
        </p:nvSpPr>
        <p:spPr>
          <a:xfrm>
            <a:off x="3951398" y="6502293"/>
            <a:ext cx="160197" cy="65570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7" name="Rectangle 976">
            <a:hlinkClick r:id="rId4" action="ppaction://hlinksldjump" tooltip="iOS 4: 9 @ -24.4%"/>
          </p:cNvPr>
          <p:cNvSpPr/>
          <p:nvPr/>
        </p:nvSpPr>
        <p:spPr>
          <a:xfrm>
            <a:off x="3951398" y="6567863"/>
            <a:ext cx="160197" cy="59314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Rectangle 977">
            <a:hlinkClick r:id="rId4" action="ppaction://hlinksldjump" tooltip="Windows: 6 @ +20.0%"/>
          </p:cNvPr>
          <p:cNvSpPr/>
          <p:nvPr/>
        </p:nvSpPr>
        <p:spPr>
          <a:xfrm>
            <a:off x="4111595" y="6502293"/>
            <a:ext cx="89759" cy="72262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9" name="Rectangle 978">
            <a:hlinkClick r:id="rId4" action="ppaction://hlinksldjump" tooltip="Android 2: 5 @ -12.4%"/>
          </p:cNvPr>
          <p:cNvSpPr/>
          <p:nvPr/>
        </p:nvSpPr>
        <p:spPr>
          <a:xfrm>
            <a:off x="4201354" y="6502293"/>
            <a:ext cx="69018" cy="72262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0" name="Rectangle 979">
            <a:hlinkClick r:id="rId4" action="ppaction://hlinksldjump" tooltip="Black berry: 4 @ +11.2%"/>
          </p:cNvPr>
          <p:cNvSpPr/>
          <p:nvPr/>
        </p:nvSpPr>
        <p:spPr>
          <a:xfrm>
            <a:off x="4111595" y="6574555"/>
            <a:ext cx="89783" cy="52622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1" name="Rectangle 980">
            <a:hlinkClick r:id="rId4" action="ppaction://hlinksldjump" tooltip="Symbian: 2 @ +30.9%"/>
          </p:cNvPr>
          <p:cNvSpPr/>
          <p:nvPr/>
        </p:nvSpPr>
        <p:spPr>
          <a:xfrm>
            <a:off x="4201378" y="6574555"/>
            <a:ext cx="68994" cy="350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2" name="Rectangle 981">
            <a:hlinkClick r:id="rId4" action="ppaction://hlinksldjump" tooltip="Android 1: 1 @ +100.5%"/>
          </p:cNvPr>
          <p:cNvSpPr/>
          <p:nvPr/>
        </p:nvSpPr>
        <p:spPr>
          <a:xfrm>
            <a:off x="4201378" y="6609592"/>
            <a:ext cx="57882" cy="175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3" name="Rectangle 982">
            <a:hlinkClick r:id="rId4" action="ppaction://hlinksldjump" tooltip="Other: 0 @ +3.8%"/>
          </p:cNvPr>
          <p:cNvSpPr/>
          <p:nvPr/>
        </p:nvSpPr>
        <p:spPr>
          <a:xfrm>
            <a:off x="4259260" y="6609592"/>
            <a:ext cx="11112" cy="17585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Rectangle 983">
            <a:hlinkClick r:id="rId4" action="ppaction://hlinksldjump" tooltip="Social: 8 @ +7.6%"/>
          </p:cNvPr>
          <p:cNvSpPr/>
          <p:nvPr/>
        </p:nvSpPr>
        <p:spPr>
          <a:xfrm>
            <a:off x="3761911" y="6418059"/>
            <a:ext cx="521161" cy="221818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85" name="Rectangle 984">
            <a:hlinkClick r:id="rId4" action="ppaction://hlinksldjump" tooltip="Android 4: 17 @ +45.5%"/>
          </p:cNvPr>
          <p:cNvSpPr/>
          <p:nvPr/>
        </p:nvSpPr>
        <p:spPr>
          <a:xfrm>
            <a:off x="3774611" y="6652577"/>
            <a:ext cx="178534" cy="990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4" action="ppaction://hlinksldjump" tooltip="iOS 4: 14 @ +17.7%"/>
          </p:cNvPr>
          <p:cNvSpPr/>
          <p:nvPr/>
        </p:nvSpPr>
        <p:spPr>
          <a:xfrm>
            <a:off x="3774611" y="6751577"/>
            <a:ext cx="178534" cy="81023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4" action="ppaction://hlinksldjump" tooltip="iOS 5: 13 @ +7.4%"/>
          </p:cNvPr>
          <p:cNvSpPr/>
          <p:nvPr/>
        </p:nvSpPr>
        <p:spPr>
          <a:xfrm>
            <a:off x="3953145" y="6652577"/>
            <a:ext cx="164043" cy="81581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4" action="ppaction://hlinksldjump" tooltip="Android 3: 12 @ +5.4%"/>
          </p:cNvPr>
          <p:cNvSpPr/>
          <p:nvPr/>
        </p:nvSpPr>
        <p:spPr>
          <a:xfrm>
            <a:off x="4117189" y="6652577"/>
            <a:ext cx="153183" cy="81581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9" name="Rectangle 988">
            <a:hlinkClick r:id="rId4" action="ppaction://hlinksldjump" tooltip="iOS 3: 9 @ +0.3%"/>
          </p:cNvPr>
          <p:cNvSpPr/>
          <p:nvPr/>
        </p:nvSpPr>
        <p:spPr>
          <a:xfrm>
            <a:off x="3953145" y="6734158"/>
            <a:ext cx="162661" cy="57748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0" name="Rectangle 989">
            <a:hlinkClick r:id="rId4" action="ppaction://hlinksldjump" tooltip="Java ME: 6 @ -25.4%"/>
          </p:cNvPr>
          <p:cNvSpPr/>
          <p:nvPr/>
        </p:nvSpPr>
        <p:spPr>
          <a:xfrm>
            <a:off x="3953145" y="6791906"/>
            <a:ext cx="162661" cy="40694"/>
          </a:xfrm>
          <a:prstGeom prst="rect">
            <a:avLst/>
          </a:prstGeom>
          <a:solidFill>
            <a:srgbClr val="FF2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1" name="Rectangle 990">
            <a:hlinkClick r:id="rId4" action="ppaction://hlinksldjump" tooltip="Windows: 5 @ +14.7%"/>
          </p:cNvPr>
          <p:cNvSpPr/>
          <p:nvPr/>
        </p:nvSpPr>
        <p:spPr>
          <a:xfrm>
            <a:off x="4115806" y="6734158"/>
            <a:ext cx="82057" cy="63413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2" name="Rectangle 991">
            <a:hlinkClick r:id="rId4" action="ppaction://hlinksldjump" tooltip="Android 2: 4 @ +13.2%"/>
          </p:cNvPr>
          <p:cNvSpPr/>
          <p:nvPr/>
        </p:nvSpPr>
        <p:spPr>
          <a:xfrm>
            <a:off x="4197863" y="6734158"/>
            <a:ext cx="72509" cy="63413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3" name="Rectangle 992">
            <a:hlinkClick r:id="rId4" action="ppaction://hlinksldjump" tooltip="Symbian: 3 @ +66.6%"/>
          </p:cNvPr>
          <p:cNvSpPr/>
          <p:nvPr/>
        </p:nvSpPr>
        <p:spPr>
          <a:xfrm>
            <a:off x="4115806" y="6797571"/>
            <a:ext cx="94004" cy="350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4" action="ppaction://hlinksldjump" tooltip="Black berry: 2 @ -37.8%"/>
          </p:cNvPr>
          <p:cNvSpPr/>
          <p:nvPr/>
        </p:nvSpPr>
        <p:spPr>
          <a:xfrm>
            <a:off x="4209810" y="6797571"/>
            <a:ext cx="60562" cy="281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5" name="Rectangle 994">
            <a:hlinkClick r:id="rId4" action="ppaction://hlinksldjump" tooltip="Android 1: 0 @ -42.8%"/>
          </p:cNvPr>
          <p:cNvSpPr/>
          <p:nvPr/>
        </p:nvSpPr>
        <p:spPr>
          <a:xfrm>
            <a:off x="4209810" y="6825676"/>
            <a:ext cx="43136" cy="692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6" name="Rectangle 995">
            <a:hlinkClick r:id="rId4" action="ppaction://hlinksldjump" tooltip="Other: 0 @ +17.3%"/>
          </p:cNvPr>
          <p:cNvSpPr/>
          <p:nvPr/>
        </p:nvSpPr>
        <p:spPr>
          <a:xfrm>
            <a:off x="4252946" y="6825676"/>
            <a:ext cx="17426" cy="6924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7" name="Rectangle 996">
            <a:hlinkClick r:id="rId4" action="ppaction://hlinksldjump" tooltip="Lifestyle: 7 @ +10.3%"/>
          </p:cNvPr>
          <p:cNvSpPr/>
          <p:nvPr/>
        </p:nvSpPr>
        <p:spPr>
          <a:xfrm>
            <a:off x="3761911" y="6639877"/>
            <a:ext cx="521161" cy="205423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98" name="Rectangle 997">
            <a:hlinkClick r:id="rId4" action="ppaction://hlinksldjump" tooltip="Android 4: 13 @ +14.1%"/>
          </p:cNvPr>
          <p:cNvSpPr/>
          <p:nvPr/>
        </p:nvSpPr>
        <p:spPr>
          <a:xfrm>
            <a:off x="4295772" y="6430759"/>
            <a:ext cx="143508" cy="93688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4" action="ppaction://hlinksldjump" tooltip="iOS 4: 13 @ +45.9%"/>
          </p:cNvPr>
          <p:cNvSpPr/>
          <p:nvPr/>
        </p:nvSpPr>
        <p:spPr>
          <a:xfrm>
            <a:off x="4295772" y="6524447"/>
            <a:ext cx="143508" cy="920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4" action="ppaction://hlinksldjump" tooltip="Android 3: 9 @ -7.4%"/>
          </p:cNvPr>
          <p:cNvSpPr/>
          <p:nvPr/>
        </p:nvSpPr>
        <p:spPr>
          <a:xfrm>
            <a:off x="4439280" y="6430759"/>
            <a:ext cx="136977" cy="7126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4" action="ppaction://hlinksldjump" tooltip="iOS 5: 8 @ -3.7%"/>
          </p:cNvPr>
          <p:cNvSpPr/>
          <p:nvPr/>
        </p:nvSpPr>
        <p:spPr>
          <a:xfrm>
            <a:off x="4576257" y="6430759"/>
            <a:ext cx="113046" cy="71266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2" name="Rectangle 1001">
            <a:hlinkClick r:id="rId4" action="ppaction://hlinksldjump" tooltip="Java ME: 7 @ +35.6%"/>
          </p:cNvPr>
          <p:cNvSpPr/>
          <p:nvPr/>
        </p:nvSpPr>
        <p:spPr>
          <a:xfrm>
            <a:off x="4439280" y="6502025"/>
            <a:ext cx="125576" cy="599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Rectangle 1002">
            <a:hlinkClick r:id="rId4" action="ppaction://hlinksldjump" tooltip="iOS 3: 7 @ +14.5%"/>
          </p:cNvPr>
          <p:cNvSpPr/>
          <p:nvPr/>
        </p:nvSpPr>
        <p:spPr>
          <a:xfrm>
            <a:off x="4439280" y="6561999"/>
            <a:ext cx="125576" cy="54497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4" name="Rectangle 1003">
            <a:hlinkClick r:id="rId4" action="ppaction://hlinksldjump" tooltip="Windows: 5 @ +49.9%"/>
          </p:cNvPr>
          <p:cNvSpPr/>
          <p:nvPr/>
        </p:nvSpPr>
        <p:spPr>
          <a:xfrm>
            <a:off x="4564856" y="6502025"/>
            <a:ext cx="124447" cy="445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5" name="Rectangle 1004">
            <a:hlinkClick r:id="rId4" action="ppaction://hlinksldjump" tooltip="Black berry: 3 @ +34.8%"/>
          </p:cNvPr>
          <p:cNvSpPr/>
          <p:nvPr/>
        </p:nvSpPr>
        <p:spPr>
          <a:xfrm>
            <a:off x="4564856" y="6546612"/>
            <a:ext cx="63774" cy="550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4" action="ppaction://hlinksldjump" tooltip="Android 2: 3 @ -4.3%"/>
          </p:cNvPr>
          <p:cNvSpPr/>
          <p:nvPr/>
        </p:nvSpPr>
        <p:spPr>
          <a:xfrm>
            <a:off x="4628630" y="6546612"/>
            <a:ext cx="60673" cy="55016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4" action="ppaction://hlinksldjump" tooltip="Symbian: 1 @ -17.2%"/>
          </p:cNvPr>
          <p:cNvSpPr/>
          <p:nvPr/>
        </p:nvSpPr>
        <p:spPr>
          <a:xfrm>
            <a:off x="4564856" y="6601628"/>
            <a:ext cx="98142" cy="14867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8" name="Rectangle 1007">
            <a:hlinkClick r:id="rId4" action="ppaction://hlinksldjump" tooltip="Android 1: 0 @ -12.5%"/>
          </p:cNvPr>
          <p:cNvSpPr/>
          <p:nvPr/>
        </p:nvSpPr>
        <p:spPr>
          <a:xfrm>
            <a:off x="4662998" y="6601628"/>
            <a:ext cx="26305" cy="9003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4" action="ppaction://hlinksldjump" tooltip="Other: 0 @ +1.5%"/>
          </p:cNvPr>
          <p:cNvSpPr/>
          <p:nvPr/>
        </p:nvSpPr>
        <p:spPr>
          <a:xfrm>
            <a:off x="4662998" y="6610631"/>
            <a:ext cx="26305" cy="5865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4" action="ppaction://hlinksldjump" tooltip="Sports: 6 @ +15.5%"/>
          </p:cNvPr>
          <p:cNvSpPr/>
          <p:nvPr/>
        </p:nvSpPr>
        <p:spPr>
          <a:xfrm>
            <a:off x="4283072" y="6418059"/>
            <a:ext cx="418931" cy="211136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11" name="Rectangle 1010">
            <a:hlinkClick r:id="rId4" action="ppaction://hlinksldjump" tooltip="Android 3: 11 @ +78.5%"/>
          </p:cNvPr>
          <p:cNvSpPr/>
          <p:nvPr/>
        </p:nvSpPr>
        <p:spPr>
          <a:xfrm>
            <a:off x="4714703" y="6430759"/>
            <a:ext cx="153946" cy="708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4" action="ppaction://hlinksldjump" tooltip="Android 4: 8 @ +25.4%"/>
          </p:cNvPr>
          <p:cNvSpPr/>
          <p:nvPr/>
        </p:nvSpPr>
        <p:spPr>
          <a:xfrm>
            <a:off x="4868650" y="6430759"/>
            <a:ext cx="119625" cy="70867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4" action="ppaction://hlinksldjump" tooltip="iOS 5: 7 @ +11.6%"/>
          </p:cNvPr>
          <p:cNvSpPr/>
          <p:nvPr/>
        </p:nvSpPr>
        <p:spPr>
          <a:xfrm>
            <a:off x="4714703" y="6501626"/>
            <a:ext cx="113225" cy="65681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4" action="ppaction://hlinksldjump" tooltip="iOS 3: 6 @ +30.9%"/>
          </p:cNvPr>
          <p:cNvSpPr/>
          <p:nvPr/>
        </p:nvSpPr>
        <p:spPr>
          <a:xfrm>
            <a:off x="4714703" y="6567308"/>
            <a:ext cx="113225" cy="49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Rectangle 1014">
            <a:hlinkClick r:id="rId4" action="ppaction://hlinksldjump" tooltip="iOS 4: 5 @ -36.8%"/>
          </p:cNvPr>
          <p:cNvSpPr/>
          <p:nvPr/>
        </p:nvSpPr>
        <p:spPr>
          <a:xfrm>
            <a:off x="4827929" y="6501626"/>
            <a:ext cx="80841" cy="5845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6" name="Rectangle 1015">
            <a:hlinkClick r:id="rId4" action="ppaction://hlinksldjump" tooltip="Java ME: 5 @ +7.4%"/>
          </p:cNvPr>
          <p:cNvSpPr/>
          <p:nvPr/>
        </p:nvSpPr>
        <p:spPr>
          <a:xfrm>
            <a:off x="4908770" y="6501626"/>
            <a:ext cx="79504" cy="58456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7" name="Rectangle 1016">
            <a:hlinkClick r:id="rId4" action="ppaction://hlinksldjump" tooltip="Android 2: 2 @ +2.0%"/>
          </p:cNvPr>
          <p:cNvSpPr/>
          <p:nvPr/>
        </p:nvSpPr>
        <p:spPr>
          <a:xfrm>
            <a:off x="4827929" y="6560082"/>
            <a:ext cx="84622" cy="2873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8" name="Rectangle 1017">
            <a:hlinkClick r:id="rId4" action="ppaction://hlinksldjump" tooltip="Windows: 2 @ -9.2%"/>
          </p:cNvPr>
          <p:cNvSpPr/>
          <p:nvPr/>
        </p:nvSpPr>
        <p:spPr>
          <a:xfrm>
            <a:off x="4827929" y="6588820"/>
            <a:ext cx="84622" cy="27676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4" action="ppaction://hlinksldjump" tooltip="Symbian: 2 @ +57.2%"/>
          </p:cNvPr>
          <p:cNvSpPr/>
          <p:nvPr/>
        </p:nvSpPr>
        <p:spPr>
          <a:xfrm>
            <a:off x="4912551" y="6560082"/>
            <a:ext cx="75724" cy="243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4" action="ppaction://hlinksldjump" tooltip="Black berry: 1 @ -29.4%"/>
          </p:cNvPr>
          <p:cNvSpPr/>
          <p:nvPr/>
        </p:nvSpPr>
        <p:spPr>
          <a:xfrm>
            <a:off x="4912551" y="6584459"/>
            <a:ext cx="60524" cy="22573"/>
          </a:xfrm>
          <a:prstGeom prst="rect">
            <a:avLst/>
          </a:prstGeom>
          <a:solidFill>
            <a:srgbClr val="FF0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1" name="Rectangle 1020">
            <a:hlinkClick r:id="rId4" action="ppaction://hlinksldjump" tooltip="Other: 1 @ +332.7%"/>
          </p:cNvPr>
          <p:cNvSpPr/>
          <p:nvPr/>
        </p:nvSpPr>
        <p:spPr>
          <a:xfrm>
            <a:off x="4912551" y="6607032"/>
            <a:ext cx="60524" cy="94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4" action="ppaction://hlinksldjump" tooltip="Android 1: 0 @ +325.7%"/>
          </p:cNvPr>
          <p:cNvSpPr/>
          <p:nvPr/>
        </p:nvSpPr>
        <p:spPr>
          <a:xfrm>
            <a:off x="4973075" y="6584459"/>
            <a:ext cx="15200" cy="320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4" action="ppaction://hlinksldjump" tooltip="Politics: 4 @ +15.7%"/>
          </p:cNvPr>
          <p:cNvSpPr/>
          <p:nvPr/>
        </p:nvSpPr>
        <p:spPr>
          <a:xfrm>
            <a:off x="4702003" y="6418059"/>
            <a:ext cx="298971" cy="211136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4" action="ppaction://hlinksldjump" tooltip="Android 4: 6 @ +22.6%"/>
          </p:cNvPr>
          <p:cNvSpPr/>
          <p:nvPr/>
        </p:nvSpPr>
        <p:spPr>
          <a:xfrm>
            <a:off x="4295772" y="6641895"/>
            <a:ext cx="106439" cy="59402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4" action="ppaction://hlinksldjump" tooltip="iOS 4: 6 @ +32.9%"/>
          </p:cNvPr>
          <p:cNvSpPr/>
          <p:nvPr/>
        </p:nvSpPr>
        <p:spPr>
          <a:xfrm>
            <a:off x="4402211" y="6641895"/>
            <a:ext cx="102932" cy="594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4" action="ppaction://hlinksldjump" tooltip="iOS 5: 5 @ -14.1%"/>
          </p:cNvPr>
          <p:cNvSpPr/>
          <p:nvPr/>
        </p:nvSpPr>
        <p:spPr>
          <a:xfrm>
            <a:off x="4295772" y="6701297"/>
            <a:ext cx="105455" cy="46541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Rectangle 1026">
            <a:hlinkClick r:id="rId4" action="ppaction://hlinksldjump" tooltip="iOS 3: 5 @ +51.9%"/>
          </p:cNvPr>
          <p:cNvSpPr/>
          <p:nvPr/>
        </p:nvSpPr>
        <p:spPr>
          <a:xfrm>
            <a:off x="4401227" y="6701297"/>
            <a:ext cx="103916" cy="465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Rectangle 1027">
            <a:hlinkClick r:id="rId4" action="ppaction://hlinksldjump" tooltip="Android 3: 5 @ -19.0%"/>
          </p:cNvPr>
          <p:cNvSpPr/>
          <p:nvPr/>
        </p:nvSpPr>
        <p:spPr>
          <a:xfrm>
            <a:off x="4295772" y="6747838"/>
            <a:ext cx="104483" cy="43932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9" name="Rectangle 1028">
            <a:hlinkClick r:id="rId4" action="ppaction://hlinksldjump" tooltip="Java ME: 4 @ +59.8%"/>
          </p:cNvPr>
          <p:cNvSpPr/>
          <p:nvPr/>
        </p:nvSpPr>
        <p:spPr>
          <a:xfrm>
            <a:off x="4295772" y="6791769"/>
            <a:ext cx="104483" cy="408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4" action="ppaction://hlinksldjump" tooltip="Windows: 4 @ +72.2%"/>
          </p:cNvPr>
          <p:cNvSpPr/>
          <p:nvPr/>
        </p:nvSpPr>
        <p:spPr>
          <a:xfrm>
            <a:off x="4400255" y="6747838"/>
            <a:ext cx="104888" cy="331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Rectangle 1030">
            <a:hlinkClick r:id="rId4" action="ppaction://hlinksldjump" tooltip="Android 2: 3 @ +92.7%"/>
          </p:cNvPr>
          <p:cNvSpPr/>
          <p:nvPr/>
        </p:nvSpPr>
        <p:spPr>
          <a:xfrm>
            <a:off x="4400255" y="6780965"/>
            <a:ext cx="80403" cy="370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4" action="ppaction://hlinksldjump" tooltip="Black berry: 1 @ +2.6%"/>
          </p:cNvPr>
          <p:cNvSpPr/>
          <p:nvPr/>
        </p:nvSpPr>
        <p:spPr>
          <a:xfrm>
            <a:off x="4400255" y="6817978"/>
            <a:ext cx="80403" cy="14622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4" action="ppaction://hlinksldjump" tooltip="Symbian: 1 @ +3.1%"/>
          </p:cNvPr>
          <p:cNvSpPr/>
          <p:nvPr/>
        </p:nvSpPr>
        <p:spPr>
          <a:xfrm>
            <a:off x="4480658" y="6780965"/>
            <a:ext cx="24484" cy="30743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Rectangle 1033">
            <a:hlinkClick r:id="rId4" action="ppaction://hlinksldjump" tooltip="Other: 0 @ +10.8%"/>
          </p:cNvPr>
          <p:cNvSpPr/>
          <p:nvPr/>
        </p:nvSpPr>
        <p:spPr>
          <a:xfrm>
            <a:off x="4480658" y="6811708"/>
            <a:ext cx="24484" cy="1178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4" action="ppaction://hlinksldjump" tooltip="Android 1: 0 @ +33.3%"/>
          </p:cNvPr>
          <p:cNvSpPr/>
          <p:nvPr/>
        </p:nvSpPr>
        <p:spPr>
          <a:xfrm>
            <a:off x="4480658" y="6823497"/>
            <a:ext cx="24484" cy="91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4" action="ppaction://hlinksldjump" tooltip="Health: 3 @ +21.5%"/>
          </p:cNvPr>
          <p:cNvSpPr/>
          <p:nvPr/>
        </p:nvSpPr>
        <p:spPr>
          <a:xfrm>
            <a:off x="4283072" y="6629195"/>
            <a:ext cx="234771" cy="216105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4" action="ppaction://hlinksldjump" tooltip="iOS 4: 6 @ +20.0%"/>
          </p:cNvPr>
          <p:cNvSpPr/>
          <p:nvPr/>
        </p:nvSpPr>
        <p:spPr>
          <a:xfrm>
            <a:off x="4530543" y="6641895"/>
            <a:ext cx="113407" cy="5197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4" action="ppaction://hlinksldjump" tooltip="Android 4: 6 @ -5.9%"/>
          </p:cNvPr>
          <p:cNvSpPr/>
          <p:nvPr/>
        </p:nvSpPr>
        <p:spPr>
          <a:xfrm>
            <a:off x="4530543" y="6693874"/>
            <a:ext cx="113407" cy="44895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4" action="ppaction://hlinksldjump" tooltip="Android 3: 5 @ +4.4%"/>
          </p:cNvPr>
          <p:cNvSpPr/>
          <p:nvPr/>
        </p:nvSpPr>
        <p:spPr>
          <a:xfrm>
            <a:off x="4643950" y="6641895"/>
            <a:ext cx="89658" cy="49252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4" action="ppaction://hlinksldjump" tooltip="Java ME: 5 @ +15.7%"/>
          </p:cNvPr>
          <p:cNvSpPr/>
          <p:nvPr/>
        </p:nvSpPr>
        <p:spPr>
          <a:xfrm>
            <a:off x="4643950" y="6691147"/>
            <a:ext cx="89658" cy="47621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1" name="Rectangle 1040">
            <a:hlinkClick r:id="rId4" action="ppaction://hlinksldjump" tooltip="iOS 5: 4 @ -18.2%"/>
          </p:cNvPr>
          <p:cNvSpPr/>
          <p:nvPr/>
        </p:nvSpPr>
        <p:spPr>
          <a:xfrm>
            <a:off x="4733608" y="6641895"/>
            <a:ext cx="77596" cy="51982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2" name="Rectangle 1041">
            <a:hlinkClick r:id="rId4" action="ppaction://hlinksldjump" tooltip="iOS 3: 4 @ -21.2%"/>
          </p:cNvPr>
          <p:cNvSpPr/>
          <p:nvPr/>
        </p:nvSpPr>
        <p:spPr>
          <a:xfrm>
            <a:off x="4811204" y="6641895"/>
            <a:ext cx="62721" cy="51982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3" name="Rectangle 1042">
            <a:hlinkClick r:id="rId4" action="ppaction://hlinksldjump" tooltip="Windows: 2 @ +15.0%"/>
          </p:cNvPr>
          <p:cNvSpPr/>
          <p:nvPr/>
        </p:nvSpPr>
        <p:spPr>
          <a:xfrm>
            <a:off x="4733608" y="6693877"/>
            <a:ext cx="78306" cy="22484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4" action="ppaction://hlinksldjump" tooltip="Android 2: 2 @ -8.2%"/>
          </p:cNvPr>
          <p:cNvSpPr/>
          <p:nvPr/>
        </p:nvSpPr>
        <p:spPr>
          <a:xfrm>
            <a:off x="4733608" y="6716361"/>
            <a:ext cx="78306" cy="22407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4" action="ppaction://hlinksldjump" tooltip="Black berry: 2 @ +13.2%"/>
          </p:cNvPr>
          <p:cNvSpPr/>
          <p:nvPr/>
        </p:nvSpPr>
        <p:spPr>
          <a:xfrm>
            <a:off x="4811914" y="6693877"/>
            <a:ext cx="62011" cy="25428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4" action="ppaction://hlinksldjump" tooltip="Symbian: 1 @ +44.7%"/>
          </p:cNvPr>
          <p:cNvSpPr/>
          <p:nvPr/>
        </p:nvSpPr>
        <p:spPr>
          <a:xfrm>
            <a:off x="4811914" y="6719305"/>
            <a:ext cx="52360" cy="194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7" name="Rectangle 1046">
            <a:hlinkClick r:id="rId4" action="ppaction://hlinksldjump" tooltip="Android 1: 0 @ +71.4%"/>
          </p:cNvPr>
          <p:cNvSpPr/>
          <p:nvPr/>
        </p:nvSpPr>
        <p:spPr>
          <a:xfrm>
            <a:off x="4864274" y="6719305"/>
            <a:ext cx="9650" cy="132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4" action="ppaction://hlinksldjump" tooltip="Other: 0 @ +24.1%"/>
          </p:cNvPr>
          <p:cNvSpPr/>
          <p:nvPr/>
        </p:nvSpPr>
        <p:spPr>
          <a:xfrm>
            <a:off x="4864274" y="6732601"/>
            <a:ext cx="9650" cy="6167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4" action="ppaction://hlinksldjump" tooltip="Personal finance: 3 @ +0.9%"/>
          </p:cNvPr>
          <p:cNvSpPr/>
          <p:nvPr/>
        </p:nvSpPr>
        <p:spPr>
          <a:xfrm>
            <a:off x="4517843" y="6629195"/>
            <a:ext cx="368782" cy="122273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50" name="Rectangle 1049">
            <a:hlinkClick r:id="rId4" action="ppaction://hlinksldjump" tooltip="iOS 4: 6 @ +20.0%"/>
          </p:cNvPr>
          <p:cNvSpPr/>
          <p:nvPr/>
        </p:nvSpPr>
        <p:spPr>
          <a:xfrm>
            <a:off x="4530543" y="6764168"/>
            <a:ext cx="125954" cy="39357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1" name="Rectangle 1050">
            <a:hlinkClick r:id="rId4" action="ppaction://hlinksldjump" tooltip="Android 3: 4 @ +27.6%"/>
          </p:cNvPr>
          <p:cNvSpPr/>
          <p:nvPr/>
        </p:nvSpPr>
        <p:spPr>
          <a:xfrm>
            <a:off x="4530543" y="6803526"/>
            <a:ext cx="125954" cy="29074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2" name="Rectangle 1051">
            <a:hlinkClick r:id="rId4" action="ppaction://hlinksldjump" tooltip="iOS 5: 4 @ -13.3%"/>
          </p:cNvPr>
          <p:cNvSpPr/>
          <p:nvPr/>
        </p:nvSpPr>
        <p:spPr>
          <a:xfrm>
            <a:off x="4656497" y="6764168"/>
            <a:ext cx="97100" cy="34755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3" name="Rectangle 1052">
            <a:hlinkClick r:id="rId4" action="ppaction://hlinksldjump" tooltip="Android 4: 4 @ +14.6%"/>
          </p:cNvPr>
          <p:cNvSpPr/>
          <p:nvPr/>
        </p:nvSpPr>
        <p:spPr>
          <a:xfrm>
            <a:off x="4656497" y="6798923"/>
            <a:ext cx="97100" cy="33677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4" name="Rectangle 1053">
            <a:hlinkClick r:id="rId4" action="ppaction://hlinksldjump" tooltip="Java ME: 3 @ +30.7%"/>
          </p:cNvPr>
          <p:cNvSpPr/>
          <p:nvPr/>
        </p:nvSpPr>
        <p:spPr>
          <a:xfrm>
            <a:off x="4753597" y="6764168"/>
            <a:ext cx="76151" cy="388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5" name="Rectangle 1054">
            <a:hlinkClick r:id="rId4" action="ppaction://hlinksldjump" tooltip="iOS 3: 2 @ -16.9%"/>
          </p:cNvPr>
          <p:cNvSpPr/>
          <p:nvPr/>
        </p:nvSpPr>
        <p:spPr>
          <a:xfrm>
            <a:off x="4829748" y="6764168"/>
            <a:ext cx="44177" cy="38876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6" name="Rectangle 1055">
            <a:hlinkClick r:id="rId4" action="ppaction://hlinksldjump" tooltip="Black berry: 1 @ +15.6%"/>
          </p:cNvPr>
          <p:cNvSpPr/>
          <p:nvPr/>
        </p:nvSpPr>
        <p:spPr>
          <a:xfrm>
            <a:off x="4753597" y="6803045"/>
            <a:ext cx="31118" cy="29555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7" name="Rectangle 1056">
            <a:hlinkClick r:id="rId4" action="ppaction://hlinksldjump" tooltip="Windows: 1 @ -31.8%"/>
          </p:cNvPr>
          <p:cNvSpPr/>
          <p:nvPr/>
        </p:nvSpPr>
        <p:spPr>
          <a:xfrm>
            <a:off x="4784715" y="6803045"/>
            <a:ext cx="58580" cy="150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4" action="ppaction://hlinksldjump" tooltip="Android 2: 1 @ -34.0%"/>
          </p:cNvPr>
          <p:cNvSpPr/>
          <p:nvPr/>
        </p:nvSpPr>
        <p:spPr>
          <a:xfrm>
            <a:off x="4784715" y="6818102"/>
            <a:ext cx="58580" cy="1449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4" action="ppaction://hlinksldjump" tooltip="Symbian: 1 @ +78.9%"/>
          </p:cNvPr>
          <p:cNvSpPr/>
          <p:nvPr/>
        </p:nvSpPr>
        <p:spPr>
          <a:xfrm>
            <a:off x="4843294" y="6803045"/>
            <a:ext cx="30630" cy="234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0" name="Rectangle 1059">
            <a:hlinkClick r:id="rId4" action="ppaction://hlinksldjump" tooltip="Other: 0 @ +851.8%"/>
          </p:cNvPr>
          <p:cNvSpPr/>
          <p:nvPr/>
        </p:nvSpPr>
        <p:spPr>
          <a:xfrm>
            <a:off x="4843294" y="6826445"/>
            <a:ext cx="30630" cy="61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4" action="ppaction://hlinksldjump" tooltip="Books: 2 @ +6.9%"/>
          </p:cNvPr>
          <p:cNvSpPr/>
          <p:nvPr/>
        </p:nvSpPr>
        <p:spPr>
          <a:xfrm>
            <a:off x="4517843" y="6751468"/>
            <a:ext cx="368782" cy="93832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62" name="Rectangle 1061">
            <a:hlinkClick r:id="rId4" action="ppaction://hlinksldjump" tooltip="Android 3: 3 @ +25.6%"/>
          </p:cNvPr>
          <p:cNvSpPr/>
          <p:nvPr/>
        </p:nvSpPr>
        <p:spPr>
          <a:xfrm>
            <a:off x="4899325" y="6641895"/>
            <a:ext cx="88950" cy="29006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4" action="ppaction://hlinksldjump" tooltip="Java ME: 3 @ +14.7%"/>
          </p:cNvPr>
          <p:cNvSpPr/>
          <p:nvPr/>
        </p:nvSpPr>
        <p:spPr>
          <a:xfrm>
            <a:off x="4899325" y="6670901"/>
            <a:ext cx="88950" cy="28665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4" name="Rectangle 1063">
            <a:hlinkClick r:id="rId4" action="ppaction://hlinksldjump" tooltip="Android 4: 3 @ +45.3%"/>
          </p:cNvPr>
          <p:cNvSpPr/>
          <p:nvPr/>
        </p:nvSpPr>
        <p:spPr>
          <a:xfrm>
            <a:off x="4899325" y="6699566"/>
            <a:ext cx="88950" cy="262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5" name="Rectangle 1064">
            <a:hlinkClick r:id="rId4" action="ppaction://hlinksldjump" tooltip="iOS 5: 2 @ -6.4%"/>
          </p:cNvPr>
          <p:cNvSpPr/>
          <p:nvPr/>
        </p:nvSpPr>
        <p:spPr>
          <a:xfrm>
            <a:off x="4899325" y="6725774"/>
            <a:ext cx="88950" cy="22982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6" name="Rectangle 1065">
            <a:hlinkClick r:id="rId4" action="ppaction://hlinksldjump" tooltip="iOS 4: 2 @ -23.3%"/>
          </p:cNvPr>
          <p:cNvSpPr/>
          <p:nvPr/>
        </p:nvSpPr>
        <p:spPr>
          <a:xfrm>
            <a:off x="4899325" y="6748756"/>
            <a:ext cx="88950" cy="22802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7" name="Rectangle 1066">
            <a:hlinkClick r:id="rId4" action="ppaction://hlinksldjump" tooltip="iOS 3: 2 @ -1.8%"/>
          </p:cNvPr>
          <p:cNvSpPr/>
          <p:nvPr/>
        </p:nvSpPr>
        <p:spPr>
          <a:xfrm>
            <a:off x="4899325" y="6771558"/>
            <a:ext cx="56233" cy="35139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8" name="Rectangle 1067">
            <a:hlinkClick r:id="rId4" action="ppaction://hlinksldjump" tooltip="Android 2: 1 @ +16.8%"/>
          </p:cNvPr>
          <p:cNvSpPr/>
          <p:nvPr/>
        </p:nvSpPr>
        <p:spPr>
          <a:xfrm>
            <a:off x="4955558" y="6771558"/>
            <a:ext cx="32717" cy="35139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9" name="Rectangle 1068">
            <a:hlinkClick r:id="rId4" action="ppaction://hlinksldjump" tooltip="Windows: 1 @ +5.0%"/>
          </p:cNvPr>
          <p:cNvSpPr/>
          <p:nvPr/>
        </p:nvSpPr>
        <p:spPr>
          <a:xfrm>
            <a:off x="4899325" y="6806697"/>
            <a:ext cx="37793" cy="25903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0" name="Rectangle 1069">
            <a:hlinkClick r:id="rId4" action="ppaction://hlinksldjump" tooltip="Black berry: 1 @ +70.6%"/>
          </p:cNvPr>
          <p:cNvSpPr/>
          <p:nvPr/>
        </p:nvSpPr>
        <p:spPr>
          <a:xfrm>
            <a:off x="4937118" y="6806697"/>
            <a:ext cx="40033" cy="194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1" name="Rectangle 1070">
            <a:hlinkClick r:id="rId4" action="ppaction://hlinksldjump" tooltip="Android 1: 0 @ +492.0%"/>
          </p:cNvPr>
          <p:cNvSpPr/>
          <p:nvPr/>
        </p:nvSpPr>
        <p:spPr>
          <a:xfrm>
            <a:off x="4977151" y="6806697"/>
            <a:ext cx="11124" cy="194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2" name="Rectangle 1071">
            <a:hlinkClick r:id="rId4" action="ppaction://hlinksldjump" tooltip="Symbian: 0 @ -42.0%"/>
          </p:cNvPr>
          <p:cNvSpPr/>
          <p:nvPr/>
        </p:nvSpPr>
        <p:spPr>
          <a:xfrm>
            <a:off x="4937118" y="6826116"/>
            <a:ext cx="28589" cy="648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3" name="Rectangle 1072">
            <a:hlinkClick r:id="rId4" action="ppaction://hlinksldjump" tooltip="Other: 0 @ +63.3%"/>
          </p:cNvPr>
          <p:cNvSpPr/>
          <p:nvPr/>
        </p:nvSpPr>
        <p:spPr>
          <a:xfrm>
            <a:off x="4965706" y="6826116"/>
            <a:ext cx="22568" cy="64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4" action="ppaction://hlinksldjump" tooltip="News: 2 @ +9.2%"/>
          </p:cNvPr>
          <p:cNvSpPr/>
          <p:nvPr/>
        </p:nvSpPr>
        <p:spPr>
          <a:xfrm>
            <a:off x="4886625" y="6629195"/>
            <a:ext cx="114350" cy="216105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4" action="ppaction://hlinksldjump" tooltip="Listener: 22 @ +9.8%"/>
          </p:cNvPr>
          <p:cNvSpPr/>
          <p:nvPr/>
        </p:nvSpPr>
        <p:spPr>
          <a:xfrm>
            <a:off x="0" y="5657634"/>
            <a:ext cx="5013675" cy="1200366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Listener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76" name="Rectangle 1075">
            <a:hlinkClick r:id="rId4" action="ppaction://hlinksldjump" tooltip="Android 4: 86 @ +11.9%"/>
          </p:cNvPr>
          <p:cNvSpPr/>
          <p:nvPr/>
        </p:nvSpPr>
        <p:spPr>
          <a:xfrm>
            <a:off x="5039075" y="4129191"/>
            <a:ext cx="375893" cy="268090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7" name="Rectangle 1076">
            <a:hlinkClick r:id="rId4" action="ppaction://hlinksldjump" tooltip="iOS 4: 85 @ +7.1%"/>
          </p:cNvPr>
          <p:cNvSpPr/>
          <p:nvPr/>
        </p:nvSpPr>
        <p:spPr>
          <a:xfrm>
            <a:off x="5039075" y="4397281"/>
            <a:ext cx="375893" cy="265506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8" name="Rectangle 1077">
            <a:hlinkClick r:id="rId4" action="ppaction://hlinksldjump" tooltip="Android 3: 81 @ +6.5%"/>
          </p:cNvPr>
          <p:cNvSpPr/>
          <p:nvPr/>
        </p:nvSpPr>
        <p:spPr>
          <a:xfrm>
            <a:off x="5414968" y="4129191"/>
            <a:ext cx="426420" cy="220592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9" name="Rectangle 1078">
            <a:hlinkClick r:id="rId4" action="ppaction://hlinksldjump" tooltip="iOS 3: 75 @ +30.1%"/>
          </p:cNvPr>
          <p:cNvSpPr/>
          <p:nvPr/>
        </p:nvSpPr>
        <p:spPr>
          <a:xfrm>
            <a:off x="5841388" y="4129191"/>
            <a:ext cx="394462" cy="2205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0" name="Rectangle 1079">
            <a:hlinkClick r:id="rId4" action="ppaction://hlinksldjump" tooltip="iOS 5: 74 @ -5.3%"/>
          </p:cNvPr>
          <p:cNvSpPr/>
          <p:nvPr/>
        </p:nvSpPr>
        <p:spPr>
          <a:xfrm>
            <a:off x="5414968" y="4349783"/>
            <a:ext cx="461720" cy="188193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1" name="Rectangle 1080">
            <a:hlinkClick r:id="rId4" action="ppaction://hlinksldjump" tooltip="Java ME: 49 @ +19.0%"/>
          </p:cNvPr>
          <p:cNvSpPr/>
          <p:nvPr/>
        </p:nvSpPr>
        <p:spPr>
          <a:xfrm>
            <a:off x="5414968" y="4537976"/>
            <a:ext cx="461720" cy="124811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2" name="Rectangle 1081">
            <a:hlinkClick r:id="rId4" action="ppaction://hlinksldjump" tooltip="Windows: 29 @ -8.5%"/>
          </p:cNvPr>
          <p:cNvSpPr/>
          <p:nvPr/>
        </p:nvSpPr>
        <p:spPr>
          <a:xfrm>
            <a:off x="5876687" y="4349783"/>
            <a:ext cx="196333" cy="171068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3" name="Rectangle 1082">
            <a:hlinkClick r:id="rId4" action="ppaction://hlinksldjump" tooltip="Android 2: 24 @ -19.5%"/>
          </p:cNvPr>
          <p:cNvSpPr/>
          <p:nvPr/>
        </p:nvSpPr>
        <p:spPr>
          <a:xfrm>
            <a:off x="6073020" y="4349783"/>
            <a:ext cx="162830" cy="171068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4" name="Rectangle 1083">
            <a:hlinkClick r:id="rId4" action="ppaction://hlinksldjump" tooltip="Symbian: 20 @ +59.3%"/>
          </p:cNvPr>
          <p:cNvSpPr/>
          <p:nvPr/>
        </p:nvSpPr>
        <p:spPr>
          <a:xfrm>
            <a:off x="5876687" y="4520851"/>
            <a:ext cx="162358" cy="1419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5" name="Rectangle 1084">
            <a:hlinkClick r:id="rId4" action="ppaction://hlinksldjump" tooltip="Black berry: 17 @ -28.2%"/>
          </p:cNvPr>
          <p:cNvSpPr/>
          <p:nvPr/>
        </p:nvSpPr>
        <p:spPr>
          <a:xfrm>
            <a:off x="6039045" y="4520851"/>
            <a:ext cx="196805" cy="102813"/>
          </a:xfrm>
          <a:prstGeom prst="rect">
            <a:avLst/>
          </a:prstGeom>
          <a:solidFill>
            <a:srgbClr val="FF0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6" name="Rectangle 1085">
            <a:hlinkClick r:id="rId4" action="ppaction://hlinksldjump" tooltip="Android 1: 5 @ +25.4%"/>
          </p:cNvPr>
          <p:cNvSpPr/>
          <p:nvPr/>
        </p:nvSpPr>
        <p:spPr>
          <a:xfrm>
            <a:off x="6039045" y="4623664"/>
            <a:ext cx="143118" cy="39123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7" name="Rectangle 1086">
            <a:hlinkClick r:id="rId4" action="ppaction://hlinksldjump" tooltip="Other: 2 @ -4.2%"/>
          </p:cNvPr>
          <p:cNvSpPr/>
          <p:nvPr/>
        </p:nvSpPr>
        <p:spPr>
          <a:xfrm>
            <a:off x="6182163" y="4623664"/>
            <a:ext cx="53687" cy="39123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8" name="Rectangle 1087">
            <a:hlinkClick r:id="rId4" action="ppaction://hlinksldjump" tooltip="Games: 46 @ +6.6%"/>
          </p:cNvPr>
          <p:cNvSpPr/>
          <p:nvPr/>
        </p:nvSpPr>
        <p:spPr>
          <a:xfrm>
            <a:off x="5026375" y="4116491"/>
            <a:ext cx="1222175" cy="558996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89" name="Rectangle 1088">
            <a:hlinkClick r:id="rId4" action="ppaction://hlinksldjump" tooltip="iOS 4: 86 @ +30.0%"/>
          </p:cNvPr>
          <p:cNvSpPr/>
          <p:nvPr/>
        </p:nvSpPr>
        <p:spPr>
          <a:xfrm>
            <a:off x="6261250" y="4129191"/>
            <a:ext cx="427267" cy="2347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0" name="Rectangle 1089">
            <a:hlinkClick r:id="rId4" action="ppaction://hlinksldjump" tooltip="Android 3: 63 @ -9.5%"/>
          </p:cNvPr>
          <p:cNvSpPr/>
          <p:nvPr/>
        </p:nvSpPr>
        <p:spPr>
          <a:xfrm>
            <a:off x="6688517" y="4129191"/>
            <a:ext cx="311264" cy="234766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1" name="Rectangle 1090">
            <a:hlinkClick r:id="rId4" action="ppaction://hlinksldjump" tooltip="iOS 3: 59 @ +30.4%"/>
          </p:cNvPr>
          <p:cNvSpPr/>
          <p:nvPr/>
        </p:nvSpPr>
        <p:spPr>
          <a:xfrm>
            <a:off x="6999780" y="4129191"/>
            <a:ext cx="294643" cy="2347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2" name="Rectangle 1091">
            <a:hlinkClick r:id="rId4" action="ppaction://hlinksldjump" tooltip="iOS 5: 59 @ -0.5%"/>
          </p:cNvPr>
          <p:cNvSpPr/>
          <p:nvPr/>
        </p:nvSpPr>
        <p:spPr>
          <a:xfrm>
            <a:off x="6261250" y="4363957"/>
            <a:ext cx="445312" cy="153290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3" name="Rectangle 1092">
            <a:hlinkClick r:id="rId4" action="ppaction://hlinksldjump" tooltip="Java ME: 56 @ +39.7%"/>
          </p:cNvPr>
          <p:cNvSpPr/>
          <p:nvPr/>
        </p:nvSpPr>
        <p:spPr>
          <a:xfrm>
            <a:off x="6261250" y="4517247"/>
            <a:ext cx="445312" cy="1455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4" name="Rectangle 1093">
            <a:hlinkClick r:id="rId4" action="ppaction://hlinksldjump" tooltip="Android 4: 52 @ -23.1%"/>
          </p:cNvPr>
          <p:cNvSpPr/>
          <p:nvPr/>
        </p:nvSpPr>
        <p:spPr>
          <a:xfrm>
            <a:off x="6706562" y="4363957"/>
            <a:ext cx="349686" cy="172180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5" name="Rectangle 1094">
            <a:hlinkClick r:id="rId4" action="ppaction://hlinksldjump" tooltip="Windows: 35 @ +42.5%"/>
          </p:cNvPr>
          <p:cNvSpPr/>
          <p:nvPr/>
        </p:nvSpPr>
        <p:spPr>
          <a:xfrm>
            <a:off x="7056248" y="4363957"/>
            <a:ext cx="238175" cy="172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6" name="Rectangle 1095">
            <a:hlinkClick r:id="rId4" action="ppaction://hlinksldjump" tooltip="Android 2: 32 @ +17.5%"/>
          </p:cNvPr>
          <p:cNvSpPr/>
          <p:nvPr/>
        </p:nvSpPr>
        <p:spPr>
          <a:xfrm>
            <a:off x="6706562" y="4536137"/>
            <a:ext cx="290822" cy="126650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7" name="Rectangle 1096">
            <a:hlinkClick r:id="rId4" action="ppaction://hlinksldjump" tooltip="Black berry: 17 @ +10.1%"/>
          </p:cNvPr>
          <p:cNvSpPr/>
          <p:nvPr/>
        </p:nvSpPr>
        <p:spPr>
          <a:xfrm>
            <a:off x="6997384" y="4536137"/>
            <a:ext cx="246866" cy="79737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Rectangle 1097">
            <a:hlinkClick r:id="rId4" action="ppaction://hlinksldjump" tooltip="Symbian: 10 @ +5.3%"/>
          </p:cNvPr>
          <p:cNvSpPr/>
          <p:nvPr/>
        </p:nvSpPr>
        <p:spPr>
          <a:xfrm>
            <a:off x="6997384" y="4615874"/>
            <a:ext cx="246866" cy="46913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9" name="Rectangle 1098">
            <a:hlinkClick r:id="rId4" action="ppaction://hlinksldjump" tooltip="Android 1: 4 @ +43.9%"/>
          </p:cNvPr>
          <p:cNvSpPr/>
          <p:nvPr/>
        </p:nvSpPr>
        <p:spPr>
          <a:xfrm>
            <a:off x="7244250" y="4536137"/>
            <a:ext cx="50173" cy="820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0" name="Rectangle 1099">
            <a:hlinkClick r:id="rId4" action="ppaction://hlinksldjump" tooltip="Other: 2 @ +58.0%"/>
          </p:cNvPr>
          <p:cNvSpPr/>
          <p:nvPr/>
        </p:nvSpPr>
        <p:spPr>
          <a:xfrm>
            <a:off x="7244250" y="4618156"/>
            <a:ext cx="50173" cy="446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1" name="Rectangle 1100">
            <a:hlinkClick r:id="rId4" action="ppaction://hlinksldjump" tooltip="Education: 39 @ +10.8%"/>
          </p:cNvPr>
          <p:cNvSpPr/>
          <p:nvPr/>
        </p:nvSpPr>
        <p:spPr>
          <a:xfrm>
            <a:off x="6248550" y="4116491"/>
            <a:ext cx="1058573" cy="558996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2" name="Rectangle 1101">
            <a:hlinkClick r:id="rId4" action="ppaction://hlinksldjump" tooltip="Android 3: 56 @ +26.7%"/>
          </p:cNvPr>
          <p:cNvSpPr/>
          <p:nvPr/>
        </p:nvSpPr>
        <p:spPr>
          <a:xfrm>
            <a:off x="5039075" y="4688187"/>
            <a:ext cx="417702" cy="155093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3" name="Rectangle 1102">
            <a:hlinkClick r:id="rId4" action="ppaction://hlinksldjump" tooltip="iOS 4: 55 @ -3.3%"/>
          </p:cNvPr>
          <p:cNvSpPr/>
          <p:nvPr/>
        </p:nvSpPr>
        <p:spPr>
          <a:xfrm>
            <a:off x="5456776" y="4688187"/>
            <a:ext cx="408130" cy="15509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4" name="Rectangle 1103">
            <a:hlinkClick r:id="rId4" action="ppaction://hlinksldjump" tooltip="Android 4: 52 @ -17.9%"/>
          </p:cNvPr>
          <p:cNvSpPr/>
          <p:nvPr/>
        </p:nvSpPr>
        <p:spPr>
          <a:xfrm>
            <a:off x="5039075" y="4843280"/>
            <a:ext cx="347811" cy="172020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5" name="Rectangle 1104">
            <a:hlinkClick r:id="rId4" action="ppaction://hlinksldjump" tooltip="iOS 3: 47 @ +34.4%"/>
          </p:cNvPr>
          <p:cNvSpPr/>
          <p:nvPr/>
        </p:nvSpPr>
        <p:spPr>
          <a:xfrm>
            <a:off x="5039075" y="5015300"/>
            <a:ext cx="347811" cy="1572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6" name="Rectangle 1105">
            <a:hlinkClick r:id="rId4" action="ppaction://hlinksldjump" tooltip="iOS 5: 38 @ -27.2%"/>
          </p:cNvPr>
          <p:cNvSpPr/>
          <p:nvPr/>
        </p:nvSpPr>
        <p:spPr>
          <a:xfrm>
            <a:off x="5386886" y="4843280"/>
            <a:ext cx="247361" cy="177038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7" name="Rectangle 1106">
            <a:hlinkClick r:id="rId4" action="ppaction://hlinksldjump" tooltip="Java ME: 35 @ -6.1%"/>
          </p:cNvPr>
          <p:cNvSpPr/>
          <p:nvPr/>
        </p:nvSpPr>
        <p:spPr>
          <a:xfrm>
            <a:off x="5634247" y="4843280"/>
            <a:ext cx="230659" cy="177038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8" name="Rectangle 1107">
            <a:hlinkClick r:id="rId4" action="ppaction://hlinksldjump" tooltip="Windows: 25 @ +2.5%"/>
          </p:cNvPr>
          <p:cNvSpPr/>
          <p:nvPr/>
        </p:nvSpPr>
        <p:spPr>
          <a:xfrm>
            <a:off x="5386886" y="5020318"/>
            <a:ext cx="301423" cy="94914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9" name="Rectangle 1108">
            <a:hlinkClick r:id="rId4" action="ppaction://hlinksldjump" tooltip="Android 2: 15 @ -7.9%"/>
          </p:cNvPr>
          <p:cNvSpPr/>
          <p:nvPr/>
        </p:nvSpPr>
        <p:spPr>
          <a:xfrm>
            <a:off x="5386886" y="5115232"/>
            <a:ext cx="301423" cy="57320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0" name="Rectangle 1109">
            <a:hlinkClick r:id="rId4" action="ppaction://hlinksldjump" tooltip="Black berry: 12 @ +4.3%"/>
          </p:cNvPr>
          <p:cNvSpPr/>
          <p:nvPr/>
        </p:nvSpPr>
        <p:spPr>
          <a:xfrm>
            <a:off x="5688309" y="5020318"/>
            <a:ext cx="176598" cy="7854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1" name="Rectangle 1110">
            <a:hlinkClick r:id="rId4" action="ppaction://hlinksldjump" tooltip="Symbian: 8 @ -0.3%"/>
          </p:cNvPr>
          <p:cNvSpPr/>
          <p:nvPr/>
        </p:nvSpPr>
        <p:spPr>
          <a:xfrm>
            <a:off x="5688309" y="5098858"/>
            <a:ext cx="124831" cy="73694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2" name="Rectangle 1111">
            <a:hlinkClick r:id="rId4" action="ppaction://hlinksldjump" tooltip="Android 1: 2 @ -0.1%"/>
          </p:cNvPr>
          <p:cNvSpPr/>
          <p:nvPr/>
        </p:nvSpPr>
        <p:spPr>
          <a:xfrm>
            <a:off x="5813140" y="5098858"/>
            <a:ext cx="51766" cy="53652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3" name="Rectangle 1112">
            <a:hlinkClick r:id="rId4" action="ppaction://hlinksldjump" tooltip="Other: 1 @ -19.4%"/>
          </p:cNvPr>
          <p:cNvSpPr/>
          <p:nvPr/>
        </p:nvSpPr>
        <p:spPr>
          <a:xfrm>
            <a:off x="5813140" y="5152510"/>
            <a:ext cx="51766" cy="20042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4" name="Rectangle 1113">
            <a:hlinkClick r:id="rId4" action="ppaction://hlinksldjump" tooltip="Tools: 29 @ -1.8%"/>
          </p:cNvPr>
          <p:cNvSpPr/>
          <p:nvPr/>
        </p:nvSpPr>
        <p:spPr>
          <a:xfrm>
            <a:off x="5026375" y="4675487"/>
            <a:ext cx="851232" cy="509765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15" name="Rectangle 1114">
            <a:hlinkClick r:id="rId4" action="ppaction://hlinksldjump" tooltip="Android 4: 72 @ +79.7%"/>
          </p:cNvPr>
          <p:cNvSpPr/>
          <p:nvPr/>
        </p:nvSpPr>
        <p:spPr>
          <a:xfrm>
            <a:off x="5039075" y="5197951"/>
            <a:ext cx="361884" cy="2285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6" name="Rectangle 1115">
            <a:hlinkClick r:id="rId4" action="ppaction://hlinksldjump" tooltip="iOS 4: 49 @ +11.4%"/>
          </p:cNvPr>
          <p:cNvSpPr/>
          <p:nvPr/>
        </p:nvSpPr>
        <p:spPr>
          <a:xfrm>
            <a:off x="5400959" y="5197951"/>
            <a:ext cx="244302" cy="228563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7" name="Rectangle 1116">
            <a:hlinkClick r:id="rId4" action="ppaction://hlinksldjump" tooltip="iOS 5: 44 @ +27.3%"/>
          </p:cNvPr>
          <p:cNvSpPr/>
          <p:nvPr/>
        </p:nvSpPr>
        <p:spPr>
          <a:xfrm>
            <a:off x="5645261" y="5197951"/>
            <a:ext cx="219646" cy="228563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8" name="Rectangle 1117">
            <a:hlinkClick r:id="rId4" action="ppaction://hlinksldjump" tooltip="iOS 3: 33 @ +17.8%"/>
          </p:cNvPr>
          <p:cNvSpPr/>
          <p:nvPr/>
        </p:nvSpPr>
        <p:spPr>
          <a:xfrm>
            <a:off x="5039075" y="5426514"/>
            <a:ext cx="343646" cy="108406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9" name="Rectangle 1118">
            <a:hlinkClick r:id="rId4" action="ppaction://hlinksldjump" tooltip="Java ME: 29 @ +5.7%"/>
          </p:cNvPr>
          <p:cNvSpPr/>
          <p:nvPr/>
        </p:nvSpPr>
        <p:spPr>
          <a:xfrm>
            <a:off x="5039075" y="5534919"/>
            <a:ext cx="343646" cy="95145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20" name="Rectangle 1119">
            <a:hlinkClick r:id="rId4" action="ppaction://hlinksldjump" tooltip="Android 3: 28 @ -24.8%"/>
          </p:cNvPr>
          <p:cNvSpPr/>
          <p:nvPr/>
        </p:nvSpPr>
        <p:spPr>
          <a:xfrm>
            <a:off x="5382721" y="5426514"/>
            <a:ext cx="283927" cy="110951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4" action="ppaction://hlinksldjump" tooltip="Windows: 23 @ +65.1%"/>
          </p:cNvPr>
          <p:cNvSpPr/>
          <p:nvPr/>
        </p:nvSpPr>
        <p:spPr>
          <a:xfrm>
            <a:off x="5382721" y="5537465"/>
            <a:ext cx="283927" cy="925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2" name="Rectangle 1121">
            <a:hlinkClick r:id="rId4" action="ppaction://hlinksldjump" tooltip="Black berry: 13 @ +22.6%"/>
          </p:cNvPr>
          <p:cNvSpPr/>
          <p:nvPr/>
        </p:nvSpPr>
        <p:spPr>
          <a:xfrm>
            <a:off x="5666648" y="5426514"/>
            <a:ext cx="198258" cy="75357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3" name="Rectangle 1122">
            <a:hlinkClick r:id="rId4" action="ppaction://hlinksldjump" tooltip="Android 2: 11 @ -34.4%"/>
          </p:cNvPr>
          <p:cNvSpPr/>
          <p:nvPr/>
        </p:nvSpPr>
        <p:spPr>
          <a:xfrm>
            <a:off x="5666648" y="5501871"/>
            <a:ext cx="198258" cy="6591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4" name="Rectangle 1123">
            <a:hlinkClick r:id="rId4" action="ppaction://hlinksldjump" tooltip="Symbian: 8 @ +36.5%"/>
          </p:cNvPr>
          <p:cNvSpPr/>
          <p:nvPr/>
        </p:nvSpPr>
        <p:spPr>
          <a:xfrm>
            <a:off x="5666648" y="5567782"/>
            <a:ext cx="142131" cy="622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4" action="ppaction://hlinksldjump" tooltip="Android 1: 2 @ -4.8%"/>
          </p:cNvPr>
          <p:cNvSpPr/>
          <p:nvPr/>
        </p:nvSpPr>
        <p:spPr>
          <a:xfrm>
            <a:off x="5808779" y="5567782"/>
            <a:ext cx="56128" cy="38202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6" name="Rectangle 1125">
            <a:hlinkClick r:id="rId4" action="ppaction://hlinksldjump" tooltip="Other: 1 @ +71.9%"/>
          </p:cNvPr>
          <p:cNvSpPr/>
          <p:nvPr/>
        </p:nvSpPr>
        <p:spPr>
          <a:xfrm>
            <a:off x="5808779" y="5605984"/>
            <a:ext cx="56128" cy="240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7" name="Rectangle 1126">
            <a:hlinkClick r:id="rId4" action="ppaction://hlinksldjump" tooltip="Music + Video: 26 @ +19.9%"/>
          </p:cNvPr>
          <p:cNvSpPr/>
          <p:nvPr/>
        </p:nvSpPr>
        <p:spPr>
          <a:xfrm>
            <a:off x="5026375" y="5185251"/>
            <a:ext cx="851232" cy="457513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28" name="Rectangle 1127">
            <a:hlinkClick r:id="rId4" action="ppaction://hlinksldjump" tooltip="Android 4: 43 @ +38.1%"/>
          </p:cNvPr>
          <p:cNvSpPr/>
          <p:nvPr/>
        </p:nvSpPr>
        <p:spPr>
          <a:xfrm>
            <a:off x="5890306" y="4688187"/>
            <a:ext cx="288512" cy="1672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9" name="Rectangle 1128">
            <a:hlinkClick r:id="rId4" action="ppaction://hlinksldjump" tooltip="Android 3: 43 @ +47.4%"/>
          </p:cNvPr>
          <p:cNvSpPr/>
          <p:nvPr/>
        </p:nvSpPr>
        <p:spPr>
          <a:xfrm>
            <a:off x="5890306" y="4855477"/>
            <a:ext cx="288512" cy="1672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0" name="Rectangle 1129">
            <a:hlinkClick r:id="rId4" action="ppaction://hlinksldjump" tooltip="iOS 4: 39 @ +18.9%"/>
          </p:cNvPr>
          <p:cNvSpPr/>
          <p:nvPr/>
        </p:nvSpPr>
        <p:spPr>
          <a:xfrm>
            <a:off x="6178818" y="4688187"/>
            <a:ext cx="275027" cy="160564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4" action="ppaction://hlinksldjump" tooltip="iOS 5: 34 @ +27.1%"/>
          </p:cNvPr>
          <p:cNvSpPr/>
          <p:nvPr/>
        </p:nvSpPr>
        <p:spPr>
          <a:xfrm>
            <a:off x="6453846" y="4688187"/>
            <a:ext cx="236888" cy="160564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2" name="Rectangle 1131">
            <a:hlinkClick r:id="rId4" action="ppaction://hlinksldjump" tooltip="Java ME: 20 @ -25.4%"/>
          </p:cNvPr>
          <p:cNvSpPr/>
          <p:nvPr/>
        </p:nvSpPr>
        <p:spPr>
          <a:xfrm>
            <a:off x="6178818" y="4848751"/>
            <a:ext cx="252096" cy="88130"/>
          </a:xfrm>
          <a:prstGeom prst="rect">
            <a:avLst/>
          </a:prstGeom>
          <a:solidFill>
            <a:srgbClr val="FF2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4" action="ppaction://hlinksldjump" tooltip="iOS 3: 19 @ -13.9%"/>
          </p:cNvPr>
          <p:cNvSpPr/>
          <p:nvPr/>
        </p:nvSpPr>
        <p:spPr>
          <a:xfrm>
            <a:off x="6178818" y="4936881"/>
            <a:ext cx="252096" cy="85869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4" action="ppaction://hlinksldjump" tooltip="Windows: 15 @ +5.8%"/>
          </p:cNvPr>
          <p:cNvSpPr/>
          <p:nvPr/>
        </p:nvSpPr>
        <p:spPr>
          <a:xfrm>
            <a:off x="6430914" y="4848751"/>
            <a:ext cx="156861" cy="105706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5" name="Rectangle 1134">
            <a:hlinkClick r:id="rId4" action="ppaction://hlinksldjump" tooltip="Android 2: 10 @ -24.3%"/>
          </p:cNvPr>
          <p:cNvSpPr/>
          <p:nvPr/>
        </p:nvSpPr>
        <p:spPr>
          <a:xfrm>
            <a:off x="6587775" y="4848751"/>
            <a:ext cx="102959" cy="105706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6" name="Rectangle 1135">
            <a:hlinkClick r:id="rId4" action="ppaction://hlinksldjump" tooltip="Black berry: 9 @ +3.3%"/>
          </p:cNvPr>
          <p:cNvSpPr/>
          <p:nvPr/>
        </p:nvSpPr>
        <p:spPr>
          <a:xfrm>
            <a:off x="6430914" y="4954457"/>
            <a:ext cx="148043" cy="68293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7" name="Rectangle 1136">
            <a:hlinkClick r:id="rId4" action="ppaction://hlinksldjump" tooltip="Symbian: 5 @ -6.8%"/>
          </p:cNvPr>
          <p:cNvSpPr/>
          <p:nvPr/>
        </p:nvSpPr>
        <p:spPr>
          <a:xfrm>
            <a:off x="6578957" y="4954457"/>
            <a:ext cx="111778" cy="54066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4" action="ppaction://hlinksldjump" tooltip="Android 1: 1 @ -50.6%"/>
          </p:cNvPr>
          <p:cNvSpPr/>
          <p:nvPr/>
        </p:nvSpPr>
        <p:spPr>
          <a:xfrm>
            <a:off x="6578957" y="5008523"/>
            <a:ext cx="59256" cy="1422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9" name="Rectangle 1138">
            <a:hlinkClick r:id="rId4" action="ppaction://hlinksldjump" tooltip="Other: 1 @ +15.4%"/>
          </p:cNvPr>
          <p:cNvSpPr/>
          <p:nvPr/>
        </p:nvSpPr>
        <p:spPr>
          <a:xfrm>
            <a:off x="6638213" y="5008523"/>
            <a:ext cx="52521" cy="14227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4" action="ppaction://hlinksldjump" tooltip="Photo: 20 @ +12.4%"/>
          </p:cNvPr>
          <p:cNvSpPr/>
          <p:nvPr/>
        </p:nvSpPr>
        <p:spPr>
          <a:xfrm>
            <a:off x="5877606" y="4675487"/>
            <a:ext cx="825828" cy="359963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41" name="Rectangle 1140">
            <a:hlinkClick r:id="rId4" action="ppaction://hlinksldjump" tooltip="Android 4: 32 @ +6.3%"/>
          </p:cNvPr>
          <p:cNvSpPr/>
          <p:nvPr/>
        </p:nvSpPr>
        <p:spPr>
          <a:xfrm>
            <a:off x="6716134" y="4688187"/>
            <a:ext cx="227627" cy="154709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2" name="Rectangle 1141">
            <a:hlinkClick r:id="rId4" action="ppaction://hlinksldjump" tooltip="Android 3: 27 @ +15.5%"/>
          </p:cNvPr>
          <p:cNvSpPr/>
          <p:nvPr/>
        </p:nvSpPr>
        <p:spPr>
          <a:xfrm>
            <a:off x="6943761" y="4688187"/>
            <a:ext cx="195199" cy="154709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3" name="Rectangle 1142">
            <a:hlinkClick r:id="rId4" action="ppaction://hlinksldjump" tooltip="iOS 4: 22 @ -19.3%"/>
          </p:cNvPr>
          <p:cNvSpPr/>
          <p:nvPr/>
        </p:nvSpPr>
        <p:spPr>
          <a:xfrm>
            <a:off x="7138960" y="4688187"/>
            <a:ext cx="155463" cy="154709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4" action="ppaction://hlinksldjump" tooltip="Java ME: 22 @ +19.9%"/>
          </p:cNvPr>
          <p:cNvSpPr/>
          <p:nvPr/>
        </p:nvSpPr>
        <p:spPr>
          <a:xfrm>
            <a:off x="6716134" y="4842896"/>
            <a:ext cx="263552" cy="91227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5" name="Rectangle 1144">
            <a:hlinkClick r:id="rId4" action="ppaction://hlinksldjump" tooltip="iOS 5: 21 @ -10.7%"/>
          </p:cNvPr>
          <p:cNvSpPr/>
          <p:nvPr/>
        </p:nvSpPr>
        <p:spPr>
          <a:xfrm>
            <a:off x="6716134" y="4934123"/>
            <a:ext cx="263552" cy="88627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4" action="ppaction://hlinksldjump" tooltip="iOS 3: 17 @ -16.8%"/>
          </p:cNvPr>
          <p:cNvSpPr/>
          <p:nvPr/>
        </p:nvSpPr>
        <p:spPr>
          <a:xfrm>
            <a:off x="6979686" y="4842896"/>
            <a:ext cx="192758" cy="98223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4" action="ppaction://hlinksldjump" tooltip="Windows: 11 @ -6.4%"/>
          </p:cNvPr>
          <p:cNvSpPr/>
          <p:nvPr/>
        </p:nvSpPr>
        <p:spPr>
          <a:xfrm>
            <a:off x="7172444" y="4842896"/>
            <a:ext cx="121979" cy="9822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8" name="Rectangle 1147">
            <a:hlinkClick r:id="rId4" action="ppaction://hlinksldjump" tooltip="Android 2: 9 @ +13.4%"/>
          </p:cNvPr>
          <p:cNvSpPr/>
          <p:nvPr/>
        </p:nvSpPr>
        <p:spPr>
          <a:xfrm>
            <a:off x="6979686" y="4941119"/>
            <a:ext cx="122126" cy="81631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9" name="Rectangle 1148">
            <a:hlinkClick r:id="rId4" action="ppaction://hlinksldjump" tooltip="Black berry: 6 @ -15.3%"/>
          </p:cNvPr>
          <p:cNvSpPr/>
          <p:nvPr/>
        </p:nvSpPr>
        <p:spPr>
          <a:xfrm>
            <a:off x="7101812" y="4941119"/>
            <a:ext cx="87438" cy="81631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4" action="ppaction://hlinksldjump" tooltip="Symbian: 6 @ +38.4%"/>
          </p:cNvPr>
          <p:cNvSpPr/>
          <p:nvPr/>
        </p:nvSpPr>
        <p:spPr>
          <a:xfrm>
            <a:off x="7189250" y="4941119"/>
            <a:ext cx="105173" cy="607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4" action="ppaction://hlinksldjump" tooltip="Android 1: 1 @ -15.0%"/>
          </p:cNvPr>
          <p:cNvSpPr/>
          <p:nvPr/>
        </p:nvSpPr>
        <p:spPr>
          <a:xfrm>
            <a:off x="7189250" y="5001885"/>
            <a:ext cx="57136" cy="20865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hlinkClick r:id="rId4" action="ppaction://hlinksldjump" tooltip="Other: 1 @ +37.0%"/>
          </p:cNvPr>
          <p:cNvSpPr/>
          <p:nvPr/>
        </p:nvSpPr>
        <p:spPr>
          <a:xfrm>
            <a:off x="7246386" y="5001885"/>
            <a:ext cx="48037" cy="208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4" action="ppaction://hlinksldjump" tooltip="Business: 14 @ -0.7%"/>
          </p:cNvPr>
          <p:cNvSpPr/>
          <p:nvPr/>
        </p:nvSpPr>
        <p:spPr>
          <a:xfrm>
            <a:off x="6703434" y="4675487"/>
            <a:ext cx="603689" cy="359963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54" name="Rectangle 1153">
            <a:hlinkClick r:id="rId4" action="ppaction://hlinksldjump" tooltip="Android 3: 28 @ +24.7%"/>
          </p:cNvPr>
          <p:cNvSpPr/>
          <p:nvPr/>
        </p:nvSpPr>
        <p:spPr>
          <a:xfrm>
            <a:off x="5890306" y="5048150"/>
            <a:ext cx="210904" cy="148609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4" action="ppaction://hlinksldjump" tooltip="iOS 4: 25 @ +28.9%"/>
          </p:cNvPr>
          <p:cNvSpPr/>
          <p:nvPr/>
        </p:nvSpPr>
        <p:spPr>
          <a:xfrm>
            <a:off x="6101210" y="5048150"/>
            <a:ext cx="184332" cy="148609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hlinkClick r:id="rId4" action="ppaction://hlinksldjump" tooltip="Android 4: 23 @ -8.4%"/>
          </p:cNvPr>
          <p:cNvSpPr/>
          <p:nvPr/>
        </p:nvSpPr>
        <p:spPr>
          <a:xfrm>
            <a:off x="6285542" y="5048150"/>
            <a:ext cx="171338" cy="148609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4" action="ppaction://hlinksldjump" tooltip="iOS 5: 23 @ +7.3%"/>
          </p:cNvPr>
          <p:cNvSpPr/>
          <p:nvPr/>
        </p:nvSpPr>
        <p:spPr>
          <a:xfrm>
            <a:off x="5890306" y="5196759"/>
            <a:ext cx="299991" cy="84232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8" name="Rectangle 1157">
            <a:hlinkClick r:id="rId4" action="ppaction://hlinksldjump" tooltip="iOS 3: 18 @ +8.4%"/>
          </p:cNvPr>
          <p:cNvSpPr/>
          <p:nvPr/>
        </p:nvSpPr>
        <p:spPr>
          <a:xfrm>
            <a:off x="5890306" y="5280991"/>
            <a:ext cx="299991" cy="66592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4" action="ppaction://hlinksldjump" tooltip="Java ME: 12 @ -0.3%"/>
          </p:cNvPr>
          <p:cNvSpPr/>
          <p:nvPr/>
        </p:nvSpPr>
        <p:spPr>
          <a:xfrm>
            <a:off x="6190298" y="5196759"/>
            <a:ext cx="165538" cy="78286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4" action="ppaction://hlinksldjump" tooltip="Android 2: 7 @ -3.7%"/>
          </p:cNvPr>
          <p:cNvSpPr/>
          <p:nvPr/>
        </p:nvSpPr>
        <p:spPr>
          <a:xfrm>
            <a:off x="6355836" y="5196759"/>
            <a:ext cx="101044" cy="78286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1" name="Rectangle 1160">
            <a:hlinkClick r:id="rId4" action="ppaction://hlinksldjump" tooltip="Windows: 7 @ -17.1%"/>
          </p:cNvPr>
          <p:cNvSpPr/>
          <p:nvPr/>
        </p:nvSpPr>
        <p:spPr>
          <a:xfrm>
            <a:off x="6190298" y="5275046"/>
            <a:ext cx="104004" cy="72536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4" action="ppaction://hlinksldjump" tooltip="Black berry: 5 @ +1.4%"/>
          </p:cNvPr>
          <p:cNvSpPr/>
          <p:nvPr/>
        </p:nvSpPr>
        <p:spPr>
          <a:xfrm>
            <a:off x="6294302" y="5275046"/>
            <a:ext cx="77994" cy="7253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4" action="ppaction://hlinksldjump" tooltip="Symbian: 5 @ +32.7%"/>
          </p:cNvPr>
          <p:cNvSpPr/>
          <p:nvPr/>
        </p:nvSpPr>
        <p:spPr>
          <a:xfrm>
            <a:off x="6372296" y="5275046"/>
            <a:ext cx="84584" cy="597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4" action="ppaction://hlinksldjump" tooltip="Android 1: 1 @ -20.6%"/>
          </p:cNvPr>
          <p:cNvSpPr/>
          <p:nvPr/>
        </p:nvSpPr>
        <p:spPr>
          <a:xfrm>
            <a:off x="6372296" y="5334798"/>
            <a:ext cx="57154" cy="12784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5" name="Rectangle 1164">
            <a:hlinkClick r:id="rId4" action="ppaction://hlinksldjump" tooltip="Other: 0 @ -16.3%"/>
          </p:cNvPr>
          <p:cNvSpPr/>
          <p:nvPr/>
        </p:nvSpPr>
        <p:spPr>
          <a:xfrm>
            <a:off x="6429450" y="5334798"/>
            <a:ext cx="27430" cy="12784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4" action="ppaction://hlinksldjump" tooltip="Entertainment: 13 @ +7.9%"/>
          </p:cNvPr>
          <p:cNvSpPr/>
          <p:nvPr/>
        </p:nvSpPr>
        <p:spPr>
          <a:xfrm>
            <a:off x="5877606" y="5035450"/>
            <a:ext cx="591974" cy="324832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67" name="Rectangle 1166">
            <a:hlinkClick r:id="rId4" action="ppaction://hlinksldjump" tooltip="iOS 4: 28 @ +52.8%"/>
          </p:cNvPr>
          <p:cNvSpPr/>
          <p:nvPr/>
        </p:nvSpPr>
        <p:spPr>
          <a:xfrm>
            <a:off x="5890306" y="5372982"/>
            <a:ext cx="210188" cy="1471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8" name="Rectangle 1167">
            <a:hlinkClick r:id="rId4" action="ppaction://hlinksldjump" tooltip="Android 4: 21 @ +31.2%"/>
          </p:cNvPr>
          <p:cNvSpPr/>
          <p:nvPr/>
        </p:nvSpPr>
        <p:spPr>
          <a:xfrm>
            <a:off x="5890306" y="5520154"/>
            <a:ext cx="210188" cy="1099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4" action="ppaction://hlinksldjump" tooltip="iOS 5: 21 @ +21.9%"/>
          </p:cNvPr>
          <p:cNvSpPr/>
          <p:nvPr/>
        </p:nvSpPr>
        <p:spPr>
          <a:xfrm>
            <a:off x="6100494" y="5372982"/>
            <a:ext cx="192039" cy="119418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0" name="Rectangle 1169">
            <a:hlinkClick r:id="rId4" action="ppaction://hlinksldjump" tooltip="Android 3: 18 @ +6.4%"/>
          </p:cNvPr>
          <p:cNvSpPr/>
          <p:nvPr/>
        </p:nvSpPr>
        <p:spPr>
          <a:xfrm>
            <a:off x="6292533" y="5372982"/>
            <a:ext cx="164347" cy="119418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1" name="Rectangle 1170">
            <a:hlinkClick r:id="rId4" action="ppaction://hlinksldjump" tooltip="iOS 3: 13 @ -1.1%"/>
          </p:cNvPr>
          <p:cNvSpPr/>
          <p:nvPr/>
        </p:nvSpPr>
        <p:spPr>
          <a:xfrm>
            <a:off x="6100494" y="5492400"/>
            <a:ext cx="208500" cy="70056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4" action="ppaction://hlinksldjump" tooltip="Java ME: 13 @ +23.9%"/>
          </p:cNvPr>
          <p:cNvSpPr/>
          <p:nvPr/>
        </p:nvSpPr>
        <p:spPr>
          <a:xfrm>
            <a:off x="6100494" y="5562456"/>
            <a:ext cx="208500" cy="67608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4" action="ppaction://hlinksldjump" tooltip="Android 2: 6 @ -3.6%"/>
          </p:cNvPr>
          <p:cNvSpPr/>
          <p:nvPr/>
        </p:nvSpPr>
        <p:spPr>
          <a:xfrm>
            <a:off x="6308994" y="5492400"/>
            <a:ext cx="147886" cy="40974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4" name="Rectangle 1173">
            <a:hlinkClick r:id="rId4" action="ppaction://hlinksldjump" tooltip="Windows: 5 @ -8.4%"/>
          </p:cNvPr>
          <p:cNvSpPr/>
          <p:nvPr/>
        </p:nvSpPr>
        <p:spPr>
          <a:xfrm>
            <a:off x="6308994" y="5533374"/>
            <a:ext cx="84402" cy="69751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4" action="ppaction://hlinksldjump" tooltip="Black berry: 4 @ -4.7%"/>
          </p:cNvPr>
          <p:cNvSpPr/>
          <p:nvPr/>
        </p:nvSpPr>
        <p:spPr>
          <a:xfrm>
            <a:off x="6393396" y="5533374"/>
            <a:ext cx="63484" cy="6975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4" action="ppaction://hlinksldjump" tooltip="Symbian: 3 @ +16.3%"/>
          </p:cNvPr>
          <p:cNvSpPr/>
          <p:nvPr/>
        </p:nvSpPr>
        <p:spPr>
          <a:xfrm>
            <a:off x="6308994" y="5603125"/>
            <a:ext cx="113996" cy="26939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4" action="ppaction://hlinksldjump" tooltip="Android 1: 1 @ +3.7%"/>
          </p:cNvPr>
          <p:cNvSpPr/>
          <p:nvPr/>
        </p:nvSpPr>
        <p:spPr>
          <a:xfrm>
            <a:off x="6422990" y="5603125"/>
            <a:ext cx="33890" cy="22017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8" name="Rectangle 1177">
            <a:hlinkClick r:id="rId4" action="ppaction://hlinksldjump" tooltip="Other: 0 @ -57.5%"/>
          </p:cNvPr>
          <p:cNvSpPr/>
          <p:nvPr/>
        </p:nvSpPr>
        <p:spPr>
          <a:xfrm>
            <a:off x="6422990" y="5625143"/>
            <a:ext cx="33890" cy="492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9" name="Rectangle 1178">
            <a:hlinkClick r:id="rId4" action="ppaction://hlinksldjump" tooltip="Travel: 11 @ +19.0%"/>
          </p:cNvPr>
          <p:cNvSpPr/>
          <p:nvPr/>
        </p:nvSpPr>
        <p:spPr>
          <a:xfrm>
            <a:off x="5877606" y="5360282"/>
            <a:ext cx="591974" cy="282482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80" name="Rectangle 1179">
            <a:hlinkClick r:id="rId4" action="ppaction://hlinksldjump" tooltip="Android 4: 16 @ +17.0%"/>
          </p:cNvPr>
          <p:cNvSpPr/>
          <p:nvPr/>
        </p:nvSpPr>
        <p:spPr>
          <a:xfrm>
            <a:off x="6482280" y="5048150"/>
            <a:ext cx="211414" cy="80419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1" name="Rectangle 1180">
            <a:hlinkClick r:id="rId4" action="ppaction://hlinksldjump" tooltip="iOS 4: 12 @ -0.1%"/>
          </p:cNvPr>
          <p:cNvSpPr/>
          <p:nvPr/>
        </p:nvSpPr>
        <p:spPr>
          <a:xfrm>
            <a:off x="6482280" y="5128569"/>
            <a:ext cx="211414" cy="59752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4" action="ppaction://hlinksldjump" tooltip="iOS 5: 11 @ -13.9%"/>
          </p:cNvPr>
          <p:cNvSpPr/>
          <p:nvPr/>
        </p:nvSpPr>
        <p:spPr>
          <a:xfrm>
            <a:off x="6482280" y="5188321"/>
            <a:ext cx="211414" cy="53446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3" name="Rectangle 1182">
            <a:hlinkClick r:id="rId4" action="ppaction://hlinksldjump" tooltip="Android 3: 9 @ -32.5%"/>
          </p:cNvPr>
          <p:cNvSpPr/>
          <p:nvPr/>
        </p:nvSpPr>
        <p:spPr>
          <a:xfrm>
            <a:off x="6693694" y="5048150"/>
            <a:ext cx="121071" cy="7335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Rectangle 1183">
            <a:hlinkClick r:id="rId4" action="ppaction://hlinksldjump" tooltip="iOS 3: 7 @ -21.7%"/>
          </p:cNvPr>
          <p:cNvSpPr/>
          <p:nvPr/>
        </p:nvSpPr>
        <p:spPr>
          <a:xfrm>
            <a:off x="6814765" y="5048150"/>
            <a:ext cx="100018" cy="73353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4" action="ppaction://hlinksldjump" tooltip="Java ME: 6 @ -33.7%"/>
          </p:cNvPr>
          <p:cNvSpPr/>
          <p:nvPr/>
        </p:nvSpPr>
        <p:spPr>
          <a:xfrm>
            <a:off x="6693694" y="5121503"/>
            <a:ext cx="110687" cy="5597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4" action="ppaction://hlinksldjump" tooltip="Android 2: 6 @ +10.9%"/>
          </p:cNvPr>
          <p:cNvSpPr/>
          <p:nvPr/>
        </p:nvSpPr>
        <p:spPr>
          <a:xfrm>
            <a:off x="6804381" y="5121503"/>
            <a:ext cx="110402" cy="55977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7" name="Rectangle 1186">
            <a:hlinkClick r:id="rId4" action="ppaction://hlinksldjump" tooltip="Windows: 6 @ +16.7%"/>
          </p:cNvPr>
          <p:cNvSpPr/>
          <p:nvPr/>
        </p:nvSpPr>
        <p:spPr>
          <a:xfrm>
            <a:off x="6693694" y="5177480"/>
            <a:ext cx="92320" cy="64287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4" action="ppaction://hlinksldjump" tooltip="Symbian: 4 @ +166.2%"/>
          </p:cNvPr>
          <p:cNvSpPr/>
          <p:nvPr/>
        </p:nvSpPr>
        <p:spPr>
          <a:xfrm>
            <a:off x="6786014" y="5177480"/>
            <a:ext cx="120518" cy="373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4" action="ppaction://hlinksldjump" tooltip="Black berry: 3 @ -15.0%"/>
          </p:cNvPr>
          <p:cNvSpPr/>
          <p:nvPr/>
        </p:nvSpPr>
        <p:spPr>
          <a:xfrm>
            <a:off x="6786014" y="5214798"/>
            <a:ext cx="120518" cy="26969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4" action="ppaction://hlinksldjump" tooltip="Android 1: 0 @ -26.2%"/>
          </p:cNvPr>
          <p:cNvSpPr/>
          <p:nvPr/>
        </p:nvSpPr>
        <p:spPr>
          <a:xfrm>
            <a:off x="6906531" y="5177480"/>
            <a:ext cx="8251" cy="50368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Rectangle 1190">
            <a:hlinkClick r:id="rId4" action="ppaction://hlinksldjump" tooltip="Other: 0 @ -75.6%"/>
          </p:cNvPr>
          <p:cNvSpPr/>
          <p:nvPr/>
        </p:nvSpPr>
        <p:spPr>
          <a:xfrm>
            <a:off x="6906531" y="5227848"/>
            <a:ext cx="8251" cy="1391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2" name="Rectangle 1191">
            <a:hlinkClick r:id="rId4" action="ppaction://hlinksldjump" tooltip="Family: 7 @ -6.3%"/>
          </p:cNvPr>
          <p:cNvSpPr/>
          <p:nvPr/>
        </p:nvSpPr>
        <p:spPr>
          <a:xfrm>
            <a:off x="6469580" y="5035450"/>
            <a:ext cx="457903" cy="219017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93" name="Rectangle 1192">
            <a:hlinkClick r:id="rId4" action="ppaction://hlinksldjump" tooltip="iOS 5: 12 @ +32.9%"/>
          </p:cNvPr>
          <p:cNvSpPr/>
          <p:nvPr/>
        </p:nvSpPr>
        <p:spPr>
          <a:xfrm>
            <a:off x="6940183" y="5048150"/>
            <a:ext cx="139136" cy="923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4" name="Rectangle 1193">
            <a:hlinkClick r:id="rId4" action="ppaction://hlinksldjump" tooltip="Android 4: 10 @ +4.0%"/>
          </p:cNvPr>
          <p:cNvSpPr/>
          <p:nvPr/>
        </p:nvSpPr>
        <p:spPr>
          <a:xfrm>
            <a:off x="7079318" y="5048150"/>
            <a:ext cx="114396" cy="92358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5" name="Rectangle 1194">
            <a:hlinkClick r:id="rId4" action="ppaction://hlinksldjump" tooltip="iOS 4: 9 @ -20.9%"/>
          </p:cNvPr>
          <p:cNvSpPr/>
          <p:nvPr/>
        </p:nvSpPr>
        <p:spPr>
          <a:xfrm>
            <a:off x="7193714" y="5048150"/>
            <a:ext cx="100709" cy="92358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6" name="Rectangle 1195">
            <a:hlinkClick r:id="rId4" action="ppaction://hlinksldjump" tooltip="Android 3: 8 @ -29.6%"/>
          </p:cNvPr>
          <p:cNvSpPr/>
          <p:nvPr/>
        </p:nvSpPr>
        <p:spPr>
          <a:xfrm>
            <a:off x="6940183" y="5140508"/>
            <a:ext cx="156424" cy="52472"/>
          </a:xfrm>
          <a:prstGeom prst="rect">
            <a:avLst/>
          </a:prstGeom>
          <a:solidFill>
            <a:srgbClr val="FF0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4" action="ppaction://hlinksldjump" tooltip="Java ME: 7 @ -2.4%"/>
          </p:cNvPr>
          <p:cNvSpPr/>
          <p:nvPr/>
        </p:nvSpPr>
        <p:spPr>
          <a:xfrm>
            <a:off x="6940183" y="5192980"/>
            <a:ext cx="156424" cy="48786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4" action="ppaction://hlinksldjump" tooltip="Windows: 5 @ +37.8%"/>
          </p:cNvPr>
          <p:cNvSpPr/>
          <p:nvPr/>
        </p:nvSpPr>
        <p:spPr>
          <a:xfrm>
            <a:off x="7096606" y="5140508"/>
            <a:ext cx="103379" cy="545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4" action="ppaction://hlinksldjump" tooltip="iOS 3: 5 @ -39.8%"/>
          </p:cNvPr>
          <p:cNvSpPr/>
          <p:nvPr/>
        </p:nvSpPr>
        <p:spPr>
          <a:xfrm>
            <a:off x="7199986" y="5140508"/>
            <a:ext cx="94437" cy="5452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0" name="Rectangle 1199">
            <a:hlinkClick r:id="rId4" action="ppaction://hlinksldjump" tooltip="Android 2: 4 @ +36.0%"/>
          </p:cNvPr>
          <p:cNvSpPr/>
          <p:nvPr/>
        </p:nvSpPr>
        <p:spPr>
          <a:xfrm>
            <a:off x="7096606" y="5195037"/>
            <a:ext cx="80237" cy="467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4" action="ppaction://hlinksldjump" tooltip="Black berry: 3 @ +33.4%"/>
          </p:cNvPr>
          <p:cNvSpPr/>
          <p:nvPr/>
        </p:nvSpPr>
        <p:spPr>
          <a:xfrm>
            <a:off x="7176843" y="5195037"/>
            <a:ext cx="69925" cy="467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4" action="ppaction://hlinksldjump" tooltip="Symbian: 2 @ -18.8%"/>
          </p:cNvPr>
          <p:cNvSpPr/>
          <p:nvPr/>
        </p:nvSpPr>
        <p:spPr>
          <a:xfrm>
            <a:off x="7246768" y="5195037"/>
            <a:ext cx="47655" cy="35133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3" name="Rectangle 1202">
            <a:hlinkClick r:id="rId4" action="ppaction://hlinksldjump" tooltip="Android 1: 0 @ -40.8%"/>
          </p:cNvPr>
          <p:cNvSpPr/>
          <p:nvPr/>
        </p:nvSpPr>
        <p:spPr>
          <a:xfrm>
            <a:off x="7246768" y="5230170"/>
            <a:ext cx="30731" cy="115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4" action="ppaction://hlinksldjump" tooltip="Other: 0 @ +43.7%"/>
          </p:cNvPr>
          <p:cNvSpPr/>
          <p:nvPr/>
        </p:nvSpPr>
        <p:spPr>
          <a:xfrm>
            <a:off x="7277499" y="5230170"/>
            <a:ext cx="16924" cy="115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5" name="Rectangle 1204">
            <a:hlinkClick r:id="rId4" action="ppaction://hlinksldjump" tooltip="Weather: 6 @ -4.4%"/>
          </p:cNvPr>
          <p:cNvSpPr/>
          <p:nvPr/>
        </p:nvSpPr>
        <p:spPr>
          <a:xfrm>
            <a:off x="6927483" y="5035450"/>
            <a:ext cx="379640" cy="219017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06" name="Rectangle 1205">
            <a:hlinkClick r:id="rId4" action="ppaction://hlinksldjump" tooltip="iOS 3: 10 @ +19.5%"/>
          </p:cNvPr>
          <p:cNvSpPr/>
          <p:nvPr/>
        </p:nvSpPr>
        <p:spPr>
          <a:xfrm>
            <a:off x="6482280" y="5267167"/>
            <a:ext cx="118169" cy="84577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7" name="Rectangle 1206">
            <a:hlinkClick r:id="rId4" action="ppaction://hlinksldjump" tooltip="Android 3: 9 @ -2.5%"/>
          </p:cNvPr>
          <p:cNvSpPr/>
          <p:nvPr/>
        </p:nvSpPr>
        <p:spPr>
          <a:xfrm>
            <a:off x="6600449" y="5267167"/>
            <a:ext cx="114446" cy="84577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4" action="ppaction://hlinksldjump" tooltip="Android 4: 9 @ +2.5%"/>
          </p:cNvPr>
          <p:cNvSpPr/>
          <p:nvPr/>
        </p:nvSpPr>
        <p:spPr>
          <a:xfrm>
            <a:off x="6714895" y="5267167"/>
            <a:ext cx="114445" cy="84577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9" name="Rectangle 1208">
            <a:hlinkClick r:id="rId4" action="ppaction://hlinksldjump" tooltip="iOS 4: 9 @ -15.3%"/>
          </p:cNvPr>
          <p:cNvSpPr/>
          <p:nvPr/>
        </p:nvSpPr>
        <p:spPr>
          <a:xfrm>
            <a:off x="6482280" y="5351744"/>
            <a:ext cx="154960" cy="56658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4" action="ppaction://hlinksldjump" tooltip="Java ME: 8 @ +11.8%"/>
          </p:cNvPr>
          <p:cNvSpPr/>
          <p:nvPr/>
        </p:nvSpPr>
        <p:spPr>
          <a:xfrm>
            <a:off x="6482280" y="5408402"/>
            <a:ext cx="154960" cy="51055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4" action="ppaction://hlinksldjump" tooltip="iOS 5: 6 @ -29.3%"/>
          </p:cNvPr>
          <p:cNvSpPr/>
          <p:nvPr/>
        </p:nvSpPr>
        <p:spPr>
          <a:xfrm>
            <a:off x="6637240" y="5351744"/>
            <a:ext cx="110264" cy="57373"/>
          </a:xfrm>
          <a:prstGeom prst="rect">
            <a:avLst/>
          </a:prstGeom>
          <a:solidFill>
            <a:srgbClr val="FF0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4" action="ppaction://hlinksldjump" tooltip="Windows: 5 @ +25.7%"/>
          </p:cNvPr>
          <p:cNvSpPr/>
          <p:nvPr/>
        </p:nvSpPr>
        <p:spPr>
          <a:xfrm>
            <a:off x="6747504" y="5351744"/>
            <a:ext cx="81835" cy="57373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3" name="Rectangle 1212">
            <a:hlinkClick r:id="rId4" action="ppaction://hlinksldjump" tooltip="Android 2: 4 @ +75.5%"/>
          </p:cNvPr>
          <p:cNvSpPr/>
          <p:nvPr/>
        </p:nvSpPr>
        <p:spPr>
          <a:xfrm>
            <a:off x="6637240" y="5409117"/>
            <a:ext cx="81783" cy="503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4" name="Rectangle 1213">
            <a:hlinkClick r:id="rId4" action="ppaction://hlinksldjump" tooltip="Black berry: 3 @ -11.9%"/>
          </p:cNvPr>
          <p:cNvSpPr/>
          <p:nvPr/>
        </p:nvSpPr>
        <p:spPr>
          <a:xfrm>
            <a:off x="6719022" y="5409117"/>
            <a:ext cx="95101" cy="3404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4" action="ppaction://hlinksldjump" tooltip="Symbian: 2 @ +4.6%"/>
          </p:cNvPr>
          <p:cNvSpPr/>
          <p:nvPr/>
        </p:nvSpPr>
        <p:spPr>
          <a:xfrm>
            <a:off x="6719022" y="5443164"/>
            <a:ext cx="95101" cy="16293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4" action="ppaction://hlinksldjump" tooltip="Android 1: 1 @ +98.3%"/>
          </p:cNvPr>
          <p:cNvSpPr/>
          <p:nvPr/>
        </p:nvSpPr>
        <p:spPr>
          <a:xfrm>
            <a:off x="6814124" y="5409117"/>
            <a:ext cx="15216" cy="411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4" action="ppaction://hlinksldjump" tooltip="Other: 0 @ -12.9%"/>
          </p:cNvPr>
          <p:cNvSpPr/>
          <p:nvPr/>
        </p:nvSpPr>
        <p:spPr>
          <a:xfrm>
            <a:off x="6814124" y="5450292"/>
            <a:ext cx="15216" cy="9165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8" name="Rectangle 1217">
            <a:hlinkClick r:id="rId4" action="ppaction://hlinksldjump" tooltip="Social: 5 @ +1.4%"/>
          </p:cNvPr>
          <p:cNvSpPr/>
          <p:nvPr/>
        </p:nvSpPr>
        <p:spPr>
          <a:xfrm>
            <a:off x="6469580" y="5254467"/>
            <a:ext cx="372460" cy="217690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19" name="Rectangle 1218">
            <a:hlinkClick r:id="rId4" action="ppaction://hlinksldjump" tooltip="iOS 4: 9 @ +74.7%"/>
          </p:cNvPr>
          <p:cNvSpPr/>
          <p:nvPr/>
        </p:nvSpPr>
        <p:spPr>
          <a:xfrm>
            <a:off x="6482280" y="5484857"/>
            <a:ext cx="125620" cy="747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0" name="Rectangle 1219">
            <a:hlinkClick r:id="rId4" action="ppaction://hlinksldjump" tooltip="Android 3: 9 @ +28.6%"/>
          </p:cNvPr>
          <p:cNvSpPr/>
          <p:nvPr/>
        </p:nvSpPr>
        <p:spPr>
          <a:xfrm>
            <a:off x="6482280" y="5559583"/>
            <a:ext cx="125620" cy="70481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1" name="Rectangle 1220">
            <a:hlinkClick r:id="rId4" action="ppaction://hlinksldjump" tooltip="Android 4: 7 @ -14.0%"/>
          </p:cNvPr>
          <p:cNvSpPr/>
          <p:nvPr/>
        </p:nvSpPr>
        <p:spPr>
          <a:xfrm>
            <a:off x="6607900" y="5484857"/>
            <a:ext cx="111184" cy="61423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4" action="ppaction://hlinksldjump" tooltip="Java ME: 7 @ +21.1%"/>
          </p:cNvPr>
          <p:cNvSpPr/>
          <p:nvPr/>
        </p:nvSpPr>
        <p:spPr>
          <a:xfrm>
            <a:off x="6719084" y="5484857"/>
            <a:ext cx="110256" cy="61423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4" action="ppaction://hlinksldjump" tooltip="iOS 5: 6 @ -7.1%"/>
          </p:cNvPr>
          <p:cNvSpPr/>
          <p:nvPr/>
        </p:nvSpPr>
        <p:spPr>
          <a:xfrm>
            <a:off x="6607900" y="5546280"/>
            <a:ext cx="109798" cy="52453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4" action="ppaction://hlinksldjump" tooltip="iOS 3: 3 @ -35.6%"/>
          </p:cNvPr>
          <p:cNvSpPr/>
          <p:nvPr/>
        </p:nvSpPr>
        <p:spPr>
          <a:xfrm>
            <a:off x="6607900" y="5598733"/>
            <a:ext cx="109798" cy="3133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4" action="ppaction://hlinksldjump" tooltip="Windows: 3 @ +9.1%"/>
          </p:cNvPr>
          <p:cNvSpPr/>
          <p:nvPr/>
        </p:nvSpPr>
        <p:spPr>
          <a:xfrm>
            <a:off x="6717697" y="5546280"/>
            <a:ext cx="57636" cy="52193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6" name="Rectangle 1225">
            <a:hlinkClick r:id="rId4" action="ppaction://hlinksldjump" tooltip="Android 2: 3 @ +29.8%"/>
          </p:cNvPr>
          <p:cNvSpPr/>
          <p:nvPr/>
        </p:nvSpPr>
        <p:spPr>
          <a:xfrm>
            <a:off x="6775333" y="5546280"/>
            <a:ext cx="54007" cy="52193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4" action="ppaction://hlinksldjump" tooltip="Black berry: 2 @ +13.0%"/>
          </p:cNvPr>
          <p:cNvSpPr/>
          <p:nvPr/>
        </p:nvSpPr>
        <p:spPr>
          <a:xfrm>
            <a:off x="6717697" y="5598473"/>
            <a:ext cx="73468" cy="31591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4" action="ppaction://hlinksldjump" tooltip="Symbian: 1 @ -0.2%"/>
          </p:cNvPr>
          <p:cNvSpPr/>
          <p:nvPr/>
        </p:nvSpPr>
        <p:spPr>
          <a:xfrm>
            <a:off x="6791166" y="5598473"/>
            <a:ext cx="38174" cy="2543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4" action="ppaction://hlinksldjump" tooltip="Android 1: 0 @ -30.7%"/>
          </p:cNvPr>
          <p:cNvSpPr/>
          <p:nvPr/>
        </p:nvSpPr>
        <p:spPr>
          <a:xfrm>
            <a:off x="6791166" y="5623911"/>
            <a:ext cx="34074" cy="615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4" action="ppaction://hlinksldjump" tooltip="Other: 0 @ -87.5%"/>
          </p:cNvPr>
          <p:cNvSpPr/>
          <p:nvPr/>
        </p:nvSpPr>
        <p:spPr>
          <a:xfrm>
            <a:off x="6825240" y="5623911"/>
            <a:ext cx="4100" cy="615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1" name="Rectangle 1230">
            <a:hlinkClick r:id="rId4" action="ppaction://hlinksldjump" tooltip="Lifestyle: 4 @ +10.0%"/>
          </p:cNvPr>
          <p:cNvSpPr/>
          <p:nvPr/>
        </p:nvSpPr>
        <p:spPr>
          <a:xfrm>
            <a:off x="6469580" y="5472157"/>
            <a:ext cx="372460" cy="170607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32" name="Rectangle 1231">
            <a:hlinkClick r:id="rId4" action="ppaction://hlinksldjump" tooltip="iOS 4: 7 @ +11.9%"/>
          </p:cNvPr>
          <p:cNvSpPr/>
          <p:nvPr/>
        </p:nvSpPr>
        <p:spPr>
          <a:xfrm>
            <a:off x="6854740" y="5267167"/>
            <a:ext cx="122470" cy="52033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3" name="Rectangle 1232">
            <a:hlinkClick r:id="rId4" action="ppaction://hlinksldjump" tooltip="Android 3: 6 @ +14.8%"/>
          </p:cNvPr>
          <p:cNvSpPr/>
          <p:nvPr/>
        </p:nvSpPr>
        <p:spPr>
          <a:xfrm>
            <a:off x="6977210" y="5267167"/>
            <a:ext cx="119659" cy="52033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4" action="ppaction://hlinksldjump" tooltip="iOS 5: 6 @ +20.6%"/>
          </p:cNvPr>
          <p:cNvSpPr/>
          <p:nvPr/>
        </p:nvSpPr>
        <p:spPr>
          <a:xfrm>
            <a:off x="6854740" y="5319200"/>
            <a:ext cx="95234" cy="61815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4" action="ppaction://hlinksldjump" tooltip="Android 4: 5 @ -16.4%"/>
          </p:cNvPr>
          <p:cNvSpPr/>
          <p:nvPr/>
        </p:nvSpPr>
        <p:spPr>
          <a:xfrm>
            <a:off x="6854740" y="5381015"/>
            <a:ext cx="95234" cy="51621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4" action="ppaction://hlinksldjump" tooltip="iOS 3: 4 @ +10.7%"/>
          </p:cNvPr>
          <p:cNvSpPr/>
          <p:nvPr/>
        </p:nvSpPr>
        <p:spPr>
          <a:xfrm>
            <a:off x="6949974" y="5319200"/>
            <a:ext cx="76951" cy="55401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4" action="ppaction://hlinksldjump" tooltip="Java ME: 4 @ +2.3%"/>
          </p:cNvPr>
          <p:cNvSpPr/>
          <p:nvPr/>
        </p:nvSpPr>
        <p:spPr>
          <a:xfrm>
            <a:off x="7026925" y="5319200"/>
            <a:ext cx="69945" cy="55401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4" action="ppaction://hlinksldjump" tooltip="Windows: 3 @ +54.0%"/>
          </p:cNvPr>
          <p:cNvSpPr/>
          <p:nvPr/>
        </p:nvSpPr>
        <p:spPr>
          <a:xfrm>
            <a:off x="6949974" y="5374601"/>
            <a:ext cx="101518" cy="336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9" name="Rectangle 1238">
            <a:hlinkClick r:id="rId4" action="ppaction://hlinksldjump" tooltip="Android 2: 3 @ +18.0%"/>
          </p:cNvPr>
          <p:cNvSpPr/>
          <p:nvPr/>
        </p:nvSpPr>
        <p:spPr>
          <a:xfrm>
            <a:off x="6949974" y="5408220"/>
            <a:ext cx="101518" cy="24416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4" action="ppaction://hlinksldjump" tooltip="Symbian: 1 @ +47.6%"/>
          </p:cNvPr>
          <p:cNvSpPr/>
          <p:nvPr/>
        </p:nvSpPr>
        <p:spPr>
          <a:xfrm>
            <a:off x="7051492" y="5374601"/>
            <a:ext cx="45377" cy="318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4" action="ppaction://hlinksldjump" tooltip="Black berry: 1 @ -47.2%"/>
          </p:cNvPr>
          <p:cNvSpPr/>
          <p:nvPr/>
        </p:nvSpPr>
        <p:spPr>
          <a:xfrm>
            <a:off x="7051492" y="5406477"/>
            <a:ext cx="45377" cy="2026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4" action="ppaction://hlinksldjump" tooltip="Other: 0 @ +24.6%"/>
          </p:cNvPr>
          <p:cNvSpPr/>
          <p:nvPr/>
        </p:nvSpPr>
        <p:spPr>
          <a:xfrm>
            <a:off x="7051492" y="5426742"/>
            <a:ext cx="25209" cy="5894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4" action="ppaction://hlinksldjump" tooltip="Android 1: 0 @ -48.8%"/>
          </p:cNvPr>
          <p:cNvSpPr/>
          <p:nvPr/>
        </p:nvSpPr>
        <p:spPr>
          <a:xfrm>
            <a:off x="7076701" y="5426742"/>
            <a:ext cx="20169" cy="589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4" name="Rectangle 1243">
            <a:hlinkClick r:id="rId4" action="ppaction://hlinksldjump" tooltip="Sports: 3 @ +8.5%"/>
          </p:cNvPr>
          <p:cNvSpPr/>
          <p:nvPr/>
        </p:nvSpPr>
        <p:spPr>
          <a:xfrm>
            <a:off x="6842040" y="5254467"/>
            <a:ext cx="267530" cy="190869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1244">
            <a:hlinkClick r:id="rId4" action="ppaction://hlinksldjump" tooltip="Android 4: 6 @ +90.0%"/>
          </p:cNvPr>
          <p:cNvSpPr/>
          <p:nvPr/>
        </p:nvSpPr>
        <p:spPr>
          <a:xfrm>
            <a:off x="7122270" y="5267167"/>
            <a:ext cx="96710" cy="632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6" name="Rectangle 1245">
            <a:hlinkClick r:id="rId4" action="ppaction://hlinksldjump" tooltip="iOS 4: 5 @ +7.3%"/>
          </p:cNvPr>
          <p:cNvSpPr/>
          <p:nvPr/>
        </p:nvSpPr>
        <p:spPr>
          <a:xfrm>
            <a:off x="7218980" y="5267167"/>
            <a:ext cx="75443" cy="63241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4" action="ppaction://hlinksldjump" tooltip="Android 3: 4 @ +29.2%"/>
          </p:cNvPr>
          <p:cNvSpPr/>
          <p:nvPr/>
        </p:nvSpPr>
        <p:spPr>
          <a:xfrm>
            <a:off x="7122270" y="5330408"/>
            <a:ext cx="98621" cy="42916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4" action="ppaction://hlinksldjump" tooltip="iOS 5: 3 @ -11.1%"/>
          </p:cNvPr>
          <p:cNvSpPr/>
          <p:nvPr/>
        </p:nvSpPr>
        <p:spPr>
          <a:xfrm>
            <a:off x="7220891" y="5330408"/>
            <a:ext cx="73532" cy="42916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4" action="ppaction://hlinksldjump" tooltip="Java ME: 3 @ +18.1%"/>
          </p:cNvPr>
          <p:cNvSpPr/>
          <p:nvPr/>
        </p:nvSpPr>
        <p:spPr>
          <a:xfrm>
            <a:off x="7122270" y="5373324"/>
            <a:ext cx="85960" cy="33518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4" action="ppaction://hlinksldjump" tooltip="iOS 3: 2 @ -26.6%"/>
          </p:cNvPr>
          <p:cNvSpPr/>
          <p:nvPr/>
        </p:nvSpPr>
        <p:spPr>
          <a:xfrm>
            <a:off x="7122270" y="5406842"/>
            <a:ext cx="85960" cy="25794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4" action="ppaction://hlinksldjump" tooltip="Windows: 2 @ +9.1%"/>
          </p:cNvPr>
          <p:cNvSpPr/>
          <p:nvPr/>
        </p:nvSpPr>
        <p:spPr>
          <a:xfrm>
            <a:off x="7208230" y="5373324"/>
            <a:ext cx="46987" cy="37557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4" action="ppaction://hlinksldjump" tooltip="Android 2: 2 @ +11.5%"/>
          </p:cNvPr>
          <p:cNvSpPr/>
          <p:nvPr/>
        </p:nvSpPr>
        <p:spPr>
          <a:xfrm>
            <a:off x="7255217" y="5373324"/>
            <a:ext cx="39206" cy="37557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4" action="ppaction://hlinksldjump" tooltip="Symbian: 1 @ +69.2%"/>
          </p:cNvPr>
          <p:cNvSpPr/>
          <p:nvPr/>
        </p:nvSpPr>
        <p:spPr>
          <a:xfrm>
            <a:off x="7208230" y="5410881"/>
            <a:ext cx="41490" cy="217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4" action="ppaction://hlinksldjump" tooltip="Black berry: 1 @ -45.3%"/>
          </p:cNvPr>
          <p:cNvSpPr/>
          <p:nvPr/>
        </p:nvSpPr>
        <p:spPr>
          <a:xfrm>
            <a:off x="7249720" y="5410881"/>
            <a:ext cx="35623" cy="152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5" name="Rectangle 1254">
            <a:hlinkClick r:id="rId4" action="ppaction://hlinksldjump" tooltip="Android 1: 0 @ +16.1%"/>
          </p:cNvPr>
          <p:cNvSpPr/>
          <p:nvPr/>
        </p:nvSpPr>
        <p:spPr>
          <a:xfrm>
            <a:off x="7249720" y="5426177"/>
            <a:ext cx="35623" cy="6459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4" action="ppaction://hlinksldjump" tooltip="Other: 0 @ +36.0%"/>
          </p:cNvPr>
          <p:cNvSpPr/>
          <p:nvPr/>
        </p:nvSpPr>
        <p:spPr>
          <a:xfrm>
            <a:off x="7285343" y="5410881"/>
            <a:ext cx="9080" cy="217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7" name="Rectangle 1256">
            <a:hlinkClick r:id="rId4" action="ppaction://hlinksldjump" tooltip="Politics: 3 @ +15.0%"/>
          </p:cNvPr>
          <p:cNvSpPr/>
          <p:nvPr/>
        </p:nvSpPr>
        <p:spPr>
          <a:xfrm>
            <a:off x="7109570" y="5254467"/>
            <a:ext cx="197553" cy="190869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4" action="ppaction://hlinksldjump" tooltip="iOS 5: 4 @ +9.7%"/>
          </p:cNvPr>
          <p:cNvSpPr/>
          <p:nvPr/>
        </p:nvSpPr>
        <p:spPr>
          <a:xfrm>
            <a:off x="6854740" y="5458036"/>
            <a:ext cx="87950" cy="38758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9" name="Rectangle 1258">
            <a:hlinkClick r:id="rId4" action="ppaction://hlinksldjump" tooltip="iOS 4: 4 @ +15.5%"/>
          </p:cNvPr>
          <p:cNvSpPr/>
          <p:nvPr/>
        </p:nvSpPr>
        <p:spPr>
          <a:xfrm>
            <a:off x="6854740" y="5496794"/>
            <a:ext cx="87950" cy="37352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4" action="ppaction://hlinksldjump" tooltip="Android 4: 3 @ -0.5%"/>
          </p:cNvPr>
          <p:cNvSpPr/>
          <p:nvPr/>
        </p:nvSpPr>
        <p:spPr>
          <a:xfrm>
            <a:off x="6942690" y="5458036"/>
            <a:ext cx="72869" cy="38404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4" action="ppaction://hlinksldjump" tooltip="Android 3: 3 @ +50.2%"/>
          </p:cNvPr>
          <p:cNvSpPr/>
          <p:nvPr/>
        </p:nvSpPr>
        <p:spPr>
          <a:xfrm>
            <a:off x="6942690" y="5496440"/>
            <a:ext cx="72869" cy="377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4" action="ppaction://hlinksldjump" tooltip="iOS 3: 2 @ +16.2%"/>
          </p:cNvPr>
          <p:cNvSpPr/>
          <p:nvPr/>
        </p:nvSpPr>
        <p:spPr>
          <a:xfrm>
            <a:off x="7015559" y="5458036"/>
            <a:ext cx="52188" cy="34257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4" action="ppaction://hlinksldjump" tooltip="Java ME: 2 @ -31.7%"/>
          </p:cNvPr>
          <p:cNvSpPr/>
          <p:nvPr/>
        </p:nvSpPr>
        <p:spPr>
          <a:xfrm>
            <a:off x="7067747" y="5458036"/>
            <a:ext cx="48119" cy="342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4" action="ppaction://hlinksldjump" tooltip="Windows: 2 @ +118.2%"/>
          </p:cNvPr>
          <p:cNvSpPr/>
          <p:nvPr/>
        </p:nvSpPr>
        <p:spPr>
          <a:xfrm>
            <a:off x="7015559" y="5492293"/>
            <a:ext cx="64283" cy="238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4" action="ppaction://hlinksldjump" tooltip="Android 2: 1 @ +8.3%"/>
          </p:cNvPr>
          <p:cNvSpPr/>
          <p:nvPr/>
        </p:nvSpPr>
        <p:spPr>
          <a:xfrm>
            <a:off x="7015559" y="5516116"/>
            <a:ext cx="64283" cy="18030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4" action="ppaction://hlinksldjump" tooltip="Black berry: 1 @ +20.1%"/>
          </p:cNvPr>
          <p:cNvSpPr/>
          <p:nvPr/>
        </p:nvSpPr>
        <p:spPr>
          <a:xfrm>
            <a:off x="7079843" y="5492293"/>
            <a:ext cx="36023" cy="29771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4" action="ppaction://hlinksldjump" tooltip="Symbian: 0 @ -10.7%"/>
          </p:cNvPr>
          <p:cNvSpPr/>
          <p:nvPr/>
        </p:nvSpPr>
        <p:spPr>
          <a:xfrm>
            <a:off x="7079843" y="5522064"/>
            <a:ext cx="23765" cy="12082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4" action="ppaction://hlinksldjump" tooltip="Other: 0 @ +408.0%"/>
          </p:cNvPr>
          <p:cNvSpPr/>
          <p:nvPr/>
        </p:nvSpPr>
        <p:spPr>
          <a:xfrm>
            <a:off x="7103607" y="5522064"/>
            <a:ext cx="12258" cy="120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4" action="ppaction://hlinksldjump" tooltip="Health: 2 @ +12.6%"/>
          </p:cNvPr>
          <p:cNvSpPr/>
          <p:nvPr/>
        </p:nvSpPr>
        <p:spPr>
          <a:xfrm>
            <a:off x="6842040" y="5445336"/>
            <a:ext cx="286526" cy="101510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0" name="Rectangle 1269">
            <a:hlinkClick r:id="rId4" action="ppaction://hlinksldjump" tooltip="Android 4: 4 @ +19.6%"/>
          </p:cNvPr>
          <p:cNvSpPr/>
          <p:nvPr/>
        </p:nvSpPr>
        <p:spPr>
          <a:xfrm>
            <a:off x="6854740" y="5559546"/>
            <a:ext cx="90650" cy="36616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4" action="ppaction://hlinksldjump" tooltip="Android 3: 4 @ +13.3%"/>
          </p:cNvPr>
          <p:cNvSpPr/>
          <p:nvPr/>
        </p:nvSpPr>
        <p:spPr>
          <a:xfrm>
            <a:off x="6854740" y="5596162"/>
            <a:ext cx="90650" cy="33902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4" action="ppaction://hlinksldjump" tooltip="iOS 4: 3 @ +1.0%"/>
          </p:cNvPr>
          <p:cNvSpPr/>
          <p:nvPr/>
        </p:nvSpPr>
        <p:spPr>
          <a:xfrm>
            <a:off x="6945390" y="5559546"/>
            <a:ext cx="70782" cy="37614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Rectangle 1272">
            <a:hlinkClick r:id="rId4" action="ppaction://hlinksldjump" tooltip="iOS 3: 3 @ +54.2%"/>
          </p:cNvPr>
          <p:cNvSpPr/>
          <p:nvPr/>
        </p:nvSpPr>
        <p:spPr>
          <a:xfrm>
            <a:off x="6945390" y="5597160"/>
            <a:ext cx="70782" cy="329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4" name="Rectangle 1273">
            <a:hlinkClick r:id="rId4" action="ppaction://hlinksldjump" tooltip="iOS 5: 3 @ -15.0%"/>
          </p:cNvPr>
          <p:cNvSpPr/>
          <p:nvPr/>
        </p:nvSpPr>
        <p:spPr>
          <a:xfrm>
            <a:off x="7016172" y="5559546"/>
            <a:ext cx="54616" cy="41238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5" name="Rectangle 1274">
            <a:hlinkClick r:id="rId4" action="ppaction://hlinksldjump" tooltip="Java ME: 2 @ +17.6%"/>
          </p:cNvPr>
          <p:cNvSpPr/>
          <p:nvPr/>
        </p:nvSpPr>
        <p:spPr>
          <a:xfrm>
            <a:off x="7070788" y="5559546"/>
            <a:ext cx="45078" cy="41238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6" name="Rectangle 1275">
            <a:hlinkClick r:id="rId4" action="ppaction://hlinksldjump" tooltip="Android 2: 1 @ -1.4%"/>
          </p:cNvPr>
          <p:cNvSpPr/>
          <p:nvPr/>
        </p:nvSpPr>
        <p:spPr>
          <a:xfrm>
            <a:off x="7016172" y="5600784"/>
            <a:ext cx="38377" cy="29280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7" name="Rectangle 1276">
            <a:hlinkClick r:id="rId4" action="ppaction://hlinksldjump" tooltip="Symbian: 1 @ +50.6%"/>
          </p:cNvPr>
          <p:cNvSpPr/>
          <p:nvPr/>
        </p:nvSpPr>
        <p:spPr>
          <a:xfrm>
            <a:off x="7054549" y="5600784"/>
            <a:ext cx="39517" cy="160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8" name="Rectangle 1277">
            <a:hlinkClick r:id="rId4" action="ppaction://hlinksldjump" tooltip="Windows: 1 @ -48.3%"/>
          </p:cNvPr>
          <p:cNvSpPr/>
          <p:nvPr/>
        </p:nvSpPr>
        <p:spPr>
          <a:xfrm>
            <a:off x="7054549" y="5616868"/>
            <a:ext cx="39517" cy="131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4" action="ppaction://hlinksldjump" tooltip="Black berry: 0 @ -39.3%"/>
          </p:cNvPr>
          <p:cNvSpPr/>
          <p:nvPr/>
        </p:nvSpPr>
        <p:spPr>
          <a:xfrm>
            <a:off x="7094066" y="5600784"/>
            <a:ext cx="21799" cy="1533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Rectangle 1279">
            <a:hlinkClick r:id="rId4" action="ppaction://hlinksldjump" tooltip="Android 1: 0 @ +41.0%"/>
          </p:cNvPr>
          <p:cNvSpPr/>
          <p:nvPr/>
        </p:nvSpPr>
        <p:spPr>
          <a:xfrm>
            <a:off x="7094066" y="5616119"/>
            <a:ext cx="21799" cy="139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1" name="Rectangle 1280">
            <a:hlinkClick r:id="rId4" action="ppaction://hlinksldjump" tooltip="Personal finance: 2 @ +7.0%"/>
          </p:cNvPr>
          <p:cNvSpPr/>
          <p:nvPr/>
        </p:nvSpPr>
        <p:spPr>
          <a:xfrm>
            <a:off x="6842040" y="5546846"/>
            <a:ext cx="286526" cy="95918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2" name="Rectangle 1281">
            <a:hlinkClick r:id="rId4" action="ppaction://hlinksldjump" tooltip="iOS 3: 2 @ +30.2%"/>
          </p:cNvPr>
          <p:cNvSpPr/>
          <p:nvPr/>
        </p:nvSpPr>
        <p:spPr>
          <a:xfrm>
            <a:off x="7141266" y="5458036"/>
            <a:ext cx="52300" cy="386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4" action="ppaction://hlinksldjump" tooltip="Android 3: 2 @ -5.5%"/>
          </p:cNvPr>
          <p:cNvSpPr/>
          <p:nvPr/>
        </p:nvSpPr>
        <p:spPr>
          <a:xfrm>
            <a:off x="7193566" y="5458036"/>
            <a:ext cx="51030" cy="38618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4" action="ppaction://hlinksldjump" tooltip="Android 4: 2 @ -5.8%"/>
          </p:cNvPr>
          <p:cNvSpPr/>
          <p:nvPr/>
        </p:nvSpPr>
        <p:spPr>
          <a:xfrm>
            <a:off x="7244596" y="5458036"/>
            <a:ext cx="49827" cy="38618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4" action="ppaction://hlinksldjump" tooltip="iOS 5: 2 @ -17.6%"/>
          </p:cNvPr>
          <p:cNvSpPr/>
          <p:nvPr/>
        </p:nvSpPr>
        <p:spPr>
          <a:xfrm>
            <a:off x="7141266" y="5496654"/>
            <a:ext cx="76221" cy="22816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6" name="Rectangle 1285">
            <a:hlinkClick r:id="rId4" action="ppaction://hlinksldjump" tooltip="iOS 4: 2 @ -4.7%"/>
          </p:cNvPr>
          <p:cNvSpPr/>
          <p:nvPr/>
        </p:nvSpPr>
        <p:spPr>
          <a:xfrm>
            <a:off x="7141266" y="5519470"/>
            <a:ext cx="76221" cy="2259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7" name="Rectangle 1286">
            <a:hlinkClick r:id="rId4" action="ppaction://hlinksldjump" tooltip="Android 2: 1 @ +40.7%"/>
          </p:cNvPr>
          <p:cNvSpPr/>
          <p:nvPr/>
        </p:nvSpPr>
        <p:spPr>
          <a:xfrm>
            <a:off x="7217487" y="5496654"/>
            <a:ext cx="45834" cy="233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8" name="Rectangle 1287">
            <a:hlinkClick r:id="rId4" action="ppaction://hlinksldjump" tooltip="Java ME: 1 @ -35.9%"/>
          </p:cNvPr>
          <p:cNvSpPr/>
          <p:nvPr/>
        </p:nvSpPr>
        <p:spPr>
          <a:xfrm>
            <a:off x="7263321" y="5496654"/>
            <a:ext cx="31102" cy="2333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9" name="Rectangle 1288">
            <a:hlinkClick r:id="rId4" action="ppaction://hlinksldjump" tooltip="Windows: 1 @ -39.9%"/>
          </p:cNvPr>
          <p:cNvSpPr/>
          <p:nvPr/>
        </p:nvSpPr>
        <p:spPr>
          <a:xfrm>
            <a:off x="7217487" y="5519993"/>
            <a:ext cx="30986" cy="2206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0" name="Rectangle 1289">
            <a:hlinkClick r:id="rId4" action="ppaction://hlinksldjump" tooltip="Black berry: 1 @ +1.0%"/>
          </p:cNvPr>
          <p:cNvSpPr/>
          <p:nvPr/>
        </p:nvSpPr>
        <p:spPr>
          <a:xfrm>
            <a:off x="7248473" y="5519993"/>
            <a:ext cx="34362" cy="16116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4" action="ppaction://hlinksldjump" tooltip="Other: 0 @ +744.6%"/>
          </p:cNvPr>
          <p:cNvSpPr/>
          <p:nvPr/>
        </p:nvSpPr>
        <p:spPr>
          <a:xfrm>
            <a:off x="7248473" y="5536109"/>
            <a:ext cx="34362" cy="59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4" action="ppaction://hlinksldjump" tooltip="Symbian: 0 @ -58.5%"/>
          </p:cNvPr>
          <p:cNvSpPr/>
          <p:nvPr/>
        </p:nvSpPr>
        <p:spPr>
          <a:xfrm>
            <a:off x="7282835" y="5519993"/>
            <a:ext cx="11588" cy="153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4" action="ppaction://hlinksldjump" tooltip="Android 1: 0 @ -49.8%"/>
          </p:cNvPr>
          <p:cNvSpPr/>
          <p:nvPr/>
        </p:nvSpPr>
        <p:spPr>
          <a:xfrm>
            <a:off x="7282835" y="5535366"/>
            <a:ext cx="11588" cy="669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4" action="ppaction://hlinksldjump" tooltip="Books: 1 @ -6.6%"/>
          </p:cNvPr>
          <p:cNvSpPr/>
          <p:nvPr/>
        </p:nvSpPr>
        <p:spPr>
          <a:xfrm>
            <a:off x="7128566" y="5445336"/>
            <a:ext cx="178557" cy="109425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5" name="Rectangle 1294">
            <a:hlinkClick r:id="rId4" action="ppaction://hlinksldjump" tooltip="Android 3: 2 @ +54.2%"/>
          </p:cNvPr>
          <p:cNvSpPr/>
          <p:nvPr/>
        </p:nvSpPr>
        <p:spPr>
          <a:xfrm>
            <a:off x="7141266" y="5567461"/>
            <a:ext cx="52386" cy="350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6" name="Rectangle 1295">
            <a:hlinkClick r:id="rId4" action="ppaction://hlinksldjump" tooltip="Windows: 2 @ +189.7%"/>
          </p:cNvPr>
          <p:cNvSpPr/>
          <p:nvPr/>
        </p:nvSpPr>
        <p:spPr>
          <a:xfrm>
            <a:off x="7141266" y="5602489"/>
            <a:ext cx="52386" cy="275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7" name="Rectangle 1296">
            <a:hlinkClick r:id="rId4" action="ppaction://hlinksldjump" tooltip="Java ME: 2 @ +67.9%"/>
          </p:cNvPr>
          <p:cNvSpPr/>
          <p:nvPr/>
        </p:nvSpPr>
        <p:spPr>
          <a:xfrm>
            <a:off x="7193652" y="5567461"/>
            <a:ext cx="55250" cy="243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8" name="Rectangle 1297">
            <a:hlinkClick r:id="rId4" action="ppaction://hlinksldjump" tooltip="iOS 4: 1 @ +34.5%"/>
          </p:cNvPr>
          <p:cNvSpPr/>
          <p:nvPr/>
        </p:nvSpPr>
        <p:spPr>
          <a:xfrm>
            <a:off x="7248902" y="5567461"/>
            <a:ext cx="45521" cy="243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9" name="Rectangle 1298">
            <a:hlinkClick r:id="rId4" action="ppaction://hlinksldjump" tooltip="iOS 3: 1 @ +12.5%"/>
          </p:cNvPr>
          <p:cNvSpPr/>
          <p:nvPr/>
        </p:nvSpPr>
        <p:spPr>
          <a:xfrm>
            <a:off x="7193652" y="5591770"/>
            <a:ext cx="48270" cy="19207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0" name="Rectangle 1299">
            <a:hlinkClick r:id="rId4" action="ppaction://hlinksldjump" tooltip="iOS 5: 1 @ -38.2%"/>
          </p:cNvPr>
          <p:cNvSpPr/>
          <p:nvPr/>
        </p:nvSpPr>
        <p:spPr>
          <a:xfrm>
            <a:off x="7193652" y="5610977"/>
            <a:ext cx="48270" cy="190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1" name="Rectangle 1300">
            <a:hlinkClick r:id="rId4" action="ppaction://hlinksldjump" tooltip="Android 4: 1 @ -15.7%"/>
          </p:cNvPr>
          <p:cNvSpPr/>
          <p:nvPr/>
        </p:nvSpPr>
        <p:spPr>
          <a:xfrm>
            <a:off x="7241922" y="5591770"/>
            <a:ext cx="52500" cy="17114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2" name="Rectangle 1301">
            <a:hlinkClick r:id="rId4" action="ppaction://hlinksldjump" tooltip="Android 2: 1 @ +69.1%"/>
          </p:cNvPr>
          <p:cNvSpPr/>
          <p:nvPr/>
        </p:nvSpPr>
        <p:spPr>
          <a:xfrm>
            <a:off x="7241922" y="5608884"/>
            <a:ext cx="37428" cy="166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3" name="Rectangle 1302">
            <a:hlinkClick r:id="rId4" action="ppaction://hlinksldjump" tooltip="Other: 0 @ +1383.3%"/>
          </p:cNvPr>
          <p:cNvSpPr/>
          <p:nvPr/>
        </p:nvSpPr>
        <p:spPr>
          <a:xfrm>
            <a:off x="7241922" y="5625514"/>
            <a:ext cx="37428" cy="4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4" action="ppaction://hlinksldjump" tooltip="Black berry: 0 @ -39.8%"/>
          </p:cNvPr>
          <p:cNvSpPr/>
          <p:nvPr/>
        </p:nvSpPr>
        <p:spPr>
          <a:xfrm>
            <a:off x="7279350" y="5608884"/>
            <a:ext cx="15073" cy="111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4" action="ppaction://hlinksldjump" tooltip="Symbian: 0 @ -40.7%"/>
          </p:cNvPr>
          <p:cNvSpPr/>
          <p:nvPr/>
        </p:nvSpPr>
        <p:spPr>
          <a:xfrm>
            <a:off x="7279350" y="5620080"/>
            <a:ext cx="15073" cy="998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6" name="Rectangle 1305">
            <a:hlinkClick r:id="rId4" action="ppaction://hlinksldjump" tooltip="News: 1 @ +24.5%"/>
          </p:cNvPr>
          <p:cNvSpPr/>
          <p:nvPr/>
        </p:nvSpPr>
        <p:spPr>
          <a:xfrm>
            <a:off x="7128566" y="5554761"/>
            <a:ext cx="178557" cy="88003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7" name="Rectangle 1306">
            <a:hlinkClick r:id="rId4" action="ppaction://hlinksldjump" tooltip="Browser: 13 @ +7.4%"/>
          </p:cNvPr>
          <p:cNvSpPr/>
          <p:nvPr/>
        </p:nvSpPr>
        <p:spPr>
          <a:xfrm>
            <a:off x="5013675" y="4103791"/>
            <a:ext cx="2306148" cy="1551673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Browser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308" name="Rectangle 1307">
            <a:hlinkClick r:id="rId4" action="ppaction://hlinksldjump" tooltip="Android 3: 79 @ +49.1%"/>
          </p:cNvPr>
          <p:cNvSpPr/>
          <p:nvPr/>
        </p:nvSpPr>
        <p:spPr>
          <a:xfrm>
            <a:off x="7345223" y="4129191"/>
            <a:ext cx="361355" cy="2532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9" name="Rectangle 1308">
            <a:hlinkClick r:id="rId4" action="ppaction://hlinksldjump" tooltip="iOS 4: 71 @ +4.9%"/>
          </p:cNvPr>
          <p:cNvSpPr/>
          <p:nvPr/>
        </p:nvSpPr>
        <p:spPr>
          <a:xfrm>
            <a:off x="7706578" y="4129191"/>
            <a:ext cx="325854" cy="25325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0" name="Rectangle 1309">
            <a:hlinkClick r:id="rId4" action="ppaction://hlinksldjump" tooltip="iOS 5: 65 @ +3.8%"/>
          </p:cNvPr>
          <p:cNvSpPr/>
          <p:nvPr/>
        </p:nvSpPr>
        <p:spPr>
          <a:xfrm>
            <a:off x="8032432" y="4129191"/>
            <a:ext cx="297818" cy="253251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1" name="Rectangle 1310">
            <a:hlinkClick r:id="rId4" action="ppaction://hlinksldjump" tooltip="iOS 3: 52 @ +45.1%"/>
          </p:cNvPr>
          <p:cNvSpPr/>
          <p:nvPr/>
        </p:nvSpPr>
        <p:spPr>
          <a:xfrm>
            <a:off x="7345223" y="4382442"/>
            <a:ext cx="437935" cy="1362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2" name="Rectangle 1311">
            <a:hlinkClick r:id="rId4" action="ppaction://hlinksldjump" tooltip="Android 4: 50 @ -26.0%"/>
          </p:cNvPr>
          <p:cNvSpPr/>
          <p:nvPr/>
        </p:nvSpPr>
        <p:spPr>
          <a:xfrm>
            <a:off x="7345223" y="4518689"/>
            <a:ext cx="437935" cy="131594"/>
          </a:xfrm>
          <a:prstGeom prst="rect">
            <a:avLst/>
          </a:prstGeom>
          <a:solidFill>
            <a:srgbClr val="FF2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3" name="Rectangle 1312">
            <a:hlinkClick r:id="rId4" action="ppaction://hlinksldjump" tooltip="Java ME: 42 @ -7.2%"/>
          </p:cNvPr>
          <p:cNvSpPr/>
          <p:nvPr/>
        </p:nvSpPr>
        <p:spPr>
          <a:xfrm>
            <a:off x="7783158" y="4382442"/>
            <a:ext cx="307678" cy="157930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4" action="ppaction://hlinksldjump" tooltip="Windows: 29 @ +25.5%"/>
          </p:cNvPr>
          <p:cNvSpPr/>
          <p:nvPr/>
        </p:nvSpPr>
        <p:spPr>
          <a:xfrm>
            <a:off x="7783158" y="4540372"/>
            <a:ext cx="307678" cy="109912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4" action="ppaction://hlinksldjump" tooltip="Black berry: 22 @ +12.9%"/>
          </p:cNvPr>
          <p:cNvSpPr/>
          <p:nvPr/>
        </p:nvSpPr>
        <p:spPr>
          <a:xfrm>
            <a:off x="8090836" y="4382442"/>
            <a:ext cx="239414" cy="105810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4" action="ppaction://hlinksldjump" tooltip="Android 2: 19 @ -1.5%"/>
          </p:cNvPr>
          <p:cNvSpPr/>
          <p:nvPr/>
        </p:nvSpPr>
        <p:spPr>
          <a:xfrm>
            <a:off x="8090836" y="4488252"/>
            <a:ext cx="239414" cy="9089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7" name="Rectangle 1316">
            <a:hlinkClick r:id="rId4" action="ppaction://hlinksldjump" tooltip="Symbian: 11 @ -4.0%"/>
          </p:cNvPr>
          <p:cNvSpPr/>
          <p:nvPr/>
        </p:nvSpPr>
        <p:spPr>
          <a:xfrm>
            <a:off x="8090836" y="4579145"/>
            <a:ext cx="177591" cy="71138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8" name="Rectangle 1317">
            <a:hlinkClick r:id="rId4" action="ppaction://hlinksldjump" tooltip="Android 1: 3 @ +17.2%"/>
          </p:cNvPr>
          <p:cNvSpPr/>
          <p:nvPr/>
        </p:nvSpPr>
        <p:spPr>
          <a:xfrm>
            <a:off x="8268427" y="4579145"/>
            <a:ext cx="61823" cy="55042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9" name="Rectangle 1318">
            <a:hlinkClick r:id="rId4" action="ppaction://hlinksldjump" tooltip="Other: 1 @ -42.1%"/>
          </p:cNvPr>
          <p:cNvSpPr/>
          <p:nvPr/>
        </p:nvSpPr>
        <p:spPr>
          <a:xfrm>
            <a:off x="8268427" y="4634187"/>
            <a:ext cx="61823" cy="160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0" name="Rectangle 1319">
            <a:hlinkClick r:id="rId4" action="ppaction://hlinksldjump" tooltip="Games: 37 @ +8.4%"/>
          </p:cNvPr>
          <p:cNvSpPr/>
          <p:nvPr/>
        </p:nvSpPr>
        <p:spPr>
          <a:xfrm>
            <a:off x="7332523" y="4116491"/>
            <a:ext cx="1010427" cy="546493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21" name="Rectangle 1320">
            <a:hlinkClick r:id="rId4" action="ppaction://hlinksldjump" tooltip="iOS 4: 62 @ +33.5%"/>
          </p:cNvPr>
          <p:cNvSpPr/>
          <p:nvPr/>
        </p:nvSpPr>
        <p:spPr>
          <a:xfrm>
            <a:off x="8355650" y="4129191"/>
            <a:ext cx="436286" cy="1645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2" name="Rectangle 1321">
            <a:hlinkClick r:id="rId4" action="ppaction://hlinksldjump" tooltip="Android 4: 47 @ -21.3%"/>
          </p:cNvPr>
          <p:cNvSpPr/>
          <p:nvPr/>
        </p:nvSpPr>
        <p:spPr>
          <a:xfrm>
            <a:off x="8791936" y="4129191"/>
            <a:ext cx="326664" cy="164516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3" name="Rectangle 1322">
            <a:hlinkClick r:id="rId4" action="ppaction://hlinksldjump" tooltip="Android 3: 47 @ -8.4%"/>
          </p:cNvPr>
          <p:cNvSpPr/>
          <p:nvPr/>
        </p:nvSpPr>
        <p:spPr>
          <a:xfrm>
            <a:off x="8355650" y="4293707"/>
            <a:ext cx="293648" cy="182185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4" action="ppaction://hlinksldjump" tooltip="iOS 3: 45 @ +34.6%"/>
          </p:cNvPr>
          <p:cNvSpPr/>
          <p:nvPr/>
        </p:nvSpPr>
        <p:spPr>
          <a:xfrm>
            <a:off x="8355650" y="4475891"/>
            <a:ext cx="293648" cy="1743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5" name="Rectangle 1324">
            <a:hlinkClick r:id="rId4" action="ppaction://hlinksldjump" tooltip="Java ME: 38 @ -0.7%"/>
          </p:cNvPr>
          <p:cNvSpPr/>
          <p:nvPr/>
        </p:nvSpPr>
        <p:spPr>
          <a:xfrm>
            <a:off x="8649298" y="4293707"/>
            <a:ext cx="240545" cy="182657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6" name="Rectangle 1325">
            <a:hlinkClick r:id="rId4" action="ppaction://hlinksldjump" tooltip="iOS 5: 36 @ -13.5%"/>
          </p:cNvPr>
          <p:cNvSpPr/>
          <p:nvPr/>
        </p:nvSpPr>
        <p:spPr>
          <a:xfrm>
            <a:off x="8889843" y="4293707"/>
            <a:ext cx="228757" cy="182657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4" action="ppaction://hlinksldjump" tooltip="Android 2: 20 @ -8.2%"/>
          </p:cNvPr>
          <p:cNvSpPr/>
          <p:nvPr/>
        </p:nvSpPr>
        <p:spPr>
          <a:xfrm>
            <a:off x="8649298" y="4476364"/>
            <a:ext cx="261350" cy="89361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4" action="ppaction://hlinksldjump" tooltip="Windows: 19 @ +3.7%"/>
          </p:cNvPr>
          <p:cNvSpPr/>
          <p:nvPr/>
        </p:nvSpPr>
        <p:spPr>
          <a:xfrm>
            <a:off x="8649298" y="4565725"/>
            <a:ext cx="261350" cy="84559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4" action="ppaction://hlinksldjump" tooltip="Black berry: 17 @ +58.9%"/>
          </p:cNvPr>
          <p:cNvSpPr/>
          <p:nvPr/>
        </p:nvSpPr>
        <p:spPr>
          <a:xfrm>
            <a:off x="8910648" y="4476364"/>
            <a:ext cx="207952" cy="944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4" action="ppaction://hlinksldjump" tooltip="Symbian: 10 @ +33.8%"/>
          </p:cNvPr>
          <p:cNvSpPr/>
          <p:nvPr/>
        </p:nvSpPr>
        <p:spPr>
          <a:xfrm>
            <a:off x="8910648" y="4570861"/>
            <a:ext cx="148766" cy="794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1" name="Rectangle 1330">
            <a:hlinkClick r:id="rId4" action="ppaction://hlinksldjump" tooltip="Android 1: 3 @ +48.3%"/>
          </p:cNvPr>
          <p:cNvSpPr/>
          <p:nvPr/>
        </p:nvSpPr>
        <p:spPr>
          <a:xfrm>
            <a:off x="9059414" y="4570861"/>
            <a:ext cx="59186" cy="676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2" name="Rectangle 1331">
            <a:hlinkClick r:id="rId4" action="ppaction://hlinksldjump" tooltip="Other: 1 @ -47.6%"/>
          </p:cNvPr>
          <p:cNvSpPr/>
          <p:nvPr/>
        </p:nvSpPr>
        <p:spPr>
          <a:xfrm>
            <a:off x="9059414" y="4638533"/>
            <a:ext cx="59186" cy="117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3" name="Rectangle 1332">
            <a:hlinkClick r:id="rId4" action="ppaction://hlinksldjump" tooltip="Education: 29 @ +3.8%"/>
          </p:cNvPr>
          <p:cNvSpPr/>
          <p:nvPr/>
        </p:nvSpPr>
        <p:spPr>
          <a:xfrm>
            <a:off x="8342950" y="4116491"/>
            <a:ext cx="788350" cy="546493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4" name="Rectangle 1333">
            <a:hlinkClick r:id="rId4" action="ppaction://hlinksldjump" tooltip="Android 3: 57 @ +54.3%"/>
          </p:cNvPr>
          <p:cNvSpPr/>
          <p:nvPr/>
        </p:nvSpPr>
        <p:spPr>
          <a:xfrm>
            <a:off x="7345223" y="4675683"/>
            <a:ext cx="400069" cy="1642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35" name="Rectangle 1334">
            <a:hlinkClick r:id="rId4" action="ppaction://hlinksldjump" tooltip="iOS 5: 50 @ +27.2%"/>
          </p:cNvPr>
          <p:cNvSpPr/>
          <p:nvPr/>
        </p:nvSpPr>
        <p:spPr>
          <a:xfrm>
            <a:off x="7745292" y="4675683"/>
            <a:ext cx="349609" cy="164208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36" name="Rectangle 1335">
            <a:hlinkClick r:id="rId4" action="ppaction://hlinksldjump" tooltip="iOS 4: 48 @ +10.7%"/>
          </p:cNvPr>
          <p:cNvSpPr/>
          <p:nvPr/>
        </p:nvSpPr>
        <p:spPr>
          <a:xfrm>
            <a:off x="7345223" y="4839891"/>
            <a:ext cx="311786" cy="176467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7" name="Rectangle 1336">
            <a:hlinkClick r:id="rId4" action="ppaction://hlinksldjump" tooltip="iOS 3: 36 @ +19.1%"/>
          </p:cNvPr>
          <p:cNvSpPr/>
          <p:nvPr/>
        </p:nvSpPr>
        <p:spPr>
          <a:xfrm>
            <a:off x="7345223" y="5016358"/>
            <a:ext cx="311786" cy="130153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4" action="ppaction://hlinksldjump" tooltip="Android 4: 30 @ -25.4%"/>
          </p:cNvPr>
          <p:cNvSpPr/>
          <p:nvPr/>
        </p:nvSpPr>
        <p:spPr>
          <a:xfrm>
            <a:off x="7657009" y="4839891"/>
            <a:ext cx="228239" cy="148625"/>
          </a:xfrm>
          <a:prstGeom prst="rect">
            <a:avLst/>
          </a:prstGeom>
          <a:solidFill>
            <a:srgbClr val="FF2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4" action="ppaction://hlinksldjump" tooltip="Java ME: 27 @ +20.2%"/>
          </p:cNvPr>
          <p:cNvSpPr/>
          <p:nvPr/>
        </p:nvSpPr>
        <p:spPr>
          <a:xfrm>
            <a:off x="7885248" y="4839891"/>
            <a:ext cx="209652" cy="148625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4" action="ppaction://hlinksldjump" tooltip="Android 2: 18 @ +26.6%"/>
          </p:cNvPr>
          <p:cNvSpPr/>
          <p:nvPr/>
        </p:nvSpPr>
        <p:spPr>
          <a:xfrm>
            <a:off x="7657009" y="4988515"/>
            <a:ext cx="259913" cy="80803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4" action="ppaction://hlinksldjump" tooltip="Windows: 18 @ -2.4%"/>
          </p:cNvPr>
          <p:cNvSpPr/>
          <p:nvPr/>
        </p:nvSpPr>
        <p:spPr>
          <a:xfrm>
            <a:off x="7657009" y="5069318"/>
            <a:ext cx="259913" cy="77193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4" action="ppaction://hlinksldjump" tooltip="Black berry: 15 @ +31.5%"/>
          </p:cNvPr>
          <p:cNvSpPr/>
          <p:nvPr/>
        </p:nvSpPr>
        <p:spPr>
          <a:xfrm>
            <a:off x="7916922" y="4988515"/>
            <a:ext cx="177979" cy="971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4" action="ppaction://hlinksldjump" tooltip="Symbian: 6 @ -13.1%"/>
          </p:cNvPr>
          <p:cNvSpPr/>
          <p:nvPr/>
        </p:nvSpPr>
        <p:spPr>
          <a:xfrm>
            <a:off x="7916922" y="5085669"/>
            <a:ext cx="119857" cy="60842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4" name="Rectangle 1343">
            <a:hlinkClick r:id="rId4" action="ppaction://hlinksldjump" tooltip="Android 1: 2 @ +62.6%"/>
          </p:cNvPr>
          <p:cNvSpPr/>
          <p:nvPr/>
        </p:nvSpPr>
        <p:spPr>
          <a:xfrm>
            <a:off x="8036778" y="5085669"/>
            <a:ext cx="58122" cy="422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5" name="Rectangle 1344">
            <a:hlinkClick r:id="rId4" action="ppaction://hlinksldjump" tooltip="Other: 1 @ +34.6%"/>
          </p:cNvPr>
          <p:cNvSpPr/>
          <p:nvPr/>
        </p:nvSpPr>
        <p:spPr>
          <a:xfrm>
            <a:off x="8036778" y="5127911"/>
            <a:ext cx="58122" cy="186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Rectangle 1345">
            <a:hlinkClick r:id="rId4" action="ppaction://hlinksldjump" tooltip="Tools: 26 @ +16.1%"/>
          </p:cNvPr>
          <p:cNvSpPr/>
          <p:nvPr/>
        </p:nvSpPr>
        <p:spPr>
          <a:xfrm>
            <a:off x="7332523" y="4662983"/>
            <a:ext cx="775077" cy="496228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47" name="Rectangle 1346">
            <a:hlinkClick r:id="rId4" action="ppaction://hlinksldjump" tooltip="Android 4: 38 @ +25.1%"/>
          </p:cNvPr>
          <p:cNvSpPr/>
          <p:nvPr/>
        </p:nvSpPr>
        <p:spPr>
          <a:xfrm>
            <a:off x="8120300" y="4675683"/>
            <a:ext cx="258063" cy="165662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Rectangle 1347">
            <a:hlinkClick r:id="rId4" action="ppaction://hlinksldjump" tooltip="iOS 5: 36 @ +48.5%"/>
          </p:cNvPr>
          <p:cNvSpPr/>
          <p:nvPr/>
        </p:nvSpPr>
        <p:spPr>
          <a:xfrm>
            <a:off x="8378363" y="4675683"/>
            <a:ext cx="247452" cy="1656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Rectangle 1348">
            <a:hlinkClick r:id="rId4" action="ppaction://hlinksldjump" tooltip="iOS 4: 34 @ +27.3%"/>
          </p:cNvPr>
          <p:cNvSpPr/>
          <p:nvPr/>
        </p:nvSpPr>
        <p:spPr>
          <a:xfrm>
            <a:off x="8120300" y="4841346"/>
            <a:ext cx="273142" cy="141210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Rectangle 1349">
            <a:hlinkClick r:id="rId4" action="ppaction://hlinksldjump" tooltip="Android 3: 29 @ +14.2%"/>
          </p:cNvPr>
          <p:cNvSpPr/>
          <p:nvPr/>
        </p:nvSpPr>
        <p:spPr>
          <a:xfrm>
            <a:off x="8393442" y="4841346"/>
            <a:ext cx="232373" cy="141210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4" action="ppaction://hlinksldjump" tooltip="iOS 3: 21 @ +19.9%"/>
          </p:cNvPr>
          <p:cNvSpPr/>
          <p:nvPr/>
        </p:nvSpPr>
        <p:spPr>
          <a:xfrm>
            <a:off x="8120300" y="4982556"/>
            <a:ext cx="281159" cy="84764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4" action="ppaction://hlinksldjump" tooltip="Java ME: 20 @ +17.3%"/>
          </p:cNvPr>
          <p:cNvSpPr/>
          <p:nvPr/>
        </p:nvSpPr>
        <p:spPr>
          <a:xfrm>
            <a:off x="8120300" y="5067320"/>
            <a:ext cx="281159" cy="79191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4" action="ppaction://hlinksldjump" tooltip="Windows: 9 @ -17.4%"/>
          </p:cNvPr>
          <p:cNvSpPr/>
          <p:nvPr/>
        </p:nvSpPr>
        <p:spPr>
          <a:xfrm>
            <a:off x="8401459" y="4982556"/>
            <a:ext cx="118151" cy="89531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4" action="ppaction://hlinksldjump" tooltip="Android 2: 8 @ -7.4%"/>
          </p:cNvPr>
          <p:cNvSpPr/>
          <p:nvPr/>
        </p:nvSpPr>
        <p:spPr>
          <a:xfrm>
            <a:off x="8519610" y="4982556"/>
            <a:ext cx="106205" cy="89531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4" action="ppaction://hlinksldjump" tooltip="Black berry: 8 @ +16.1%"/>
          </p:cNvPr>
          <p:cNvSpPr/>
          <p:nvPr/>
        </p:nvSpPr>
        <p:spPr>
          <a:xfrm>
            <a:off x="8401459" y="5072087"/>
            <a:ext cx="119630" cy="74424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4" action="ppaction://hlinksldjump" tooltip="Symbian: 5 @ +33.1%"/>
          </p:cNvPr>
          <p:cNvSpPr/>
          <p:nvPr/>
        </p:nvSpPr>
        <p:spPr>
          <a:xfrm>
            <a:off x="8521089" y="5072087"/>
            <a:ext cx="104726" cy="565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7" name="Rectangle 1356">
            <a:hlinkClick r:id="rId4" action="ppaction://hlinksldjump" tooltip="Android 1: 1 @ +38.6%"/>
          </p:cNvPr>
          <p:cNvSpPr/>
          <p:nvPr/>
        </p:nvSpPr>
        <p:spPr>
          <a:xfrm>
            <a:off x="8521089" y="5128683"/>
            <a:ext cx="86436" cy="178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4" action="ppaction://hlinksldjump" tooltip="Other: 0 @ -27.6%"/>
          </p:cNvPr>
          <p:cNvSpPr/>
          <p:nvPr/>
        </p:nvSpPr>
        <p:spPr>
          <a:xfrm>
            <a:off x="8607525" y="5128683"/>
            <a:ext cx="18290" cy="17828"/>
          </a:xfrm>
          <a:prstGeom prst="rect">
            <a:avLst/>
          </a:prstGeom>
          <a:solidFill>
            <a:srgbClr val="FF1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4" action="ppaction://hlinksldjump" tooltip="Photo: 18 @ +21.2%"/>
          </p:cNvPr>
          <p:cNvSpPr/>
          <p:nvPr/>
        </p:nvSpPr>
        <p:spPr>
          <a:xfrm>
            <a:off x="8107600" y="4662983"/>
            <a:ext cx="530915" cy="496228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60" name="Rectangle 1359">
            <a:hlinkClick r:id="rId4" action="ppaction://hlinksldjump" tooltip="Android 3: 38 @ +19.6%"/>
          </p:cNvPr>
          <p:cNvSpPr/>
          <p:nvPr/>
        </p:nvSpPr>
        <p:spPr>
          <a:xfrm>
            <a:off x="8651215" y="4675683"/>
            <a:ext cx="256066" cy="166554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4" action="ppaction://hlinksldjump" tooltip="iOS 4: 31 @ +13.3%"/>
          </p:cNvPr>
          <p:cNvSpPr/>
          <p:nvPr/>
        </p:nvSpPr>
        <p:spPr>
          <a:xfrm>
            <a:off x="8907280" y="4675683"/>
            <a:ext cx="211320" cy="166554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2" name="Rectangle 1361">
            <a:hlinkClick r:id="rId4" action="ppaction://hlinksldjump" tooltip="iOS 5: 29 @ -10.6%"/>
          </p:cNvPr>
          <p:cNvSpPr/>
          <p:nvPr/>
        </p:nvSpPr>
        <p:spPr>
          <a:xfrm>
            <a:off x="8651215" y="4842237"/>
            <a:ext cx="269923" cy="120219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3" name="Rectangle 1362">
            <a:hlinkClick r:id="rId4" action="ppaction://hlinksldjump" tooltip="Java ME: 21 @ +4.7%"/>
          </p:cNvPr>
          <p:cNvSpPr/>
          <p:nvPr/>
        </p:nvSpPr>
        <p:spPr>
          <a:xfrm>
            <a:off x="8921138" y="4842237"/>
            <a:ext cx="197462" cy="120219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4" action="ppaction://hlinksldjump" tooltip="Android 4: 20 @ -35.6%"/>
          </p:cNvPr>
          <p:cNvSpPr/>
          <p:nvPr/>
        </p:nvSpPr>
        <p:spPr>
          <a:xfrm>
            <a:off x="8651215" y="4962456"/>
            <a:ext cx="238215" cy="9501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4" action="ppaction://hlinksldjump" tooltip="iOS 3: 19 @ -24.7%"/>
          </p:cNvPr>
          <p:cNvSpPr/>
          <p:nvPr/>
        </p:nvSpPr>
        <p:spPr>
          <a:xfrm>
            <a:off x="8651215" y="5057472"/>
            <a:ext cx="238215" cy="89039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4" action="ppaction://hlinksldjump" tooltip="Windows: 12 @ -7.9%"/>
          </p:cNvPr>
          <p:cNvSpPr/>
          <p:nvPr/>
        </p:nvSpPr>
        <p:spPr>
          <a:xfrm>
            <a:off x="8889430" y="4962456"/>
            <a:ext cx="126915" cy="108244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4" action="ppaction://hlinksldjump" tooltip="Android 2: 10 @ -15.1%"/>
          </p:cNvPr>
          <p:cNvSpPr/>
          <p:nvPr/>
        </p:nvSpPr>
        <p:spPr>
          <a:xfrm>
            <a:off x="9016345" y="4962456"/>
            <a:ext cx="102255" cy="108244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4" action="ppaction://hlinksldjump" tooltip="Black berry: 9 @ -9.1%"/>
          </p:cNvPr>
          <p:cNvSpPr/>
          <p:nvPr/>
        </p:nvSpPr>
        <p:spPr>
          <a:xfrm>
            <a:off x="8889430" y="5070700"/>
            <a:ext cx="128544" cy="75811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9" name="Rectangle 1368">
            <a:hlinkClick r:id="rId4" action="ppaction://hlinksldjump" tooltip="Symbian: 6 @ +6.6%"/>
          </p:cNvPr>
          <p:cNvSpPr/>
          <p:nvPr/>
        </p:nvSpPr>
        <p:spPr>
          <a:xfrm>
            <a:off x="9017973" y="5070700"/>
            <a:ext cx="100627" cy="63096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0" name="Rectangle 1369">
            <a:hlinkClick r:id="rId4" action="ppaction://hlinksldjump" tooltip="Other: 1 @ +16.1%"/>
          </p:cNvPr>
          <p:cNvSpPr/>
          <p:nvPr/>
        </p:nvSpPr>
        <p:spPr>
          <a:xfrm>
            <a:off x="9017973" y="5133796"/>
            <a:ext cx="53455" cy="12715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1" name="Rectangle 1370">
            <a:hlinkClick r:id="rId4" action="ppaction://hlinksldjump" tooltip="Android 1: 1 @ -60.7%"/>
          </p:cNvPr>
          <p:cNvSpPr/>
          <p:nvPr/>
        </p:nvSpPr>
        <p:spPr>
          <a:xfrm>
            <a:off x="9071428" y="5133796"/>
            <a:ext cx="47172" cy="1271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2" name="Rectangle 1371">
            <a:hlinkClick r:id="rId4" action="ppaction://hlinksldjump" tooltip="Music + Video: 16 @ -6.7%"/>
          </p:cNvPr>
          <p:cNvSpPr/>
          <p:nvPr/>
        </p:nvSpPr>
        <p:spPr>
          <a:xfrm>
            <a:off x="8638515" y="4662983"/>
            <a:ext cx="492785" cy="496228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73" name="Rectangle 1372">
            <a:hlinkClick r:id="rId4" action="ppaction://hlinksldjump" tooltip="iOS 4: 37 @ +75.7%"/>
          </p:cNvPr>
          <p:cNvSpPr/>
          <p:nvPr/>
        </p:nvSpPr>
        <p:spPr>
          <a:xfrm>
            <a:off x="7345223" y="5171911"/>
            <a:ext cx="267619" cy="1504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4" action="ppaction://hlinksldjump" tooltip="Android 4: 25 @ +6.7%"/>
          </p:cNvPr>
          <p:cNvSpPr/>
          <p:nvPr/>
        </p:nvSpPr>
        <p:spPr>
          <a:xfrm>
            <a:off x="7345223" y="5322393"/>
            <a:ext cx="267619" cy="101503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5" name="Rectangle 1374">
            <a:hlinkClick r:id="rId4" action="ppaction://hlinksldjump" tooltip="iOS 5: 21 @ +9.1%"/>
          </p:cNvPr>
          <p:cNvSpPr/>
          <p:nvPr/>
        </p:nvSpPr>
        <p:spPr>
          <a:xfrm>
            <a:off x="7612842" y="5171911"/>
            <a:ext cx="234095" cy="96953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6" name="Rectangle 1375">
            <a:hlinkClick r:id="rId4" action="ppaction://hlinksldjump" tooltip="Java ME: 17 @ +29.0%"/>
          </p:cNvPr>
          <p:cNvSpPr/>
          <p:nvPr/>
        </p:nvSpPr>
        <p:spPr>
          <a:xfrm>
            <a:off x="7846937" y="5171911"/>
            <a:ext cx="185811" cy="96953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4" action="ppaction://hlinksldjump" tooltip="iOS 3: 16 @ -8.7%"/>
          </p:cNvPr>
          <p:cNvSpPr/>
          <p:nvPr/>
        </p:nvSpPr>
        <p:spPr>
          <a:xfrm>
            <a:off x="7612842" y="5268864"/>
            <a:ext cx="206339" cy="82240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4" action="ppaction://hlinksldjump" tooltip="Android 3: 14 @ -27.7%"/>
          </p:cNvPr>
          <p:cNvSpPr/>
          <p:nvPr/>
        </p:nvSpPr>
        <p:spPr>
          <a:xfrm>
            <a:off x="7612842" y="5351104"/>
            <a:ext cx="206339" cy="72793"/>
          </a:xfrm>
          <a:prstGeom prst="rect">
            <a:avLst/>
          </a:prstGeom>
          <a:solidFill>
            <a:srgbClr val="FF1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4" action="ppaction://hlinksldjump" tooltip="Windows: 10 @ +22.2%"/>
          </p:cNvPr>
          <p:cNvSpPr/>
          <p:nvPr/>
        </p:nvSpPr>
        <p:spPr>
          <a:xfrm>
            <a:off x="7819181" y="5268864"/>
            <a:ext cx="119366" cy="92818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4" action="ppaction://hlinksldjump" tooltip="Android 2: 8 @ +22.6%"/>
          </p:cNvPr>
          <p:cNvSpPr/>
          <p:nvPr/>
        </p:nvSpPr>
        <p:spPr>
          <a:xfrm>
            <a:off x="7938547" y="5268864"/>
            <a:ext cx="94200" cy="92818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1" name="Rectangle 1380">
            <a:hlinkClick r:id="rId4" action="ppaction://hlinksldjump" tooltip="Black berry: 8 @ +53.3%"/>
          </p:cNvPr>
          <p:cNvSpPr/>
          <p:nvPr/>
        </p:nvSpPr>
        <p:spPr>
          <a:xfrm>
            <a:off x="7819181" y="5361682"/>
            <a:ext cx="140329" cy="622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4" action="ppaction://hlinksldjump" tooltip="Symbian: 3 @ -19.9%"/>
          </p:cNvPr>
          <p:cNvSpPr/>
          <p:nvPr/>
        </p:nvSpPr>
        <p:spPr>
          <a:xfrm>
            <a:off x="7959510" y="5361682"/>
            <a:ext cx="73237" cy="41361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Rectangle 1382">
            <a:hlinkClick r:id="rId4" action="ppaction://hlinksldjump" tooltip="Android 1: 1 @ +60.4%"/>
          </p:cNvPr>
          <p:cNvSpPr/>
          <p:nvPr/>
        </p:nvSpPr>
        <p:spPr>
          <a:xfrm>
            <a:off x="7959510" y="5403044"/>
            <a:ext cx="49219" cy="208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4" name="Rectangle 1383">
            <a:hlinkClick r:id="rId4" action="ppaction://hlinksldjump" tooltip="Other: 0 @ -10.1%"/>
          </p:cNvPr>
          <p:cNvSpPr/>
          <p:nvPr/>
        </p:nvSpPr>
        <p:spPr>
          <a:xfrm>
            <a:off x="8008729" y="5403044"/>
            <a:ext cx="24018" cy="20853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Rectangle 1384">
            <a:hlinkClick r:id="rId4" action="ppaction://hlinksldjump" tooltip="Business: 13 @ +16.0%"/>
          </p:cNvPr>
          <p:cNvSpPr/>
          <p:nvPr/>
        </p:nvSpPr>
        <p:spPr>
          <a:xfrm>
            <a:off x="7332523" y="5159211"/>
            <a:ext cx="712924" cy="277386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6" name="Rectangle 1385">
            <a:hlinkClick r:id="rId4" action="ppaction://hlinksldjump" tooltip="iOS 5: 21 @ +87.1%"/>
          </p:cNvPr>
          <p:cNvSpPr/>
          <p:nvPr/>
        </p:nvSpPr>
        <p:spPr>
          <a:xfrm>
            <a:off x="7345223" y="5449297"/>
            <a:ext cx="239847" cy="922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4" action="ppaction://hlinksldjump" tooltip="iOS 4: 20 @ +4.1%"/>
          </p:cNvPr>
          <p:cNvSpPr/>
          <p:nvPr/>
        </p:nvSpPr>
        <p:spPr>
          <a:xfrm>
            <a:off x="7345223" y="5541534"/>
            <a:ext cx="239847" cy="88530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8" name="Rectangle 1387">
            <a:hlinkClick r:id="rId4" action="ppaction://hlinksldjump" tooltip="iOS 3: 18 @ +41.0%"/>
          </p:cNvPr>
          <p:cNvSpPr/>
          <p:nvPr/>
        </p:nvSpPr>
        <p:spPr>
          <a:xfrm>
            <a:off x="7585070" y="5449297"/>
            <a:ext cx="206324" cy="941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9" name="Rectangle 1388">
            <a:hlinkClick r:id="rId4" action="ppaction://hlinksldjump" tooltip="Android 4: 17 @ +13.2%"/>
          </p:cNvPr>
          <p:cNvSpPr/>
          <p:nvPr/>
        </p:nvSpPr>
        <p:spPr>
          <a:xfrm>
            <a:off x="7585070" y="5543418"/>
            <a:ext cx="206324" cy="86646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4" action="ppaction://hlinksldjump" tooltip="Java ME: 11 @ -2.0%"/>
          </p:cNvPr>
          <p:cNvSpPr/>
          <p:nvPr/>
        </p:nvSpPr>
        <p:spPr>
          <a:xfrm>
            <a:off x="7791394" y="5449297"/>
            <a:ext cx="124573" cy="95237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4" action="ppaction://hlinksldjump" tooltip="Android 3: 11 @ -33.0%"/>
          </p:cNvPr>
          <p:cNvSpPr/>
          <p:nvPr/>
        </p:nvSpPr>
        <p:spPr>
          <a:xfrm>
            <a:off x="7915967" y="5449297"/>
            <a:ext cx="116780" cy="9523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4" action="ppaction://hlinksldjump" tooltip="Windows: 7 @ -0.9%"/>
          </p:cNvPr>
          <p:cNvSpPr/>
          <p:nvPr/>
        </p:nvSpPr>
        <p:spPr>
          <a:xfrm>
            <a:off x="7791394" y="5544534"/>
            <a:ext cx="147558" cy="5238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4" action="ppaction://hlinksldjump" tooltip="Android 2: 5 @ -8.3%"/>
          </p:cNvPr>
          <p:cNvSpPr/>
          <p:nvPr/>
        </p:nvSpPr>
        <p:spPr>
          <a:xfrm>
            <a:off x="7791394" y="5596922"/>
            <a:ext cx="147558" cy="33142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4" action="ppaction://hlinksldjump" tooltip="Black berry: 4 @ -7.6%"/>
          </p:cNvPr>
          <p:cNvSpPr/>
          <p:nvPr/>
        </p:nvSpPr>
        <p:spPr>
          <a:xfrm>
            <a:off x="7938952" y="5544534"/>
            <a:ext cx="93795" cy="47761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4" action="ppaction://hlinksldjump" tooltip="Symbian: 2 @ -4.4%"/>
          </p:cNvPr>
          <p:cNvSpPr/>
          <p:nvPr/>
        </p:nvSpPr>
        <p:spPr>
          <a:xfrm>
            <a:off x="7938952" y="5592295"/>
            <a:ext cx="54083" cy="37769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Rectangle 1395">
            <a:hlinkClick r:id="rId4" action="ppaction://hlinksldjump" tooltip="Android 1: 1 @ +45.0%"/>
          </p:cNvPr>
          <p:cNvSpPr/>
          <p:nvPr/>
        </p:nvSpPr>
        <p:spPr>
          <a:xfrm>
            <a:off x="7993035" y="5592295"/>
            <a:ext cx="39712" cy="240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Rectangle 1396">
            <a:hlinkClick r:id="rId4" action="ppaction://hlinksldjump" tooltip="Other: 1 @ +32.2%"/>
          </p:cNvPr>
          <p:cNvSpPr/>
          <p:nvPr/>
        </p:nvSpPr>
        <p:spPr>
          <a:xfrm>
            <a:off x="7993035" y="5616304"/>
            <a:ext cx="39712" cy="137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Rectangle 1397">
            <a:hlinkClick r:id="rId4" action="ppaction://hlinksldjump" tooltip="Entertainment: 10 @ +11.3%"/>
          </p:cNvPr>
          <p:cNvSpPr/>
          <p:nvPr/>
        </p:nvSpPr>
        <p:spPr>
          <a:xfrm>
            <a:off x="7332523" y="5436597"/>
            <a:ext cx="712924" cy="206167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99" name="Rectangle 1398">
            <a:hlinkClick r:id="rId4" action="ppaction://hlinksldjump" tooltip="Android 4: 12 @ -12.0%"/>
          </p:cNvPr>
          <p:cNvSpPr/>
          <p:nvPr/>
        </p:nvSpPr>
        <p:spPr>
          <a:xfrm>
            <a:off x="8058147" y="5171911"/>
            <a:ext cx="137585" cy="94078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4" action="ppaction://hlinksldjump" tooltip="iOS 4: 11 @ -17.3%"/>
          </p:cNvPr>
          <p:cNvSpPr/>
          <p:nvPr/>
        </p:nvSpPr>
        <p:spPr>
          <a:xfrm>
            <a:off x="8195732" y="5171911"/>
            <a:ext cx="125443" cy="94078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Rectangle 1400">
            <a:hlinkClick r:id="rId4" action="ppaction://hlinksldjump" tooltip="Android 3: 11 @ +0.9%"/>
          </p:cNvPr>
          <p:cNvSpPr/>
          <p:nvPr/>
        </p:nvSpPr>
        <p:spPr>
          <a:xfrm>
            <a:off x="8321175" y="5171911"/>
            <a:ext cx="121347" cy="94078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4" action="ppaction://hlinksldjump" tooltip="iOS 5: 10 @ -19.5%"/>
          </p:cNvPr>
          <p:cNvSpPr/>
          <p:nvPr/>
        </p:nvSpPr>
        <p:spPr>
          <a:xfrm>
            <a:off x="8058147" y="5265989"/>
            <a:ext cx="164518" cy="66986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4" action="ppaction://hlinksldjump" tooltip="iOS 3: 10 @ +28.8%"/>
          </p:cNvPr>
          <p:cNvSpPr/>
          <p:nvPr/>
        </p:nvSpPr>
        <p:spPr>
          <a:xfrm>
            <a:off x="8058147" y="5332975"/>
            <a:ext cx="164518" cy="63624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4" action="ppaction://hlinksldjump" tooltip="Java ME: 9 @ -10.7%"/>
          </p:cNvPr>
          <p:cNvSpPr/>
          <p:nvPr/>
        </p:nvSpPr>
        <p:spPr>
          <a:xfrm>
            <a:off x="8222666" y="5265989"/>
            <a:ext cx="140976" cy="70334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4" action="ppaction://hlinksldjump" tooltip="Windows: 5 @ -20.8%"/>
          </p:cNvPr>
          <p:cNvSpPr/>
          <p:nvPr/>
        </p:nvSpPr>
        <p:spPr>
          <a:xfrm>
            <a:off x="8363642" y="5265989"/>
            <a:ext cx="78880" cy="70334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4" action="ppaction://hlinksldjump" tooltip="Android 2: 5 @ +16.8%"/>
          </p:cNvPr>
          <p:cNvSpPr/>
          <p:nvPr/>
        </p:nvSpPr>
        <p:spPr>
          <a:xfrm>
            <a:off x="8222666" y="5336323"/>
            <a:ext cx="90654" cy="60276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4" action="ppaction://hlinksldjump" tooltip="Black berry: 4 @ +8.0%"/>
          </p:cNvPr>
          <p:cNvSpPr/>
          <p:nvPr/>
        </p:nvSpPr>
        <p:spPr>
          <a:xfrm>
            <a:off x="8313320" y="5336323"/>
            <a:ext cx="117221" cy="39454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4" action="ppaction://hlinksldjump" tooltip="Symbian: 2 @ +12.3%"/>
          </p:cNvPr>
          <p:cNvSpPr/>
          <p:nvPr/>
        </p:nvSpPr>
        <p:spPr>
          <a:xfrm>
            <a:off x="8313320" y="5375777"/>
            <a:ext cx="117221" cy="20822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Rectangle 1408">
            <a:hlinkClick r:id="rId4" action="ppaction://hlinksldjump" tooltip="Android 1: 0 @ +7.0%"/>
          </p:cNvPr>
          <p:cNvSpPr/>
          <p:nvPr/>
        </p:nvSpPr>
        <p:spPr>
          <a:xfrm>
            <a:off x="8430541" y="5336323"/>
            <a:ext cx="11981" cy="35211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4" action="ppaction://hlinksldjump" tooltip="Other: 0 @ +37.6%"/>
          </p:cNvPr>
          <p:cNvSpPr/>
          <p:nvPr/>
        </p:nvSpPr>
        <p:spPr>
          <a:xfrm>
            <a:off x="8430541" y="5371534"/>
            <a:ext cx="11981" cy="250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Rectangle 1410">
            <a:hlinkClick r:id="rId4" action="ppaction://hlinksldjump" tooltip="Travel: 7 @ -6.1%"/>
          </p:cNvPr>
          <p:cNvSpPr/>
          <p:nvPr/>
        </p:nvSpPr>
        <p:spPr>
          <a:xfrm>
            <a:off x="8045447" y="5159211"/>
            <a:ext cx="409775" cy="250088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12" name="Rectangle 1411">
            <a:hlinkClick r:id="rId4" action="ppaction://hlinksldjump" tooltip="iOS 5: 14 @ +17.1%"/>
          </p:cNvPr>
          <p:cNvSpPr/>
          <p:nvPr/>
        </p:nvSpPr>
        <p:spPr>
          <a:xfrm>
            <a:off x="8058147" y="5421999"/>
            <a:ext cx="203738" cy="70227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4" action="ppaction://hlinksldjump" tooltip="Android 3: 12 @ +19.0%"/>
          </p:cNvPr>
          <p:cNvSpPr/>
          <p:nvPr/>
        </p:nvSpPr>
        <p:spPr>
          <a:xfrm>
            <a:off x="8261886" y="5421999"/>
            <a:ext cx="180636" cy="70227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4" name="Rectangle 1413">
            <a:hlinkClick r:id="rId4" action="ppaction://hlinksldjump" tooltip="iOS 4: 12 @ +15.9%"/>
          </p:cNvPr>
          <p:cNvSpPr/>
          <p:nvPr/>
        </p:nvSpPr>
        <p:spPr>
          <a:xfrm>
            <a:off x="8058147" y="5492226"/>
            <a:ext cx="179694" cy="69783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4" action="ppaction://hlinksldjump" tooltip="Android 4: 12 @ +51.8%"/>
          </p:cNvPr>
          <p:cNvSpPr/>
          <p:nvPr/>
        </p:nvSpPr>
        <p:spPr>
          <a:xfrm>
            <a:off x="8058147" y="5562009"/>
            <a:ext cx="179694" cy="680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4" action="ppaction://hlinksldjump" tooltip="Java ME: 8 @ -1.6%"/>
          </p:cNvPr>
          <p:cNvSpPr/>
          <p:nvPr/>
        </p:nvSpPr>
        <p:spPr>
          <a:xfrm>
            <a:off x="8237841" y="5492226"/>
            <a:ext cx="108636" cy="73720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4" action="ppaction://hlinksldjump" tooltip="iOS 3: 7 @ -0.7%"/>
          </p:cNvPr>
          <p:cNvSpPr/>
          <p:nvPr/>
        </p:nvSpPr>
        <p:spPr>
          <a:xfrm>
            <a:off x="8346477" y="5492226"/>
            <a:ext cx="96045" cy="7372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Rectangle 1417">
            <a:hlinkClick r:id="rId4" action="ppaction://hlinksldjump" tooltip="Windows: 5 @ +15.4%"/>
          </p:cNvPr>
          <p:cNvSpPr/>
          <p:nvPr/>
        </p:nvSpPr>
        <p:spPr>
          <a:xfrm>
            <a:off x="8237841" y="5565946"/>
            <a:ext cx="85545" cy="64118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4" action="ppaction://hlinksldjump" tooltip="Android 2: 3 @ -16.2%"/>
          </p:cNvPr>
          <p:cNvSpPr/>
          <p:nvPr/>
        </p:nvSpPr>
        <p:spPr>
          <a:xfrm>
            <a:off x="8323387" y="5565946"/>
            <a:ext cx="67360" cy="48109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4" action="ppaction://hlinksldjump" tooltip="Black berry: 2 @ -8.1%"/>
          </p:cNvPr>
          <p:cNvSpPr/>
          <p:nvPr/>
        </p:nvSpPr>
        <p:spPr>
          <a:xfrm>
            <a:off x="8390747" y="5565946"/>
            <a:ext cx="51775" cy="48109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1" name="Rectangle 1420">
            <a:hlinkClick r:id="rId4" action="ppaction://hlinksldjump" tooltip="Symbian: 1 @ -55.6%"/>
          </p:cNvPr>
          <p:cNvSpPr/>
          <p:nvPr/>
        </p:nvSpPr>
        <p:spPr>
          <a:xfrm>
            <a:off x="8323387" y="5614055"/>
            <a:ext cx="52982" cy="1600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2" name="Rectangle 1421">
            <a:hlinkClick r:id="rId4" action="ppaction://hlinksldjump" tooltip="Android 1: 1 @ +34.2%"/>
          </p:cNvPr>
          <p:cNvSpPr/>
          <p:nvPr/>
        </p:nvSpPr>
        <p:spPr>
          <a:xfrm>
            <a:off x="8376369" y="5614055"/>
            <a:ext cx="44901" cy="160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3" name="Rectangle 1422">
            <a:hlinkClick r:id="rId4" action="ppaction://hlinksldjump" tooltip="Other: 0 @ +32.9%"/>
          </p:cNvPr>
          <p:cNvSpPr/>
          <p:nvPr/>
        </p:nvSpPr>
        <p:spPr>
          <a:xfrm>
            <a:off x="8421270" y="5614055"/>
            <a:ext cx="21252" cy="160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4" name="Rectangle 1423">
            <a:hlinkClick r:id="rId4" action="ppaction://hlinksldjump" tooltip="Family: 6 @ +12.6%"/>
          </p:cNvPr>
          <p:cNvSpPr/>
          <p:nvPr/>
        </p:nvSpPr>
        <p:spPr>
          <a:xfrm>
            <a:off x="8045447" y="5409299"/>
            <a:ext cx="409775" cy="233465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25" name="Rectangle 1424">
            <a:hlinkClick r:id="rId4" action="ppaction://hlinksldjump" tooltip="Android 3: 11 @ +54.8%"/>
          </p:cNvPr>
          <p:cNvSpPr/>
          <p:nvPr/>
        </p:nvSpPr>
        <p:spPr>
          <a:xfrm>
            <a:off x="8467922" y="5171911"/>
            <a:ext cx="126625" cy="892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Rectangle 1425">
            <a:hlinkClick r:id="rId4" action="ppaction://hlinksldjump" tooltip="iOS 5: 10 @ +43.1%"/>
          </p:cNvPr>
          <p:cNvSpPr/>
          <p:nvPr/>
        </p:nvSpPr>
        <p:spPr>
          <a:xfrm>
            <a:off x="8594547" y="5171911"/>
            <a:ext cx="115680" cy="892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4" action="ppaction://hlinksldjump" tooltip="Android 4: 9 @ -20.1%"/>
          </p:cNvPr>
          <p:cNvSpPr/>
          <p:nvPr/>
        </p:nvSpPr>
        <p:spPr>
          <a:xfrm>
            <a:off x="8710226" y="5171911"/>
            <a:ext cx="104496" cy="89208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4" action="ppaction://hlinksldjump" tooltip="Java ME: 9 @ +99.5%"/>
          </p:cNvPr>
          <p:cNvSpPr/>
          <p:nvPr/>
        </p:nvSpPr>
        <p:spPr>
          <a:xfrm>
            <a:off x="8467922" y="5261119"/>
            <a:ext cx="172368" cy="535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4" action="ppaction://hlinksldjump" tooltip="iOS 4: 7 @ -14.1%"/>
          </p:cNvPr>
          <p:cNvSpPr/>
          <p:nvPr/>
        </p:nvSpPr>
        <p:spPr>
          <a:xfrm>
            <a:off x="8467922" y="5314682"/>
            <a:ext cx="172368" cy="40875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4" action="ppaction://hlinksldjump" tooltip="iOS 3: 5 @ +34.1%"/>
          </p:cNvPr>
          <p:cNvSpPr/>
          <p:nvPr/>
        </p:nvSpPr>
        <p:spPr>
          <a:xfrm>
            <a:off x="8640290" y="5261119"/>
            <a:ext cx="104958" cy="517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1" name="Rectangle 1430">
            <a:hlinkClick r:id="rId4" action="ppaction://hlinksldjump" tooltip="Android 2: 4 @ +41.0%"/>
          </p:cNvPr>
          <p:cNvSpPr/>
          <p:nvPr/>
        </p:nvSpPr>
        <p:spPr>
          <a:xfrm>
            <a:off x="8745248" y="5261119"/>
            <a:ext cx="69474" cy="517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4" action="ppaction://hlinksldjump" tooltip="Symbian: 3 @ +126.2%"/>
          </p:cNvPr>
          <p:cNvSpPr/>
          <p:nvPr/>
        </p:nvSpPr>
        <p:spPr>
          <a:xfrm>
            <a:off x="8640290" y="5312884"/>
            <a:ext cx="64042" cy="426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4" action="ppaction://hlinksldjump" tooltip="Windows: 3 @ -11.3%"/>
          </p:cNvPr>
          <p:cNvSpPr/>
          <p:nvPr/>
        </p:nvSpPr>
        <p:spPr>
          <a:xfrm>
            <a:off x="8704332" y="5312884"/>
            <a:ext cx="60505" cy="42673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4" action="ppaction://hlinksldjump" tooltip="Black berry: 2 @ -0.5%"/>
          </p:cNvPr>
          <p:cNvSpPr/>
          <p:nvPr/>
        </p:nvSpPr>
        <p:spPr>
          <a:xfrm>
            <a:off x="8764837" y="5312884"/>
            <a:ext cx="49885" cy="38074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5" name="Rectangle 1434">
            <a:hlinkClick r:id="rId4" action="ppaction://hlinksldjump" tooltip="Android 1: 0 @ -63.8%"/>
          </p:cNvPr>
          <p:cNvSpPr/>
          <p:nvPr/>
        </p:nvSpPr>
        <p:spPr>
          <a:xfrm>
            <a:off x="8764837" y="5350958"/>
            <a:ext cx="28495" cy="459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" name="Rectangle 1435">
            <a:hlinkClick r:id="rId4" action="ppaction://hlinksldjump" tooltip="Other: 0 @ +283.5%"/>
          </p:cNvPr>
          <p:cNvSpPr/>
          <p:nvPr/>
        </p:nvSpPr>
        <p:spPr>
          <a:xfrm>
            <a:off x="8793333" y="5350958"/>
            <a:ext cx="21390" cy="45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4" action="ppaction://hlinksldjump" tooltip="Weather: 5 @ +22.4%"/>
          </p:cNvPr>
          <p:cNvSpPr/>
          <p:nvPr/>
        </p:nvSpPr>
        <p:spPr>
          <a:xfrm>
            <a:off x="8455222" y="5159211"/>
            <a:ext cx="372200" cy="209047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38" name="Rectangle 1437">
            <a:hlinkClick r:id="rId4" action="ppaction://hlinksldjump" tooltip="iOS 5: 10 @ +33.3%"/>
          </p:cNvPr>
          <p:cNvSpPr/>
          <p:nvPr/>
        </p:nvSpPr>
        <p:spPr>
          <a:xfrm>
            <a:off x="8840122" y="5171911"/>
            <a:ext cx="161532" cy="617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9" name="Rectangle 1438">
            <a:hlinkClick r:id="rId4" action="ppaction://hlinksldjump" tooltip="Android 4: 7 @ +9.8%"/>
          </p:cNvPr>
          <p:cNvSpPr/>
          <p:nvPr/>
        </p:nvSpPr>
        <p:spPr>
          <a:xfrm>
            <a:off x="9001654" y="5171911"/>
            <a:ext cx="116946" cy="61736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0" name="Rectangle 1439">
            <a:hlinkClick r:id="rId4" action="ppaction://hlinksldjump" tooltip="iOS 3: 7 @ +30.7%"/>
          </p:cNvPr>
          <p:cNvSpPr/>
          <p:nvPr/>
        </p:nvSpPr>
        <p:spPr>
          <a:xfrm>
            <a:off x="8840122" y="5233647"/>
            <a:ext cx="108961" cy="620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4" action="ppaction://hlinksldjump" tooltip="Android 3: 7 @ +2.0%"/>
          </p:cNvPr>
          <p:cNvSpPr/>
          <p:nvPr/>
        </p:nvSpPr>
        <p:spPr>
          <a:xfrm>
            <a:off x="8840122" y="5295647"/>
            <a:ext cx="108961" cy="59911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4" action="ppaction://hlinksldjump" tooltip="iOS 4: 6 @ -14.4%"/>
          </p:cNvPr>
          <p:cNvSpPr/>
          <p:nvPr/>
        </p:nvSpPr>
        <p:spPr>
          <a:xfrm>
            <a:off x="8949083" y="5233647"/>
            <a:ext cx="91083" cy="68577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4" action="ppaction://hlinksldjump" tooltip="Java ME: 5 @ +21.2%"/>
          </p:cNvPr>
          <p:cNvSpPr/>
          <p:nvPr/>
        </p:nvSpPr>
        <p:spPr>
          <a:xfrm>
            <a:off x="9040167" y="5233647"/>
            <a:ext cx="78433" cy="68577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>
            <a:hlinkClick r:id="rId4" action="ppaction://hlinksldjump" tooltip="Windows: 3 @ -17.3%"/>
          </p:cNvPr>
          <p:cNvSpPr/>
          <p:nvPr/>
        </p:nvSpPr>
        <p:spPr>
          <a:xfrm>
            <a:off x="8949083" y="5302224"/>
            <a:ext cx="94455" cy="28289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4" action="ppaction://hlinksldjump" tooltip="Android 2: 2 @ -1.1%"/>
          </p:cNvPr>
          <p:cNvSpPr/>
          <p:nvPr/>
        </p:nvSpPr>
        <p:spPr>
          <a:xfrm>
            <a:off x="8949083" y="5330513"/>
            <a:ext cx="94455" cy="25044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4" action="ppaction://hlinksldjump" tooltip="Black berry: 2 @ +49.9%"/>
          </p:cNvPr>
          <p:cNvSpPr/>
          <p:nvPr/>
        </p:nvSpPr>
        <p:spPr>
          <a:xfrm>
            <a:off x="9043539" y="5302224"/>
            <a:ext cx="75061" cy="292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4" action="ppaction://hlinksldjump" tooltip="Symbian: 1 @ +20.3%"/>
          </p:cNvPr>
          <p:cNvSpPr/>
          <p:nvPr/>
        </p:nvSpPr>
        <p:spPr>
          <a:xfrm>
            <a:off x="9043539" y="5331425"/>
            <a:ext cx="47536" cy="24132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8" name="Rectangle 1447">
            <a:hlinkClick r:id="rId4" action="ppaction://hlinksldjump" tooltip="Android 1: 0 @ +24.5%"/>
          </p:cNvPr>
          <p:cNvSpPr/>
          <p:nvPr/>
        </p:nvSpPr>
        <p:spPr>
          <a:xfrm>
            <a:off x="9091075" y="5331425"/>
            <a:ext cx="27525" cy="13949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4" action="ppaction://hlinksldjump" tooltip="Other: 0 @ +78.3%"/>
          </p:cNvPr>
          <p:cNvSpPr/>
          <p:nvPr/>
        </p:nvSpPr>
        <p:spPr>
          <a:xfrm>
            <a:off x="9091075" y="5345374"/>
            <a:ext cx="27525" cy="10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4" action="ppaction://hlinksldjump" tooltip="Social: 4 @ +11.5%"/>
          </p:cNvPr>
          <p:cNvSpPr/>
          <p:nvPr/>
        </p:nvSpPr>
        <p:spPr>
          <a:xfrm>
            <a:off x="8827422" y="5159211"/>
            <a:ext cx="303878" cy="209047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4" action="ppaction://hlinksldjump" tooltip="Android 3: 7 @ +40.0%"/>
          </p:cNvPr>
          <p:cNvSpPr/>
          <p:nvPr/>
        </p:nvSpPr>
        <p:spPr>
          <a:xfrm>
            <a:off x="8467922" y="5380958"/>
            <a:ext cx="99457" cy="624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4" action="ppaction://hlinksldjump" tooltip="iOS 4: 6 @ +7.8%"/>
          </p:cNvPr>
          <p:cNvSpPr/>
          <p:nvPr/>
        </p:nvSpPr>
        <p:spPr>
          <a:xfrm>
            <a:off x="8467922" y="5443415"/>
            <a:ext cx="99457" cy="53592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3" name="Rectangle 1452">
            <a:hlinkClick r:id="rId4" action="ppaction://hlinksldjump" tooltip="Android 4: 5 @ -26.0%"/>
          </p:cNvPr>
          <p:cNvSpPr/>
          <p:nvPr/>
        </p:nvSpPr>
        <p:spPr>
          <a:xfrm>
            <a:off x="8567379" y="5380958"/>
            <a:ext cx="101131" cy="44403"/>
          </a:xfrm>
          <a:prstGeom prst="rect">
            <a:avLst/>
          </a:prstGeom>
          <a:solidFill>
            <a:srgbClr val="FF2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4" action="ppaction://hlinksldjump" tooltip="iOS 3: 4 @ +11.7%"/>
          </p:cNvPr>
          <p:cNvSpPr/>
          <p:nvPr/>
        </p:nvSpPr>
        <p:spPr>
          <a:xfrm>
            <a:off x="8668510" y="5380958"/>
            <a:ext cx="92290" cy="44403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4" action="ppaction://hlinksldjump" tooltip="iOS 5: 4 @ -41.9%"/>
          </p:cNvPr>
          <p:cNvSpPr/>
          <p:nvPr/>
        </p:nvSpPr>
        <p:spPr>
          <a:xfrm>
            <a:off x="8567379" y="5425361"/>
            <a:ext cx="98841" cy="3601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4" action="ppaction://hlinksldjump" tooltip="Java ME: 4 @ +24.9%"/>
          </p:cNvPr>
          <p:cNvSpPr/>
          <p:nvPr/>
        </p:nvSpPr>
        <p:spPr>
          <a:xfrm>
            <a:off x="8567379" y="5461375"/>
            <a:ext cx="98841" cy="35632"/>
          </a:xfrm>
          <a:prstGeom prst="rect">
            <a:avLst/>
          </a:prstGeom>
          <a:solidFill>
            <a:srgbClr val="2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7" name="Rectangle 1456">
            <a:hlinkClick r:id="rId4" action="ppaction://hlinksldjump" tooltip="Windows: 3 @ +3.6%"/>
          </p:cNvPr>
          <p:cNvSpPr/>
          <p:nvPr/>
        </p:nvSpPr>
        <p:spPr>
          <a:xfrm>
            <a:off x="8666221" y="5425361"/>
            <a:ext cx="62233" cy="42385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4" action="ppaction://hlinksldjump" tooltip="Symbian: 1 @ +31.5%"/>
          </p:cNvPr>
          <p:cNvSpPr/>
          <p:nvPr/>
        </p:nvSpPr>
        <p:spPr>
          <a:xfrm>
            <a:off x="8728454" y="5425361"/>
            <a:ext cx="32346" cy="423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4" action="ppaction://hlinksldjump" tooltip="Black berry: 1 @ -25.7%"/>
          </p:cNvPr>
          <p:cNvSpPr/>
          <p:nvPr/>
        </p:nvSpPr>
        <p:spPr>
          <a:xfrm>
            <a:off x="8666221" y="5467746"/>
            <a:ext cx="37752" cy="29261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0" name="Rectangle 1459">
            <a:hlinkClick r:id="rId4" action="ppaction://hlinksldjump" tooltip="Android 2: 1 @ -41.5%"/>
          </p:cNvPr>
          <p:cNvSpPr/>
          <p:nvPr/>
        </p:nvSpPr>
        <p:spPr>
          <a:xfrm>
            <a:off x="8703972" y="5467746"/>
            <a:ext cx="38920" cy="2657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1" name="Rectangle 1460">
            <a:hlinkClick r:id="rId4" action="ppaction://hlinksldjump" tooltip="Android 1: 1 @ +25.1%"/>
          </p:cNvPr>
          <p:cNvSpPr/>
          <p:nvPr/>
        </p:nvSpPr>
        <p:spPr>
          <a:xfrm>
            <a:off x="8742893" y="5467746"/>
            <a:ext cx="17907" cy="26579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4" action="ppaction://hlinksldjump" tooltip="Other: 0 @ +175.9%"/>
          </p:cNvPr>
          <p:cNvSpPr/>
          <p:nvPr/>
        </p:nvSpPr>
        <p:spPr>
          <a:xfrm>
            <a:off x="8703972" y="5494325"/>
            <a:ext cx="56827" cy="26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4" action="ppaction://hlinksldjump" tooltip="Lifestyle: 3 @ -3.8%"/>
          </p:cNvPr>
          <p:cNvSpPr/>
          <p:nvPr/>
        </p:nvSpPr>
        <p:spPr>
          <a:xfrm>
            <a:off x="8455222" y="5368258"/>
            <a:ext cx="318278" cy="141449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64" name="Rectangle 1463">
            <a:hlinkClick r:id="rId4" action="ppaction://hlinksldjump" tooltip="Android 4: 7 @ +42.9%"/>
          </p:cNvPr>
          <p:cNvSpPr/>
          <p:nvPr/>
        </p:nvSpPr>
        <p:spPr>
          <a:xfrm>
            <a:off x="8467922" y="5522407"/>
            <a:ext cx="104462" cy="655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4" action="ppaction://hlinksldjump" tooltip="Java ME: 5 @ +94.4%"/>
          </p:cNvPr>
          <p:cNvSpPr/>
          <p:nvPr/>
        </p:nvSpPr>
        <p:spPr>
          <a:xfrm>
            <a:off x="8467922" y="5587997"/>
            <a:ext cx="104462" cy="420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6" name="Rectangle 1465">
            <a:hlinkClick r:id="rId4" action="ppaction://hlinksldjump" tooltip="Android 3: 5 @ +20.2%"/>
          </p:cNvPr>
          <p:cNvSpPr/>
          <p:nvPr/>
        </p:nvSpPr>
        <p:spPr>
          <a:xfrm>
            <a:off x="8572384" y="5522407"/>
            <a:ext cx="96809" cy="4499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4" action="ppaction://hlinksldjump" tooltip="iOS 5: 4 @ -0.7%"/>
          </p:cNvPr>
          <p:cNvSpPr/>
          <p:nvPr/>
        </p:nvSpPr>
        <p:spPr>
          <a:xfrm>
            <a:off x="8669193" y="5522407"/>
            <a:ext cx="91606" cy="44993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4" action="ppaction://hlinksldjump" tooltip="iOS 3: 3 @ +22.7%"/>
          </p:cNvPr>
          <p:cNvSpPr/>
          <p:nvPr/>
        </p:nvSpPr>
        <p:spPr>
          <a:xfrm>
            <a:off x="8572384" y="5567401"/>
            <a:ext cx="99659" cy="32523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9" name="Rectangle 1468">
            <a:hlinkClick r:id="rId4" action="ppaction://hlinksldjump" tooltip="iOS 4: 3 @ -26.1%"/>
          </p:cNvPr>
          <p:cNvSpPr/>
          <p:nvPr/>
        </p:nvSpPr>
        <p:spPr>
          <a:xfrm>
            <a:off x="8572384" y="5599923"/>
            <a:ext cx="99659" cy="30141"/>
          </a:xfrm>
          <a:prstGeom prst="rect">
            <a:avLst/>
          </a:prstGeom>
          <a:solidFill>
            <a:srgbClr val="FF2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4" action="ppaction://hlinksldjump" tooltip="Windows: 2 @ +42.5%"/>
          </p:cNvPr>
          <p:cNvSpPr/>
          <p:nvPr/>
        </p:nvSpPr>
        <p:spPr>
          <a:xfrm>
            <a:off x="8672043" y="5567401"/>
            <a:ext cx="53172" cy="391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4" action="ppaction://hlinksldjump" tooltip="Black berry: 2 @ +139.3%"/>
          </p:cNvPr>
          <p:cNvSpPr/>
          <p:nvPr/>
        </p:nvSpPr>
        <p:spPr>
          <a:xfrm>
            <a:off x="8725215" y="5567401"/>
            <a:ext cx="35585" cy="391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2" name="Rectangle 1471">
            <a:hlinkClick r:id="rId4" action="ppaction://hlinksldjump" tooltip="Android 2: 1 @ -23.7%"/>
          </p:cNvPr>
          <p:cNvSpPr/>
          <p:nvPr/>
        </p:nvSpPr>
        <p:spPr>
          <a:xfrm>
            <a:off x="8672043" y="5606506"/>
            <a:ext cx="55364" cy="23558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4" action="ppaction://hlinksldjump" tooltip="Symbian: 1 @ -22.6%"/>
          </p:cNvPr>
          <p:cNvSpPr/>
          <p:nvPr/>
        </p:nvSpPr>
        <p:spPr>
          <a:xfrm>
            <a:off x="8727406" y="5606506"/>
            <a:ext cx="33393" cy="14989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4" name="Rectangle 1473">
            <a:hlinkClick r:id="rId4" action="ppaction://hlinksldjump" tooltip="Android 1: 0 @ +194.4%"/>
          </p:cNvPr>
          <p:cNvSpPr/>
          <p:nvPr/>
        </p:nvSpPr>
        <p:spPr>
          <a:xfrm>
            <a:off x="8727406" y="5621495"/>
            <a:ext cx="33393" cy="85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4" action="ppaction://hlinksldjump" tooltip="Sports: 3 @ +20.6%"/>
          </p:cNvPr>
          <p:cNvSpPr/>
          <p:nvPr/>
        </p:nvSpPr>
        <p:spPr>
          <a:xfrm>
            <a:off x="8455222" y="5509707"/>
            <a:ext cx="318278" cy="133057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76" name="Rectangle 1475">
            <a:hlinkClick r:id="rId4" action="ppaction://hlinksldjump" tooltip="iOS 4: 5 @ +54.3%"/>
          </p:cNvPr>
          <p:cNvSpPr/>
          <p:nvPr/>
        </p:nvSpPr>
        <p:spPr>
          <a:xfrm>
            <a:off x="8786200" y="5380958"/>
            <a:ext cx="107815" cy="422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4" action="ppaction://hlinksldjump" tooltip="Android 4: 4 @ +14.1%"/>
          </p:cNvPr>
          <p:cNvSpPr/>
          <p:nvPr/>
        </p:nvSpPr>
        <p:spPr>
          <a:xfrm>
            <a:off x="8894015" y="5380958"/>
            <a:ext cx="77925" cy="42203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4" action="ppaction://hlinksldjump" tooltip="iOS 3: 4 @ +39.4%"/>
          </p:cNvPr>
          <p:cNvSpPr/>
          <p:nvPr/>
        </p:nvSpPr>
        <p:spPr>
          <a:xfrm>
            <a:off x="8786200" y="5423161"/>
            <a:ext cx="83671" cy="377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9" name="Rectangle 1478">
            <a:hlinkClick r:id="rId4" action="ppaction://hlinksldjump" tooltip="Android 3: 3 @ +22.0%"/>
          </p:cNvPr>
          <p:cNvSpPr/>
          <p:nvPr/>
        </p:nvSpPr>
        <p:spPr>
          <a:xfrm>
            <a:off x="8786200" y="5460956"/>
            <a:ext cx="83671" cy="35939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4" action="ppaction://hlinksldjump" tooltip="Java ME: 3 @ +31.9%"/>
          </p:cNvPr>
          <p:cNvSpPr/>
          <p:nvPr/>
        </p:nvSpPr>
        <p:spPr>
          <a:xfrm>
            <a:off x="8869871" y="5423161"/>
            <a:ext cx="59577" cy="387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4" action="ppaction://hlinksldjump" tooltip="iOS 5: 2 @ -42.0%"/>
          </p:cNvPr>
          <p:cNvSpPr/>
          <p:nvPr/>
        </p:nvSpPr>
        <p:spPr>
          <a:xfrm>
            <a:off x="8929448" y="5423161"/>
            <a:ext cx="42492" cy="3879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4" action="ppaction://hlinksldjump" tooltip="Windows: 2 @ +20.4%"/>
          </p:cNvPr>
          <p:cNvSpPr/>
          <p:nvPr/>
        </p:nvSpPr>
        <p:spPr>
          <a:xfrm>
            <a:off x="8869871" y="5461952"/>
            <a:ext cx="68822" cy="21909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4" action="ppaction://hlinksldjump" tooltip="Black berry: 1 @ +14.3%"/>
          </p:cNvPr>
          <p:cNvSpPr/>
          <p:nvPr/>
        </p:nvSpPr>
        <p:spPr>
          <a:xfrm>
            <a:off x="8869871" y="5483861"/>
            <a:ext cx="68822" cy="13034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4" action="ppaction://hlinksldjump" tooltip="Android 2: 1 @ -41.6%"/>
          </p:cNvPr>
          <p:cNvSpPr/>
          <p:nvPr/>
        </p:nvSpPr>
        <p:spPr>
          <a:xfrm>
            <a:off x="8938692" y="5461952"/>
            <a:ext cx="33247" cy="209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4" action="ppaction://hlinksldjump" tooltip="Symbian: 0 @ -47.8%"/>
          </p:cNvPr>
          <p:cNvSpPr/>
          <p:nvPr/>
        </p:nvSpPr>
        <p:spPr>
          <a:xfrm>
            <a:off x="8938692" y="5482920"/>
            <a:ext cx="26965" cy="1030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hlinkClick r:id="rId4" action="ppaction://hlinksldjump" tooltip="Android 1: 0 @ +39.6%"/>
          </p:cNvPr>
          <p:cNvSpPr/>
          <p:nvPr/>
        </p:nvSpPr>
        <p:spPr>
          <a:xfrm>
            <a:off x="8938692" y="5493224"/>
            <a:ext cx="26965" cy="36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hlinkClick r:id="rId4" action="ppaction://hlinksldjump" tooltip="Other: 0 @ -15.3%"/>
          </p:cNvPr>
          <p:cNvSpPr/>
          <p:nvPr/>
        </p:nvSpPr>
        <p:spPr>
          <a:xfrm>
            <a:off x="8965657" y="5482920"/>
            <a:ext cx="6283" cy="13975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4" action="ppaction://hlinksldjump" tooltip="Politics: 2 @ +12.7%"/>
          </p:cNvPr>
          <p:cNvSpPr/>
          <p:nvPr/>
        </p:nvSpPr>
        <p:spPr>
          <a:xfrm>
            <a:off x="8773500" y="5368258"/>
            <a:ext cx="211140" cy="141338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4" action="ppaction://hlinksldjump" tooltip="iOS 4: 3 @ +49.7%"/>
          </p:cNvPr>
          <p:cNvSpPr/>
          <p:nvPr/>
        </p:nvSpPr>
        <p:spPr>
          <a:xfrm>
            <a:off x="8997339" y="5380958"/>
            <a:ext cx="62430" cy="472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0" name="Rectangle 1489">
            <a:hlinkClick r:id="rId4" action="ppaction://hlinksldjump" tooltip="Android 4: 3 @ -2.7%"/>
          </p:cNvPr>
          <p:cNvSpPr/>
          <p:nvPr/>
        </p:nvSpPr>
        <p:spPr>
          <a:xfrm>
            <a:off x="9059769" y="5380958"/>
            <a:ext cx="58831" cy="47228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4" action="ppaction://hlinksldjump" tooltip="Java ME: 3 @ +43.5%"/>
          </p:cNvPr>
          <p:cNvSpPr/>
          <p:nvPr/>
        </p:nvSpPr>
        <p:spPr>
          <a:xfrm>
            <a:off x="8997339" y="5428186"/>
            <a:ext cx="67181" cy="316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2" name="Rectangle 1491">
            <a:hlinkClick r:id="rId4" action="ppaction://hlinksldjump" tooltip="iOS 5: 2 @ +16.0%"/>
          </p:cNvPr>
          <p:cNvSpPr/>
          <p:nvPr/>
        </p:nvSpPr>
        <p:spPr>
          <a:xfrm>
            <a:off x="9064520" y="5428186"/>
            <a:ext cx="54080" cy="31693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Rectangle 1492">
            <a:hlinkClick r:id="rId4" action="ppaction://hlinksldjump" tooltip="iOS 3: 2 @ -0.3%"/>
          </p:cNvPr>
          <p:cNvSpPr/>
          <p:nvPr/>
        </p:nvSpPr>
        <p:spPr>
          <a:xfrm>
            <a:off x="8997339" y="5459879"/>
            <a:ext cx="62439" cy="22701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4" name="Rectangle 1493">
            <a:hlinkClick r:id="rId4" action="ppaction://hlinksldjump" tooltip="Android 3: 1 @ -60.4%"/>
          </p:cNvPr>
          <p:cNvSpPr/>
          <p:nvPr/>
        </p:nvSpPr>
        <p:spPr>
          <a:xfrm>
            <a:off x="8997339" y="5482580"/>
            <a:ext cx="62439" cy="1431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5" name="Rectangle 1494">
            <a:hlinkClick r:id="rId4" action="ppaction://hlinksldjump" tooltip="Android 2: 1 @ +16.9%"/>
          </p:cNvPr>
          <p:cNvSpPr/>
          <p:nvPr/>
        </p:nvSpPr>
        <p:spPr>
          <a:xfrm>
            <a:off x="9059778" y="5459879"/>
            <a:ext cx="32026" cy="24142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6" name="Rectangle 1495">
            <a:hlinkClick r:id="rId4" action="ppaction://hlinksldjump" tooltip="Windows: 1 @ -2.4%"/>
          </p:cNvPr>
          <p:cNvSpPr/>
          <p:nvPr/>
        </p:nvSpPr>
        <p:spPr>
          <a:xfrm>
            <a:off x="9091804" y="5459879"/>
            <a:ext cx="26796" cy="24142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4" action="ppaction://hlinksldjump" tooltip="Black berry: 1 @ -12.8%"/>
          </p:cNvPr>
          <p:cNvSpPr/>
          <p:nvPr/>
        </p:nvSpPr>
        <p:spPr>
          <a:xfrm>
            <a:off x="9059778" y="5484021"/>
            <a:ext cx="33581" cy="12874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8" name="Rectangle 1497">
            <a:hlinkClick r:id="rId4" action="ppaction://hlinksldjump" tooltip="Android 1: 0 @ +154.3%"/>
          </p:cNvPr>
          <p:cNvSpPr/>
          <p:nvPr/>
        </p:nvSpPr>
        <p:spPr>
          <a:xfrm>
            <a:off x="9093359" y="5484021"/>
            <a:ext cx="25241" cy="82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4" action="ppaction://hlinksldjump" tooltip="Symbian: 0 @ -70.4%"/>
          </p:cNvPr>
          <p:cNvSpPr/>
          <p:nvPr/>
        </p:nvSpPr>
        <p:spPr>
          <a:xfrm>
            <a:off x="9093359" y="5492223"/>
            <a:ext cx="25241" cy="467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0" name="Rectangle 1499">
            <a:hlinkClick r:id="rId4" action="ppaction://hlinksldjump" tooltip="Health: 1 @ +1.9%"/>
          </p:cNvPr>
          <p:cNvSpPr/>
          <p:nvPr/>
        </p:nvSpPr>
        <p:spPr>
          <a:xfrm>
            <a:off x="8984639" y="5368258"/>
            <a:ext cx="146661" cy="141338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4" action="ppaction://hlinksldjump" tooltip="Android 4: 3 @ +25.1%"/>
          </p:cNvPr>
          <p:cNvSpPr/>
          <p:nvPr/>
        </p:nvSpPr>
        <p:spPr>
          <a:xfrm>
            <a:off x="8786200" y="5522295"/>
            <a:ext cx="85755" cy="24130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4" action="ppaction://hlinksldjump" tooltip="Android 3: 2 @ -15.0%"/>
          </p:cNvPr>
          <p:cNvSpPr/>
          <p:nvPr/>
        </p:nvSpPr>
        <p:spPr>
          <a:xfrm>
            <a:off x="8786200" y="5546425"/>
            <a:ext cx="85755" cy="19639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3" name="Rectangle 1502">
            <a:hlinkClick r:id="rId4" action="ppaction://hlinksldjump" tooltip="iOS 4: 2 @ -11.6%"/>
          </p:cNvPr>
          <p:cNvSpPr/>
          <p:nvPr/>
        </p:nvSpPr>
        <p:spPr>
          <a:xfrm>
            <a:off x="8871955" y="5522295"/>
            <a:ext cx="71760" cy="22780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4" name="Rectangle 1503">
            <a:hlinkClick r:id="rId4" action="ppaction://hlinksldjump" tooltip="Java ME: 2 @ +47.8%"/>
          </p:cNvPr>
          <p:cNvSpPr/>
          <p:nvPr/>
        </p:nvSpPr>
        <p:spPr>
          <a:xfrm>
            <a:off x="8871955" y="5545075"/>
            <a:ext cx="71760" cy="209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5" name="Rectangle 1504">
            <a:hlinkClick r:id="rId4" action="ppaction://hlinksldjump" tooltip="iOS 3: 2 @ -30.2%"/>
          </p:cNvPr>
          <p:cNvSpPr/>
          <p:nvPr/>
        </p:nvSpPr>
        <p:spPr>
          <a:xfrm>
            <a:off x="8943715" y="5522295"/>
            <a:ext cx="45170" cy="280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6" name="Rectangle 1505">
            <a:hlinkClick r:id="rId4" action="ppaction://hlinksldjump" tooltip="iOS 5: 1 @ -42.1%"/>
          </p:cNvPr>
          <p:cNvSpPr/>
          <p:nvPr/>
        </p:nvSpPr>
        <p:spPr>
          <a:xfrm>
            <a:off x="8988885" y="5522295"/>
            <a:ext cx="37773" cy="280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7" name="Rectangle 1506">
            <a:hlinkClick r:id="rId4" action="ppaction://hlinksldjump" tooltip="Android 2: 1 @ -1.0%"/>
          </p:cNvPr>
          <p:cNvSpPr/>
          <p:nvPr/>
        </p:nvSpPr>
        <p:spPr>
          <a:xfrm>
            <a:off x="8943715" y="5550391"/>
            <a:ext cx="37508" cy="15673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4" action="ppaction://hlinksldjump" tooltip="Black berry: 1 @ -14.2%"/>
          </p:cNvPr>
          <p:cNvSpPr/>
          <p:nvPr/>
        </p:nvSpPr>
        <p:spPr>
          <a:xfrm>
            <a:off x="8981223" y="5550391"/>
            <a:ext cx="26208" cy="15673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4" action="ppaction://hlinksldjump" tooltip="Windows: 0 @ -81.2%"/>
          </p:cNvPr>
          <p:cNvSpPr/>
          <p:nvPr/>
        </p:nvSpPr>
        <p:spPr>
          <a:xfrm>
            <a:off x="9007431" y="5550391"/>
            <a:ext cx="19227" cy="969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4" action="ppaction://hlinksldjump" tooltip="Symbian: 0 @ -71.6%"/>
          </p:cNvPr>
          <p:cNvSpPr/>
          <p:nvPr/>
        </p:nvSpPr>
        <p:spPr>
          <a:xfrm>
            <a:off x="9007431" y="5560090"/>
            <a:ext cx="19227" cy="597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1" name="Rectangle 1510">
            <a:hlinkClick r:id="rId4" action="ppaction://hlinksldjump" tooltip="Personal finance: 1 @ -17.2%"/>
          </p:cNvPr>
          <p:cNvSpPr/>
          <p:nvPr/>
        </p:nvSpPr>
        <p:spPr>
          <a:xfrm>
            <a:off x="8773500" y="5509595"/>
            <a:ext cx="265858" cy="69169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4" action="ppaction://hlinksldjump" tooltip="Android 4: 3 @ +87.4%"/>
          </p:cNvPr>
          <p:cNvSpPr/>
          <p:nvPr/>
        </p:nvSpPr>
        <p:spPr>
          <a:xfrm>
            <a:off x="8786200" y="5591464"/>
            <a:ext cx="46803" cy="386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4" action="ppaction://hlinksldjump" tooltip="Android 3: 2 @ +3.6%"/>
          </p:cNvPr>
          <p:cNvSpPr/>
          <p:nvPr/>
        </p:nvSpPr>
        <p:spPr>
          <a:xfrm>
            <a:off x="8833003" y="5591464"/>
            <a:ext cx="72148" cy="20755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4" action="ppaction://hlinksldjump" tooltip="iOS 4: 2 @ -5.4%"/>
          </p:cNvPr>
          <p:cNvSpPr/>
          <p:nvPr/>
        </p:nvSpPr>
        <p:spPr>
          <a:xfrm>
            <a:off x="8833003" y="5612219"/>
            <a:ext cx="72148" cy="17845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4" action="ppaction://hlinksldjump" tooltip="iOS 5: 2 @ +22.0%"/>
          </p:cNvPr>
          <p:cNvSpPr/>
          <p:nvPr/>
        </p:nvSpPr>
        <p:spPr>
          <a:xfrm>
            <a:off x="8905151" y="5591464"/>
            <a:ext cx="54715" cy="19521"/>
          </a:xfrm>
          <a:prstGeom prst="rect">
            <a:avLst/>
          </a:prstGeom>
          <a:solidFill>
            <a:srgbClr val="4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>
            <a:hlinkClick r:id="rId4" action="ppaction://hlinksldjump" tooltip="iOS 3: 2 @ -9.6%"/>
          </p:cNvPr>
          <p:cNvSpPr/>
          <p:nvPr/>
        </p:nvSpPr>
        <p:spPr>
          <a:xfrm>
            <a:off x="8905151" y="5610985"/>
            <a:ext cx="54715" cy="19079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Rectangle 1516">
            <a:hlinkClick r:id="rId4" action="ppaction://hlinksldjump" tooltip="Java ME: 1 @ +14.1%"/>
          </p:cNvPr>
          <p:cNvSpPr/>
          <p:nvPr/>
        </p:nvSpPr>
        <p:spPr>
          <a:xfrm>
            <a:off x="8959866" y="5591464"/>
            <a:ext cx="35645" cy="25606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8" name="Rectangle 1517">
            <a:hlinkClick r:id="rId4" action="ppaction://hlinksldjump" tooltip="Windows: 1 @ +35.8%"/>
          </p:cNvPr>
          <p:cNvSpPr/>
          <p:nvPr/>
        </p:nvSpPr>
        <p:spPr>
          <a:xfrm>
            <a:off x="8995511" y="5591464"/>
            <a:ext cx="31147" cy="256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9" name="Rectangle 1518">
            <a:hlinkClick r:id="rId4" action="ppaction://hlinksldjump" tooltip="Android 2: 1 @ +11.1%"/>
          </p:cNvPr>
          <p:cNvSpPr/>
          <p:nvPr/>
        </p:nvSpPr>
        <p:spPr>
          <a:xfrm>
            <a:off x="8959866" y="5617070"/>
            <a:ext cx="32968" cy="12994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4" action="ppaction://hlinksldjump" tooltip="Black berry: 0 @ +19.8%"/>
          </p:cNvPr>
          <p:cNvSpPr/>
          <p:nvPr/>
        </p:nvSpPr>
        <p:spPr>
          <a:xfrm>
            <a:off x="8992834" y="5617070"/>
            <a:ext cx="18546" cy="12994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4" action="ppaction://hlinksldjump" tooltip="Symbian: 0 @ -47.9%"/>
          </p:cNvPr>
          <p:cNvSpPr/>
          <p:nvPr/>
        </p:nvSpPr>
        <p:spPr>
          <a:xfrm>
            <a:off x="9011380" y="5617070"/>
            <a:ext cx="15278" cy="861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4" action="ppaction://hlinksldjump" tooltip="Android 1: 0 @ -44.8%"/>
          </p:cNvPr>
          <p:cNvSpPr/>
          <p:nvPr/>
        </p:nvSpPr>
        <p:spPr>
          <a:xfrm>
            <a:off x="9011380" y="5625683"/>
            <a:ext cx="15278" cy="438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4" action="ppaction://hlinksldjump" tooltip="Books: 1 @ +13.9%"/>
          </p:cNvPr>
          <p:cNvSpPr/>
          <p:nvPr/>
        </p:nvSpPr>
        <p:spPr>
          <a:xfrm>
            <a:off x="8773500" y="5578764"/>
            <a:ext cx="265858" cy="64000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4" action="ppaction://hlinksldjump" tooltip="iOS 5: 2 @ +117.2%"/>
          </p:cNvPr>
          <p:cNvSpPr/>
          <p:nvPr/>
        </p:nvSpPr>
        <p:spPr>
          <a:xfrm>
            <a:off x="9052058" y="5522295"/>
            <a:ext cx="66542" cy="206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4" action="ppaction://hlinksldjump" tooltip="iOS 3: 2 @ +105.3%"/>
          </p:cNvPr>
          <p:cNvSpPr/>
          <p:nvPr/>
        </p:nvSpPr>
        <p:spPr>
          <a:xfrm>
            <a:off x="9052058" y="5542914"/>
            <a:ext cx="35358" cy="326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4" action="ppaction://hlinksldjump" tooltip="Android 3: 1 @ +1.8%"/>
          </p:cNvPr>
          <p:cNvSpPr/>
          <p:nvPr/>
        </p:nvSpPr>
        <p:spPr>
          <a:xfrm>
            <a:off x="9087416" y="5542914"/>
            <a:ext cx="31184" cy="32614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Rectangle 1526">
            <a:hlinkClick r:id="rId4" action="ppaction://hlinksldjump" tooltip="Android 4: 1 @ -19.1%"/>
          </p:cNvPr>
          <p:cNvSpPr/>
          <p:nvPr/>
        </p:nvSpPr>
        <p:spPr>
          <a:xfrm>
            <a:off x="9052058" y="5575528"/>
            <a:ext cx="35931" cy="25339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4" action="ppaction://hlinksldjump" tooltip="iOS 4: 1 @ +46.7%"/>
          </p:cNvPr>
          <p:cNvSpPr/>
          <p:nvPr/>
        </p:nvSpPr>
        <p:spPr>
          <a:xfrm>
            <a:off x="9087989" y="5575528"/>
            <a:ext cx="30611" cy="253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Rectangle 1528">
            <a:hlinkClick r:id="rId4" action="ppaction://hlinksldjump" tooltip="Android 2: 1 @ +81.7%"/>
          </p:cNvPr>
          <p:cNvSpPr/>
          <p:nvPr/>
        </p:nvSpPr>
        <p:spPr>
          <a:xfrm>
            <a:off x="9052058" y="5600867"/>
            <a:ext cx="35890" cy="146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Rectangle 1529">
            <a:hlinkClick r:id="rId4" action="ppaction://hlinksldjump" tooltip="Java ME: 1 @ -6.7%"/>
          </p:cNvPr>
          <p:cNvSpPr/>
          <p:nvPr/>
        </p:nvSpPr>
        <p:spPr>
          <a:xfrm>
            <a:off x="9052058" y="5615515"/>
            <a:ext cx="35890" cy="14549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4" action="ppaction://hlinksldjump" tooltip="Windows: 1 @ +21.4%"/>
          </p:cNvPr>
          <p:cNvSpPr/>
          <p:nvPr/>
        </p:nvSpPr>
        <p:spPr>
          <a:xfrm>
            <a:off x="9087948" y="5600867"/>
            <a:ext cx="30652" cy="14110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4" action="ppaction://hlinksldjump" tooltip="Black berry: 0 @ -19.0%"/>
          </p:cNvPr>
          <p:cNvSpPr/>
          <p:nvPr/>
        </p:nvSpPr>
        <p:spPr>
          <a:xfrm>
            <a:off x="9087948" y="5614977"/>
            <a:ext cx="23263" cy="8480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Rectangle 1532">
            <a:hlinkClick r:id="rId4" action="ppaction://hlinksldjump" tooltip="Symbian: 0 @ +24.0%"/>
          </p:cNvPr>
          <p:cNvSpPr/>
          <p:nvPr/>
        </p:nvSpPr>
        <p:spPr>
          <a:xfrm>
            <a:off x="9087948" y="5623457"/>
            <a:ext cx="23263" cy="6607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4" action="ppaction://hlinksldjump" tooltip="Android 1: 0 @ +170.0%"/>
          </p:cNvPr>
          <p:cNvSpPr/>
          <p:nvPr/>
        </p:nvSpPr>
        <p:spPr>
          <a:xfrm>
            <a:off x="9111211" y="5614977"/>
            <a:ext cx="7389" cy="93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Rectangle 1534">
            <a:hlinkClick r:id="rId4" action="ppaction://hlinksldjump" tooltip="Other: 0 @ +40.5%"/>
          </p:cNvPr>
          <p:cNvSpPr/>
          <p:nvPr/>
        </p:nvSpPr>
        <p:spPr>
          <a:xfrm>
            <a:off x="9111211" y="5624375"/>
            <a:ext cx="7389" cy="56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4" action="ppaction://hlinksldjump" tooltip="News: 1 @ +31.0%"/>
          </p:cNvPr>
          <p:cNvSpPr/>
          <p:nvPr/>
        </p:nvSpPr>
        <p:spPr>
          <a:xfrm>
            <a:off x="9039358" y="5509595"/>
            <a:ext cx="91942" cy="1331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4" action="ppaction://hlinksldjump" tooltip="Cameraman: 10 @ +8.6%"/>
          </p:cNvPr>
          <p:cNvSpPr/>
          <p:nvPr/>
        </p:nvSpPr>
        <p:spPr>
          <a:xfrm>
            <a:off x="7319823" y="4103791"/>
            <a:ext cx="1824177" cy="1551673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Cameraman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538" name="Rectangle 1537">
            <a:hlinkClick r:id="rId4" action="ppaction://hlinksldjump" tooltip="iOS 5: 58 @ +28.9%"/>
          </p:cNvPr>
          <p:cNvSpPr/>
          <p:nvPr/>
        </p:nvSpPr>
        <p:spPr>
          <a:xfrm>
            <a:off x="5039075" y="5680864"/>
            <a:ext cx="315152" cy="209461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Rectangle 1538">
            <a:hlinkClick r:id="rId4" action="ppaction://hlinksldjump" tooltip="iOS 4: 52 @ +6.4%"/>
          </p:cNvPr>
          <p:cNvSpPr/>
          <p:nvPr/>
        </p:nvSpPr>
        <p:spPr>
          <a:xfrm>
            <a:off x="5039075" y="5890325"/>
            <a:ext cx="315152" cy="186640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4" action="ppaction://hlinksldjump" tooltip="Android 4: 51 @ +6.7%"/>
          </p:cNvPr>
          <p:cNvSpPr/>
          <p:nvPr/>
        </p:nvSpPr>
        <p:spPr>
          <a:xfrm>
            <a:off x="5354227" y="5680864"/>
            <a:ext cx="353388" cy="164439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41" name="Rectangle 1540">
            <a:hlinkClick r:id="rId4" action="ppaction://hlinksldjump" tooltip="Android 3: 42 @ -3.4%"/>
          </p:cNvPr>
          <p:cNvSpPr/>
          <p:nvPr/>
        </p:nvSpPr>
        <p:spPr>
          <a:xfrm>
            <a:off x="5707615" y="5680864"/>
            <a:ext cx="290836" cy="164439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Rectangle 1541">
            <a:hlinkClick r:id="rId4" action="ppaction://hlinksldjump" tooltip="iOS 3: 35 @ +13.1%"/>
          </p:cNvPr>
          <p:cNvSpPr/>
          <p:nvPr/>
        </p:nvSpPr>
        <p:spPr>
          <a:xfrm>
            <a:off x="5354227" y="5845303"/>
            <a:ext cx="306793" cy="131152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Rectangle 1542">
            <a:hlinkClick r:id="rId4" action="ppaction://hlinksldjump" tooltip="Windows: 27 @ +39.7%"/>
          </p:cNvPr>
          <p:cNvSpPr/>
          <p:nvPr/>
        </p:nvSpPr>
        <p:spPr>
          <a:xfrm>
            <a:off x="5354227" y="5976455"/>
            <a:ext cx="306793" cy="1005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Rectangle 1543">
            <a:hlinkClick r:id="rId4" action="ppaction://hlinksldjump" tooltip="Java ME: 26 @ -20.8%"/>
          </p:cNvPr>
          <p:cNvSpPr/>
          <p:nvPr/>
        </p:nvSpPr>
        <p:spPr>
          <a:xfrm>
            <a:off x="5661020" y="5845303"/>
            <a:ext cx="196295" cy="148992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4" action="ppaction://hlinksldjump" tooltip="Android 2: 19 @ +46.9%"/>
          </p:cNvPr>
          <p:cNvSpPr/>
          <p:nvPr/>
        </p:nvSpPr>
        <p:spPr>
          <a:xfrm>
            <a:off x="5857315" y="5845303"/>
            <a:ext cx="141136" cy="1489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4" action="ppaction://hlinksldjump" tooltip="Black berry: 11 @ -24.0%"/>
          </p:cNvPr>
          <p:cNvSpPr/>
          <p:nvPr/>
        </p:nvSpPr>
        <p:spPr>
          <a:xfrm>
            <a:off x="5661020" y="5994295"/>
            <a:ext cx="144502" cy="82670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Rectangle 1546">
            <a:hlinkClick r:id="rId4" action="ppaction://hlinksldjump" tooltip="Symbian: 10 @ +61.0%"/>
          </p:cNvPr>
          <p:cNvSpPr/>
          <p:nvPr/>
        </p:nvSpPr>
        <p:spPr>
          <a:xfrm>
            <a:off x="5805522" y="5994295"/>
            <a:ext cx="137011" cy="826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4" action="ppaction://hlinksldjump" tooltip="Android 1: 2 @ +27.6%"/>
          </p:cNvPr>
          <p:cNvSpPr/>
          <p:nvPr/>
        </p:nvSpPr>
        <p:spPr>
          <a:xfrm>
            <a:off x="5942533" y="5994295"/>
            <a:ext cx="55918" cy="44435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4" action="ppaction://hlinksldjump" tooltip="Other: 2 @ +235.1%"/>
          </p:cNvPr>
          <p:cNvSpPr/>
          <p:nvPr/>
        </p:nvSpPr>
        <p:spPr>
          <a:xfrm>
            <a:off x="5942533" y="6038730"/>
            <a:ext cx="55918" cy="382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4" action="ppaction://hlinksldjump" tooltip="Games: 28 @ +10.2%"/>
          </p:cNvPr>
          <p:cNvSpPr/>
          <p:nvPr/>
        </p:nvSpPr>
        <p:spPr>
          <a:xfrm>
            <a:off x="5026375" y="5668164"/>
            <a:ext cx="984776" cy="421501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51" name="Rectangle 1550">
            <a:hlinkClick r:id="rId4" action="ppaction://hlinksldjump" tooltip="iOS 4: 52 @ +35.0%"/>
          </p:cNvPr>
          <p:cNvSpPr/>
          <p:nvPr/>
        </p:nvSpPr>
        <p:spPr>
          <a:xfrm>
            <a:off x="6023851" y="5680864"/>
            <a:ext cx="298983" cy="1945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Rectangle 1551">
            <a:hlinkClick r:id="rId4" action="ppaction://hlinksldjump" tooltip="Android 3: 45 @ +23.2%"/>
          </p:cNvPr>
          <p:cNvSpPr/>
          <p:nvPr/>
        </p:nvSpPr>
        <p:spPr>
          <a:xfrm>
            <a:off x="6322834" y="5680864"/>
            <a:ext cx="260013" cy="194503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Rectangle 1552">
            <a:hlinkClick r:id="rId4" action="ppaction://hlinksldjump" tooltip="Android 4: 38 @ +25.2%"/>
          </p:cNvPr>
          <p:cNvSpPr/>
          <p:nvPr/>
        </p:nvSpPr>
        <p:spPr>
          <a:xfrm>
            <a:off x="6582847" y="5680864"/>
            <a:ext cx="220316" cy="194503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Rectangle 1553">
            <a:hlinkClick r:id="rId4" action="ppaction://hlinksldjump" tooltip="iOS 3: 31 @ +12.3%"/>
          </p:cNvPr>
          <p:cNvSpPr/>
          <p:nvPr/>
        </p:nvSpPr>
        <p:spPr>
          <a:xfrm>
            <a:off x="6023851" y="5875367"/>
            <a:ext cx="334450" cy="103251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5" name="Rectangle 1554">
            <a:hlinkClick r:id="rId4" action="ppaction://hlinksldjump" tooltip="iOS 5: 29 @ -5.9%"/>
          </p:cNvPr>
          <p:cNvSpPr/>
          <p:nvPr/>
        </p:nvSpPr>
        <p:spPr>
          <a:xfrm>
            <a:off x="6023851" y="5978617"/>
            <a:ext cx="334450" cy="9834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6" name="Rectangle 1555">
            <a:hlinkClick r:id="rId4" action="ppaction://hlinksldjump" tooltip="Java ME: 21 @ -3.8%"/>
          </p:cNvPr>
          <p:cNvSpPr/>
          <p:nvPr/>
        </p:nvSpPr>
        <p:spPr>
          <a:xfrm>
            <a:off x="6358301" y="5875367"/>
            <a:ext cx="233838" cy="103294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Rectangle 1556">
            <a:hlinkClick r:id="rId4" action="ppaction://hlinksldjump" tooltip="Windows: 20 @ +44.1%"/>
          </p:cNvPr>
          <p:cNvSpPr/>
          <p:nvPr/>
        </p:nvSpPr>
        <p:spPr>
          <a:xfrm>
            <a:off x="6358301" y="5978661"/>
            <a:ext cx="233838" cy="983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Rectangle 1557">
            <a:hlinkClick r:id="rId4" action="ppaction://hlinksldjump" tooltip="Black berry: 16 @ +52.0%"/>
          </p:cNvPr>
          <p:cNvSpPr/>
          <p:nvPr/>
        </p:nvSpPr>
        <p:spPr>
          <a:xfrm>
            <a:off x="6592139" y="5875367"/>
            <a:ext cx="211024" cy="860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Rectangle 1558">
            <a:hlinkClick r:id="rId4" action="ppaction://hlinksldjump" tooltip="Android 2: 14 @ +22.9%"/>
          </p:cNvPr>
          <p:cNvSpPr/>
          <p:nvPr/>
        </p:nvSpPr>
        <p:spPr>
          <a:xfrm>
            <a:off x="6592139" y="5961411"/>
            <a:ext cx="166707" cy="96772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Rectangle 1559">
            <a:hlinkClick r:id="rId4" action="ppaction://hlinksldjump" tooltip="Symbian: 4 @ -30.5%"/>
          </p:cNvPr>
          <p:cNvSpPr/>
          <p:nvPr/>
        </p:nvSpPr>
        <p:spPr>
          <a:xfrm>
            <a:off x="6758846" y="5961411"/>
            <a:ext cx="44317" cy="9677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4" action="ppaction://hlinksldjump" tooltip="Android 1: 3 @ +63.6%"/>
          </p:cNvPr>
          <p:cNvSpPr/>
          <p:nvPr/>
        </p:nvSpPr>
        <p:spPr>
          <a:xfrm>
            <a:off x="6592139" y="6058183"/>
            <a:ext cx="162318" cy="187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4" action="ppaction://hlinksldjump" tooltip="Other: 1 @ +52.4%"/>
          </p:cNvPr>
          <p:cNvSpPr/>
          <p:nvPr/>
        </p:nvSpPr>
        <p:spPr>
          <a:xfrm>
            <a:off x="6754457" y="6058183"/>
            <a:ext cx="48706" cy="187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Rectangle 1562">
            <a:hlinkClick r:id="rId4" action="ppaction://hlinksldjump" tooltip="Education: 23 @ +19.3%"/>
          </p:cNvPr>
          <p:cNvSpPr/>
          <p:nvPr/>
        </p:nvSpPr>
        <p:spPr>
          <a:xfrm>
            <a:off x="6011151" y="5668164"/>
            <a:ext cx="804712" cy="421501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4" name="Rectangle 1563">
            <a:hlinkClick r:id="rId4" action="ppaction://hlinksldjump" tooltip="iOS 4: 34 @ +7.6%"/>
          </p:cNvPr>
          <p:cNvSpPr/>
          <p:nvPr/>
        </p:nvSpPr>
        <p:spPr>
          <a:xfrm>
            <a:off x="5039075" y="6102365"/>
            <a:ext cx="308398" cy="124835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5" name="Rectangle 1564">
            <a:hlinkClick r:id="rId4" action="ppaction://hlinksldjump" tooltip="Android 4: 33 @ +7.2%"/>
          </p:cNvPr>
          <p:cNvSpPr/>
          <p:nvPr/>
        </p:nvSpPr>
        <p:spPr>
          <a:xfrm>
            <a:off x="5347473" y="6102365"/>
            <a:ext cx="291591" cy="124835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6" name="Rectangle 1565">
            <a:hlinkClick r:id="rId4" action="ppaction://hlinksldjump" tooltip="iOS 5: 32 @ +23.4%"/>
          </p:cNvPr>
          <p:cNvSpPr/>
          <p:nvPr/>
        </p:nvSpPr>
        <p:spPr>
          <a:xfrm>
            <a:off x="5039075" y="6227200"/>
            <a:ext cx="251415" cy="141908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Rectangle 1566">
            <a:hlinkClick r:id="rId4" action="ppaction://hlinksldjump" tooltip="Android 3: 31 @ +12.6%"/>
          </p:cNvPr>
          <p:cNvSpPr/>
          <p:nvPr/>
        </p:nvSpPr>
        <p:spPr>
          <a:xfrm>
            <a:off x="5039075" y="6369108"/>
            <a:ext cx="251415" cy="139453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Rectangle 1567">
            <a:hlinkClick r:id="rId4" action="ppaction://hlinksldjump" tooltip="iOS 3: 25 @ -1.8%"/>
          </p:cNvPr>
          <p:cNvSpPr/>
          <p:nvPr/>
        </p:nvSpPr>
        <p:spPr>
          <a:xfrm>
            <a:off x="5290490" y="6227200"/>
            <a:ext cx="178587" cy="158786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9" name="Rectangle 1568">
            <a:hlinkClick r:id="rId4" action="ppaction://hlinksldjump" tooltip="Java ME: 24 @ +33.5%"/>
          </p:cNvPr>
          <p:cNvSpPr/>
          <p:nvPr/>
        </p:nvSpPr>
        <p:spPr>
          <a:xfrm>
            <a:off x="5469077" y="6227200"/>
            <a:ext cx="169987" cy="1587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0" name="Rectangle 1569">
            <a:hlinkClick r:id="rId4" action="ppaction://hlinksldjump" tooltip="Android 2: 13 @ +28.3%"/>
          </p:cNvPr>
          <p:cNvSpPr/>
          <p:nvPr/>
        </p:nvSpPr>
        <p:spPr>
          <a:xfrm>
            <a:off x="5290490" y="6385986"/>
            <a:ext cx="216924" cy="66093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1" name="Rectangle 1570">
            <a:hlinkClick r:id="rId4" action="ppaction://hlinksldjump" tooltip="Windows: 11 @ -0.9%"/>
          </p:cNvPr>
          <p:cNvSpPr/>
          <p:nvPr/>
        </p:nvSpPr>
        <p:spPr>
          <a:xfrm>
            <a:off x="5290490" y="6452079"/>
            <a:ext cx="216924" cy="56482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Rectangle 1571">
            <a:hlinkClick r:id="rId4" action="ppaction://hlinksldjump" tooltip="Black berry: 8 @ +61.4%"/>
          </p:cNvPr>
          <p:cNvSpPr/>
          <p:nvPr/>
        </p:nvSpPr>
        <p:spPr>
          <a:xfrm>
            <a:off x="5507414" y="6385986"/>
            <a:ext cx="131650" cy="710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4" action="ppaction://hlinksldjump" tooltip="Symbian: 5 @ -7.2%"/>
          </p:cNvPr>
          <p:cNvSpPr/>
          <p:nvPr/>
        </p:nvSpPr>
        <p:spPr>
          <a:xfrm>
            <a:off x="5507414" y="6457028"/>
            <a:ext cx="109642" cy="51533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4" action="ppaction://hlinksldjump" tooltip="Android 1: 1 @ -6.2%"/>
          </p:cNvPr>
          <p:cNvSpPr/>
          <p:nvPr/>
        </p:nvSpPr>
        <p:spPr>
          <a:xfrm>
            <a:off x="5617056" y="6457028"/>
            <a:ext cx="22008" cy="47482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4" action="ppaction://hlinksldjump" tooltip="Other: 0 @ -82.5%"/>
          </p:cNvPr>
          <p:cNvSpPr/>
          <p:nvPr/>
        </p:nvSpPr>
        <p:spPr>
          <a:xfrm>
            <a:off x="5617056" y="6504510"/>
            <a:ext cx="22008" cy="40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6" name="Rectangle 1575">
            <a:hlinkClick r:id="rId4" action="ppaction://hlinksldjump" tooltip="Tools: 18 @ +12.9%"/>
          </p:cNvPr>
          <p:cNvSpPr/>
          <p:nvPr/>
        </p:nvSpPr>
        <p:spPr>
          <a:xfrm>
            <a:off x="5026375" y="6089665"/>
            <a:ext cx="625389" cy="431596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77" name="Rectangle 1576">
            <a:hlinkClick r:id="rId4" action="ppaction://hlinksldjump" tooltip="iOS 4: 27 @ +1.5%"/>
          </p:cNvPr>
          <p:cNvSpPr/>
          <p:nvPr/>
        </p:nvSpPr>
        <p:spPr>
          <a:xfrm>
            <a:off x="5039075" y="6533961"/>
            <a:ext cx="257895" cy="115416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8" name="Rectangle 1577">
            <a:hlinkClick r:id="rId4" action="ppaction://hlinksldjump" tooltip="Android 3: 22 @ -19.3%"/>
          </p:cNvPr>
          <p:cNvSpPr/>
          <p:nvPr/>
        </p:nvSpPr>
        <p:spPr>
          <a:xfrm>
            <a:off x="5039075" y="6649377"/>
            <a:ext cx="257895" cy="92464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9" name="Rectangle 1578">
            <a:hlinkClick r:id="rId4" action="ppaction://hlinksldjump" tooltip="iOS 5: 21 @ +3.6%"/>
          </p:cNvPr>
          <p:cNvSpPr/>
          <p:nvPr/>
        </p:nvSpPr>
        <p:spPr>
          <a:xfrm>
            <a:off x="5039075" y="6741841"/>
            <a:ext cx="257895" cy="90759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0" name="Rectangle 1579">
            <a:hlinkClick r:id="rId4" action="ppaction://hlinksldjump" tooltip="Android 4: 21 @ -22.1%"/>
          </p:cNvPr>
          <p:cNvSpPr/>
          <p:nvPr/>
        </p:nvSpPr>
        <p:spPr>
          <a:xfrm>
            <a:off x="5296970" y="6533961"/>
            <a:ext cx="171943" cy="132893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Rectangle 1580">
            <a:hlinkClick r:id="rId4" action="ppaction://hlinksldjump" tooltip="Java ME: 21 @ +26.4%"/>
          </p:cNvPr>
          <p:cNvSpPr/>
          <p:nvPr/>
        </p:nvSpPr>
        <p:spPr>
          <a:xfrm>
            <a:off x="5468913" y="6533961"/>
            <a:ext cx="170151" cy="132893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Rectangle 1581">
            <a:hlinkClick r:id="rId4" action="ppaction://hlinksldjump" tooltip="iOS 3: 20 @ +51.8%"/>
          </p:cNvPr>
          <p:cNvSpPr/>
          <p:nvPr/>
        </p:nvSpPr>
        <p:spPr>
          <a:xfrm>
            <a:off x="5296970" y="6666854"/>
            <a:ext cx="201395" cy="1073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Rectangle 1582">
            <a:hlinkClick r:id="rId4" action="ppaction://hlinksldjump" tooltip="Android 2: 11 @ +18.4%"/>
          </p:cNvPr>
          <p:cNvSpPr/>
          <p:nvPr/>
        </p:nvSpPr>
        <p:spPr>
          <a:xfrm>
            <a:off x="5296970" y="6774241"/>
            <a:ext cx="201395" cy="58359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Rectangle 1583">
            <a:hlinkClick r:id="rId4" action="ppaction://hlinksldjump" tooltip="Windows: 10 @ +14.4%"/>
          </p:cNvPr>
          <p:cNvSpPr/>
          <p:nvPr/>
        </p:nvSpPr>
        <p:spPr>
          <a:xfrm>
            <a:off x="5498366" y="6666854"/>
            <a:ext cx="140698" cy="78860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4" action="ppaction://hlinksldjump" tooltip="Black berry: 7 @ +18.8%"/>
          </p:cNvPr>
          <p:cNvSpPr/>
          <p:nvPr/>
        </p:nvSpPr>
        <p:spPr>
          <a:xfrm>
            <a:off x="5498366" y="6745714"/>
            <a:ext cx="140698" cy="51296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4" action="ppaction://hlinksldjump" tooltip="Symbian: 3 @ -2.3%"/>
          </p:cNvPr>
          <p:cNvSpPr/>
          <p:nvPr/>
        </p:nvSpPr>
        <p:spPr>
          <a:xfrm>
            <a:off x="5498366" y="6797010"/>
            <a:ext cx="102614" cy="35590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7" name="Rectangle 1586">
            <a:hlinkClick r:id="rId4" action="ppaction://hlinksldjump" tooltip="Android 1: 1 @ -0.8%"/>
          </p:cNvPr>
          <p:cNvSpPr/>
          <p:nvPr/>
        </p:nvSpPr>
        <p:spPr>
          <a:xfrm>
            <a:off x="5600980" y="6797010"/>
            <a:ext cx="38084" cy="24429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4" action="ppaction://hlinksldjump" tooltip="Other: 0 @ -7.1%"/>
          </p:cNvPr>
          <p:cNvSpPr/>
          <p:nvPr/>
        </p:nvSpPr>
        <p:spPr>
          <a:xfrm>
            <a:off x="5600980" y="6821439"/>
            <a:ext cx="38084" cy="1116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4" action="ppaction://hlinksldjump" tooltip="Music + Video: 14 @ +3.1%"/>
          </p:cNvPr>
          <p:cNvSpPr/>
          <p:nvPr/>
        </p:nvSpPr>
        <p:spPr>
          <a:xfrm>
            <a:off x="5026375" y="6521261"/>
            <a:ext cx="625389" cy="32403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90" name="Rectangle 1589">
            <a:hlinkClick r:id="rId4" action="ppaction://hlinksldjump" tooltip="Android 3: 33 @ +74.4%"/>
          </p:cNvPr>
          <p:cNvSpPr/>
          <p:nvPr/>
        </p:nvSpPr>
        <p:spPr>
          <a:xfrm>
            <a:off x="5664464" y="6102365"/>
            <a:ext cx="241003" cy="1490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1" name="Rectangle 1590">
            <a:hlinkClick r:id="rId4" action="ppaction://hlinksldjump" tooltip="iOS 5: 28 @ +50.2%"/>
          </p:cNvPr>
          <p:cNvSpPr/>
          <p:nvPr/>
        </p:nvSpPr>
        <p:spPr>
          <a:xfrm>
            <a:off x="5664464" y="6251439"/>
            <a:ext cx="241003" cy="1254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2" name="Rectangle 1591">
            <a:hlinkClick r:id="rId4" action="ppaction://hlinksldjump" tooltip="iOS 4: 27 @ +65.7%"/>
          </p:cNvPr>
          <p:cNvSpPr/>
          <p:nvPr/>
        </p:nvSpPr>
        <p:spPr>
          <a:xfrm>
            <a:off x="5905467" y="6102365"/>
            <a:ext cx="212060" cy="1382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Rectangle 1592">
            <a:hlinkClick r:id="rId4" action="ppaction://hlinksldjump" tooltip="Android 4: 24 @ +0.7%"/>
          </p:cNvPr>
          <p:cNvSpPr/>
          <p:nvPr/>
        </p:nvSpPr>
        <p:spPr>
          <a:xfrm>
            <a:off x="6117527" y="6102365"/>
            <a:ext cx="185809" cy="138221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4" name="Rectangle 1593">
            <a:hlinkClick r:id="rId4" action="ppaction://hlinksldjump" tooltip="iOS 3: 14 @ -2.2%"/>
          </p:cNvPr>
          <p:cNvSpPr/>
          <p:nvPr/>
        </p:nvSpPr>
        <p:spPr>
          <a:xfrm>
            <a:off x="5905467" y="6240586"/>
            <a:ext cx="193889" cy="79912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5" name="Rectangle 1594">
            <a:hlinkClick r:id="rId4" action="ppaction://hlinksldjump" tooltip="Java ME: 10 @ -19.1%"/>
          </p:cNvPr>
          <p:cNvSpPr/>
          <p:nvPr/>
        </p:nvSpPr>
        <p:spPr>
          <a:xfrm>
            <a:off x="5905467" y="6320498"/>
            <a:ext cx="193889" cy="56418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Rectangle 1595">
            <a:hlinkClick r:id="rId4" action="ppaction://hlinksldjump" tooltip="Windows: 8 @ -1.2%"/>
          </p:cNvPr>
          <p:cNvSpPr/>
          <p:nvPr/>
        </p:nvSpPr>
        <p:spPr>
          <a:xfrm>
            <a:off x="6099356" y="6240586"/>
            <a:ext cx="115828" cy="74920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4" action="ppaction://hlinksldjump" tooltip="Android 2: 6 @ -24.7%"/>
          </p:cNvPr>
          <p:cNvSpPr/>
          <p:nvPr/>
        </p:nvSpPr>
        <p:spPr>
          <a:xfrm>
            <a:off x="6215184" y="6240586"/>
            <a:ext cx="88152" cy="74920"/>
          </a:xfrm>
          <a:prstGeom prst="rect">
            <a:avLst/>
          </a:prstGeom>
          <a:solidFill>
            <a:srgbClr val="FF2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8" name="Rectangle 1597">
            <a:hlinkClick r:id="rId4" action="ppaction://hlinksldjump" tooltip="Black berry: 5 @ +5.3%"/>
          </p:cNvPr>
          <p:cNvSpPr/>
          <p:nvPr/>
        </p:nvSpPr>
        <p:spPr>
          <a:xfrm>
            <a:off x="6099356" y="6315506"/>
            <a:ext cx="84765" cy="61410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4" action="ppaction://hlinksldjump" tooltip="Symbian: 5 @ +77.0%"/>
          </p:cNvPr>
          <p:cNvSpPr/>
          <p:nvPr/>
        </p:nvSpPr>
        <p:spPr>
          <a:xfrm>
            <a:off x="6184122" y="6315506"/>
            <a:ext cx="93933" cy="544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4" action="ppaction://hlinksldjump" tooltip="Android 1: 1 @ +143.5%"/>
          </p:cNvPr>
          <p:cNvSpPr/>
          <p:nvPr/>
        </p:nvSpPr>
        <p:spPr>
          <a:xfrm>
            <a:off x="6278055" y="6315506"/>
            <a:ext cx="25281" cy="544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4" action="ppaction://hlinksldjump" tooltip="Other: 1 @ +76.4%"/>
          </p:cNvPr>
          <p:cNvSpPr/>
          <p:nvPr/>
        </p:nvSpPr>
        <p:spPr>
          <a:xfrm>
            <a:off x="6184122" y="6369922"/>
            <a:ext cx="119214" cy="69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4" action="ppaction://hlinksldjump" tooltip="Photo: 13 @ +25.5%"/>
          </p:cNvPr>
          <p:cNvSpPr/>
          <p:nvPr/>
        </p:nvSpPr>
        <p:spPr>
          <a:xfrm>
            <a:off x="5651764" y="6089665"/>
            <a:ext cx="664272" cy="299950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03" name="Rectangle 1602">
            <a:hlinkClick r:id="rId4" action="ppaction://hlinksldjump" tooltip="iOS 4: 21 @ +16.8%"/>
          </p:cNvPr>
          <p:cNvSpPr/>
          <p:nvPr/>
        </p:nvSpPr>
        <p:spPr>
          <a:xfrm>
            <a:off x="6328736" y="6102365"/>
            <a:ext cx="238832" cy="93737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4" name="Rectangle 1603">
            <a:hlinkClick r:id="rId4" action="ppaction://hlinksldjump" tooltip="iOS 5: 21 @ +47.1%"/>
          </p:cNvPr>
          <p:cNvSpPr/>
          <p:nvPr/>
        </p:nvSpPr>
        <p:spPr>
          <a:xfrm>
            <a:off x="6567568" y="6102365"/>
            <a:ext cx="235595" cy="937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5" name="Rectangle 1604">
            <a:hlinkClick r:id="rId4" action="ppaction://hlinksldjump" tooltip="Android 4: 18 @ +2.1%"/>
          </p:cNvPr>
          <p:cNvSpPr/>
          <p:nvPr/>
        </p:nvSpPr>
        <p:spPr>
          <a:xfrm>
            <a:off x="6328736" y="6196102"/>
            <a:ext cx="196636" cy="10128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6" name="Rectangle 1605">
            <a:hlinkClick r:id="rId4" action="ppaction://hlinksldjump" tooltip="Android 3: 15 @ -12.2%"/>
          </p:cNvPr>
          <p:cNvSpPr/>
          <p:nvPr/>
        </p:nvSpPr>
        <p:spPr>
          <a:xfrm>
            <a:off x="6328736" y="6297382"/>
            <a:ext cx="196636" cy="79534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4" action="ppaction://hlinksldjump" tooltip="iOS 3: 12 @ +17.0%"/>
          </p:cNvPr>
          <p:cNvSpPr/>
          <p:nvPr/>
        </p:nvSpPr>
        <p:spPr>
          <a:xfrm>
            <a:off x="6525372" y="6196102"/>
            <a:ext cx="141664" cy="93484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Rectangle 1607">
            <a:hlinkClick r:id="rId4" action="ppaction://hlinksldjump" tooltip="Java ME: 12 @ -0.6%"/>
          </p:cNvPr>
          <p:cNvSpPr/>
          <p:nvPr/>
        </p:nvSpPr>
        <p:spPr>
          <a:xfrm>
            <a:off x="6667035" y="6196102"/>
            <a:ext cx="136128" cy="93484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9" name="Rectangle 1608">
            <a:hlinkClick r:id="rId4" action="ppaction://hlinksldjump" tooltip="Android 2: 9 @ +32.3%"/>
          </p:cNvPr>
          <p:cNvSpPr/>
          <p:nvPr/>
        </p:nvSpPr>
        <p:spPr>
          <a:xfrm>
            <a:off x="6525372" y="6289586"/>
            <a:ext cx="105371" cy="873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0" name="Rectangle 1609">
            <a:hlinkClick r:id="rId4" action="ppaction://hlinksldjump" tooltip="Windows: 6 @ -9.0%"/>
          </p:cNvPr>
          <p:cNvSpPr/>
          <p:nvPr/>
        </p:nvSpPr>
        <p:spPr>
          <a:xfrm>
            <a:off x="6630743" y="6289586"/>
            <a:ext cx="109026" cy="61239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4" action="ppaction://hlinksldjump" tooltip="Black berry: 4 @ -1.6%"/>
          </p:cNvPr>
          <p:cNvSpPr/>
          <p:nvPr/>
        </p:nvSpPr>
        <p:spPr>
          <a:xfrm>
            <a:off x="6739769" y="6289586"/>
            <a:ext cx="63394" cy="61239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4" action="ppaction://hlinksldjump" tooltip="Symbian: 3 @ +58.7%"/>
          </p:cNvPr>
          <p:cNvSpPr/>
          <p:nvPr/>
        </p:nvSpPr>
        <p:spPr>
          <a:xfrm>
            <a:off x="6630743" y="6350825"/>
            <a:ext cx="138683" cy="260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4" action="ppaction://hlinksldjump" tooltip="Android 1: 1 @ -17.1%"/>
          </p:cNvPr>
          <p:cNvSpPr/>
          <p:nvPr/>
        </p:nvSpPr>
        <p:spPr>
          <a:xfrm>
            <a:off x="6769426" y="6350825"/>
            <a:ext cx="33737" cy="18013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4" action="ppaction://hlinksldjump" tooltip="Other: 0 @ +12.5%"/>
          </p:cNvPr>
          <p:cNvSpPr/>
          <p:nvPr/>
        </p:nvSpPr>
        <p:spPr>
          <a:xfrm>
            <a:off x="6769426" y="6368838"/>
            <a:ext cx="33737" cy="8077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4" action="ppaction://hlinksldjump" tooltip="Business: 10 @ +11.2%"/>
          </p:cNvPr>
          <p:cNvSpPr/>
          <p:nvPr/>
        </p:nvSpPr>
        <p:spPr>
          <a:xfrm>
            <a:off x="6316036" y="6089665"/>
            <a:ext cx="499827" cy="299950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16" name="Rectangle 1615">
            <a:hlinkClick r:id="rId4" action="ppaction://hlinksldjump" tooltip="Android 4: 16 @ +14.4%"/>
          </p:cNvPr>
          <p:cNvSpPr/>
          <p:nvPr/>
        </p:nvSpPr>
        <p:spPr>
          <a:xfrm>
            <a:off x="5664464" y="6402316"/>
            <a:ext cx="161924" cy="106285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7" name="Rectangle 1616">
            <a:hlinkClick r:id="rId4" action="ppaction://hlinksldjump" tooltip="iOS 4: 14 @ -8.4%"/>
          </p:cNvPr>
          <p:cNvSpPr/>
          <p:nvPr/>
        </p:nvSpPr>
        <p:spPr>
          <a:xfrm>
            <a:off x="5826388" y="6402316"/>
            <a:ext cx="133464" cy="106285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8" name="Rectangle 1617">
            <a:hlinkClick r:id="rId4" action="ppaction://hlinksldjump" tooltip="Android 3: 10 @ -25.9%"/>
          </p:cNvPr>
          <p:cNvSpPr/>
          <p:nvPr/>
        </p:nvSpPr>
        <p:spPr>
          <a:xfrm>
            <a:off x="5959852" y="6402316"/>
            <a:ext cx="101677" cy="106285"/>
          </a:xfrm>
          <a:prstGeom prst="rect">
            <a:avLst/>
          </a:prstGeom>
          <a:solidFill>
            <a:srgbClr val="FF2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Rectangle 1618">
            <a:hlinkClick r:id="rId4" action="ppaction://hlinksldjump" tooltip="iOS 3: 10 @ +16.5%"/>
          </p:cNvPr>
          <p:cNvSpPr/>
          <p:nvPr/>
        </p:nvSpPr>
        <p:spPr>
          <a:xfrm>
            <a:off x="5664464" y="6508600"/>
            <a:ext cx="168210" cy="63554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4" action="ppaction://hlinksldjump" tooltip="iOS 5: 9 @ -27.2%"/>
          </p:cNvPr>
          <p:cNvSpPr/>
          <p:nvPr/>
        </p:nvSpPr>
        <p:spPr>
          <a:xfrm>
            <a:off x="5664464" y="6572155"/>
            <a:ext cx="168210" cy="55230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1" name="Rectangle 1620">
            <a:hlinkClick r:id="rId4" action="ppaction://hlinksldjump" tooltip="Java ME: 9 @ -7.8%"/>
          </p:cNvPr>
          <p:cNvSpPr/>
          <p:nvPr/>
        </p:nvSpPr>
        <p:spPr>
          <a:xfrm>
            <a:off x="5832674" y="6508600"/>
            <a:ext cx="143071" cy="63150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2" name="Rectangle 1621">
            <a:hlinkClick r:id="rId4" action="ppaction://hlinksldjump" tooltip="Windows: 5 @ -1.6%"/>
          </p:cNvPr>
          <p:cNvSpPr/>
          <p:nvPr/>
        </p:nvSpPr>
        <p:spPr>
          <a:xfrm>
            <a:off x="5975745" y="6508600"/>
            <a:ext cx="85784" cy="63150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4" action="ppaction://hlinksldjump" tooltip="Android 2: 5 @ +13.8%"/>
          </p:cNvPr>
          <p:cNvSpPr/>
          <p:nvPr/>
        </p:nvSpPr>
        <p:spPr>
          <a:xfrm>
            <a:off x="5832674" y="6571751"/>
            <a:ext cx="88210" cy="55634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4" action="ppaction://hlinksldjump" tooltip="Black berry: 4 @ +12.9%"/>
          </p:cNvPr>
          <p:cNvSpPr/>
          <p:nvPr/>
        </p:nvSpPr>
        <p:spPr>
          <a:xfrm>
            <a:off x="5920885" y="6571751"/>
            <a:ext cx="71203" cy="55634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4" action="ppaction://hlinksldjump" tooltip="Symbian: 3 @ +55.9%"/>
          </p:cNvPr>
          <p:cNvSpPr/>
          <p:nvPr/>
        </p:nvSpPr>
        <p:spPr>
          <a:xfrm>
            <a:off x="5992088" y="6571751"/>
            <a:ext cx="69441" cy="434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4" action="ppaction://hlinksldjump" tooltip="Android 1: 1 @ +65.9%"/>
          </p:cNvPr>
          <p:cNvSpPr/>
          <p:nvPr/>
        </p:nvSpPr>
        <p:spPr>
          <a:xfrm>
            <a:off x="5992088" y="6615220"/>
            <a:ext cx="58184" cy="121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4" action="ppaction://hlinksldjump" tooltip="Other: 0 @ -62.7%"/>
          </p:cNvPr>
          <p:cNvSpPr/>
          <p:nvPr/>
        </p:nvSpPr>
        <p:spPr>
          <a:xfrm>
            <a:off x="6050272" y="6615220"/>
            <a:ext cx="11257" cy="1216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4" action="ppaction://hlinksldjump" tooltip="Entertainment: 7 @ -3.8%"/>
          </p:cNvPr>
          <p:cNvSpPr/>
          <p:nvPr/>
        </p:nvSpPr>
        <p:spPr>
          <a:xfrm>
            <a:off x="5651764" y="6389616"/>
            <a:ext cx="422465" cy="250469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29" name="Rectangle 1628">
            <a:hlinkClick r:id="rId4" action="ppaction://hlinksldjump" tooltip="Android 4: 16 @ +34.9%"/>
          </p:cNvPr>
          <p:cNvSpPr/>
          <p:nvPr/>
        </p:nvSpPr>
        <p:spPr>
          <a:xfrm>
            <a:off x="5664464" y="6652785"/>
            <a:ext cx="205555" cy="786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0" name="Rectangle 1629">
            <a:hlinkClick r:id="rId4" action="ppaction://hlinksldjump" tooltip="iOS 3: 11 @ +58.3%"/>
          </p:cNvPr>
          <p:cNvSpPr/>
          <p:nvPr/>
        </p:nvSpPr>
        <p:spPr>
          <a:xfrm>
            <a:off x="5664464" y="6731429"/>
            <a:ext cx="205555" cy="54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1" name="Rectangle 1630">
            <a:hlinkClick r:id="rId4" action="ppaction://hlinksldjump" tooltip="iOS 5: 9 @ -4.4%"/>
          </p:cNvPr>
          <p:cNvSpPr/>
          <p:nvPr/>
        </p:nvSpPr>
        <p:spPr>
          <a:xfrm>
            <a:off x="5664464" y="6785567"/>
            <a:ext cx="205555" cy="47033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4" action="ppaction://hlinksldjump" tooltip="Android 3: 9 @ +4.4%"/>
          </p:cNvPr>
          <p:cNvSpPr/>
          <p:nvPr/>
        </p:nvSpPr>
        <p:spPr>
          <a:xfrm>
            <a:off x="5870019" y="6652785"/>
            <a:ext cx="108134" cy="87259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4" action="ppaction://hlinksldjump" tooltip="iOS 4: 7 @ -30.0%"/>
          </p:cNvPr>
          <p:cNvSpPr/>
          <p:nvPr/>
        </p:nvSpPr>
        <p:spPr>
          <a:xfrm>
            <a:off x="5978153" y="6652785"/>
            <a:ext cx="83376" cy="872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4" action="ppaction://hlinksldjump" tooltip="Windows: 5 @ +25.7%"/>
          </p:cNvPr>
          <p:cNvSpPr/>
          <p:nvPr/>
        </p:nvSpPr>
        <p:spPr>
          <a:xfrm>
            <a:off x="5870019" y="6740044"/>
            <a:ext cx="101722" cy="50290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5" name="Rectangle 1634">
            <a:hlinkClick r:id="rId4" action="ppaction://hlinksldjump" tooltip="Java ME: 4 @ -23.5%"/>
          </p:cNvPr>
          <p:cNvSpPr/>
          <p:nvPr/>
        </p:nvSpPr>
        <p:spPr>
          <a:xfrm>
            <a:off x="5870019" y="6790334"/>
            <a:ext cx="101722" cy="42266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4" action="ppaction://hlinksldjump" tooltip="Android 2: 3 @ +1.8%"/>
          </p:cNvPr>
          <p:cNvSpPr/>
          <p:nvPr/>
        </p:nvSpPr>
        <p:spPr>
          <a:xfrm>
            <a:off x="5971741" y="6740044"/>
            <a:ext cx="89788" cy="38841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4" action="ppaction://hlinksldjump" tooltip="Black berry: 3 @ +1.1%"/>
          </p:cNvPr>
          <p:cNvSpPr/>
          <p:nvPr/>
        </p:nvSpPr>
        <p:spPr>
          <a:xfrm>
            <a:off x="5971741" y="6778885"/>
            <a:ext cx="89788" cy="31499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4" action="ppaction://hlinksldjump" tooltip="Symbian: 2 @ +3.9%"/>
          </p:cNvPr>
          <p:cNvSpPr/>
          <p:nvPr/>
        </p:nvSpPr>
        <p:spPr>
          <a:xfrm>
            <a:off x="5971741" y="6810385"/>
            <a:ext cx="74295" cy="22215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4" action="ppaction://hlinksldjump" tooltip="Android 1: 0 @ -42.6%"/>
          </p:cNvPr>
          <p:cNvSpPr/>
          <p:nvPr/>
        </p:nvSpPr>
        <p:spPr>
          <a:xfrm>
            <a:off x="6046036" y="6810385"/>
            <a:ext cx="15493" cy="2221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4" action="ppaction://hlinksldjump" tooltip="Travel: 6 @ +7.0%"/>
          </p:cNvPr>
          <p:cNvSpPr/>
          <p:nvPr/>
        </p:nvSpPr>
        <p:spPr>
          <a:xfrm>
            <a:off x="5651764" y="6640085"/>
            <a:ext cx="422465" cy="205215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41" name="Rectangle 1640">
            <a:hlinkClick r:id="rId4" action="ppaction://hlinksldjump" tooltip="iOS 4: 12 @ +54.3%"/>
          </p:cNvPr>
          <p:cNvSpPr/>
          <p:nvPr/>
        </p:nvSpPr>
        <p:spPr>
          <a:xfrm>
            <a:off x="6086929" y="6402316"/>
            <a:ext cx="146839" cy="844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2" name="Rectangle 1641">
            <a:hlinkClick r:id="rId4" action="ppaction://hlinksldjump" tooltip="Android 4: 11 @ +49.9%"/>
          </p:cNvPr>
          <p:cNvSpPr/>
          <p:nvPr/>
        </p:nvSpPr>
        <p:spPr>
          <a:xfrm>
            <a:off x="6086929" y="6486749"/>
            <a:ext cx="146839" cy="780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3" name="Rectangle 1642">
            <a:hlinkClick r:id="rId4" action="ppaction://hlinksldjump" tooltip="iOS 5: 8 @ +19.0%"/>
          </p:cNvPr>
          <p:cNvSpPr/>
          <p:nvPr/>
        </p:nvSpPr>
        <p:spPr>
          <a:xfrm>
            <a:off x="6233768" y="6402316"/>
            <a:ext cx="122468" cy="68737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4" name="Rectangle 1643">
            <a:hlinkClick r:id="rId4" action="ppaction://hlinksldjump" tooltip="iOS 3: 8 @ +44.2%"/>
          </p:cNvPr>
          <p:cNvSpPr/>
          <p:nvPr/>
        </p:nvSpPr>
        <p:spPr>
          <a:xfrm>
            <a:off x="6356236" y="6402316"/>
            <a:ext cx="114233" cy="687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5" name="Rectangle 1644">
            <a:hlinkClick r:id="rId4" action="ppaction://hlinksldjump" tooltip="Android 3: 7 @ -21.2%"/>
          </p:cNvPr>
          <p:cNvSpPr/>
          <p:nvPr/>
        </p:nvSpPr>
        <p:spPr>
          <a:xfrm>
            <a:off x="6233768" y="6471053"/>
            <a:ext cx="118393" cy="55773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4" action="ppaction://hlinksldjump" tooltip="Java ME: 4 @ +2.6%"/>
          </p:cNvPr>
          <p:cNvSpPr/>
          <p:nvPr/>
        </p:nvSpPr>
        <p:spPr>
          <a:xfrm>
            <a:off x="6233768" y="6526826"/>
            <a:ext cx="118393" cy="37986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4" action="ppaction://hlinksldjump" tooltip="Black berry: 3 @ +55.0%"/>
          </p:cNvPr>
          <p:cNvSpPr/>
          <p:nvPr/>
        </p:nvSpPr>
        <p:spPr>
          <a:xfrm>
            <a:off x="6352161" y="6471053"/>
            <a:ext cx="59391" cy="551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4" action="ppaction://hlinksldjump" tooltip="Android 2: 3 @ -0.2%"/>
          </p:cNvPr>
          <p:cNvSpPr/>
          <p:nvPr/>
        </p:nvSpPr>
        <p:spPr>
          <a:xfrm>
            <a:off x="6411552" y="6471053"/>
            <a:ext cx="58918" cy="55106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4" action="ppaction://hlinksldjump" tooltip="Windows: 3 @ -5.1%"/>
          </p:cNvPr>
          <p:cNvSpPr/>
          <p:nvPr/>
        </p:nvSpPr>
        <p:spPr>
          <a:xfrm>
            <a:off x="6352161" y="6526159"/>
            <a:ext cx="81689" cy="38653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4" action="ppaction://hlinksldjump" tooltip="Symbian: 1 @ -4.2%"/>
          </p:cNvPr>
          <p:cNvSpPr/>
          <p:nvPr/>
        </p:nvSpPr>
        <p:spPr>
          <a:xfrm>
            <a:off x="6433851" y="6526159"/>
            <a:ext cx="36619" cy="30402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4" action="ppaction://hlinksldjump" tooltip="Android 1: 0 @ -11.4%"/>
          </p:cNvPr>
          <p:cNvSpPr/>
          <p:nvPr/>
        </p:nvSpPr>
        <p:spPr>
          <a:xfrm>
            <a:off x="6433851" y="6556561"/>
            <a:ext cx="19239" cy="825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4" action="ppaction://hlinksldjump" tooltip="Other: 0 @ -5.9%"/>
          </p:cNvPr>
          <p:cNvSpPr/>
          <p:nvPr/>
        </p:nvSpPr>
        <p:spPr>
          <a:xfrm>
            <a:off x="6453089" y="6556561"/>
            <a:ext cx="17381" cy="8251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4" action="ppaction://hlinksldjump" tooltip="Family: 5 @ +21.9%"/>
          </p:cNvPr>
          <p:cNvSpPr/>
          <p:nvPr/>
        </p:nvSpPr>
        <p:spPr>
          <a:xfrm>
            <a:off x="6074229" y="6389616"/>
            <a:ext cx="408940" cy="187896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54" name="Rectangle 1653">
            <a:hlinkClick r:id="rId4" action="ppaction://hlinksldjump" tooltip="iOS 4: 9 @ +32.5%"/>
          </p:cNvPr>
          <p:cNvSpPr/>
          <p:nvPr/>
        </p:nvSpPr>
        <p:spPr>
          <a:xfrm>
            <a:off x="6495870" y="6402316"/>
            <a:ext cx="111703" cy="787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4" action="ppaction://hlinksldjump" tooltip="Android 3: 8 @ +40.7%"/>
          </p:cNvPr>
          <p:cNvSpPr/>
          <p:nvPr/>
        </p:nvSpPr>
        <p:spPr>
          <a:xfrm>
            <a:off x="6607573" y="6402316"/>
            <a:ext cx="98318" cy="787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6" name="Rectangle 1655">
            <a:hlinkClick r:id="rId4" action="ppaction://hlinksldjump" tooltip="Android 4: 8 @ +15.3%"/>
          </p:cNvPr>
          <p:cNvSpPr/>
          <p:nvPr/>
        </p:nvSpPr>
        <p:spPr>
          <a:xfrm>
            <a:off x="6705891" y="6402316"/>
            <a:ext cx="97272" cy="78713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7" name="Rectangle 1656">
            <a:hlinkClick r:id="rId4" action="ppaction://hlinksldjump" tooltip="iOS 5: 7 @ +46.7%"/>
          </p:cNvPr>
          <p:cNvSpPr/>
          <p:nvPr/>
        </p:nvSpPr>
        <p:spPr>
          <a:xfrm>
            <a:off x="6495870" y="6481029"/>
            <a:ext cx="151406" cy="459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8" name="Rectangle 1657">
            <a:hlinkClick r:id="rId4" action="ppaction://hlinksldjump" tooltip="iOS 3: 6 @ +66.6%"/>
          </p:cNvPr>
          <p:cNvSpPr/>
          <p:nvPr/>
        </p:nvSpPr>
        <p:spPr>
          <a:xfrm>
            <a:off x="6495870" y="6526943"/>
            <a:ext cx="151406" cy="378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4" action="ppaction://hlinksldjump" tooltip="Java ME: 5 @ +25.9%"/>
          </p:cNvPr>
          <p:cNvSpPr/>
          <p:nvPr/>
        </p:nvSpPr>
        <p:spPr>
          <a:xfrm>
            <a:off x="6647276" y="6481029"/>
            <a:ext cx="91210" cy="49509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4" action="ppaction://hlinksldjump" tooltip="Android 2: 3 @ +45.4%"/>
          </p:cNvPr>
          <p:cNvSpPr/>
          <p:nvPr/>
        </p:nvSpPr>
        <p:spPr>
          <a:xfrm>
            <a:off x="6738486" y="6481029"/>
            <a:ext cx="64677" cy="495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4" action="ppaction://hlinksldjump" tooltip="Windows: 2 @ +2.5%"/>
          </p:cNvPr>
          <p:cNvSpPr/>
          <p:nvPr/>
        </p:nvSpPr>
        <p:spPr>
          <a:xfrm>
            <a:off x="6647276" y="6530538"/>
            <a:ext cx="63607" cy="34274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4" action="ppaction://hlinksldjump" tooltip="Black berry: 2 @ -16.8%"/>
          </p:cNvPr>
          <p:cNvSpPr/>
          <p:nvPr/>
        </p:nvSpPr>
        <p:spPr>
          <a:xfrm>
            <a:off x="6710883" y="6530538"/>
            <a:ext cx="44619" cy="34274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4" action="ppaction://hlinksldjump" tooltip="Symbian: 1 @ +53.3%"/>
          </p:cNvPr>
          <p:cNvSpPr/>
          <p:nvPr/>
        </p:nvSpPr>
        <p:spPr>
          <a:xfrm>
            <a:off x="6755502" y="6530538"/>
            <a:ext cx="47661" cy="284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4" action="ppaction://hlinksldjump" tooltip="Android 1: 0 @ -15.4%"/>
          </p:cNvPr>
          <p:cNvSpPr/>
          <p:nvPr/>
        </p:nvSpPr>
        <p:spPr>
          <a:xfrm>
            <a:off x="6755502" y="6559010"/>
            <a:ext cx="38500" cy="5802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4" action="ppaction://hlinksldjump" tooltip="Other: 0 @ -55.4%"/>
          </p:cNvPr>
          <p:cNvSpPr/>
          <p:nvPr/>
        </p:nvSpPr>
        <p:spPr>
          <a:xfrm>
            <a:off x="6794002" y="6559010"/>
            <a:ext cx="9161" cy="580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4" action="ppaction://hlinksldjump" tooltip="Weather: 4 @ +31.5%"/>
          </p:cNvPr>
          <p:cNvSpPr/>
          <p:nvPr/>
        </p:nvSpPr>
        <p:spPr>
          <a:xfrm>
            <a:off x="6483170" y="6389616"/>
            <a:ext cx="332693" cy="1878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67" name="Rectangle 1666">
            <a:hlinkClick r:id="rId4" action="ppaction://hlinksldjump" tooltip="iOS 5: 8 @ +72.6%"/>
          </p:cNvPr>
          <p:cNvSpPr/>
          <p:nvPr/>
        </p:nvSpPr>
        <p:spPr>
          <a:xfrm>
            <a:off x="6086929" y="6590212"/>
            <a:ext cx="110000" cy="683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4" action="ppaction://hlinksldjump" tooltip="iOS 4: 7 @ +47.1%"/>
          </p:cNvPr>
          <p:cNvSpPr/>
          <p:nvPr/>
        </p:nvSpPr>
        <p:spPr>
          <a:xfrm>
            <a:off x="6086929" y="6658513"/>
            <a:ext cx="110000" cy="564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9" name="Rectangle 1668">
            <a:hlinkClick r:id="rId4" action="ppaction://hlinksldjump" tooltip="Android 4: 6 @ +6.6%"/>
          </p:cNvPr>
          <p:cNvSpPr/>
          <p:nvPr/>
        </p:nvSpPr>
        <p:spPr>
          <a:xfrm>
            <a:off x="6196930" y="6590212"/>
            <a:ext cx="100172" cy="59509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0" name="Rectangle 1669">
            <a:hlinkClick r:id="rId4" action="ppaction://hlinksldjump" tooltip="Android 3: 6 @ +47.9%"/>
          </p:cNvPr>
          <p:cNvSpPr/>
          <p:nvPr/>
        </p:nvSpPr>
        <p:spPr>
          <a:xfrm>
            <a:off x="6297102" y="6590212"/>
            <a:ext cx="95399" cy="595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1" name="Rectangle 1670">
            <a:hlinkClick r:id="rId4" action="ppaction://hlinksldjump" tooltip="iOS 3: 4 @ +17.8%"/>
          </p:cNvPr>
          <p:cNvSpPr/>
          <p:nvPr/>
        </p:nvSpPr>
        <p:spPr>
          <a:xfrm>
            <a:off x="6196930" y="6649721"/>
            <a:ext cx="90930" cy="38707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4" action="ppaction://hlinksldjump" tooltip="Android 2: 3 @ +30.9%"/>
          </p:cNvPr>
          <p:cNvSpPr/>
          <p:nvPr/>
        </p:nvSpPr>
        <p:spPr>
          <a:xfrm>
            <a:off x="6196930" y="6688428"/>
            <a:ext cx="90930" cy="26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4" action="ppaction://hlinksldjump" tooltip="Java ME: 2 @ -36.7%"/>
          </p:cNvPr>
          <p:cNvSpPr/>
          <p:nvPr/>
        </p:nvSpPr>
        <p:spPr>
          <a:xfrm>
            <a:off x="6287860" y="6649721"/>
            <a:ext cx="58422" cy="3632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4" name="Rectangle 1673">
            <a:hlinkClick r:id="rId4" action="ppaction://hlinksldjump" tooltip="Black berry: 2 @ +20.8%"/>
          </p:cNvPr>
          <p:cNvSpPr/>
          <p:nvPr/>
        </p:nvSpPr>
        <p:spPr>
          <a:xfrm>
            <a:off x="6346282" y="6649721"/>
            <a:ext cx="46218" cy="36329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4" action="ppaction://hlinksldjump" tooltip="Windows: 2 @ -13.3%"/>
          </p:cNvPr>
          <p:cNvSpPr/>
          <p:nvPr/>
        </p:nvSpPr>
        <p:spPr>
          <a:xfrm>
            <a:off x="6287860" y="6686050"/>
            <a:ext cx="53995" cy="28928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4" action="ppaction://hlinksldjump" tooltip="Symbian: 1 @ +49.5%"/>
          </p:cNvPr>
          <p:cNvSpPr/>
          <p:nvPr/>
        </p:nvSpPr>
        <p:spPr>
          <a:xfrm>
            <a:off x="6341855" y="6686050"/>
            <a:ext cx="50645" cy="182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4" action="ppaction://hlinksldjump" tooltip="Other: 0 @ +607.8%"/>
          </p:cNvPr>
          <p:cNvSpPr/>
          <p:nvPr/>
        </p:nvSpPr>
        <p:spPr>
          <a:xfrm>
            <a:off x="6341855" y="6704316"/>
            <a:ext cx="40439" cy="106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4" action="ppaction://hlinksldjump" tooltip="Android 1: 0 @ -37.3%"/>
          </p:cNvPr>
          <p:cNvSpPr/>
          <p:nvPr/>
        </p:nvSpPr>
        <p:spPr>
          <a:xfrm>
            <a:off x="6382294" y="6704316"/>
            <a:ext cx="10206" cy="1066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4" action="ppaction://hlinksldjump" tooltip="Social: 3 @ +26.1%"/>
          </p:cNvPr>
          <p:cNvSpPr/>
          <p:nvPr/>
        </p:nvSpPr>
        <p:spPr>
          <a:xfrm>
            <a:off x="6074229" y="6577512"/>
            <a:ext cx="330971" cy="150166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80" name="Rectangle 1679">
            <a:hlinkClick r:id="rId4" action="ppaction://hlinksldjump" tooltip="Android 4: 7 @ +45.5%"/>
          </p:cNvPr>
          <p:cNvSpPr/>
          <p:nvPr/>
        </p:nvSpPr>
        <p:spPr>
          <a:xfrm>
            <a:off x="6086929" y="6740378"/>
            <a:ext cx="114573" cy="530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4" action="ppaction://hlinksldjump" tooltip="iOS 4: 5 @ -2.0%"/>
          </p:cNvPr>
          <p:cNvSpPr/>
          <p:nvPr/>
        </p:nvSpPr>
        <p:spPr>
          <a:xfrm>
            <a:off x="6086929" y="6793473"/>
            <a:ext cx="114573" cy="39127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4" action="ppaction://hlinksldjump" tooltip="iOS 5: 4 @ +38.8%"/>
          </p:cNvPr>
          <p:cNvSpPr/>
          <p:nvPr/>
        </p:nvSpPr>
        <p:spPr>
          <a:xfrm>
            <a:off x="6201502" y="6740378"/>
            <a:ext cx="76576" cy="489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3" name="Rectangle 1682">
            <a:hlinkClick r:id="rId4" action="ppaction://hlinksldjump" tooltip="Android 3: 4 @ -25.4%"/>
          </p:cNvPr>
          <p:cNvSpPr/>
          <p:nvPr/>
        </p:nvSpPr>
        <p:spPr>
          <a:xfrm>
            <a:off x="6201502" y="6789370"/>
            <a:ext cx="76576" cy="43230"/>
          </a:xfrm>
          <a:prstGeom prst="rect">
            <a:avLst/>
          </a:prstGeom>
          <a:solidFill>
            <a:srgbClr val="FF2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4" name="Rectangle 1683">
            <a:hlinkClick r:id="rId4" action="ppaction://hlinksldjump" tooltip="Java ME: 3 @ +24.6%"/>
          </p:cNvPr>
          <p:cNvSpPr/>
          <p:nvPr/>
        </p:nvSpPr>
        <p:spPr>
          <a:xfrm>
            <a:off x="6278078" y="6740378"/>
            <a:ext cx="58159" cy="45005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4" action="ppaction://hlinksldjump" tooltip="iOS 3: 3 @ +5.1%"/>
          </p:cNvPr>
          <p:cNvSpPr/>
          <p:nvPr/>
        </p:nvSpPr>
        <p:spPr>
          <a:xfrm>
            <a:off x="6336237" y="6740378"/>
            <a:ext cx="56263" cy="45005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4" action="ppaction://hlinksldjump" tooltip="Android 2: 2 @ +54.1%"/>
          </p:cNvPr>
          <p:cNvSpPr/>
          <p:nvPr/>
        </p:nvSpPr>
        <p:spPr>
          <a:xfrm>
            <a:off x="6278078" y="6785382"/>
            <a:ext cx="73256" cy="276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7" name="Rectangle 1686">
            <a:hlinkClick r:id="rId4" action="ppaction://hlinksldjump" tooltip="Black berry: 2 @ +11.1%"/>
          </p:cNvPr>
          <p:cNvSpPr/>
          <p:nvPr/>
        </p:nvSpPr>
        <p:spPr>
          <a:xfrm>
            <a:off x="6278078" y="6812993"/>
            <a:ext cx="73256" cy="19607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4" action="ppaction://hlinksldjump" tooltip="Windows: 1 @ -26.0%"/>
          </p:cNvPr>
          <p:cNvSpPr/>
          <p:nvPr/>
        </p:nvSpPr>
        <p:spPr>
          <a:xfrm>
            <a:off x="6351334" y="6785382"/>
            <a:ext cx="41166" cy="28294"/>
          </a:xfrm>
          <a:prstGeom prst="rect">
            <a:avLst/>
          </a:prstGeom>
          <a:solidFill>
            <a:srgbClr val="FF2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4" action="ppaction://hlinksldjump" tooltip="Symbian: 0 @ -6.2%"/>
          </p:cNvPr>
          <p:cNvSpPr/>
          <p:nvPr/>
        </p:nvSpPr>
        <p:spPr>
          <a:xfrm>
            <a:off x="6351334" y="6813676"/>
            <a:ext cx="31464" cy="12376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4" action="ppaction://hlinksldjump" tooltip="Android 1: 0 @ -12.9%"/>
          </p:cNvPr>
          <p:cNvSpPr/>
          <p:nvPr/>
        </p:nvSpPr>
        <p:spPr>
          <a:xfrm>
            <a:off x="6351334" y="6826052"/>
            <a:ext cx="31464" cy="6548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4" action="ppaction://hlinksldjump" tooltip="Other: 0 @ +inf%"/>
          </p:cNvPr>
          <p:cNvSpPr/>
          <p:nvPr/>
        </p:nvSpPr>
        <p:spPr>
          <a:xfrm>
            <a:off x="6382798" y="6813676"/>
            <a:ext cx="9702" cy="189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4" action="ppaction://hlinksldjump" tooltip="Lifestyle: 3 @ +11.7%"/>
          </p:cNvPr>
          <p:cNvSpPr/>
          <p:nvPr/>
        </p:nvSpPr>
        <p:spPr>
          <a:xfrm>
            <a:off x="6074229" y="6727678"/>
            <a:ext cx="330971" cy="117622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3" name="Rectangle 1692">
            <a:hlinkClick r:id="rId4" action="ppaction://hlinksldjump" tooltip="iOS 5: 4 @ +67.4%"/>
          </p:cNvPr>
          <p:cNvSpPr/>
          <p:nvPr/>
        </p:nvSpPr>
        <p:spPr>
          <a:xfrm>
            <a:off x="6417900" y="6590212"/>
            <a:ext cx="102740" cy="370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4" action="ppaction://hlinksldjump" tooltip="iOS 4: 4 @ +6.3%"/>
          </p:cNvPr>
          <p:cNvSpPr/>
          <p:nvPr/>
        </p:nvSpPr>
        <p:spPr>
          <a:xfrm>
            <a:off x="6417900" y="6627278"/>
            <a:ext cx="102740" cy="34886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4" action="ppaction://hlinksldjump" tooltip="Android 4: 4 @ -4.6%"/>
          </p:cNvPr>
          <p:cNvSpPr/>
          <p:nvPr/>
        </p:nvSpPr>
        <p:spPr>
          <a:xfrm>
            <a:off x="6417900" y="6662164"/>
            <a:ext cx="102740" cy="33772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6" name="Rectangle 1695">
            <a:hlinkClick r:id="rId4" action="ppaction://hlinksldjump" tooltip="Android 3: 3 @ +11.8%"/>
          </p:cNvPr>
          <p:cNvSpPr/>
          <p:nvPr/>
        </p:nvSpPr>
        <p:spPr>
          <a:xfrm>
            <a:off x="6520640" y="6590212"/>
            <a:ext cx="67338" cy="44002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7" name="Rectangle 1696">
            <a:hlinkClick r:id="rId4" action="ppaction://hlinksldjump" tooltip="iOS 3: 3 @ +60.5%"/>
          </p:cNvPr>
          <p:cNvSpPr/>
          <p:nvPr/>
        </p:nvSpPr>
        <p:spPr>
          <a:xfrm>
            <a:off x="6587978" y="6590212"/>
            <a:ext cx="66665" cy="440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4" action="ppaction://hlinksldjump" tooltip="Java ME: 3 @ +56.6%"/>
          </p:cNvPr>
          <p:cNvSpPr/>
          <p:nvPr/>
        </p:nvSpPr>
        <p:spPr>
          <a:xfrm>
            <a:off x="6520640" y="6634214"/>
            <a:ext cx="76200" cy="336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4" action="ppaction://hlinksldjump" tooltip="Windows: 2 @ +35.8%"/>
          </p:cNvPr>
          <p:cNvSpPr/>
          <p:nvPr/>
        </p:nvSpPr>
        <p:spPr>
          <a:xfrm>
            <a:off x="6520640" y="6667860"/>
            <a:ext cx="76200" cy="280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0" name="Rectangle 1699">
            <a:hlinkClick r:id="rId4" action="ppaction://hlinksldjump" tooltip="Android 2: 2 @ +64.6%"/>
          </p:cNvPr>
          <p:cNvSpPr/>
          <p:nvPr/>
        </p:nvSpPr>
        <p:spPr>
          <a:xfrm>
            <a:off x="6596840" y="6634214"/>
            <a:ext cx="57804" cy="237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4" action="ppaction://hlinksldjump" tooltip="Black berry: 1 @ +75.4%"/>
          </p:cNvPr>
          <p:cNvSpPr/>
          <p:nvPr/>
        </p:nvSpPr>
        <p:spPr>
          <a:xfrm>
            <a:off x="6596840" y="6657919"/>
            <a:ext cx="57804" cy="212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2" name="Rectangle 1701">
            <a:hlinkClick r:id="rId4" action="ppaction://hlinksldjump" tooltip="Symbian: 1 @ +90.1%"/>
          </p:cNvPr>
          <p:cNvSpPr/>
          <p:nvPr/>
        </p:nvSpPr>
        <p:spPr>
          <a:xfrm>
            <a:off x="6596840" y="6679125"/>
            <a:ext cx="46358" cy="168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4" action="ppaction://hlinksldjump" tooltip="Android 1: 0 @ +110.9%"/>
          </p:cNvPr>
          <p:cNvSpPr/>
          <p:nvPr/>
        </p:nvSpPr>
        <p:spPr>
          <a:xfrm>
            <a:off x="6643198" y="6679125"/>
            <a:ext cx="11446" cy="168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4" action="ppaction://hlinksldjump" tooltip="Sports: 2 @ +30.6%"/>
          </p:cNvPr>
          <p:cNvSpPr/>
          <p:nvPr/>
        </p:nvSpPr>
        <p:spPr>
          <a:xfrm>
            <a:off x="6405200" y="6577512"/>
            <a:ext cx="262144" cy="1311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4" action="ppaction://hlinksldjump" tooltip="iOS 4: 3 @ +31.5%"/>
          </p:cNvPr>
          <p:cNvSpPr/>
          <p:nvPr/>
        </p:nvSpPr>
        <p:spPr>
          <a:xfrm>
            <a:off x="6680044" y="6590212"/>
            <a:ext cx="62943" cy="365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Rectangle 1705">
            <a:hlinkClick r:id="rId4" action="ppaction://hlinksldjump" tooltip="iOS 5: 3 @ +14.5%"/>
          </p:cNvPr>
          <p:cNvSpPr/>
          <p:nvPr/>
        </p:nvSpPr>
        <p:spPr>
          <a:xfrm>
            <a:off x="6742987" y="6590212"/>
            <a:ext cx="60176" cy="36578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4" action="ppaction://hlinksldjump" tooltip="Android 3: 2 @ -28.1%"/>
          </p:cNvPr>
          <p:cNvSpPr/>
          <p:nvPr/>
        </p:nvSpPr>
        <p:spPr>
          <a:xfrm>
            <a:off x="6680044" y="6626790"/>
            <a:ext cx="67497" cy="30127"/>
          </a:xfrm>
          <a:prstGeom prst="rect">
            <a:avLst/>
          </a:prstGeom>
          <a:solidFill>
            <a:srgbClr val="FF0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4" action="ppaction://hlinksldjump" tooltip="Android 4: 2 @ -13.0%"/>
          </p:cNvPr>
          <p:cNvSpPr/>
          <p:nvPr/>
        </p:nvSpPr>
        <p:spPr>
          <a:xfrm>
            <a:off x="6747541" y="6626790"/>
            <a:ext cx="55622" cy="30127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9" name="Rectangle 1708">
            <a:hlinkClick r:id="rId4" action="ppaction://hlinksldjump" tooltip="Java ME: 2 @ +2.0%"/>
          </p:cNvPr>
          <p:cNvSpPr/>
          <p:nvPr/>
        </p:nvSpPr>
        <p:spPr>
          <a:xfrm>
            <a:off x="6680044" y="6656917"/>
            <a:ext cx="69901" cy="20891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4" action="ppaction://hlinksldjump" tooltip="iOS 3: 2 @ -17.6%"/>
          </p:cNvPr>
          <p:cNvSpPr/>
          <p:nvPr/>
        </p:nvSpPr>
        <p:spPr>
          <a:xfrm>
            <a:off x="6680044" y="6677807"/>
            <a:ext cx="69901" cy="18129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4" action="ppaction://hlinksldjump" tooltip="Android 2: 1 @ -8.7%"/>
          </p:cNvPr>
          <p:cNvSpPr/>
          <p:nvPr/>
        </p:nvSpPr>
        <p:spPr>
          <a:xfrm>
            <a:off x="6749945" y="6656917"/>
            <a:ext cx="26720" cy="22879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4" action="ppaction://hlinksldjump" tooltip="Windows: 1 @ -25.0%"/>
          </p:cNvPr>
          <p:cNvSpPr/>
          <p:nvPr/>
        </p:nvSpPr>
        <p:spPr>
          <a:xfrm>
            <a:off x="6776665" y="6656917"/>
            <a:ext cx="26498" cy="22879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3" name="Rectangle 1712">
            <a:hlinkClick r:id="rId4" action="ppaction://hlinksldjump" tooltip="Symbian: 0 @ +32.0%"/>
          </p:cNvPr>
          <p:cNvSpPr/>
          <p:nvPr/>
        </p:nvSpPr>
        <p:spPr>
          <a:xfrm>
            <a:off x="6749945" y="6679796"/>
            <a:ext cx="24930" cy="161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4" action="ppaction://hlinksldjump" tooltip="Black berry: 0 @ -31.4%"/>
          </p:cNvPr>
          <p:cNvSpPr/>
          <p:nvPr/>
        </p:nvSpPr>
        <p:spPr>
          <a:xfrm>
            <a:off x="6774875" y="6679796"/>
            <a:ext cx="28288" cy="115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5" name="Rectangle 1714">
            <a:hlinkClick r:id="rId4" action="ppaction://hlinksldjump" tooltip="Other: 0 @ +313.8%"/>
          </p:cNvPr>
          <p:cNvSpPr/>
          <p:nvPr/>
        </p:nvSpPr>
        <p:spPr>
          <a:xfrm>
            <a:off x="6774875" y="6691344"/>
            <a:ext cx="28288" cy="45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4" action="ppaction://hlinksldjump" tooltip="Politics: 1 @ -5.6%"/>
          </p:cNvPr>
          <p:cNvSpPr/>
          <p:nvPr/>
        </p:nvSpPr>
        <p:spPr>
          <a:xfrm>
            <a:off x="6667344" y="6577512"/>
            <a:ext cx="148519" cy="131125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4" action="ppaction://hlinksldjump" tooltip="Android 4: 2 @ +32.3%"/>
          </p:cNvPr>
          <p:cNvSpPr/>
          <p:nvPr/>
        </p:nvSpPr>
        <p:spPr>
          <a:xfrm>
            <a:off x="6417900" y="6721337"/>
            <a:ext cx="68917" cy="248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4" action="ppaction://hlinksldjump" tooltip="iOS 3: 2 @ +56.1%"/>
          </p:cNvPr>
          <p:cNvSpPr/>
          <p:nvPr/>
        </p:nvSpPr>
        <p:spPr>
          <a:xfrm>
            <a:off x="6417900" y="6746215"/>
            <a:ext cx="68917" cy="189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4" action="ppaction://hlinksldjump" tooltip="Android 3: 2 @ -23.8%"/>
          </p:cNvPr>
          <p:cNvSpPr/>
          <p:nvPr/>
        </p:nvSpPr>
        <p:spPr>
          <a:xfrm>
            <a:off x="6486817" y="6721337"/>
            <a:ext cx="50789" cy="23318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4" action="ppaction://hlinksldjump" tooltip="Windows: 1 @ +95.6%"/>
          </p:cNvPr>
          <p:cNvSpPr/>
          <p:nvPr/>
        </p:nvSpPr>
        <p:spPr>
          <a:xfrm>
            <a:off x="6486817" y="6744655"/>
            <a:ext cx="50789" cy="205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4" action="ppaction://hlinksldjump" tooltip="iOS 4: 1 @ -17.9%"/>
          </p:cNvPr>
          <p:cNvSpPr/>
          <p:nvPr/>
        </p:nvSpPr>
        <p:spPr>
          <a:xfrm>
            <a:off x="6537606" y="6721337"/>
            <a:ext cx="44215" cy="22837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4" action="ppaction://hlinksldjump" tooltip="Java ME: 1 @ +34.2%"/>
          </p:cNvPr>
          <p:cNvSpPr/>
          <p:nvPr/>
        </p:nvSpPr>
        <p:spPr>
          <a:xfrm>
            <a:off x="6537606" y="6744174"/>
            <a:ext cx="44215" cy="209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4" action="ppaction://hlinksldjump" tooltip="iOS 5: 1 @ -22.7%"/>
          </p:cNvPr>
          <p:cNvSpPr/>
          <p:nvPr/>
        </p:nvSpPr>
        <p:spPr>
          <a:xfrm>
            <a:off x="6581821" y="6721337"/>
            <a:ext cx="50732" cy="17301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4" action="ppaction://hlinksldjump" tooltip="Android 2: 1 @ +13.7%"/>
          </p:cNvPr>
          <p:cNvSpPr/>
          <p:nvPr/>
        </p:nvSpPr>
        <p:spPr>
          <a:xfrm>
            <a:off x="6581821" y="6738638"/>
            <a:ext cx="26495" cy="21152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4" action="ppaction://hlinksldjump" tooltip="Symbian: 1 @ +146.2%"/>
          </p:cNvPr>
          <p:cNvSpPr/>
          <p:nvPr/>
        </p:nvSpPr>
        <p:spPr>
          <a:xfrm>
            <a:off x="6608317" y="6738638"/>
            <a:ext cx="24237" cy="211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Rectangle 1725">
            <a:hlinkClick r:id="rId4" action="ppaction://hlinksldjump" tooltip="Black berry: 0 @ -50.4%"/>
          </p:cNvPr>
          <p:cNvSpPr/>
          <p:nvPr/>
        </p:nvSpPr>
        <p:spPr>
          <a:xfrm>
            <a:off x="6581821" y="6759790"/>
            <a:ext cx="31976" cy="538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4" action="ppaction://hlinksldjump" tooltip="Other: 0 @ +152.8%"/>
          </p:cNvPr>
          <p:cNvSpPr/>
          <p:nvPr/>
        </p:nvSpPr>
        <p:spPr>
          <a:xfrm>
            <a:off x="6613797" y="6759790"/>
            <a:ext cx="18757" cy="53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Rectangle 1727">
            <a:hlinkClick r:id="rId4" action="ppaction://hlinksldjump" tooltip="Health: 1 @ +11.7%"/>
          </p:cNvPr>
          <p:cNvSpPr/>
          <p:nvPr/>
        </p:nvSpPr>
        <p:spPr>
          <a:xfrm>
            <a:off x="6405200" y="6708637"/>
            <a:ext cx="240053" cy="69235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4" action="ppaction://hlinksldjump" tooltip="Android 3: 3 @ +54.0%"/>
          </p:cNvPr>
          <p:cNvSpPr/>
          <p:nvPr/>
        </p:nvSpPr>
        <p:spPr>
          <a:xfrm>
            <a:off x="6417900" y="6790572"/>
            <a:ext cx="49976" cy="420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4" action="ppaction://hlinksldjump" tooltip="Android 4: 3 @ +36.1%"/>
          </p:cNvPr>
          <p:cNvSpPr/>
          <p:nvPr/>
        </p:nvSpPr>
        <p:spPr>
          <a:xfrm>
            <a:off x="6467876" y="6790572"/>
            <a:ext cx="72850" cy="256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4" action="ppaction://hlinksldjump" tooltip="iOS 5: 2 @ +15.0%"/>
          </p:cNvPr>
          <p:cNvSpPr/>
          <p:nvPr/>
        </p:nvSpPr>
        <p:spPr>
          <a:xfrm>
            <a:off x="6467876" y="6816177"/>
            <a:ext cx="72850" cy="16423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4" action="ppaction://hlinksldjump" tooltip="Windows: 1 @ +32.2%"/>
          </p:cNvPr>
          <p:cNvSpPr/>
          <p:nvPr/>
        </p:nvSpPr>
        <p:spPr>
          <a:xfrm>
            <a:off x="6540726" y="6790572"/>
            <a:ext cx="36567" cy="217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4" action="ppaction://hlinksldjump" tooltip="iOS 4: 1 @ -41.9%"/>
          </p:cNvPr>
          <p:cNvSpPr/>
          <p:nvPr/>
        </p:nvSpPr>
        <p:spPr>
          <a:xfrm>
            <a:off x="6540726" y="6812307"/>
            <a:ext cx="36567" cy="2029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4" action="ppaction://hlinksldjump" tooltip="iOS 3: 1 @ -29.8%"/>
          </p:cNvPr>
          <p:cNvSpPr/>
          <p:nvPr/>
        </p:nvSpPr>
        <p:spPr>
          <a:xfrm>
            <a:off x="6577293" y="6790572"/>
            <a:ext cx="31045" cy="22449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4" action="ppaction://hlinksldjump" tooltip="Java ME: 1 @ -40.3%"/>
          </p:cNvPr>
          <p:cNvSpPr/>
          <p:nvPr/>
        </p:nvSpPr>
        <p:spPr>
          <a:xfrm>
            <a:off x="6608337" y="6790572"/>
            <a:ext cx="24216" cy="224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4" action="ppaction://hlinksldjump" tooltip="Android 2: 1 @ +25.5%"/>
          </p:cNvPr>
          <p:cNvSpPr/>
          <p:nvPr/>
        </p:nvSpPr>
        <p:spPr>
          <a:xfrm>
            <a:off x="6577293" y="6813021"/>
            <a:ext cx="25000" cy="19579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7" name="Rectangle 1736">
            <a:hlinkClick r:id="rId4" action="ppaction://hlinksldjump" tooltip="Black berry: 1 @ +33.8%"/>
          </p:cNvPr>
          <p:cNvSpPr/>
          <p:nvPr/>
        </p:nvSpPr>
        <p:spPr>
          <a:xfrm>
            <a:off x="6602292" y="6813021"/>
            <a:ext cx="30261" cy="119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8" name="Rectangle 1737">
            <a:hlinkClick r:id="rId4" action="ppaction://hlinksldjump" tooltip="Android 1: 0 @ +378.9%"/>
          </p:cNvPr>
          <p:cNvSpPr/>
          <p:nvPr/>
        </p:nvSpPr>
        <p:spPr>
          <a:xfrm>
            <a:off x="6602292" y="6824922"/>
            <a:ext cx="21680" cy="76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4" action="ppaction://hlinksldjump" tooltip="Symbian: 0 @ -30.4%"/>
          </p:cNvPr>
          <p:cNvSpPr/>
          <p:nvPr/>
        </p:nvSpPr>
        <p:spPr>
          <a:xfrm>
            <a:off x="6623972" y="6824922"/>
            <a:ext cx="8581" cy="76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4" action="ppaction://hlinksldjump" tooltip="Personal finance: 1 @ +8.1%"/>
          </p:cNvPr>
          <p:cNvSpPr/>
          <p:nvPr/>
        </p:nvSpPr>
        <p:spPr>
          <a:xfrm>
            <a:off x="6405200" y="6777872"/>
            <a:ext cx="240053" cy="67428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1" name="Rectangle 1740">
            <a:hlinkClick r:id="rId4" action="ppaction://hlinksldjump" tooltip="iOS 4: 3 @ +178.0%"/>
          </p:cNvPr>
          <p:cNvSpPr/>
          <p:nvPr/>
        </p:nvSpPr>
        <p:spPr>
          <a:xfrm>
            <a:off x="6657954" y="6721337"/>
            <a:ext cx="62628" cy="387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4" action="ppaction://hlinksldjump" tooltip="Android 4: 2 @ +43.3%"/>
          </p:cNvPr>
          <p:cNvSpPr/>
          <p:nvPr/>
        </p:nvSpPr>
        <p:spPr>
          <a:xfrm>
            <a:off x="6657954" y="6760115"/>
            <a:ext cx="62628" cy="234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4" action="ppaction://hlinksldjump" tooltip="Android 3: 2 @ +17.6%"/>
          </p:cNvPr>
          <p:cNvSpPr/>
          <p:nvPr/>
        </p:nvSpPr>
        <p:spPr>
          <a:xfrm>
            <a:off x="6720581" y="6721337"/>
            <a:ext cx="46976" cy="27484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4" action="ppaction://hlinksldjump" tooltip="Windows: 1 @ +76.3%"/>
          </p:cNvPr>
          <p:cNvSpPr/>
          <p:nvPr/>
        </p:nvSpPr>
        <p:spPr>
          <a:xfrm>
            <a:off x="6767557" y="6721337"/>
            <a:ext cx="35606" cy="274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4" action="ppaction://hlinksldjump" tooltip="iOS 3: 1 @ +18.8%"/>
          </p:cNvPr>
          <p:cNvSpPr/>
          <p:nvPr/>
        </p:nvSpPr>
        <p:spPr>
          <a:xfrm>
            <a:off x="6720581" y="6748821"/>
            <a:ext cx="44720" cy="19081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4" action="ppaction://hlinksldjump" tooltip="iOS 5: 1 @ -43.0%"/>
          </p:cNvPr>
          <p:cNvSpPr/>
          <p:nvPr/>
        </p:nvSpPr>
        <p:spPr>
          <a:xfrm>
            <a:off x="6720581" y="6767902"/>
            <a:ext cx="44720" cy="156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4" action="ppaction://hlinksldjump" tooltip="Android 2: 1 @ +10.6%"/>
          </p:cNvPr>
          <p:cNvSpPr/>
          <p:nvPr/>
        </p:nvSpPr>
        <p:spPr>
          <a:xfrm>
            <a:off x="6765302" y="6748821"/>
            <a:ext cx="37861" cy="11981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4" action="ppaction://hlinksldjump" tooltip="Java ME: 1 @ -52.9%"/>
          </p:cNvPr>
          <p:cNvSpPr/>
          <p:nvPr/>
        </p:nvSpPr>
        <p:spPr>
          <a:xfrm>
            <a:off x="6765302" y="6760802"/>
            <a:ext cx="37861" cy="1049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9" name="Rectangle 1748">
            <a:hlinkClick r:id="rId4" action="ppaction://hlinksldjump" tooltip="Black berry: 0 @ +34.8%"/>
          </p:cNvPr>
          <p:cNvSpPr/>
          <p:nvPr/>
        </p:nvSpPr>
        <p:spPr>
          <a:xfrm>
            <a:off x="6765302" y="6771299"/>
            <a:ext cx="29852" cy="122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0" name="Rectangle 1749">
            <a:hlinkClick r:id="rId4" action="ppaction://hlinksldjump" tooltip="Android 1: 0 @ +122.8%"/>
          </p:cNvPr>
          <p:cNvSpPr/>
          <p:nvPr/>
        </p:nvSpPr>
        <p:spPr>
          <a:xfrm>
            <a:off x="6795154" y="6771299"/>
            <a:ext cx="8009" cy="84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1" name="Rectangle 1750">
            <a:hlinkClick r:id="rId4" action="ppaction://hlinksldjump" tooltip="Symbian: 0 @ -58.3%"/>
          </p:cNvPr>
          <p:cNvSpPr/>
          <p:nvPr/>
        </p:nvSpPr>
        <p:spPr>
          <a:xfrm>
            <a:off x="6795154" y="6779791"/>
            <a:ext cx="8009" cy="376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4" action="ppaction://hlinksldjump" tooltip="Books: 1 @ +26.8%"/>
          </p:cNvPr>
          <p:cNvSpPr/>
          <p:nvPr/>
        </p:nvSpPr>
        <p:spPr>
          <a:xfrm>
            <a:off x="6645254" y="6708637"/>
            <a:ext cx="170609" cy="87616"/>
          </a:xfrm>
          <a:prstGeom prst="rect">
            <a:avLst/>
          </a:prstGeom>
          <a:solidFill>
            <a:srgbClr val="1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4" action="ppaction://hlinksldjump" tooltip="Android 3: 2 @ +63.1%"/>
          </p:cNvPr>
          <p:cNvSpPr/>
          <p:nvPr/>
        </p:nvSpPr>
        <p:spPr>
          <a:xfrm>
            <a:off x="6657954" y="6808953"/>
            <a:ext cx="35962" cy="236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4" name="Rectangle 1753">
            <a:hlinkClick r:id="rId4" action="ppaction://hlinksldjump" tooltip="iOS 4: 1 @ +28.5%"/>
          </p:cNvPr>
          <p:cNvSpPr/>
          <p:nvPr/>
        </p:nvSpPr>
        <p:spPr>
          <a:xfrm>
            <a:off x="6693915" y="6808953"/>
            <a:ext cx="42509" cy="13459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4" action="ppaction://hlinksldjump" tooltip="Android 4: 1 @ -6.5%"/>
          </p:cNvPr>
          <p:cNvSpPr/>
          <p:nvPr/>
        </p:nvSpPr>
        <p:spPr>
          <a:xfrm>
            <a:off x="6693915" y="6822412"/>
            <a:ext cx="42509" cy="10188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6" name="Rectangle 1755">
            <a:hlinkClick r:id="rId4" action="ppaction://hlinksldjump" tooltip="iOS 3: 1 @ +1.2%"/>
          </p:cNvPr>
          <p:cNvSpPr/>
          <p:nvPr/>
        </p:nvSpPr>
        <p:spPr>
          <a:xfrm>
            <a:off x="6736424" y="6808953"/>
            <a:ext cx="33134" cy="12555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4" action="ppaction://hlinksldjump" tooltip="iOS 5: 1 @ -3.0%"/>
          </p:cNvPr>
          <p:cNvSpPr/>
          <p:nvPr/>
        </p:nvSpPr>
        <p:spPr>
          <a:xfrm>
            <a:off x="6736424" y="6821508"/>
            <a:ext cx="33134" cy="11092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4" action="ppaction://hlinksldjump" tooltip="Other: 0 @ +inf%"/>
          </p:cNvPr>
          <p:cNvSpPr/>
          <p:nvPr/>
        </p:nvSpPr>
        <p:spPr>
          <a:xfrm>
            <a:off x="6769558" y="6808953"/>
            <a:ext cx="17691" cy="130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4" action="ppaction://hlinksldjump" tooltip="Java ME: 0 @ -41.1%"/>
          </p:cNvPr>
          <p:cNvSpPr/>
          <p:nvPr/>
        </p:nvSpPr>
        <p:spPr>
          <a:xfrm>
            <a:off x="6787249" y="6808953"/>
            <a:ext cx="15914" cy="1300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0" name="Rectangle 1759">
            <a:hlinkClick r:id="rId4" action="ppaction://hlinksldjump" tooltip="Black berry: 0 @ +84.1%"/>
          </p:cNvPr>
          <p:cNvSpPr/>
          <p:nvPr/>
        </p:nvSpPr>
        <p:spPr>
          <a:xfrm>
            <a:off x="6769558" y="6821956"/>
            <a:ext cx="15146" cy="106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4" action="ppaction://hlinksldjump" tooltip="Windows: 0 @ -48.7%"/>
          </p:cNvPr>
          <p:cNvSpPr/>
          <p:nvPr/>
        </p:nvSpPr>
        <p:spPr>
          <a:xfrm>
            <a:off x="6784705" y="6821956"/>
            <a:ext cx="14985" cy="911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4" action="ppaction://hlinksldjump" tooltip="Android 2: 0 @ -82.0%"/>
          </p:cNvPr>
          <p:cNvSpPr/>
          <p:nvPr/>
        </p:nvSpPr>
        <p:spPr>
          <a:xfrm>
            <a:off x="6799690" y="6821956"/>
            <a:ext cx="3473" cy="911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3" name="Rectangle 1762">
            <a:hlinkClick r:id="rId4" action="ppaction://hlinksldjump" tooltip="Symbian: 0 @ -74.6%"/>
          </p:cNvPr>
          <p:cNvSpPr/>
          <p:nvPr/>
        </p:nvSpPr>
        <p:spPr>
          <a:xfrm>
            <a:off x="6784705" y="6831075"/>
            <a:ext cx="18458" cy="152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4" name="Rectangle 1763">
            <a:hlinkClick r:id="rId4" action="ppaction://hlinksldjump" tooltip="News: 1 @ +6.7%"/>
          </p:cNvPr>
          <p:cNvSpPr/>
          <p:nvPr/>
        </p:nvSpPr>
        <p:spPr>
          <a:xfrm>
            <a:off x="6645254" y="6796253"/>
            <a:ext cx="170609" cy="49047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4" action="ppaction://hlinksldjump" tooltip="Traveller: 8 @ +13.1%"/>
          </p:cNvPr>
          <p:cNvSpPr/>
          <p:nvPr/>
        </p:nvSpPr>
        <p:spPr>
          <a:xfrm>
            <a:off x="5013675" y="5655464"/>
            <a:ext cx="1814888" cy="1202536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Traveller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66" name="Rectangle 1765">
            <a:hlinkClick r:id="rId4" action="ppaction://hlinksldjump" tooltip="Android 4: 43 @ +7.5%"/>
          </p:cNvPr>
          <p:cNvSpPr/>
          <p:nvPr/>
        </p:nvSpPr>
        <p:spPr>
          <a:xfrm>
            <a:off x="6853963" y="5680864"/>
            <a:ext cx="274203" cy="173240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7" name="Rectangle 1766">
            <a:hlinkClick r:id="rId4" action="ppaction://hlinksldjump" tooltip="Android 3: 40 @ -3.0%"/>
          </p:cNvPr>
          <p:cNvSpPr/>
          <p:nvPr/>
        </p:nvSpPr>
        <p:spPr>
          <a:xfrm>
            <a:off x="6853963" y="5854104"/>
            <a:ext cx="274203" cy="159449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4" action="ppaction://hlinksldjump" tooltip="iOS 4: 35 @ -6.8%"/>
          </p:cNvPr>
          <p:cNvSpPr/>
          <p:nvPr/>
        </p:nvSpPr>
        <p:spPr>
          <a:xfrm>
            <a:off x="7128166" y="5680864"/>
            <a:ext cx="286683" cy="136568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9" name="Rectangle 1768">
            <a:hlinkClick r:id="rId4" action="ppaction://hlinksldjump" tooltip="iOS 5: 33 @ -13.6%"/>
          </p:cNvPr>
          <p:cNvSpPr/>
          <p:nvPr/>
        </p:nvSpPr>
        <p:spPr>
          <a:xfrm>
            <a:off x="7414850" y="5680864"/>
            <a:ext cx="269323" cy="136568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4" action="ppaction://hlinksldjump" tooltip="Java ME: 29 @ +16.2%"/>
          </p:cNvPr>
          <p:cNvSpPr/>
          <p:nvPr/>
        </p:nvSpPr>
        <p:spPr>
          <a:xfrm>
            <a:off x="7128166" y="5817432"/>
            <a:ext cx="299727" cy="107786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1" name="Rectangle 1770">
            <a:hlinkClick r:id="rId4" action="ppaction://hlinksldjump" tooltip="iOS 3: 24 @ -32.7%"/>
          </p:cNvPr>
          <p:cNvSpPr/>
          <p:nvPr/>
        </p:nvSpPr>
        <p:spPr>
          <a:xfrm>
            <a:off x="7128166" y="5925218"/>
            <a:ext cx="299727" cy="8833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4" action="ppaction://hlinksldjump" tooltip="Android 2: 14 @ +2.3%"/>
          </p:cNvPr>
          <p:cNvSpPr/>
          <p:nvPr/>
        </p:nvSpPr>
        <p:spPr>
          <a:xfrm>
            <a:off x="7427894" y="5817432"/>
            <a:ext cx="143008" cy="111574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4" action="ppaction://hlinksldjump" tooltip="Black berry: 11 @ +39.7%"/>
          </p:cNvPr>
          <p:cNvSpPr/>
          <p:nvPr/>
        </p:nvSpPr>
        <p:spPr>
          <a:xfrm>
            <a:off x="7570902" y="5817432"/>
            <a:ext cx="113271" cy="1115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4" action="ppaction://hlinksldjump" tooltip="Windows: 11 @ -27.9%"/>
          </p:cNvPr>
          <p:cNvSpPr/>
          <p:nvPr/>
        </p:nvSpPr>
        <p:spPr>
          <a:xfrm>
            <a:off x="7427894" y="5929006"/>
            <a:ext cx="139763" cy="84547"/>
          </a:xfrm>
          <a:prstGeom prst="rect">
            <a:avLst/>
          </a:prstGeom>
          <a:solidFill>
            <a:srgbClr val="FF1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4" action="ppaction://hlinksldjump" tooltip="Symbian: 8 @ +14.2%"/>
          </p:cNvPr>
          <p:cNvSpPr/>
          <p:nvPr/>
        </p:nvSpPr>
        <p:spPr>
          <a:xfrm>
            <a:off x="7567657" y="5929006"/>
            <a:ext cx="116516" cy="71924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6" name="Rectangle 1775">
            <a:hlinkClick r:id="rId4" action="ppaction://hlinksldjump" tooltip="Android 1: 1 @ -54.6%"/>
          </p:cNvPr>
          <p:cNvSpPr/>
          <p:nvPr/>
        </p:nvSpPr>
        <p:spPr>
          <a:xfrm>
            <a:off x="7567657" y="6000930"/>
            <a:ext cx="59446" cy="1262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7" name="Rectangle 1776">
            <a:hlinkClick r:id="rId4" action="ppaction://hlinksldjump" tooltip="Other: 1 @ -18.4%"/>
          </p:cNvPr>
          <p:cNvSpPr/>
          <p:nvPr/>
        </p:nvSpPr>
        <p:spPr>
          <a:xfrm>
            <a:off x="7627103" y="6000930"/>
            <a:ext cx="57070" cy="12623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4" action="ppaction://hlinksldjump" tooltip="Games: 21 @ -5.4%"/>
          </p:cNvPr>
          <p:cNvSpPr/>
          <p:nvPr/>
        </p:nvSpPr>
        <p:spPr>
          <a:xfrm>
            <a:off x="6841263" y="5668164"/>
            <a:ext cx="855610" cy="358089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79" name="Rectangle 1778">
            <a:hlinkClick r:id="rId4" action="ppaction://hlinksldjump" tooltip="iOS 4: 37 @ +8.5%"/>
          </p:cNvPr>
          <p:cNvSpPr/>
          <p:nvPr/>
        </p:nvSpPr>
        <p:spPr>
          <a:xfrm>
            <a:off x="6853963" y="6038953"/>
            <a:ext cx="264133" cy="154381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0" name="Rectangle 1779">
            <a:hlinkClick r:id="rId4" action="ppaction://hlinksldjump" tooltip="Android 4: 36 @ +43.5%"/>
          </p:cNvPr>
          <p:cNvSpPr/>
          <p:nvPr/>
        </p:nvSpPr>
        <p:spPr>
          <a:xfrm>
            <a:off x="6853963" y="6193334"/>
            <a:ext cx="264133" cy="1492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4" action="ppaction://hlinksldjump" tooltip="iOS 5: 34 @ +49.7%"/>
          </p:cNvPr>
          <p:cNvSpPr/>
          <p:nvPr/>
        </p:nvSpPr>
        <p:spPr>
          <a:xfrm>
            <a:off x="7118096" y="6038953"/>
            <a:ext cx="294948" cy="1268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4" action="ppaction://hlinksldjump" tooltip="Java ME: 31 @ +72.8%"/>
          </p:cNvPr>
          <p:cNvSpPr/>
          <p:nvPr/>
        </p:nvSpPr>
        <p:spPr>
          <a:xfrm>
            <a:off x="7413044" y="6038953"/>
            <a:ext cx="271128" cy="1268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3" name="Rectangle 1782">
            <a:hlinkClick r:id="rId4" action="ppaction://hlinksldjump" tooltip="Android 3: 27 @ -12.2%"/>
          </p:cNvPr>
          <p:cNvSpPr/>
          <p:nvPr/>
        </p:nvSpPr>
        <p:spPr>
          <a:xfrm>
            <a:off x="7118096" y="6165754"/>
            <a:ext cx="311590" cy="95564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4" name="Rectangle 1783">
            <a:hlinkClick r:id="rId4" action="ppaction://hlinksldjump" tooltip="iOS 3: 23 @ +11.7%"/>
          </p:cNvPr>
          <p:cNvSpPr/>
          <p:nvPr/>
        </p:nvSpPr>
        <p:spPr>
          <a:xfrm>
            <a:off x="7118096" y="6261318"/>
            <a:ext cx="311590" cy="81286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5" name="Rectangle 1784">
            <a:hlinkClick r:id="rId4" action="ppaction://hlinksldjump" tooltip="Windows: 14 @ +28.9%"/>
          </p:cNvPr>
          <p:cNvSpPr/>
          <p:nvPr/>
        </p:nvSpPr>
        <p:spPr>
          <a:xfrm>
            <a:off x="7429686" y="6165754"/>
            <a:ext cx="135796" cy="115336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6" name="Rectangle 1785">
            <a:hlinkClick r:id="rId4" action="ppaction://hlinksldjump" tooltip="Android 2: 12 @ +18.1%"/>
          </p:cNvPr>
          <p:cNvSpPr/>
          <p:nvPr/>
        </p:nvSpPr>
        <p:spPr>
          <a:xfrm>
            <a:off x="7565482" y="6165754"/>
            <a:ext cx="118691" cy="115336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4" action="ppaction://hlinksldjump" tooltip="Black berry: 9 @ +0.6%"/>
          </p:cNvPr>
          <p:cNvSpPr/>
          <p:nvPr/>
        </p:nvSpPr>
        <p:spPr>
          <a:xfrm>
            <a:off x="7429686" y="6281090"/>
            <a:ext cx="154730" cy="61514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8" name="Rectangle 1787">
            <a:hlinkClick r:id="rId4" action="ppaction://hlinksldjump" tooltip="Symbian: 4 @ -29.5%"/>
          </p:cNvPr>
          <p:cNvSpPr/>
          <p:nvPr/>
        </p:nvSpPr>
        <p:spPr>
          <a:xfrm>
            <a:off x="7584416" y="6281090"/>
            <a:ext cx="99757" cy="40737"/>
          </a:xfrm>
          <a:prstGeom prst="rect">
            <a:avLst/>
          </a:prstGeom>
          <a:solidFill>
            <a:srgbClr val="FF0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9" name="Rectangle 1788">
            <a:hlinkClick r:id="rId4" action="ppaction://hlinksldjump" tooltip="Android 1: 1 @ -14.1%"/>
          </p:cNvPr>
          <p:cNvSpPr/>
          <p:nvPr/>
        </p:nvSpPr>
        <p:spPr>
          <a:xfrm>
            <a:off x="7584416" y="6321827"/>
            <a:ext cx="63621" cy="20777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0" name="Rectangle 1789">
            <a:hlinkClick r:id="rId4" action="ppaction://hlinksldjump" tooltip="Other: 1 @ +49.7%"/>
          </p:cNvPr>
          <p:cNvSpPr/>
          <p:nvPr/>
        </p:nvSpPr>
        <p:spPr>
          <a:xfrm>
            <a:off x="7648036" y="6321827"/>
            <a:ext cx="36137" cy="207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1" name="Rectangle 1790">
            <a:hlinkClick r:id="rId4" action="ppaction://hlinksldjump" tooltip="Education: 19 @ +21.5%"/>
          </p:cNvPr>
          <p:cNvSpPr/>
          <p:nvPr/>
        </p:nvSpPr>
        <p:spPr>
          <a:xfrm>
            <a:off x="6841263" y="6026253"/>
            <a:ext cx="855610" cy="329051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92" name="Rectangle 1791">
            <a:hlinkClick r:id="rId4" action="ppaction://hlinksldjump" tooltip="Android 4: 37 @ +49.9%"/>
          </p:cNvPr>
          <p:cNvSpPr/>
          <p:nvPr/>
        </p:nvSpPr>
        <p:spPr>
          <a:xfrm>
            <a:off x="7709573" y="5680864"/>
            <a:ext cx="246695" cy="1626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4" action="ppaction://hlinksldjump" tooltip="Android 3: 26 @ +32.0%"/>
          </p:cNvPr>
          <p:cNvSpPr/>
          <p:nvPr/>
        </p:nvSpPr>
        <p:spPr>
          <a:xfrm>
            <a:off x="7709573" y="5843474"/>
            <a:ext cx="246695" cy="1152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4" action="ppaction://hlinksldjump" tooltip="iOS 4: 24 @ -8.0%"/>
          </p:cNvPr>
          <p:cNvSpPr/>
          <p:nvPr/>
        </p:nvSpPr>
        <p:spPr>
          <a:xfrm>
            <a:off x="7956268" y="5680864"/>
            <a:ext cx="216349" cy="119344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5" name="Rectangle 1794">
            <a:hlinkClick r:id="rId4" action="ppaction://hlinksldjump" tooltip="Java ME: 22 @ +61.2%"/>
          </p:cNvPr>
          <p:cNvSpPr/>
          <p:nvPr/>
        </p:nvSpPr>
        <p:spPr>
          <a:xfrm>
            <a:off x="8172617" y="5680864"/>
            <a:ext cx="200600" cy="1193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6" name="Rectangle 1795">
            <a:hlinkClick r:id="rId4" action="ppaction://hlinksldjump" tooltip="iOS 5: 19 @ -11.2%"/>
          </p:cNvPr>
          <p:cNvSpPr/>
          <p:nvPr/>
        </p:nvSpPr>
        <p:spPr>
          <a:xfrm>
            <a:off x="7956268" y="5800208"/>
            <a:ext cx="242007" cy="83298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4" action="ppaction://hlinksldjump" tooltip="iOS 3: 17 @ +8.1%"/>
          </p:cNvPr>
          <p:cNvSpPr/>
          <p:nvPr/>
        </p:nvSpPr>
        <p:spPr>
          <a:xfrm>
            <a:off x="7956268" y="5883506"/>
            <a:ext cx="242007" cy="75265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4" action="ppaction://hlinksldjump" tooltip="Windows: 10 @ +0.9%"/>
          </p:cNvPr>
          <p:cNvSpPr/>
          <p:nvPr/>
        </p:nvSpPr>
        <p:spPr>
          <a:xfrm>
            <a:off x="8198275" y="5800208"/>
            <a:ext cx="174942" cy="63210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4" action="ppaction://hlinksldjump" tooltip="Android 2: 6 @ -32.3%"/>
          </p:cNvPr>
          <p:cNvSpPr/>
          <p:nvPr/>
        </p:nvSpPr>
        <p:spPr>
          <a:xfrm>
            <a:off x="8198275" y="5863418"/>
            <a:ext cx="97679" cy="7119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4" action="ppaction://hlinksldjump" tooltip="Black berry: 5 @ -34.2%"/>
          </p:cNvPr>
          <p:cNvSpPr/>
          <p:nvPr/>
        </p:nvSpPr>
        <p:spPr>
          <a:xfrm>
            <a:off x="8295954" y="5863418"/>
            <a:ext cx="77263" cy="7119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1" name="Rectangle 1800">
            <a:hlinkClick r:id="rId4" action="ppaction://hlinksldjump" tooltip="Symbian: 2 @ -32.9%"/>
          </p:cNvPr>
          <p:cNvSpPr/>
          <p:nvPr/>
        </p:nvSpPr>
        <p:spPr>
          <a:xfrm>
            <a:off x="8198275" y="5934615"/>
            <a:ext cx="103119" cy="2415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Rectangle 1801">
            <a:hlinkClick r:id="rId4" action="ppaction://hlinksldjump" tooltip="Android 1: 1 @ +13.9%"/>
          </p:cNvPr>
          <p:cNvSpPr/>
          <p:nvPr/>
        </p:nvSpPr>
        <p:spPr>
          <a:xfrm>
            <a:off x="8301394" y="5934615"/>
            <a:ext cx="61233" cy="24156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Rectangle 1802">
            <a:hlinkClick r:id="rId4" action="ppaction://hlinksldjump" tooltip="Other: 0 @ -35.7%"/>
          </p:cNvPr>
          <p:cNvSpPr/>
          <p:nvPr/>
        </p:nvSpPr>
        <p:spPr>
          <a:xfrm>
            <a:off x="8362627" y="5934615"/>
            <a:ext cx="10590" cy="2415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Rectangle 1803">
            <a:hlinkClick r:id="rId4" action="ppaction://hlinksldjump" tooltip="Tools: 14 @ +11.3%"/>
          </p:cNvPr>
          <p:cNvSpPr/>
          <p:nvPr/>
        </p:nvSpPr>
        <p:spPr>
          <a:xfrm>
            <a:off x="7696873" y="5668164"/>
            <a:ext cx="689044" cy="303308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05" name="Rectangle 1804">
            <a:hlinkClick r:id="rId4" action="ppaction://hlinksldjump" tooltip="iOS 4: 22 @ +1.1%"/>
          </p:cNvPr>
          <p:cNvSpPr/>
          <p:nvPr/>
        </p:nvSpPr>
        <p:spPr>
          <a:xfrm>
            <a:off x="7709573" y="5984172"/>
            <a:ext cx="216313" cy="105686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4" action="ppaction://hlinksldjump" tooltip="Android 3: 18 @ -10.5%"/>
          </p:cNvPr>
          <p:cNvSpPr/>
          <p:nvPr/>
        </p:nvSpPr>
        <p:spPr>
          <a:xfrm>
            <a:off x="7709573" y="6089858"/>
            <a:ext cx="216313" cy="84175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4" action="ppaction://hlinksldjump" tooltip="Java ME: 16 @ +17.5%"/>
          </p:cNvPr>
          <p:cNvSpPr/>
          <p:nvPr/>
        </p:nvSpPr>
        <p:spPr>
          <a:xfrm>
            <a:off x="7925886" y="5984172"/>
            <a:ext cx="163927" cy="98753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Rectangle 1807">
            <a:hlinkClick r:id="rId4" action="ppaction://hlinksldjump" tooltip="Android 4: 14 @ -17.1%"/>
          </p:cNvPr>
          <p:cNvSpPr/>
          <p:nvPr/>
        </p:nvSpPr>
        <p:spPr>
          <a:xfrm>
            <a:off x="7925886" y="6082925"/>
            <a:ext cx="163927" cy="91108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Rectangle 1808">
            <a:hlinkClick r:id="rId4" action="ppaction://hlinksldjump" tooltip="iOS 3: 14 @ -5.6%"/>
          </p:cNvPr>
          <p:cNvSpPr/>
          <p:nvPr/>
        </p:nvSpPr>
        <p:spPr>
          <a:xfrm>
            <a:off x="8089813" y="5984172"/>
            <a:ext cx="152871" cy="92613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4" action="ppaction://hlinksldjump" tooltip="iOS 5: 12 @ -18.3%"/>
          </p:cNvPr>
          <p:cNvSpPr/>
          <p:nvPr/>
        </p:nvSpPr>
        <p:spPr>
          <a:xfrm>
            <a:off x="8242684" y="5984172"/>
            <a:ext cx="130533" cy="92613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4" action="ppaction://hlinksldjump" tooltip="Windows: 8 @ -10.5%"/>
          </p:cNvPr>
          <p:cNvSpPr/>
          <p:nvPr/>
        </p:nvSpPr>
        <p:spPr>
          <a:xfrm>
            <a:off x="8089813" y="6076785"/>
            <a:ext cx="172156" cy="5040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4" action="ppaction://hlinksldjump" tooltip="Android 2: 8 @ +0.0%"/>
          </p:cNvPr>
          <p:cNvSpPr/>
          <p:nvPr/>
        </p:nvSpPr>
        <p:spPr>
          <a:xfrm>
            <a:off x="8089813" y="6127192"/>
            <a:ext cx="172156" cy="46841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4" action="ppaction://hlinksldjump" tooltip="Black berry: 5 @ -5.8%"/>
          </p:cNvPr>
          <p:cNvSpPr/>
          <p:nvPr/>
        </p:nvSpPr>
        <p:spPr>
          <a:xfrm>
            <a:off x="8261969" y="6076785"/>
            <a:ext cx="111247" cy="45535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4" name="Rectangle 1813">
            <a:hlinkClick r:id="rId4" action="ppaction://hlinksldjump" tooltip="Symbian: 4 @ +93.1%"/>
          </p:cNvPr>
          <p:cNvSpPr/>
          <p:nvPr/>
        </p:nvSpPr>
        <p:spPr>
          <a:xfrm>
            <a:off x="8261969" y="6122319"/>
            <a:ext cx="102272" cy="448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5" name="Rectangle 1814">
            <a:hlinkClick r:id="rId4" action="ppaction://hlinksldjump" tooltip="Android 1: 1 @ -13.7%"/>
          </p:cNvPr>
          <p:cNvSpPr/>
          <p:nvPr/>
        </p:nvSpPr>
        <p:spPr>
          <a:xfrm>
            <a:off x="8261969" y="6167192"/>
            <a:ext cx="102272" cy="6841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6" name="Rectangle 1815">
            <a:hlinkClick r:id="rId4" action="ppaction://hlinksldjump" tooltip="Other: 0 @ +60.6%"/>
          </p:cNvPr>
          <p:cNvSpPr/>
          <p:nvPr/>
        </p:nvSpPr>
        <p:spPr>
          <a:xfrm>
            <a:off x="8364241" y="6122319"/>
            <a:ext cx="8976" cy="517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7" name="Rectangle 1816">
            <a:hlinkClick r:id="rId4" action="ppaction://hlinksldjump" tooltip="Music + Video: 10 @ -3.9%"/>
          </p:cNvPr>
          <p:cNvSpPr/>
          <p:nvPr/>
        </p:nvSpPr>
        <p:spPr>
          <a:xfrm>
            <a:off x="7696873" y="5971472"/>
            <a:ext cx="689044" cy="215261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18" name="Rectangle 1817">
            <a:hlinkClick r:id="rId4" action="ppaction://hlinksldjump" tooltip="Android 4: 16 @ +9.5%"/>
          </p:cNvPr>
          <p:cNvSpPr/>
          <p:nvPr/>
        </p:nvSpPr>
        <p:spPr>
          <a:xfrm>
            <a:off x="7709573" y="6199433"/>
            <a:ext cx="207400" cy="75189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4" action="ppaction://hlinksldjump" tooltip="iOS 5: 14 @ -6.0%"/>
          </p:cNvPr>
          <p:cNvSpPr/>
          <p:nvPr/>
        </p:nvSpPr>
        <p:spPr>
          <a:xfrm>
            <a:off x="7709573" y="6274622"/>
            <a:ext cx="207400" cy="6798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4" action="ppaction://hlinksldjump" tooltip="iOS 4: 14 @ +4.6%"/>
          </p:cNvPr>
          <p:cNvSpPr/>
          <p:nvPr/>
        </p:nvSpPr>
        <p:spPr>
          <a:xfrm>
            <a:off x="7916973" y="6199433"/>
            <a:ext cx="182068" cy="77061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4" action="ppaction://hlinksldjump" tooltip="Android 3: 12 @ -32.0%"/>
          </p:cNvPr>
          <p:cNvSpPr/>
          <p:nvPr/>
        </p:nvSpPr>
        <p:spPr>
          <a:xfrm>
            <a:off x="7916973" y="6276494"/>
            <a:ext cx="182068" cy="6611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2" name="Rectangle 1821">
            <a:hlinkClick r:id="rId4" action="ppaction://hlinksldjump" tooltip="iOS 3: 11 @ +1.9%"/>
          </p:cNvPr>
          <p:cNvSpPr/>
          <p:nvPr/>
        </p:nvSpPr>
        <p:spPr>
          <a:xfrm>
            <a:off x="8099041" y="6199433"/>
            <a:ext cx="151594" cy="73804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4" action="ppaction://hlinksldjump" tooltip="Android 2: 9 @ +46.4%"/>
          </p:cNvPr>
          <p:cNvSpPr/>
          <p:nvPr/>
        </p:nvSpPr>
        <p:spPr>
          <a:xfrm>
            <a:off x="8250634" y="6199433"/>
            <a:ext cx="122582" cy="738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4" action="ppaction://hlinksldjump" tooltip="Java ME: 7 @ -21.3%"/>
          </p:cNvPr>
          <p:cNvSpPr/>
          <p:nvPr/>
        </p:nvSpPr>
        <p:spPr>
          <a:xfrm>
            <a:off x="8099041" y="6273238"/>
            <a:ext cx="105521" cy="69366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4" action="ppaction://hlinksldjump" tooltip="Windows: 5 @ -21.7%"/>
          </p:cNvPr>
          <p:cNvSpPr/>
          <p:nvPr/>
        </p:nvSpPr>
        <p:spPr>
          <a:xfrm>
            <a:off x="8204562" y="6273238"/>
            <a:ext cx="125305" cy="36356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4" action="ppaction://hlinksldjump" tooltip="Black berry: 4 @ +13.1%"/>
          </p:cNvPr>
          <p:cNvSpPr/>
          <p:nvPr/>
        </p:nvSpPr>
        <p:spPr>
          <a:xfrm>
            <a:off x="8204562" y="6309594"/>
            <a:ext cx="125305" cy="33010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7" name="Rectangle 1826">
            <a:hlinkClick r:id="rId4" action="ppaction://hlinksldjump" tooltip="Symbian: 2 @ -9.7%"/>
          </p:cNvPr>
          <p:cNvSpPr/>
          <p:nvPr/>
        </p:nvSpPr>
        <p:spPr>
          <a:xfrm>
            <a:off x="8329866" y="6273238"/>
            <a:ext cx="43350" cy="4465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4" action="ppaction://hlinksldjump" tooltip="Android 1: 1 @ +13.3%"/>
          </p:cNvPr>
          <p:cNvSpPr/>
          <p:nvPr/>
        </p:nvSpPr>
        <p:spPr>
          <a:xfrm>
            <a:off x="8329866" y="6317890"/>
            <a:ext cx="43350" cy="19557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9" name="Rectangle 1828">
            <a:hlinkClick r:id="rId4" action="ppaction://hlinksldjump" tooltip="Other: 0 @ -51.3%"/>
          </p:cNvPr>
          <p:cNvSpPr/>
          <p:nvPr/>
        </p:nvSpPr>
        <p:spPr>
          <a:xfrm>
            <a:off x="8329866" y="6337447"/>
            <a:ext cx="43350" cy="51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4" action="ppaction://hlinksldjump" tooltip="Photo: 8 @ -4.6%"/>
          </p:cNvPr>
          <p:cNvSpPr/>
          <p:nvPr/>
        </p:nvSpPr>
        <p:spPr>
          <a:xfrm>
            <a:off x="7696873" y="6186733"/>
            <a:ext cx="689044" cy="16857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31" name="Rectangle 1830">
            <a:hlinkClick r:id="rId4" action="ppaction://hlinksldjump" tooltip="iOS 5: 15 @ +28.5%"/>
          </p:cNvPr>
          <p:cNvSpPr/>
          <p:nvPr/>
        </p:nvSpPr>
        <p:spPr>
          <a:xfrm>
            <a:off x="8398617" y="5680864"/>
            <a:ext cx="189542" cy="83207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4" action="ppaction://hlinksldjump" tooltip="Android 3: 15 @ +24.0%"/>
          </p:cNvPr>
          <p:cNvSpPr/>
          <p:nvPr/>
        </p:nvSpPr>
        <p:spPr>
          <a:xfrm>
            <a:off x="8588159" y="5680864"/>
            <a:ext cx="189304" cy="83207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4" action="ppaction://hlinksldjump" tooltip="Android 4: 14 @ +24.0%"/>
          </p:cNvPr>
          <p:cNvSpPr/>
          <p:nvPr/>
        </p:nvSpPr>
        <p:spPr>
          <a:xfrm>
            <a:off x="8398617" y="5764071"/>
            <a:ext cx="154550" cy="91215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4" action="ppaction://hlinksldjump" tooltip="iOS 3: 11 @ +37.3%"/>
          </p:cNvPr>
          <p:cNvSpPr/>
          <p:nvPr/>
        </p:nvSpPr>
        <p:spPr>
          <a:xfrm>
            <a:off x="8398617" y="5855286"/>
            <a:ext cx="154550" cy="742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5" name="Rectangle 1834">
            <a:hlinkClick r:id="rId4" action="ppaction://hlinksldjump" tooltip="iOS 4: 10 @ -6.4%"/>
          </p:cNvPr>
          <p:cNvSpPr/>
          <p:nvPr/>
        </p:nvSpPr>
        <p:spPr>
          <a:xfrm>
            <a:off x="8553167" y="5764071"/>
            <a:ext cx="130087" cy="8209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4" action="ppaction://hlinksldjump" tooltip="Java ME: 7 @ +4.8%"/>
          </p:cNvPr>
          <p:cNvSpPr/>
          <p:nvPr/>
        </p:nvSpPr>
        <p:spPr>
          <a:xfrm>
            <a:off x="8683254" y="5764071"/>
            <a:ext cx="94209" cy="82090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7" name="Rectangle 1836">
            <a:hlinkClick r:id="rId4" action="ppaction://hlinksldjump" tooltip="Windows: 7 @ +28.5%"/>
          </p:cNvPr>
          <p:cNvSpPr/>
          <p:nvPr/>
        </p:nvSpPr>
        <p:spPr>
          <a:xfrm>
            <a:off x="8553167" y="5846161"/>
            <a:ext cx="158645" cy="46384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8" name="Rectangle 1837">
            <a:hlinkClick r:id="rId4" action="ppaction://hlinksldjump" tooltip="Android 2: 6 @ +69.1%"/>
          </p:cNvPr>
          <p:cNvSpPr/>
          <p:nvPr/>
        </p:nvSpPr>
        <p:spPr>
          <a:xfrm>
            <a:off x="8553167" y="5892545"/>
            <a:ext cx="158645" cy="369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4" action="ppaction://hlinksldjump" tooltip="Black berry: 3 @ -18.4%"/>
          </p:cNvPr>
          <p:cNvSpPr/>
          <p:nvPr/>
        </p:nvSpPr>
        <p:spPr>
          <a:xfrm>
            <a:off x="8711811" y="5846161"/>
            <a:ext cx="65652" cy="46143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0" name="Rectangle 1839">
            <a:hlinkClick r:id="rId4" action="ppaction://hlinksldjump" tooltip="Symbian: 2 @ -17.1%"/>
          </p:cNvPr>
          <p:cNvSpPr/>
          <p:nvPr/>
        </p:nvSpPr>
        <p:spPr>
          <a:xfrm>
            <a:off x="8711811" y="5892304"/>
            <a:ext cx="65652" cy="25246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1" name="Rectangle 1840">
            <a:hlinkClick r:id="rId4" action="ppaction://hlinksldjump" tooltip="Android 1: 1 @ +0.8%"/>
          </p:cNvPr>
          <p:cNvSpPr/>
          <p:nvPr/>
        </p:nvSpPr>
        <p:spPr>
          <a:xfrm>
            <a:off x="8711811" y="5917550"/>
            <a:ext cx="51395" cy="11968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4" action="ppaction://hlinksldjump" tooltip="Other: 0 @ -63.0%"/>
          </p:cNvPr>
          <p:cNvSpPr/>
          <p:nvPr/>
        </p:nvSpPr>
        <p:spPr>
          <a:xfrm>
            <a:off x="8763206" y="5917550"/>
            <a:ext cx="14257" cy="1196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4" action="ppaction://hlinksldjump" tooltip="Business: 8 @ +18.5%"/>
          </p:cNvPr>
          <p:cNvSpPr/>
          <p:nvPr/>
        </p:nvSpPr>
        <p:spPr>
          <a:xfrm>
            <a:off x="8385917" y="5668164"/>
            <a:ext cx="404246" cy="274054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44" name="Rectangle 1843">
            <a:hlinkClick r:id="rId4" action="ppaction://hlinksldjump" tooltip="Java ME: 13 @ +122.1%"/>
          </p:cNvPr>
          <p:cNvSpPr/>
          <p:nvPr/>
        </p:nvSpPr>
        <p:spPr>
          <a:xfrm>
            <a:off x="8802863" y="5680864"/>
            <a:ext cx="168361" cy="821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4" action="ppaction://hlinksldjump" tooltip="iOS 5: 12 @ +16.4%"/>
          </p:cNvPr>
          <p:cNvSpPr/>
          <p:nvPr/>
        </p:nvSpPr>
        <p:spPr>
          <a:xfrm>
            <a:off x="8971224" y="5680864"/>
            <a:ext cx="147376" cy="82105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4" action="ppaction://hlinksldjump" tooltip="iOS 4: 11 @ +23.6%"/>
          </p:cNvPr>
          <p:cNvSpPr/>
          <p:nvPr/>
        </p:nvSpPr>
        <p:spPr>
          <a:xfrm>
            <a:off x="8802863" y="5762968"/>
            <a:ext cx="162901" cy="68999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4" action="ppaction://hlinksldjump" tooltip="Android 3: 10 @ +30.4%"/>
          </p:cNvPr>
          <p:cNvSpPr/>
          <p:nvPr/>
        </p:nvSpPr>
        <p:spPr>
          <a:xfrm>
            <a:off x="8965764" y="5762968"/>
            <a:ext cx="152836" cy="689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8" name="Rectangle 1847">
            <a:hlinkClick r:id="rId4" action="ppaction://hlinksldjump" tooltip="Android 4: 10 @ -10.4%"/>
          </p:cNvPr>
          <p:cNvSpPr/>
          <p:nvPr/>
        </p:nvSpPr>
        <p:spPr>
          <a:xfrm>
            <a:off x="8802863" y="5831967"/>
            <a:ext cx="176310" cy="57778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4" action="ppaction://hlinksldjump" tooltip="iOS 3: 7 @ -9.7%"/>
          </p:cNvPr>
          <p:cNvSpPr/>
          <p:nvPr/>
        </p:nvSpPr>
        <p:spPr>
          <a:xfrm>
            <a:off x="8802863" y="5889745"/>
            <a:ext cx="176310" cy="3977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0" name="Rectangle 1849">
            <a:hlinkClick r:id="rId4" action="ppaction://hlinksldjump" tooltip="Android 2: 4 @ +29.5%"/>
          </p:cNvPr>
          <p:cNvSpPr/>
          <p:nvPr/>
        </p:nvSpPr>
        <p:spPr>
          <a:xfrm>
            <a:off x="8979173" y="5831967"/>
            <a:ext cx="73615" cy="57014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4" action="ppaction://hlinksldjump" tooltip="Black berry: 4 @ +57.2%"/>
          </p:cNvPr>
          <p:cNvSpPr/>
          <p:nvPr/>
        </p:nvSpPr>
        <p:spPr>
          <a:xfrm>
            <a:off x="9052789" y="5831967"/>
            <a:ext cx="65811" cy="570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4" action="ppaction://hlinksldjump" tooltip="Windows: 3 @ +1.5%"/>
          </p:cNvPr>
          <p:cNvSpPr/>
          <p:nvPr/>
        </p:nvSpPr>
        <p:spPr>
          <a:xfrm>
            <a:off x="8979173" y="5888981"/>
            <a:ext cx="85809" cy="40537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3" name="Rectangle 1852">
            <a:hlinkClick r:id="rId4" action="ppaction://hlinksldjump" tooltip="Symbian: 2 @ +41.0%"/>
          </p:cNvPr>
          <p:cNvSpPr/>
          <p:nvPr/>
        </p:nvSpPr>
        <p:spPr>
          <a:xfrm>
            <a:off x="9064982" y="5888981"/>
            <a:ext cx="53618" cy="375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4" action="ppaction://hlinksldjump" tooltip="Android 1: 0 @ -69.2%"/>
          </p:cNvPr>
          <p:cNvSpPr/>
          <p:nvPr/>
        </p:nvSpPr>
        <p:spPr>
          <a:xfrm>
            <a:off x="9064982" y="5926539"/>
            <a:ext cx="27637" cy="297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4" action="ppaction://hlinksldjump" tooltip="Other: 0 @ -55.8%"/>
          </p:cNvPr>
          <p:cNvSpPr/>
          <p:nvPr/>
        </p:nvSpPr>
        <p:spPr>
          <a:xfrm>
            <a:off x="9092619" y="5926539"/>
            <a:ext cx="25981" cy="297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4" action="ppaction://hlinksldjump" tooltip="Entertainment: 6 @ +22.9%"/>
          </p:cNvPr>
          <p:cNvSpPr/>
          <p:nvPr/>
        </p:nvSpPr>
        <p:spPr>
          <a:xfrm>
            <a:off x="8790163" y="5668164"/>
            <a:ext cx="341137" cy="274054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57" name="Rectangle 1856">
            <a:hlinkClick r:id="rId4" action="ppaction://hlinksldjump" tooltip="Android 4: 11 @ +44.3%"/>
          </p:cNvPr>
          <p:cNvSpPr/>
          <p:nvPr/>
        </p:nvSpPr>
        <p:spPr>
          <a:xfrm>
            <a:off x="8398617" y="5954918"/>
            <a:ext cx="143442" cy="745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4" action="ppaction://hlinksldjump" tooltip="iOS 4: 10 @ +43.8%"/>
          </p:cNvPr>
          <p:cNvSpPr/>
          <p:nvPr/>
        </p:nvSpPr>
        <p:spPr>
          <a:xfrm>
            <a:off x="8398617" y="6029480"/>
            <a:ext cx="143442" cy="716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4" action="ppaction://hlinksldjump" tooltip="iOS 5: 8 @ +15.5%"/>
          </p:cNvPr>
          <p:cNvSpPr/>
          <p:nvPr/>
        </p:nvSpPr>
        <p:spPr>
          <a:xfrm>
            <a:off x="8542058" y="5954918"/>
            <a:ext cx="136596" cy="60734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0" name="Rectangle 1859">
            <a:hlinkClick r:id="rId4" action="ppaction://hlinksldjump" tooltip="Android 3: 8 @ -26.8%"/>
          </p:cNvPr>
          <p:cNvSpPr/>
          <p:nvPr/>
        </p:nvSpPr>
        <p:spPr>
          <a:xfrm>
            <a:off x="8678654" y="5954918"/>
            <a:ext cx="122272" cy="60734"/>
          </a:xfrm>
          <a:prstGeom prst="rect">
            <a:avLst/>
          </a:prstGeom>
          <a:solidFill>
            <a:srgbClr val="FF1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1" name="Rectangle 1860">
            <a:hlinkClick r:id="rId4" action="ppaction://hlinksldjump" tooltip="iOS 3: 6 @ -7.0%"/>
          </p:cNvPr>
          <p:cNvSpPr/>
          <p:nvPr/>
        </p:nvSpPr>
        <p:spPr>
          <a:xfrm>
            <a:off x="8542058" y="6015652"/>
            <a:ext cx="135517" cy="45213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4" action="ppaction://hlinksldjump" tooltip="Java ME: 6 @ +0.6%"/>
          </p:cNvPr>
          <p:cNvSpPr/>
          <p:nvPr/>
        </p:nvSpPr>
        <p:spPr>
          <a:xfrm>
            <a:off x="8542058" y="6060866"/>
            <a:ext cx="135517" cy="40303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4" action="ppaction://hlinksldjump" tooltip="Android 2: 4 @ +31.4%"/>
          </p:cNvPr>
          <p:cNvSpPr/>
          <p:nvPr/>
        </p:nvSpPr>
        <p:spPr>
          <a:xfrm>
            <a:off x="8677575" y="6015652"/>
            <a:ext cx="72137" cy="476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4" action="ppaction://hlinksldjump" tooltip="Black berry: 2 @ +40.3%"/>
          </p:cNvPr>
          <p:cNvSpPr/>
          <p:nvPr/>
        </p:nvSpPr>
        <p:spPr>
          <a:xfrm>
            <a:off x="8749712" y="6015652"/>
            <a:ext cx="51215" cy="476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4" action="ppaction://hlinksldjump" tooltip="Windows: 2 @ -40.0%"/>
          </p:cNvPr>
          <p:cNvSpPr/>
          <p:nvPr/>
        </p:nvSpPr>
        <p:spPr>
          <a:xfrm>
            <a:off x="8677575" y="6063314"/>
            <a:ext cx="63020" cy="3785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6" name="Rectangle 1865">
            <a:hlinkClick r:id="rId4" action="ppaction://hlinksldjump" tooltip="Symbian: 2 @ +135.6%"/>
          </p:cNvPr>
          <p:cNvSpPr/>
          <p:nvPr/>
        </p:nvSpPr>
        <p:spPr>
          <a:xfrm>
            <a:off x="8740596" y="6063314"/>
            <a:ext cx="60331" cy="295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4" action="ppaction://hlinksldjump" tooltip="Android 1: 0 @ +19.9%"/>
          </p:cNvPr>
          <p:cNvSpPr/>
          <p:nvPr/>
        </p:nvSpPr>
        <p:spPr>
          <a:xfrm>
            <a:off x="8740596" y="6092833"/>
            <a:ext cx="50629" cy="8336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4" action="ppaction://hlinksldjump" tooltip="Other: 0 @ +107.3%"/>
          </p:cNvPr>
          <p:cNvSpPr/>
          <p:nvPr/>
        </p:nvSpPr>
        <p:spPr>
          <a:xfrm>
            <a:off x="8791224" y="6092833"/>
            <a:ext cx="9702" cy="83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4" action="ppaction://hlinksldjump" tooltip="Travel: 5 @ +10.2%"/>
          </p:cNvPr>
          <p:cNvSpPr/>
          <p:nvPr/>
        </p:nvSpPr>
        <p:spPr>
          <a:xfrm>
            <a:off x="8385917" y="5942218"/>
            <a:ext cx="427709" cy="171651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70" name="Rectangle 1869">
            <a:hlinkClick r:id="rId4" action="ppaction://hlinksldjump" tooltip="Android 3: 7 @ +15.7%"/>
          </p:cNvPr>
          <p:cNvSpPr/>
          <p:nvPr/>
        </p:nvSpPr>
        <p:spPr>
          <a:xfrm>
            <a:off x="8826326" y="5954918"/>
            <a:ext cx="105964" cy="64138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4" action="ppaction://hlinksldjump" tooltip="Java ME: 6 @ +41.0%"/>
          </p:cNvPr>
          <p:cNvSpPr/>
          <p:nvPr/>
        </p:nvSpPr>
        <p:spPr>
          <a:xfrm>
            <a:off x="8932290" y="5954918"/>
            <a:ext cx="93526" cy="64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2" name="Rectangle 1871">
            <a:hlinkClick r:id="rId4" action="ppaction://hlinksldjump" tooltip="iOS 4: 6 @ -25.1%"/>
          </p:cNvPr>
          <p:cNvSpPr/>
          <p:nvPr/>
        </p:nvSpPr>
        <p:spPr>
          <a:xfrm>
            <a:off x="9025816" y="5954918"/>
            <a:ext cx="92784" cy="64138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4" action="ppaction://hlinksldjump" tooltip="Android 4: 6 @ -5.3%"/>
          </p:cNvPr>
          <p:cNvSpPr/>
          <p:nvPr/>
        </p:nvSpPr>
        <p:spPr>
          <a:xfrm>
            <a:off x="8826326" y="6019056"/>
            <a:ext cx="130959" cy="44789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4" name="Rectangle 1873">
            <a:hlinkClick r:id="rId4" action="ppaction://hlinksldjump" tooltip="iOS 5: 5 @ -6.4%"/>
          </p:cNvPr>
          <p:cNvSpPr/>
          <p:nvPr/>
        </p:nvSpPr>
        <p:spPr>
          <a:xfrm>
            <a:off x="8826326" y="6063845"/>
            <a:ext cx="130959" cy="37324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4" action="ppaction://hlinksldjump" tooltip="iOS 3: 4 @ -23.9%"/>
          </p:cNvPr>
          <p:cNvSpPr/>
          <p:nvPr/>
        </p:nvSpPr>
        <p:spPr>
          <a:xfrm>
            <a:off x="8957285" y="6019056"/>
            <a:ext cx="85017" cy="39832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4" action="ppaction://hlinksldjump" tooltip="Windows: 3 @ +52.0%"/>
          </p:cNvPr>
          <p:cNvSpPr/>
          <p:nvPr/>
        </p:nvSpPr>
        <p:spPr>
          <a:xfrm>
            <a:off x="9042302" y="6019056"/>
            <a:ext cx="76298" cy="398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4" action="ppaction://hlinksldjump" tooltip="Android 2: 3 @ +67.5%"/>
          </p:cNvPr>
          <p:cNvSpPr/>
          <p:nvPr/>
        </p:nvSpPr>
        <p:spPr>
          <a:xfrm>
            <a:off x="8957285" y="6058888"/>
            <a:ext cx="67492" cy="422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4" action="ppaction://hlinksldjump" tooltip="Black berry: 3 @ +21.3%"/>
          </p:cNvPr>
          <p:cNvSpPr/>
          <p:nvPr/>
        </p:nvSpPr>
        <p:spPr>
          <a:xfrm>
            <a:off x="9024777" y="6058888"/>
            <a:ext cx="84431" cy="30319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9" name="Rectangle 1878">
            <a:hlinkClick r:id="rId4" action="ppaction://hlinksldjump" tooltip="Symbian: 1 @ -12.0%"/>
          </p:cNvPr>
          <p:cNvSpPr/>
          <p:nvPr/>
        </p:nvSpPr>
        <p:spPr>
          <a:xfrm>
            <a:off x="9024777" y="6089207"/>
            <a:ext cx="84431" cy="11962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4" action="ppaction://hlinksldjump" tooltip="Android 1: 0 @ +188.2%"/>
          </p:cNvPr>
          <p:cNvSpPr/>
          <p:nvPr/>
        </p:nvSpPr>
        <p:spPr>
          <a:xfrm>
            <a:off x="9109208" y="6058888"/>
            <a:ext cx="9392" cy="422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4" action="ppaction://hlinksldjump" tooltip="Family: 4 @ +3.9%"/>
          </p:cNvPr>
          <p:cNvSpPr/>
          <p:nvPr/>
        </p:nvSpPr>
        <p:spPr>
          <a:xfrm>
            <a:off x="8813626" y="5942218"/>
            <a:ext cx="317674" cy="171651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82" name="Rectangle 1881">
            <a:hlinkClick r:id="rId4" action="ppaction://hlinksldjump" tooltip="iOS 4: 6 @ +56.8%"/>
          </p:cNvPr>
          <p:cNvSpPr/>
          <p:nvPr/>
        </p:nvSpPr>
        <p:spPr>
          <a:xfrm>
            <a:off x="8398617" y="6126569"/>
            <a:ext cx="95489" cy="585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4" action="ppaction://hlinksldjump" tooltip="iOS 5: 5 @ +2.6%"/>
          </p:cNvPr>
          <p:cNvSpPr/>
          <p:nvPr/>
        </p:nvSpPr>
        <p:spPr>
          <a:xfrm>
            <a:off x="8398617" y="6185072"/>
            <a:ext cx="95489" cy="47568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4" name="Rectangle 1883">
            <a:hlinkClick r:id="rId4" action="ppaction://hlinksldjump" tooltip="Android 3: 4 @ -0.2%"/>
          </p:cNvPr>
          <p:cNvSpPr/>
          <p:nvPr/>
        </p:nvSpPr>
        <p:spPr>
          <a:xfrm>
            <a:off x="8494106" y="6126569"/>
            <a:ext cx="94473" cy="42973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4" action="ppaction://hlinksldjump" tooltip="iOS 3: 4 @ +13.4%"/>
          </p:cNvPr>
          <p:cNvSpPr/>
          <p:nvPr/>
        </p:nvSpPr>
        <p:spPr>
          <a:xfrm>
            <a:off x="8588578" y="6126569"/>
            <a:ext cx="77893" cy="42973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4" action="ppaction://hlinksldjump" tooltip="Android 4: 4 @ -22.1%"/>
          </p:cNvPr>
          <p:cNvSpPr/>
          <p:nvPr/>
        </p:nvSpPr>
        <p:spPr>
          <a:xfrm>
            <a:off x="8494106" y="6169542"/>
            <a:ext cx="100242" cy="31799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7" name="Rectangle 1886">
            <a:hlinkClick r:id="rId4" action="ppaction://hlinksldjump" tooltip="Java ME: 3 @ -18.0%"/>
          </p:cNvPr>
          <p:cNvSpPr/>
          <p:nvPr/>
        </p:nvSpPr>
        <p:spPr>
          <a:xfrm>
            <a:off x="8494106" y="6201341"/>
            <a:ext cx="100242" cy="31299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4" action="ppaction://hlinksldjump" tooltip="Android 2: 2 @ -6.9%"/>
          </p:cNvPr>
          <p:cNvSpPr/>
          <p:nvPr/>
        </p:nvSpPr>
        <p:spPr>
          <a:xfrm>
            <a:off x="8594348" y="6169542"/>
            <a:ext cx="72124" cy="23408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4" action="ppaction://hlinksldjump" tooltip="Windows: 1 @ -41.5%"/>
          </p:cNvPr>
          <p:cNvSpPr/>
          <p:nvPr/>
        </p:nvSpPr>
        <p:spPr>
          <a:xfrm>
            <a:off x="8594348" y="6192950"/>
            <a:ext cx="49557" cy="2602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4" action="ppaction://hlinksldjump" tooltip="Symbian: 1 @ -14.3%"/>
          </p:cNvPr>
          <p:cNvSpPr/>
          <p:nvPr/>
        </p:nvSpPr>
        <p:spPr>
          <a:xfrm>
            <a:off x="8643905" y="6192950"/>
            <a:ext cx="22567" cy="26024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4" action="ppaction://hlinksldjump" tooltip="Black berry: 1 @ -41.7%"/>
          </p:cNvPr>
          <p:cNvSpPr/>
          <p:nvPr/>
        </p:nvSpPr>
        <p:spPr>
          <a:xfrm>
            <a:off x="8594348" y="6218974"/>
            <a:ext cx="41536" cy="136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2" name="Rectangle 1891">
            <a:hlinkClick r:id="rId4" action="ppaction://hlinksldjump" tooltip="Other: 0 @ +149.8%"/>
          </p:cNvPr>
          <p:cNvSpPr/>
          <p:nvPr/>
        </p:nvSpPr>
        <p:spPr>
          <a:xfrm>
            <a:off x="8635884" y="6218974"/>
            <a:ext cx="22662" cy="136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4" action="ppaction://hlinksldjump" tooltip="Android 1: 0 @ -61.4%"/>
          </p:cNvPr>
          <p:cNvSpPr/>
          <p:nvPr/>
        </p:nvSpPr>
        <p:spPr>
          <a:xfrm>
            <a:off x="8658546" y="6218974"/>
            <a:ext cx="7925" cy="136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4" action="ppaction://hlinksldjump" tooltip="Weather: 3 @ -2.1%"/>
          </p:cNvPr>
          <p:cNvSpPr/>
          <p:nvPr/>
        </p:nvSpPr>
        <p:spPr>
          <a:xfrm>
            <a:off x="8385917" y="6113869"/>
            <a:ext cx="293255" cy="131472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4" action="ppaction://hlinksldjump" tooltip="Android 3: 5 @ +42.8%"/>
          </p:cNvPr>
          <p:cNvSpPr/>
          <p:nvPr/>
        </p:nvSpPr>
        <p:spPr>
          <a:xfrm>
            <a:off x="8398617" y="6258041"/>
            <a:ext cx="97192" cy="4347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4" action="ppaction://hlinksldjump" tooltip="iOS 4: 5 @ +29.0%"/>
          </p:cNvPr>
          <p:cNvSpPr/>
          <p:nvPr/>
        </p:nvSpPr>
        <p:spPr>
          <a:xfrm>
            <a:off x="8398617" y="6301514"/>
            <a:ext cx="97192" cy="41090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7" name="Rectangle 1896">
            <a:hlinkClick r:id="rId4" action="ppaction://hlinksldjump" tooltip="iOS 3: 3 @ +36.9%"/>
          </p:cNvPr>
          <p:cNvSpPr/>
          <p:nvPr/>
        </p:nvSpPr>
        <p:spPr>
          <a:xfrm>
            <a:off x="8495809" y="6258041"/>
            <a:ext cx="68154" cy="423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4" action="ppaction://hlinksldjump" tooltip="Android 4: 3 @ -11.3%"/>
          </p:cNvPr>
          <p:cNvSpPr/>
          <p:nvPr/>
        </p:nvSpPr>
        <p:spPr>
          <a:xfrm>
            <a:off x="8495809" y="6300346"/>
            <a:ext cx="68154" cy="42258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9" name="Rectangle 1898">
            <a:hlinkClick r:id="rId4" action="ppaction://hlinksldjump" tooltip="iOS 5: 3 @ -23.4%"/>
          </p:cNvPr>
          <p:cNvSpPr/>
          <p:nvPr/>
        </p:nvSpPr>
        <p:spPr>
          <a:xfrm>
            <a:off x="8563963" y="6258041"/>
            <a:ext cx="53006" cy="47139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4" action="ppaction://hlinksldjump" tooltip="Java ME: 3 @ -17.6%"/>
          </p:cNvPr>
          <p:cNvSpPr/>
          <p:nvPr/>
        </p:nvSpPr>
        <p:spPr>
          <a:xfrm>
            <a:off x="8616969" y="6258041"/>
            <a:ext cx="49503" cy="47139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4" action="ppaction://hlinksldjump" tooltip="Windows: 1 @ -29.6%"/>
          </p:cNvPr>
          <p:cNvSpPr/>
          <p:nvPr/>
        </p:nvSpPr>
        <p:spPr>
          <a:xfrm>
            <a:off x="8563963" y="6305180"/>
            <a:ext cx="60566" cy="18808"/>
          </a:xfrm>
          <a:prstGeom prst="rect">
            <a:avLst/>
          </a:prstGeom>
          <a:solidFill>
            <a:srgbClr val="FF0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4" action="ppaction://hlinksldjump" tooltip="Android 2: 1 @ -21.0%"/>
          </p:cNvPr>
          <p:cNvSpPr/>
          <p:nvPr/>
        </p:nvSpPr>
        <p:spPr>
          <a:xfrm>
            <a:off x="8563963" y="6323988"/>
            <a:ext cx="60566" cy="18616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4" action="ppaction://hlinksldjump" tooltip="Black berry: 1 @ -5.1%"/>
          </p:cNvPr>
          <p:cNvSpPr/>
          <p:nvPr/>
        </p:nvSpPr>
        <p:spPr>
          <a:xfrm>
            <a:off x="8624529" y="6305180"/>
            <a:ext cx="41942" cy="22968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4" action="ppaction://hlinksldjump" tooltip="Symbian: 0 @ -29.1%"/>
          </p:cNvPr>
          <p:cNvSpPr/>
          <p:nvPr/>
        </p:nvSpPr>
        <p:spPr>
          <a:xfrm>
            <a:off x="8624529" y="6328148"/>
            <a:ext cx="19673" cy="14456"/>
          </a:xfrm>
          <a:prstGeom prst="rect">
            <a:avLst/>
          </a:prstGeom>
          <a:solidFill>
            <a:srgbClr val="FF0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5" name="Rectangle 1904">
            <a:hlinkClick r:id="rId4" action="ppaction://hlinksldjump" tooltip="Other: 0 @ +inf%"/>
          </p:cNvPr>
          <p:cNvSpPr/>
          <p:nvPr/>
        </p:nvSpPr>
        <p:spPr>
          <a:xfrm>
            <a:off x="8644203" y="6328148"/>
            <a:ext cx="22269" cy="84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4" action="ppaction://hlinksldjump" tooltip="Android 1: 0 @ -27.2%"/>
          </p:cNvPr>
          <p:cNvSpPr/>
          <p:nvPr/>
        </p:nvSpPr>
        <p:spPr>
          <a:xfrm>
            <a:off x="8644203" y="6336619"/>
            <a:ext cx="22269" cy="5985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4" action="ppaction://hlinksldjump" tooltip="Social: 2 @ +2.3%"/>
          </p:cNvPr>
          <p:cNvSpPr/>
          <p:nvPr/>
        </p:nvSpPr>
        <p:spPr>
          <a:xfrm>
            <a:off x="8385917" y="6245341"/>
            <a:ext cx="293255" cy="109963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8" name="Rectangle 1907">
            <a:hlinkClick r:id="rId4" action="ppaction://hlinksldjump" tooltip="iOS 5: 4 @ +32.3%"/>
          </p:cNvPr>
          <p:cNvSpPr/>
          <p:nvPr/>
        </p:nvSpPr>
        <p:spPr>
          <a:xfrm>
            <a:off x="8691872" y="6126569"/>
            <a:ext cx="73779" cy="480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4" action="ppaction://hlinksldjump" tooltip="Android 4: 3 @ +7.8%"/>
          </p:cNvPr>
          <p:cNvSpPr/>
          <p:nvPr/>
        </p:nvSpPr>
        <p:spPr>
          <a:xfrm>
            <a:off x="8691872" y="6174656"/>
            <a:ext cx="73779" cy="38080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4" action="ppaction://hlinksldjump" tooltip="Android 3: 3 @ +12.0%"/>
          </p:cNvPr>
          <p:cNvSpPr/>
          <p:nvPr/>
        </p:nvSpPr>
        <p:spPr>
          <a:xfrm>
            <a:off x="8765650" y="6126569"/>
            <a:ext cx="84407" cy="30764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4" action="ppaction://hlinksldjump" tooltip="iOS 4: 3 @ -2.5%"/>
          </p:cNvPr>
          <p:cNvSpPr/>
          <p:nvPr/>
        </p:nvSpPr>
        <p:spPr>
          <a:xfrm>
            <a:off x="8850057" y="6126569"/>
            <a:ext cx="82300" cy="30764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2" name="Rectangle 1911">
            <a:hlinkClick r:id="rId4" action="ppaction://hlinksldjump" tooltip="Java ME: 3 @ +31.0%"/>
          </p:cNvPr>
          <p:cNvSpPr/>
          <p:nvPr/>
        </p:nvSpPr>
        <p:spPr>
          <a:xfrm>
            <a:off x="8765650" y="6157333"/>
            <a:ext cx="78853" cy="292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4" action="ppaction://hlinksldjump" tooltip="iOS 3: 2 @ +18.9%"/>
          </p:cNvPr>
          <p:cNvSpPr/>
          <p:nvPr/>
        </p:nvSpPr>
        <p:spPr>
          <a:xfrm>
            <a:off x="8765650" y="6186564"/>
            <a:ext cx="78853" cy="26172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4" action="ppaction://hlinksldjump" tooltip="Black berry: 2 @ +104.2%"/>
          </p:cNvPr>
          <p:cNvSpPr/>
          <p:nvPr/>
        </p:nvSpPr>
        <p:spPr>
          <a:xfrm>
            <a:off x="8844503" y="6157333"/>
            <a:ext cx="48618" cy="319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4" action="ppaction://hlinksldjump" tooltip="Windows: 1 @ +28.8%"/>
          </p:cNvPr>
          <p:cNvSpPr/>
          <p:nvPr/>
        </p:nvSpPr>
        <p:spPr>
          <a:xfrm>
            <a:off x="8893122" y="6157333"/>
            <a:ext cx="39235" cy="31956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4" action="ppaction://hlinksldjump" tooltip="Android 2: 1 @ +38.0%"/>
          </p:cNvPr>
          <p:cNvSpPr/>
          <p:nvPr/>
        </p:nvSpPr>
        <p:spPr>
          <a:xfrm>
            <a:off x="8844503" y="6189289"/>
            <a:ext cx="40206" cy="234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4" action="ppaction://hlinksldjump" tooltip="Symbian: 1 @ +81.9%"/>
          </p:cNvPr>
          <p:cNvSpPr/>
          <p:nvPr/>
        </p:nvSpPr>
        <p:spPr>
          <a:xfrm>
            <a:off x="8884709" y="6189289"/>
            <a:ext cx="37463" cy="234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4" action="ppaction://hlinksldjump" tooltip="Android 1: 0 @ +81.1%"/>
          </p:cNvPr>
          <p:cNvSpPr/>
          <p:nvPr/>
        </p:nvSpPr>
        <p:spPr>
          <a:xfrm>
            <a:off x="8922172" y="6189289"/>
            <a:ext cx="10185" cy="234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4" action="ppaction://hlinksldjump" tooltip="Lifestyle: 2 @ +23.7%"/>
          </p:cNvPr>
          <p:cNvSpPr/>
          <p:nvPr/>
        </p:nvSpPr>
        <p:spPr>
          <a:xfrm>
            <a:off x="8679172" y="6113869"/>
            <a:ext cx="265885" cy="111567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4" action="ppaction://hlinksldjump" tooltip="iOS 5: 3 @ +50.1%"/>
          </p:cNvPr>
          <p:cNvSpPr/>
          <p:nvPr/>
        </p:nvSpPr>
        <p:spPr>
          <a:xfrm>
            <a:off x="8957757" y="6126569"/>
            <a:ext cx="68087" cy="414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1" name="Rectangle 1920">
            <a:hlinkClick r:id="rId4" action="ppaction://hlinksldjump" tooltip="iOS 3: 2 @ +27.1%"/>
          </p:cNvPr>
          <p:cNvSpPr/>
          <p:nvPr/>
        </p:nvSpPr>
        <p:spPr>
          <a:xfrm>
            <a:off x="9025844" y="6126569"/>
            <a:ext cx="46399" cy="41425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4" action="ppaction://hlinksldjump" tooltip="Android 4: 2 @ -5.8%"/>
          </p:cNvPr>
          <p:cNvSpPr/>
          <p:nvPr/>
        </p:nvSpPr>
        <p:spPr>
          <a:xfrm>
            <a:off x="9072243" y="6126569"/>
            <a:ext cx="46357" cy="41425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4" action="ppaction://hlinksldjump" tooltip="iOS 4: 2 @ +6.3%"/>
          </p:cNvPr>
          <p:cNvSpPr/>
          <p:nvPr/>
        </p:nvSpPr>
        <p:spPr>
          <a:xfrm>
            <a:off x="8957757" y="6167994"/>
            <a:ext cx="70837" cy="24983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4" action="ppaction://hlinksldjump" tooltip="Android 3: 2 @ -34.3%"/>
          </p:cNvPr>
          <p:cNvSpPr/>
          <p:nvPr/>
        </p:nvSpPr>
        <p:spPr>
          <a:xfrm>
            <a:off x="8957757" y="6192977"/>
            <a:ext cx="70837" cy="197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5" name="Rectangle 1924">
            <a:hlinkClick r:id="rId4" action="ppaction://hlinksldjump" tooltip="Java ME: 2 @ +15.9%"/>
          </p:cNvPr>
          <p:cNvSpPr/>
          <p:nvPr/>
        </p:nvSpPr>
        <p:spPr>
          <a:xfrm>
            <a:off x="9028594" y="6167994"/>
            <a:ext cx="51427" cy="27216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4" action="ppaction://hlinksldjump" tooltip="Android 2: 1 @ -10.5%"/>
          </p:cNvPr>
          <p:cNvSpPr/>
          <p:nvPr/>
        </p:nvSpPr>
        <p:spPr>
          <a:xfrm>
            <a:off x="9028594" y="6195210"/>
            <a:ext cx="51427" cy="17526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4" action="ppaction://hlinksldjump" tooltip="Windows: 1 @ -12.1%"/>
          </p:cNvPr>
          <p:cNvSpPr/>
          <p:nvPr/>
        </p:nvSpPr>
        <p:spPr>
          <a:xfrm>
            <a:off x="9080021" y="6167994"/>
            <a:ext cx="38579" cy="20349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4" action="ppaction://hlinksldjump" tooltip="Symbian: 1 @ +15.0%"/>
          </p:cNvPr>
          <p:cNvSpPr/>
          <p:nvPr/>
        </p:nvSpPr>
        <p:spPr>
          <a:xfrm>
            <a:off x="9080021" y="6188343"/>
            <a:ext cx="38579" cy="12914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4" action="ppaction://hlinksldjump" tooltip="Black berry: 1 @ -37.1%"/>
          </p:cNvPr>
          <p:cNvSpPr/>
          <p:nvPr/>
        </p:nvSpPr>
        <p:spPr>
          <a:xfrm>
            <a:off x="9080021" y="6201258"/>
            <a:ext cx="36631" cy="114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4" action="ppaction://hlinksldjump" tooltip="Android 1: 0 @ -77.5%"/>
          </p:cNvPr>
          <p:cNvSpPr/>
          <p:nvPr/>
        </p:nvSpPr>
        <p:spPr>
          <a:xfrm>
            <a:off x="9116652" y="6201258"/>
            <a:ext cx="1948" cy="114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4" action="ppaction://hlinksldjump" tooltip="Sports: 1 @ +1.9%"/>
          </p:cNvPr>
          <p:cNvSpPr/>
          <p:nvPr/>
        </p:nvSpPr>
        <p:spPr>
          <a:xfrm>
            <a:off x="8945057" y="6113869"/>
            <a:ext cx="186243" cy="11156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4" action="ppaction://hlinksldjump" tooltip="iOS 4: 2 @ +13.5%"/>
          </p:cNvPr>
          <p:cNvSpPr/>
          <p:nvPr/>
        </p:nvSpPr>
        <p:spPr>
          <a:xfrm>
            <a:off x="8691872" y="6238136"/>
            <a:ext cx="62144" cy="24000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4" action="ppaction://hlinksldjump" tooltip="Android 4: 2 @ +0.6%"/>
          </p:cNvPr>
          <p:cNvSpPr/>
          <p:nvPr/>
        </p:nvSpPr>
        <p:spPr>
          <a:xfrm>
            <a:off x="8691872" y="6262136"/>
            <a:ext cx="62144" cy="16004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ectangle 1933">
            <a:hlinkClick r:id="rId4" action="ppaction://hlinksldjump" tooltip="Windows: 1 @ +76.5%"/>
          </p:cNvPr>
          <p:cNvSpPr/>
          <p:nvPr/>
        </p:nvSpPr>
        <p:spPr>
          <a:xfrm>
            <a:off x="8754015" y="6238136"/>
            <a:ext cx="46834" cy="201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4" action="ppaction://hlinksldjump" tooltip="iOS 3: 1 @ +38.5%"/>
          </p:cNvPr>
          <p:cNvSpPr/>
          <p:nvPr/>
        </p:nvSpPr>
        <p:spPr>
          <a:xfrm>
            <a:off x="8754015" y="6258274"/>
            <a:ext cx="46834" cy="198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hlinkClick r:id="rId4" action="ppaction://hlinksldjump" tooltip="Android 2: 1 @ +233.8%"/>
          </p:cNvPr>
          <p:cNvSpPr/>
          <p:nvPr/>
        </p:nvSpPr>
        <p:spPr>
          <a:xfrm>
            <a:off x="8800849" y="6238136"/>
            <a:ext cx="41445" cy="223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4" action="ppaction://hlinksldjump" tooltip="Android 3: 1 @ -4.0%"/>
          </p:cNvPr>
          <p:cNvSpPr/>
          <p:nvPr/>
        </p:nvSpPr>
        <p:spPr>
          <a:xfrm>
            <a:off x="8842294" y="6238136"/>
            <a:ext cx="38221" cy="22372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8" name="Rectangle 1937">
            <a:hlinkClick r:id="rId4" action="ppaction://hlinksldjump" tooltip="Black berry: 1 @ +92.6%"/>
          </p:cNvPr>
          <p:cNvSpPr/>
          <p:nvPr/>
        </p:nvSpPr>
        <p:spPr>
          <a:xfrm>
            <a:off x="8800849" y="6260508"/>
            <a:ext cx="35558" cy="176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4" action="ppaction://hlinksldjump" tooltip="iOS 5: 1 @ -59.9%"/>
          </p:cNvPr>
          <p:cNvSpPr/>
          <p:nvPr/>
        </p:nvSpPr>
        <p:spPr>
          <a:xfrm>
            <a:off x="8836407" y="6260508"/>
            <a:ext cx="24199" cy="1763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4" action="ppaction://hlinksldjump" tooltip="Java ME: 0 @ -64.0%"/>
          </p:cNvPr>
          <p:cNvSpPr/>
          <p:nvPr/>
        </p:nvSpPr>
        <p:spPr>
          <a:xfrm>
            <a:off x="8860606" y="6260508"/>
            <a:ext cx="19910" cy="1315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4" action="ppaction://hlinksldjump" tooltip="Android 1: 0 @ -19.9%"/>
          </p:cNvPr>
          <p:cNvSpPr/>
          <p:nvPr/>
        </p:nvSpPr>
        <p:spPr>
          <a:xfrm>
            <a:off x="8860606" y="6273661"/>
            <a:ext cx="19910" cy="4479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4" action="ppaction://hlinksldjump" tooltip="Personal finance: 1 @ +6.8%"/>
          </p:cNvPr>
          <p:cNvSpPr/>
          <p:nvPr/>
        </p:nvSpPr>
        <p:spPr>
          <a:xfrm>
            <a:off x="8679172" y="6225436"/>
            <a:ext cx="214044" cy="65404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4" action="ppaction://hlinksldjump" tooltip="iOS 4: 2 @ +27.8%"/>
          </p:cNvPr>
          <p:cNvSpPr/>
          <p:nvPr/>
        </p:nvSpPr>
        <p:spPr>
          <a:xfrm>
            <a:off x="8691872" y="6303540"/>
            <a:ext cx="64518" cy="21025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4" action="ppaction://hlinksldjump" tooltip="Android 3: 2 @ +9.5%"/>
          </p:cNvPr>
          <p:cNvSpPr/>
          <p:nvPr/>
        </p:nvSpPr>
        <p:spPr>
          <a:xfrm>
            <a:off x="8691872" y="6324565"/>
            <a:ext cx="64518" cy="18039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4" action="ppaction://hlinksldjump" tooltip="Java ME: 2 @ +26.6%"/>
          </p:cNvPr>
          <p:cNvSpPr/>
          <p:nvPr/>
        </p:nvSpPr>
        <p:spPr>
          <a:xfrm>
            <a:off x="8756389" y="6303540"/>
            <a:ext cx="51701" cy="20758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4" action="ppaction://hlinksldjump" tooltip="iOS 5: 1 @ -16.1%"/>
          </p:cNvPr>
          <p:cNvSpPr/>
          <p:nvPr/>
        </p:nvSpPr>
        <p:spPr>
          <a:xfrm>
            <a:off x="8756389" y="6324298"/>
            <a:ext cx="51701" cy="18306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7" name="Rectangle 1946">
            <a:hlinkClick r:id="rId4" action="ppaction://hlinksldjump" tooltip="Android 4: 1 @ -33.2%"/>
          </p:cNvPr>
          <p:cNvSpPr/>
          <p:nvPr/>
        </p:nvSpPr>
        <p:spPr>
          <a:xfrm>
            <a:off x="8808090" y="6303540"/>
            <a:ext cx="39482" cy="2203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8" name="Rectangle 1947">
            <a:hlinkClick r:id="rId4" action="ppaction://hlinksldjump" tooltip="iOS 3: 1 @ +7.6%"/>
          </p:cNvPr>
          <p:cNvSpPr/>
          <p:nvPr/>
        </p:nvSpPr>
        <p:spPr>
          <a:xfrm>
            <a:off x="8847572" y="6303540"/>
            <a:ext cx="32943" cy="22034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4" action="ppaction://hlinksldjump" tooltip="Android 2: 1 @ +33.6%"/>
          </p:cNvPr>
          <p:cNvSpPr/>
          <p:nvPr/>
        </p:nvSpPr>
        <p:spPr>
          <a:xfrm>
            <a:off x="8808090" y="6325574"/>
            <a:ext cx="32787" cy="170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0" name="Rectangle 1949">
            <a:hlinkClick r:id="rId4" action="ppaction://hlinksldjump" tooltip="Windows: 0 @ -28.3%"/>
          </p:cNvPr>
          <p:cNvSpPr/>
          <p:nvPr/>
        </p:nvSpPr>
        <p:spPr>
          <a:xfrm>
            <a:off x="8840877" y="6325574"/>
            <a:ext cx="29152" cy="10504"/>
          </a:xfrm>
          <a:prstGeom prst="rect">
            <a:avLst/>
          </a:prstGeom>
          <a:solidFill>
            <a:srgbClr val="FF0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1" name="Rectangle 1950">
            <a:hlinkClick r:id="rId4" action="ppaction://hlinksldjump" tooltip="Black berry: 0 @ -21.1%"/>
          </p:cNvPr>
          <p:cNvSpPr/>
          <p:nvPr/>
        </p:nvSpPr>
        <p:spPr>
          <a:xfrm>
            <a:off x="8840877" y="6336078"/>
            <a:ext cx="29152" cy="6526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2" name="Rectangle 1951">
            <a:hlinkClick r:id="rId4" action="ppaction://hlinksldjump" tooltip="Symbian: 0 @ -15.3%"/>
          </p:cNvPr>
          <p:cNvSpPr/>
          <p:nvPr/>
        </p:nvSpPr>
        <p:spPr>
          <a:xfrm>
            <a:off x="8870029" y="6325574"/>
            <a:ext cx="10486" cy="17030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3" name="Rectangle 1952">
            <a:hlinkClick r:id="rId4" action="ppaction://hlinksldjump" tooltip="Politics: 1 @ -1.6%"/>
          </p:cNvPr>
          <p:cNvSpPr/>
          <p:nvPr/>
        </p:nvSpPr>
        <p:spPr>
          <a:xfrm>
            <a:off x="8679172" y="6290840"/>
            <a:ext cx="214044" cy="64464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4" action="ppaction://hlinksldjump" tooltip="Android 4: 2 @ +64.6%"/>
          </p:cNvPr>
          <p:cNvSpPr/>
          <p:nvPr/>
        </p:nvSpPr>
        <p:spPr>
          <a:xfrm>
            <a:off x="8905915" y="6238136"/>
            <a:ext cx="57965" cy="306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4" action="ppaction://hlinksldjump" tooltip="iOS 5: 2 @ +22.1%"/>
          </p:cNvPr>
          <p:cNvSpPr/>
          <p:nvPr/>
        </p:nvSpPr>
        <p:spPr>
          <a:xfrm>
            <a:off x="8963880" y="6238136"/>
            <a:ext cx="42444" cy="30687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6" name="Rectangle 1955">
            <a:hlinkClick r:id="rId4" action="ppaction://hlinksldjump" tooltip="Android 3: 1 @ +10.2%"/>
          </p:cNvPr>
          <p:cNvSpPr/>
          <p:nvPr/>
        </p:nvSpPr>
        <p:spPr>
          <a:xfrm>
            <a:off x="8905915" y="6268823"/>
            <a:ext cx="42302" cy="25993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7" name="Rectangle 1956">
            <a:hlinkClick r:id="rId4" action="ppaction://hlinksldjump" tooltip="iOS 3: 1 @ +28.3%"/>
          </p:cNvPr>
          <p:cNvSpPr/>
          <p:nvPr/>
        </p:nvSpPr>
        <p:spPr>
          <a:xfrm>
            <a:off x="8905915" y="6294816"/>
            <a:ext cx="42302" cy="23284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8" name="Rectangle 1957">
            <a:hlinkClick r:id="rId4" action="ppaction://hlinksldjump" tooltip="iOS 4: 1 @ -16.8%"/>
          </p:cNvPr>
          <p:cNvSpPr/>
          <p:nvPr/>
        </p:nvSpPr>
        <p:spPr>
          <a:xfrm>
            <a:off x="8948217" y="6268823"/>
            <a:ext cx="34825" cy="27563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4" action="ppaction://hlinksldjump" tooltip="Android 2: 1 @ +48.3%"/>
          </p:cNvPr>
          <p:cNvSpPr/>
          <p:nvPr/>
        </p:nvSpPr>
        <p:spPr>
          <a:xfrm>
            <a:off x="8983043" y="6268823"/>
            <a:ext cx="23281" cy="275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0" name="Rectangle 1959">
            <a:hlinkClick r:id="rId4" action="ppaction://hlinksldjump" tooltip="Windows: 1 @ +17.0%"/>
          </p:cNvPr>
          <p:cNvSpPr/>
          <p:nvPr/>
        </p:nvSpPr>
        <p:spPr>
          <a:xfrm>
            <a:off x="8948217" y="6296386"/>
            <a:ext cx="41539" cy="14740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4" action="ppaction://hlinksldjump" tooltip="Java ME: 0 @ -71.3%"/>
          </p:cNvPr>
          <p:cNvSpPr/>
          <p:nvPr/>
        </p:nvSpPr>
        <p:spPr>
          <a:xfrm>
            <a:off x="8948217" y="6311126"/>
            <a:ext cx="41539" cy="697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2" name="Rectangle 1961">
            <a:hlinkClick r:id="rId4" action="ppaction://hlinksldjump" tooltip="Black berry: 0 @ -19.8%"/>
          </p:cNvPr>
          <p:cNvSpPr/>
          <p:nvPr/>
        </p:nvSpPr>
        <p:spPr>
          <a:xfrm>
            <a:off x="8989756" y="6296386"/>
            <a:ext cx="16567" cy="15368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3" name="Rectangle 1962">
            <a:hlinkClick r:id="rId4" action="ppaction://hlinksldjump" tooltip="Symbian: 0 @ -32.1%"/>
          </p:cNvPr>
          <p:cNvSpPr/>
          <p:nvPr/>
        </p:nvSpPr>
        <p:spPr>
          <a:xfrm>
            <a:off x="8989756" y="6311754"/>
            <a:ext cx="16567" cy="634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4" name="Rectangle 1963">
            <a:hlinkClick r:id="rId4" action="ppaction://hlinksldjump" tooltip="Health: 1 @ +4.7%"/>
          </p:cNvPr>
          <p:cNvSpPr/>
          <p:nvPr/>
        </p:nvSpPr>
        <p:spPr>
          <a:xfrm>
            <a:off x="8893215" y="6225436"/>
            <a:ext cx="125809" cy="105364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4" action="ppaction://hlinksldjump" tooltip="Android 4: 2 @ +46.0%"/>
          </p:cNvPr>
          <p:cNvSpPr/>
          <p:nvPr/>
        </p:nvSpPr>
        <p:spPr>
          <a:xfrm>
            <a:off x="9031724" y="6238136"/>
            <a:ext cx="50060" cy="295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4" action="ppaction://hlinksldjump" tooltip="Android 3: 2 @ +110.0%"/>
          </p:cNvPr>
          <p:cNvSpPr/>
          <p:nvPr/>
        </p:nvSpPr>
        <p:spPr>
          <a:xfrm>
            <a:off x="9081784" y="6238136"/>
            <a:ext cx="36816" cy="295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4" action="ppaction://hlinksldjump" tooltip="iOS 5: 1 @ +37.6%"/>
          </p:cNvPr>
          <p:cNvSpPr/>
          <p:nvPr/>
        </p:nvSpPr>
        <p:spPr>
          <a:xfrm>
            <a:off x="9031724" y="6267702"/>
            <a:ext cx="49226" cy="206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4" action="ppaction://hlinksldjump" tooltip="iOS 3: 1 @ +53.5%"/>
          </p:cNvPr>
          <p:cNvSpPr/>
          <p:nvPr/>
        </p:nvSpPr>
        <p:spPr>
          <a:xfrm>
            <a:off x="9080950" y="6267702"/>
            <a:ext cx="37650" cy="206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9" name="Rectangle 1968">
            <a:hlinkClick r:id="rId4" action="ppaction://hlinksldjump" tooltip="iOS 4: 1 @ +7.7%"/>
          </p:cNvPr>
          <p:cNvSpPr/>
          <p:nvPr/>
        </p:nvSpPr>
        <p:spPr>
          <a:xfrm>
            <a:off x="9031724" y="6288337"/>
            <a:ext cx="44672" cy="16914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0" name="Rectangle 1969">
            <a:hlinkClick r:id="rId4" action="ppaction://hlinksldjump" tooltip="Java ME: 1 @ +13.3%"/>
          </p:cNvPr>
          <p:cNvSpPr/>
          <p:nvPr/>
        </p:nvSpPr>
        <p:spPr>
          <a:xfrm>
            <a:off x="9031724" y="6305251"/>
            <a:ext cx="44672" cy="12848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4" action="ppaction://hlinksldjump" tooltip="Windows: 1 @ +28.8%"/>
          </p:cNvPr>
          <p:cNvSpPr/>
          <p:nvPr/>
        </p:nvSpPr>
        <p:spPr>
          <a:xfrm>
            <a:off x="9076396" y="6288337"/>
            <a:ext cx="22477" cy="16589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4" action="ppaction://hlinksldjump" tooltip="Black berry: 0 @ +119.4%"/>
          </p:cNvPr>
          <p:cNvSpPr/>
          <p:nvPr/>
        </p:nvSpPr>
        <p:spPr>
          <a:xfrm>
            <a:off x="9098873" y="6288337"/>
            <a:ext cx="19727" cy="165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4" action="ppaction://hlinksldjump" tooltip="Symbian: 0 @ +44.5%"/>
          </p:cNvPr>
          <p:cNvSpPr/>
          <p:nvPr/>
        </p:nvSpPr>
        <p:spPr>
          <a:xfrm>
            <a:off x="9076396" y="6304926"/>
            <a:ext cx="23311" cy="131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4" action="ppaction://hlinksldjump" tooltip="Android 2: 0 @ -25.1%"/>
          </p:cNvPr>
          <p:cNvSpPr/>
          <p:nvPr/>
        </p:nvSpPr>
        <p:spPr>
          <a:xfrm>
            <a:off x="9099707" y="6304926"/>
            <a:ext cx="18893" cy="13173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5" name="Rectangle 1974">
            <a:hlinkClick r:id="rId4" action="ppaction://hlinksldjump" tooltip="Books: 1 @ +38.6%"/>
          </p:cNvPr>
          <p:cNvSpPr/>
          <p:nvPr/>
        </p:nvSpPr>
        <p:spPr>
          <a:xfrm>
            <a:off x="9019024" y="6225436"/>
            <a:ext cx="112276" cy="1053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4" action="ppaction://hlinksldjump" tooltip="News: 0 @ -1.7%"/>
          </p:cNvPr>
          <p:cNvSpPr/>
          <p:nvPr/>
        </p:nvSpPr>
        <p:spPr>
          <a:xfrm>
            <a:off x="8893215" y="6330799"/>
            <a:ext cx="238085" cy="24505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7" name="Rectangle 1976">
            <a:hlinkClick r:id="rId4" action="ppaction://hlinksldjump" tooltip="Connected: 6 @ +6.5%"/>
          </p:cNvPr>
          <p:cNvSpPr/>
          <p:nvPr/>
        </p:nvSpPr>
        <p:spPr>
          <a:xfrm>
            <a:off x="6828563" y="5655464"/>
            <a:ext cx="2315437" cy="712540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Connected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978" name="Rectangle 1977">
            <a:hlinkClick r:id="rId4" action="ppaction://hlinksldjump" tooltip="iOS 4: 35 @ +33.1%"/>
          </p:cNvPr>
          <p:cNvSpPr/>
          <p:nvPr/>
        </p:nvSpPr>
        <p:spPr>
          <a:xfrm>
            <a:off x="6853963" y="6393404"/>
            <a:ext cx="293302" cy="1256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4" action="ppaction://hlinksldjump" tooltip="Android 4: 29 @ +6.7%"/>
          </p:cNvPr>
          <p:cNvSpPr/>
          <p:nvPr/>
        </p:nvSpPr>
        <p:spPr>
          <a:xfrm>
            <a:off x="6853963" y="6519056"/>
            <a:ext cx="293302" cy="104858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4" action="ppaction://hlinksldjump" tooltip="Android 3: 29 @ +44.9%"/>
          </p:cNvPr>
          <p:cNvSpPr/>
          <p:nvPr/>
        </p:nvSpPr>
        <p:spPr>
          <a:xfrm>
            <a:off x="7147265" y="6393404"/>
            <a:ext cx="279485" cy="1097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4" action="ppaction://hlinksldjump" tooltip="iOS 5: 17 @ -18.8%"/>
          </p:cNvPr>
          <p:cNvSpPr/>
          <p:nvPr/>
        </p:nvSpPr>
        <p:spPr>
          <a:xfrm>
            <a:off x="7147265" y="6503131"/>
            <a:ext cx="279485" cy="63363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2" name="Rectangle 1981">
            <a:hlinkClick r:id="rId4" action="ppaction://hlinksldjump" tooltip="iOS 3: 15 @ -19.2%"/>
          </p:cNvPr>
          <p:cNvSpPr/>
          <p:nvPr/>
        </p:nvSpPr>
        <p:spPr>
          <a:xfrm>
            <a:off x="7147265" y="6566493"/>
            <a:ext cx="279485" cy="57421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4" action="ppaction://hlinksldjump" tooltip="Java ME: 14 @ -15.1%"/>
          </p:cNvPr>
          <p:cNvSpPr/>
          <p:nvPr/>
        </p:nvSpPr>
        <p:spPr>
          <a:xfrm>
            <a:off x="7426750" y="6393404"/>
            <a:ext cx="200963" cy="73464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4" action="ppaction://hlinksldjump" tooltip="Windows: 14 @ +32.5%"/>
          </p:cNvPr>
          <p:cNvSpPr/>
          <p:nvPr/>
        </p:nvSpPr>
        <p:spPr>
          <a:xfrm>
            <a:off x="7426750" y="6466868"/>
            <a:ext cx="200963" cy="713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4" action="ppaction://hlinksldjump" tooltip="Black berry: 6 @ +10.2%"/>
          </p:cNvPr>
          <p:cNvSpPr/>
          <p:nvPr/>
        </p:nvSpPr>
        <p:spPr>
          <a:xfrm>
            <a:off x="7426750" y="6538216"/>
            <a:ext cx="139148" cy="48350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6" name="Rectangle 1985">
            <a:hlinkClick r:id="rId4" action="ppaction://hlinksldjump" tooltip="Android 2: 5 @ -30.1%"/>
          </p:cNvPr>
          <p:cNvSpPr/>
          <p:nvPr/>
        </p:nvSpPr>
        <p:spPr>
          <a:xfrm>
            <a:off x="7426750" y="6586566"/>
            <a:ext cx="139148" cy="373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4" action="ppaction://hlinksldjump" tooltip="Symbian: 4 @ +27.8%"/>
          </p:cNvPr>
          <p:cNvSpPr/>
          <p:nvPr/>
        </p:nvSpPr>
        <p:spPr>
          <a:xfrm>
            <a:off x="7565898" y="6538216"/>
            <a:ext cx="61815" cy="71215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8" name="Rectangle 1987">
            <a:hlinkClick r:id="rId4" action="ppaction://hlinksldjump" tooltip="Android 1: 1 @ -49.0%"/>
          </p:cNvPr>
          <p:cNvSpPr/>
          <p:nvPr/>
        </p:nvSpPr>
        <p:spPr>
          <a:xfrm>
            <a:off x="7565898" y="6609431"/>
            <a:ext cx="47131" cy="1448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4" action="ppaction://hlinksldjump" tooltip="Other: 0 @ -65.2%"/>
          </p:cNvPr>
          <p:cNvSpPr/>
          <p:nvPr/>
        </p:nvSpPr>
        <p:spPr>
          <a:xfrm>
            <a:off x="7613029" y="6609431"/>
            <a:ext cx="14684" cy="1448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0" name="Rectangle 1989">
            <a:hlinkClick r:id="rId4" action="ppaction://hlinksldjump" tooltip="Games: 14 @ +7.1%"/>
          </p:cNvPr>
          <p:cNvSpPr/>
          <p:nvPr/>
        </p:nvSpPr>
        <p:spPr>
          <a:xfrm>
            <a:off x="6841263" y="6380704"/>
            <a:ext cx="799150" cy="255910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91" name="Rectangle 1990">
            <a:hlinkClick r:id="rId4" action="ppaction://hlinksldjump" tooltip="Android 4: 22 @ +29.7%"/>
          </p:cNvPr>
          <p:cNvSpPr/>
          <p:nvPr/>
        </p:nvSpPr>
        <p:spPr>
          <a:xfrm>
            <a:off x="6853963" y="6649314"/>
            <a:ext cx="244152" cy="91861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4" action="ppaction://hlinksldjump" tooltip="iOS 4: 22 @ +29.4%"/>
          </p:cNvPr>
          <p:cNvSpPr/>
          <p:nvPr/>
        </p:nvSpPr>
        <p:spPr>
          <a:xfrm>
            <a:off x="6853963" y="6741175"/>
            <a:ext cx="244152" cy="91425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3" name="Rectangle 1992">
            <a:hlinkClick r:id="rId4" action="ppaction://hlinksldjump" tooltip="iOS 5: 20 @ -7.1%"/>
          </p:cNvPr>
          <p:cNvSpPr/>
          <p:nvPr/>
        </p:nvSpPr>
        <p:spPr>
          <a:xfrm>
            <a:off x="7098115" y="6649314"/>
            <a:ext cx="208775" cy="96079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4" name="Rectangle 1993">
            <a:hlinkClick r:id="rId4" action="ppaction://hlinksldjump" tooltip="Java ME: 18 @ +26.7%"/>
          </p:cNvPr>
          <p:cNvSpPr/>
          <p:nvPr/>
        </p:nvSpPr>
        <p:spPr>
          <a:xfrm>
            <a:off x="7098115" y="6745393"/>
            <a:ext cx="208775" cy="87207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4" action="ppaction://hlinksldjump" tooltip="iOS 3: 15 @ +24.7%"/>
          </p:cNvPr>
          <p:cNvSpPr/>
          <p:nvPr/>
        </p:nvSpPr>
        <p:spPr>
          <a:xfrm>
            <a:off x="7306890" y="6649314"/>
            <a:ext cx="165397" cy="94501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4" action="ppaction://hlinksldjump" tooltip="Android 3: 14 @ -18.3%"/>
          </p:cNvPr>
          <p:cNvSpPr/>
          <p:nvPr/>
        </p:nvSpPr>
        <p:spPr>
          <a:xfrm>
            <a:off x="7472287" y="6649314"/>
            <a:ext cx="155426" cy="94501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4" action="ppaction://hlinksldjump" tooltip="Android 2: 10 @ +57.9%"/>
          </p:cNvPr>
          <p:cNvSpPr/>
          <p:nvPr/>
        </p:nvSpPr>
        <p:spPr>
          <a:xfrm>
            <a:off x="7306890" y="6743815"/>
            <a:ext cx="115490" cy="887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4" action="ppaction://hlinksldjump" tooltip="Windows: 9 @ +12.8%"/>
          </p:cNvPr>
          <p:cNvSpPr/>
          <p:nvPr/>
        </p:nvSpPr>
        <p:spPr>
          <a:xfrm>
            <a:off x="7422381" y="6743815"/>
            <a:ext cx="159197" cy="56123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4" action="ppaction://hlinksldjump" tooltip="Black berry: 5 @ +9.2%"/>
          </p:cNvPr>
          <p:cNvSpPr/>
          <p:nvPr/>
        </p:nvSpPr>
        <p:spPr>
          <a:xfrm>
            <a:off x="7422381" y="6799939"/>
            <a:ext cx="159197" cy="32661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0" name="Rectangle 1999">
            <a:hlinkClick r:id="rId4" action="ppaction://hlinksldjump" tooltip="Symbian: 2 @ -9.4%"/>
          </p:cNvPr>
          <p:cNvSpPr/>
          <p:nvPr/>
        </p:nvSpPr>
        <p:spPr>
          <a:xfrm>
            <a:off x="7581578" y="6743815"/>
            <a:ext cx="46135" cy="55162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4" action="ppaction://hlinksldjump" tooltip="Other: 1 @ +141.7%"/>
          </p:cNvPr>
          <p:cNvSpPr/>
          <p:nvPr/>
        </p:nvSpPr>
        <p:spPr>
          <a:xfrm>
            <a:off x="7581578" y="6798977"/>
            <a:ext cx="46135" cy="181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4" action="ppaction://hlinksldjump" tooltip="Android 1: 1 @ -10.1%"/>
          </p:cNvPr>
          <p:cNvSpPr/>
          <p:nvPr/>
        </p:nvSpPr>
        <p:spPr>
          <a:xfrm>
            <a:off x="7581578" y="6817096"/>
            <a:ext cx="46135" cy="15504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3" name="Rectangle 2002">
            <a:hlinkClick r:id="rId4" action="ppaction://hlinksldjump" tooltip="Education: 12 @ +14.2%"/>
          </p:cNvPr>
          <p:cNvSpPr/>
          <p:nvPr/>
        </p:nvSpPr>
        <p:spPr>
          <a:xfrm>
            <a:off x="6841263" y="6636614"/>
            <a:ext cx="799150" cy="208686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04" name="Rectangle 2003">
            <a:hlinkClick r:id="rId4" action="ppaction://hlinksldjump" tooltip="iOS 4: 18 @ +35.4%"/>
          </p:cNvPr>
          <p:cNvSpPr/>
          <p:nvPr/>
        </p:nvSpPr>
        <p:spPr>
          <a:xfrm>
            <a:off x="7653113" y="6393404"/>
            <a:ext cx="164526" cy="1126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4" action="ppaction://hlinksldjump" tooltip="Android 4: 16 @ -2.1%"/>
          </p:cNvPr>
          <p:cNvSpPr/>
          <p:nvPr/>
        </p:nvSpPr>
        <p:spPr>
          <a:xfrm>
            <a:off x="7653113" y="6506007"/>
            <a:ext cx="164526" cy="102198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6" name="Rectangle 2005">
            <a:hlinkClick r:id="rId4" action="ppaction://hlinksldjump" tooltip="iOS 5: 15 @ +1.4%"/>
          </p:cNvPr>
          <p:cNvSpPr/>
          <p:nvPr/>
        </p:nvSpPr>
        <p:spPr>
          <a:xfrm>
            <a:off x="7817639" y="6393404"/>
            <a:ext cx="197192" cy="80549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4" action="ppaction://hlinksldjump" tooltip="iOS 3: 14 @ +27.4%"/>
          </p:cNvPr>
          <p:cNvSpPr/>
          <p:nvPr/>
        </p:nvSpPr>
        <p:spPr>
          <a:xfrm>
            <a:off x="8014831" y="6393404"/>
            <a:ext cx="179099" cy="80549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4" action="ppaction://hlinksldjump" tooltip="Android 3: 14 @ -9.8%"/>
          </p:cNvPr>
          <p:cNvSpPr/>
          <p:nvPr/>
        </p:nvSpPr>
        <p:spPr>
          <a:xfrm>
            <a:off x="7817639" y="6473953"/>
            <a:ext cx="185545" cy="7543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4" action="ppaction://hlinksldjump" tooltip="Java ME: 11 @ +6.5%"/>
          </p:cNvPr>
          <p:cNvSpPr/>
          <p:nvPr/>
        </p:nvSpPr>
        <p:spPr>
          <a:xfrm>
            <a:off x="7817639" y="6549386"/>
            <a:ext cx="185545" cy="58818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4" action="ppaction://hlinksldjump" tooltip="Windows: 9 @ +39.2%"/>
          </p:cNvPr>
          <p:cNvSpPr/>
          <p:nvPr/>
        </p:nvSpPr>
        <p:spPr>
          <a:xfrm>
            <a:off x="8003184" y="6473953"/>
            <a:ext cx="104881" cy="852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4" action="ppaction://hlinksldjump" tooltip="Android 2: 7 @ +30.1%"/>
          </p:cNvPr>
          <p:cNvSpPr/>
          <p:nvPr/>
        </p:nvSpPr>
        <p:spPr>
          <a:xfrm>
            <a:off x="8108065" y="6473953"/>
            <a:ext cx="85865" cy="852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4" action="ppaction://hlinksldjump" tooltip="Symbian: 4 @ +54.9%"/>
          </p:cNvPr>
          <p:cNvSpPr/>
          <p:nvPr/>
        </p:nvSpPr>
        <p:spPr>
          <a:xfrm>
            <a:off x="8003184" y="6559174"/>
            <a:ext cx="82436" cy="490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4" action="ppaction://hlinksldjump" tooltip="Black berry: 3 @ -26.1%"/>
          </p:cNvPr>
          <p:cNvSpPr/>
          <p:nvPr/>
        </p:nvSpPr>
        <p:spPr>
          <a:xfrm>
            <a:off x="8085620" y="6559174"/>
            <a:ext cx="72776" cy="49030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4" action="ppaction://hlinksldjump" tooltip="Android 1: 2 @ +151.4%"/>
          </p:cNvPr>
          <p:cNvSpPr/>
          <p:nvPr/>
        </p:nvSpPr>
        <p:spPr>
          <a:xfrm>
            <a:off x="8158396" y="6559174"/>
            <a:ext cx="35535" cy="457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5" name="Rectangle 2014">
            <a:hlinkClick r:id="rId4" action="ppaction://hlinksldjump" tooltip="Other: 0 @ -68.5%"/>
          </p:cNvPr>
          <p:cNvSpPr/>
          <p:nvPr/>
        </p:nvSpPr>
        <p:spPr>
          <a:xfrm>
            <a:off x="8158396" y="6604939"/>
            <a:ext cx="35535" cy="326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4" action="ppaction://hlinksldjump" tooltip="Tools: 9 @ +11.6%"/>
          </p:cNvPr>
          <p:cNvSpPr/>
          <p:nvPr/>
        </p:nvSpPr>
        <p:spPr>
          <a:xfrm>
            <a:off x="7640413" y="6380704"/>
            <a:ext cx="566217" cy="240200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17" name="Rectangle 2016">
            <a:hlinkClick r:id="rId4" action="ppaction://hlinksldjump" tooltip="Android 3: 20 @ +95.1%"/>
          </p:cNvPr>
          <p:cNvSpPr/>
          <p:nvPr/>
        </p:nvSpPr>
        <p:spPr>
          <a:xfrm>
            <a:off x="7653113" y="6633604"/>
            <a:ext cx="184419" cy="1107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4" action="ppaction://hlinksldjump" tooltip="iOS 4: 16 @ +34.2%"/>
          </p:cNvPr>
          <p:cNvSpPr/>
          <p:nvPr/>
        </p:nvSpPr>
        <p:spPr>
          <a:xfrm>
            <a:off x="7653113" y="6744381"/>
            <a:ext cx="184419" cy="882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9" name="Rectangle 2018">
            <a:hlinkClick r:id="rId4" action="ppaction://hlinksldjump" tooltip="Android 4: 15 @ +2.9%"/>
          </p:cNvPr>
          <p:cNvSpPr/>
          <p:nvPr/>
        </p:nvSpPr>
        <p:spPr>
          <a:xfrm>
            <a:off x="7837532" y="6633604"/>
            <a:ext cx="186474" cy="80987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4" action="ppaction://hlinksldjump" tooltip="iOS 5: 13 @ +0.9%"/>
          </p:cNvPr>
          <p:cNvSpPr/>
          <p:nvPr/>
        </p:nvSpPr>
        <p:spPr>
          <a:xfrm>
            <a:off x="8024006" y="6633604"/>
            <a:ext cx="169925" cy="80987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4" action="ppaction://hlinksldjump" tooltip="Java ME: 11 @ +46.0%"/>
          </p:cNvPr>
          <p:cNvSpPr/>
          <p:nvPr/>
        </p:nvSpPr>
        <p:spPr>
          <a:xfrm>
            <a:off x="7837532" y="6714592"/>
            <a:ext cx="181916" cy="603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4" action="ppaction://hlinksldjump" tooltip="iOS 3: 10 @ +34.0%"/>
          </p:cNvPr>
          <p:cNvSpPr/>
          <p:nvPr/>
        </p:nvSpPr>
        <p:spPr>
          <a:xfrm>
            <a:off x="7837532" y="6774978"/>
            <a:ext cx="181916" cy="576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3" name="Rectangle 2022">
            <a:hlinkClick r:id="rId4" action="ppaction://hlinksldjump" tooltip="Android 2: 6 @ +71.9%"/>
          </p:cNvPr>
          <p:cNvSpPr/>
          <p:nvPr/>
        </p:nvSpPr>
        <p:spPr>
          <a:xfrm>
            <a:off x="8019448" y="6714592"/>
            <a:ext cx="100565" cy="648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4" name="Rectangle 2023">
            <a:hlinkClick r:id="rId4" action="ppaction://hlinksldjump" tooltip="Windows: 5 @ -7.1%"/>
          </p:cNvPr>
          <p:cNvSpPr/>
          <p:nvPr/>
        </p:nvSpPr>
        <p:spPr>
          <a:xfrm>
            <a:off x="8120013" y="6714592"/>
            <a:ext cx="73918" cy="64855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4" action="ppaction://hlinksldjump" tooltip="Symbian: 5 @ +117.2%"/>
          </p:cNvPr>
          <p:cNvSpPr/>
          <p:nvPr/>
        </p:nvSpPr>
        <p:spPr>
          <a:xfrm>
            <a:off x="8019448" y="6779447"/>
            <a:ext cx="90066" cy="531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6" name="Rectangle 2025">
            <a:hlinkClick r:id="rId4" action="ppaction://hlinksldjump" tooltip="Black berry: 3 @ -7.1%"/>
          </p:cNvPr>
          <p:cNvSpPr/>
          <p:nvPr/>
        </p:nvSpPr>
        <p:spPr>
          <a:xfrm>
            <a:off x="8109514" y="6779447"/>
            <a:ext cx="84417" cy="39583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4" action="ppaction://hlinksldjump" tooltip="Other: 1 @ +91.4%"/>
          </p:cNvPr>
          <p:cNvSpPr/>
          <p:nvPr/>
        </p:nvSpPr>
        <p:spPr>
          <a:xfrm>
            <a:off x="8109514" y="6819030"/>
            <a:ext cx="42364" cy="135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8" name="Rectangle 2027">
            <a:hlinkClick r:id="rId4" action="ppaction://hlinksldjump" tooltip="Android 1: 1 @ +9.9%"/>
          </p:cNvPr>
          <p:cNvSpPr/>
          <p:nvPr/>
        </p:nvSpPr>
        <p:spPr>
          <a:xfrm>
            <a:off x="8151878" y="6819030"/>
            <a:ext cx="42053" cy="13570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4" action="ppaction://hlinksldjump" tooltip="Music + Video: 9 @ +31.5%"/>
          </p:cNvPr>
          <p:cNvSpPr/>
          <p:nvPr/>
        </p:nvSpPr>
        <p:spPr>
          <a:xfrm>
            <a:off x="7640413" y="6620904"/>
            <a:ext cx="566217" cy="2243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30" name="Rectangle 2029">
            <a:hlinkClick r:id="rId4" action="ppaction://hlinksldjump" tooltip="Android 3: 11 @ +34.3%"/>
          </p:cNvPr>
          <p:cNvSpPr/>
          <p:nvPr/>
        </p:nvSpPr>
        <p:spPr>
          <a:xfrm>
            <a:off x="8219331" y="6393404"/>
            <a:ext cx="134618" cy="769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1" name="Rectangle 2030">
            <a:hlinkClick r:id="rId4" action="ppaction://hlinksldjump" tooltip="iOS 5: 10 @ +41.1%"/>
          </p:cNvPr>
          <p:cNvSpPr/>
          <p:nvPr/>
        </p:nvSpPr>
        <p:spPr>
          <a:xfrm>
            <a:off x="8219331" y="6470328"/>
            <a:ext cx="134618" cy="708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4" action="ppaction://hlinksldjump" tooltip="iOS 4: 9 @ +4.9%"/>
          </p:cNvPr>
          <p:cNvSpPr/>
          <p:nvPr/>
        </p:nvSpPr>
        <p:spPr>
          <a:xfrm>
            <a:off x="8353949" y="6393404"/>
            <a:ext cx="115819" cy="77784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3" name="Rectangle 2032">
            <a:hlinkClick r:id="rId4" action="ppaction://hlinksldjump" tooltip="iOS 3: 8 @ +36.0%"/>
          </p:cNvPr>
          <p:cNvSpPr/>
          <p:nvPr/>
        </p:nvSpPr>
        <p:spPr>
          <a:xfrm>
            <a:off x="8353949" y="6471188"/>
            <a:ext cx="115819" cy="699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4" action="ppaction://hlinksldjump" tooltip="Android 4: 8 @ -18.8%"/>
          </p:cNvPr>
          <p:cNvSpPr/>
          <p:nvPr/>
        </p:nvSpPr>
        <p:spPr>
          <a:xfrm>
            <a:off x="8469768" y="6393404"/>
            <a:ext cx="97266" cy="83084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Rectangle 2034">
            <a:hlinkClick r:id="rId4" action="ppaction://hlinksldjump" tooltip="Java ME: 8 @ +29.3%"/>
          </p:cNvPr>
          <p:cNvSpPr/>
          <p:nvPr/>
        </p:nvSpPr>
        <p:spPr>
          <a:xfrm>
            <a:off x="8567034" y="6393404"/>
            <a:ext cx="91270" cy="83084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Rectangle 2035">
            <a:hlinkClick r:id="rId4" action="ppaction://hlinksldjump" tooltip="Android 2: 4 @ +34.1%"/>
          </p:cNvPr>
          <p:cNvSpPr/>
          <p:nvPr/>
        </p:nvSpPr>
        <p:spPr>
          <a:xfrm>
            <a:off x="8469768" y="6476488"/>
            <a:ext cx="65316" cy="646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4" action="ppaction://hlinksldjump" tooltip="Windows: 4 @ +20.7%"/>
          </p:cNvPr>
          <p:cNvSpPr/>
          <p:nvPr/>
        </p:nvSpPr>
        <p:spPr>
          <a:xfrm>
            <a:off x="8535084" y="6476488"/>
            <a:ext cx="89705" cy="46834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4" action="ppaction://hlinksldjump" tooltip="Black berry: 2 @ -25.1%"/>
          </p:cNvPr>
          <p:cNvSpPr/>
          <p:nvPr/>
        </p:nvSpPr>
        <p:spPr>
          <a:xfrm>
            <a:off x="8624789" y="6476488"/>
            <a:ext cx="33516" cy="46834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9" name="Rectangle 2038">
            <a:hlinkClick r:id="rId4" action="ppaction://hlinksldjump" tooltip="Symbian: 1 @ +45.5%"/>
          </p:cNvPr>
          <p:cNvSpPr/>
          <p:nvPr/>
        </p:nvSpPr>
        <p:spPr>
          <a:xfrm>
            <a:off x="8535084" y="6523322"/>
            <a:ext cx="81211" cy="178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4" action="ppaction://hlinksldjump" tooltip="Other: 0 @ +263.6%"/>
          </p:cNvPr>
          <p:cNvSpPr/>
          <p:nvPr/>
        </p:nvSpPr>
        <p:spPr>
          <a:xfrm>
            <a:off x="8616295" y="6523322"/>
            <a:ext cx="22769" cy="178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Rectangle 2040">
            <a:hlinkClick r:id="rId4" action="ppaction://hlinksldjump" tooltip="Android 1: 0 @ +17.5%"/>
          </p:cNvPr>
          <p:cNvSpPr/>
          <p:nvPr/>
        </p:nvSpPr>
        <p:spPr>
          <a:xfrm>
            <a:off x="8639064" y="6523322"/>
            <a:ext cx="19240" cy="17849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4" action="ppaction://hlinksldjump" tooltip="Business: 6 @ +18.0%"/>
          </p:cNvPr>
          <p:cNvSpPr/>
          <p:nvPr/>
        </p:nvSpPr>
        <p:spPr>
          <a:xfrm>
            <a:off x="8206631" y="6380704"/>
            <a:ext cx="464374" cy="173167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43" name="Rectangle 2042">
            <a:hlinkClick r:id="rId4" action="ppaction://hlinksldjump" tooltip="Android 3: 13 @ +33.5%"/>
          </p:cNvPr>
          <p:cNvSpPr/>
          <p:nvPr/>
        </p:nvSpPr>
        <p:spPr>
          <a:xfrm>
            <a:off x="8683705" y="6393404"/>
            <a:ext cx="151889" cy="849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4" name="Rectangle 2043">
            <a:hlinkClick r:id="rId4" action="ppaction://hlinksldjump" tooltip="iOS 4: 10 @ +8.5%"/>
          </p:cNvPr>
          <p:cNvSpPr/>
          <p:nvPr/>
        </p:nvSpPr>
        <p:spPr>
          <a:xfrm>
            <a:off x="8683705" y="6478384"/>
            <a:ext cx="151889" cy="62787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4" action="ppaction://hlinksldjump" tooltip="Android 4: 10 @ -5.1%"/>
          </p:cNvPr>
          <p:cNvSpPr/>
          <p:nvPr/>
        </p:nvSpPr>
        <p:spPr>
          <a:xfrm>
            <a:off x="8835593" y="6393404"/>
            <a:ext cx="149039" cy="63552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6" name="Rectangle 2045">
            <a:hlinkClick r:id="rId4" action="ppaction://hlinksldjump" tooltip="iOS 5: 9 @ -1.4%"/>
          </p:cNvPr>
          <p:cNvSpPr/>
          <p:nvPr/>
        </p:nvSpPr>
        <p:spPr>
          <a:xfrm>
            <a:off x="8984632" y="6393404"/>
            <a:ext cx="133968" cy="63552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4" action="ppaction://hlinksldjump" tooltip="iOS 3: 7 @ +1.1%"/>
          </p:cNvPr>
          <p:cNvSpPr/>
          <p:nvPr/>
        </p:nvSpPr>
        <p:spPr>
          <a:xfrm>
            <a:off x="8835593" y="6456956"/>
            <a:ext cx="148642" cy="42467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4" action="ppaction://hlinksldjump" tooltip="Java ME: 6 @ +7.3%"/>
          </p:cNvPr>
          <p:cNvSpPr/>
          <p:nvPr/>
        </p:nvSpPr>
        <p:spPr>
          <a:xfrm>
            <a:off x="8835593" y="6499423"/>
            <a:ext cx="148642" cy="41748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9" name="Rectangle 2048">
            <a:hlinkClick r:id="rId4" action="ppaction://hlinksldjump" tooltip="Windows: 3 @ -28.3%"/>
          </p:cNvPr>
          <p:cNvSpPr/>
          <p:nvPr/>
        </p:nvSpPr>
        <p:spPr>
          <a:xfrm>
            <a:off x="8984235" y="6456956"/>
            <a:ext cx="67214" cy="50001"/>
          </a:xfrm>
          <a:prstGeom prst="rect">
            <a:avLst/>
          </a:prstGeom>
          <a:solidFill>
            <a:srgbClr val="FF0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4" action="ppaction://hlinksldjump" tooltip="Android 2: 3 @ -19.2%"/>
          </p:cNvPr>
          <p:cNvSpPr/>
          <p:nvPr/>
        </p:nvSpPr>
        <p:spPr>
          <a:xfrm>
            <a:off x="9051449" y="6456956"/>
            <a:ext cx="67151" cy="50001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4" action="ppaction://hlinksldjump" tooltip="Black berry: 3 @ +34.8%"/>
          </p:cNvPr>
          <p:cNvSpPr/>
          <p:nvPr/>
        </p:nvSpPr>
        <p:spPr>
          <a:xfrm>
            <a:off x="8984235" y="6506957"/>
            <a:ext cx="90166" cy="342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2" name="Rectangle 2051">
            <a:hlinkClick r:id="rId4" action="ppaction://hlinksldjump" tooltip="Symbian: 1 @ -12.5%"/>
          </p:cNvPr>
          <p:cNvSpPr/>
          <p:nvPr/>
        </p:nvSpPr>
        <p:spPr>
          <a:xfrm>
            <a:off x="9074402" y="6506957"/>
            <a:ext cx="44198" cy="28576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4" action="ppaction://hlinksldjump" tooltip="Android 1: 0 @ -27.9%"/>
          </p:cNvPr>
          <p:cNvSpPr/>
          <p:nvPr/>
        </p:nvSpPr>
        <p:spPr>
          <a:xfrm>
            <a:off x="9074402" y="6535533"/>
            <a:ext cx="44198" cy="5638"/>
          </a:xfrm>
          <a:prstGeom prst="rect">
            <a:avLst/>
          </a:prstGeom>
          <a:solidFill>
            <a:srgbClr val="FF1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4" name="Rectangle 2053">
            <a:hlinkClick r:id="rId4" action="ppaction://hlinksldjump" tooltip="Photo: 6 @ +3.0%"/>
          </p:cNvPr>
          <p:cNvSpPr/>
          <p:nvPr/>
        </p:nvSpPr>
        <p:spPr>
          <a:xfrm>
            <a:off x="8671005" y="6380704"/>
            <a:ext cx="460295" cy="173167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55" name="Rectangle 2054">
            <a:hlinkClick r:id="rId4" action="ppaction://hlinksldjump" tooltip="Android 4: 9 @ +20.1%"/>
          </p:cNvPr>
          <p:cNvSpPr/>
          <p:nvPr/>
        </p:nvSpPr>
        <p:spPr>
          <a:xfrm>
            <a:off x="8219331" y="6566571"/>
            <a:ext cx="125719" cy="69787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4" action="ppaction://hlinksldjump" tooltip="iOS 5: 8 @ +41.6%"/>
          </p:cNvPr>
          <p:cNvSpPr/>
          <p:nvPr/>
        </p:nvSpPr>
        <p:spPr>
          <a:xfrm>
            <a:off x="8219331" y="6636358"/>
            <a:ext cx="125719" cy="612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4" action="ppaction://hlinksldjump" tooltip="iOS 4: 8 @ +16.3%"/>
          </p:cNvPr>
          <p:cNvSpPr/>
          <p:nvPr/>
        </p:nvSpPr>
        <p:spPr>
          <a:xfrm>
            <a:off x="8345050" y="6566571"/>
            <a:ext cx="119011" cy="59370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4" action="ppaction://hlinksldjump" tooltip="Android 3: 6 @ +0.3%"/>
          </p:cNvPr>
          <p:cNvSpPr/>
          <p:nvPr/>
        </p:nvSpPr>
        <p:spPr>
          <a:xfrm>
            <a:off x="8464061" y="6566571"/>
            <a:ext cx="89074" cy="59370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4" action="ppaction://hlinksldjump" tooltip="Java ME: 6 @ +34.7%"/>
          </p:cNvPr>
          <p:cNvSpPr/>
          <p:nvPr/>
        </p:nvSpPr>
        <p:spPr>
          <a:xfrm>
            <a:off x="8345050" y="6625941"/>
            <a:ext cx="109101" cy="474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4" action="ppaction://hlinksldjump" tooltip="iOS 3: 3 @ -36.2%"/>
          </p:cNvPr>
          <p:cNvSpPr/>
          <p:nvPr/>
        </p:nvSpPr>
        <p:spPr>
          <a:xfrm>
            <a:off x="8345050" y="6673379"/>
            <a:ext cx="109101" cy="2423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4" action="ppaction://hlinksldjump" tooltip="Windows: 2 @ +6.2%"/>
          </p:cNvPr>
          <p:cNvSpPr/>
          <p:nvPr/>
        </p:nvSpPr>
        <p:spPr>
          <a:xfrm>
            <a:off x="8454151" y="6625941"/>
            <a:ext cx="50470" cy="43174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>
            <a:hlinkClick r:id="rId4" action="ppaction://hlinksldjump" tooltip="Android 2: 2 @ -2.5%"/>
          </p:cNvPr>
          <p:cNvSpPr/>
          <p:nvPr/>
        </p:nvSpPr>
        <p:spPr>
          <a:xfrm>
            <a:off x="8504621" y="6625941"/>
            <a:ext cx="48514" cy="43174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4" action="ppaction://hlinksldjump" tooltip="Black berry: 2 @ +33.0%"/>
          </p:cNvPr>
          <p:cNvSpPr/>
          <p:nvPr/>
        </p:nvSpPr>
        <p:spPr>
          <a:xfrm>
            <a:off x="8454151" y="6669115"/>
            <a:ext cx="68402" cy="284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4" action="ppaction://hlinksldjump" tooltip="Symbian: 0 @ -54.9%"/>
          </p:cNvPr>
          <p:cNvSpPr/>
          <p:nvPr/>
        </p:nvSpPr>
        <p:spPr>
          <a:xfrm>
            <a:off x="8522553" y="6669115"/>
            <a:ext cx="30582" cy="136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>
            <a:hlinkClick r:id="rId4" action="ppaction://hlinksldjump" tooltip="Android 1: 0 @ +24.9%"/>
          </p:cNvPr>
          <p:cNvSpPr/>
          <p:nvPr/>
        </p:nvSpPr>
        <p:spPr>
          <a:xfrm>
            <a:off x="8522553" y="6682766"/>
            <a:ext cx="21319" cy="14848"/>
          </a:xfrm>
          <a:prstGeom prst="rect">
            <a:avLst/>
          </a:prstGeom>
          <a:solidFill>
            <a:srgbClr val="2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4" action="ppaction://hlinksldjump" tooltip="Other: 0 @ -26.5%"/>
          </p:cNvPr>
          <p:cNvSpPr/>
          <p:nvPr/>
        </p:nvSpPr>
        <p:spPr>
          <a:xfrm>
            <a:off x="8543872" y="6682766"/>
            <a:ext cx="9263" cy="14848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7" name="Rectangle 2066">
            <a:hlinkClick r:id="rId4" action="ppaction://hlinksldjump" tooltip="Entertainment: 4 @ +11.8%"/>
          </p:cNvPr>
          <p:cNvSpPr/>
          <p:nvPr/>
        </p:nvSpPr>
        <p:spPr>
          <a:xfrm>
            <a:off x="8206631" y="6553871"/>
            <a:ext cx="359204" cy="156443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68" name="Rectangle 2067">
            <a:hlinkClick r:id="rId4" action="ppaction://hlinksldjump" tooltip="iOS 4: 7 @ +31.5%"/>
          </p:cNvPr>
          <p:cNvSpPr/>
          <p:nvPr/>
        </p:nvSpPr>
        <p:spPr>
          <a:xfrm>
            <a:off x="8219331" y="6723014"/>
            <a:ext cx="117220" cy="551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4" action="ppaction://hlinksldjump" tooltip="Android 3: 7 @ +40.6%"/>
          </p:cNvPr>
          <p:cNvSpPr/>
          <p:nvPr/>
        </p:nvSpPr>
        <p:spPr>
          <a:xfrm>
            <a:off x="8219331" y="6778137"/>
            <a:ext cx="117220" cy="544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4" action="ppaction://hlinksldjump" tooltip="Android 4: 6 @ +2.7%"/>
          </p:cNvPr>
          <p:cNvSpPr/>
          <p:nvPr/>
        </p:nvSpPr>
        <p:spPr>
          <a:xfrm>
            <a:off x="8336550" y="6723014"/>
            <a:ext cx="113957" cy="46492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4" action="ppaction://hlinksldjump" tooltip="iOS 5: 5 @ +40.8%"/>
          </p:cNvPr>
          <p:cNvSpPr/>
          <p:nvPr/>
        </p:nvSpPr>
        <p:spPr>
          <a:xfrm>
            <a:off x="8450507" y="6723014"/>
            <a:ext cx="102628" cy="464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4" action="ppaction://hlinksldjump" tooltip="Java ME: 4 @ +41.3%"/>
          </p:cNvPr>
          <p:cNvSpPr/>
          <p:nvPr/>
        </p:nvSpPr>
        <p:spPr>
          <a:xfrm>
            <a:off x="8336550" y="6769506"/>
            <a:ext cx="110536" cy="319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4" action="ppaction://hlinksldjump" tooltip="iOS 3: 4 @ -8.6%"/>
          </p:cNvPr>
          <p:cNvSpPr/>
          <p:nvPr/>
        </p:nvSpPr>
        <p:spPr>
          <a:xfrm>
            <a:off x="8336550" y="6801419"/>
            <a:ext cx="110536" cy="31181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4" action="ppaction://hlinksldjump" tooltip="Windows: 2 @ +5.2%"/>
          </p:cNvPr>
          <p:cNvSpPr/>
          <p:nvPr/>
        </p:nvSpPr>
        <p:spPr>
          <a:xfrm>
            <a:off x="8447087" y="6769506"/>
            <a:ext cx="56237" cy="38013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>
            <a:hlinkClick r:id="rId4" action="ppaction://hlinksldjump" tooltip="Black berry: 2 @ +78.6%"/>
          </p:cNvPr>
          <p:cNvSpPr/>
          <p:nvPr/>
        </p:nvSpPr>
        <p:spPr>
          <a:xfrm>
            <a:off x="8503324" y="6769506"/>
            <a:ext cx="49811" cy="380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4" action="ppaction://hlinksldjump" tooltip="Android 2: 2 @ +13.2%"/>
          </p:cNvPr>
          <p:cNvSpPr/>
          <p:nvPr/>
        </p:nvSpPr>
        <p:spPr>
          <a:xfrm>
            <a:off x="8447087" y="6807519"/>
            <a:ext cx="66231" cy="25081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4" action="ppaction://hlinksldjump" tooltip="Symbian: 1 @ +52.1%"/>
          </p:cNvPr>
          <p:cNvSpPr/>
          <p:nvPr/>
        </p:nvSpPr>
        <p:spPr>
          <a:xfrm>
            <a:off x="8513318" y="6807519"/>
            <a:ext cx="39817" cy="167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4" action="ppaction://hlinksldjump" tooltip="Android 1: 0 @ +241.3%"/>
          </p:cNvPr>
          <p:cNvSpPr/>
          <p:nvPr/>
        </p:nvSpPr>
        <p:spPr>
          <a:xfrm>
            <a:off x="8513318" y="6824273"/>
            <a:ext cx="39817" cy="83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4" action="ppaction://hlinksldjump" tooltip="Travel: 3 @ +24.2%"/>
          </p:cNvPr>
          <p:cNvSpPr/>
          <p:nvPr/>
        </p:nvSpPr>
        <p:spPr>
          <a:xfrm>
            <a:off x="8206631" y="6710314"/>
            <a:ext cx="359204" cy="134986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0" name="Rectangle 2079">
            <a:hlinkClick r:id="rId4" action="ppaction://hlinksldjump" tooltip="Android 3: 6 @ +54.5%"/>
          </p:cNvPr>
          <p:cNvSpPr/>
          <p:nvPr/>
        </p:nvSpPr>
        <p:spPr>
          <a:xfrm>
            <a:off x="8578535" y="6566571"/>
            <a:ext cx="101443" cy="506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4" action="ppaction://hlinksldjump" tooltip="iOS 5: 5 @ +46.1%"/>
          </p:cNvPr>
          <p:cNvSpPr/>
          <p:nvPr/>
        </p:nvSpPr>
        <p:spPr>
          <a:xfrm>
            <a:off x="8578535" y="6617224"/>
            <a:ext cx="101443" cy="422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4" action="ppaction://hlinksldjump" tooltip="iOS 4: 4 @ +3.8%"/>
          </p:cNvPr>
          <p:cNvSpPr/>
          <p:nvPr/>
        </p:nvSpPr>
        <p:spPr>
          <a:xfrm>
            <a:off x="8679977" y="6566571"/>
            <a:ext cx="85185" cy="39322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4" action="ppaction://hlinksldjump" tooltip="iOS 3: 4 @ -11.8%"/>
          </p:cNvPr>
          <p:cNvSpPr/>
          <p:nvPr/>
        </p:nvSpPr>
        <p:spPr>
          <a:xfrm>
            <a:off x="8765162" y="6566571"/>
            <a:ext cx="84606" cy="39322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4" action="ppaction://hlinksldjump" tooltip="Android 4: 3 @ -35.3%"/>
          </p:cNvPr>
          <p:cNvSpPr/>
          <p:nvPr/>
        </p:nvSpPr>
        <p:spPr>
          <a:xfrm>
            <a:off x="8679977" y="6605893"/>
            <a:ext cx="90602" cy="3261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4" action="ppaction://hlinksldjump" tooltip="Java ME: 2 @ -6.1%"/>
          </p:cNvPr>
          <p:cNvSpPr/>
          <p:nvPr/>
        </p:nvSpPr>
        <p:spPr>
          <a:xfrm>
            <a:off x="8679977" y="6638511"/>
            <a:ext cx="90602" cy="20931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4" action="ppaction://hlinksldjump" tooltip="Android 2: 2 @ +39.8%"/>
          </p:cNvPr>
          <p:cNvSpPr/>
          <p:nvPr/>
        </p:nvSpPr>
        <p:spPr>
          <a:xfrm>
            <a:off x="8770580" y="6605893"/>
            <a:ext cx="47369" cy="333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4" action="ppaction://hlinksldjump" tooltip="Windows: 1 @ -24.3%"/>
          </p:cNvPr>
          <p:cNvSpPr/>
          <p:nvPr/>
        </p:nvSpPr>
        <p:spPr>
          <a:xfrm>
            <a:off x="8817949" y="6605893"/>
            <a:ext cx="31819" cy="33362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8" name="Rectangle 2087">
            <a:hlinkClick r:id="rId4" action="ppaction://hlinksldjump" tooltip="Black berry: 1 @ +59.8%"/>
          </p:cNvPr>
          <p:cNvSpPr/>
          <p:nvPr/>
        </p:nvSpPr>
        <p:spPr>
          <a:xfrm>
            <a:off x="8770580" y="6639255"/>
            <a:ext cx="49754" cy="201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4" action="ppaction://hlinksldjump" tooltip="Symbian: 0 @ -47.7%"/>
          </p:cNvPr>
          <p:cNvSpPr/>
          <p:nvPr/>
        </p:nvSpPr>
        <p:spPr>
          <a:xfrm>
            <a:off x="8820333" y="6639255"/>
            <a:ext cx="29435" cy="929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4" action="ppaction://hlinksldjump" tooltip="Android 1: 0 @ +3.9%"/>
          </p:cNvPr>
          <p:cNvSpPr/>
          <p:nvPr/>
        </p:nvSpPr>
        <p:spPr>
          <a:xfrm>
            <a:off x="8820333" y="6648550"/>
            <a:ext cx="21213" cy="10892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4" action="ppaction://hlinksldjump" tooltip="Other: 0 @ -40.2%"/>
          </p:cNvPr>
          <p:cNvSpPr/>
          <p:nvPr/>
        </p:nvSpPr>
        <p:spPr>
          <a:xfrm>
            <a:off x="8841546" y="6648550"/>
            <a:ext cx="8222" cy="1089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4" action="ppaction://hlinksldjump" tooltip="Family: 2 @ +5.4%"/>
          </p:cNvPr>
          <p:cNvSpPr/>
          <p:nvPr/>
        </p:nvSpPr>
        <p:spPr>
          <a:xfrm>
            <a:off x="8565835" y="6553871"/>
            <a:ext cx="296633" cy="118271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3" name="Rectangle 2092">
            <a:hlinkClick r:id="rId4" action="ppaction://hlinksldjump" tooltip="Android 4: 5 @ +46.1%"/>
          </p:cNvPr>
          <p:cNvSpPr/>
          <p:nvPr/>
        </p:nvSpPr>
        <p:spPr>
          <a:xfrm>
            <a:off x="8875168" y="6566571"/>
            <a:ext cx="85405" cy="478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4" action="ppaction://hlinksldjump" tooltip="iOS 4: 4 @ +60.1%"/>
          </p:cNvPr>
          <p:cNvSpPr/>
          <p:nvPr/>
        </p:nvSpPr>
        <p:spPr>
          <a:xfrm>
            <a:off x="8875168" y="6614461"/>
            <a:ext cx="85405" cy="449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4" action="ppaction://hlinksldjump" tooltip="iOS 5: 4 @ +23.1%"/>
          </p:cNvPr>
          <p:cNvSpPr/>
          <p:nvPr/>
        </p:nvSpPr>
        <p:spPr>
          <a:xfrm>
            <a:off x="8960573" y="6566571"/>
            <a:ext cx="84045" cy="42399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4" action="ppaction://hlinksldjump" tooltip="Android 3: 4 @ +54.5%"/>
          </p:cNvPr>
          <p:cNvSpPr/>
          <p:nvPr/>
        </p:nvSpPr>
        <p:spPr>
          <a:xfrm>
            <a:off x="9044619" y="6566571"/>
            <a:ext cx="73981" cy="423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4" action="ppaction://hlinksldjump" tooltip="Java ME: 2 @ -17.8%"/>
          </p:cNvPr>
          <p:cNvSpPr/>
          <p:nvPr/>
        </p:nvSpPr>
        <p:spPr>
          <a:xfrm>
            <a:off x="8960573" y="6608970"/>
            <a:ext cx="71727" cy="25836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4" action="ppaction://hlinksldjump" tooltip="Android 2: 2 @ +67.9%"/>
          </p:cNvPr>
          <p:cNvSpPr/>
          <p:nvPr/>
        </p:nvSpPr>
        <p:spPr>
          <a:xfrm>
            <a:off x="8960573" y="6634805"/>
            <a:ext cx="71727" cy="246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4" action="ppaction://hlinksldjump" tooltip="Windows: 2 @ +12.8%"/>
          </p:cNvPr>
          <p:cNvSpPr/>
          <p:nvPr/>
        </p:nvSpPr>
        <p:spPr>
          <a:xfrm>
            <a:off x="9032300" y="6608970"/>
            <a:ext cx="49284" cy="32240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4" action="ppaction://hlinksldjump" tooltip="iOS 3: 1 @ -34.1%"/>
          </p:cNvPr>
          <p:cNvSpPr/>
          <p:nvPr/>
        </p:nvSpPr>
        <p:spPr>
          <a:xfrm>
            <a:off x="9081584" y="6608970"/>
            <a:ext cx="37016" cy="3224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1" name="Rectangle 2100">
            <a:hlinkClick r:id="rId4" action="ppaction://hlinksldjump" tooltip="Black berry: 1 @ +103.4%"/>
          </p:cNvPr>
          <p:cNvSpPr/>
          <p:nvPr/>
        </p:nvSpPr>
        <p:spPr>
          <a:xfrm>
            <a:off x="9032300" y="6641210"/>
            <a:ext cx="62460" cy="182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4" action="ppaction://hlinksldjump" tooltip="Symbian: 0 @ -22.5%"/>
          </p:cNvPr>
          <p:cNvSpPr/>
          <p:nvPr/>
        </p:nvSpPr>
        <p:spPr>
          <a:xfrm>
            <a:off x="9094760" y="6641210"/>
            <a:ext cx="23840" cy="13593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4" action="ppaction://hlinksldjump" tooltip="Android 1: 0 @ +79.1%"/>
          </p:cNvPr>
          <p:cNvSpPr/>
          <p:nvPr/>
        </p:nvSpPr>
        <p:spPr>
          <a:xfrm>
            <a:off x="9094760" y="6654803"/>
            <a:ext cx="23840" cy="46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4" action="ppaction://hlinksldjump" tooltip="Weather: 2 @ +27.7%"/>
          </p:cNvPr>
          <p:cNvSpPr/>
          <p:nvPr/>
        </p:nvSpPr>
        <p:spPr>
          <a:xfrm>
            <a:off x="8862468" y="6553871"/>
            <a:ext cx="268832" cy="118271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4" action="ppaction://hlinksldjump" tooltip="iOS 4: 4 @ +48.2%"/>
          </p:cNvPr>
          <p:cNvSpPr/>
          <p:nvPr/>
        </p:nvSpPr>
        <p:spPr>
          <a:xfrm>
            <a:off x="8578535" y="6684842"/>
            <a:ext cx="69807" cy="419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6" name="Rectangle 2105">
            <a:hlinkClick r:id="rId4" action="ppaction://hlinksldjump" tooltip="iOS 3: 3 @ +15.4%"/>
          </p:cNvPr>
          <p:cNvSpPr/>
          <p:nvPr/>
        </p:nvSpPr>
        <p:spPr>
          <a:xfrm>
            <a:off x="8578535" y="6726803"/>
            <a:ext cx="69807" cy="36754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4" action="ppaction://hlinksldjump" tooltip="Android 4: 3 @ +45.3%"/>
          </p:cNvPr>
          <p:cNvSpPr/>
          <p:nvPr/>
        </p:nvSpPr>
        <p:spPr>
          <a:xfrm>
            <a:off x="8648341" y="6684842"/>
            <a:ext cx="82610" cy="30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4" action="ppaction://hlinksldjump" tooltip="Java ME: 2 @ +73.6%"/>
          </p:cNvPr>
          <p:cNvSpPr/>
          <p:nvPr/>
        </p:nvSpPr>
        <p:spPr>
          <a:xfrm>
            <a:off x="8730952" y="6684842"/>
            <a:ext cx="66670" cy="305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4" action="ppaction://hlinksldjump" tooltip="iOS 5: 2 @ +47.5%"/>
          </p:cNvPr>
          <p:cNvSpPr/>
          <p:nvPr/>
        </p:nvSpPr>
        <p:spPr>
          <a:xfrm>
            <a:off x="8648341" y="6715392"/>
            <a:ext cx="83342" cy="242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4" action="ppaction://hlinksldjump" tooltip="Android 3: 2 @ +0.6%"/>
          </p:cNvPr>
          <p:cNvSpPr/>
          <p:nvPr/>
        </p:nvSpPr>
        <p:spPr>
          <a:xfrm>
            <a:off x="8648341" y="6739624"/>
            <a:ext cx="83342" cy="23932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4" action="ppaction://hlinksldjump" tooltip="Android 2: 2 @ +103.0%"/>
          </p:cNvPr>
          <p:cNvSpPr/>
          <p:nvPr/>
        </p:nvSpPr>
        <p:spPr>
          <a:xfrm>
            <a:off x="8731683" y="6715392"/>
            <a:ext cx="46891" cy="317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>
            <a:hlinkClick r:id="rId4" action="ppaction://hlinksldjump" tooltip="Windows: 1 @ -46.5%"/>
          </p:cNvPr>
          <p:cNvSpPr/>
          <p:nvPr/>
        </p:nvSpPr>
        <p:spPr>
          <a:xfrm>
            <a:off x="8778574" y="6715392"/>
            <a:ext cx="19047" cy="317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>
            <a:hlinkClick r:id="rId4" action="ppaction://hlinksldjump" tooltip="Symbian: 1 @ -30.8%"/>
          </p:cNvPr>
          <p:cNvSpPr/>
          <p:nvPr/>
        </p:nvSpPr>
        <p:spPr>
          <a:xfrm>
            <a:off x="8731683" y="6747180"/>
            <a:ext cx="30364" cy="1637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>
            <a:hlinkClick r:id="rId4" action="ppaction://hlinksldjump" tooltip="Black berry: 1 @ -39.6%"/>
          </p:cNvPr>
          <p:cNvSpPr/>
          <p:nvPr/>
        </p:nvSpPr>
        <p:spPr>
          <a:xfrm>
            <a:off x="8762047" y="6747180"/>
            <a:ext cx="26317" cy="1637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>
            <a:hlinkClick r:id="rId4" action="ppaction://hlinksldjump" tooltip="Android 1: 0 @ +51.6%"/>
          </p:cNvPr>
          <p:cNvSpPr/>
          <p:nvPr/>
        </p:nvSpPr>
        <p:spPr>
          <a:xfrm>
            <a:off x="8788364" y="6747180"/>
            <a:ext cx="9258" cy="163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6" name="Rectangle 2115">
            <a:hlinkClick r:id="rId4" action="ppaction://hlinksldjump" tooltip="Social: 2 @ +24.1%"/>
          </p:cNvPr>
          <p:cNvSpPr/>
          <p:nvPr/>
        </p:nvSpPr>
        <p:spPr>
          <a:xfrm>
            <a:off x="8565835" y="6672142"/>
            <a:ext cx="244487" cy="104115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>
            <a:hlinkClick r:id="rId4" action="ppaction://hlinksldjump" tooltip="iOS 4: 3 @ +23.3%"/>
          </p:cNvPr>
          <p:cNvSpPr/>
          <p:nvPr/>
        </p:nvSpPr>
        <p:spPr>
          <a:xfrm>
            <a:off x="8578535" y="6788956"/>
            <a:ext cx="78030" cy="22393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>
            <a:hlinkClick r:id="rId4" action="ppaction://hlinksldjump" tooltip="iOS 3: 2 @ +93.4%"/>
          </p:cNvPr>
          <p:cNvSpPr/>
          <p:nvPr/>
        </p:nvSpPr>
        <p:spPr>
          <a:xfrm>
            <a:off x="8578535" y="6811349"/>
            <a:ext cx="78030" cy="212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>
            <a:hlinkClick r:id="rId4" action="ppaction://hlinksldjump" tooltip="Android 3: 2 @ +0.3%"/>
          </p:cNvPr>
          <p:cNvSpPr/>
          <p:nvPr/>
        </p:nvSpPr>
        <p:spPr>
          <a:xfrm>
            <a:off x="8656565" y="6788956"/>
            <a:ext cx="71598" cy="21852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0" name="Rectangle 2119">
            <a:hlinkClick r:id="rId4" action="ppaction://hlinksldjump" tooltip="iOS 5: 2 @ -26.1%"/>
          </p:cNvPr>
          <p:cNvSpPr/>
          <p:nvPr/>
        </p:nvSpPr>
        <p:spPr>
          <a:xfrm>
            <a:off x="8656565" y="6810808"/>
            <a:ext cx="71598" cy="21792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1" name="Rectangle 2120">
            <a:hlinkClick r:id="rId4" action="ppaction://hlinksldjump" tooltip="Android 4: 1 @ -30.7%"/>
          </p:cNvPr>
          <p:cNvSpPr/>
          <p:nvPr/>
        </p:nvSpPr>
        <p:spPr>
          <a:xfrm>
            <a:off x="8728163" y="6788956"/>
            <a:ext cx="35143" cy="2471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>
            <a:hlinkClick r:id="rId4" action="ppaction://hlinksldjump" tooltip="Java ME: 1 @ -32.6%"/>
          </p:cNvPr>
          <p:cNvSpPr/>
          <p:nvPr/>
        </p:nvSpPr>
        <p:spPr>
          <a:xfrm>
            <a:off x="8763306" y="6788956"/>
            <a:ext cx="34316" cy="2471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>
            <a:hlinkClick r:id="rId4" action="ppaction://hlinksldjump" tooltip="Windows: 1 @ -12.5%"/>
          </p:cNvPr>
          <p:cNvSpPr/>
          <p:nvPr/>
        </p:nvSpPr>
        <p:spPr>
          <a:xfrm>
            <a:off x="8728163" y="6813668"/>
            <a:ext cx="29623" cy="18932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>
            <a:hlinkClick r:id="rId4" action="ppaction://hlinksldjump" tooltip="Android 2: 1 @ -16.7%"/>
          </p:cNvPr>
          <p:cNvSpPr/>
          <p:nvPr/>
        </p:nvSpPr>
        <p:spPr>
          <a:xfrm>
            <a:off x="8757786" y="6813668"/>
            <a:ext cx="28871" cy="11950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5" name="Rectangle 2124">
            <a:hlinkClick r:id="rId4" action="ppaction://hlinksldjump" tooltip="Android 1: 0 @ +217.2%"/>
          </p:cNvPr>
          <p:cNvSpPr/>
          <p:nvPr/>
        </p:nvSpPr>
        <p:spPr>
          <a:xfrm>
            <a:off x="8757786" y="6825618"/>
            <a:ext cx="28871" cy="69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>
            <a:hlinkClick r:id="rId4" action="ppaction://hlinksldjump" tooltip="Black berry: 0 @ -66.2%"/>
          </p:cNvPr>
          <p:cNvSpPr/>
          <p:nvPr/>
        </p:nvSpPr>
        <p:spPr>
          <a:xfrm>
            <a:off x="8786657" y="6813668"/>
            <a:ext cx="10964" cy="1507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>
            <a:hlinkClick r:id="rId4" action="ppaction://hlinksldjump" tooltip="Symbian: 0 @ -89.1%"/>
          </p:cNvPr>
          <p:cNvSpPr/>
          <p:nvPr/>
        </p:nvSpPr>
        <p:spPr>
          <a:xfrm>
            <a:off x="8786657" y="6828746"/>
            <a:ext cx="10964" cy="385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>
            <a:hlinkClick r:id="rId4" action="ppaction://hlinksldjump" tooltip="Lifestyle: 1 @ -9.1%"/>
          </p:cNvPr>
          <p:cNvSpPr/>
          <p:nvPr/>
        </p:nvSpPr>
        <p:spPr>
          <a:xfrm>
            <a:off x="8565835" y="6776256"/>
            <a:ext cx="244487" cy="69044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>
            <a:hlinkClick r:id="rId4" action="ppaction://hlinksldjump" tooltip="iOS 4: 2 @ +4.3%"/>
          </p:cNvPr>
          <p:cNvSpPr/>
          <p:nvPr/>
        </p:nvSpPr>
        <p:spPr>
          <a:xfrm>
            <a:off x="8823022" y="6684842"/>
            <a:ext cx="45809" cy="3160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>
            <a:hlinkClick r:id="rId4" action="ppaction://hlinksldjump" tooltip="Android 3: 2 @ +1.0%"/>
          </p:cNvPr>
          <p:cNvSpPr/>
          <p:nvPr/>
        </p:nvSpPr>
        <p:spPr>
          <a:xfrm>
            <a:off x="8823022" y="6716442"/>
            <a:ext cx="45809" cy="28263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>
            <a:hlinkClick r:id="rId4" action="ppaction://hlinksldjump" tooltip="Windows: 2 @ +114.8%"/>
          </p:cNvPr>
          <p:cNvSpPr/>
          <p:nvPr/>
        </p:nvSpPr>
        <p:spPr>
          <a:xfrm>
            <a:off x="8868831" y="6684842"/>
            <a:ext cx="57508" cy="220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>
            <a:hlinkClick r:id="rId4" action="ppaction://hlinksldjump" tooltip="iOS 5: 1 @ +29.0%"/>
          </p:cNvPr>
          <p:cNvSpPr/>
          <p:nvPr/>
        </p:nvSpPr>
        <p:spPr>
          <a:xfrm>
            <a:off x="8926339" y="6684842"/>
            <a:ext cx="46836" cy="22080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>
            <a:hlinkClick r:id="rId4" action="ppaction://hlinksldjump" tooltip="Android 4: 1 @ -14.8%"/>
          </p:cNvPr>
          <p:cNvSpPr/>
          <p:nvPr/>
        </p:nvSpPr>
        <p:spPr>
          <a:xfrm>
            <a:off x="8868831" y="6706922"/>
            <a:ext cx="48329" cy="19446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Rectangle 2133">
            <a:hlinkClick r:id="rId4" action="ppaction://hlinksldjump" tooltip="iOS 3: 1 @ +10.4%"/>
          </p:cNvPr>
          <p:cNvSpPr/>
          <p:nvPr/>
        </p:nvSpPr>
        <p:spPr>
          <a:xfrm>
            <a:off x="8868831" y="6726368"/>
            <a:ext cx="48329" cy="18336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5" name="Rectangle 2134">
            <a:hlinkClick r:id="rId4" action="ppaction://hlinksldjump" tooltip="Java ME: 1 @ +32.7%"/>
          </p:cNvPr>
          <p:cNvSpPr/>
          <p:nvPr/>
        </p:nvSpPr>
        <p:spPr>
          <a:xfrm>
            <a:off x="8917160" y="6706922"/>
            <a:ext cx="32268" cy="271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6" name="Rectangle 2135">
            <a:hlinkClick r:id="rId4" action="ppaction://hlinksldjump" tooltip="Android 2: 1 @ +133.9%"/>
          </p:cNvPr>
          <p:cNvSpPr/>
          <p:nvPr/>
        </p:nvSpPr>
        <p:spPr>
          <a:xfrm>
            <a:off x="8949428" y="6706922"/>
            <a:ext cx="23747" cy="271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7" name="Rectangle 2136">
            <a:hlinkClick r:id="rId4" action="ppaction://hlinksldjump" tooltip="Black berry: 1 @ +27.6%"/>
          </p:cNvPr>
          <p:cNvSpPr/>
          <p:nvPr/>
        </p:nvSpPr>
        <p:spPr>
          <a:xfrm>
            <a:off x="8917160" y="6734077"/>
            <a:ext cx="43443" cy="10627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8" name="Rectangle 2137">
            <a:hlinkClick r:id="rId4" action="ppaction://hlinksldjump" tooltip="Symbian: 0 @ -36.2%"/>
          </p:cNvPr>
          <p:cNvSpPr/>
          <p:nvPr/>
        </p:nvSpPr>
        <p:spPr>
          <a:xfrm>
            <a:off x="8960603" y="6734077"/>
            <a:ext cx="12572" cy="1062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9" name="Rectangle 2138">
            <a:hlinkClick r:id="rId4" action="ppaction://hlinksldjump" tooltip="Sports: 1 @ +18.8%"/>
          </p:cNvPr>
          <p:cNvSpPr/>
          <p:nvPr/>
        </p:nvSpPr>
        <p:spPr>
          <a:xfrm>
            <a:off x="8810322" y="6672142"/>
            <a:ext cx="175553" cy="85262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Rectangle 2139">
            <a:hlinkClick r:id="rId4" action="ppaction://hlinksldjump" tooltip="Android 3: 2 @ +62.9%"/>
          </p:cNvPr>
          <p:cNvSpPr/>
          <p:nvPr/>
        </p:nvSpPr>
        <p:spPr>
          <a:xfrm>
            <a:off x="8998575" y="6684842"/>
            <a:ext cx="61143" cy="232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1" name="Rectangle 2140">
            <a:hlinkClick r:id="rId4" action="ppaction://hlinksldjump" tooltip="iOS 5: 2 @ +66.4%"/>
          </p:cNvPr>
          <p:cNvSpPr/>
          <p:nvPr/>
        </p:nvSpPr>
        <p:spPr>
          <a:xfrm>
            <a:off x="8998575" y="6708090"/>
            <a:ext cx="61143" cy="209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2" name="Rectangle 2141">
            <a:hlinkClick r:id="rId4" action="ppaction://hlinksldjump" tooltip="Java ME: 1 @ +88.2%"/>
          </p:cNvPr>
          <p:cNvSpPr/>
          <p:nvPr/>
        </p:nvSpPr>
        <p:spPr>
          <a:xfrm>
            <a:off x="8998575" y="6729054"/>
            <a:ext cx="61143" cy="156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3" name="Rectangle 2142">
            <a:hlinkClick r:id="rId4" action="ppaction://hlinksldjump" tooltip="Android 4: 1 @ -10.2%"/>
          </p:cNvPr>
          <p:cNvSpPr/>
          <p:nvPr/>
        </p:nvSpPr>
        <p:spPr>
          <a:xfrm>
            <a:off x="9059718" y="6684842"/>
            <a:ext cx="30275" cy="28748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4" name="Rectangle 2143">
            <a:hlinkClick r:id="rId4" action="ppaction://hlinksldjump" tooltip="iOS 4: 1 @ -32.8%"/>
          </p:cNvPr>
          <p:cNvSpPr/>
          <p:nvPr/>
        </p:nvSpPr>
        <p:spPr>
          <a:xfrm>
            <a:off x="9089993" y="6684842"/>
            <a:ext cx="28607" cy="287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5" name="Rectangle 2144">
            <a:hlinkClick r:id="rId4" action="ppaction://hlinksldjump" tooltip="iOS 3: 1 @ +61.6%"/>
          </p:cNvPr>
          <p:cNvSpPr/>
          <p:nvPr/>
        </p:nvSpPr>
        <p:spPr>
          <a:xfrm>
            <a:off x="9059718" y="6713590"/>
            <a:ext cx="35528" cy="213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6" name="Rectangle 2145">
            <a:hlinkClick r:id="rId4" action="ppaction://hlinksldjump" tooltip="Black berry: 1 @ +186.0%"/>
          </p:cNvPr>
          <p:cNvSpPr/>
          <p:nvPr/>
        </p:nvSpPr>
        <p:spPr>
          <a:xfrm>
            <a:off x="9095246" y="6713590"/>
            <a:ext cx="23354" cy="213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7" name="Rectangle 2146">
            <a:hlinkClick r:id="rId4" action="ppaction://hlinksldjump" tooltip="Android 2: 0 @ -29.2%"/>
          </p:cNvPr>
          <p:cNvSpPr/>
          <p:nvPr/>
        </p:nvSpPr>
        <p:spPr>
          <a:xfrm>
            <a:off x="9059718" y="6734908"/>
            <a:ext cx="24335" cy="9796"/>
          </a:xfrm>
          <a:prstGeom prst="rect">
            <a:avLst/>
          </a:prstGeom>
          <a:solidFill>
            <a:srgbClr val="FF0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8" name="Rectangle 2147">
            <a:hlinkClick r:id="rId4" action="ppaction://hlinksldjump" tooltip="Windows: 0 @ -48.1%"/>
          </p:cNvPr>
          <p:cNvSpPr/>
          <p:nvPr/>
        </p:nvSpPr>
        <p:spPr>
          <a:xfrm>
            <a:off x="9084053" y="6734908"/>
            <a:ext cx="14909" cy="97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9" name="Rectangle 2148">
            <a:hlinkClick r:id="rId4" action="ppaction://hlinksldjump" tooltip="Other: 0 @ +1092.4%"/>
          </p:cNvPr>
          <p:cNvSpPr/>
          <p:nvPr/>
        </p:nvSpPr>
        <p:spPr>
          <a:xfrm>
            <a:off x="9098961" y="6734908"/>
            <a:ext cx="10739" cy="97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0" name="Rectangle 2149">
            <a:hlinkClick r:id="rId4" action="ppaction://hlinksldjump" tooltip="Symbian: 0 @ -54.8%"/>
          </p:cNvPr>
          <p:cNvSpPr/>
          <p:nvPr/>
        </p:nvSpPr>
        <p:spPr>
          <a:xfrm>
            <a:off x="9109700" y="6734908"/>
            <a:ext cx="8900" cy="97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1" name="Rectangle 2150">
            <a:hlinkClick r:id="rId4" action="ppaction://hlinksldjump" tooltip="Politics: 1 @ +22.8%"/>
          </p:cNvPr>
          <p:cNvSpPr/>
          <p:nvPr/>
        </p:nvSpPr>
        <p:spPr>
          <a:xfrm>
            <a:off x="8985875" y="6672142"/>
            <a:ext cx="145425" cy="85262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2" name="Rectangle 2151">
            <a:hlinkClick r:id="rId4" action="ppaction://hlinksldjump" tooltip="iOS 3: 1 @ +189.9%"/>
          </p:cNvPr>
          <p:cNvSpPr/>
          <p:nvPr/>
        </p:nvSpPr>
        <p:spPr>
          <a:xfrm>
            <a:off x="8823022" y="6770104"/>
            <a:ext cx="43339" cy="217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3" name="Rectangle 2152">
            <a:hlinkClick r:id="rId4" action="ppaction://hlinksldjump" tooltip="Java ME: 1 @ +103.2%"/>
          </p:cNvPr>
          <p:cNvSpPr/>
          <p:nvPr/>
        </p:nvSpPr>
        <p:spPr>
          <a:xfrm>
            <a:off x="8866361" y="6770104"/>
            <a:ext cx="43143" cy="217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4" name="Rectangle 2153">
            <a:hlinkClick r:id="rId4" action="ppaction://hlinksldjump" tooltip="iOS 4: 1 @ -2.6%"/>
          </p:cNvPr>
          <p:cNvSpPr/>
          <p:nvPr/>
        </p:nvSpPr>
        <p:spPr>
          <a:xfrm>
            <a:off x="8823022" y="6791875"/>
            <a:ext cx="36133" cy="20459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5" name="Rectangle 2154">
            <a:hlinkClick r:id="rId4" action="ppaction://hlinksldjump" tooltip="iOS 5: 1 @ -14.9%"/>
          </p:cNvPr>
          <p:cNvSpPr/>
          <p:nvPr/>
        </p:nvSpPr>
        <p:spPr>
          <a:xfrm>
            <a:off x="8823022" y="6812334"/>
            <a:ext cx="36133" cy="20266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6" name="Rectangle 2155">
            <a:hlinkClick r:id="rId4" action="ppaction://hlinksldjump" tooltip="Android 3: 1 @ +85.6%"/>
          </p:cNvPr>
          <p:cNvSpPr/>
          <p:nvPr/>
        </p:nvSpPr>
        <p:spPr>
          <a:xfrm>
            <a:off x="8859155" y="6791875"/>
            <a:ext cx="50350" cy="1373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7" name="Rectangle 2156">
            <a:hlinkClick r:id="rId4" action="ppaction://hlinksldjump" tooltip="Android 4: 1 @ -9.8%"/>
          </p:cNvPr>
          <p:cNvSpPr/>
          <p:nvPr/>
        </p:nvSpPr>
        <p:spPr>
          <a:xfrm>
            <a:off x="8859155" y="6805609"/>
            <a:ext cx="32291" cy="19742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8" name="Rectangle 2157">
            <a:hlinkClick r:id="rId4" action="ppaction://hlinksldjump" tooltip="Black berry: 1 @ +52.5%"/>
          </p:cNvPr>
          <p:cNvSpPr/>
          <p:nvPr/>
        </p:nvSpPr>
        <p:spPr>
          <a:xfrm>
            <a:off x="8891445" y="6805609"/>
            <a:ext cx="18059" cy="197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9" name="Rectangle 2158">
            <a:hlinkClick r:id="rId4" action="ppaction://hlinksldjump" tooltip="Windows: 0 @ -38.6%"/>
          </p:cNvPr>
          <p:cNvSpPr/>
          <p:nvPr/>
        </p:nvSpPr>
        <p:spPr>
          <a:xfrm>
            <a:off x="8859155" y="6825351"/>
            <a:ext cx="29694" cy="72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0" name="Rectangle 2159">
            <a:hlinkClick r:id="rId4" action="ppaction://hlinksldjump" tooltip="Android 2: 0 @ -70.2%"/>
          </p:cNvPr>
          <p:cNvSpPr/>
          <p:nvPr/>
        </p:nvSpPr>
        <p:spPr>
          <a:xfrm>
            <a:off x="8888849" y="6825351"/>
            <a:ext cx="9434" cy="724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1" name="Rectangle 2160">
            <a:hlinkClick r:id="rId4" action="ppaction://hlinksldjump" tooltip="Symbian: 0 @ +2.2%"/>
          </p:cNvPr>
          <p:cNvSpPr/>
          <p:nvPr/>
        </p:nvSpPr>
        <p:spPr>
          <a:xfrm>
            <a:off x="8898283" y="6825351"/>
            <a:ext cx="11222" cy="5651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2" name="Rectangle 2161">
            <a:hlinkClick r:id="rId4" action="ppaction://hlinksldjump" tooltip="Android 1: 0 @ -45.0%"/>
          </p:cNvPr>
          <p:cNvSpPr/>
          <p:nvPr/>
        </p:nvSpPr>
        <p:spPr>
          <a:xfrm>
            <a:off x="8898283" y="6831002"/>
            <a:ext cx="11222" cy="159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3" name="Rectangle 2162">
            <a:hlinkClick r:id="rId4" action="ppaction://hlinksldjump" tooltip="Health: 1 @ +22.4%"/>
          </p:cNvPr>
          <p:cNvSpPr/>
          <p:nvPr/>
        </p:nvSpPr>
        <p:spPr>
          <a:xfrm>
            <a:off x="8810322" y="6757404"/>
            <a:ext cx="111883" cy="87896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4" name="Rectangle 2163">
            <a:hlinkClick r:id="rId4" action="ppaction://hlinksldjump" tooltip="Android 4: 1 @ +50.8%"/>
          </p:cNvPr>
          <p:cNvSpPr/>
          <p:nvPr/>
        </p:nvSpPr>
        <p:spPr>
          <a:xfrm>
            <a:off x="8934904" y="6770104"/>
            <a:ext cx="48476" cy="146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5" name="Rectangle 2164">
            <a:hlinkClick r:id="rId4" action="ppaction://hlinksldjump" tooltip="Android 3: 1 @ +34.0%"/>
          </p:cNvPr>
          <p:cNvSpPr/>
          <p:nvPr/>
        </p:nvSpPr>
        <p:spPr>
          <a:xfrm>
            <a:off x="8934904" y="6784710"/>
            <a:ext cx="48476" cy="110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6" name="Rectangle 2165">
            <a:hlinkClick r:id="rId4" action="ppaction://hlinksldjump" tooltip="iOS 4: 1 @ +11.8%"/>
          </p:cNvPr>
          <p:cNvSpPr/>
          <p:nvPr/>
        </p:nvSpPr>
        <p:spPr>
          <a:xfrm>
            <a:off x="8983380" y="6770104"/>
            <a:ext cx="33837" cy="15789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7" name="Rectangle 2166">
            <a:hlinkClick r:id="rId4" action="ppaction://hlinksldjump" tooltip="iOS 3: 1 @ +193.2%"/>
          </p:cNvPr>
          <p:cNvSpPr/>
          <p:nvPr/>
        </p:nvSpPr>
        <p:spPr>
          <a:xfrm>
            <a:off x="8983380" y="6785894"/>
            <a:ext cx="33837" cy="98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8" name="Rectangle 2167">
            <a:hlinkClick r:id="rId4" action="ppaction://hlinksldjump" tooltip="iOS 5: 1 @ +66.2%"/>
          </p:cNvPr>
          <p:cNvSpPr/>
          <p:nvPr/>
        </p:nvSpPr>
        <p:spPr>
          <a:xfrm>
            <a:off x="9017217" y="6770104"/>
            <a:ext cx="24694" cy="120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9" name="Rectangle 2168">
            <a:hlinkClick r:id="rId4" action="ppaction://hlinksldjump" tooltip="Android 2: 1 @ +248.1%"/>
          </p:cNvPr>
          <p:cNvSpPr/>
          <p:nvPr/>
        </p:nvSpPr>
        <p:spPr>
          <a:xfrm>
            <a:off x="9041911" y="6770104"/>
            <a:ext cx="24215" cy="120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0" name="Rectangle 2169">
            <a:hlinkClick r:id="rId4" action="ppaction://hlinksldjump" tooltip="Java ME: 1 @ -10.2%"/>
          </p:cNvPr>
          <p:cNvSpPr/>
          <p:nvPr/>
        </p:nvSpPr>
        <p:spPr>
          <a:xfrm>
            <a:off x="9017217" y="6782134"/>
            <a:ext cx="21181" cy="13648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1" name="Rectangle 2170">
            <a:hlinkClick r:id="rId4" action="ppaction://hlinksldjump" tooltip="Windows: 0 @ +52.5%"/>
          </p:cNvPr>
          <p:cNvSpPr/>
          <p:nvPr/>
        </p:nvSpPr>
        <p:spPr>
          <a:xfrm>
            <a:off x="9038398" y="6782134"/>
            <a:ext cx="23892" cy="92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2" name="Rectangle 2171">
            <a:hlinkClick r:id="rId4" action="ppaction://hlinksldjump" tooltip="Symbian: 0 @ +28.6%"/>
          </p:cNvPr>
          <p:cNvSpPr/>
          <p:nvPr/>
        </p:nvSpPr>
        <p:spPr>
          <a:xfrm>
            <a:off x="9038398" y="6791342"/>
            <a:ext cx="23892" cy="4440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3" name="Rectangle 2172">
            <a:hlinkClick r:id="rId4" action="ppaction://hlinksldjump" tooltip="Black berry: 0 @ -63.0%"/>
          </p:cNvPr>
          <p:cNvSpPr/>
          <p:nvPr/>
        </p:nvSpPr>
        <p:spPr>
          <a:xfrm>
            <a:off x="9062290" y="6782134"/>
            <a:ext cx="3836" cy="136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4" name="Rectangle 2173">
            <a:hlinkClick r:id="rId4" action="ppaction://hlinksldjump" tooltip="Books: 1 @ +39.3%"/>
          </p:cNvPr>
          <p:cNvSpPr/>
          <p:nvPr/>
        </p:nvSpPr>
        <p:spPr>
          <a:xfrm>
            <a:off x="8922204" y="6757404"/>
            <a:ext cx="156622" cy="510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5" name="Rectangle 2174">
            <a:hlinkClick r:id="rId4" action="ppaction://hlinksldjump" tooltip="iOS 5: 1 @ +33.8%"/>
          </p:cNvPr>
          <p:cNvSpPr/>
          <p:nvPr/>
        </p:nvSpPr>
        <p:spPr>
          <a:xfrm>
            <a:off x="8934904" y="6821182"/>
            <a:ext cx="28100" cy="114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6" name="Rectangle 2175">
            <a:hlinkClick r:id="rId4" action="ppaction://hlinksldjump" tooltip="Android 3: 1 @ -45.0%"/>
          </p:cNvPr>
          <p:cNvSpPr/>
          <p:nvPr/>
        </p:nvSpPr>
        <p:spPr>
          <a:xfrm>
            <a:off x="8963004" y="6821182"/>
            <a:ext cx="20479" cy="1141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7" name="Rectangle 2176">
            <a:hlinkClick r:id="rId4" action="ppaction://hlinksldjump" tooltip="Java ME: 1 @ -11.4%"/>
          </p:cNvPr>
          <p:cNvSpPr/>
          <p:nvPr/>
        </p:nvSpPr>
        <p:spPr>
          <a:xfrm>
            <a:off x="8983484" y="6821182"/>
            <a:ext cx="15051" cy="11418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8" name="Rectangle 2177">
            <a:hlinkClick r:id="rId4" action="ppaction://hlinksldjump" tooltip="iOS 3: 1 @ +38.3%"/>
          </p:cNvPr>
          <p:cNvSpPr/>
          <p:nvPr/>
        </p:nvSpPr>
        <p:spPr>
          <a:xfrm>
            <a:off x="8998535" y="6821182"/>
            <a:ext cx="14641" cy="114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9" name="Rectangle 2178">
            <a:hlinkClick r:id="rId4" action="ppaction://hlinksldjump" tooltip="Android 2: 0 @ +66.6%"/>
          </p:cNvPr>
          <p:cNvSpPr/>
          <p:nvPr/>
        </p:nvSpPr>
        <p:spPr>
          <a:xfrm>
            <a:off x="9013176" y="6821182"/>
            <a:ext cx="13517" cy="114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0" name="Rectangle 2179">
            <a:hlinkClick r:id="rId4" action="ppaction://hlinksldjump" tooltip="Android 4: 0 @ -45.7%"/>
          </p:cNvPr>
          <p:cNvSpPr/>
          <p:nvPr/>
        </p:nvSpPr>
        <p:spPr>
          <a:xfrm>
            <a:off x="9026693" y="6821182"/>
            <a:ext cx="19011" cy="612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1" name="Rectangle 2180">
            <a:hlinkClick r:id="rId4" action="ppaction://hlinksldjump" tooltip="Windows: 0 @ +69.6%"/>
          </p:cNvPr>
          <p:cNvSpPr/>
          <p:nvPr/>
        </p:nvSpPr>
        <p:spPr>
          <a:xfrm>
            <a:off x="9026693" y="6827306"/>
            <a:ext cx="19011" cy="52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2" name="Rectangle 2181">
            <a:hlinkClick r:id="rId4" action="ppaction://hlinksldjump" tooltip="iOS 4: 0 @ -79.4%"/>
          </p:cNvPr>
          <p:cNvSpPr/>
          <p:nvPr/>
        </p:nvSpPr>
        <p:spPr>
          <a:xfrm>
            <a:off x="9045704" y="6821182"/>
            <a:ext cx="10318" cy="762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3" name="Rectangle 2182">
            <a:hlinkClick r:id="rId4" action="ppaction://hlinksldjump" tooltip="Other: 0 @ +inf%"/>
          </p:cNvPr>
          <p:cNvSpPr/>
          <p:nvPr/>
        </p:nvSpPr>
        <p:spPr>
          <a:xfrm>
            <a:off x="9056022" y="6821182"/>
            <a:ext cx="10104" cy="76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4" name="Rectangle 2183">
            <a:hlinkClick r:id="rId4" action="ppaction://hlinksldjump" tooltip="Symbian: 0 @ -12.8%"/>
          </p:cNvPr>
          <p:cNvSpPr/>
          <p:nvPr/>
        </p:nvSpPr>
        <p:spPr>
          <a:xfrm>
            <a:off x="9045704" y="6828805"/>
            <a:ext cx="13897" cy="3795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5" name="Rectangle 2184">
            <a:hlinkClick r:id="rId4" action="ppaction://hlinksldjump" tooltip="Black berry: 0 @ -49.9%"/>
          </p:cNvPr>
          <p:cNvSpPr/>
          <p:nvPr/>
        </p:nvSpPr>
        <p:spPr>
          <a:xfrm>
            <a:off x="9059601" y="6828805"/>
            <a:ext cx="6525" cy="379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6" name="Rectangle 2185">
            <a:hlinkClick r:id="rId4" action="ppaction://hlinksldjump" tooltip="Personal finance: 0 @ -18.6%"/>
          </p:cNvPr>
          <p:cNvSpPr/>
          <p:nvPr/>
        </p:nvSpPr>
        <p:spPr>
          <a:xfrm>
            <a:off x="8922204" y="6808482"/>
            <a:ext cx="156622" cy="36818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7" name="Rectangle 2186">
            <a:hlinkClick r:id="rId4" action="ppaction://hlinksldjump" tooltip="Android 4: 1 @ +117.1%"/>
          </p:cNvPr>
          <p:cNvSpPr/>
          <p:nvPr/>
        </p:nvSpPr>
        <p:spPr>
          <a:xfrm>
            <a:off x="9091526" y="6770104"/>
            <a:ext cx="27074" cy="181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8" name="Rectangle 2187">
            <a:hlinkClick r:id="rId4" action="ppaction://hlinksldjump" tooltip="iOS 4: 1 @ +141.3%"/>
          </p:cNvPr>
          <p:cNvSpPr/>
          <p:nvPr/>
        </p:nvSpPr>
        <p:spPr>
          <a:xfrm>
            <a:off x="9091526" y="6788262"/>
            <a:ext cx="27074" cy="110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9" name="Rectangle 2188">
            <a:hlinkClick r:id="rId4" action="ppaction://hlinksldjump" tooltip="iOS 5: 1 @ +50.6%"/>
          </p:cNvPr>
          <p:cNvSpPr/>
          <p:nvPr/>
        </p:nvSpPr>
        <p:spPr>
          <a:xfrm>
            <a:off x="9091526" y="6799328"/>
            <a:ext cx="27074" cy="109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0" name="Rectangle 2189">
            <a:hlinkClick r:id="rId4" action="ppaction://hlinksldjump" tooltip="iOS 3: 0 @ +84.8%"/>
          </p:cNvPr>
          <p:cNvSpPr/>
          <p:nvPr/>
        </p:nvSpPr>
        <p:spPr>
          <a:xfrm>
            <a:off x="9091526" y="6810239"/>
            <a:ext cx="16843" cy="118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1" name="Rectangle 2190">
            <a:hlinkClick r:id="rId4" action="ppaction://hlinksldjump" tooltip="Java ME: 0 @ +40.9%"/>
          </p:cNvPr>
          <p:cNvSpPr/>
          <p:nvPr/>
        </p:nvSpPr>
        <p:spPr>
          <a:xfrm>
            <a:off x="9108369" y="6810239"/>
            <a:ext cx="10231" cy="118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2" name="Rectangle 2191">
            <a:hlinkClick r:id="rId4" action="ppaction://hlinksldjump" tooltip="Android 3: 0 @ -27.8%"/>
          </p:cNvPr>
          <p:cNvSpPr/>
          <p:nvPr/>
        </p:nvSpPr>
        <p:spPr>
          <a:xfrm>
            <a:off x="9091526" y="6822088"/>
            <a:ext cx="16868" cy="5260"/>
          </a:xfrm>
          <a:prstGeom prst="rect">
            <a:avLst/>
          </a:prstGeom>
          <a:solidFill>
            <a:srgbClr val="FF1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3" name="Rectangle 2192">
            <a:hlinkClick r:id="rId4" action="ppaction://hlinksldjump" tooltip="Windows: 0 @ -25.6%"/>
          </p:cNvPr>
          <p:cNvSpPr/>
          <p:nvPr/>
        </p:nvSpPr>
        <p:spPr>
          <a:xfrm>
            <a:off x="9091526" y="6827348"/>
            <a:ext cx="16868" cy="5252"/>
          </a:xfrm>
          <a:prstGeom prst="rect">
            <a:avLst/>
          </a:prstGeom>
          <a:solidFill>
            <a:srgbClr val="FF2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4" name="Rectangle 2193">
            <a:hlinkClick r:id="rId4" action="ppaction://hlinksldjump" tooltip="Black berry: 0 @ +9.4%"/>
          </p:cNvPr>
          <p:cNvSpPr/>
          <p:nvPr/>
        </p:nvSpPr>
        <p:spPr>
          <a:xfrm>
            <a:off x="9108394" y="6822088"/>
            <a:ext cx="10206" cy="8422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5" name="Rectangle 2194">
            <a:hlinkClick r:id="rId4" action="ppaction://hlinksldjump" tooltip="Android 2: 0 @ +26.3%"/>
          </p:cNvPr>
          <p:cNvSpPr/>
          <p:nvPr/>
        </p:nvSpPr>
        <p:spPr>
          <a:xfrm>
            <a:off x="9108394" y="6830509"/>
            <a:ext cx="10206" cy="2091"/>
          </a:xfrm>
          <a:prstGeom prst="rect">
            <a:avLst/>
          </a:prstGeom>
          <a:solidFill>
            <a:srgbClr val="1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6" name="Rectangle 2195">
            <a:hlinkClick r:id="rId4" action="ppaction://hlinksldjump" tooltip="News: 0 @ +49.7%"/>
          </p:cNvPr>
          <p:cNvSpPr/>
          <p:nvPr/>
        </p:nvSpPr>
        <p:spPr>
          <a:xfrm>
            <a:off x="9078826" y="6757404"/>
            <a:ext cx="52474" cy="878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7" name="Rectangle 2196">
            <a:hlinkClick r:id="rId4" action="ppaction://hlinksldjump" tooltip="Picky: 4 @ +13.9%"/>
          </p:cNvPr>
          <p:cNvSpPr/>
          <p:nvPr/>
        </p:nvSpPr>
        <p:spPr>
          <a:xfrm>
            <a:off x="6828563" y="6368004"/>
            <a:ext cx="2315437" cy="489996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Picky</a:t>
            </a:r>
            <a:endParaRPr lang="en-US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750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2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0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3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6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9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2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5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6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4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2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5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8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1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4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7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0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3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6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5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9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2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5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8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1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4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5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6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8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6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2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5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8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1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4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7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7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0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7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3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6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9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2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5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8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1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8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4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8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7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8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9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0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1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4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7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3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9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6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9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9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9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2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5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8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1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4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9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7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10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0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0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3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10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9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1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4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8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1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1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4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7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0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3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9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2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2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5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2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1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2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4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2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7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9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1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2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4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3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6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3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7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3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0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3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3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3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6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9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2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5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3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8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4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1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4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4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4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7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0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4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3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5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8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5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0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5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1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5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3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5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6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5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7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5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0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5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3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6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5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9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6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2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6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5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6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28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6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0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6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3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6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6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9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6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2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7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4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7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6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7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8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7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0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7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2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7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4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7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5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7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8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7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1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8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4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8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7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8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0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8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3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8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6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8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9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1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8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4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9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7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9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9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9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1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9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2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9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3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9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4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19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5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19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6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19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7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19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0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20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3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20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6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20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9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2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2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4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20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7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20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9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20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2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2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4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2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6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1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8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2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9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1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3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1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1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6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6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1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7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72" grpId="0" animBg="1"/>
      <p:bldP spid="285" grpId="0" animBg="1"/>
      <p:bldP spid="298" grpId="0" animBg="1"/>
      <p:bldP spid="310" grpId="0" animBg="1"/>
      <p:bldP spid="323" grpId="0" animBg="1"/>
      <p:bldP spid="336" grpId="0" animBg="1"/>
      <p:bldP spid="349" grpId="0" animBg="1"/>
      <p:bldP spid="362" grpId="0" animBg="1"/>
      <p:bldP spid="375" grpId="0" animBg="1"/>
      <p:bldP spid="376" grpId="0" animBg="1"/>
      <p:bldP spid="389" grpId="0" animBg="1"/>
      <p:bldP spid="402" grpId="0" animBg="1"/>
      <p:bldP spid="415" grpId="0" animBg="1"/>
      <p:bldP spid="428" grpId="0" animBg="1"/>
      <p:bldP spid="441" grpId="0" animBg="1"/>
      <p:bldP spid="454" grpId="0" animBg="1"/>
      <p:bldP spid="467" grpId="0" animBg="1"/>
      <p:bldP spid="480" grpId="0" animBg="1"/>
      <p:bldP spid="493" grpId="0" animBg="1"/>
      <p:bldP spid="506" grpId="0" animBg="1"/>
      <p:bldP spid="519" grpId="0" animBg="1"/>
      <p:bldP spid="532" grpId="0" animBg="1"/>
      <p:bldP spid="545" grpId="0" animBg="1"/>
      <p:bldP spid="558" grpId="0" animBg="1"/>
      <p:bldP spid="571" grpId="0" animBg="1"/>
      <p:bldP spid="584" grpId="0" animBg="1"/>
      <p:bldP spid="595" grpId="0" animBg="1"/>
      <p:bldP spid="608" grpId="0" animBg="1"/>
      <p:bldP spid="609" grpId="0" animBg="1"/>
      <p:bldP spid="622" grpId="0" animBg="1"/>
      <p:bldP spid="635" grpId="0" animBg="1"/>
      <p:bldP spid="648" grpId="0" animBg="1"/>
      <p:bldP spid="661" grpId="0" animBg="1"/>
      <p:bldP spid="674" grpId="0" animBg="1"/>
      <p:bldP spid="687" grpId="0" animBg="1"/>
      <p:bldP spid="700" grpId="0" animBg="1"/>
      <p:bldP spid="713" grpId="0" animBg="1"/>
      <p:bldP spid="726" grpId="0" animBg="1"/>
      <p:bldP spid="739" grpId="0" animBg="1"/>
      <p:bldP spid="752" grpId="0" animBg="1"/>
      <p:bldP spid="765" grpId="0" animBg="1"/>
      <p:bldP spid="778" grpId="0" animBg="1"/>
      <p:bldP spid="791" grpId="0" animBg="1"/>
      <p:bldP spid="804" grpId="0" animBg="1"/>
      <p:bldP spid="817" grpId="0" animBg="1"/>
      <p:bldP spid="829" grpId="0" animBg="1"/>
      <p:bldP spid="840" grpId="0" animBg="1"/>
      <p:bldP spid="841" grpId="0" animBg="1"/>
      <p:bldP spid="854" grpId="0" animBg="1"/>
      <p:bldP spid="867" grpId="0" animBg="1"/>
      <p:bldP spid="880" grpId="0" animBg="1"/>
      <p:bldP spid="893" grpId="0" animBg="1"/>
      <p:bldP spid="906" grpId="0" animBg="1"/>
      <p:bldP spid="919" grpId="0" animBg="1"/>
      <p:bldP spid="932" grpId="0" animBg="1"/>
      <p:bldP spid="945" grpId="0" animBg="1"/>
      <p:bldP spid="958" grpId="0" animBg="1"/>
      <p:bldP spid="971" grpId="0" animBg="1"/>
      <p:bldP spid="984" grpId="0" animBg="1"/>
      <p:bldP spid="997" grpId="0" animBg="1"/>
      <p:bldP spid="1010" grpId="0" animBg="1"/>
      <p:bldP spid="1023" grpId="0" animBg="1"/>
      <p:bldP spid="1036" grpId="0" animBg="1"/>
      <p:bldP spid="1049" grpId="0" animBg="1"/>
      <p:bldP spid="1061" grpId="0" animBg="1"/>
      <p:bldP spid="1074" grpId="0" animBg="1"/>
      <p:bldP spid="1075" grpId="0" animBg="1"/>
      <p:bldP spid="1088" grpId="0" animBg="1"/>
      <p:bldP spid="1101" grpId="0" animBg="1"/>
      <p:bldP spid="1114" grpId="0" animBg="1"/>
      <p:bldP spid="1127" grpId="0" animBg="1"/>
      <p:bldP spid="1140" grpId="0" animBg="1"/>
      <p:bldP spid="1153" grpId="0" animBg="1"/>
      <p:bldP spid="1166" grpId="0" animBg="1"/>
      <p:bldP spid="1179" grpId="0" animBg="1"/>
      <p:bldP spid="1192" grpId="0" animBg="1"/>
      <p:bldP spid="1205" grpId="0" animBg="1"/>
      <p:bldP spid="1218" grpId="0" animBg="1"/>
      <p:bldP spid="1231" grpId="0" animBg="1"/>
      <p:bldP spid="1244" grpId="0" animBg="1"/>
      <p:bldP spid="1257" grpId="0" animBg="1"/>
      <p:bldP spid="1269" grpId="0" animBg="1"/>
      <p:bldP spid="1281" grpId="0" animBg="1"/>
      <p:bldP spid="1294" grpId="0" animBg="1"/>
      <p:bldP spid="1306" grpId="0" animBg="1"/>
      <p:bldP spid="1307" grpId="0" animBg="1"/>
      <p:bldP spid="1320" grpId="0" animBg="1"/>
      <p:bldP spid="1333" grpId="0" animBg="1"/>
      <p:bldP spid="1346" grpId="0" animBg="1"/>
      <p:bldP spid="1359" grpId="0" animBg="1"/>
      <p:bldP spid="1372" grpId="0" animBg="1"/>
      <p:bldP spid="1385" grpId="0" animBg="1"/>
      <p:bldP spid="1398" grpId="0" animBg="1"/>
      <p:bldP spid="1411" grpId="0" animBg="1"/>
      <p:bldP spid="1424" grpId="0" animBg="1"/>
      <p:bldP spid="1437" grpId="0" animBg="1"/>
      <p:bldP spid="1450" grpId="0" animBg="1"/>
      <p:bldP spid="1463" grpId="0" animBg="1"/>
      <p:bldP spid="1475" grpId="0" animBg="1"/>
      <p:bldP spid="1488" grpId="0" animBg="1"/>
      <p:bldP spid="1500" grpId="0" animBg="1"/>
      <p:bldP spid="1511" grpId="0" animBg="1"/>
      <p:bldP spid="1523" grpId="0" animBg="1"/>
      <p:bldP spid="1536" grpId="0" animBg="1"/>
      <p:bldP spid="1537" grpId="0" animBg="1"/>
      <p:bldP spid="1550" grpId="0" animBg="1"/>
      <p:bldP spid="1563" grpId="0" animBg="1"/>
      <p:bldP spid="1576" grpId="0" animBg="1"/>
      <p:bldP spid="1589" grpId="0" animBg="1"/>
      <p:bldP spid="1602" grpId="0" animBg="1"/>
      <p:bldP spid="1615" grpId="0" animBg="1"/>
      <p:bldP spid="1628" grpId="0" animBg="1"/>
      <p:bldP spid="1640" grpId="0" animBg="1"/>
      <p:bldP spid="1653" grpId="0" animBg="1"/>
      <p:bldP spid="1666" grpId="0" animBg="1"/>
      <p:bldP spid="1679" grpId="0" animBg="1"/>
      <p:bldP spid="1692" grpId="0" animBg="1"/>
      <p:bldP spid="1704" grpId="0" animBg="1"/>
      <p:bldP spid="1716" grpId="0" animBg="1"/>
      <p:bldP spid="1728" grpId="0" animBg="1"/>
      <p:bldP spid="1740" grpId="0" animBg="1"/>
      <p:bldP spid="1752" grpId="0" animBg="1"/>
      <p:bldP spid="1764" grpId="0" animBg="1"/>
      <p:bldP spid="1765" grpId="0" animBg="1"/>
      <p:bldP spid="1778" grpId="0" animBg="1"/>
      <p:bldP spid="1791" grpId="0" animBg="1"/>
      <p:bldP spid="1804" grpId="0" animBg="1"/>
      <p:bldP spid="1817" grpId="0" animBg="1"/>
      <p:bldP spid="1830" grpId="0" animBg="1"/>
      <p:bldP spid="1843" grpId="0" animBg="1"/>
      <p:bldP spid="1856" grpId="0" animBg="1"/>
      <p:bldP spid="1869" grpId="0" animBg="1"/>
      <p:bldP spid="1881" grpId="0" animBg="1"/>
      <p:bldP spid="1894" grpId="0" animBg="1"/>
      <p:bldP spid="1907" grpId="0" animBg="1"/>
      <p:bldP spid="1919" grpId="0" animBg="1"/>
      <p:bldP spid="1931" grpId="0" animBg="1"/>
      <p:bldP spid="1942" grpId="0" animBg="1"/>
      <p:bldP spid="1953" grpId="0" animBg="1"/>
      <p:bldP spid="1964" grpId="0" animBg="1"/>
      <p:bldP spid="1975" grpId="0" animBg="1"/>
      <p:bldP spid="1976" grpId="0" animBg="1"/>
      <p:bldP spid="1977" grpId="0" animBg="1"/>
      <p:bldP spid="1990" grpId="0" animBg="1"/>
      <p:bldP spid="2003" grpId="0" animBg="1"/>
      <p:bldP spid="2016" grpId="0" animBg="1"/>
      <p:bldP spid="2029" grpId="0" animBg="1"/>
      <p:bldP spid="2042" grpId="0" animBg="1"/>
      <p:bldP spid="2054" grpId="0" animBg="1"/>
      <p:bldP spid="2067" grpId="0" animBg="1"/>
      <p:bldP spid="2079" grpId="0" animBg="1"/>
      <p:bldP spid="2092" grpId="0" animBg="1"/>
      <p:bldP spid="2104" grpId="0" animBg="1"/>
      <p:bldP spid="2116" grpId="0" animBg="1"/>
      <p:bldP spid="2128" grpId="0" animBg="1"/>
      <p:bldP spid="2139" grpId="0" animBg="1"/>
      <p:bldP spid="2151" grpId="0" animBg="1"/>
      <p:bldP spid="2163" grpId="0" animBg="1"/>
      <p:bldP spid="2174" grpId="0" animBg="1"/>
      <p:bldP spid="2186" grpId="0" animBg="1"/>
      <p:bldP spid="2196" grpId="0" animBg="1"/>
      <p:bldP spid="219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Week: 22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165K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F2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+4.8%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€168K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F2FF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€1.02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4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4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4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4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4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4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4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4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4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4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4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4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4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4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4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4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4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4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4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4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4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4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4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4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4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4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4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4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4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4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4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4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4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4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4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4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4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4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4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4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4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4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4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4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4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4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4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4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4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4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4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4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4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4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4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4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4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4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5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6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7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4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4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4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4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4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4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4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4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4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8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4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9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4" action="ppaction://hlinksldjump" tooltip="iOS 4: 272 @ +11.9%"/>
          </p:cNvPr>
          <p:cNvSpPr/>
          <p:nvPr/>
        </p:nvSpPr>
        <p:spPr>
          <a:xfrm>
            <a:off x="25400" y="1803400"/>
            <a:ext cx="779187" cy="465716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4" action="ppaction://hlinksldjump" tooltip="Android 4: 255 @ +6.4%"/>
          </p:cNvPr>
          <p:cNvSpPr/>
          <p:nvPr/>
        </p:nvSpPr>
        <p:spPr>
          <a:xfrm>
            <a:off x="25400" y="2269116"/>
            <a:ext cx="779187" cy="437099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4" action="ppaction://hlinksldjump" tooltip="Android 3: 246 @ +10.0%"/>
          </p:cNvPr>
          <p:cNvSpPr/>
          <p:nvPr/>
        </p:nvSpPr>
        <p:spPr>
          <a:xfrm>
            <a:off x="804587" y="1803400"/>
            <a:ext cx="835437" cy="392113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4" action="ppaction://hlinksldjump" tooltip="iOS 5: 225 @ +17.4%"/>
          </p:cNvPr>
          <p:cNvSpPr/>
          <p:nvPr/>
        </p:nvSpPr>
        <p:spPr>
          <a:xfrm>
            <a:off x="1640024" y="1803400"/>
            <a:ext cx="764954" cy="392113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4" action="ppaction://hlinksldjump" tooltip="Java ME: 158 @ +7.3%"/>
          </p:cNvPr>
          <p:cNvSpPr/>
          <p:nvPr/>
        </p:nvSpPr>
        <p:spPr>
          <a:xfrm>
            <a:off x="804587" y="2195513"/>
            <a:ext cx="810746" cy="260613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4" action="ppaction://hlinksldjump" tooltip="iOS 3: 152 @ -1.1%"/>
          </p:cNvPr>
          <p:cNvSpPr/>
          <p:nvPr/>
        </p:nvSpPr>
        <p:spPr>
          <a:xfrm>
            <a:off x="804587" y="2456126"/>
            <a:ext cx="810746" cy="250089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4" action="ppaction://hlinksldjump" tooltip="Android 2: 94 @ +6.2%"/>
          </p:cNvPr>
          <p:cNvSpPr/>
          <p:nvPr/>
        </p:nvSpPr>
        <p:spPr>
          <a:xfrm>
            <a:off x="1615333" y="2195513"/>
            <a:ext cx="409436" cy="304769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4" action="ppaction://hlinksldjump" tooltip="Windows: 87 @ -14.3%"/>
          </p:cNvPr>
          <p:cNvSpPr/>
          <p:nvPr/>
        </p:nvSpPr>
        <p:spPr>
          <a:xfrm>
            <a:off x="2024769" y="2195513"/>
            <a:ext cx="380209" cy="304769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4" action="ppaction://hlinksldjump" tooltip="Black berry: 71 @ +11.8%"/>
          </p:cNvPr>
          <p:cNvSpPr/>
          <p:nvPr/>
        </p:nvSpPr>
        <p:spPr>
          <a:xfrm>
            <a:off x="1615333" y="2500282"/>
            <a:ext cx="458641" cy="205933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4" action="ppaction://hlinksldjump" tooltip="Symbian: 34 @ +10.3%"/>
          </p:cNvPr>
          <p:cNvSpPr/>
          <p:nvPr/>
        </p:nvSpPr>
        <p:spPr>
          <a:xfrm>
            <a:off x="2073974" y="2500282"/>
            <a:ext cx="331004" cy="137802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3" name="Rectangle 152">
            <a:hlinkClick r:id="rId4" action="ppaction://hlinksldjump" tooltip="Android 1: 11 @ -1.4%"/>
          </p:cNvPr>
          <p:cNvSpPr/>
          <p:nvPr/>
        </p:nvSpPr>
        <p:spPr>
          <a:xfrm>
            <a:off x="2073974" y="2638084"/>
            <a:ext cx="216290" cy="68131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4" action="ppaction://hlinksldjump" tooltip="Other: 6 @ +34.2%"/>
          </p:cNvPr>
          <p:cNvSpPr/>
          <p:nvPr/>
        </p:nvSpPr>
        <p:spPr>
          <a:xfrm>
            <a:off x="2290264" y="2638084"/>
            <a:ext cx="114714" cy="681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>
            <a:hlinkClick r:id="rId4" action="ppaction://hlinksldjump" tooltip="Games: 134 @ +7.5%"/>
          </p:cNvPr>
          <p:cNvSpPr/>
          <p:nvPr/>
        </p:nvSpPr>
        <p:spPr>
          <a:xfrm>
            <a:off x="12700" y="1790700"/>
            <a:ext cx="2404978" cy="928215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4" action="ppaction://hlinksldjump" tooltip="iOS 4: 230 @ +10.8%"/>
          </p:cNvPr>
          <p:cNvSpPr/>
          <p:nvPr/>
        </p:nvSpPr>
        <p:spPr>
          <a:xfrm>
            <a:off x="25400" y="2731615"/>
            <a:ext cx="772645" cy="394804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4" action="ppaction://hlinksldjump" tooltip="iOS 5: 208 @ +14.1%"/>
          </p:cNvPr>
          <p:cNvSpPr/>
          <p:nvPr/>
        </p:nvSpPr>
        <p:spPr>
          <a:xfrm>
            <a:off x="25400" y="3126419"/>
            <a:ext cx="772645" cy="356709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4" action="ppaction://hlinksldjump" tooltip="Android 4: 191 @ -12.0%"/>
          </p:cNvPr>
          <p:cNvSpPr/>
          <p:nvPr/>
        </p:nvSpPr>
        <p:spPr>
          <a:xfrm>
            <a:off x="798045" y="2731615"/>
            <a:ext cx="671014" cy="37755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4" action="ppaction://hlinksldjump" tooltip="Android 3: 189 @ +10.2%"/>
          </p:cNvPr>
          <p:cNvSpPr/>
          <p:nvPr/>
        </p:nvSpPr>
        <p:spPr>
          <a:xfrm>
            <a:off x="798045" y="3109172"/>
            <a:ext cx="671014" cy="373956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4" action="ppaction://hlinksldjump" tooltip="Java ME: 140 @ +29.2%"/>
          </p:cNvPr>
          <p:cNvSpPr/>
          <p:nvPr/>
        </p:nvSpPr>
        <p:spPr>
          <a:xfrm>
            <a:off x="1469059" y="2731615"/>
            <a:ext cx="485048" cy="382038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4" action="ppaction://hlinksldjump" tooltip="iOS 3: 130 @ -8.8%"/>
          </p:cNvPr>
          <p:cNvSpPr/>
          <p:nvPr/>
        </p:nvSpPr>
        <p:spPr>
          <a:xfrm>
            <a:off x="1954107" y="2731615"/>
            <a:ext cx="450871" cy="382038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4" action="ppaction://hlinksldjump" tooltip="Android 2: 81 @ +22.8%"/>
          </p:cNvPr>
          <p:cNvSpPr/>
          <p:nvPr/>
        </p:nvSpPr>
        <p:spPr>
          <a:xfrm>
            <a:off x="1469059" y="3113653"/>
            <a:ext cx="574093" cy="187252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4" action="ppaction://hlinksldjump" tooltip="Windows: 79 @ -2.9%"/>
          </p:cNvPr>
          <p:cNvSpPr/>
          <p:nvPr/>
        </p:nvSpPr>
        <p:spPr>
          <a:xfrm>
            <a:off x="1469059" y="3300905"/>
            <a:ext cx="574093" cy="182223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4" action="ppaction://hlinksldjump" tooltip="Black berry: 54 @ +9.0%"/>
          </p:cNvPr>
          <p:cNvSpPr/>
          <p:nvPr/>
        </p:nvSpPr>
        <p:spPr>
          <a:xfrm>
            <a:off x="2043152" y="3113653"/>
            <a:ext cx="361826" cy="196379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4" action="ppaction://hlinksldjump" tooltip="Symbian: 36 @ +47.3%"/>
          </p:cNvPr>
          <p:cNvSpPr/>
          <p:nvPr/>
        </p:nvSpPr>
        <p:spPr>
          <a:xfrm>
            <a:off x="2043152" y="3310032"/>
            <a:ext cx="328238" cy="1452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6" name="Rectangle 165">
            <a:hlinkClick r:id="rId4" action="ppaction://hlinksldjump" tooltip="Android 1: 7 @ -20.6%"/>
          </p:cNvPr>
          <p:cNvSpPr/>
          <p:nvPr/>
        </p:nvSpPr>
        <p:spPr>
          <a:xfrm>
            <a:off x="2043152" y="3455263"/>
            <a:ext cx="328238" cy="27865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1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7" name="Rectangle 166">
            <a:hlinkClick r:id="rId4" action="ppaction://hlinksldjump" tooltip="Other: 4 @ +19.5%"/>
          </p:cNvPr>
          <p:cNvSpPr/>
          <p:nvPr/>
        </p:nvSpPr>
        <p:spPr>
          <a:xfrm>
            <a:off x="2371390" y="3310032"/>
            <a:ext cx="33588" cy="173096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4" action="ppaction://hlinksldjump" tooltip="Education: 112 @ +6.8%"/>
          </p:cNvPr>
          <p:cNvSpPr/>
          <p:nvPr/>
        </p:nvSpPr>
        <p:spPr>
          <a:xfrm>
            <a:off x="12700" y="2718915"/>
            <a:ext cx="2404978" cy="776913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4" action="ppaction://hlinksldjump" tooltip="Android 3: 170 @ +17.9%"/>
          </p:cNvPr>
          <p:cNvSpPr/>
          <p:nvPr/>
        </p:nvSpPr>
        <p:spPr>
          <a:xfrm>
            <a:off x="25400" y="3508528"/>
            <a:ext cx="809797" cy="275713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4" action="ppaction://hlinksldjump" tooltip="iOS 4: 170 @ +24.6%"/>
          </p:cNvPr>
          <p:cNvSpPr/>
          <p:nvPr/>
        </p:nvSpPr>
        <p:spPr>
          <a:xfrm>
            <a:off x="25400" y="3784240"/>
            <a:ext cx="809797" cy="274407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4" action="ppaction://hlinksldjump" tooltip="Android 4: 154 @ -5.7%"/>
          </p:cNvPr>
          <p:cNvSpPr/>
          <p:nvPr/>
        </p:nvSpPr>
        <p:spPr>
          <a:xfrm>
            <a:off x="835197" y="3508528"/>
            <a:ext cx="633859" cy="318328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4" action="ppaction://hlinksldjump" tooltip="iOS 5: 112 @ -16.1%"/>
          </p:cNvPr>
          <p:cNvSpPr/>
          <p:nvPr/>
        </p:nvSpPr>
        <p:spPr>
          <a:xfrm>
            <a:off x="835197" y="3826856"/>
            <a:ext cx="633859" cy="231791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4" action="ppaction://hlinksldjump" tooltip="iOS 3: 106 @ +3.8%"/>
          </p:cNvPr>
          <p:cNvSpPr/>
          <p:nvPr/>
        </p:nvSpPr>
        <p:spPr>
          <a:xfrm>
            <a:off x="1469056" y="3508528"/>
            <a:ext cx="498456" cy="277643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4" action="ppaction://hlinksldjump" tooltip="Java ME: 93 @ -8.5%"/>
          </p:cNvPr>
          <p:cNvSpPr/>
          <p:nvPr/>
        </p:nvSpPr>
        <p:spPr>
          <a:xfrm>
            <a:off x="1967512" y="3508528"/>
            <a:ext cx="437466" cy="277643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5" name="Rectangle 174">
            <a:hlinkClick r:id="rId4" action="ppaction://hlinksldjump" tooltip="Windows: 60 @ -16.4%"/>
          </p:cNvPr>
          <p:cNvSpPr/>
          <p:nvPr/>
        </p:nvSpPr>
        <p:spPr>
          <a:xfrm>
            <a:off x="1469056" y="3786171"/>
            <a:ext cx="289350" cy="27247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Rectangle 175">
            <a:hlinkClick r:id="rId4" action="ppaction://hlinksldjump" tooltip="Android 2: 58 @ +26.1%"/>
          </p:cNvPr>
          <p:cNvSpPr/>
          <p:nvPr/>
        </p:nvSpPr>
        <p:spPr>
          <a:xfrm>
            <a:off x="1758406" y="3786171"/>
            <a:ext cx="481575" cy="157524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7" name="Rectangle 176">
            <a:hlinkClick r:id="rId4" action="ppaction://hlinksldjump" tooltip="Black berry: 42 @ -7.0%"/>
          </p:cNvPr>
          <p:cNvSpPr/>
          <p:nvPr/>
        </p:nvSpPr>
        <p:spPr>
          <a:xfrm>
            <a:off x="1758406" y="3943695"/>
            <a:ext cx="481575" cy="114952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" name="Rectangle 177">
            <a:hlinkClick r:id="rId4" action="ppaction://hlinksldjump" tooltip="Symbian: 25 @ -1.6%"/>
          </p:cNvPr>
          <p:cNvSpPr/>
          <p:nvPr/>
        </p:nvSpPr>
        <p:spPr>
          <a:xfrm>
            <a:off x="2239981" y="3786171"/>
            <a:ext cx="164997" cy="198781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4" action="ppaction://hlinksldjump" tooltip="Android 1: 6 @ +4.2%"/>
          </p:cNvPr>
          <p:cNvSpPr/>
          <p:nvPr/>
        </p:nvSpPr>
        <p:spPr>
          <a:xfrm>
            <a:off x="2239981" y="3984952"/>
            <a:ext cx="115252" cy="73695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4" action="ppaction://hlinksldjump" tooltip="Other: 3 @ -2.0%"/>
          </p:cNvPr>
          <p:cNvSpPr/>
          <p:nvPr/>
        </p:nvSpPr>
        <p:spPr>
          <a:xfrm>
            <a:off x="2355233" y="3984952"/>
            <a:ext cx="49745" cy="73695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4" action="ppaction://hlinksldjump" tooltip="Tools: 83 @ +2.1%"/>
          </p:cNvPr>
          <p:cNvSpPr/>
          <p:nvPr/>
        </p:nvSpPr>
        <p:spPr>
          <a:xfrm>
            <a:off x="12700" y="3495828"/>
            <a:ext cx="2404978" cy="57552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4" action="ppaction://hlinksldjump" tooltip="Android 4: 140 @ +19.5%"/>
          </p:cNvPr>
          <p:cNvSpPr/>
          <p:nvPr/>
        </p:nvSpPr>
        <p:spPr>
          <a:xfrm>
            <a:off x="2430378" y="1803400"/>
            <a:ext cx="664440" cy="277428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4" action="ppaction://hlinksldjump" tooltip="Android 3: 134 @ +23.6%"/>
          </p:cNvPr>
          <p:cNvSpPr/>
          <p:nvPr/>
        </p:nvSpPr>
        <p:spPr>
          <a:xfrm>
            <a:off x="3094818" y="1803400"/>
            <a:ext cx="638868" cy="277428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4" action="ppaction://hlinksldjump" tooltip="iOS 4: 114 @ -2.9%"/>
          </p:cNvPr>
          <p:cNvSpPr/>
          <p:nvPr/>
        </p:nvSpPr>
        <p:spPr>
          <a:xfrm>
            <a:off x="2430378" y="2080828"/>
            <a:ext cx="538498" cy="278505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4" action="ppaction://hlinksldjump" tooltip="iOS 5: 112 @ -10.3%"/>
          </p:cNvPr>
          <p:cNvSpPr/>
          <p:nvPr/>
        </p:nvSpPr>
        <p:spPr>
          <a:xfrm>
            <a:off x="2430378" y="2359333"/>
            <a:ext cx="538498" cy="273411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4" action="ppaction://hlinksldjump" tooltip="Java ME: 79 @ +13.5%"/>
          </p:cNvPr>
          <p:cNvSpPr/>
          <p:nvPr/>
        </p:nvSpPr>
        <p:spPr>
          <a:xfrm>
            <a:off x="2968876" y="2080828"/>
            <a:ext cx="384422" cy="272528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4" action="ppaction://hlinksldjump" tooltip="iOS 3: 79 @ -9.4%"/>
          </p:cNvPr>
          <p:cNvSpPr/>
          <p:nvPr/>
        </p:nvSpPr>
        <p:spPr>
          <a:xfrm>
            <a:off x="3353298" y="2080828"/>
            <a:ext cx="380388" cy="272528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8" name="Rectangle 187">
            <a:hlinkClick r:id="rId4" action="ppaction://hlinksldjump" tooltip="Windows: 52 @ +1.6%"/>
          </p:cNvPr>
          <p:cNvSpPr/>
          <p:nvPr/>
        </p:nvSpPr>
        <p:spPr>
          <a:xfrm>
            <a:off x="2968876" y="2353356"/>
            <a:ext cx="463941" cy="146741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4" action="ppaction://hlinksldjump" tooltip="Android 2: 47 @ +14.3%"/>
          </p:cNvPr>
          <p:cNvSpPr/>
          <p:nvPr/>
        </p:nvSpPr>
        <p:spPr>
          <a:xfrm>
            <a:off x="2968876" y="2500097"/>
            <a:ext cx="463941" cy="132646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0" name="Rectangle 189">
            <a:hlinkClick r:id="rId4" action="ppaction://hlinksldjump" tooltip="Black berry: 35 @ +26.0%"/>
          </p:cNvPr>
          <p:cNvSpPr/>
          <p:nvPr/>
        </p:nvSpPr>
        <p:spPr>
          <a:xfrm>
            <a:off x="3432817" y="2353356"/>
            <a:ext cx="300869" cy="155277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>
            <a:hlinkClick r:id="rId4" action="ppaction://hlinksldjump" tooltip="Symbian: 19 @ +4.7%"/>
          </p:cNvPr>
          <p:cNvSpPr/>
          <p:nvPr/>
        </p:nvSpPr>
        <p:spPr>
          <a:xfrm>
            <a:off x="3432817" y="2508633"/>
            <a:ext cx="206969" cy="124110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4" action="ppaction://hlinksldjump" tooltip="Android 1: 6 @ +12.9%"/>
          </p:cNvPr>
          <p:cNvSpPr/>
          <p:nvPr/>
        </p:nvSpPr>
        <p:spPr>
          <a:xfrm>
            <a:off x="3639786" y="2508633"/>
            <a:ext cx="93900" cy="83890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4" action="ppaction://hlinksldjump" tooltip="Other: 3 @ +6.8%"/>
          </p:cNvPr>
          <p:cNvSpPr/>
          <p:nvPr/>
        </p:nvSpPr>
        <p:spPr>
          <a:xfrm>
            <a:off x="3639786" y="2592523"/>
            <a:ext cx="93900" cy="40221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4" action="ppaction://hlinksldjump" tooltip="Music + Video: 68 @ +6.4%"/>
          </p:cNvPr>
          <p:cNvSpPr/>
          <p:nvPr/>
        </p:nvSpPr>
        <p:spPr>
          <a:xfrm>
            <a:off x="2417678" y="1790700"/>
            <a:ext cx="1328708" cy="854744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4" action="ppaction://hlinksldjump" tooltip="Android 4: 111 @ +2.1%"/>
          </p:cNvPr>
          <p:cNvSpPr/>
          <p:nvPr/>
        </p:nvSpPr>
        <p:spPr>
          <a:xfrm>
            <a:off x="3759086" y="1803400"/>
            <a:ext cx="543767" cy="26786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4" action="ppaction://hlinksldjump" tooltip="iOS 4: 103 @ -5.4%"/>
          </p:cNvPr>
          <p:cNvSpPr/>
          <p:nvPr/>
        </p:nvSpPr>
        <p:spPr>
          <a:xfrm>
            <a:off x="4302853" y="1803400"/>
            <a:ext cx="505545" cy="267860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4" action="ppaction://hlinksldjump" tooltip="iOS 5: 103 @ -1.5%"/>
          </p:cNvPr>
          <p:cNvSpPr/>
          <p:nvPr/>
        </p:nvSpPr>
        <p:spPr>
          <a:xfrm>
            <a:off x="3759086" y="2071260"/>
            <a:ext cx="533024" cy="253075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4" action="ppaction://hlinksldjump" tooltip="Android 3: 100 @ -0.9%"/>
          </p:cNvPr>
          <p:cNvSpPr/>
          <p:nvPr/>
        </p:nvSpPr>
        <p:spPr>
          <a:xfrm>
            <a:off x="4292110" y="2071260"/>
            <a:ext cx="516288" cy="253075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4" action="ppaction://hlinksldjump" tooltip="Java ME: 62 @ -7.9%"/>
          </p:cNvPr>
          <p:cNvSpPr/>
          <p:nvPr/>
        </p:nvSpPr>
        <p:spPr>
          <a:xfrm>
            <a:off x="3759086" y="2324335"/>
            <a:ext cx="503452" cy="161055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0" name="Rectangle 199">
            <a:hlinkClick r:id="rId4" action="ppaction://hlinksldjump" tooltip="iOS 3: 57 @ -25.0%"/>
          </p:cNvPr>
          <p:cNvSpPr/>
          <p:nvPr/>
        </p:nvSpPr>
        <p:spPr>
          <a:xfrm>
            <a:off x="3759086" y="2485390"/>
            <a:ext cx="503452" cy="147354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1" name="Rectangle 200">
            <a:hlinkClick r:id="rId4" action="ppaction://hlinksldjump" tooltip="Android 2: 43 @ +28.2%"/>
          </p:cNvPr>
          <p:cNvSpPr/>
          <p:nvPr/>
        </p:nvSpPr>
        <p:spPr>
          <a:xfrm>
            <a:off x="4262538" y="2324335"/>
            <a:ext cx="301431" cy="188148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 201">
            <a:hlinkClick r:id="rId4" action="ppaction://hlinksldjump" tooltip="Windows: 35 @ -10.4%"/>
          </p:cNvPr>
          <p:cNvSpPr/>
          <p:nvPr/>
        </p:nvSpPr>
        <p:spPr>
          <a:xfrm>
            <a:off x="4563969" y="2324335"/>
            <a:ext cx="244429" cy="188148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 202">
            <a:hlinkClick r:id="rId4" action="ppaction://hlinksldjump" tooltip="Black berry: 27 @ +27.3%"/>
          </p:cNvPr>
          <p:cNvSpPr/>
          <p:nvPr/>
        </p:nvSpPr>
        <p:spPr>
          <a:xfrm>
            <a:off x="4262538" y="2512483"/>
            <a:ext cx="298602" cy="120261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4" action="ppaction://hlinksldjump" tooltip="Symbian: 16 @ +4.8%"/>
          </p:cNvPr>
          <p:cNvSpPr/>
          <p:nvPr/>
        </p:nvSpPr>
        <p:spPr>
          <a:xfrm>
            <a:off x="4561140" y="2512483"/>
            <a:ext cx="219369" cy="93665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4" action="ppaction://hlinksldjump" tooltip="Android 1: 4 @ +9.2%"/>
          </p:cNvPr>
          <p:cNvSpPr/>
          <p:nvPr/>
        </p:nvSpPr>
        <p:spPr>
          <a:xfrm>
            <a:off x="4561140" y="2606148"/>
            <a:ext cx="219369" cy="26595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4" action="ppaction://hlinksldjump" tooltip="Other: 3 @ +41.6%"/>
          </p:cNvPr>
          <p:cNvSpPr/>
          <p:nvPr/>
        </p:nvSpPr>
        <p:spPr>
          <a:xfrm>
            <a:off x="4780509" y="2512483"/>
            <a:ext cx="27889" cy="1202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4" action="ppaction://hlinksldjump" tooltip="Photo: 55 @ -2.5%"/>
          </p:cNvPr>
          <p:cNvSpPr/>
          <p:nvPr/>
        </p:nvSpPr>
        <p:spPr>
          <a:xfrm>
            <a:off x="3746386" y="1790700"/>
            <a:ext cx="1074712" cy="854744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4" action="ppaction://hlinksldjump" tooltip="Android 3: 91 @ +26.0%"/>
          </p:cNvPr>
          <p:cNvSpPr/>
          <p:nvPr/>
        </p:nvSpPr>
        <p:spPr>
          <a:xfrm>
            <a:off x="2430378" y="2658144"/>
            <a:ext cx="431023" cy="274283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4" action="ppaction://hlinksldjump" tooltip="iOS 4: 80 @ +20.4%"/>
          </p:cNvPr>
          <p:cNvSpPr/>
          <p:nvPr/>
        </p:nvSpPr>
        <p:spPr>
          <a:xfrm>
            <a:off x="2430378" y="2932427"/>
            <a:ext cx="431023" cy="239233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0" name="Rectangle 209">
            <a:hlinkClick r:id="rId4" action="ppaction://hlinksldjump" tooltip="Android 4: 72 @ -13.9%"/>
          </p:cNvPr>
          <p:cNvSpPr/>
          <p:nvPr/>
        </p:nvSpPr>
        <p:spPr>
          <a:xfrm>
            <a:off x="2861401" y="2658144"/>
            <a:ext cx="464937" cy="199250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4" action="ppaction://hlinksldjump" tooltip="iOS 3: 65 @ +11.7%"/>
          </p:cNvPr>
          <p:cNvSpPr/>
          <p:nvPr/>
        </p:nvSpPr>
        <p:spPr>
          <a:xfrm>
            <a:off x="3326338" y="2658144"/>
            <a:ext cx="424882" cy="199250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2" name="Rectangle 211">
            <a:hlinkClick r:id="rId4" action="ppaction://hlinksldjump" tooltip="iOS 5: 64 @ -21.3%"/>
          </p:cNvPr>
          <p:cNvSpPr/>
          <p:nvPr/>
        </p:nvSpPr>
        <p:spPr>
          <a:xfrm>
            <a:off x="2861401" y="2857394"/>
            <a:ext cx="482752" cy="171392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3" name="Rectangle 212">
            <a:hlinkClick r:id="rId4" action="ppaction://hlinksldjump" tooltip="Java ME: 53 @ +9.6%"/>
          </p:cNvPr>
          <p:cNvSpPr/>
          <p:nvPr/>
        </p:nvSpPr>
        <p:spPr>
          <a:xfrm>
            <a:off x="2861401" y="3028786"/>
            <a:ext cx="482752" cy="142874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4" name="Rectangle 213">
            <a:hlinkClick r:id="rId4" action="ppaction://hlinksldjump" tooltip="Windows: 33 @ -11.3%"/>
          </p:cNvPr>
          <p:cNvSpPr/>
          <p:nvPr/>
        </p:nvSpPr>
        <p:spPr>
          <a:xfrm>
            <a:off x="3344153" y="2857394"/>
            <a:ext cx="212490" cy="201625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Rectangle 214">
            <a:hlinkClick r:id="rId4" action="ppaction://hlinksldjump" tooltip="Android 2: 30 @ -3.6%"/>
          </p:cNvPr>
          <p:cNvSpPr/>
          <p:nvPr/>
        </p:nvSpPr>
        <p:spPr>
          <a:xfrm>
            <a:off x="3556643" y="2857394"/>
            <a:ext cx="194578" cy="201625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Rectangle 215">
            <a:hlinkClick r:id="rId4" action="ppaction://hlinksldjump" tooltip="Black berry: 20 @ -6.9%"/>
          </p:cNvPr>
          <p:cNvSpPr/>
          <p:nvPr/>
        </p:nvSpPr>
        <p:spPr>
          <a:xfrm>
            <a:off x="3344153" y="3059020"/>
            <a:ext cx="225470" cy="11264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4" action="ppaction://hlinksldjump" tooltip="Symbian: 11 @ -9.2%"/>
          </p:cNvPr>
          <p:cNvSpPr/>
          <p:nvPr/>
        </p:nvSpPr>
        <p:spPr>
          <a:xfrm>
            <a:off x="3569623" y="3059020"/>
            <a:ext cx="181598" cy="77498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4" action="ppaction://hlinksldjump" tooltip="Android 1: 3 @ +3.5%"/>
          </p:cNvPr>
          <p:cNvSpPr/>
          <p:nvPr/>
        </p:nvSpPr>
        <p:spPr>
          <a:xfrm>
            <a:off x="3569623" y="3136518"/>
            <a:ext cx="113552" cy="35142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4" action="ppaction://hlinksldjump" tooltip="Other: 2 @ +6.2%"/>
          </p:cNvPr>
          <p:cNvSpPr/>
          <p:nvPr/>
        </p:nvSpPr>
        <p:spPr>
          <a:xfrm>
            <a:off x="3683175" y="3136518"/>
            <a:ext cx="68046" cy="35142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4" action="ppaction://hlinksldjump" tooltip="Business: 44 @ +1.4%"/>
          </p:cNvPr>
          <p:cNvSpPr/>
          <p:nvPr/>
        </p:nvSpPr>
        <p:spPr>
          <a:xfrm>
            <a:off x="2417678" y="2645444"/>
            <a:ext cx="1346243" cy="53891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4" action="ppaction://hlinksldjump" tooltip="Android 4: 75 @ +6.1%"/>
          </p:cNvPr>
          <p:cNvSpPr/>
          <p:nvPr/>
        </p:nvSpPr>
        <p:spPr>
          <a:xfrm>
            <a:off x="3776621" y="2658144"/>
            <a:ext cx="505887" cy="189964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4" action="ppaction://hlinksldjump" tooltip="Android 3: 65 @ +5.3%"/>
          </p:cNvPr>
          <p:cNvSpPr/>
          <p:nvPr/>
        </p:nvSpPr>
        <p:spPr>
          <a:xfrm>
            <a:off x="3776621" y="2848108"/>
            <a:ext cx="505887" cy="164445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3" name="Rectangle 222">
            <a:hlinkClick r:id="rId4" action="ppaction://hlinksldjump" tooltip="iOS 4: 62 @ +3.1%"/>
          </p:cNvPr>
          <p:cNvSpPr/>
          <p:nvPr/>
        </p:nvSpPr>
        <p:spPr>
          <a:xfrm>
            <a:off x="3776621" y="3012553"/>
            <a:ext cx="505887" cy="159107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4" name="Rectangle 223">
            <a:hlinkClick r:id="rId4" action="ppaction://hlinksldjump" tooltip="iOS 5: 52 @ -4.4%"/>
          </p:cNvPr>
          <p:cNvSpPr/>
          <p:nvPr/>
        </p:nvSpPr>
        <p:spPr>
          <a:xfrm>
            <a:off x="4282508" y="2658144"/>
            <a:ext cx="283564" cy="237735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Rectangle 224">
            <a:hlinkClick r:id="rId4" action="ppaction://hlinksldjump" tooltip="iOS 3: 45 @ -5.2%"/>
          </p:cNvPr>
          <p:cNvSpPr/>
          <p:nvPr/>
        </p:nvSpPr>
        <p:spPr>
          <a:xfrm>
            <a:off x="4566072" y="2658144"/>
            <a:ext cx="242326" cy="237735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Rectangle 225">
            <a:hlinkClick r:id="rId4" action="ppaction://hlinksldjump" tooltip="Java ME: 34 @ -13.3%"/>
          </p:cNvPr>
          <p:cNvSpPr/>
          <p:nvPr/>
        </p:nvSpPr>
        <p:spPr>
          <a:xfrm>
            <a:off x="4282508" y="2895879"/>
            <a:ext cx="301981" cy="145608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Rectangle 226">
            <a:hlinkClick r:id="rId4" action="ppaction://hlinksldjump" tooltip="Windows: 25 @ -6.7%"/>
          </p:cNvPr>
          <p:cNvSpPr/>
          <p:nvPr/>
        </p:nvSpPr>
        <p:spPr>
          <a:xfrm>
            <a:off x="4584489" y="2895879"/>
            <a:ext cx="223909" cy="145608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Rectangle 227">
            <a:hlinkClick r:id="rId4" action="ppaction://hlinksldjump" tooltip="Android 2: 22 @ -7.1%"/>
          </p:cNvPr>
          <p:cNvSpPr/>
          <p:nvPr/>
        </p:nvSpPr>
        <p:spPr>
          <a:xfrm>
            <a:off x="4282508" y="3041487"/>
            <a:ext cx="215364" cy="130173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Rectangle 228">
            <a:hlinkClick r:id="rId4" action="ppaction://hlinksldjump" tooltip="Black berry: 17 @ +32.0%"/>
          </p:cNvPr>
          <p:cNvSpPr/>
          <p:nvPr/>
        </p:nvSpPr>
        <p:spPr>
          <a:xfrm>
            <a:off x="4497872" y="3041487"/>
            <a:ext cx="169477" cy="1301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Rectangle 229">
            <a:hlinkClick r:id="rId4" action="ppaction://hlinksldjump" tooltip="Symbian: 10 @ -9.8%"/>
          </p:cNvPr>
          <p:cNvSpPr/>
          <p:nvPr/>
        </p:nvSpPr>
        <p:spPr>
          <a:xfrm>
            <a:off x="4667349" y="3041487"/>
            <a:ext cx="141049" cy="91265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Rectangle 230">
            <a:hlinkClick r:id="rId4" action="ppaction://hlinksldjump" tooltip="Android 1: 3 @ +16.7%"/>
          </p:cNvPr>
          <p:cNvSpPr/>
          <p:nvPr/>
        </p:nvSpPr>
        <p:spPr>
          <a:xfrm>
            <a:off x="4667349" y="3132752"/>
            <a:ext cx="86161" cy="38908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4" action="ppaction://hlinksldjump" tooltip="Other: 2 @ +19.8%"/>
          </p:cNvPr>
          <p:cNvSpPr/>
          <p:nvPr/>
        </p:nvSpPr>
        <p:spPr>
          <a:xfrm>
            <a:off x="4753511" y="3132752"/>
            <a:ext cx="54887" cy="38908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4" action="ppaction://hlinksldjump" tooltip="Entertainment: 34 @ -0.1%"/>
          </p:cNvPr>
          <p:cNvSpPr/>
          <p:nvPr/>
        </p:nvSpPr>
        <p:spPr>
          <a:xfrm>
            <a:off x="3763921" y="2645444"/>
            <a:ext cx="1057177" cy="538916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4" action="ppaction://hlinksldjump" tooltip="Android 4: 53 @ +2.7%"/>
          </p:cNvPr>
          <p:cNvSpPr/>
          <p:nvPr/>
        </p:nvSpPr>
        <p:spPr>
          <a:xfrm>
            <a:off x="2430378" y="3197060"/>
            <a:ext cx="418713" cy="160846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5" name="Rectangle 234">
            <a:hlinkClick r:id="rId4" action="ppaction://hlinksldjump" tooltip="iOS 5: 49 @ +4.8%"/>
          </p:cNvPr>
          <p:cNvSpPr/>
          <p:nvPr/>
        </p:nvSpPr>
        <p:spPr>
          <a:xfrm>
            <a:off x="2430378" y="3357906"/>
            <a:ext cx="418713" cy="149217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6" name="Rectangle 235">
            <a:hlinkClick r:id="rId4" action="ppaction://hlinksldjump" tooltip="Android 3: 48 @ -4.0%"/>
          </p:cNvPr>
          <p:cNvSpPr/>
          <p:nvPr/>
        </p:nvSpPr>
        <p:spPr>
          <a:xfrm>
            <a:off x="2430378" y="3507123"/>
            <a:ext cx="418713" cy="147392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7" name="Rectangle 236">
            <a:hlinkClick r:id="rId4" action="ppaction://hlinksldjump" tooltip="iOS 4: 44 @ -0.9%"/>
          </p:cNvPr>
          <p:cNvSpPr/>
          <p:nvPr/>
        </p:nvSpPr>
        <p:spPr>
          <a:xfrm>
            <a:off x="2849091" y="3197060"/>
            <a:ext cx="267449" cy="210637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>
            <a:hlinkClick r:id="rId4" action="ppaction://hlinksldjump" tooltip="iOS 3: 40 @ +1.7%"/>
          </p:cNvPr>
          <p:cNvSpPr/>
          <p:nvPr/>
        </p:nvSpPr>
        <p:spPr>
          <a:xfrm>
            <a:off x="3116540" y="3197060"/>
            <a:ext cx="241565" cy="210637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>
            <a:hlinkClick r:id="rId4" action="ppaction://hlinksldjump" tooltip="Java ME: 35 @ +26.0%"/>
          </p:cNvPr>
          <p:cNvSpPr/>
          <p:nvPr/>
        </p:nvSpPr>
        <p:spPr>
          <a:xfrm>
            <a:off x="2849091" y="3407697"/>
            <a:ext cx="285493" cy="157408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Rectangle 239">
            <a:hlinkClick r:id="rId4" action="ppaction://hlinksldjump" tooltip="Windows: 20 @ -9.0%"/>
          </p:cNvPr>
          <p:cNvSpPr/>
          <p:nvPr/>
        </p:nvSpPr>
        <p:spPr>
          <a:xfrm>
            <a:off x="2849091" y="3565105"/>
            <a:ext cx="285493" cy="89410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>
            <a:hlinkClick r:id="rId4" action="ppaction://hlinksldjump" tooltip="Android 2: 17 @ -21.9%"/>
          </p:cNvPr>
          <p:cNvSpPr/>
          <p:nvPr/>
        </p:nvSpPr>
        <p:spPr>
          <a:xfrm>
            <a:off x="3134584" y="3407697"/>
            <a:ext cx="223521" cy="99085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>
            <a:hlinkClick r:id="rId4" action="ppaction://hlinksldjump" tooltip="Black berry: 15 @ +11.0%"/>
          </p:cNvPr>
          <p:cNvSpPr/>
          <p:nvPr/>
        </p:nvSpPr>
        <p:spPr>
          <a:xfrm>
            <a:off x="3134584" y="3506782"/>
            <a:ext cx="223521" cy="87638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4" action="ppaction://hlinksldjump" tooltip="Symbian: 7 @ +3.2%"/>
          </p:cNvPr>
          <p:cNvSpPr/>
          <p:nvPr/>
        </p:nvSpPr>
        <p:spPr>
          <a:xfrm>
            <a:off x="3134584" y="3594420"/>
            <a:ext cx="154007" cy="60095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4" action="ppaction://hlinksldjump" tooltip="Android 1: 2 @ -13.3%"/>
          </p:cNvPr>
          <p:cNvSpPr/>
          <p:nvPr/>
        </p:nvSpPr>
        <p:spPr>
          <a:xfrm>
            <a:off x="3288591" y="3594420"/>
            <a:ext cx="69514" cy="41829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4" action="ppaction://hlinksldjump" tooltip="Other: 1 @ +7.6%"/>
          </p:cNvPr>
          <p:cNvSpPr/>
          <p:nvPr/>
        </p:nvSpPr>
        <p:spPr>
          <a:xfrm>
            <a:off x="3288591" y="3636249"/>
            <a:ext cx="69514" cy="18266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4" action="ppaction://hlinksldjump" tooltip="Travel: 28 @ +1.1%"/>
          </p:cNvPr>
          <p:cNvSpPr/>
          <p:nvPr/>
        </p:nvSpPr>
        <p:spPr>
          <a:xfrm>
            <a:off x="2417678" y="3184360"/>
            <a:ext cx="953127" cy="482855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4" action="ppaction://hlinksldjump" tooltip="Android 4: 50 @ +31.9%"/>
          </p:cNvPr>
          <p:cNvSpPr/>
          <p:nvPr/>
        </p:nvSpPr>
        <p:spPr>
          <a:xfrm>
            <a:off x="2430378" y="3679915"/>
            <a:ext cx="330848" cy="1917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8" name="Rectangle 247">
            <a:hlinkClick r:id="rId4" action="ppaction://hlinksldjump" tooltip="Android 3: 49 @ +12.9%"/>
          </p:cNvPr>
          <p:cNvSpPr/>
          <p:nvPr/>
        </p:nvSpPr>
        <p:spPr>
          <a:xfrm>
            <a:off x="2430378" y="3871675"/>
            <a:ext cx="330848" cy="186972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9" name="Rectangle 248">
            <a:hlinkClick r:id="rId4" action="ppaction://hlinksldjump" tooltip="iOS 4: 41 @ -18.9%"/>
          </p:cNvPr>
          <p:cNvSpPr/>
          <p:nvPr/>
        </p:nvSpPr>
        <p:spPr>
          <a:xfrm>
            <a:off x="2761226" y="3679915"/>
            <a:ext cx="305016" cy="168253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Rectangle 249">
            <a:hlinkClick r:id="rId4" action="ppaction://hlinksldjump" tooltip="iOS 5: 39 @ -6.2%"/>
          </p:cNvPr>
          <p:cNvSpPr/>
          <p:nvPr/>
        </p:nvSpPr>
        <p:spPr>
          <a:xfrm>
            <a:off x="3066242" y="3679915"/>
            <a:ext cx="291863" cy="168253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4" action="ppaction://hlinksldjump" tooltip="iOS 3: 28 @ -14.7%"/>
          </p:cNvPr>
          <p:cNvSpPr/>
          <p:nvPr/>
        </p:nvSpPr>
        <p:spPr>
          <a:xfrm>
            <a:off x="2761226" y="3848168"/>
            <a:ext cx="309278" cy="115514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>
            <a:hlinkClick r:id="rId4" action="ppaction://hlinksldjump" tooltip="Java ME: 23 @ -10.4%"/>
          </p:cNvPr>
          <p:cNvSpPr/>
          <p:nvPr/>
        </p:nvSpPr>
        <p:spPr>
          <a:xfrm>
            <a:off x="2761226" y="3963682"/>
            <a:ext cx="309278" cy="94965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>
            <a:hlinkClick r:id="rId4" action="ppaction://hlinksldjump" tooltip="Android 2: 15 @ +10.5%"/>
          </p:cNvPr>
          <p:cNvSpPr/>
          <p:nvPr/>
        </p:nvSpPr>
        <p:spPr>
          <a:xfrm>
            <a:off x="3070504" y="3848168"/>
            <a:ext cx="149760" cy="130478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4" action="ppaction://hlinksldjump" tooltip="Windows: 14 @ -10.1%"/>
          </p:cNvPr>
          <p:cNvSpPr/>
          <p:nvPr/>
        </p:nvSpPr>
        <p:spPr>
          <a:xfrm>
            <a:off x="3220264" y="3848168"/>
            <a:ext cx="137841" cy="130478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4" action="ppaction://hlinksldjump" tooltip="Black berry: 9 @ -10.7%"/>
          </p:cNvPr>
          <p:cNvSpPr/>
          <p:nvPr/>
        </p:nvSpPr>
        <p:spPr>
          <a:xfrm>
            <a:off x="3070504" y="3978646"/>
            <a:ext cx="148366" cy="80001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4" action="ppaction://hlinksldjump" tooltip="Symbian: 6 @ +25.2%"/>
          </p:cNvPr>
          <p:cNvSpPr/>
          <p:nvPr/>
        </p:nvSpPr>
        <p:spPr>
          <a:xfrm>
            <a:off x="3218870" y="3978646"/>
            <a:ext cx="139235" cy="57298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4" action="ppaction://hlinksldjump" tooltip="Android 1: 2 @ +2.8%"/>
          </p:cNvPr>
          <p:cNvSpPr/>
          <p:nvPr/>
        </p:nvSpPr>
        <p:spPr>
          <a:xfrm>
            <a:off x="3218870" y="4035944"/>
            <a:ext cx="86972" cy="22703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4" action="ppaction://hlinksldjump" tooltip="Other: 1 @ -5.7%"/>
          </p:cNvPr>
          <p:cNvSpPr/>
          <p:nvPr/>
        </p:nvSpPr>
        <p:spPr>
          <a:xfrm>
            <a:off x="3305842" y="4035944"/>
            <a:ext cx="52263" cy="22703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4" action="ppaction://hlinksldjump" tooltip="Family: 23 @ -0.7%"/>
          </p:cNvPr>
          <p:cNvSpPr/>
          <p:nvPr/>
        </p:nvSpPr>
        <p:spPr>
          <a:xfrm>
            <a:off x="2417678" y="3667215"/>
            <a:ext cx="953127" cy="404132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4" action="ppaction://hlinksldjump" tooltip="Android 4: 35 @ +17.0%"/>
          </p:cNvPr>
          <p:cNvSpPr/>
          <p:nvPr/>
        </p:nvSpPr>
        <p:spPr>
          <a:xfrm>
            <a:off x="3383505" y="3197060"/>
            <a:ext cx="248698" cy="175130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Rectangle 260">
            <a:hlinkClick r:id="rId4" action="ppaction://hlinksldjump" tooltip="iOS 5: 34 @ +30.0%"/>
          </p:cNvPr>
          <p:cNvSpPr/>
          <p:nvPr/>
        </p:nvSpPr>
        <p:spPr>
          <a:xfrm>
            <a:off x="3383505" y="3372190"/>
            <a:ext cx="248698" cy="1719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Rectangle 261">
            <a:hlinkClick r:id="rId4" action="ppaction://hlinksldjump" tooltip="iOS 4: 31 @ -7.3%"/>
          </p:cNvPr>
          <p:cNvSpPr/>
          <p:nvPr/>
        </p:nvSpPr>
        <p:spPr>
          <a:xfrm>
            <a:off x="3632203" y="3197060"/>
            <a:ext cx="273326" cy="143827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Rectangle 262">
            <a:hlinkClick r:id="rId4" action="ppaction://hlinksldjump" tooltip="Android 3: 25 @ -11.2%"/>
          </p:cNvPr>
          <p:cNvSpPr/>
          <p:nvPr/>
        </p:nvSpPr>
        <p:spPr>
          <a:xfrm>
            <a:off x="3905529" y="3197060"/>
            <a:ext cx="218003" cy="143827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>
            <a:hlinkClick r:id="rId4" action="ppaction://hlinksldjump" tooltip="iOS 3: 24 @ +17.8%"/>
          </p:cNvPr>
          <p:cNvSpPr/>
          <p:nvPr/>
        </p:nvSpPr>
        <p:spPr>
          <a:xfrm>
            <a:off x="3632203" y="3340887"/>
            <a:ext cx="271441" cy="110691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>
            <a:hlinkClick r:id="rId4" action="ppaction://hlinksldjump" tooltip="Java ME: 20 @ -22.4%"/>
          </p:cNvPr>
          <p:cNvSpPr/>
          <p:nvPr/>
        </p:nvSpPr>
        <p:spPr>
          <a:xfrm>
            <a:off x="3632203" y="3451578"/>
            <a:ext cx="271441" cy="92525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ectangle 265">
            <a:hlinkClick r:id="rId4" action="ppaction://hlinksldjump" tooltip="Windows: 12 @ -10.6%"/>
          </p:cNvPr>
          <p:cNvSpPr/>
          <p:nvPr/>
        </p:nvSpPr>
        <p:spPr>
          <a:xfrm>
            <a:off x="3903644" y="3340887"/>
            <a:ext cx="219888" cy="66968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ectangle 266">
            <a:hlinkClick r:id="rId4" action="ppaction://hlinksldjump" tooltip="Android 2: 10 @ -4.3%"/>
          </p:cNvPr>
          <p:cNvSpPr/>
          <p:nvPr/>
        </p:nvSpPr>
        <p:spPr>
          <a:xfrm>
            <a:off x="3903644" y="3407854"/>
            <a:ext cx="130343" cy="98358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ectangle 267">
            <a:hlinkClick r:id="rId4" action="ppaction://hlinksldjump" tooltip="Black berry: 7 @ -13.4%"/>
          </p:cNvPr>
          <p:cNvSpPr/>
          <p:nvPr/>
        </p:nvSpPr>
        <p:spPr>
          <a:xfrm>
            <a:off x="4033987" y="3407854"/>
            <a:ext cx="89545" cy="98358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ectangle 268">
            <a:hlinkClick r:id="rId4" action="ppaction://hlinksldjump" tooltip="Symbian: 5 @ -20.5%"/>
          </p:cNvPr>
          <p:cNvSpPr/>
          <p:nvPr/>
        </p:nvSpPr>
        <p:spPr>
          <a:xfrm>
            <a:off x="3903644" y="3506212"/>
            <a:ext cx="149312" cy="37891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ectangle 269">
            <a:hlinkClick r:id="rId4" action="ppaction://hlinksldjump" tooltip="Android 1: 1 @ -21.6%"/>
          </p:cNvPr>
          <p:cNvSpPr/>
          <p:nvPr/>
        </p:nvSpPr>
        <p:spPr>
          <a:xfrm>
            <a:off x="4052956" y="3506212"/>
            <a:ext cx="70576" cy="23910"/>
          </a:xfrm>
          <a:prstGeom prst="rect">
            <a:avLst/>
          </a:prstGeom>
          <a:solidFill>
            <a:srgbClr val="FF4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4" action="ppaction://hlinksldjump" tooltip="Other: 1 @ -23.9%"/>
          </p:cNvPr>
          <p:cNvSpPr/>
          <p:nvPr/>
        </p:nvSpPr>
        <p:spPr>
          <a:xfrm>
            <a:off x="4052956" y="3530122"/>
            <a:ext cx="70576" cy="13981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4" action="ppaction://hlinksldjump" tooltip="Weather: 17 @ +0.2%"/>
          </p:cNvPr>
          <p:cNvSpPr/>
          <p:nvPr/>
        </p:nvSpPr>
        <p:spPr>
          <a:xfrm>
            <a:off x="3370805" y="3184360"/>
            <a:ext cx="765427" cy="372443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3" name="Rectangle 272">
            <a:hlinkClick r:id="rId4" action="ppaction://hlinksldjump" tooltip="iOS 4: 32 @ +18.7%"/>
          </p:cNvPr>
          <p:cNvSpPr/>
          <p:nvPr/>
        </p:nvSpPr>
        <p:spPr>
          <a:xfrm>
            <a:off x="4148932" y="3197060"/>
            <a:ext cx="339050" cy="115940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4" name="Rectangle 273">
            <a:hlinkClick r:id="rId4" action="ppaction://hlinksldjump" tooltip="Android 4: 30 @ +21.1%"/>
          </p:cNvPr>
          <p:cNvSpPr/>
          <p:nvPr/>
        </p:nvSpPr>
        <p:spPr>
          <a:xfrm>
            <a:off x="4487982" y="3197060"/>
            <a:ext cx="320416" cy="115940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75" name="Rectangle 274">
            <a:hlinkClick r:id="rId4" action="ppaction://hlinksldjump" tooltip="iOS 5: 29 @ +30.3%"/>
          </p:cNvPr>
          <p:cNvSpPr/>
          <p:nvPr/>
        </p:nvSpPr>
        <p:spPr>
          <a:xfrm>
            <a:off x="4148932" y="3313000"/>
            <a:ext cx="295508" cy="1217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Rectangle 275">
            <a:hlinkClick r:id="rId4" action="ppaction://hlinksldjump" tooltip="Android 3: 26 @ +7.7%"/>
          </p:cNvPr>
          <p:cNvSpPr/>
          <p:nvPr/>
        </p:nvSpPr>
        <p:spPr>
          <a:xfrm>
            <a:off x="4148932" y="3434736"/>
            <a:ext cx="295508" cy="109367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>
            <a:hlinkClick r:id="rId4" action="ppaction://hlinksldjump" tooltip="Java ME: 18 @ +6.2%"/>
          </p:cNvPr>
          <p:cNvSpPr/>
          <p:nvPr/>
        </p:nvSpPr>
        <p:spPr>
          <a:xfrm>
            <a:off x="4444440" y="3313000"/>
            <a:ext cx="183161" cy="121552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>
            <a:hlinkClick r:id="rId4" action="ppaction://hlinksldjump" tooltip="iOS 3: 18 @ +4.1%"/>
          </p:cNvPr>
          <p:cNvSpPr/>
          <p:nvPr/>
        </p:nvSpPr>
        <p:spPr>
          <a:xfrm>
            <a:off x="4627601" y="3313000"/>
            <a:ext cx="180797" cy="121552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>
            <a:hlinkClick r:id="rId4" action="ppaction://hlinksldjump" tooltip="Android 2: 10 @ +9.4%"/>
          </p:cNvPr>
          <p:cNvSpPr/>
          <p:nvPr/>
        </p:nvSpPr>
        <p:spPr>
          <a:xfrm>
            <a:off x="4444440" y="3434552"/>
            <a:ext cx="118556" cy="109551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>
            <a:hlinkClick r:id="rId4" action="ppaction://hlinksldjump" tooltip="Windows: 10 @ -0.0%"/>
          </p:cNvPr>
          <p:cNvSpPr/>
          <p:nvPr/>
        </p:nvSpPr>
        <p:spPr>
          <a:xfrm>
            <a:off x="4562996" y="3434552"/>
            <a:ext cx="178010" cy="67493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ectangle 280">
            <a:hlinkClick r:id="rId4" action="ppaction://hlinksldjump" tooltip="Black berry: 6 @ -17.0%"/>
          </p:cNvPr>
          <p:cNvSpPr/>
          <p:nvPr/>
        </p:nvSpPr>
        <p:spPr>
          <a:xfrm>
            <a:off x="4562996" y="3502045"/>
            <a:ext cx="178010" cy="42058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ectangle 281">
            <a:hlinkClick r:id="rId4" action="ppaction://hlinksldjump" tooltip="Symbian: 5 @ -5.1%"/>
          </p:cNvPr>
          <p:cNvSpPr/>
          <p:nvPr/>
        </p:nvSpPr>
        <p:spPr>
          <a:xfrm>
            <a:off x="4741006" y="3434552"/>
            <a:ext cx="67392" cy="84284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>
            <a:hlinkClick r:id="rId4" action="ppaction://hlinksldjump" tooltip="Android 1: 1 @ -10.4%"/>
          </p:cNvPr>
          <p:cNvSpPr/>
          <p:nvPr/>
        </p:nvSpPr>
        <p:spPr>
          <a:xfrm>
            <a:off x="4741006" y="3518836"/>
            <a:ext cx="49864" cy="25267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>
            <a:hlinkClick r:id="rId4" action="ppaction://hlinksldjump" tooltip="Other: 0 @ -43.3%"/>
          </p:cNvPr>
          <p:cNvSpPr/>
          <p:nvPr/>
        </p:nvSpPr>
        <p:spPr>
          <a:xfrm>
            <a:off x="4790870" y="3518836"/>
            <a:ext cx="17528" cy="252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4" action="ppaction://hlinksldjump" tooltip="Social: 15 @ +11.9%"/>
          </p:cNvPr>
          <p:cNvSpPr/>
          <p:nvPr/>
        </p:nvSpPr>
        <p:spPr>
          <a:xfrm>
            <a:off x="4136232" y="3184360"/>
            <a:ext cx="684866" cy="372443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6" name="Rectangle 285">
            <a:hlinkClick r:id="rId4" action="ppaction://hlinksldjump" tooltip="Android 3: 24 @ +24.0%"/>
          </p:cNvPr>
          <p:cNvSpPr/>
          <p:nvPr/>
        </p:nvSpPr>
        <p:spPr>
          <a:xfrm>
            <a:off x="3383505" y="3569503"/>
            <a:ext cx="204780" cy="142462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Rectangle 286">
            <a:hlinkClick r:id="rId4" action="ppaction://hlinksldjump" tooltip="Android 4: 21 @ +18.1%"/>
          </p:cNvPr>
          <p:cNvSpPr/>
          <p:nvPr/>
        </p:nvSpPr>
        <p:spPr>
          <a:xfrm>
            <a:off x="3383505" y="3711965"/>
            <a:ext cx="204780" cy="126031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>
            <a:hlinkClick r:id="rId4" action="ppaction://hlinksldjump" tooltip="iOS 4: 20 @ -13.1%"/>
          </p:cNvPr>
          <p:cNvSpPr/>
          <p:nvPr/>
        </p:nvSpPr>
        <p:spPr>
          <a:xfrm>
            <a:off x="3588285" y="3569503"/>
            <a:ext cx="217590" cy="114328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>
            <a:hlinkClick r:id="rId4" action="ppaction://hlinksldjump" tooltip="iOS 5: 20 @ +6.4%"/>
          </p:cNvPr>
          <p:cNvSpPr/>
          <p:nvPr/>
        </p:nvSpPr>
        <p:spPr>
          <a:xfrm>
            <a:off x="3805875" y="3569503"/>
            <a:ext cx="217109" cy="114328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>
            <a:hlinkClick r:id="rId4" action="ppaction://hlinksldjump" tooltip="Java ME: 14 @ +3.1%"/>
          </p:cNvPr>
          <p:cNvSpPr/>
          <p:nvPr/>
        </p:nvSpPr>
        <p:spPr>
          <a:xfrm>
            <a:off x="3588285" y="3683831"/>
            <a:ext cx="210747" cy="79514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>
            <a:hlinkClick r:id="rId4" action="ppaction://hlinksldjump" tooltip="iOS 3: 13 @ -18.3%"/>
          </p:cNvPr>
          <p:cNvSpPr/>
          <p:nvPr/>
        </p:nvSpPr>
        <p:spPr>
          <a:xfrm>
            <a:off x="3588285" y="3763345"/>
            <a:ext cx="210747" cy="74651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>
            <a:hlinkClick r:id="rId4" action="ppaction://hlinksldjump" tooltip="Windows: 10 @ +22.1%"/>
          </p:cNvPr>
          <p:cNvSpPr/>
          <p:nvPr/>
        </p:nvSpPr>
        <p:spPr>
          <a:xfrm>
            <a:off x="3799033" y="3683831"/>
            <a:ext cx="117592" cy="98386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hlinkClick r:id="rId4" action="ppaction://hlinksldjump" tooltip="Android 2: 9 @ +40.2%"/>
          </p:cNvPr>
          <p:cNvSpPr/>
          <p:nvPr/>
        </p:nvSpPr>
        <p:spPr>
          <a:xfrm>
            <a:off x="3916625" y="3683831"/>
            <a:ext cx="106359" cy="983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Rectangle 293">
            <a:hlinkClick r:id="rId4" action="ppaction://hlinksldjump" tooltip="Black berry: 6 @ -22.3%"/>
          </p:cNvPr>
          <p:cNvSpPr/>
          <p:nvPr/>
        </p:nvSpPr>
        <p:spPr>
          <a:xfrm>
            <a:off x="3799033" y="3782216"/>
            <a:ext cx="134739" cy="55779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>
            <a:hlinkClick r:id="rId4" action="ppaction://hlinksldjump" tooltip="Symbian: 3 @ -2.4%"/>
          </p:cNvPr>
          <p:cNvSpPr/>
          <p:nvPr/>
        </p:nvSpPr>
        <p:spPr>
          <a:xfrm>
            <a:off x="3933772" y="3782216"/>
            <a:ext cx="89212" cy="38400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Rectangle 295">
            <a:hlinkClick r:id="rId4" action="ppaction://hlinksldjump" tooltip="Android 1: 1 @ +11.4%"/>
          </p:cNvPr>
          <p:cNvSpPr/>
          <p:nvPr/>
        </p:nvSpPr>
        <p:spPr>
          <a:xfrm>
            <a:off x="3933772" y="3820616"/>
            <a:ext cx="66057" cy="17380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>
            <a:hlinkClick r:id="rId4" action="ppaction://hlinksldjump" tooltip="Other: 0 @ -22.3%"/>
          </p:cNvPr>
          <p:cNvSpPr/>
          <p:nvPr/>
        </p:nvSpPr>
        <p:spPr>
          <a:xfrm>
            <a:off x="3999829" y="3820616"/>
            <a:ext cx="23155" cy="17380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4" action="ppaction://hlinksldjump" tooltip="Lifestyle: 12 @ +4.4%"/>
          </p:cNvPr>
          <p:cNvSpPr/>
          <p:nvPr/>
        </p:nvSpPr>
        <p:spPr>
          <a:xfrm>
            <a:off x="3370805" y="3556803"/>
            <a:ext cx="664880" cy="293893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99" name="Rectangle 298">
            <a:hlinkClick r:id="rId4" action="ppaction://hlinksldjump" tooltip="Android 3: 19 @ +7.1%"/>
          </p:cNvPr>
          <p:cNvSpPr/>
          <p:nvPr/>
        </p:nvSpPr>
        <p:spPr>
          <a:xfrm>
            <a:off x="3383505" y="3863396"/>
            <a:ext cx="204124" cy="107069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Rectangle 299">
            <a:hlinkClick r:id="rId4" action="ppaction://hlinksldjump" tooltip="Android 4: 15 @ -22.7%"/>
          </p:cNvPr>
          <p:cNvSpPr/>
          <p:nvPr/>
        </p:nvSpPr>
        <p:spPr>
          <a:xfrm>
            <a:off x="3383505" y="3970465"/>
            <a:ext cx="204124" cy="88182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Rectangle 300">
            <a:hlinkClick r:id="rId4" action="ppaction://hlinksldjump" tooltip="iOS 4: 15 @ -12.0%"/>
          </p:cNvPr>
          <p:cNvSpPr/>
          <p:nvPr/>
        </p:nvSpPr>
        <p:spPr>
          <a:xfrm>
            <a:off x="3587629" y="3863396"/>
            <a:ext cx="173160" cy="102088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ectangle 301">
            <a:hlinkClick r:id="rId4" action="ppaction://hlinksldjump" tooltip="iOS 5: 14 @ -27.2%"/>
          </p:cNvPr>
          <p:cNvSpPr/>
          <p:nvPr/>
        </p:nvSpPr>
        <p:spPr>
          <a:xfrm>
            <a:off x="3587629" y="3965484"/>
            <a:ext cx="173160" cy="93163"/>
          </a:xfrm>
          <a:prstGeom prst="rect">
            <a:avLst/>
          </a:prstGeom>
          <a:solidFill>
            <a:srgbClr val="FF1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Rectangle 302">
            <a:hlinkClick r:id="rId4" action="ppaction://hlinksldjump" tooltip="iOS 3: 12 @ +5.0%"/>
          </p:cNvPr>
          <p:cNvSpPr/>
          <p:nvPr/>
        </p:nvSpPr>
        <p:spPr>
          <a:xfrm>
            <a:off x="3760788" y="3863396"/>
            <a:ext cx="136462" cy="102804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Rectangle 303">
            <a:hlinkClick r:id="rId4" action="ppaction://hlinksldjump" tooltip="Java ME: 11 @ +8.4%"/>
          </p:cNvPr>
          <p:cNvSpPr/>
          <p:nvPr/>
        </p:nvSpPr>
        <p:spPr>
          <a:xfrm>
            <a:off x="3897250" y="3863396"/>
            <a:ext cx="125734" cy="102804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Rectangle 304">
            <a:hlinkClick r:id="rId4" action="ppaction://hlinksldjump" tooltip="Android 2: 7 @ -2.2%"/>
          </p:cNvPr>
          <p:cNvSpPr/>
          <p:nvPr/>
        </p:nvSpPr>
        <p:spPr>
          <a:xfrm>
            <a:off x="3760788" y="3966200"/>
            <a:ext cx="167579" cy="46704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Rectangle 305">
            <a:hlinkClick r:id="rId4" action="ppaction://hlinksldjump" tooltip="Windows: 6 @ -3.6%"/>
          </p:cNvPr>
          <p:cNvSpPr/>
          <p:nvPr/>
        </p:nvSpPr>
        <p:spPr>
          <a:xfrm>
            <a:off x="3760788" y="4012904"/>
            <a:ext cx="167579" cy="45743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>
            <a:hlinkClick r:id="rId4" action="ppaction://hlinksldjump" tooltip="Black berry: 4 @ -26.3%"/>
          </p:cNvPr>
          <p:cNvSpPr/>
          <p:nvPr/>
        </p:nvSpPr>
        <p:spPr>
          <a:xfrm>
            <a:off x="3928367" y="3966200"/>
            <a:ext cx="94617" cy="53422"/>
          </a:xfrm>
          <a:prstGeom prst="rect">
            <a:avLst/>
          </a:prstGeom>
          <a:solidFill>
            <a:srgbClr val="FF1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4" action="ppaction://hlinksldjump" tooltip="Symbian: 2 @ -24.8%"/>
          </p:cNvPr>
          <p:cNvSpPr/>
          <p:nvPr/>
        </p:nvSpPr>
        <p:spPr>
          <a:xfrm>
            <a:off x="3928367" y="4019623"/>
            <a:ext cx="69433" cy="39024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4" action="ppaction://hlinksldjump" tooltip="Android 1: 1 @ -34.6%"/>
          </p:cNvPr>
          <p:cNvSpPr/>
          <p:nvPr/>
        </p:nvSpPr>
        <p:spPr>
          <a:xfrm>
            <a:off x="3997800" y="4019623"/>
            <a:ext cx="25184" cy="2748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4" action="ppaction://hlinksldjump" tooltip="Other: 0 @ -11.1%"/>
          </p:cNvPr>
          <p:cNvSpPr/>
          <p:nvPr/>
        </p:nvSpPr>
        <p:spPr>
          <a:xfrm>
            <a:off x="3997800" y="4047105"/>
            <a:ext cx="25184" cy="11542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Rectangle 310">
            <a:hlinkClick r:id="rId4" action="ppaction://hlinksldjump" tooltip="Sports: 9 @ -10.2%"/>
          </p:cNvPr>
          <p:cNvSpPr/>
          <p:nvPr/>
        </p:nvSpPr>
        <p:spPr>
          <a:xfrm>
            <a:off x="3370805" y="3850696"/>
            <a:ext cx="664880" cy="220651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2" name="Rectangle 311">
            <a:hlinkClick r:id="rId4" action="ppaction://hlinksldjump" tooltip="Android 3: 14 @ +14.6%"/>
          </p:cNvPr>
          <p:cNvSpPr/>
          <p:nvPr/>
        </p:nvSpPr>
        <p:spPr>
          <a:xfrm>
            <a:off x="4048384" y="3569503"/>
            <a:ext cx="209896" cy="79962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Rectangle 312">
            <a:hlinkClick r:id="rId4" action="ppaction://hlinksldjump" tooltip="Android 4: 13 @ +27.3%"/>
          </p:cNvPr>
          <p:cNvSpPr/>
          <p:nvPr/>
        </p:nvSpPr>
        <p:spPr>
          <a:xfrm>
            <a:off x="4258280" y="3569503"/>
            <a:ext cx="192694" cy="79962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Rectangle 313">
            <a:hlinkClick r:id="rId4" action="ppaction://hlinksldjump" tooltip="iOS 4: 12 @ +6.3%"/>
          </p:cNvPr>
          <p:cNvSpPr/>
          <p:nvPr/>
        </p:nvSpPr>
        <p:spPr>
          <a:xfrm>
            <a:off x="4048384" y="3649465"/>
            <a:ext cx="158576" cy="88840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Rectangle 314">
            <a:hlinkClick r:id="rId4" action="ppaction://hlinksldjump" tooltip="iOS 5: 10 @ -26.3%"/>
          </p:cNvPr>
          <p:cNvSpPr/>
          <p:nvPr/>
        </p:nvSpPr>
        <p:spPr>
          <a:xfrm>
            <a:off x="4048384" y="3738305"/>
            <a:ext cx="158576" cy="72484"/>
          </a:xfrm>
          <a:prstGeom prst="rect">
            <a:avLst/>
          </a:prstGeom>
          <a:solidFill>
            <a:srgbClr val="FF1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Rectangle 315">
            <a:hlinkClick r:id="rId4" action="ppaction://hlinksldjump" tooltip="iOS 3: 9 @ +19.4%"/>
          </p:cNvPr>
          <p:cNvSpPr/>
          <p:nvPr/>
        </p:nvSpPr>
        <p:spPr>
          <a:xfrm>
            <a:off x="4206960" y="3649465"/>
            <a:ext cx="127686" cy="83120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Rectangle 316">
            <a:hlinkClick r:id="rId4" action="ppaction://hlinksldjump" tooltip="Java ME: 8 @ +7.0%"/>
          </p:cNvPr>
          <p:cNvSpPr/>
          <p:nvPr/>
        </p:nvSpPr>
        <p:spPr>
          <a:xfrm>
            <a:off x="4334646" y="3649465"/>
            <a:ext cx="116328" cy="83120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Rectangle 317">
            <a:hlinkClick r:id="rId4" action="ppaction://hlinksldjump" tooltip="Windows: 4 @ -2.3%"/>
          </p:cNvPr>
          <p:cNvSpPr/>
          <p:nvPr/>
        </p:nvSpPr>
        <p:spPr>
          <a:xfrm>
            <a:off x="4206960" y="3732585"/>
            <a:ext cx="129617" cy="39371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Rectangle 318">
            <a:hlinkClick r:id="rId4" action="ppaction://hlinksldjump" tooltip="Black berry: 4 @ +40.4%"/>
          </p:cNvPr>
          <p:cNvSpPr/>
          <p:nvPr/>
        </p:nvSpPr>
        <p:spPr>
          <a:xfrm>
            <a:off x="4206960" y="3771956"/>
            <a:ext cx="129617" cy="388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4" action="ppaction://hlinksldjump" tooltip="Android 2: 4 @ -17.6%"/>
          </p:cNvPr>
          <p:cNvSpPr/>
          <p:nvPr/>
        </p:nvSpPr>
        <p:spPr>
          <a:xfrm>
            <a:off x="4336577" y="3732585"/>
            <a:ext cx="114397" cy="41542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4" action="ppaction://hlinksldjump" tooltip="Symbian: 2 @ +21.6%"/>
          </p:cNvPr>
          <p:cNvSpPr/>
          <p:nvPr/>
        </p:nvSpPr>
        <p:spPr>
          <a:xfrm>
            <a:off x="4336577" y="3774127"/>
            <a:ext cx="79956" cy="36662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4" action="ppaction://hlinksldjump" tooltip="Android 1: 1 @ +52.0%"/>
          </p:cNvPr>
          <p:cNvSpPr/>
          <p:nvPr/>
        </p:nvSpPr>
        <p:spPr>
          <a:xfrm>
            <a:off x="4416533" y="3774127"/>
            <a:ext cx="34441" cy="224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4" action="ppaction://hlinksldjump" tooltip="Other: 0 @ +65.6%"/>
          </p:cNvPr>
          <p:cNvSpPr/>
          <p:nvPr/>
        </p:nvSpPr>
        <p:spPr>
          <a:xfrm>
            <a:off x="4416533" y="3796586"/>
            <a:ext cx="34441" cy="142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Rectangle 323">
            <a:hlinkClick r:id="rId4" action="ppaction://hlinksldjump" tooltip="Politics: 7 @ +6.4%"/>
          </p:cNvPr>
          <p:cNvSpPr/>
          <p:nvPr/>
        </p:nvSpPr>
        <p:spPr>
          <a:xfrm>
            <a:off x="4035684" y="3556803"/>
            <a:ext cx="427990" cy="266687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5" name="Rectangle 324">
            <a:hlinkClick r:id="rId4" action="ppaction://hlinksldjump" tooltip="Android 4: 11 @ +30.5%"/>
          </p:cNvPr>
          <p:cNvSpPr/>
          <p:nvPr/>
        </p:nvSpPr>
        <p:spPr>
          <a:xfrm>
            <a:off x="4476374" y="3569503"/>
            <a:ext cx="172762" cy="77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Rectangle 325">
            <a:hlinkClick r:id="rId4" action="ppaction://hlinksldjump" tooltip="iOS 5: 11 @ +43.9%"/>
          </p:cNvPr>
          <p:cNvSpPr/>
          <p:nvPr/>
        </p:nvSpPr>
        <p:spPr>
          <a:xfrm>
            <a:off x="4649136" y="3569503"/>
            <a:ext cx="159262" cy="77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Rectangle 326">
            <a:hlinkClick r:id="rId4" action="ppaction://hlinksldjump" tooltip="iOS 4: 10 @ +4.1%"/>
          </p:cNvPr>
          <p:cNvSpPr/>
          <p:nvPr/>
        </p:nvSpPr>
        <p:spPr>
          <a:xfrm>
            <a:off x="4476374" y="3646691"/>
            <a:ext cx="137241" cy="82520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Rectangle 327">
            <a:hlinkClick r:id="rId4" action="ppaction://hlinksldjump" tooltip="Android 3: 10 @ +3.1%"/>
          </p:cNvPr>
          <p:cNvSpPr/>
          <p:nvPr/>
        </p:nvSpPr>
        <p:spPr>
          <a:xfrm>
            <a:off x="4476374" y="3729211"/>
            <a:ext cx="137241" cy="81578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Rectangle 328">
            <a:hlinkClick r:id="rId4" action="ppaction://hlinksldjump" tooltip="iOS 3: 8 @ +41.0%"/>
          </p:cNvPr>
          <p:cNvSpPr/>
          <p:nvPr/>
        </p:nvSpPr>
        <p:spPr>
          <a:xfrm>
            <a:off x="4613615" y="3646691"/>
            <a:ext cx="102057" cy="939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 329">
            <a:hlinkClick r:id="rId4" action="ppaction://hlinksldjump" tooltip="Java ME: 7 @ +39.5%"/>
          </p:cNvPr>
          <p:cNvSpPr/>
          <p:nvPr/>
        </p:nvSpPr>
        <p:spPr>
          <a:xfrm>
            <a:off x="4715672" y="3646691"/>
            <a:ext cx="92726" cy="939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>
            <a:hlinkClick r:id="rId4" action="ppaction://hlinksldjump" tooltip="Android 2: 4 @ -6.4%"/>
          </p:cNvPr>
          <p:cNvSpPr/>
          <p:nvPr/>
        </p:nvSpPr>
        <p:spPr>
          <a:xfrm>
            <a:off x="4613615" y="3740690"/>
            <a:ext cx="116315" cy="35194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>
            <a:hlinkClick r:id="rId4" action="ppaction://hlinksldjump" tooltip="Windows: 3 @ +2.0%"/>
          </p:cNvPr>
          <p:cNvSpPr/>
          <p:nvPr/>
        </p:nvSpPr>
        <p:spPr>
          <a:xfrm>
            <a:off x="4613615" y="3775884"/>
            <a:ext cx="116315" cy="3490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4" action="ppaction://hlinksldjump" tooltip="Black berry: 3 @ +9.2%"/>
          </p:cNvPr>
          <p:cNvSpPr/>
          <p:nvPr/>
        </p:nvSpPr>
        <p:spPr>
          <a:xfrm>
            <a:off x="4729930" y="3740690"/>
            <a:ext cx="78468" cy="40697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4" action="ppaction://hlinksldjump" tooltip="Symbian: 2 @ +37.2%"/>
          </p:cNvPr>
          <p:cNvSpPr/>
          <p:nvPr/>
        </p:nvSpPr>
        <p:spPr>
          <a:xfrm>
            <a:off x="4729930" y="3781387"/>
            <a:ext cx="61155" cy="294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4" action="ppaction://hlinksldjump" tooltip="Android 1: 0 @ -27.5%"/>
          </p:cNvPr>
          <p:cNvSpPr/>
          <p:nvPr/>
        </p:nvSpPr>
        <p:spPr>
          <a:xfrm>
            <a:off x="4791085" y="3781387"/>
            <a:ext cx="17313" cy="15206"/>
          </a:xfrm>
          <a:prstGeom prst="rect">
            <a:avLst/>
          </a:prstGeom>
          <a:solidFill>
            <a:srgbClr val="FF1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Rectangle 335">
            <a:hlinkClick r:id="rId4" action="ppaction://hlinksldjump" tooltip="Other: 0 @ -43.3%"/>
          </p:cNvPr>
          <p:cNvSpPr/>
          <p:nvPr/>
        </p:nvSpPr>
        <p:spPr>
          <a:xfrm>
            <a:off x="4791085" y="3796593"/>
            <a:ext cx="17313" cy="1419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Rectangle 336">
            <a:hlinkClick r:id="rId4" action="ppaction://hlinksldjump" tooltip="Health: 6 @ +19.7%"/>
          </p:cNvPr>
          <p:cNvSpPr/>
          <p:nvPr/>
        </p:nvSpPr>
        <p:spPr>
          <a:xfrm>
            <a:off x="4463674" y="3556803"/>
            <a:ext cx="357424" cy="266687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8" name="Rectangle 337">
            <a:hlinkClick r:id="rId4" action="ppaction://hlinksldjump" tooltip="Android 4: 12 @ +19.5%"/>
          </p:cNvPr>
          <p:cNvSpPr/>
          <p:nvPr/>
        </p:nvSpPr>
        <p:spPr>
          <a:xfrm>
            <a:off x="4048384" y="3836189"/>
            <a:ext cx="179384" cy="75612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Rectangle 338">
            <a:hlinkClick r:id="rId4" action="ppaction://hlinksldjump" tooltip="iOS 4: 10 @ +9.1%"/>
          </p:cNvPr>
          <p:cNvSpPr/>
          <p:nvPr/>
        </p:nvSpPr>
        <p:spPr>
          <a:xfrm>
            <a:off x="4227768" y="3836189"/>
            <a:ext cx="156547" cy="75612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>
            <a:hlinkClick r:id="rId4" action="ppaction://hlinksldjump" tooltip="Android 3: 9 @ -13.8%"/>
          </p:cNvPr>
          <p:cNvSpPr/>
          <p:nvPr/>
        </p:nvSpPr>
        <p:spPr>
          <a:xfrm>
            <a:off x="4048384" y="3911802"/>
            <a:ext cx="125054" cy="80371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>
            <a:hlinkClick r:id="rId4" action="ppaction://hlinksldjump" tooltip="iOS 5: 7 @ -10.6%"/>
          </p:cNvPr>
          <p:cNvSpPr/>
          <p:nvPr/>
        </p:nvSpPr>
        <p:spPr>
          <a:xfrm>
            <a:off x="4048384" y="3992172"/>
            <a:ext cx="125054" cy="66475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4" action="ppaction://hlinksldjump" tooltip="iOS 3: 7 @ -2.8%"/>
          </p:cNvPr>
          <p:cNvSpPr/>
          <p:nvPr/>
        </p:nvSpPr>
        <p:spPr>
          <a:xfrm>
            <a:off x="4173438" y="3911802"/>
            <a:ext cx="110333" cy="75086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4" action="ppaction://hlinksldjump" tooltip="Java ME: 7 @ -15.1%"/>
          </p:cNvPr>
          <p:cNvSpPr/>
          <p:nvPr/>
        </p:nvSpPr>
        <p:spPr>
          <a:xfrm>
            <a:off x="4283771" y="3911802"/>
            <a:ext cx="100544" cy="75086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4" action="ppaction://hlinksldjump" tooltip="Windows: 4 @ +18.4%"/>
          </p:cNvPr>
          <p:cNvSpPr/>
          <p:nvPr/>
        </p:nvSpPr>
        <p:spPr>
          <a:xfrm>
            <a:off x="4173438" y="3986888"/>
            <a:ext cx="124384" cy="40510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4" action="ppaction://hlinksldjump" tooltip="Android 2: 3 @ +2.0%"/>
          </p:cNvPr>
          <p:cNvSpPr/>
          <p:nvPr/>
        </p:nvSpPr>
        <p:spPr>
          <a:xfrm>
            <a:off x="4173438" y="4027399"/>
            <a:ext cx="124384" cy="31248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4" action="ppaction://hlinksldjump" tooltip="Black berry: 3 @ +41.6%"/>
          </p:cNvPr>
          <p:cNvSpPr/>
          <p:nvPr/>
        </p:nvSpPr>
        <p:spPr>
          <a:xfrm>
            <a:off x="4297822" y="3986888"/>
            <a:ext cx="86493" cy="3437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4" action="ppaction://hlinksldjump" tooltip="Symbian: 2 @ +13.9%"/>
          </p:cNvPr>
          <p:cNvSpPr/>
          <p:nvPr/>
        </p:nvSpPr>
        <p:spPr>
          <a:xfrm>
            <a:off x="4297822" y="4021266"/>
            <a:ext cx="64555" cy="37381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4" action="ppaction://hlinksldjump" tooltip="Android 1: 0 @ +23.3%"/>
          </p:cNvPr>
          <p:cNvSpPr/>
          <p:nvPr/>
        </p:nvSpPr>
        <p:spPr>
          <a:xfrm>
            <a:off x="4362376" y="4021266"/>
            <a:ext cx="21939" cy="25946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>
            <a:hlinkClick r:id="rId4" action="ppaction://hlinksldjump" tooltip="Other: 0 @ +60.4%"/>
          </p:cNvPr>
          <p:cNvSpPr/>
          <p:nvPr/>
        </p:nvSpPr>
        <p:spPr>
          <a:xfrm>
            <a:off x="4362376" y="4047212"/>
            <a:ext cx="21939" cy="114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>
            <a:hlinkClick r:id="rId4" action="ppaction://hlinksldjump" tooltip="Personal finance: 5 @ +1.7%"/>
          </p:cNvPr>
          <p:cNvSpPr/>
          <p:nvPr/>
        </p:nvSpPr>
        <p:spPr>
          <a:xfrm>
            <a:off x="4035684" y="3823489"/>
            <a:ext cx="361331" cy="247858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51" name="Rectangle 350">
            <a:hlinkClick r:id="rId4" action="ppaction://hlinksldjump" tooltip="iOS 5: 7 @ +16.9%"/>
          </p:cNvPr>
          <p:cNvSpPr/>
          <p:nvPr/>
        </p:nvSpPr>
        <p:spPr>
          <a:xfrm>
            <a:off x="4409715" y="3836189"/>
            <a:ext cx="120338" cy="65003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ectangle 351">
            <a:hlinkClick r:id="rId4" action="ppaction://hlinksldjump" tooltip="Android 4: 6 @ -3.2%"/>
          </p:cNvPr>
          <p:cNvSpPr/>
          <p:nvPr/>
        </p:nvSpPr>
        <p:spPr>
          <a:xfrm>
            <a:off x="4409715" y="3901192"/>
            <a:ext cx="120338" cy="56859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>
            <a:hlinkClick r:id="rId4" action="ppaction://hlinksldjump" tooltip="Android 3: 6 @ +11.2%"/>
          </p:cNvPr>
          <p:cNvSpPr/>
          <p:nvPr/>
        </p:nvSpPr>
        <p:spPr>
          <a:xfrm>
            <a:off x="4530053" y="3836189"/>
            <a:ext cx="110586" cy="6184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4" action="ppaction://hlinksldjump" tooltip="iOS 4: 6 @ +2.2%"/>
          </p:cNvPr>
          <p:cNvSpPr/>
          <p:nvPr/>
        </p:nvSpPr>
        <p:spPr>
          <a:xfrm>
            <a:off x="4530053" y="3898030"/>
            <a:ext cx="110586" cy="60021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4" action="ppaction://hlinksldjump" tooltip="iOS 3: 6 @ +6.6%"/>
          </p:cNvPr>
          <p:cNvSpPr/>
          <p:nvPr/>
        </p:nvSpPr>
        <p:spPr>
          <a:xfrm>
            <a:off x="4640639" y="3836189"/>
            <a:ext cx="98663" cy="60233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4" action="ppaction://hlinksldjump" tooltip="Java ME: 4 @ -9.7%"/>
          </p:cNvPr>
          <p:cNvSpPr/>
          <p:nvPr/>
        </p:nvSpPr>
        <p:spPr>
          <a:xfrm>
            <a:off x="4739302" y="3836189"/>
            <a:ext cx="69096" cy="60233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4" action="ppaction://hlinksldjump" tooltip="Windows: 3 @ +23.6%"/>
          </p:cNvPr>
          <p:cNvSpPr/>
          <p:nvPr/>
        </p:nvSpPr>
        <p:spPr>
          <a:xfrm>
            <a:off x="4640639" y="3896422"/>
            <a:ext cx="118853" cy="31000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4" action="ppaction://hlinksldjump" tooltip="Android 2: 3 @ +56.8%"/>
          </p:cNvPr>
          <p:cNvSpPr/>
          <p:nvPr/>
        </p:nvSpPr>
        <p:spPr>
          <a:xfrm>
            <a:off x="4640639" y="3927422"/>
            <a:ext cx="118853" cy="306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4" action="ppaction://hlinksldjump" tooltip="Black berry: 2 @ -5.7%"/>
          </p:cNvPr>
          <p:cNvSpPr/>
          <p:nvPr/>
        </p:nvSpPr>
        <p:spPr>
          <a:xfrm>
            <a:off x="4759492" y="3896422"/>
            <a:ext cx="48906" cy="33928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4" action="ppaction://hlinksldjump" tooltip="Symbian: 1 @ -42.8%"/>
          </p:cNvPr>
          <p:cNvSpPr/>
          <p:nvPr/>
        </p:nvSpPr>
        <p:spPr>
          <a:xfrm>
            <a:off x="4759492" y="3930350"/>
            <a:ext cx="38739" cy="2373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>
            <a:hlinkClick r:id="rId4" action="ppaction://hlinksldjump" tooltip="Android 1: 0 @ -37.5%"/>
          </p:cNvPr>
          <p:cNvSpPr/>
          <p:nvPr/>
        </p:nvSpPr>
        <p:spPr>
          <a:xfrm>
            <a:off x="4798231" y="3930350"/>
            <a:ext cx="10167" cy="2373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>
            <a:hlinkClick r:id="rId4" action="ppaction://hlinksldjump" tooltip="Other: 0 @ +19.6%"/>
          </p:cNvPr>
          <p:cNvSpPr/>
          <p:nvPr/>
        </p:nvSpPr>
        <p:spPr>
          <a:xfrm>
            <a:off x="4759492" y="3954084"/>
            <a:ext cx="48906" cy="3967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>
            <a:hlinkClick r:id="rId4" action="ppaction://hlinksldjump" tooltip="Books: 4 @ +6.1%"/>
          </p:cNvPr>
          <p:cNvSpPr/>
          <p:nvPr/>
        </p:nvSpPr>
        <p:spPr>
          <a:xfrm>
            <a:off x="4397015" y="3823489"/>
            <a:ext cx="424083" cy="147262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4" name="Rectangle 363">
            <a:hlinkClick r:id="rId4" action="ppaction://hlinksldjump" tooltip="iOS 4: 5 @ +14.2%"/>
          </p:cNvPr>
          <p:cNvSpPr/>
          <p:nvPr/>
        </p:nvSpPr>
        <p:spPr>
          <a:xfrm>
            <a:off x="4409715" y="3983451"/>
            <a:ext cx="130500" cy="40179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Rectangle 364">
            <a:hlinkClick r:id="rId4" action="ppaction://hlinksldjump" tooltip="Android 4: 5 @ -19.0%"/>
          </p:cNvPr>
          <p:cNvSpPr/>
          <p:nvPr/>
        </p:nvSpPr>
        <p:spPr>
          <a:xfrm>
            <a:off x="4409715" y="4023631"/>
            <a:ext cx="130500" cy="35016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4" action="ppaction://hlinksldjump" tooltip="Android 3: 5 @ -5.5%"/>
          </p:cNvPr>
          <p:cNvSpPr/>
          <p:nvPr/>
        </p:nvSpPr>
        <p:spPr>
          <a:xfrm>
            <a:off x="4540215" y="3983451"/>
            <a:ext cx="112628" cy="40449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4" action="ppaction://hlinksldjump" tooltip="iOS 5: 4 @ +1.7%"/>
          </p:cNvPr>
          <p:cNvSpPr/>
          <p:nvPr/>
        </p:nvSpPr>
        <p:spPr>
          <a:xfrm>
            <a:off x="4540215" y="4023900"/>
            <a:ext cx="112628" cy="34747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4" action="ppaction://hlinksldjump" tooltip="iOS 3: 4 @ +7.2%"/>
          </p:cNvPr>
          <p:cNvSpPr/>
          <p:nvPr/>
        </p:nvSpPr>
        <p:spPr>
          <a:xfrm>
            <a:off x="4652843" y="3983451"/>
            <a:ext cx="75499" cy="45542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4" action="ppaction://hlinksldjump" tooltip="Java ME: 2 @ -33.7%"/>
          </p:cNvPr>
          <p:cNvSpPr/>
          <p:nvPr/>
        </p:nvSpPr>
        <p:spPr>
          <a:xfrm>
            <a:off x="4652843" y="4028994"/>
            <a:ext cx="75499" cy="2965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4" action="ppaction://hlinksldjump" tooltip="Windows: 2 @ +3.0%"/>
          </p:cNvPr>
          <p:cNvSpPr/>
          <p:nvPr/>
        </p:nvSpPr>
        <p:spPr>
          <a:xfrm>
            <a:off x="4728342" y="3983451"/>
            <a:ext cx="80056" cy="24530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4" action="ppaction://hlinksldjump" tooltip="Android 2: 2 @ -5.5%"/>
          </p:cNvPr>
          <p:cNvSpPr/>
          <p:nvPr/>
        </p:nvSpPr>
        <p:spPr>
          <a:xfrm>
            <a:off x="4728342" y="4007981"/>
            <a:ext cx="48673" cy="38690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ectangle 371">
            <a:hlinkClick r:id="rId4" action="ppaction://hlinksldjump" tooltip="Black berry: 1 @ -30.2%"/>
          </p:cNvPr>
          <p:cNvSpPr/>
          <p:nvPr/>
        </p:nvSpPr>
        <p:spPr>
          <a:xfrm>
            <a:off x="4777015" y="4007981"/>
            <a:ext cx="31383" cy="3869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ectangle 372">
            <a:hlinkClick r:id="rId4" action="ppaction://hlinksldjump" tooltip="Symbian: 1 @ -19.1%"/>
          </p:cNvPr>
          <p:cNvSpPr/>
          <p:nvPr/>
        </p:nvSpPr>
        <p:spPr>
          <a:xfrm>
            <a:off x="4728342" y="4046671"/>
            <a:ext cx="63981" cy="11976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ectangle 373">
            <a:hlinkClick r:id="rId4" action="ppaction://hlinksldjump" tooltip="Android 1: 0 @ -32.6%"/>
          </p:cNvPr>
          <p:cNvSpPr/>
          <p:nvPr/>
        </p:nvSpPr>
        <p:spPr>
          <a:xfrm>
            <a:off x="4792323" y="4046671"/>
            <a:ext cx="16075" cy="77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Rectangle 374">
            <a:hlinkClick r:id="rId4" action="ppaction://hlinksldjump" tooltip="Other: 0 @ -53.8%"/>
          </p:cNvPr>
          <p:cNvSpPr/>
          <p:nvPr/>
        </p:nvSpPr>
        <p:spPr>
          <a:xfrm>
            <a:off x="4792323" y="4054376"/>
            <a:ext cx="16075" cy="427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Rectangle 375">
            <a:hlinkClick r:id="rId4" action="ppaction://hlinksldjump" tooltip="News: 3 @ -7.5%"/>
          </p:cNvPr>
          <p:cNvSpPr/>
          <p:nvPr/>
        </p:nvSpPr>
        <p:spPr>
          <a:xfrm>
            <a:off x="4397015" y="3970751"/>
            <a:ext cx="424083" cy="10059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77" name="Rectangle 376">
            <a:hlinkClick r:id="rId4" action="ppaction://hlinksldjump" tooltip="Newbie: 37 @ +3.8%"/>
          </p:cNvPr>
          <p:cNvSpPr/>
          <p:nvPr/>
        </p:nvSpPr>
        <p:spPr>
          <a:xfrm>
            <a:off x="0" y="1778000"/>
            <a:ext cx="4833798" cy="2306047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Newbie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4" action="ppaction://hlinksldjump" tooltip="Android 4: 266 @ +22.7%"/>
          </p:cNvPr>
          <p:cNvSpPr/>
          <p:nvPr/>
        </p:nvSpPr>
        <p:spPr>
          <a:xfrm>
            <a:off x="4859198" y="1803400"/>
            <a:ext cx="929982" cy="381180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4" action="ppaction://hlinksldjump" tooltip="iOS 4: 230 @ +41.7%"/>
          </p:cNvPr>
          <p:cNvSpPr/>
          <p:nvPr/>
        </p:nvSpPr>
        <p:spPr>
          <a:xfrm>
            <a:off x="5789180" y="1803400"/>
            <a:ext cx="804221" cy="3811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4" action="ppaction://hlinksldjump" tooltip="Android 3: 215 @ +16.4%"/>
          </p:cNvPr>
          <p:cNvSpPr/>
          <p:nvPr/>
        </p:nvSpPr>
        <p:spPr>
          <a:xfrm>
            <a:off x="4859198" y="2184580"/>
            <a:ext cx="715503" cy="400984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4" action="ppaction://hlinksldjump" tooltip="iOS 5: 176 @ +9.1%"/>
          </p:cNvPr>
          <p:cNvSpPr/>
          <p:nvPr/>
        </p:nvSpPr>
        <p:spPr>
          <a:xfrm>
            <a:off x="4859198" y="2585564"/>
            <a:ext cx="715503" cy="328944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4" action="ppaction://hlinksldjump" tooltip="Java ME: 147 @ +2.1%"/>
          </p:cNvPr>
          <p:cNvSpPr/>
          <p:nvPr/>
        </p:nvSpPr>
        <p:spPr>
          <a:xfrm>
            <a:off x="5574701" y="2184580"/>
            <a:ext cx="513384" cy="380767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4" action="ppaction://hlinksldjump" tooltip="iOS 3: 144 @ -4.3%"/>
          </p:cNvPr>
          <p:cNvSpPr/>
          <p:nvPr/>
        </p:nvSpPr>
        <p:spPr>
          <a:xfrm>
            <a:off x="6088085" y="2184580"/>
            <a:ext cx="505316" cy="380767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4" name="Rectangle 383">
            <a:hlinkClick r:id="rId4" action="ppaction://hlinksldjump" tooltip="Windows: 79 @ +11.2%"/>
          </p:cNvPr>
          <p:cNvSpPr/>
          <p:nvPr/>
        </p:nvSpPr>
        <p:spPr>
          <a:xfrm>
            <a:off x="5574701" y="2565347"/>
            <a:ext cx="591825" cy="178848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5" name="Rectangle 384">
            <a:hlinkClick r:id="rId4" action="ppaction://hlinksldjump" tooltip="Android 2: 76 @ -6.6%"/>
          </p:cNvPr>
          <p:cNvSpPr/>
          <p:nvPr/>
        </p:nvSpPr>
        <p:spPr>
          <a:xfrm>
            <a:off x="5574701" y="2744196"/>
            <a:ext cx="591825" cy="170312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6" name="Rectangle 385">
            <a:hlinkClick r:id="rId4" action="ppaction://hlinksldjump" tooltip="Black berry: 58 @ +0.7%"/>
          </p:cNvPr>
          <p:cNvSpPr/>
          <p:nvPr/>
        </p:nvSpPr>
        <p:spPr>
          <a:xfrm>
            <a:off x="6166526" y="2565347"/>
            <a:ext cx="426875" cy="180692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7" name="Rectangle 386">
            <a:hlinkClick r:id="rId4" action="ppaction://hlinksldjump" tooltip="Symbian: 40 @ +31.7%"/>
          </p:cNvPr>
          <p:cNvSpPr/>
          <p:nvPr/>
        </p:nvSpPr>
        <p:spPr>
          <a:xfrm>
            <a:off x="6166526" y="2746040"/>
            <a:ext cx="319313" cy="1684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8" name="Rectangle 387">
            <a:hlinkClick r:id="rId4" action="ppaction://hlinksldjump" tooltip="Android 1: 9 @ -9.3%"/>
          </p:cNvPr>
          <p:cNvSpPr/>
          <p:nvPr/>
        </p:nvSpPr>
        <p:spPr>
          <a:xfrm>
            <a:off x="6485839" y="2746040"/>
            <a:ext cx="107562" cy="114572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Rectangle 388">
            <a:hlinkClick r:id="rId4" action="ppaction://hlinksldjump" tooltip="Other: 4 @ -5.7%"/>
          </p:cNvPr>
          <p:cNvSpPr/>
          <p:nvPr/>
        </p:nvSpPr>
        <p:spPr>
          <a:xfrm>
            <a:off x="6485839" y="2860612"/>
            <a:ext cx="107562" cy="53896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Rectangle 389">
            <a:hlinkClick r:id="rId4" action="ppaction://hlinksldjump" tooltip="Games: 120 @ +13.3%"/>
          </p:cNvPr>
          <p:cNvSpPr/>
          <p:nvPr/>
        </p:nvSpPr>
        <p:spPr>
          <a:xfrm>
            <a:off x="4846498" y="1790700"/>
            <a:ext cx="1759603" cy="1136508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91" name="Rectangle 390">
            <a:hlinkClick r:id="rId4" action="ppaction://hlinksldjump" tooltip="Android 4: 203 @ +12.5%"/>
          </p:cNvPr>
          <p:cNvSpPr/>
          <p:nvPr/>
        </p:nvSpPr>
        <p:spPr>
          <a:xfrm>
            <a:off x="6618801" y="1803400"/>
            <a:ext cx="740417" cy="364653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4" action="ppaction://hlinksldjump" tooltip="Android 3: 186 @ +12.3%"/>
          </p:cNvPr>
          <p:cNvSpPr/>
          <p:nvPr/>
        </p:nvSpPr>
        <p:spPr>
          <a:xfrm>
            <a:off x="7359218" y="1803400"/>
            <a:ext cx="678488" cy="364653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4" action="ppaction://hlinksldjump" tooltip="iOS 4: 172 @ +5.7%"/>
          </p:cNvPr>
          <p:cNvSpPr/>
          <p:nvPr/>
        </p:nvSpPr>
        <p:spPr>
          <a:xfrm>
            <a:off x="6618801" y="2168053"/>
            <a:ext cx="736443" cy="310582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4" action="ppaction://hlinksldjump" tooltip="iOS 5: 159 @ -11.4%"/>
          </p:cNvPr>
          <p:cNvSpPr/>
          <p:nvPr/>
        </p:nvSpPr>
        <p:spPr>
          <a:xfrm>
            <a:off x="7355244" y="2168053"/>
            <a:ext cx="682462" cy="310582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5" name="Rectangle 394">
            <a:hlinkClick r:id="rId4" action="ppaction://hlinksldjump" tooltip="iOS 3: 138 @ +22.9%"/>
          </p:cNvPr>
          <p:cNvSpPr/>
          <p:nvPr/>
        </p:nvSpPr>
        <p:spPr>
          <a:xfrm>
            <a:off x="6618801" y="2478635"/>
            <a:ext cx="809469" cy="226284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6" name="Rectangle 395">
            <a:hlinkClick r:id="rId4" action="ppaction://hlinksldjump" tooltip="Java ME: 128 @ +18.4%"/>
          </p:cNvPr>
          <p:cNvSpPr/>
          <p:nvPr/>
        </p:nvSpPr>
        <p:spPr>
          <a:xfrm>
            <a:off x="6618801" y="2704919"/>
            <a:ext cx="809469" cy="209589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7" name="Rectangle 396">
            <a:hlinkClick r:id="rId4" action="ppaction://hlinksldjump" tooltip="Windows: 65 @ +0.7%"/>
          </p:cNvPr>
          <p:cNvSpPr/>
          <p:nvPr/>
        </p:nvSpPr>
        <p:spPr>
          <a:xfrm>
            <a:off x="7428270" y="2478635"/>
            <a:ext cx="320803" cy="270724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8" name="Rectangle 397">
            <a:hlinkClick r:id="rId4" action="ppaction://hlinksldjump" tooltip="Android 2: 59 @ -18.9%"/>
          </p:cNvPr>
          <p:cNvSpPr/>
          <p:nvPr/>
        </p:nvSpPr>
        <p:spPr>
          <a:xfrm>
            <a:off x="7749073" y="2478635"/>
            <a:ext cx="288633" cy="270724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Rectangle 398">
            <a:hlinkClick r:id="rId4" action="ppaction://hlinksldjump" tooltip="Black berry: 39 @ -22.3%"/>
          </p:cNvPr>
          <p:cNvSpPr/>
          <p:nvPr/>
        </p:nvSpPr>
        <p:spPr>
          <a:xfrm>
            <a:off x="7428270" y="2749359"/>
            <a:ext cx="315042" cy="165149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Rectangle 399">
            <a:hlinkClick r:id="rId4" action="ppaction://hlinksldjump" tooltip="Symbian: 25 @ -13.9%"/>
          </p:cNvPr>
          <p:cNvSpPr/>
          <p:nvPr/>
        </p:nvSpPr>
        <p:spPr>
          <a:xfrm>
            <a:off x="7743313" y="2749359"/>
            <a:ext cx="294393" cy="113412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Rectangle 400">
            <a:hlinkClick r:id="rId4" action="ppaction://hlinksldjump" tooltip="Android 1: 8 @ +4.6%"/>
          </p:cNvPr>
          <p:cNvSpPr/>
          <p:nvPr/>
        </p:nvSpPr>
        <p:spPr>
          <a:xfrm>
            <a:off x="7743313" y="2862771"/>
            <a:ext cx="215434" cy="51737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Rectangle 401">
            <a:hlinkClick r:id="rId4" action="ppaction://hlinksldjump" tooltip="Other: 3 @ -17.8%"/>
          </p:cNvPr>
          <p:cNvSpPr/>
          <p:nvPr/>
        </p:nvSpPr>
        <p:spPr>
          <a:xfrm>
            <a:off x="7958746" y="2862771"/>
            <a:ext cx="78960" cy="51737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3" name="Rectangle 402">
            <a:hlinkClick r:id="rId4" action="ppaction://hlinksldjump" tooltip="Education: 99 @ +4.3%"/>
          </p:cNvPr>
          <p:cNvSpPr/>
          <p:nvPr/>
        </p:nvSpPr>
        <p:spPr>
          <a:xfrm>
            <a:off x="6606101" y="1790700"/>
            <a:ext cx="1444305" cy="1136508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04" name="Rectangle 403">
            <a:hlinkClick r:id="rId4" action="ppaction://hlinksldjump" tooltip="iOS 4: 141 @ +13.8%"/>
          </p:cNvPr>
          <p:cNvSpPr/>
          <p:nvPr/>
        </p:nvSpPr>
        <p:spPr>
          <a:xfrm>
            <a:off x="8063106" y="1803400"/>
            <a:ext cx="533699" cy="349978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4" action="ppaction://hlinksldjump" tooltip="Android 4: 138 @ +4.6%"/>
          </p:cNvPr>
          <p:cNvSpPr/>
          <p:nvPr/>
        </p:nvSpPr>
        <p:spPr>
          <a:xfrm>
            <a:off x="8596805" y="1803400"/>
            <a:ext cx="521795" cy="349978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4" action="ppaction://hlinksldjump" tooltip="iOS 5: 123 @ -7.4%"/>
          </p:cNvPr>
          <p:cNvSpPr/>
          <p:nvPr/>
        </p:nvSpPr>
        <p:spPr>
          <a:xfrm>
            <a:off x="8063106" y="2153378"/>
            <a:ext cx="532301" cy="306242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7" name="Rectangle 406">
            <a:hlinkClick r:id="rId4" action="ppaction://hlinksldjump" tooltip="Android 3: 121 @ +6.7%"/>
          </p:cNvPr>
          <p:cNvSpPr/>
          <p:nvPr/>
        </p:nvSpPr>
        <p:spPr>
          <a:xfrm>
            <a:off x="8595407" y="2153378"/>
            <a:ext cx="523193" cy="306242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8" name="Rectangle 407">
            <a:hlinkClick r:id="rId4" action="ppaction://hlinksldjump" tooltip="iOS 3: 108 @ +2.3%"/>
          </p:cNvPr>
          <p:cNvSpPr/>
          <p:nvPr/>
        </p:nvSpPr>
        <p:spPr>
          <a:xfrm>
            <a:off x="8063106" y="2459620"/>
            <a:ext cx="556662" cy="255554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9" name="Rectangle 408">
            <a:hlinkClick r:id="rId4" action="ppaction://hlinksldjump" tooltip="Java ME: 84 @ +18.3%"/>
          </p:cNvPr>
          <p:cNvSpPr/>
          <p:nvPr/>
        </p:nvSpPr>
        <p:spPr>
          <a:xfrm>
            <a:off x="8063106" y="2715174"/>
            <a:ext cx="556662" cy="199334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0" name="Rectangle 409">
            <a:hlinkClick r:id="rId4" action="ppaction://hlinksldjump" tooltip="Android 2: 53 @ +36.6%"/>
          </p:cNvPr>
          <p:cNvSpPr/>
          <p:nvPr/>
        </p:nvSpPr>
        <p:spPr>
          <a:xfrm>
            <a:off x="8619768" y="2459620"/>
            <a:ext cx="498832" cy="1416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1" name="Rectangle 410">
            <a:hlinkClick r:id="rId4" action="ppaction://hlinksldjump" tooltip="Windows: 52 @ -2.6%"/>
          </p:cNvPr>
          <p:cNvSpPr/>
          <p:nvPr/>
        </p:nvSpPr>
        <p:spPr>
          <a:xfrm>
            <a:off x="8619768" y="2601224"/>
            <a:ext cx="284985" cy="243115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Rectangle 411">
            <a:hlinkClick r:id="rId4" action="ppaction://hlinksldjump" tooltip="Black berry: 39 @ +0.0%"/>
          </p:cNvPr>
          <p:cNvSpPr/>
          <p:nvPr/>
        </p:nvSpPr>
        <p:spPr>
          <a:xfrm>
            <a:off x="8904753" y="2601224"/>
            <a:ext cx="213847" cy="243115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Rectangle 412">
            <a:hlinkClick r:id="rId4" action="ppaction://hlinksldjump" tooltip="Symbian: 18 @ -17.2%"/>
          </p:cNvPr>
          <p:cNvSpPr/>
          <p:nvPr/>
        </p:nvSpPr>
        <p:spPr>
          <a:xfrm>
            <a:off x="8619768" y="2844339"/>
            <a:ext cx="337174" cy="70169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4" name="Rectangle 413">
            <a:hlinkClick r:id="rId4" action="ppaction://hlinksldjump" tooltip="Android 1: 6 @ +13.5%"/>
          </p:cNvPr>
          <p:cNvSpPr/>
          <p:nvPr/>
        </p:nvSpPr>
        <p:spPr>
          <a:xfrm>
            <a:off x="8956941" y="2844339"/>
            <a:ext cx="107053" cy="70169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Rectangle 414">
            <a:hlinkClick r:id="rId4" action="ppaction://hlinksldjump" tooltip="Other: 3 @ +16.7%"/>
          </p:cNvPr>
          <p:cNvSpPr/>
          <p:nvPr/>
        </p:nvSpPr>
        <p:spPr>
          <a:xfrm>
            <a:off x="9063994" y="2844339"/>
            <a:ext cx="54606" cy="70169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Rectangle 415">
            <a:hlinkClick r:id="rId4" action="ppaction://hlinksldjump" tooltip="Tools: 74 @ +5.6%"/>
          </p:cNvPr>
          <p:cNvSpPr/>
          <p:nvPr/>
        </p:nvSpPr>
        <p:spPr>
          <a:xfrm>
            <a:off x="8050406" y="1790700"/>
            <a:ext cx="1080894" cy="1136508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7" name="Rectangle 416">
            <a:hlinkClick r:id="rId4" action="ppaction://hlinksldjump" tooltip="Android 3: 128 @ +26.4%"/>
          </p:cNvPr>
          <p:cNvSpPr/>
          <p:nvPr/>
        </p:nvSpPr>
        <p:spPr>
          <a:xfrm>
            <a:off x="4859198" y="2939908"/>
            <a:ext cx="511381" cy="326805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4" action="ppaction://hlinksldjump" tooltip="Android 4: 120 @ +5.3%"/>
          </p:cNvPr>
          <p:cNvSpPr/>
          <p:nvPr/>
        </p:nvSpPr>
        <p:spPr>
          <a:xfrm>
            <a:off x="4859198" y="3266713"/>
            <a:ext cx="511381" cy="307198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9" name="Rectangle 418">
            <a:hlinkClick r:id="rId4" action="ppaction://hlinksldjump" tooltip="iOS 4: 117 @ +7.9%"/>
          </p:cNvPr>
          <p:cNvSpPr/>
          <p:nvPr/>
        </p:nvSpPr>
        <p:spPr>
          <a:xfrm>
            <a:off x="5370579" y="2939908"/>
            <a:ext cx="543658" cy="282013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0" name="Rectangle 419">
            <a:hlinkClick r:id="rId4" action="ppaction://hlinksldjump" tooltip="iOS 5: 110 @ +4.9%"/>
          </p:cNvPr>
          <p:cNvSpPr/>
          <p:nvPr/>
        </p:nvSpPr>
        <p:spPr>
          <a:xfrm>
            <a:off x="5914237" y="2939908"/>
            <a:ext cx="509377" cy="282013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4" action="ppaction://hlinksldjump" tooltip="Java ME: 73 @ +15.9%"/>
          </p:cNvPr>
          <p:cNvSpPr/>
          <p:nvPr/>
        </p:nvSpPr>
        <p:spPr>
          <a:xfrm>
            <a:off x="5370579" y="3221921"/>
            <a:ext cx="523910" cy="182817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2" name="Rectangle 421">
            <a:hlinkClick r:id="rId4" action="ppaction://hlinksldjump" tooltip="iOS 3: 68 @ -3.0%"/>
          </p:cNvPr>
          <p:cNvSpPr/>
          <p:nvPr/>
        </p:nvSpPr>
        <p:spPr>
          <a:xfrm>
            <a:off x="5370579" y="3404738"/>
            <a:ext cx="523910" cy="169173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3" name="Rectangle 422">
            <a:hlinkClick r:id="rId4" action="ppaction://hlinksldjump" tooltip="Android 2: 44 @ +14.8%"/>
          </p:cNvPr>
          <p:cNvSpPr/>
          <p:nvPr/>
        </p:nvSpPr>
        <p:spPr>
          <a:xfrm>
            <a:off x="5894489" y="3221921"/>
            <a:ext cx="278169" cy="209151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Rectangle 423">
            <a:hlinkClick r:id="rId4" action="ppaction://hlinksldjump" tooltip="Windows: 40 @ -17.5%"/>
          </p:cNvPr>
          <p:cNvSpPr/>
          <p:nvPr/>
        </p:nvSpPr>
        <p:spPr>
          <a:xfrm>
            <a:off x="6172658" y="3221921"/>
            <a:ext cx="250956" cy="209151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Rectangle 424">
            <a:hlinkClick r:id="rId4" action="ppaction://hlinksldjump" tooltip="Black berry: 32 @ +30.1%"/>
          </p:cNvPr>
          <p:cNvSpPr/>
          <p:nvPr/>
        </p:nvSpPr>
        <p:spPr>
          <a:xfrm>
            <a:off x="5894489" y="3431072"/>
            <a:ext cx="294590" cy="1428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425">
            <a:hlinkClick r:id="rId4" action="ppaction://hlinksldjump" tooltip="Symbian: 19 @ +22.5%"/>
          </p:cNvPr>
          <p:cNvSpPr/>
          <p:nvPr/>
        </p:nvSpPr>
        <p:spPr>
          <a:xfrm>
            <a:off x="6189079" y="3431072"/>
            <a:ext cx="234535" cy="104477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Rectangle 426">
            <a:hlinkClick r:id="rId4" action="ppaction://hlinksldjump" tooltip="Android 1: 5 @ +28.8%"/>
          </p:cNvPr>
          <p:cNvSpPr/>
          <p:nvPr/>
        </p:nvSpPr>
        <p:spPr>
          <a:xfrm>
            <a:off x="6189079" y="3535549"/>
            <a:ext cx="156502" cy="38363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Rectangle 427">
            <a:hlinkClick r:id="rId4" action="ppaction://hlinksldjump" tooltip="Other: 2 @ -14.4%"/>
          </p:cNvPr>
          <p:cNvSpPr/>
          <p:nvPr/>
        </p:nvSpPr>
        <p:spPr>
          <a:xfrm>
            <a:off x="6345580" y="3535549"/>
            <a:ext cx="78034" cy="38363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Rectangle 428">
            <a:hlinkClick r:id="rId4" action="ppaction://hlinksldjump" tooltip="Music + Video: 63 @ +9.1%"/>
          </p:cNvPr>
          <p:cNvSpPr/>
          <p:nvPr/>
        </p:nvSpPr>
        <p:spPr>
          <a:xfrm>
            <a:off x="4846498" y="2927208"/>
            <a:ext cx="1589816" cy="659403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30" name="Rectangle 429">
            <a:hlinkClick r:id="rId4" action="ppaction://hlinksldjump" tooltip="Android 4: 87 @ +25.7%"/>
          </p:cNvPr>
          <p:cNvSpPr/>
          <p:nvPr/>
        </p:nvSpPr>
        <p:spPr>
          <a:xfrm>
            <a:off x="4859198" y="3599312"/>
            <a:ext cx="479194" cy="234737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1" name="Rectangle 430">
            <a:hlinkClick r:id="rId4" action="ppaction://hlinksldjump" tooltip="iOS 4: 83 @ +1.6%"/>
          </p:cNvPr>
          <p:cNvSpPr/>
          <p:nvPr/>
        </p:nvSpPr>
        <p:spPr>
          <a:xfrm>
            <a:off x="4859198" y="3834049"/>
            <a:ext cx="479194" cy="224598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4" action="ppaction://hlinksldjump" tooltip="Android 3: 78 @ +3.6%"/>
          </p:cNvPr>
          <p:cNvSpPr/>
          <p:nvPr/>
        </p:nvSpPr>
        <p:spPr>
          <a:xfrm>
            <a:off x="5338392" y="3599312"/>
            <a:ext cx="436626" cy="232018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3" name="Rectangle 432">
            <a:hlinkClick r:id="rId4" action="ppaction://hlinksldjump" tooltip="iOS 5: 77 @ +0.6%"/>
          </p:cNvPr>
          <p:cNvSpPr/>
          <p:nvPr/>
        </p:nvSpPr>
        <p:spPr>
          <a:xfrm>
            <a:off x="5338392" y="3831329"/>
            <a:ext cx="436626" cy="227318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4" name="Rectangle 433">
            <a:hlinkClick r:id="rId4" action="ppaction://hlinksldjump" tooltip="Java ME: 65 @ +20.8%"/>
          </p:cNvPr>
          <p:cNvSpPr/>
          <p:nvPr/>
        </p:nvSpPr>
        <p:spPr>
          <a:xfrm>
            <a:off x="5775018" y="3599312"/>
            <a:ext cx="348111" cy="241091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5" name="Rectangle 434">
            <a:hlinkClick r:id="rId4" action="ppaction://hlinksldjump" tooltip="iOS 3: 56 @ -16.8%"/>
          </p:cNvPr>
          <p:cNvSpPr/>
          <p:nvPr/>
        </p:nvSpPr>
        <p:spPr>
          <a:xfrm>
            <a:off x="6123129" y="3599312"/>
            <a:ext cx="300485" cy="241091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Rectangle 435">
            <a:hlinkClick r:id="rId4" action="ppaction://hlinksldjump" tooltip="Windows: 38 @ +16.1%"/>
          </p:cNvPr>
          <p:cNvSpPr/>
          <p:nvPr/>
        </p:nvSpPr>
        <p:spPr>
          <a:xfrm>
            <a:off x="5775018" y="3840403"/>
            <a:ext cx="417858" cy="118062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7" name="Rectangle 436">
            <a:hlinkClick r:id="rId4" action="ppaction://hlinksldjump" tooltip="Android 2: 32 @ +3.6%"/>
          </p:cNvPr>
          <p:cNvSpPr/>
          <p:nvPr/>
        </p:nvSpPr>
        <p:spPr>
          <a:xfrm>
            <a:off x="5775018" y="3958465"/>
            <a:ext cx="417858" cy="100182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8" name="Rectangle 437">
            <a:hlinkClick r:id="rId4" action="ppaction://hlinksldjump" tooltip="Black berry: 19 @ -17.1%"/>
          </p:cNvPr>
          <p:cNvSpPr/>
          <p:nvPr/>
        </p:nvSpPr>
        <p:spPr>
          <a:xfrm>
            <a:off x="6192876" y="3840403"/>
            <a:ext cx="230738" cy="105001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>
            <a:hlinkClick r:id="rId4" action="ppaction://hlinksldjump" tooltip="Symbian: 15 @ +17.4%"/>
          </p:cNvPr>
          <p:cNvSpPr/>
          <p:nvPr/>
        </p:nvSpPr>
        <p:spPr>
          <a:xfrm>
            <a:off x="6192876" y="3945404"/>
            <a:ext cx="209878" cy="90683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>
            <a:hlinkClick r:id="rId4" action="ppaction://hlinksldjump" tooltip="Android 1: 4 @ -2.8%"/>
          </p:cNvPr>
          <p:cNvSpPr/>
          <p:nvPr/>
        </p:nvSpPr>
        <p:spPr>
          <a:xfrm>
            <a:off x="6192876" y="4036087"/>
            <a:ext cx="209878" cy="22560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Rectangle 440">
            <a:hlinkClick r:id="rId4" action="ppaction://hlinksldjump" tooltip="Other: 2 @ +3.6%"/>
          </p:cNvPr>
          <p:cNvSpPr/>
          <p:nvPr/>
        </p:nvSpPr>
        <p:spPr>
          <a:xfrm>
            <a:off x="6402754" y="3945404"/>
            <a:ext cx="20860" cy="113243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Rectangle 441">
            <a:hlinkClick r:id="rId4" action="ppaction://hlinksldjump" tooltip="Photo: 46 @ +5.1%"/>
          </p:cNvPr>
          <p:cNvSpPr/>
          <p:nvPr/>
        </p:nvSpPr>
        <p:spPr>
          <a:xfrm>
            <a:off x="4846498" y="3586612"/>
            <a:ext cx="1589816" cy="484736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43" name="Rectangle 442">
            <a:hlinkClick r:id="rId4" action="ppaction://hlinksldjump" tooltip="Android 4: 82 @ +18.8%"/>
          </p:cNvPr>
          <p:cNvSpPr/>
          <p:nvPr/>
        </p:nvSpPr>
        <p:spPr>
          <a:xfrm>
            <a:off x="6449014" y="2939908"/>
            <a:ext cx="515618" cy="207359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4" name="Rectangle 443">
            <a:hlinkClick r:id="rId4" action="ppaction://hlinksldjump" tooltip="iOS 4: 79 @ +15.4%"/>
          </p:cNvPr>
          <p:cNvSpPr/>
          <p:nvPr/>
        </p:nvSpPr>
        <p:spPr>
          <a:xfrm>
            <a:off x="6964632" y="2939908"/>
            <a:ext cx="494259" cy="207359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5" name="Rectangle 444">
            <a:hlinkClick r:id="rId4" action="ppaction://hlinksldjump" tooltip="Android 3: 73 @ +20.6%"/>
          </p:cNvPr>
          <p:cNvSpPr/>
          <p:nvPr/>
        </p:nvSpPr>
        <p:spPr>
          <a:xfrm>
            <a:off x="6449014" y="3147267"/>
            <a:ext cx="410212" cy="232074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6" name="Rectangle 445">
            <a:hlinkClick r:id="rId4" action="ppaction://hlinksldjump" tooltip="iOS 5: 57 @ -7.3%"/>
          </p:cNvPr>
          <p:cNvSpPr/>
          <p:nvPr/>
        </p:nvSpPr>
        <p:spPr>
          <a:xfrm>
            <a:off x="6449014" y="3379341"/>
            <a:ext cx="410212" cy="17912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7" name="Rectangle 446">
            <a:hlinkClick r:id="rId4" action="ppaction://hlinksldjump" tooltip="iOS 3: 53 @ -14.2%"/>
          </p:cNvPr>
          <p:cNvSpPr/>
          <p:nvPr/>
        </p:nvSpPr>
        <p:spPr>
          <a:xfrm>
            <a:off x="6859226" y="3147267"/>
            <a:ext cx="326565" cy="21083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8" name="Rectangle 447">
            <a:hlinkClick r:id="rId4" action="ppaction://hlinksldjump" tooltip="Java ME: 44 @ +15.0%"/>
          </p:cNvPr>
          <p:cNvSpPr/>
          <p:nvPr/>
        </p:nvSpPr>
        <p:spPr>
          <a:xfrm>
            <a:off x="7185791" y="3147267"/>
            <a:ext cx="273101" cy="210830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Rectangle 448">
            <a:hlinkClick r:id="rId4" action="ppaction://hlinksldjump" tooltip="Windows: 31 @ -5.7%"/>
          </p:cNvPr>
          <p:cNvSpPr/>
          <p:nvPr/>
        </p:nvSpPr>
        <p:spPr>
          <a:xfrm>
            <a:off x="6859226" y="3358097"/>
            <a:ext cx="381469" cy="103945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0" name="Rectangle 449">
            <a:hlinkClick r:id="rId4" action="ppaction://hlinksldjump" tooltip="Android 2: 28 @ +15.4%"/>
          </p:cNvPr>
          <p:cNvSpPr/>
          <p:nvPr/>
        </p:nvSpPr>
        <p:spPr>
          <a:xfrm>
            <a:off x="6859226" y="3462042"/>
            <a:ext cx="381469" cy="96420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1" name="Rectangle 450">
            <a:hlinkClick r:id="rId4" action="ppaction://hlinksldjump" tooltip="Black berry: 18 @ -7.3%"/>
          </p:cNvPr>
          <p:cNvSpPr/>
          <p:nvPr/>
        </p:nvSpPr>
        <p:spPr>
          <a:xfrm>
            <a:off x="7240694" y="3358097"/>
            <a:ext cx="218197" cy="107726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ectangle 451">
            <a:hlinkClick r:id="rId4" action="ppaction://hlinksldjump" tooltip="Symbian: 11 @ -7.0%"/>
          </p:cNvPr>
          <p:cNvSpPr/>
          <p:nvPr/>
        </p:nvSpPr>
        <p:spPr>
          <a:xfrm>
            <a:off x="7240694" y="3465823"/>
            <a:ext cx="159727" cy="92639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Rectangle 452">
            <a:hlinkClick r:id="rId4" action="ppaction://hlinksldjump" tooltip="Android 1: 3 @ -19.6%"/>
          </p:cNvPr>
          <p:cNvSpPr/>
          <p:nvPr/>
        </p:nvSpPr>
        <p:spPr>
          <a:xfrm>
            <a:off x="7400421" y="3465823"/>
            <a:ext cx="58471" cy="55694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Rectangle 453">
            <a:hlinkClick r:id="rId4" action="ppaction://hlinksldjump" tooltip="Other: 2 @ +44.6%"/>
          </p:cNvPr>
          <p:cNvSpPr/>
          <p:nvPr/>
        </p:nvSpPr>
        <p:spPr>
          <a:xfrm>
            <a:off x="7400421" y="3521517"/>
            <a:ext cx="58471" cy="369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Rectangle 454">
            <a:hlinkClick r:id="rId4" action="ppaction://hlinksldjump" tooltip="Business: 40 @ +6.2%"/>
          </p:cNvPr>
          <p:cNvSpPr/>
          <p:nvPr/>
        </p:nvSpPr>
        <p:spPr>
          <a:xfrm>
            <a:off x="6436314" y="2927208"/>
            <a:ext cx="1035278" cy="643954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6" name="Rectangle 455">
            <a:hlinkClick r:id="rId4" action="ppaction://hlinksldjump" tooltip="iOS 5: 65 @ +25.4%"/>
          </p:cNvPr>
          <p:cNvSpPr/>
          <p:nvPr/>
        </p:nvSpPr>
        <p:spPr>
          <a:xfrm>
            <a:off x="6449014" y="3583862"/>
            <a:ext cx="339877" cy="244418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7" name="Rectangle 456">
            <a:hlinkClick r:id="rId4" action="ppaction://hlinksldjump" tooltip="iOS 4: 61 @ +19.4%"/>
          </p:cNvPr>
          <p:cNvSpPr/>
          <p:nvPr/>
        </p:nvSpPr>
        <p:spPr>
          <a:xfrm>
            <a:off x="6449014" y="3828280"/>
            <a:ext cx="339877" cy="230367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8" name="Rectangle 457">
            <a:hlinkClick r:id="rId4" action="ppaction://hlinksldjump" tooltip="Android 3: 56 @ +16.6%"/>
          </p:cNvPr>
          <p:cNvSpPr/>
          <p:nvPr/>
        </p:nvSpPr>
        <p:spPr>
          <a:xfrm>
            <a:off x="6788891" y="3583862"/>
            <a:ext cx="354503" cy="201190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9" name="Rectangle 458">
            <a:hlinkClick r:id="rId4" action="ppaction://hlinksldjump" tooltip="Android 4: 50 @ -14.6%"/>
          </p:cNvPr>
          <p:cNvSpPr/>
          <p:nvPr/>
        </p:nvSpPr>
        <p:spPr>
          <a:xfrm>
            <a:off x="7143394" y="3583862"/>
            <a:ext cx="315498" cy="201190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Rectangle 459">
            <a:hlinkClick r:id="rId4" action="ppaction://hlinksldjump" tooltip="Java ME: 39 @ +6.5%"/>
          </p:cNvPr>
          <p:cNvSpPr/>
          <p:nvPr/>
        </p:nvSpPr>
        <p:spPr>
          <a:xfrm>
            <a:off x="6788891" y="3785052"/>
            <a:ext cx="348541" cy="141705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1" name="Rectangle 460">
            <a:hlinkClick r:id="rId4" action="ppaction://hlinksldjump" tooltip="iOS 3: 36 @ -12.8%"/>
          </p:cNvPr>
          <p:cNvSpPr/>
          <p:nvPr/>
        </p:nvSpPr>
        <p:spPr>
          <a:xfrm>
            <a:off x="6788891" y="3926756"/>
            <a:ext cx="348541" cy="131891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2" name="Rectangle 461">
            <a:hlinkClick r:id="rId4" action="ppaction://hlinksldjump" tooltip="Android 2: 21 @ +8.5%"/>
          </p:cNvPr>
          <p:cNvSpPr/>
          <p:nvPr/>
        </p:nvSpPr>
        <p:spPr>
          <a:xfrm>
            <a:off x="7137431" y="3785052"/>
            <a:ext cx="321460" cy="84341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3" name="Rectangle 462">
            <a:hlinkClick r:id="rId4" action="ppaction://hlinksldjump" tooltip="Windows: 21 @ -8.6%"/>
          </p:cNvPr>
          <p:cNvSpPr/>
          <p:nvPr/>
        </p:nvSpPr>
        <p:spPr>
          <a:xfrm>
            <a:off x="7137431" y="3869393"/>
            <a:ext cx="186870" cy="143872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hlinkClick r:id="rId4" action="ppaction://hlinksldjump" tooltip="Black berry: 15 @ +20.3%"/>
          </p:cNvPr>
          <p:cNvSpPr/>
          <p:nvPr/>
        </p:nvSpPr>
        <p:spPr>
          <a:xfrm>
            <a:off x="7324301" y="3869393"/>
            <a:ext cx="134591" cy="143872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hlinkClick r:id="rId4" action="ppaction://hlinksldjump" tooltip="Symbian: 8 @ -3.2%"/>
          </p:cNvPr>
          <p:cNvSpPr/>
          <p:nvPr/>
        </p:nvSpPr>
        <p:spPr>
          <a:xfrm>
            <a:off x="7137431" y="4013265"/>
            <a:ext cx="219801" cy="45382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Rectangle 465">
            <a:hlinkClick r:id="rId4" action="ppaction://hlinksldjump" tooltip="Android 1: 2 @ +13.3%"/>
          </p:cNvPr>
          <p:cNvSpPr/>
          <p:nvPr/>
        </p:nvSpPr>
        <p:spPr>
          <a:xfrm>
            <a:off x="7357232" y="4013265"/>
            <a:ext cx="68523" cy="45382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Rectangle 466">
            <a:hlinkClick r:id="rId4" action="ppaction://hlinksldjump" tooltip="Other: 1 @ -12.6%"/>
          </p:cNvPr>
          <p:cNvSpPr/>
          <p:nvPr/>
        </p:nvSpPr>
        <p:spPr>
          <a:xfrm>
            <a:off x="7425755" y="4013265"/>
            <a:ext cx="33136" cy="45382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" name="Rectangle 467">
            <a:hlinkClick r:id="rId4" action="ppaction://hlinksldjump" tooltip="Entertainment: 31 @ +6.1%"/>
          </p:cNvPr>
          <p:cNvSpPr/>
          <p:nvPr/>
        </p:nvSpPr>
        <p:spPr>
          <a:xfrm>
            <a:off x="6436314" y="3571162"/>
            <a:ext cx="1035278" cy="500185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69" name="Rectangle 468">
            <a:hlinkClick r:id="rId4" action="ppaction://hlinksldjump" tooltip="Android 4: 49 @ +19.1%"/>
          </p:cNvPr>
          <p:cNvSpPr/>
          <p:nvPr/>
        </p:nvSpPr>
        <p:spPr>
          <a:xfrm>
            <a:off x="7484292" y="2939908"/>
            <a:ext cx="415871" cy="149910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70" name="Rectangle 469">
            <a:hlinkClick r:id="rId4" action="ppaction://hlinksldjump" tooltip="Android 3: 49 @ +5.6%"/>
          </p:cNvPr>
          <p:cNvSpPr/>
          <p:nvPr/>
        </p:nvSpPr>
        <p:spPr>
          <a:xfrm>
            <a:off x="7484292" y="3089818"/>
            <a:ext cx="415871" cy="149785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71" name="Rectangle 470">
            <a:hlinkClick r:id="rId4" action="ppaction://hlinksldjump" tooltip="iOS 4: 43 @ +2.1%"/>
          </p:cNvPr>
          <p:cNvSpPr/>
          <p:nvPr/>
        </p:nvSpPr>
        <p:spPr>
          <a:xfrm>
            <a:off x="7484292" y="3239603"/>
            <a:ext cx="415871" cy="13104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72" name="Rectangle 471">
            <a:hlinkClick r:id="rId4" action="ppaction://hlinksldjump" tooltip="iOS 5: 37 @ -13.0%"/>
          </p:cNvPr>
          <p:cNvSpPr/>
          <p:nvPr/>
        </p:nvSpPr>
        <p:spPr>
          <a:xfrm>
            <a:off x="7900163" y="2939908"/>
            <a:ext cx="237657" cy="195881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4" action="ppaction://hlinksldjump" tooltip="iOS 3: 33 @ +20.8%"/>
          </p:cNvPr>
          <p:cNvSpPr/>
          <p:nvPr/>
        </p:nvSpPr>
        <p:spPr>
          <a:xfrm>
            <a:off x="8137820" y="2939908"/>
            <a:ext cx="211311" cy="195881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4" action="ppaction://hlinksldjump" tooltip="Java ME: 24 @ -10.0%"/>
          </p:cNvPr>
          <p:cNvSpPr/>
          <p:nvPr/>
        </p:nvSpPr>
        <p:spPr>
          <a:xfrm>
            <a:off x="7900163" y="3135789"/>
            <a:ext cx="247055" cy="122881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4" action="ppaction://hlinksldjump" tooltip="Android 2: 20 @ +30.2%"/>
          </p:cNvPr>
          <p:cNvSpPr/>
          <p:nvPr/>
        </p:nvSpPr>
        <p:spPr>
          <a:xfrm>
            <a:off x="8147217" y="3135789"/>
            <a:ext cx="201914" cy="1228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4" action="ppaction://hlinksldjump" tooltip="Windows: 18 @ -14.1%"/>
          </p:cNvPr>
          <p:cNvSpPr/>
          <p:nvPr/>
        </p:nvSpPr>
        <p:spPr>
          <a:xfrm>
            <a:off x="7900163" y="3258670"/>
            <a:ext cx="201649" cy="111973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Rectangle 476">
            <a:hlinkClick r:id="rId4" action="ppaction://hlinksldjump" tooltip="Black berry: 12 @ +14.0%"/>
          </p:cNvPr>
          <p:cNvSpPr/>
          <p:nvPr/>
        </p:nvSpPr>
        <p:spPr>
          <a:xfrm>
            <a:off x="8101811" y="3258670"/>
            <a:ext cx="210705" cy="74482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>
            <a:hlinkClick r:id="rId4" action="ppaction://hlinksldjump" tooltip="Symbian: 6 @ +2.7%"/>
          </p:cNvPr>
          <p:cNvSpPr/>
          <p:nvPr/>
        </p:nvSpPr>
        <p:spPr>
          <a:xfrm>
            <a:off x="8101811" y="3333151"/>
            <a:ext cx="210705" cy="37492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478">
            <a:hlinkClick r:id="rId4" action="ppaction://hlinksldjump" tooltip="Android 1: 2 @ +30.6%"/>
          </p:cNvPr>
          <p:cNvSpPr/>
          <p:nvPr/>
        </p:nvSpPr>
        <p:spPr>
          <a:xfrm>
            <a:off x="8312516" y="3258670"/>
            <a:ext cx="36615" cy="72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479">
            <a:hlinkClick r:id="rId4" action="ppaction://hlinksldjump" tooltip="Other: 1 @ +51.6%"/>
          </p:cNvPr>
          <p:cNvSpPr/>
          <p:nvPr/>
        </p:nvSpPr>
        <p:spPr>
          <a:xfrm>
            <a:off x="8312516" y="3330982"/>
            <a:ext cx="36615" cy="396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Rectangle 480">
            <a:hlinkClick r:id="rId4" action="ppaction://hlinksldjump" tooltip="Travel: 24 @ +4.6%"/>
          </p:cNvPr>
          <p:cNvSpPr/>
          <p:nvPr/>
        </p:nvSpPr>
        <p:spPr>
          <a:xfrm>
            <a:off x="7471592" y="2927208"/>
            <a:ext cx="890239" cy="456135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82" name="Rectangle 481">
            <a:hlinkClick r:id="rId4" action="ppaction://hlinksldjump" tooltip="iOS 4: 40 @ +3.5%"/>
          </p:cNvPr>
          <p:cNvSpPr/>
          <p:nvPr/>
        </p:nvSpPr>
        <p:spPr>
          <a:xfrm>
            <a:off x="8374531" y="2939908"/>
            <a:ext cx="373657" cy="135366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3" name="Rectangle 482">
            <a:hlinkClick r:id="rId4" action="ppaction://hlinksldjump" tooltip="iOS 5: 40 @ +7.7%"/>
          </p:cNvPr>
          <p:cNvSpPr/>
          <p:nvPr/>
        </p:nvSpPr>
        <p:spPr>
          <a:xfrm>
            <a:off x="8748188" y="2939908"/>
            <a:ext cx="370412" cy="135366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84" name="Rectangle 483">
            <a:hlinkClick r:id="rId4" action="ppaction://hlinksldjump" tooltip="Android 4: 38 @ -7.2%"/>
          </p:cNvPr>
          <p:cNvSpPr/>
          <p:nvPr/>
        </p:nvSpPr>
        <p:spPr>
          <a:xfrm>
            <a:off x="8374531" y="3075274"/>
            <a:ext cx="307065" cy="15545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>
            <a:hlinkClick r:id="rId4" action="ppaction://hlinksldjump" tooltip="Android 3: 34 @ +2.7%"/>
          </p:cNvPr>
          <p:cNvSpPr/>
          <p:nvPr/>
        </p:nvSpPr>
        <p:spPr>
          <a:xfrm>
            <a:off x="8374531" y="3230725"/>
            <a:ext cx="307065" cy="139918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4" action="ppaction://hlinksldjump" tooltip="iOS 3: 30 @ +11.9%"/>
          </p:cNvPr>
          <p:cNvSpPr/>
          <p:nvPr/>
        </p:nvSpPr>
        <p:spPr>
          <a:xfrm>
            <a:off x="8681596" y="3075274"/>
            <a:ext cx="251836" cy="149995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4" action="ppaction://hlinksldjump" tooltip="Java ME: 22 @ +16.6%"/>
          </p:cNvPr>
          <p:cNvSpPr/>
          <p:nvPr/>
        </p:nvSpPr>
        <p:spPr>
          <a:xfrm>
            <a:off x="8933432" y="3075274"/>
            <a:ext cx="185168" cy="149995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4" action="ppaction://hlinksldjump" tooltip="Windows: 18 @ +56.7%"/>
          </p:cNvPr>
          <p:cNvSpPr/>
          <p:nvPr/>
        </p:nvSpPr>
        <p:spPr>
          <a:xfrm>
            <a:off x="8681596" y="3225269"/>
            <a:ext cx="287681" cy="793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4" action="ppaction://hlinksldjump" tooltip="Android 2: 15 @ +15.9%"/>
          </p:cNvPr>
          <p:cNvSpPr/>
          <p:nvPr/>
        </p:nvSpPr>
        <p:spPr>
          <a:xfrm>
            <a:off x="8681596" y="3304580"/>
            <a:ext cx="287681" cy="66063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Rectangle 489">
            <a:hlinkClick r:id="rId4" action="ppaction://hlinksldjump" tooltip="Black berry: 10 @ +2.2%"/>
          </p:cNvPr>
          <p:cNvSpPr/>
          <p:nvPr/>
        </p:nvSpPr>
        <p:spPr>
          <a:xfrm>
            <a:off x="8969276" y="3225269"/>
            <a:ext cx="149324" cy="86565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4" action="ppaction://hlinksldjump" tooltip="Symbian: 5 @ -23.5%"/>
          </p:cNvPr>
          <p:cNvSpPr/>
          <p:nvPr/>
        </p:nvSpPr>
        <p:spPr>
          <a:xfrm>
            <a:off x="8969276" y="3311834"/>
            <a:ext cx="97188" cy="58809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Rectangle 491">
            <a:hlinkClick r:id="rId4" action="ppaction://hlinksldjump" tooltip="Android 1: 1 @ -17.9%"/>
          </p:cNvPr>
          <p:cNvSpPr/>
          <p:nvPr/>
        </p:nvSpPr>
        <p:spPr>
          <a:xfrm>
            <a:off x="9066464" y="3311834"/>
            <a:ext cx="52136" cy="33649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Rectangle 492">
            <a:hlinkClick r:id="rId4" action="ppaction://hlinksldjump" tooltip="Other: 1 @ +67.6%"/>
          </p:cNvPr>
          <p:cNvSpPr/>
          <p:nvPr/>
        </p:nvSpPr>
        <p:spPr>
          <a:xfrm>
            <a:off x="9066464" y="3345483"/>
            <a:ext cx="52136" cy="251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Rectangle 493">
            <a:hlinkClick r:id="rId4" action="ppaction://hlinksldjump" tooltip="Family: 21 @ +6.7%"/>
          </p:cNvPr>
          <p:cNvSpPr/>
          <p:nvPr/>
        </p:nvSpPr>
        <p:spPr>
          <a:xfrm>
            <a:off x="8361831" y="2927208"/>
            <a:ext cx="769469" cy="456135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5" name="Rectangle 494">
            <a:hlinkClick r:id="rId4" action="ppaction://hlinksldjump" tooltip="iOS 4: 28 @ +4.8%"/>
          </p:cNvPr>
          <p:cNvSpPr/>
          <p:nvPr/>
        </p:nvSpPr>
        <p:spPr>
          <a:xfrm>
            <a:off x="7484292" y="3396043"/>
            <a:ext cx="221794" cy="153863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Rectangle 495">
            <a:hlinkClick r:id="rId4" action="ppaction://hlinksldjump" tooltip="iOS 5: 27 @ +12.5%"/>
          </p:cNvPr>
          <p:cNvSpPr/>
          <p:nvPr/>
        </p:nvSpPr>
        <p:spPr>
          <a:xfrm>
            <a:off x="7706085" y="3396043"/>
            <a:ext cx="221480" cy="153863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Rectangle 496">
            <a:hlinkClick r:id="rId4" action="ppaction://hlinksldjump" tooltip="Android 3: 27 @ +6.0%"/>
          </p:cNvPr>
          <p:cNvSpPr/>
          <p:nvPr/>
        </p:nvSpPr>
        <p:spPr>
          <a:xfrm>
            <a:off x="7927566" y="3396043"/>
            <a:ext cx="214852" cy="153863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Rectangle 497">
            <a:hlinkClick r:id="rId4" action="ppaction://hlinksldjump" tooltip="Android 4: 25 @ -7.3%"/>
          </p:cNvPr>
          <p:cNvSpPr/>
          <p:nvPr/>
        </p:nvSpPr>
        <p:spPr>
          <a:xfrm>
            <a:off x="7484292" y="3549907"/>
            <a:ext cx="303558" cy="102685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Rectangle 498">
            <a:hlinkClick r:id="rId4" action="ppaction://hlinksldjump" tooltip="iOS 3: 20 @ +18.9%"/>
          </p:cNvPr>
          <p:cNvSpPr/>
          <p:nvPr/>
        </p:nvSpPr>
        <p:spPr>
          <a:xfrm>
            <a:off x="7484292" y="3652592"/>
            <a:ext cx="303558" cy="80499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Rectangle 499">
            <a:hlinkClick r:id="rId4" action="ppaction://hlinksldjump" tooltip="Java ME: 18 @ -7.9%"/>
          </p:cNvPr>
          <p:cNvSpPr/>
          <p:nvPr/>
        </p:nvSpPr>
        <p:spPr>
          <a:xfrm>
            <a:off x="7787849" y="3549907"/>
            <a:ext cx="216028" cy="102041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Rectangle 500">
            <a:hlinkClick r:id="rId4" action="ppaction://hlinksldjump" tooltip="Android 2: 11 @ +42.1%"/>
          </p:cNvPr>
          <p:cNvSpPr/>
          <p:nvPr/>
        </p:nvSpPr>
        <p:spPr>
          <a:xfrm>
            <a:off x="8003877" y="3549907"/>
            <a:ext cx="138541" cy="1020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Rectangle 501">
            <a:hlinkClick r:id="rId4" action="ppaction://hlinksldjump" tooltip="Windows: 10 @ -7.4%"/>
          </p:cNvPr>
          <p:cNvSpPr/>
          <p:nvPr/>
        </p:nvSpPr>
        <p:spPr>
          <a:xfrm>
            <a:off x="7787849" y="3651948"/>
            <a:ext cx="150356" cy="81143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Rectangle 502">
            <a:hlinkClick r:id="rId4" action="ppaction://hlinksldjump" tooltip="Black berry: 7 @ -3.2%"/>
          </p:cNvPr>
          <p:cNvSpPr/>
          <p:nvPr/>
        </p:nvSpPr>
        <p:spPr>
          <a:xfrm>
            <a:off x="7938206" y="3651948"/>
            <a:ext cx="104667" cy="81143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Rectangle 503">
            <a:hlinkClick r:id="rId4" action="ppaction://hlinksldjump" tooltip="Symbian: 4 @ +7.8%"/>
          </p:cNvPr>
          <p:cNvSpPr/>
          <p:nvPr/>
        </p:nvSpPr>
        <p:spPr>
          <a:xfrm>
            <a:off x="8042873" y="3651948"/>
            <a:ext cx="99545" cy="54213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Rectangle 504">
            <a:hlinkClick r:id="rId4" action="ppaction://hlinksldjump" tooltip="Android 1: 1 @ +9.9%"/>
          </p:cNvPr>
          <p:cNvSpPr/>
          <p:nvPr/>
        </p:nvSpPr>
        <p:spPr>
          <a:xfrm>
            <a:off x="8042873" y="3706161"/>
            <a:ext cx="67869" cy="26930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Rectangle 505">
            <a:hlinkClick r:id="rId4" action="ppaction://hlinksldjump" tooltip="Other: 1 @ -6.9%"/>
          </p:cNvPr>
          <p:cNvSpPr/>
          <p:nvPr/>
        </p:nvSpPr>
        <p:spPr>
          <a:xfrm>
            <a:off x="8110742" y="3706161"/>
            <a:ext cx="31676" cy="2693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Rectangle 506">
            <a:hlinkClick r:id="rId4" action="ppaction://hlinksldjump" tooltip="Weather: 15 @ +4.8%"/>
          </p:cNvPr>
          <p:cNvSpPr/>
          <p:nvPr/>
        </p:nvSpPr>
        <p:spPr>
          <a:xfrm>
            <a:off x="7471592" y="3383343"/>
            <a:ext cx="683526" cy="362448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08" name="Rectangle 507">
            <a:hlinkClick r:id="rId4" action="ppaction://hlinksldjump" tooltip="iOS 4: 24 @ +3.6%"/>
          </p:cNvPr>
          <p:cNvSpPr/>
          <p:nvPr/>
        </p:nvSpPr>
        <p:spPr>
          <a:xfrm>
            <a:off x="7484292" y="3758491"/>
            <a:ext cx="293505" cy="101524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Rectangle 508">
            <a:hlinkClick r:id="rId4" action="ppaction://hlinksldjump" tooltip="iOS 5: 24 @ +15.2%"/>
          </p:cNvPr>
          <p:cNvSpPr/>
          <p:nvPr/>
        </p:nvSpPr>
        <p:spPr>
          <a:xfrm>
            <a:off x="7484292" y="3860015"/>
            <a:ext cx="293505" cy="100704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Rectangle 509">
            <a:hlinkClick r:id="rId4" action="ppaction://hlinksldjump" tooltip="Android 4: 23 @ -8.5%"/>
          </p:cNvPr>
          <p:cNvSpPr/>
          <p:nvPr/>
        </p:nvSpPr>
        <p:spPr>
          <a:xfrm>
            <a:off x="7484292" y="3960719"/>
            <a:ext cx="293505" cy="9792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Rectangle 510">
            <a:hlinkClick r:id="rId4" action="ppaction://hlinksldjump" tooltip="Android 3: 22 @ +5.1%"/>
          </p:cNvPr>
          <p:cNvSpPr/>
          <p:nvPr/>
        </p:nvSpPr>
        <p:spPr>
          <a:xfrm>
            <a:off x="7777797" y="3758491"/>
            <a:ext cx="188234" cy="145496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Rectangle 511">
            <a:hlinkClick r:id="rId4" action="ppaction://hlinksldjump" tooltip="iOS 3: 21 @ +13.8%"/>
          </p:cNvPr>
          <p:cNvSpPr/>
          <p:nvPr/>
        </p:nvSpPr>
        <p:spPr>
          <a:xfrm>
            <a:off x="7966031" y="3758491"/>
            <a:ext cx="176387" cy="145496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Rectangle 512">
            <a:hlinkClick r:id="rId4" action="ppaction://hlinksldjump" tooltip="Java ME: 17 @ +38.1%"/>
          </p:cNvPr>
          <p:cNvSpPr/>
          <p:nvPr/>
        </p:nvSpPr>
        <p:spPr>
          <a:xfrm>
            <a:off x="7777797" y="3903987"/>
            <a:ext cx="207895" cy="998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Rectangle 513">
            <a:hlinkClick r:id="rId4" action="ppaction://hlinksldjump" tooltip="Android 2: 9 @ +5.6%"/>
          </p:cNvPr>
          <p:cNvSpPr/>
          <p:nvPr/>
        </p:nvSpPr>
        <p:spPr>
          <a:xfrm>
            <a:off x="7777797" y="4003875"/>
            <a:ext cx="207895" cy="5477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Rectangle 514">
            <a:hlinkClick r:id="rId4" action="ppaction://hlinksldjump" tooltip="Windows: 9 @ -23.4%"/>
          </p:cNvPr>
          <p:cNvSpPr/>
          <p:nvPr/>
        </p:nvSpPr>
        <p:spPr>
          <a:xfrm>
            <a:off x="7985692" y="3903987"/>
            <a:ext cx="156726" cy="69472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515">
            <a:hlinkClick r:id="rId4" action="ppaction://hlinksldjump" tooltip="Black berry: 6 @ -8.0%"/>
          </p:cNvPr>
          <p:cNvSpPr/>
          <p:nvPr/>
        </p:nvSpPr>
        <p:spPr>
          <a:xfrm>
            <a:off x="7985692" y="3973459"/>
            <a:ext cx="95790" cy="71022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Rectangle 516">
            <a:hlinkClick r:id="rId4" action="ppaction://hlinksldjump" tooltip="Symbian: 4 @ -23.3%"/>
          </p:cNvPr>
          <p:cNvSpPr/>
          <p:nvPr/>
        </p:nvSpPr>
        <p:spPr>
          <a:xfrm>
            <a:off x="8081482" y="3973459"/>
            <a:ext cx="60936" cy="71022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Rectangle 517">
            <a:hlinkClick r:id="rId4" action="ppaction://hlinksldjump" tooltip="Android 1: 1 @ +30.2%"/>
          </p:cNvPr>
          <p:cNvSpPr/>
          <p:nvPr/>
        </p:nvSpPr>
        <p:spPr>
          <a:xfrm>
            <a:off x="7985692" y="4044481"/>
            <a:ext cx="117351" cy="141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Rectangle 518">
            <a:hlinkClick r:id="rId4" action="ppaction://hlinksldjump" tooltip="Other: 0 @ -2.7%"/>
          </p:cNvPr>
          <p:cNvSpPr/>
          <p:nvPr/>
        </p:nvSpPr>
        <p:spPr>
          <a:xfrm>
            <a:off x="8103043" y="4044481"/>
            <a:ext cx="39375" cy="1416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Rectangle 519">
            <a:hlinkClick r:id="rId4" action="ppaction://hlinksldjump" tooltip="Social: 13 @ +4.3%"/>
          </p:cNvPr>
          <p:cNvSpPr/>
          <p:nvPr/>
        </p:nvSpPr>
        <p:spPr>
          <a:xfrm>
            <a:off x="7471592" y="3745791"/>
            <a:ext cx="683526" cy="325556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21" name="Rectangle 520">
            <a:hlinkClick r:id="rId4" action="ppaction://hlinksldjump" tooltip="Android 3: 21 @ +11.5%"/>
          </p:cNvPr>
          <p:cNvSpPr/>
          <p:nvPr/>
        </p:nvSpPr>
        <p:spPr>
          <a:xfrm>
            <a:off x="8167818" y="3396043"/>
            <a:ext cx="262180" cy="97314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Rectangle 521">
            <a:hlinkClick r:id="rId4" action="ppaction://hlinksldjump" tooltip="Android 4: 20 @ +2.4%"/>
          </p:cNvPr>
          <p:cNvSpPr/>
          <p:nvPr/>
        </p:nvSpPr>
        <p:spPr>
          <a:xfrm>
            <a:off x="8429999" y="3396043"/>
            <a:ext cx="246667" cy="97314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Rectangle 522">
            <a:hlinkClick r:id="rId4" action="ppaction://hlinksldjump" tooltip="iOS 4: 18 @ +1.5%"/>
          </p:cNvPr>
          <p:cNvSpPr/>
          <p:nvPr/>
        </p:nvSpPr>
        <p:spPr>
          <a:xfrm>
            <a:off x="8167818" y="3493357"/>
            <a:ext cx="213495" cy="105221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4" name="Rectangle 523">
            <a:hlinkClick r:id="rId4" action="ppaction://hlinksldjump" tooltip="iOS 5: 17 @ +0.7%"/>
          </p:cNvPr>
          <p:cNvSpPr/>
          <p:nvPr/>
        </p:nvSpPr>
        <p:spPr>
          <a:xfrm>
            <a:off x="8167818" y="3598577"/>
            <a:ext cx="213495" cy="95098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5" name="Rectangle 524">
            <a:hlinkClick r:id="rId4" action="ppaction://hlinksldjump" tooltip="iOS 3: 14 @ -7.5%"/>
          </p:cNvPr>
          <p:cNvSpPr/>
          <p:nvPr/>
        </p:nvSpPr>
        <p:spPr>
          <a:xfrm>
            <a:off x="8381313" y="3493357"/>
            <a:ext cx="166525" cy="10330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Rectangle 525">
            <a:hlinkClick r:id="rId4" action="ppaction://hlinksldjump" tooltip="Java ME: 11 @ -8.5%"/>
          </p:cNvPr>
          <p:cNvSpPr/>
          <p:nvPr/>
        </p:nvSpPr>
        <p:spPr>
          <a:xfrm>
            <a:off x="8547839" y="3493357"/>
            <a:ext cx="128827" cy="103306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Rectangle 526">
            <a:hlinkClick r:id="rId4" action="ppaction://hlinksldjump" tooltip="Android 2: 7 @ +6.6%"/>
          </p:cNvPr>
          <p:cNvSpPr/>
          <p:nvPr/>
        </p:nvSpPr>
        <p:spPr>
          <a:xfrm>
            <a:off x="8381313" y="3596663"/>
            <a:ext cx="168433" cy="5045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Rectangle 527">
            <a:hlinkClick r:id="rId4" action="ppaction://hlinksldjump" tooltip="Windows: 6 @ -14.7%"/>
          </p:cNvPr>
          <p:cNvSpPr/>
          <p:nvPr/>
        </p:nvSpPr>
        <p:spPr>
          <a:xfrm>
            <a:off x="8381313" y="3647113"/>
            <a:ext cx="168433" cy="46562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Rectangle 528">
            <a:hlinkClick r:id="rId4" action="ppaction://hlinksldjump" tooltip="Black berry: 5 @ +19.1%"/>
          </p:cNvPr>
          <p:cNvSpPr/>
          <p:nvPr/>
        </p:nvSpPr>
        <p:spPr>
          <a:xfrm>
            <a:off x="8549746" y="3596663"/>
            <a:ext cx="126919" cy="46619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Rectangle 529">
            <a:hlinkClick r:id="rId4" action="ppaction://hlinksldjump" tooltip="Symbian: 4 @ +28.7%"/>
          </p:cNvPr>
          <p:cNvSpPr/>
          <p:nvPr/>
        </p:nvSpPr>
        <p:spPr>
          <a:xfrm>
            <a:off x="8549746" y="3643282"/>
            <a:ext cx="86962" cy="50393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Rectangle 530">
            <a:hlinkClick r:id="rId4" action="ppaction://hlinksldjump" tooltip="Android 1: 1 @ +73.0%"/>
          </p:cNvPr>
          <p:cNvSpPr/>
          <p:nvPr/>
        </p:nvSpPr>
        <p:spPr>
          <a:xfrm>
            <a:off x="8636708" y="3643282"/>
            <a:ext cx="39958" cy="345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Rectangle 531">
            <a:hlinkClick r:id="rId4" action="ppaction://hlinksldjump" tooltip="Other: 1 @ +6.7%"/>
          </p:cNvPr>
          <p:cNvSpPr/>
          <p:nvPr/>
        </p:nvSpPr>
        <p:spPr>
          <a:xfrm>
            <a:off x="8636708" y="3677784"/>
            <a:ext cx="39958" cy="15891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Rectangle 532">
            <a:hlinkClick r:id="rId4" action="ppaction://hlinksldjump" tooltip="Lifestyle: 10 @ +1.9%"/>
          </p:cNvPr>
          <p:cNvSpPr/>
          <p:nvPr/>
        </p:nvSpPr>
        <p:spPr>
          <a:xfrm>
            <a:off x="8155118" y="3383343"/>
            <a:ext cx="534247" cy="323032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34" name="Rectangle 533">
            <a:hlinkClick r:id="rId4" action="ppaction://hlinksldjump" tooltip="Android 3: 20 @ +75.1%"/>
          </p:cNvPr>
          <p:cNvSpPr/>
          <p:nvPr/>
        </p:nvSpPr>
        <p:spPr>
          <a:xfrm>
            <a:off x="8702065" y="3396043"/>
            <a:ext cx="229116" cy="1032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Rectangle 534">
            <a:hlinkClick r:id="rId4" action="ppaction://hlinksldjump" tooltip="iOS 4: 16 @ +8.9%"/>
          </p:cNvPr>
          <p:cNvSpPr/>
          <p:nvPr/>
        </p:nvSpPr>
        <p:spPr>
          <a:xfrm>
            <a:off x="8931182" y="3396043"/>
            <a:ext cx="187418" cy="103268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Rectangle 535">
            <a:hlinkClick r:id="rId4" action="ppaction://hlinksldjump" tooltip="Android 4: 15 @ -3.4%"/>
          </p:cNvPr>
          <p:cNvSpPr/>
          <p:nvPr/>
        </p:nvSpPr>
        <p:spPr>
          <a:xfrm>
            <a:off x="8702065" y="3499311"/>
            <a:ext cx="175058" cy="102144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Rectangle 536">
            <a:hlinkClick r:id="rId4" action="ppaction://hlinksldjump" tooltip="iOS 5: 13 @ +3.7%"/>
          </p:cNvPr>
          <p:cNvSpPr/>
          <p:nvPr/>
        </p:nvSpPr>
        <p:spPr>
          <a:xfrm>
            <a:off x="8702065" y="3601455"/>
            <a:ext cx="175058" cy="92220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Rectangle 537">
            <a:hlinkClick r:id="rId4" action="ppaction://hlinksldjump" tooltip="iOS 3: 11 @ +8.9%"/>
          </p:cNvPr>
          <p:cNvSpPr/>
          <p:nvPr/>
        </p:nvSpPr>
        <p:spPr>
          <a:xfrm>
            <a:off x="8877123" y="3499311"/>
            <a:ext cx="127601" cy="107449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Rectangle 538">
            <a:hlinkClick r:id="rId4" action="ppaction://hlinksldjump" tooltip="Java ME: 10 @ -1.5%"/>
          </p:cNvPr>
          <p:cNvSpPr/>
          <p:nvPr/>
        </p:nvSpPr>
        <p:spPr>
          <a:xfrm>
            <a:off x="9004724" y="3499311"/>
            <a:ext cx="113876" cy="107449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Rectangle 539">
            <a:hlinkClick r:id="rId4" action="ppaction://hlinksldjump" tooltip="Windows: 5 @ -3.3%"/>
          </p:cNvPr>
          <p:cNvSpPr/>
          <p:nvPr/>
        </p:nvSpPr>
        <p:spPr>
          <a:xfrm>
            <a:off x="8877123" y="3606761"/>
            <a:ext cx="137973" cy="46947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Rectangle 540">
            <a:hlinkClick r:id="rId4" action="ppaction://hlinksldjump" tooltip="Android 2: 5 @ -6.8%"/>
          </p:cNvPr>
          <p:cNvSpPr/>
          <p:nvPr/>
        </p:nvSpPr>
        <p:spPr>
          <a:xfrm>
            <a:off x="8877123" y="3653708"/>
            <a:ext cx="137973" cy="39967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Rectangle 541">
            <a:hlinkClick r:id="rId4" action="ppaction://hlinksldjump" tooltip="Black berry: 4 @ -11.4%"/>
          </p:cNvPr>
          <p:cNvSpPr/>
          <p:nvPr/>
        </p:nvSpPr>
        <p:spPr>
          <a:xfrm>
            <a:off x="9015096" y="3606761"/>
            <a:ext cx="103504" cy="4352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4" action="ppaction://hlinksldjump" tooltip="Symbian: 3 @ +13.4%"/>
          </p:cNvPr>
          <p:cNvSpPr/>
          <p:nvPr/>
        </p:nvSpPr>
        <p:spPr>
          <a:xfrm>
            <a:off x="9015096" y="3650281"/>
            <a:ext cx="74586" cy="43394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Rectangle 543">
            <a:hlinkClick r:id="rId4" action="ppaction://hlinksldjump" tooltip="Android 1: 1 @ +24.1%"/>
          </p:cNvPr>
          <p:cNvSpPr/>
          <p:nvPr/>
        </p:nvSpPr>
        <p:spPr>
          <a:xfrm>
            <a:off x="9089682" y="3650281"/>
            <a:ext cx="28918" cy="33044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4" action="ppaction://hlinksldjump" tooltip="Other: 0 @ -52.5%"/>
          </p:cNvPr>
          <p:cNvSpPr/>
          <p:nvPr/>
        </p:nvSpPr>
        <p:spPr>
          <a:xfrm>
            <a:off x="9089682" y="3683325"/>
            <a:ext cx="28918" cy="1035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Rectangle 545">
            <a:hlinkClick r:id="rId4" action="ppaction://hlinksldjump" tooltip="Sports: 9 @ +10.4%"/>
          </p:cNvPr>
          <p:cNvSpPr/>
          <p:nvPr/>
        </p:nvSpPr>
        <p:spPr>
          <a:xfrm>
            <a:off x="8689365" y="3383343"/>
            <a:ext cx="441935" cy="323032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7" name="Rectangle 546">
            <a:hlinkClick r:id="rId4" action="ppaction://hlinksldjump" tooltip="Android 4: 12 @ +24.4%"/>
          </p:cNvPr>
          <p:cNvSpPr/>
          <p:nvPr/>
        </p:nvSpPr>
        <p:spPr>
          <a:xfrm>
            <a:off x="8167818" y="3719075"/>
            <a:ext cx="144053" cy="93898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Rectangle 547">
            <a:hlinkClick r:id="rId4" action="ppaction://hlinksldjump" tooltip="Android 3: 11 @ +28.6%"/>
          </p:cNvPr>
          <p:cNvSpPr/>
          <p:nvPr/>
        </p:nvSpPr>
        <p:spPr>
          <a:xfrm>
            <a:off x="8167818" y="3812973"/>
            <a:ext cx="144053" cy="87410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Rectangle 548">
            <a:hlinkClick r:id="rId4" action="ppaction://hlinksldjump" tooltip="iOS 5: 10 @ +20.6%"/>
          </p:cNvPr>
          <p:cNvSpPr/>
          <p:nvPr/>
        </p:nvSpPr>
        <p:spPr>
          <a:xfrm>
            <a:off x="8311871" y="3719075"/>
            <a:ext cx="167071" cy="71131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Rectangle 549">
            <a:hlinkClick r:id="rId4" action="ppaction://hlinksldjump" tooltip="iOS 3: 10 @ +23.8%"/>
          </p:cNvPr>
          <p:cNvSpPr/>
          <p:nvPr/>
        </p:nvSpPr>
        <p:spPr>
          <a:xfrm>
            <a:off x="8478942" y="3719075"/>
            <a:ext cx="157480" cy="71131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Rectangle 550">
            <a:hlinkClick r:id="rId4" action="ppaction://hlinksldjump" tooltip="iOS 4: 10 @ +11.6%"/>
          </p:cNvPr>
          <p:cNvSpPr/>
          <p:nvPr/>
        </p:nvSpPr>
        <p:spPr>
          <a:xfrm>
            <a:off x="8311871" y="3790206"/>
            <a:ext cx="169848" cy="65022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Rectangle 551">
            <a:hlinkClick r:id="rId4" action="ppaction://hlinksldjump" tooltip="Java ME: 7 @ +7.0%"/>
          </p:cNvPr>
          <p:cNvSpPr/>
          <p:nvPr/>
        </p:nvSpPr>
        <p:spPr>
          <a:xfrm>
            <a:off x="8311871" y="3855228"/>
            <a:ext cx="169848" cy="45155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4" action="ppaction://hlinksldjump" tooltip="Windows: 6 @ +21.4%"/>
          </p:cNvPr>
          <p:cNvSpPr/>
          <p:nvPr/>
        </p:nvSpPr>
        <p:spPr>
          <a:xfrm>
            <a:off x="8481719" y="3790206"/>
            <a:ext cx="98040" cy="70494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Rectangle 553">
            <a:hlinkClick r:id="rId4" action="ppaction://hlinksldjump" tooltip="Android 2: 3 @ -18.6%"/>
          </p:cNvPr>
          <p:cNvSpPr/>
          <p:nvPr/>
        </p:nvSpPr>
        <p:spPr>
          <a:xfrm>
            <a:off x="8579759" y="3790206"/>
            <a:ext cx="56663" cy="70494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4" action="ppaction://hlinksldjump" tooltip="Black berry: 3 @ +8.1%"/>
          </p:cNvPr>
          <p:cNvSpPr/>
          <p:nvPr/>
        </p:nvSpPr>
        <p:spPr>
          <a:xfrm>
            <a:off x="8481719" y="3860700"/>
            <a:ext cx="92461" cy="39682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4" action="ppaction://hlinksldjump" tooltip="Symbian: 1 @ -5.9%"/>
          </p:cNvPr>
          <p:cNvSpPr/>
          <p:nvPr/>
        </p:nvSpPr>
        <p:spPr>
          <a:xfrm>
            <a:off x="8574180" y="3860700"/>
            <a:ext cx="62242" cy="2637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Rectangle 556">
            <a:hlinkClick r:id="rId4" action="ppaction://hlinksldjump" tooltip="Other: 0 @ +89.3%"/>
          </p:cNvPr>
          <p:cNvSpPr/>
          <p:nvPr/>
        </p:nvSpPr>
        <p:spPr>
          <a:xfrm>
            <a:off x="8574180" y="3887079"/>
            <a:ext cx="31923" cy="133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4" action="ppaction://hlinksldjump" tooltip="Android 1: 0 @ +4.6%"/>
          </p:cNvPr>
          <p:cNvSpPr/>
          <p:nvPr/>
        </p:nvSpPr>
        <p:spPr>
          <a:xfrm>
            <a:off x="8606103" y="3887079"/>
            <a:ext cx="30319" cy="13304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Rectangle 558">
            <a:hlinkClick r:id="rId4" action="ppaction://hlinksldjump" tooltip="Politics: 6 @ +16.4%"/>
          </p:cNvPr>
          <p:cNvSpPr/>
          <p:nvPr/>
        </p:nvSpPr>
        <p:spPr>
          <a:xfrm>
            <a:off x="8155118" y="3706375"/>
            <a:ext cx="494004" cy="206708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60" name="Rectangle 559">
            <a:hlinkClick r:id="rId4" action="ppaction://hlinksldjump" tooltip="iOS 4: 10 @ +15.8%"/>
          </p:cNvPr>
          <p:cNvSpPr/>
          <p:nvPr/>
        </p:nvSpPr>
        <p:spPr>
          <a:xfrm>
            <a:off x="8167818" y="3925783"/>
            <a:ext cx="158113" cy="69910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Rectangle 560">
            <a:hlinkClick r:id="rId4" action="ppaction://hlinksldjump" tooltip="Android 4: 9 @ -7.4%"/>
          </p:cNvPr>
          <p:cNvSpPr/>
          <p:nvPr/>
        </p:nvSpPr>
        <p:spPr>
          <a:xfrm>
            <a:off x="8167818" y="3995693"/>
            <a:ext cx="158113" cy="62954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2" name="Rectangle 561">
            <a:hlinkClick r:id="rId4" action="ppaction://hlinksldjump" tooltip="Android 3: 8 @ +20.0%"/>
          </p:cNvPr>
          <p:cNvSpPr/>
          <p:nvPr/>
        </p:nvSpPr>
        <p:spPr>
          <a:xfrm>
            <a:off x="8325931" y="3925783"/>
            <a:ext cx="123144" cy="71140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Rectangle 562">
            <a:hlinkClick r:id="rId4" action="ppaction://hlinksldjump" tooltip="iOS 5: 7 @ -6.2%"/>
          </p:cNvPr>
          <p:cNvSpPr/>
          <p:nvPr/>
        </p:nvSpPr>
        <p:spPr>
          <a:xfrm>
            <a:off x="8325931" y="3996923"/>
            <a:ext cx="123144" cy="61724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 563">
            <a:hlinkClick r:id="rId4" action="ppaction://hlinksldjump" tooltip="iOS 3: 6 @ +1.9%"/>
          </p:cNvPr>
          <p:cNvSpPr/>
          <p:nvPr/>
        </p:nvSpPr>
        <p:spPr>
          <a:xfrm>
            <a:off x="8449075" y="3925783"/>
            <a:ext cx="99064" cy="69399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 564">
            <a:hlinkClick r:id="rId4" action="ppaction://hlinksldjump" tooltip="Java ME: 6 @ -22.9%"/>
          </p:cNvPr>
          <p:cNvSpPr/>
          <p:nvPr/>
        </p:nvSpPr>
        <p:spPr>
          <a:xfrm>
            <a:off x="8548139" y="3925783"/>
            <a:ext cx="88283" cy="69399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4" action="ppaction://hlinksldjump" tooltip="Windows: 4 @ +60.6%"/>
          </p:cNvPr>
          <p:cNvSpPr/>
          <p:nvPr/>
        </p:nvSpPr>
        <p:spPr>
          <a:xfrm>
            <a:off x="8449075" y="3995182"/>
            <a:ext cx="120010" cy="344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4" action="ppaction://hlinksldjump" tooltip="Android 2: 3 @ -2.5%"/>
          </p:cNvPr>
          <p:cNvSpPr/>
          <p:nvPr/>
        </p:nvSpPr>
        <p:spPr>
          <a:xfrm>
            <a:off x="8449075" y="4029615"/>
            <a:ext cx="120010" cy="29032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4" action="ppaction://hlinksldjump" tooltip="Black berry: 2 @ +6.8%"/>
          </p:cNvPr>
          <p:cNvSpPr/>
          <p:nvPr/>
        </p:nvSpPr>
        <p:spPr>
          <a:xfrm>
            <a:off x="8569085" y="3995182"/>
            <a:ext cx="67337" cy="3393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4" action="ppaction://hlinksldjump" tooltip="Symbian: 1 @ -29.8%"/>
          </p:cNvPr>
          <p:cNvSpPr/>
          <p:nvPr/>
        </p:nvSpPr>
        <p:spPr>
          <a:xfrm>
            <a:off x="8569085" y="4029112"/>
            <a:ext cx="42585" cy="29535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Rectangle 569">
            <a:hlinkClick r:id="rId4" action="ppaction://hlinksldjump" tooltip="Android 1: 0 @ +14.5%"/>
          </p:cNvPr>
          <p:cNvSpPr/>
          <p:nvPr/>
        </p:nvSpPr>
        <p:spPr>
          <a:xfrm>
            <a:off x="8611670" y="4029112"/>
            <a:ext cx="24752" cy="20348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4" action="ppaction://hlinksldjump" tooltip="Other: 0 @ +2.2%"/>
          </p:cNvPr>
          <p:cNvSpPr/>
          <p:nvPr/>
        </p:nvSpPr>
        <p:spPr>
          <a:xfrm>
            <a:off x="8611670" y="4049460"/>
            <a:ext cx="24752" cy="9187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Rectangle 571">
            <a:hlinkClick r:id="rId4" action="ppaction://hlinksldjump" tooltip="Personal finance: 5 @ +1.8%"/>
          </p:cNvPr>
          <p:cNvSpPr/>
          <p:nvPr/>
        </p:nvSpPr>
        <p:spPr>
          <a:xfrm>
            <a:off x="8155118" y="3913083"/>
            <a:ext cx="494004" cy="158264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3" name="Rectangle 572">
            <a:hlinkClick r:id="rId4" action="ppaction://hlinksldjump" tooltip="Android 4: 9 @ +22.4%"/>
          </p:cNvPr>
          <p:cNvSpPr/>
          <p:nvPr/>
        </p:nvSpPr>
        <p:spPr>
          <a:xfrm>
            <a:off x="8661822" y="3719075"/>
            <a:ext cx="147202" cy="68089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Rectangle 573">
            <a:hlinkClick r:id="rId4" action="ppaction://hlinksldjump" tooltip="iOS 5: 9 @ +18.1%"/>
          </p:cNvPr>
          <p:cNvSpPr/>
          <p:nvPr/>
        </p:nvSpPr>
        <p:spPr>
          <a:xfrm>
            <a:off x="8661822" y="3787164"/>
            <a:ext cx="147202" cy="64454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5" name="Rectangle 574">
            <a:hlinkClick r:id="rId4" action="ppaction://hlinksldjump" tooltip="iOS 4: 8 @ +1.9%"/>
          </p:cNvPr>
          <p:cNvSpPr/>
          <p:nvPr/>
        </p:nvSpPr>
        <p:spPr>
          <a:xfrm>
            <a:off x="8809024" y="3719075"/>
            <a:ext cx="127253" cy="7267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Rectangle 575">
            <a:hlinkClick r:id="rId4" action="ppaction://hlinksldjump" tooltip="Android 3: 7 @ -25.1%"/>
          </p:cNvPr>
          <p:cNvSpPr/>
          <p:nvPr/>
        </p:nvSpPr>
        <p:spPr>
          <a:xfrm>
            <a:off x="8809024" y="3791752"/>
            <a:ext cx="127253" cy="59866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4" action="ppaction://hlinksldjump" tooltip="Java ME: 6 @ +10.8%"/>
          </p:cNvPr>
          <p:cNvSpPr/>
          <p:nvPr/>
        </p:nvSpPr>
        <p:spPr>
          <a:xfrm>
            <a:off x="8936277" y="3719075"/>
            <a:ext cx="92584" cy="71727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4" action="ppaction://hlinksldjump" tooltip="iOS 3: 6 @ +8.0%"/>
          </p:cNvPr>
          <p:cNvSpPr/>
          <p:nvPr/>
        </p:nvSpPr>
        <p:spPr>
          <a:xfrm>
            <a:off x="9028861" y="3719075"/>
            <a:ext cx="89739" cy="71727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4" action="ppaction://hlinksldjump" tooltip="Windows: 3 @ -1.4%"/>
          </p:cNvPr>
          <p:cNvSpPr/>
          <p:nvPr/>
        </p:nvSpPr>
        <p:spPr>
          <a:xfrm>
            <a:off x="8936277" y="3790802"/>
            <a:ext cx="110241" cy="34029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4" action="ppaction://hlinksldjump" tooltip="Android 2: 3 @ -31.4%"/>
          </p:cNvPr>
          <p:cNvSpPr/>
          <p:nvPr/>
        </p:nvSpPr>
        <p:spPr>
          <a:xfrm>
            <a:off x="8936277" y="3824831"/>
            <a:ext cx="110241" cy="2678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4" action="ppaction://hlinksldjump" tooltip="Black berry: 2 @ +15.6%"/>
          </p:cNvPr>
          <p:cNvSpPr/>
          <p:nvPr/>
        </p:nvSpPr>
        <p:spPr>
          <a:xfrm>
            <a:off x="9046518" y="3790802"/>
            <a:ext cx="72082" cy="35785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ectangle 581">
            <a:hlinkClick r:id="rId4" action="ppaction://hlinksldjump" tooltip="Symbian: 1 @ -13.5%"/>
          </p:cNvPr>
          <p:cNvSpPr/>
          <p:nvPr/>
        </p:nvSpPr>
        <p:spPr>
          <a:xfrm>
            <a:off x="9046518" y="3826587"/>
            <a:ext cx="49740" cy="25031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4" action="ppaction://hlinksldjump" tooltip="Android 1: 0 @ +34.1%"/>
          </p:cNvPr>
          <p:cNvSpPr/>
          <p:nvPr/>
        </p:nvSpPr>
        <p:spPr>
          <a:xfrm>
            <a:off x="9096259" y="3826587"/>
            <a:ext cx="22341" cy="18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4" action="ppaction://hlinksldjump" tooltip="Other: 0 @ +28.9%"/>
          </p:cNvPr>
          <p:cNvSpPr/>
          <p:nvPr/>
        </p:nvSpPr>
        <p:spPr>
          <a:xfrm>
            <a:off x="9096259" y="3844899"/>
            <a:ext cx="22341" cy="6719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Rectangle 584">
            <a:hlinkClick r:id="rId4" action="ppaction://hlinksldjump" tooltip="Health: 5 @ +1.5%"/>
          </p:cNvPr>
          <p:cNvSpPr/>
          <p:nvPr/>
        </p:nvSpPr>
        <p:spPr>
          <a:xfrm>
            <a:off x="8649122" y="3706375"/>
            <a:ext cx="482178" cy="157943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86" name="Rectangle 585">
            <a:hlinkClick r:id="rId4" action="ppaction://hlinksldjump" tooltip="Android 3: 8 @ +51.7%"/>
          </p:cNvPr>
          <p:cNvSpPr/>
          <p:nvPr/>
        </p:nvSpPr>
        <p:spPr>
          <a:xfrm>
            <a:off x="8661822" y="3877018"/>
            <a:ext cx="143975" cy="646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Rectangle 586">
            <a:hlinkClick r:id="rId4" action="ppaction://hlinksldjump" tooltip="Android 4: 7 @ +33.5%"/>
          </p:cNvPr>
          <p:cNvSpPr/>
          <p:nvPr/>
        </p:nvSpPr>
        <p:spPr>
          <a:xfrm>
            <a:off x="8805797" y="3877018"/>
            <a:ext cx="126086" cy="646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Rectangle 587">
            <a:hlinkClick r:id="rId4" action="ppaction://hlinksldjump" tooltip="iOS 4: 6 @ +2.0%"/>
          </p:cNvPr>
          <p:cNvSpPr/>
          <p:nvPr/>
        </p:nvSpPr>
        <p:spPr>
          <a:xfrm>
            <a:off x="8661822" y="3941619"/>
            <a:ext cx="105992" cy="61169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4" action="ppaction://hlinksldjump" tooltip="iOS 5: 5 @ -21.2%"/>
          </p:cNvPr>
          <p:cNvSpPr/>
          <p:nvPr/>
        </p:nvSpPr>
        <p:spPr>
          <a:xfrm>
            <a:off x="8661822" y="4002788"/>
            <a:ext cx="105992" cy="55859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4" action="ppaction://hlinksldjump" tooltip="iOS 3: 5 @ -26.1%"/>
          </p:cNvPr>
          <p:cNvSpPr/>
          <p:nvPr/>
        </p:nvSpPr>
        <p:spPr>
          <a:xfrm>
            <a:off x="8767814" y="3941619"/>
            <a:ext cx="90007" cy="57342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4" action="ppaction://hlinksldjump" tooltip="Java ME: 4 @ +4.9%"/>
          </p:cNvPr>
          <p:cNvSpPr/>
          <p:nvPr/>
        </p:nvSpPr>
        <p:spPr>
          <a:xfrm>
            <a:off x="8857821" y="3941619"/>
            <a:ext cx="74062" cy="57342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4" action="ppaction://hlinksldjump" tooltip="Android 2: 3 @ +21.4%"/>
          </p:cNvPr>
          <p:cNvSpPr/>
          <p:nvPr/>
        </p:nvSpPr>
        <p:spPr>
          <a:xfrm>
            <a:off x="8767814" y="3998961"/>
            <a:ext cx="110354" cy="30386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Rectangle 592">
            <a:hlinkClick r:id="rId4" action="ppaction://hlinksldjump" tooltip="Windows: 3 @ +15.7%"/>
          </p:cNvPr>
          <p:cNvSpPr/>
          <p:nvPr/>
        </p:nvSpPr>
        <p:spPr>
          <a:xfrm>
            <a:off x="8767814" y="4029348"/>
            <a:ext cx="110354" cy="29299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4" action="ppaction://hlinksldjump" tooltip="Black berry: 2 @ -14.3%"/>
          </p:cNvPr>
          <p:cNvSpPr/>
          <p:nvPr/>
        </p:nvSpPr>
        <p:spPr>
          <a:xfrm>
            <a:off x="8878168" y="3998961"/>
            <a:ext cx="53715" cy="38612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4" action="ppaction://hlinksldjump" tooltip="Symbian: 1 @ -24.5%"/>
          </p:cNvPr>
          <p:cNvSpPr/>
          <p:nvPr/>
        </p:nvSpPr>
        <p:spPr>
          <a:xfrm>
            <a:off x="8878168" y="4037573"/>
            <a:ext cx="39474" cy="21074"/>
          </a:xfrm>
          <a:prstGeom prst="rect">
            <a:avLst/>
          </a:prstGeom>
          <a:solidFill>
            <a:srgbClr val="FF2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4" action="ppaction://hlinksldjump" tooltip="Android 1: 0 @ +7.6%"/>
          </p:cNvPr>
          <p:cNvSpPr/>
          <p:nvPr/>
        </p:nvSpPr>
        <p:spPr>
          <a:xfrm>
            <a:off x="8917642" y="4037573"/>
            <a:ext cx="14241" cy="18004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4" action="ppaction://hlinksldjump" tooltip="Other: 0 @ -85.7%"/>
          </p:cNvPr>
          <p:cNvSpPr/>
          <p:nvPr/>
        </p:nvSpPr>
        <p:spPr>
          <a:xfrm>
            <a:off x="8917642" y="4055577"/>
            <a:ext cx="14241" cy="307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Rectangle 597">
            <a:hlinkClick r:id="rId4" action="ppaction://hlinksldjump" tooltip="Books: 4 @ +4.9%"/>
          </p:cNvPr>
          <p:cNvSpPr/>
          <p:nvPr/>
        </p:nvSpPr>
        <p:spPr>
          <a:xfrm>
            <a:off x="8649122" y="3864318"/>
            <a:ext cx="295461" cy="20703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Rectangle 598">
            <a:hlinkClick r:id="rId4" action="ppaction://hlinksldjump" tooltip="Android 4: 5 @ -13.4%"/>
          </p:cNvPr>
          <p:cNvSpPr/>
          <p:nvPr/>
        </p:nvSpPr>
        <p:spPr>
          <a:xfrm>
            <a:off x="8957283" y="3877018"/>
            <a:ext cx="80732" cy="59764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Rectangle 599">
            <a:hlinkClick r:id="rId4" action="ppaction://hlinksldjump" tooltip="Android 3: 5 @ +10.6%"/>
          </p:cNvPr>
          <p:cNvSpPr/>
          <p:nvPr/>
        </p:nvSpPr>
        <p:spPr>
          <a:xfrm>
            <a:off x="9038015" y="3877018"/>
            <a:ext cx="80585" cy="59764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Rectangle 600">
            <a:hlinkClick r:id="rId4" action="ppaction://hlinksldjump" tooltip="iOS 4: 4 @ +18.4%"/>
          </p:cNvPr>
          <p:cNvSpPr/>
          <p:nvPr/>
        </p:nvSpPr>
        <p:spPr>
          <a:xfrm>
            <a:off x="8957283" y="3936782"/>
            <a:ext cx="86949" cy="53549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Rectangle 601">
            <a:hlinkClick r:id="rId4" action="ppaction://hlinksldjump" tooltip="iOS 5: 4 @ -21.8%"/>
          </p:cNvPr>
          <p:cNvSpPr/>
          <p:nvPr/>
        </p:nvSpPr>
        <p:spPr>
          <a:xfrm>
            <a:off x="9044232" y="3936782"/>
            <a:ext cx="74368" cy="53549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Rectangle 602">
            <a:hlinkClick r:id="rId4" action="ppaction://hlinksldjump" tooltip="iOS 3: 2 @ -24.0%"/>
          </p:cNvPr>
          <p:cNvSpPr/>
          <p:nvPr/>
        </p:nvSpPr>
        <p:spPr>
          <a:xfrm>
            <a:off x="8957283" y="3990331"/>
            <a:ext cx="72130" cy="34814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Rectangle 603">
            <a:hlinkClick r:id="rId4" action="ppaction://hlinksldjump" tooltip="Java ME: 2 @ +0.6%"/>
          </p:cNvPr>
          <p:cNvSpPr/>
          <p:nvPr/>
        </p:nvSpPr>
        <p:spPr>
          <a:xfrm>
            <a:off x="8957283" y="4025145"/>
            <a:ext cx="72130" cy="33502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Rectangle 604">
            <a:hlinkClick r:id="rId4" action="ppaction://hlinksldjump" tooltip="Windows: 2 @ +53.5%"/>
          </p:cNvPr>
          <p:cNvSpPr/>
          <p:nvPr/>
        </p:nvSpPr>
        <p:spPr>
          <a:xfrm>
            <a:off x="9029413" y="3990331"/>
            <a:ext cx="47461" cy="412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Rectangle 605">
            <a:hlinkClick r:id="rId4" action="ppaction://hlinksldjump" tooltip="Android 2: 2 @ +3.1%"/>
          </p:cNvPr>
          <p:cNvSpPr/>
          <p:nvPr/>
        </p:nvSpPr>
        <p:spPr>
          <a:xfrm>
            <a:off x="9076874" y="3990331"/>
            <a:ext cx="41726" cy="41227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Rectangle 606">
            <a:hlinkClick r:id="rId4" action="ppaction://hlinksldjump" tooltip="Black berry: 1 @ -3.2%"/>
          </p:cNvPr>
          <p:cNvSpPr/>
          <p:nvPr/>
        </p:nvSpPr>
        <p:spPr>
          <a:xfrm>
            <a:off x="9029413" y="4031558"/>
            <a:ext cx="39891" cy="27089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Rectangle 607">
            <a:hlinkClick r:id="rId4" action="ppaction://hlinksldjump" tooltip="Symbian: 1 @ +62.8%"/>
          </p:cNvPr>
          <p:cNvSpPr/>
          <p:nvPr/>
        </p:nvSpPr>
        <p:spPr>
          <a:xfrm>
            <a:off x="9069304" y="4031558"/>
            <a:ext cx="49296" cy="197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Rectangle 608">
            <a:hlinkClick r:id="rId4" action="ppaction://hlinksldjump" tooltip="Android 1: 0 @ +487.9%"/>
          </p:cNvPr>
          <p:cNvSpPr/>
          <p:nvPr/>
        </p:nvSpPr>
        <p:spPr>
          <a:xfrm>
            <a:off x="9069304" y="4051345"/>
            <a:ext cx="39766" cy="73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Rectangle 609">
            <a:hlinkClick r:id="rId4" action="ppaction://hlinksldjump" tooltip="Other: 0 @ +432.3%"/>
          </p:cNvPr>
          <p:cNvSpPr/>
          <p:nvPr/>
        </p:nvSpPr>
        <p:spPr>
          <a:xfrm>
            <a:off x="9109070" y="4051345"/>
            <a:ext cx="9530" cy="73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Rectangle 610">
            <a:hlinkClick r:id="rId4" action="ppaction://hlinksldjump" tooltip="News: 2 @ -0.3%"/>
          </p:cNvPr>
          <p:cNvSpPr/>
          <p:nvPr/>
        </p:nvSpPr>
        <p:spPr>
          <a:xfrm>
            <a:off x="8944583" y="3864318"/>
            <a:ext cx="186717" cy="207030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Rectangle 611">
            <a:hlinkClick r:id="rId4" action="ppaction://hlinksldjump" tooltip="Retired: 33 @ +7.2%"/>
          </p:cNvPr>
          <p:cNvSpPr/>
          <p:nvPr/>
        </p:nvSpPr>
        <p:spPr>
          <a:xfrm>
            <a:off x="4833798" y="1778000"/>
            <a:ext cx="4310202" cy="2306047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Retired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613" name="Rectangle 612">
            <a:hlinkClick r:id="rId4" action="ppaction://hlinksldjump" tooltip="Android 4: 201 @ +13.2%"/>
          </p:cNvPr>
          <p:cNvSpPr/>
          <p:nvPr/>
        </p:nvSpPr>
        <p:spPr>
          <a:xfrm>
            <a:off x="25400" y="4109447"/>
            <a:ext cx="852959" cy="310806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4" name="Rectangle 613">
            <a:hlinkClick r:id="rId4" action="ppaction://hlinksldjump" tooltip="iOS 4: 181 @ +8.4%"/>
          </p:cNvPr>
          <p:cNvSpPr/>
          <p:nvPr/>
        </p:nvSpPr>
        <p:spPr>
          <a:xfrm>
            <a:off x="25400" y="4420253"/>
            <a:ext cx="852959" cy="279666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5" name="Rectangle 614">
            <a:hlinkClick r:id="rId4" action="ppaction://hlinksldjump" tooltip="Android 3: 159 @ +1.3%"/>
          </p:cNvPr>
          <p:cNvSpPr/>
          <p:nvPr/>
        </p:nvSpPr>
        <p:spPr>
          <a:xfrm>
            <a:off x="25400" y="4699919"/>
            <a:ext cx="852959" cy="245514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6" name="Rectangle 615">
            <a:hlinkClick r:id="rId4" action="ppaction://hlinksldjump" tooltip="iOS 5: 156 @ -3.5%"/>
          </p:cNvPr>
          <p:cNvSpPr/>
          <p:nvPr/>
        </p:nvSpPr>
        <p:spPr>
          <a:xfrm>
            <a:off x="878359" y="4109447"/>
            <a:ext cx="538565" cy="38174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7" name="Rectangle 616">
            <a:hlinkClick r:id="rId4" action="ppaction://hlinksldjump" tooltip="iOS 3: 123 @ +30.7%"/>
          </p:cNvPr>
          <p:cNvSpPr/>
          <p:nvPr/>
        </p:nvSpPr>
        <p:spPr>
          <a:xfrm>
            <a:off x="1416924" y="4109447"/>
            <a:ext cx="425380" cy="3817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8" name="Rectangle 617">
            <a:hlinkClick r:id="rId4" action="ppaction://hlinksldjump" tooltip="Java ME: 113 @ -7.1%"/>
          </p:cNvPr>
          <p:cNvSpPr/>
          <p:nvPr/>
        </p:nvSpPr>
        <p:spPr>
          <a:xfrm>
            <a:off x="878359" y="4491188"/>
            <a:ext cx="538559" cy="27722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9" name="Rectangle 618">
            <a:hlinkClick r:id="rId4" action="ppaction://hlinksldjump" tooltip="Windows: 72 @ +16.7%"/>
          </p:cNvPr>
          <p:cNvSpPr/>
          <p:nvPr/>
        </p:nvSpPr>
        <p:spPr>
          <a:xfrm>
            <a:off x="878359" y="4768409"/>
            <a:ext cx="538559" cy="177024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0" name="Rectangle 619">
            <a:hlinkClick r:id="rId4" action="ppaction://hlinksldjump" tooltip="Android 2: 64 @ -8.5%"/>
          </p:cNvPr>
          <p:cNvSpPr/>
          <p:nvPr/>
        </p:nvSpPr>
        <p:spPr>
          <a:xfrm>
            <a:off x="1416918" y="4491188"/>
            <a:ext cx="425386" cy="19866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1" name="Rectangle 620">
            <a:hlinkClick r:id="rId4" action="ppaction://hlinksldjump" tooltip="Black berry: 43 @ -2.2%"/>
          </p:cNvPr>
          <p:cNvSpPr/>
          <p:nvPr/>
        </p:nvSpPr>
        <p:spPr>
          <a:xfrm>
            <a:off x="1416918" y="4689856"/>
            <a:ext cx="425386" cy="133208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2" name="Rectangle 621">
            <a:hlinkClick r:id="rId4" action="ppaction://hlinksldjump" tooltip="Symbian: 29 @ +8.3%"/>
          </p:cNvPr>
          <p:cNvSpPr/>
          <p:nvPr/>
        </p:nvSpPr>
        <p:spPr>
          <a:xfrm>
            <a:off x="1416918" y="4823064"/>
            <a:ext cx="314340" cy="122369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Rectangle 622">
            <a:hlinkClick r:id="rId4" action="ppaction://hlinksldjump" tooltip="Android 1: 7 @ +12.6%"/>
          </p:cNvPr>
          <p:cNvSpPr/>
          <p:nvPr/>
        </p:nvSpPr>
        <p:spPr>
          <a:xfrm>
            <a:off x="1731258" y="4823064"/>
            <a:ext cx="111046" cy="86650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Rectangle 623">
            <a:hlinkClick r:id="rId4" action="ppaction://hlinksldjump" tooltip="Other: 3 @ -13.1%"/>
          </p:cNvPr>
          <p:cNvSpPr/>
          <p:nvPr/>
        </p:nvSpPr>
        <p:spPr>
          <a:xfrm>
            <a:off x="1731258" y="4909714"/>
            <a:ext cx="111046" cy="35719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5" name="Rectangle 624">
            <a:hlinkClick r:id="rId4" action="ppaction://hlinksldjump" tooltip="Games: 96 @ +5.5%"/>
          </p:cNvPr>
          <p:cNvSpPr/>
          <p:nvPr/>
        </p:nvSpPr>
        <p:spPr>
          <a:xfrm>
            <a:off x="12700" y="4096747"/>
            <a:ext cx="1842304" cy="86138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26" name="Rectangle 625">
            <a:hlinkClick r:id="rId4" action="ppaction://hlinksldjump" tooltip="Android 4: 171 @ +34.4%"/>
          </p:cNvPr>
          <p:cNvSpPr/>
          <p:nvPr/>
        </p:nvSpPr>
        <p:spPr>
          <a:xfrm>
            <a:off x="25400" y="4970833"/>
            <a:ext cx="618980" cy="3623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7" name="Rectangle 626">
            <a:hlinkClick r:id="rId4" action="ppaction://hlinksldjump" tooltip="Android 3: 143 @ +24.1%"/>
          </p:cNvPr>
          <p:cNvSpPr/>
          <p:nvPr/>
        </p:nvSpPr>
        <p:spPr>
          <a:xfrm>
            <a:off x="25400" y="5333195"/>
            <a:ext cx="618980" cy="303385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8" name="Rectangle 627">
            <a:hlinkClick r:id="rId4" action="ppaction://hlinksldjump" tooltip="iOS 4: 133 @ +11.2%"/>
          </p:cNvPr>
          <p:cNvSpPr/>
          <p:nvPr/>
        </p:nvSpPr>
        <p:spPr>
          <a:xfrm>
            <a:off x="644380" y="4970833"/>
            <a:ext cx="624460" cy="279784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9" name="Rectangle 628">
            <a:hlinkClick r:id="rId4" action="ppaction://hlinksldjump" tooltip="iOS 5: 122 @ -3.5%"/>
          </p:cNvPr>
          <p:cNvSpPr/>
          <p:nvPr/>
        </p:nvSpPr>
        <p:spPr>
          <a:xfrm>
            <a:off x="1268840" y="4970833"/>
            <a:ext cx="573464" cy="279784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0" name="Rectangle 629">
            <a:hlinkClick r:id="rId4" action="ppaction://hlinksldjump" tooltip="iOS 3: 90 @ -17.0%"/>
          </p:cNvPr>
          <p:cNvSpPr/>
          <p:nvPr/>
        </p:nvSpPr>
        <p:spPr>
          <a:xfrm>
            <a:off x="644380" y="5250617"/>
            <a:ext cx="565170" cy="207479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1" name="Rectangle 630">
            <a:hlinkClick r:id="rId4" action="ppaction://hlinksldjump" tooltip="Java ME: 77 @ +9.7%"/>
          </p:cNvPr>
          <p:cNvSpPr/>
          <p:nvPr/>
        </p:nvSpPr>
        <p:spPr>
          <a:xfrm>
            <a:off x="644380" y="5458096"/>
            <a:ext cx="565170" cy="178484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2" name="Rectangle 631">
            <a:hlinkClick r:id="rId4" action="ppaction://hlinksldjump" tooltip="Windows: 64 @ +24.3%"/>
          </p:cNvPr>
          <p:cNvSpPr/>
          <p:nvPr/>
        </p:nvSpPr>
        <p:spPr>
          <a:xfrm>
            <a:off x="1209550" y="5250617"/>
            <a:ext cx="336659" cy="250849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3" name="Rectangle 632">
            <a:hlinkClick r:id="rId4" action="ppaction://hlinksldjump" tooltip="Android 2: 57 @ +18.8%"/>
          </p:cNvPr>
          <p:cNvSpPr/>
          <p:nvPr/>
        </p:nvSpPr>
        <p:spPr>
          <a:xfrm>
            <a:off x="1546209" y="5250617"/>
            <a:ext cx="296095" cy="250849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Rectangle 633">
            <a:hlinkClick r:id="rId4" action="ppaction://hlinksldjump" tooltip="Black berry: 34 @ -12.4%"/>
          </p:cNvPr>
          <p:cNvSpPr/>
          <p:nvPr/>
        </p:nvSpPr>
        <p:spPr>
          <a:xfrm>
            <a:off x="1209550" y="5501466"/>
            <a:ext cx="327400" cy="135114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5" name="Rectangle 634">
            <a:hlinkClick r:id="rId4" action="ppaction://hlinksldjump" tooltip="Symbian: 23 @ +5.7%"/>
          </p:cNvPr>
          <p:cNvSpPr/>
          <p:nvPr/>
        </p:nvSpPr>
        <p:spPr>
          <a:xfrm>
            <a:off x="1536950" y="5501466"/>
            <a:ext cx="224617" cy="135114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Rectangle 635">
            <a:hlinkClick r:id="rId4" action="ppaction://hlinksldjump" tooltip="Android 1: 5 @ -0.6%"/>
          </p:cNvPr>
          <p:cNvSpPr/>
          <p:nvPr/>
        </p:nvSpPr>
        <p:spPr>
          <a:xfrm>
            <a:off x="1761567" y="5501466"/>
            <a:ext cx="80737" cy="88410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Rectangle 636">
            <a:hlinkClick r:id="rId4" action="ppaction://hlinksldjump" tooltip="Other: 3 @ -8.7%"/>
          </p:cNvPr>
          <p:cNvSpPr/>
          <p:nvPr/>
        </p:nvSpPr>
        <p:spPr>
          <a:xfrm>
            <a:off x="1761567" y="5589876"/>
            <a:ext cx="80737" cy="46703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Rectangle 637">
            <a:hlinkClick r:id="rId4" action="ppaction://hlinksldjump" tooltip="Education: 77 @ +10.4%"/>
          </p:cNvPr>
          <p:cNvSpPr/>
          <p:nvPr/>
        </p:nvSpPr>
        <p:spPr>
          <a:xfrm>
            <a:off x="12700" y="4958133"/>
            <a:ext cx="1842304" cy="691147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39" name="Rectangle 638">
            <a:hlinkClick r:id="rId4" action="ppaction://hlinksldjump" tooltip="Android 3: 117 @ +15.5%"/>
          </p:cNvPr>
          <p:cNvSpPr/>
          <p:nvPr/>
        </p:nvSpPr>
        <p:spPr>
          <a:xfrm>
            <a:off x="1867704" y="4109447"/>
            <a:ext cx="502145" cy="302156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0" name="Rectangle 639">
            <a:hlinkClick r:id="rId4" action="ppaction://hlinksldjump" tooltip="iOS 4: 116 @ +11.2%"/>
          </p:cNvPr>
          <p:cNvSpPr/>
          <p:nvPr/>
        </p:nvSpPr>
        <p:spPr>
          <a:xfrm>
            <a:off x="1867704" y="4411603"/>
            <a:ext cx="502145" cy="299546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1" name="Rectangle 640">
            <a:hlinkClick r:id="rId4" action="ppaction://hlinksldjump" tooltip="Android 4: 115 @ +22.3%"/>
          </p:cNvPr>
          <p:cNvSpPr/>
          <p:nvPr/>
        </p:nvSpPr>
        <p:spPr>
          <a:xfrm>
            <a:off x="2369849" y="4109447"/>
            <a:ext cx="566597" cy="265139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2" name="Rectangle 641">
            <a:hlinkClick r:id="rId4" action="ppaction://hlinksldjump" tooltip="iOS 5: 100 @ +7.1%"/>
          </p:cNvPr>
          <p:cNvSpPr/>
          <p:nvPr/>
        </p:nvSpPr>
        <p:spPr>
          <a:xfrm>
            <a:off x="2936446" y="4109447"/>
            <a:ext cx="490210" cy="265139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3" name="Rectangle 642">
            <a:hlinkClick r:id="rId4" action="ppaction://hlinksldjump" tooltip="iOS 3: 79 @ +8.6%"/>
          </p:cNvPr>
          <p:cNvSpPr/>
          <p:nvPr/>
        </p:nvSpPr>
        <p:spPr>
          <a:xfrm>
            <a:off x="2369849" y="4374586"/>
            <a:ext cx="546688" cy="186960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4" name="Rectangle 643">
            <a:hlinkClick r:id="rId4" action="ppaction://hlinksldjump" tooltip="Java ME: 63 @ -17.8%"/>
          </p:cNvPr>
          <p:cNvSpPr/>
          <p:nvPr/>
        </p:nvSpPr>
        <p:spPr>
          <a:xfrm>
            <a:off x="2369849" y="4561546"/>
            <a:ext cx="546688" cy="149603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5" name="Rectangle 644">
            <a:hlinkClick r:id="rId4" action="ppaction://hlinksldjump" tooltip="Windows: 43 @ -1.0%"/>
          </p:cNvPr>
          <p:cNvSpPr/>
          <p:nvPr/>
        </p:nvSpPr>
        <p:spPr>
          <a:xfrm>
            <a:off x="2916537" y="4374586"/>
            <a:ext cx="273213" cy="205006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Rectangle 645">
            <a:hlinkClick r:id="rId4" action="ppaction://hlinksldjump" tooltip="Android 2: 37 @ -0.6%"/>
          </p:cNvPr>
          <p:cNvSpPr/>
          <p:nvPr/>
        </p:nvSpPr>
        <p:spPr>
          <a:xfrm>
            <a:off x="3189750" y="4374586"/>
            <a:ext cx="236906" cy="205006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Rectangle 646">
            <a:hlinkClick r:id="rId4" action="ppaction://hlinksldjump" tooltip="Black berry: 25 @ +4.2%"/>
          </p:cNvPr>
          <p:cNvSpPr/>
          <p:nvPr/>
        </p:nvSpPr>
        <p:spPr>
          <a:xfrm>
            <a:off x="2916537" y="4579592"/>
            <a:ext cx="251560" cy="131557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8" name="Rectangle 647">
            <a:hlinkClick r:id="rId4" action="ppaction://hlinksldjump" tooltip="Symbian: 19 @ +21.1%"/>
          </p:cNvPr>
          <p:cNvSpPr/>
          <p:nvPr/>
        </p:nvSpPr>
        <p:spPr>
          <a:xfrm>
            <a:off x="3168097" y="4579592"/>
            <a:ext cx="205921" cy="121638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9" name="Rectangle 648">
            <a:hlinkClick r:id="rId4" action="ppaction://hlinksldjump" tooltip="Android 1: 5 @ -4.3%"/>
          </p:cNvPr>
          <p:cNvSpPr/>
          <p:nvPr/>
        </p:nvSpPr>
        <p:spPr>
          <a:xfrm>
            <a:off x="3374018" y="4579592"/>
            <a:ext cx="52638" cy="121638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0" name="Rectangle 649">
            <a:hlinkClick r:id="rId4" action="ppaction://hlinksldjump" tooltip="Other: 2 @ -14.6%"/>
          </p:cNvPr>
          <p:cNvSpPr/>
          <p:nvPr/>
        </p:nvSpPr>
        <p:spPr>
          <a:xfrm>
            <a:off x="3168097" y="4701230"/>
            <a:ext cx="258559" cy="9920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1" name="Rectangle 650">
            <a:hlinkClick r:id="rId4" action="ppaction://hlinksldjump" tooltip="Tools: 60 @ +7.6%"/>
          </p:cNvPr>
          <p:cNvSpPr/>
          <p:nvPr/>
        </p:nvSpPr>
        <p:spPr>
          <a:xfrm>
            <a:off x="1855004" y="4096747"/>
            <a:ext cx="1584352" cy="627102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52" name="Rectangle 651">
            <a:hlinkClick r:id="rId4" action="ppaction://hlinksldjump" tooltip="Android 4: 101 @ +1.7%"/>
          </p:cNvPr>
          <p:cNvSpPr/>
          <p:nvPr/>
        </p:nvSpPr>
        <p:spPr>
          <a:xfrm>
            <a:off x="1867704" y="4736549"/>
            <a:ext cx="504389" cy="257270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3" name="Rectangle 652">
            <a:hlinkClick r:id="rId4" action="ppaction://hlinksldjump" tooltip="Android 3: 88 @ +8.8%"/>
          </p:cNvPr>
          <p:cNvSpPr/>
          <p:nvPr/>
        </p:nvSpPr>
        <p:spPr>
          <a:xfrm>
            <a:off x="1867704" y="4993819"/>
            <a:ext cx="504389" cy="224579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4" name="Rectangle 653">
            <a:hlinkClick r:id="rId4" action="ppaction://hlinksldjump" tooltip="iOS 5: 85 @ +29.7%"/>
          </p:cNvPr>
          <p:cNvSpPr/>
          <p:nvPr/>
        </p:nvSpPr>
        <p:spPr>
          <a:xfrm>
            <a:off x="2372093" y="4736549"/>
            <a:ext cx="453730" cy="241613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5" name="Rectangle 654">
            <a:hlinkClick r:id="rId4" action="ppaction://hlinksldjump" tooltip="iOS 4: 85 @ -4.3%"/>
          </p:cNvPr>
          <p:cNvSpPr/>
          <p:nvPr/>
        </p:nvSpPr>
        <p:spPr>
          <a:xfrm>
            <a:off x="2372093" y="4978162"/>
            <a:ext cx="453730" cy="240236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6" name="Rectangle 655">
            <a:hlinkClick r:id="rId4" action="ppaction://hlinksldjump" tooltip="iOS 3: 57 @ -10.0%"/>
          </p:cNvPr>
          <p:cNvSpPr/>
          <p:nvPr/>
        </p:nvSpPr>
        <p:spPr>
          <a:xfrm>
            <a:off x="2825823" y="4736549"/>
            <a:ext cx="320705" cy="229862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7" name="Rectangle 656">
            <a:hlinkClick r:id="rId4" action="ppaction://hlinksldjump" tooltip="Java ME: 50 @ -18.2%"/>
          </p:cNvPr>
          <p:cNvSpPr/>
          <p:nvPr/>
        </p:nvSpPr>
        <p:spPr>
          <a:xfrm>
            <a:off x="3146528" y="4736549"/>
            <a:ext cx="280128" cy="229862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8" name="Rectangle 657">
            <a:hlinkClick r:id="rId4" action="ppaction://hlinksldjump" tooltip="Windows: 43 @ +32.1%"/>
          </p:cNvPr>
          <p:cNvSpPr/>
          <p:nvPr/>
        </p:nvSpPr>
        <p:spPr>
          <a:xfrm>
            <a:off x="2825823" y="4966411"/>
            <a:ext cx="371821" cy="1478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9" name="Rectangle 658">
            <a:hlinkClick r:id="rId4" action="ppaction://hlinksldjump" tooltip="Android 2: 30 @ -4.1%"/>
          </p:cNvPr>
          <p:cNvSpPr/>
          <p:nvPr/>
        </p:nvSpPr>
        <p:spPr>
          <a:xfrm>
            <a:off x="2825823" y="5114291"/>
            <a:ext cx="371821" cy="104107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0" name="Rectangle 659">
            <a:hlinkClick r:id="rId4" action="ppaction://hlinksldjump" tooltip="Black berry: 24 @ -0.5%"/>
          </p:cNvPr>
          <p:cNvSpPr/>
          <p:nvPr/>
        </p:nvSpPr>
        <p:spPr>
          <a:xfrm>
            <a:off x="3197643" y="4966411"/>
            <a:ext cx="229013" cy="136564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Rectangle 660">
            <a:hlinkClick r:id="rId4" action="ppaction://hlinksldjump" tooltip="Symbian: 15 @ +26.9%"/>
          </p:cNvPr>
          <p:cNvSpPr/>
          <p:nvPr/>
        </p:nvSpPr>
        <p:spPr>
          <a:xfrm>
            <a:off x="3197643" y="5102976"/>
            <a:ext cx="175970" cy="106814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" name="Rectangle 661">
            <a:hlinkClick r:id="rId4" action="ppaction://hlinksldjump" tooltip="Android 1: 4 @ +30.0%"/>
          </p:cNvPr>
          <p:cNvSpPr/>
          <p:nvPr/>
        </p:nvSpPr>
        <p:spPr>
          <a:xfrm>
            <a:off x="3373613" y="5102976"/>
            <a:ext cx="53043" cy="1068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3" name="Rectangle 662">
            <a:hlinkClick r:id="rId4" action="ppaction://hlinksldjump" tooltip="Other: 2 @ -0.5%"/>
          </p:cNvPr>
          <p:cNvSpPr/>
          <p:nvPr/>
        </p:nvSpPr>
        <p:spPr>
          <a:xfrm>
            <a:off x="3197643" y="5209789"/>
            <a:ext cx="229013" cy="8609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4" name="Rectangle 663">
            <a:hlinkClick r:id="rId4" action="ppaction://hlinksldjump" tooltip="Music + Video: 49 @ +3.6%"/>
          </p:cNvPr>
          <p:cNvSpPr/>
          <p:nvPr/>
        </p:nvSpPr>
        <p:spPr>
          <a:xfrm>
            <a:off x="1855004" y="4723849"/>
            <a:ext cx="1584352" cy="507249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65" name="Rectangle 664">
            <a:hlinkClick r:id="rId4" action="ppaction://hlinksldjump" tooltip="iOS 4: 81 @ +44.1%"/>
          </p:cNvPr>
          <p:cNvSpPr/>
          <p:nvPr/>
        </p:nvSpPr>
        <p:spPr>
          <a:xfrm>
            <a:off x="1867704" y="5243798"/>
            <a:ext cx="520484" cy="1976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6" name="Rectangle 665">
            <a:hlinkClick r:id="rId4" action="ppaction://hlinksldjump" tooltip="Android 4: 80 @ +27.3%"/>
          </p:cNvPr>
          <p:cNvSpPr/>
          <p:nvPr/>
        </p:nvSpPr>
        <p:spPr>
          <a:xfrm>
            <a:off x="1867704" y="5441411"/>
            <a:ext cx="520484" cy="195169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7" name="Rectangle 666">
            <a:hlinkClick r:id="rId4" action="ppaction://hlinksldjump" tooltip="Android 3: 70 @ +11.3%"/>
          </p:cNvPr>
          <p:cNvSpPr/>
          <p:nvPr/>
        </p:nvSpPr>
        <p:spPr>
          <a:xfrm>
            <a:off x="2388188" y="5243798"/>
            <a:ext cx="439053" cy="204036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8" name="Rectangle 667">
            <a:hlinkClick r:id="rId4" action="ppaction://hlinksldjump" tooltip="iOS 5: 65 @ -8.5%"/>
          </p:cNvPr>
          <p:cNvSpPr/>
          <p:nvPr/>
        </p:nvSpPr>
        <p:spPr>
          <a:xfrm>
            <a:off x="2388188" y="5447834"/>
            <a:ext cx="439053" cy="188746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9" name="Rectangle 668">
            <a:hlinkClick r:id="rId4" action="ppaction://hlinksldjump" tooltip="iOS 3: 50 @ -3.5%"/>
          </p:cNvPr>
          <p:cNvSpPr/>
          <p:nvPr/>
        </p:nvSpPr>
        <p:spPr>
          <a:xfrm>
            <a:off x="2827241" y="5243798"/>
            <a:ext cx="304876" cy="207427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Rectangle 669">
            <a:hlinkClick r:id="rId4" action="ppaction://hlinksldjump" tooltip="Java ME: 48 @ -9.7%"/>
          </p:cNvPr>
          <p:cNvSpPr/>
          <p:nvPr/>
        </p:nvSpPr>
        <p:spPr>
          <a:xfrm>
            <a:off x="3132117" y="5243798"/>
            <a:ext cx="294539" cy="207427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Rectangle 670">
            <a:hlinkClick r:id="rId4" action="ppaction://hlinksldjump" tooltip="Windows: 25 @ -9.0%"/>
          </p:cNvPr>
          <p:cNvSpPr/>
          <p:nvPr/>
        </p:nvSpPr>
        <p:spPr>
          <a:xfrm>
            <a:off x="2827241" y="5451225"/>
            <a:ext cx="328941" cy="96749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2" name="Rectangle 671">
            <a:hlinkClick r:id="rId4" action="ppaction://hlinksldjump" tooltip="Android 2: 23 @ -0.9%"/>
          </p:cNvPr>
          <p:cNvSpPr/>
          <p:nvPr/>
        </p:nvSpPr>
        <p:spPr>
          <a:xfrm>
            <a:off x="2827241" y="5547974"/>
            <a:ext cx="328941" cy="88606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3" name="Rectangle 672">
            <a:hlinkClick r:id="rId4" action="ppaction://hlinksldjump" tooltip="Black berry: 21 @ +19.4%"/>
          </p:cNvPr>
          <p:cNvSpPr/>
          <p:nvPr/>
        </p:nvSpPr>
        <p:spPr>
          <a:xfrm>
            <a:off x="3156182" y="5451225"/>
            <a:ext cx="270474" cy="96777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Rectangle 673">
            <a:hlinkClick r:id="rId4" action="ppaction://hlinksldjump" tooltip="Symbian: 14 @ +23.7%"/>
          </p:cNvPr>
          <p:cNvSpPr/>
          <p:nvPr/>
        </p:nvSpPr>
        <p:spPr>
          <a:xfrm>
            <a:off x="3156182" y="5548002"/>
            <a:ext cx="196272" cy="88578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5" name="Rectangle 674">
            <a:hlinkClick r:id="rId4" action="ppaction://hlinksldjump" tooltip="Android 1: 4 @ +32.7%"/>
          </p:cNvPr>
          <p:cNvSpPr/>
          <p:nvPr/>
        </p:nvSpPr>
        <p:spPr>
          <a:xfrm>
            <a:off x="3352454" y="5548002"/>
            <a:ext cx="74202" cy="619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6" name="Rectangle 675">
            <a:hlinkClick r:id="rId4" action="ppaction://hlinksldjump" tooltip="Other: 2 @ -13.5%"/>
          </p:cNvPr>
          <p:cNvSpPr/>
          <p:nvPr/>
        </p:nvSpPr>
        <p:spPr>
          <a:xfrm>
            <a:off x="3352454" y="5609975"/>
            <a:ext cx="74202" cy="26605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7" name="Rectangle 676">
            <a:hlinkClick r:id="rId4" action="ppaction://hlinksldjump" tooltip="Photo: 40 @ +9.1%"/>
          </p:cNvPr>
          <p:cNvSpPr/>
          <p:nvPr/>
        </p:nvSpPr>
        <p:spPr>
          <a:xfrm>
            <a:off x="1855004" y="5231098"/>
            <a:ext cx="1584352" cy="418182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78" name="Rectangle 677">
            <a:hlinkClick r:id="rId4" action="ppaction://hlinksldjump" tooltip="Android 3: 64 @ +16.3%"/>
          </p:cNvPr>
          <p:cNvSpPr/>
          <p:nvPr/>
        </p:nvSpPr>
        <p:spPr>
          <a:xfrm>
            <a:off x="3452056" y="4109447"/>
            <a:ext cx="457600" cy="179005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9" name="Rectangle 678">
            <a:hlinkClick r:id="rId4" action="ppaction://hlinksldjump" tooltip="iOS 4: 61 @ +45.9%"/>
          </p:cNvPr>
          <p:cNvSpPr/>
          <p:nvPr/>
        </p:nvSpPr>
        <p:spPr>
          <a:xfrm>
            <a:off x="3909656" y="4109447"/>
            <a:ext cx="436019" cy="1790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0" name="Rectangle 679">
            <a:hlinkClick r:id="rId4" action="ppaction://hlinksldjump" tooltip="Android 4: 58 @ +11.0%"/>
          </p:cNvPr>
          <p:cNvSpPr/>
          <p:nvPr/>
        </p:nvSpPr>
        <p:spPr>
          <a:xfrm>
            <a:off x="3452056" y="4288452"/>
            <a:ext cx="369526" cy="201113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1" name="Rectangle 680">
            <a:hlinkClick r:id="rId4" action="ppaction://hlinksldjump" tooltip="iOS 5: 53 @ +33.9%"/>
          </p:cNvPr>
          <p:cNvSpPr/>
          <p:nvPr/>
        </p:nvSpPr>
        <p:spPr>
          <a:xfrm>
            <a:off x="3452056" y="4489565"/>
            <a:ext cx="369526" cy="1853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2" name="Rectangle 681">
            <a:hlinkClick r:id="rId4" action="ppaction://hlinksldjump" tooltip="Java ME: 41 @ +7.1%"/>
          </p:cNvPr>
          <p:cNvSpPr/>
          <p:nvPr/>
        </p:nvSpPr>
        <p:spPr>
          <a:xfrm>
            <a:off x="3821582" y="4288452"/>
            <a:ext cx="264978" cy="199581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4" action="ppaction://hlinksldjump" tooltip="iOS 3: 40 @ +0.3%"/>
          </p:cNvPr>
          <p:cNvSpPr/>
          <p:nvPr/>
        </p:nvSpPr>
        <p:spPr>
          <a:xfrm>
            <a:off x="4086560" y="4288452"/>
            <a:ext cx="259114" cy="199581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Rectangle 683">
            <a:hlinkClick r:id="rId4" action="ppaction://hlinksldjump" tooltip="Windows: 26 @ +19.3%"/>
          </p:cNvPr>
          <p:cNvSpPr/>
          <p:nvPr/>
        </p:nvSpPr>
        <p:spPr>
          <a:xfrm>
            <a:off x="3821582" y="4488033"/>
            <a:ext cx="326726" cy="102200"/>
          </a:xfrm>
          <a:prstGeom prst="rect">
            <a:avLst/>
          </a:prstGeom>
          <a:solidFill>
            <a:srgbClr val="5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5" name="Rectangle 684">
            <a:hlinkClick r:id="rId4" action="ppaction://hlinksldjump" tooltip="Android 2: 22 @ +11.7%"/>
          </p:cNvPr>
          <p:cNvSpPr/>
          <p:nvPr/>
        </p:nvSpPr>
        <p:spPr>
          <a:xfrm>
            <a:off x="3821582" y="4590233"/>
            <a:ext cx="326726" cy="84687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6" name="Rectangle 685">
            <a:hlinkClick r:id="rId4" action="ppaction://hlinksldjump" tooltip="Black berry: 16 @ +7.0%"/>
          </p:cNvPr>
          <p:cNvSpPr/>
          <p:nvPr/>
        </p:nvSpPr>
        <p:spPr>
          <a:xfrm>
            <a:off x="4148308" y="4488033"/>
            <a:ext cx="197367" cy="102617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7" name="Rectangle 686">
            <a:hlinkClick r:id="rId4" action="ppaction://hlinksldjump" tooltip="Symbian: 10 @ -0.7%"/>
          </p:cNvPr>
          <p:cNvSpPr/>
          <p:nvPr/>
        </p:nvSpPr>
        <p:spPr>
          <a:xfrm>
            <a:off x="4148308" y="4590650"/>
            <a:ext cx="147814" cy="84270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Rectangle 687">
            <a:hlinkClick r:id="rId4" action="ppaction://hlinksldjump" tooltip="Android 1: 2 @ +27.2%"/>
          </p:cNvPr>
          <p:cNvSpPr/>
          <p:nvPr/>
        </p:nvSpPr>
        <p:spPr>
          <a:xfrm>
            <a:off x="4296122" y="4590650"/>
            <a:ext cx="49553" cy="56533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9" name="Rectangle 688">
            <a:hlinkClick r:id="rId4" action="ppaction://hlinksldjump" tooltip="Other: 1 @ +37.5%"/>
          </p:cNvPr>
          <p:cNvSpPr/>
          <p:nvPr/>
        </p:nvSpPr>
        <p:spPr>
          <a:xfrm>
            <a:off x="4296122" y="4647183"/>
            <a:ext cx="49553" cy="2773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0" name="Rectangle 689">
            <a:hlinkClick r:id="rId4" action="ppaction://hlinksldjump" tooltip="Business: 33 @ +17.4%"/>
          </p:cNvPr>
          <p:cNvSpPr/>
          <p:nvPr/>
        </p:nvSpPr>
        <p:spPr>
          <a:xfrm>
            <a:off x="3439356" y="4096747"/>
            <a:ext cx="919018" cy="590873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91" name="Rectangle 690">
            <a:hlinkClick r:id="rId4" action="ppaction://hlinksldjump" tooltip="iOS 5: 50 @ +40.1%"/>
          </p:cNvPr>
          <p:cNvSpPr/>
          <p:nvPr/>
        </p:nvSpPr>
        <p:spPr>
          <a:xfrm>
            <a:off x="4371074" y="4109447"/>
            <a:ext cx="334109" cy="1898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2" name="Rectangle 691">
            <a:hlinkClick r:id="rId4" action="ppaction://hlinksldjump" tooltip="Android 4: 44 @ -13.1%"/>
          </p:cNvPr>
          <p:cNvSpPr/>
          <p:nvPr/>
        </p:nvSpPr>
        <p:spPr>
          <a:xfrm>
            <a:off x="4705183" y="4109447"/>
            <a:ext cx="296242" cy="189869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3" name="Rectangle 692">
            <a:hlinkClick r:id="rId4" action="ppaction://hlinksldjump" tooltip="Android 3: 37 @ -15.7%"/>
          </p:cNvPr>
          <p:cNvSpPr/>
          <p:nvPr/>
        </p:nvSpPr>
        <p:spPr>
          <a:xfrm>
            <a:off x="4371074" y="4299316"/>
            <a:ext cx="320271" cy="147280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4" name="Rectangle 693">
            <a:hlinkClick r:id="rId4" action="ppaction://hlinksldjump" tooltip="iOS 4: 36 @ -22.8%"/>
          </p:cNvPr>
          <p:cNvSpPr/>
          <p:nvPr/>
        </p:nvSpPr>
        <p:spPr>
          <a:xfrm>
            <a:off x="4691345" y="4299316"/>
            <a:ext cx="310080" cy="147280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5" name="Rectangle 694">
            <a:hlinkClick r:id="rId4" action="ppaction://hlinksldjump" tooltip="Java ME: 32 @ +33.9%"/>
          </p:cNvPr>
          <p:cNvSpPr/>
          <p:nvPr/>
        </p:nvSpPr>
        <p:spPr>
          <a:xfrm>
            <a:off x="4371074" y="4446596"/>
            <a:ext cx="320457" cy="1248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6" name="Rectangle 695">
            <a:hlinkClick r:id="rId4" action="ppaction://hlinksldjump" tooltip="iOS 3: 26 @ -17.9%"/>
          </p:cNvPr>
          <p:cNvSpPr/>
          <p:nvPr/>
        </p:nvSpPr>
        <p:spPr>
          <a:xfrm>
            <a:off x="4371074" y="4571445"/>
            <a:ext cx="320457" cy="103475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97" name="Rectangle 696">
            <a:hlinkClick r:id="rId4" action="ppaction://hlinksldjump" tooltip="Android 2: 17 @ +10.8%"/>
          </p:cNvPr>
          <p:cNvSpPr/>
          <p:nvPr/>
        </p:nvSpPr>
        <p:spPr>
          <a:xfrm>
            <a:off x="4691531" y="4446596"/>
            <a:ext cx="159297" cy="135748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8" name="Rectangle 697">
            <a:hlinkClick r:id="rId4" action="ppaction://hlinksldjump" tooltip="Windows: 16 @ +2.8%"/>
          </p:cNvPr>
          <p:cNvSpPr/>
          <p:nvPr/>
        </p:nvSpPr>
        <p:spPr>
          <a:xfrm>
            <a:off x="4850828" y="4446596"/>
            <a:ext cx="150597" cy="135748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Rectangle 698">
            <a:hlinkClick r:id="rId4" action="ppaction://hlinksldjump" tooltip="Black berry: 13 @ +7.8%"/>
          </p:cNvPr>
          <p:cNvSpPr/>
          <p:nvPr/>
        </p:nvSpPr>
        <p:spPr>
          <a:xfrm>
            <a:off x="4691531" y="4582344"/>
            <a:ext cx="184125" cy="92576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4" action="ppaction://hlinksldjump" tooltip="Symbian: 6 @ -2.1%"/>
          </p:cNvPr>
          <p:cNvSpPr/>
          <p:nvPr/>
        </p:nvSpPr>
        <p:spPr>
          <a:xfrm>
            <a:off x="4875656" y="4582344"/>
            <a:ext cx="125769" cy="59866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hlinkClick r:id="rId4" action="ppaction://hlinksldjump" tooltip="Android 1: 2 @ +28.5%"/>
          </p:cNvPr>
          <p:cNvSpPr/>
          <p:nvPr/>
        </p:nvSpPr>
        <p:spPr>
          <a:xfrm>
            <a:off x="4875656" y="4642210"/>
            <a:ext cx="83039" cy="32710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>
            <a:hlinkClick r:id="rId4" action="ppaction://hlinksldjump" tooltip="Other: 1 @ +134.1%"/>
          </p:cNvPr>
          <p:cNvSpPr/>
          <p:nvPr/>
        </p:nvSpPr>
        <p:spPr>
          <a:xfrm>
            <a:off x="4958695" y="4642210"/>
            <a:ext cx="42730" cy="327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Rectangle 702">
            <a:hlinkClick r:id="rId4" action="ppaction://hlinksldjump" tooltip="Entertainment: 23 @ -1.3%"/>
          </p:cNvPr>
          <p:cNvSpPr/>
          <p:nvPr/>
        </p:nvSpPr>
        <p:spPr>
          <a:xfrm>
            <a:off x="4358374" y="4096747"/>
            <a:ext cx="655751" cy="590873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04" name="Rectangle 703">
            <a:hlinkClick r:id="rId4" action="ppaction://hlinksldjump" tooltip="Android 4: 36 @ -2.7%"/>
          </p:cNvPr>
          <p:cNvSpPr/>
          <p:nvPr/>
        </p:nvSpPr>
        <p:spPr>
          <a:xfrm>
            <a:off x="3452056" y="4700320"/>
            <a:ext cx="360270" cy="126214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05" name="Rectangle 704">
            <a:hlinkClick r:id="rId4" action="ppaction://hlinksldjump" tooltip="Android 3: 33 @ +6.1%"/>
          </p:cNvPr>
          <p:cNvSpPr/>
          <p:nvPr/>
        </p:nvSpPr>
        <p:spPr>
          <a:xfrm>
            <a:off x="3452056" y="4826534"/>
            <a:ext cx="360270" cy="115384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06" name="Rectangle 705">
            <a:hlinkClick r:id="rId4" action="ppaction://hlinksldjump" tooltip="iOS 4: 32 @ -26.4%"/>
          </p:cNvPr>
          <p:cNvSpPr/>
          <p:nvPr/>
        </p:nvSpPr>
        <p:spPr>
          <a:xfrm>
            <a:off x="3452056" y="4941918"/>
            <a:ext cx="360270" cy="112239"/>
          </a:xfrm>
          <a:prstGeom prst="rect">
            <a:avLst/>
          </a:prstGeom>
          <a:solidFill>
            <a:srgbClr val="FF1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07" name="Rectangle 706">
            <a:hlinkClick r:id="rId4" action="ppaction://hlinksldjump" tooltip="iOS 5: 31 @ -25.5%"/>
          </p:cNvPr>
          <p:cNvSpPr/>
          <p:nvPr/>
        </p:nvSpPr>
        <p:spPr>
          <a:xfrm>
            <a:off x="3812326" y="4700320"/>
            <a:ext cx="244478" cy="157923"/>
          </a:xfrm>
          <a:prstGeom prst="rect">
            <a:avLst/>
          </a:prstGeom>
          <a:solidFill>
            <a:srgbClr val="FF2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4" action="ppaction://hlinksldjump" tooltip="iOS 3: 30 @ +29.0%"/>
          </p:cNvPr>
          <p:cNvSpPr/>
          <p:nvPr/>
        </p:nvSpPr>
        <p:spPr>
          <a:xfrm>
            <a:off x="4056804" y="4700320"/>
            <a:ext cx="237078" cy="157923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4" action="ppaction://hlinksldjump" tooltip="Java ME: 24 @ +4.2%"/>
          </p:cNvPr>
          <p:cNvSpPr/>
          <p:nvPr/>
        </p:nvSpPr>
        <p:spPr>
          <a:xfrm>
            <a:off x="3812326" y="4858243"/>
            <a:ext cx="260720" cy="114915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Rectangle 709">
            <a:hlinkClick r:id="rId4" action="ppaction://hlinksldjump" tooltip="Windows: 17 @ -1.5%"/>
          </p:cNvPr>
          <p:cNvSpPr/>
          <p:nvPr/>
        </p:nvSpPr>
        <p:spPr>
          <a:xfrm>
            <a:off x="3812326" y="4973158"/>
            <a:ext cx="260720" cy="80999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1" name="Rectangle 710">
            <a:hlinkClick r:id="rId4" action="ppaction://hlinksldjump" tooltip="Android 2: 15 @ +18.3%"/>
          </p:cNvPr>
          <p:cNvSpPr/>
          <p:nvPr/>
        </p:nvSpPr>
        <p:spPr>
          <a:xfrm>
            <a:off x="4073046" y="4858243"/>
            <a:ext cx="220836" cy="84643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2" name="Rectangle 711">
            <a:hlinkClick r:id="rId4" action="ppaction://hlinksldjump" tooltip="Black berry: 11 @ +15.4%"/>
          </p:cNvPr>
          <p:cNvSpPr/>
          <p:nvPr/>
        </p:nvSpPr>
        <p:spPr>
          <a:xfrm>
            <a:off x="4073046" y="4942886"/>
            <a:ext cx="141615" cy="97137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Rectangle 712">
            <a:hlinkClick r:id="rId4" action="ppaction://hlinksldjump" tooltip="Symbian: 6 @ -6.9%"/>
          </p:cNvPr>
          <p:cNvSpPr/>
          <p:nvPr/>
        </p:nvSpPr>
        <p:spPr>
          <a:xfrm>
            <a:off x="4214661" y="4942886"/>
            <a:ext cx="79221" cy="97137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4" name="Rectangle 713">
            <a:hlinkClick r:id="rId4" action="ppaction://hlinksldjump" tooltip="Android 1: 2 @ +10.0%"/>
          </p:cNvPr>
          <p:cNvSpPr/>
          <p:nvPr/>
        </p:nvSpPr>
        <p:spPr>
          <a:xfrm>
            <a:off x="4073046" y="5040023"/>
            <a:ext cx="135779" cy="14134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5" name="Rectangle 714">
            <a:hlinkClick r:id="rId4" action="ppaction://hlinksldjump" tooltip="Other: 1 @ -1.6%"/>
          </p:cNvPr>
          <p:cNvSpPr/>
          <p:nvPr/>
        </p:nvSpPr>
        <p:spPr>
          <a:xfrm>
            <a:off x="4208824" y="5040023"/>
            <a:ext cx="85058" cy="14134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Rectangle 715">
            <a:hlinkClick r:id="rId4" action="ppaction://hlinksldjump" tooltip="Travel: 20 @ -4.2%"/>
          </p:cNvPr>
          <p:cNvSpPr/>
          <p:nvPr/>
        </p:nvSpPr>
        <p:spPr>
          <a:xfrm>
            <a:off x="3439356" y="4687620"/>
            <a:ext cx="867226" cy="379237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7" name="Rectangle 716">
            <a:hlinkClick r:id="rId4" action="ppaction://hlinksldjump" tooltip="Android 4: 36 @ +20.8%"/>
          </p:cNvPr>
          <p:cNvSpPr/>
          <p:nvPr/>
        </p:nvSpPr>
        <p:spPr>
          <a:xfrm>
            <a:off x="4319282" y="4700320"/>
            <a:ext cx="274272" cy="164434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4" action="ppaction://hlinksldjump" tooltip="Android 3: 28 @ -20.5%"/>
          </p:cNvPr>
          <p:cNvSpPr/>
          <p:nvPr/>
        </p:nvSpPr>
        <p:spPr>
          <a:xfrm>
            <a:off x="4593554" y="4700320"/>
            <a:ext cx="207711" cy="164434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9" name="Rectangle 718">
            <a:hlinkClick r:id="rId4" action="ppaction://hlinksldjump" tooltip="iOS 5: 27 @ -1.2%"/>
          </p:cNvPr>
          <p:cNvSpPr/>
          <p:nvPr/>
        </p:nvSpPr>
        <p:spPr>
          <a:xfrm>
            <a:off x="4801266" y="4700320"/>
            <a:ext cx="200159" cy="164434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4" action="ppaction://hlinksldjump" tooltip="iOS 4: 26 @ -8.8%"/>
          </p:cNvPr>
          <p:cNvSpPr/>
          <p:nvPr/>
        </p:nvSpPr>
        <p:spPr>
          <a:xfrm>
            <a:off x="4319282" y="4864755"/>
            <a:ext cx="302680" cy="107964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4" action="ppaction://hlinksldjump" tooltip="iOS 3: 20 @ -3.7%"/>
          </p:cNvPr>
          <p:cNvSpPr/>
          <p:nvPr/>
        </p:nvSpPr>
        <p:spPr>
          <a:xfrm>
            <a:off x="4319282" y="4972719"/>
            <a:ext cx="302680" cy="81438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4" action="ppaction://hlinksldjump" tooltip="Java ME: 19 @ -1.0%"/>
          </p:cNvPr>
          <p:cNvSpPr/>
          <p:nvPr/>
        </p:nvSpPr>
        <p:spPr>
          <a:xfrm>
            <a:off x="4621962" y="4864755"/>
            <a:ext cx="213322" cy="108024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Rectangle 722">
            <a:hlinkClick r:id="rId4" action="ppaction://hlinksldjump" tooltip="Windows: 14 @ +22.0%"/>
          </p:cNvPr>
          <p:cNvSpPr/>
          <p:nvPr/>
        </p:nvSpPr>
        <p:spPr>
          <a:xfrm>
            <a:off x="4621962" y="4972779"/>
            <a:ext cx="213322" cy="81378"/>
          </a:xfrm>
          <a:prstGeom prst="rect">
            <a:avLst/>
          </a:prstGeom>
          <a:solidFill>
            <a:srgbClr val="4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Rectangle 723">
            <a:hlinkClick r:id="rId4" action="ppaction://hlinksldjump" tooltip="Android 2: 11 @ +17.8%"/>
          </p:cNvPr>
          <p:cNvSpPr/>
          <p:nvPr/>
        </p:nvSpPr>
        <p:spPr>
          <a:xfrm>
            <a:off x="4835284" y="4864755"/>
            <a:ext cx="166141" cy="83922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4" action="ppaction://hlinksldjump" tooltip="Black berry: 7 @ -10.0%"/>
          </p:cNvPr>
          <p:cNvSpPr/>
          <p:nvPr/>
        </p:nvSpPr>
        <p:spPr>
          <a:xfrm>
            <a:off x="4835284" y="4948677"/>
            <a:ext cx="166141" cy="51647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4" action="ppaction://hlinksldjump" tooltip="Symbian: 5 @ +24.8%"/>
          </p:cNvPr>
          <p:cNvSpPr/>
          <p:nvPr/>
        </p:nvSpPr>
        <p:spPr>
          <a:xfrm>
            <a:off x="4835284" y="5000323"/>
            <a:ext cx="122785" cy="53834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Rectangle 726">
            <a:hlinkClick r:id="rId4" action="ppaction://hlinksldjump" tooltip="Android 1: 1 @ -12.7%"/>
          </p:cNvPr>
          <p:cNvSpPr/>
          <p:nvPr/>
        </p:nvSpPr>
        <p:spPr>
          <a:xfrm>
            <a:off x="4958069" y="5000323"/>
            <a:ext cx="43356" cy="32678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8" name="Rectangle 727">
            <a:hlinkClick r:id="rId4" action="ppaction://hlinksldjump" tooltip="Other: 1 @ -15.5%"/>
          </p:cNvPr>
          <p:cNvSpPr/>
          <p:nvPr/>
        </p:nvSpPr>
        <p:spPr>
          <a:xfrm>
            <a:off x="4958069" y="5033001"/>
            <a:ext cx="43356" cy="21156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Rectangle 728">
            <a:hlinkClick r:id="rId4" action="ppaction://hlinksldjump" tooltip="Family: 16 @ -0.2%"/>
          </p:cNvPr>
          <p:cNvSpPr/>
          <p:nvPr/>
        </p:nvSpPr>
        <p:spPr>
          <a:xfrm>
            <a:off x="4306582" y="4687620"/>
            <a:ext cx="707543" cy="379237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30" name="Rectangle 729">
            <a:hlinkClick r:id="rId4" action="ppaction://hlinksldjump" tooltip="Android 4: 24 @ +5.8%"/>
          </p:cNvPr>
          <p:cNvSpPr/>
          <p:nvPr/>
        </p:nvSpPr>
        <p:spPr>
          <a:xfrm>
            <a:off x="3452056" y="5079557"/>
            <a:ext cx="288114" cy="101921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1" name="Rectangle 730">
            <a:hlinkClick r:id="rId4" action="ppaction://hlinksldjump" tooltip="Android 3: 23 @ +8.1%"/>
          </p:cNvPr>
          <p:cNvSpPr/>
          <p:nvPr/>
        </p:nvSpPr>
        <p:spPr>
          <a:xfrm>
            <a:off x="3452056" y="5181478"/>
            <a:ext cx="288114" cy="96664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2" name="Rectangle 731">
            <a:hlinkClick r:id="rId4" action="ppaction://hlinksldjump" tooltip="iOS 5: 21 @ -0.0%"/>
          </p:cNvPr>
          <p:cNvSpPr/>
          <p:nvPr/>
        </p:nvSpPr>
        <p:spPr>
          <a:xfrm>
            <a:off x="3452056" y="5278142"/>
            <a:ext cx="288114" cy="87600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3" name="Rectangle 732">
            <a:hlinkClick r:id="rId4" action="ppaction://hlinksldjump" tooltip="iOS 4: 19 @ -7.1%"/>
          </p:cNvPr>
          <p:cNvSpPr/>
          <p:nvPr/>
        </p:nvSpPr>
        <p:spPr>
          <a:xfrm>
            <a:off x="3740171" y="5079557"/>
            <a:ext cx="194774" cy="121255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4" name="Rectangle 733">
            <a:hlinkClick r:id="rId4" action="ppaction://hlinksldjump" tooltip="iOS 3: 14 @ -15.9%"/>
          </p:cNvPr>
          <p:cNvSpPr/>
          <p:nvPr/>
        </p:nvSpPr>
        <p:spPr>
          <a:xfrm>
            <a:off x="3934945" y="5079557"/>
            <a:ext cx="142550" cy="121255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5" name="Rectangle 734">
            <a:hlinkClick r:id="rId4" action="ppaction://hlinksldjump" tooltip="Java ME: 13 @ -11.7%"/>
          </p:cNvPr>
          <p:cNvSpPr/>
          <p:nvPr/>
        </p:nvSpPr>
        <p:spPr>
          <a:xfrm>
            <a:off x="3740171" y="5200812"/>
            <a:ext cx="176971" cy="90636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6" name="Rectangle 735">
            <a:hlinkClick r:id="rId4" action="ppaction://hlinksldjump" tooltip="Windows: 11 @ +4.9%"/>
          </p:cNvPr>
          <p:cNvSpPr/>
          <p:nvPr/>
        </p:nvSpPr>
        <p:spPr>
          <a:xfrm>
            <a:off x="3740171" y="5291448"/>
            <a:ext cx="176971" cy="74294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7" name="Rectangle 736">
            <a:hlinkClick r:id="rId4" action="ppaction://hlinksldjump" tooltip="Android 2: 9 @ +11.4%"/>
          </p:cNvPr>
          <p:cNvSpPr/>
          <p:nvPr/>
        </p:nvSpPr>
        <p:spPr>
          <a:xfrm>
            <a:off x="3917142" y="5200812"/>
            <a:ext cx="160353" cy="65053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>
            <a:hlinkClick r:id="rId4" action="ppaction://hlinksldjump" tooltip="Black berry: 8 @ +42.9%"/>
          </p:cNvPr>
          <p:cNvSpPr/>
          <p:nvPr/>
        </p:nvSpPr>
        <p:spPr>
          <a:xfrm>
            <a:off x="3917142" y="5265865"/>
            <a:ext cx="160353" cy="590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9" name="Rectangle 738">
            <a:hlinkClick r:id="rId4" action="ppaction://hlinksldjump" tooltip="Symbian: 4 @ +24.3%"/>
          </p:cNvPr>
          <p:cNvSpPr/>
          <p:nvPr/>
        </p:nvSpPr>
        <p:spPr>
          <a:xfrm>
            <a:off x="3917142" y="5324905"/>
            <a:ext cx="119388" cy="40837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0" name="Rectangle 739">
            <a:hlinkClick r:id="rId4" action="ppaction://hlinksldjump" tooltip="Android 1: 1 @ -13.0%"/>
          </p:cNvPr>
          <p:cNvSpPr/>
          <p:nvPr/>
        </p:nvSpPr>
        <p:spPr>
          <a:xfrm>
            <a:off x="4036530" y="5324905"/>
            <a:ext cx="40965" cy="27181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4" action="ppaction://hlinksldjump" tooltip="Other: 0 @ +67.8%"/>
          </p:cNvPr>
          <p:cNvSpPr/>
          <p:nvPr/>
        </p:nvSpPr>
        <p:spPr>
          <a:xfrm>
            <a:off x="4036530" y="5352086"/>
            <a:ext cx="40965" cy="136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Rectangle 741">
            <a:hlinkClick r:id="rId4" action="ppaction://hlinksldjump" tooltip="Weather: 12 @ +1.1%"/>
          </p:cNvPr>
          <p:cNvSpPr/>
          <p:nvPr/>
        </p:nvSpPr>
        <p:spPr>
          <a:xfrm>
            <a:off x="3439356" y="5066857"/>
            <a:ext cx="650839" cy="311585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43" name="Rectangle 742">
            <a:hlinkClick r:id="rId4" action="ppaction://hlinksldjump" tooltip="Android 4: 26 @ +25.3%"/>
          </p:cNvPr>
          <p:cNvSpPr/>
          <p:nvPr/>
        </p:nvSpPr>
        <p:spPr>
          <a:xfrm>
            <a:off x="3452056" y="5391142"/>
            <a:ext cx="218409" cy="141972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4" name="Rectangle 743">
            <a:hlinkClick r:id="rId4" action="ppaction://hlinksldjump" tooltip="Android 3: 19 @ +4.2%"/>
          </p:cNvPr>
          <p:cNvSpPr/>
          <p:nvPr/>
        </p:nvSpPr>
        <p:spPr>
          <a:xfrm>
            <a:off x="3452056" y="5533114"/>
            <a:ext cx="218409" cy="103466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Rectangle 744">
            <a:hlinkClick r:id="rId4" action="ppaction://hlinksldjump" tooltip="iOS 4: 17 @ -12.7%"/>
          </p:cNvPr>
          <p:cNvSpPr/>
          <p:nvPr/>
        </p:nvSpPr>
        <p:spPr>
          <a:xfrm>
            <a:off x="3670466" y="5391142"/>
            <a:ext cx="213709" cy="96064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6" name="Rectangle 745">
            <a:hlinkClick r:id="rId4" action="ppaction://hlinksldjump" tooltip="iOS 5: 15 @ +2.6%"/>
          </p:cNvPr>
          <p:cNvSpPr/>
          <p:nvPr/>
        </p:nvSpPr>
        <p:spPr>
          <a:xfrm>
            <a:off x="3884175" y="5391142"/>
            <a:ext cx="193320" cy="96064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7" name="Rectangle 746">
            <a:hlinkClick r:id="rId4" action="ppaction://hlinksldjump" tooltip="Java ME: 13 @ +8.1%"/>
          </p:cNvPr>
          <p:cNvSpPr/>
          <p:nvPr/>
        </p:nvSpPr>
        <p:spPr>
          <a:xfrm>
            <a:off x="3670466" y="5487206"/>
            <a:ext cx="206356" cy="77070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8" name="Rectangle 747">
            <a:hlinkClick r:id="rId4" action="ppaction://hlinksldjump" tooltip="iOS 3: 12 @ -4.3%"/>
          </p:cNvPr>
          <p:cNvSpPr/>
          <p:nvPr/>
        </p:nvSpPr>
        <p:spPr>
          <a:xfrm>
            <a:off x="3670466" y="5564276"/>
            <a:ext cx="206356" cy="72304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9" name="Rectangle 748">
            <a:hlinkClick r:id="rId4" action="ppaction://hlinksldjump" tooltip="Windows: 8 @ +49.0%"/>
          </p:cNvPr>
          <p:cNvSpPr/>
          <p:nvPr/>
        </p:nvSpPr>
        <p:spPr>
          <a:xfrm>
            <a:off x="3876821" y="5487206"/>
            <a:ext cx="100870" cy="975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0" name="Rectangle 749">
            <a:hlinkClick r:id="rId4" action="ppaction://hlinksldjump" tooltip="Android 2: 8 @ +32.1%"/>
          </p:cNvPr>
          <p:cNvSpPr/>
          <p:nvPr/>
        </p:nvSpPr>
        <p:spPr>
          <a:xfrm>
            <a:off x="3977691" y="5487206"/>
            <a:ext cx="99804" cy="975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Rectangle 750">
            <a:hlinkClick r:id="rId4" action="ppaction://hlinksldjump" tooltip="Black berry: 4 @ -19.9%"/>
          </p:cNvPr>
          <p:cNvSpPr/>
          <p:nvPr/>
        </p:nvSpPr>
        <p:spPr>
          <a:xfrm>
            <a:off x="3876821" y="5584737"/>
            <a:ext cx="94868" cy="51843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Rectangle 751">
            <a:hlinkClick r:id="rId4" action="ppaction://hlinksldjump" tooltip="Symbian: 3 @ -21.5%"/>
          </p:cNvPr>
          <p:cNvSpPr/>
          <p:nvPr/>
        </p:nvSpPr>
        <p:spPr>
          <a:xfrm>
            <a:off x="3971689" y="5584737"/>
            <a:ext cx="96714" cy="35068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Rectangle 752">
            <a:hlinkClick r:id="rId4" action="ppaction://hlinksldjump" tooltip="Android 1: 1 @ +107.6%"/>
          </p:cNvPr>
          <p:cNvSpPr/>
          <p:nvPr/>
        </p:nvSpPr>
        <p:spPr>
          <a:xfrm>
            <a:off x="3971689" y="5619804"/>
            <a:ext cx="96714" cy="167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4" action="ppaction://hlinksldjump" tooltip="Other: 0 @ -27.2%"/>
          </p:cNvPr>
          <p:cNvSpPr/>
          <p:nvPr/>
        </p:nvSpPr>
        <p:spPr>
          <a:xfrm>
            <a:off x="4068402" y="5584737"/>
            <a:ext cx="9093" cy="51843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Rectangle 754">
            <a:hlinkClick r:id="rId4" action="ppaction://hlinksldjump" tooltip="Social: 11 @ +6.4%"/>
          </p:cNvPr>
          <p:cNvSpPr/>
          <p:nvPr/>
        </p:nvSpPr>
        <p:spPr>
          <a:xfrm>
            <a:off x="3439356" y="5378442"/>
            <a:ext cx="650839" cy="270838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56" name="Rectangle 755">
            <a:hlinkClick r:id="rId4" action="ppaction://hlinksldjump" tooltip="iOS 4: 16 @ +31.9%"/>
          </p:cNvPr>
          <p:cNvSpPr/>
          <p:nvPr/>
        </p:nvSpPr>
        <p:spPr>
          <a:xfrm>
            <a:off x="4102895" y="5079557"/>
            <a:ext cx="167885" cy="1133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Rectangle 756">
            <a:hlinkClick r:id="rId4" action="ppaction://hlinksldjump" tooltip="Android 3: 16 @ +6.7%"/>
          </p:cNvPr>
          <p:cNvSpPr/>
          <p:nvPr/>
        </p:nvSpPr>
        <p:spPr>
          <a:xfrm>
            <a:off x="4270780" y="5079557"/>
            <a:ext cx="167614" cy="113388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Rectangle 757">
            <a:hlinkClick r:id="rId4" action="ppaction://hlinksldjump" tooltip="Android 4: 16 @ -8.4%"/>
          </p:cNvPr>
          <p:cNvSpPr/>
          <p:nvPr/>
        </p:nvSpPr>
        <p:spPr>
          <a:xfrm>
            <a:off x="4438394" y="5079557"/>
            <a:ext cx="167441" cy="113388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Rectangle 758">
            <a:hlinkClick r:id="rId4" action="ppaction://hlinksldjump" tooltip="iOS 5: 15 @ +13.0%"/>
          </p:cNvPr>
          <p:cNvSpPr/>
          <p:nvPr/>
        </p:nvSpPr>
        <p:spPr>
          <a:xfrm>
            <a:off x="4102895" y="5192945"/>
            <a:ext cx="243835" cy="73887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Rectangle 759">
            <a:hlinkClick r:id="rId4" action="ppaction://hlinksldjump" tooltip="Java ME: 13 @ +60.7%"/>
          </p:cNvPr>
          <p:cNvSpPr/>
          <p:nvPr/>
        </p:nvSpPr>
        <p:spPr>
          <a:xfrm>
            <a:off x="4102895" y="5266832"/>
            <a:ext cx="243835" cy="657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Rectangle 760">
            <a:hlinkClick r:id="rId4" action="ppaction://hlinksldjump" tooltip="iOS 3: 12 @ +17.7%"/>
          </p:cNvPr>
          <p:cNvSpPr/>
          <p:nvPr/>
        </p:nvSpPr>
        <p:spPr>
          <a:xfrm>
            <a:off x="4346730" y="5192945"/>
            <a:ext cx="167560" cy="86902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2" name="Rectangle 761">
            <a:hlinkClick r:id="rId4" action="ppaction://hlinksldjump" tooltip="Windows: 7 @ -5.9%"/>
          </p:cNvPr>
          <p:cNvSpPr/>
          <p:nvPr/>
        </p:nvSpPr>
        <p:spPr>
          <a:xfrm>
            <a:off x="4514290" y="5192945"/>
            <a:ext cx="91546" cy="8690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Rectangle 762">
            <a:hlinkClick r:id="rId4" action="ppaction://hlinksldjump" tooltip="Android 2: 5 @ -21.1%"/>
          </p:cNvPr>
          <p:cNvSpPr/>
          <p:nvPr/>
        </p:nvSpPr>
        <p:spPr>
          <a:xfrm>
            <a:off x="4346730" y="5279847"/>
            <a:ext cx="116833" cy="52710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Rectangle 763">
            <a:hlinkClick r:id="rId4" action="ppaction://hlinksldjump" tooltip="Black berry: 3 @ -12.5%"/>
          </p:cNvPr>
          <p:cNvSpPr/>
          <p:nvPr/>
        </p:nvSpPr>
        <p:spPr>
          <a:xfrm>
            <a:off x="4463563" y="5279847"/>
            <a:ext cx="76506" cy="5271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Rectangle 764">
            <a:hlinkClick r:id="rId4" action="ppaction://hlinksldjump" tooltip="Symbian: 2 @ -8.5%"/>
          </p:cNvPr>
          <p:cNvSpPr/>
          <p:nvPr/>
        </p:nvSpPr>
        <p:spPr>
          <a:xfrm>
            <a:off x="4540069" y="5279847"/>
            <a:ext cx="65767" cy="37835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Rectangle 765">
            <a:hlinkClick r:id="rId4" action="ppaction://hlinksldjump" tooltip="Android 1: 1 @ +8.1%"/>
          </p:cNvPr>
          <p:cNvSpPr/>
          <p:nvPr/>
        </p:nvSpPr>
        <p:spPr>
          <a:xfrm>
            <a:off x="4540069" y="5317682"/>
            <a:ext cx="49779" cy="14875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4" action="ppaction://hlinksldjump" tooltip="Other: 0 @ -47.0%"/>
          </p:cNvPr>
          <p:cNvSpPr/>
          <p:nvPr/>
        </p:nvSpPr>
        <p:spPr>
          <a:xfrm>
            <a:off x="4589848" y="5317682"/>
            <a:ext cx="15988" cy="1487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Rectangle 767">
            <a:hlinkClick r:id="rId4" action="ppaction://hlinksldjump" tooltip="Lifestyle: 9 @ +9.7%"/>
          </p:cNvPr>
          <p:cNvSpPr/>
          <p:nvPr/>
        </p:nvSpPr>
        <p:spPr>
          <a:xfrm>
            <a:off x="4090195" y="5066857"/>
            <a:ext cx="528340" cy="278400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69" name="Rectangle 768">
            <a:hlinkClick r:id="rId4" action="ppaction://hlinksldjump" tooltip="iOS 4: 13 @ +15.2%"/>
          </p:cNvPr>
          <p:cNvSpPr/>
          <p:nvPr/>
        </p:nvSpPr>
        <p:spPr>
          <a:xfrm>
            <a:off x="4631236" y="5079557"/>
            <a:ext cx="191857" cy="80306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0" name="Rectangle 769">
            <a:hlinkClick r:id="rId4" action="ppaction://hlinksldjump" tooltip="iOS 5: 12 @ +13.7%"/>
          </p:cNvPr>
          <p:cNvSpPr/>
          <p:nvPr/>
        </p:nvSpPr>
        <p:spPr>
          <a:xfrm>
            <a:off x="4823092" y="5079557"/>
            <a:ext cx="178333" cy="80306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1" name="Rectangle 770">
            <a:hlinkClick r:id="rId4" action="ppaction://hlinksldjump" tooltip="Android 3: 11 @ -14.0%"/>
          </p:cNvPr>
          <p:cNvSpPr/>
          <p:nvPr/>
        </p:nvSpPr>
        <p:spPr>
          <a:xfrm>
            <a:off x="4631236" y="5159863"/>
            <a:ext cx="152629" cy="86403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2" name="Rectangle 771">
            <a:hlinkClick r:id="rId4" action="ppaction://hlinksldjump" tooltip="Android 4: 11 @ -24.7%"/>
          </p:cNvPr>
          <p:cNvSpPr/>
          <p:nvPr/>
        </p:nvSpPr>
        <p:spPr>
          <a:xfrm>
            <a:off x="4631236" y="5246266"/>
            <a:ext cx="152629" cy="86291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4" action="ppaction://hlinksldjump" tooltip="iOS 3: 9 @ +31.7%"/>
          </p:cNvPr>
          <p:cNvSpPr/>
          <p:nvPr/>
        </p:nvSpPr>
        <p:spPr>
          <a:xfrm>
            <a:off x="4783865" y="5159863"/>
            <a:ext cx="114372" cy="942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Rectangle 773">
            <a:hlinkClick r:id="rId4" action="ppaction://hlinksldjump" tooltip="Java ME: 8 @ +1.5%"/>
          </p:cNvPr>
          <p:cNvSpPr/>
          <p:nvPr/>
        </p:nvSpPr>
        <p:spPr>
          <a:xfrm>
            <a:off x="4898237" y="5159863"/>
            <a:ext cx="103188" cy="9423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5" name="Rectangle 774">
            <a:hlinkClick r:id="rId4" action="ppaction://hlinksldjump" tooltip="Windows: 5 @ -10.3%"/>
          </p:cNvPr>
          <p:cNvSpPr/>
          <p:nvPr/>
        </p:nvSpPr>
        <p:spPr>
          <a:xfrm>
            <a:off x="4783865" y="5254099"/>
            <a:ext cx="130004" cy="42771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Rectangle 775">
            <a:hlinkClick r:id="rId4" action="ppaction://hlinksldjump" tooltip="Black berry: 4 @ +29.0%"/>
          </p:cNvPr>
          <p:cNvSpPr/>
          <p:nvPr/>
        </p:nvSpPr>
        <p:spPr>
          <a:xfrm>
            <a:off x="4783865" y="5296870"/>
            <a:ext cx="130004" cy="35687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Rectangle 776">
            <a:hlinkClick r:id="rId4" action="ppaction://hlinksldjump" tooltip="Android 2: 4 @ -4.5%"/>
          </p:cNvPr>
          <p:cNvSpPr/>
          <p:nvPr/>
        </p:nvSpPr>
        <p:spPr>
          <a:xfrm>
            <a:off x="4913869" y="5254099"/>
            <a:ext cx="87556" cy="50785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4" action="ppaction://hlinksldjump" tooltip="Symbian: 1 @ -31.7%"/>
          </p:cNvPr>
          <p:cNvSpPr/>
          <p:nvPr/>
        </p:nvSpPr>
        <p:spPr>
          <a:xfrm>
            <a:off x="4913869" y="5304884"/>
            <a:ext cx="62912" cy="276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Rectangle 778">
            <a:hlinkClick r:id="rId4" action="ppaction://hlinksldjump" tooltip="Android 1: 0 @ -38.0%"/>
          </p:cNvPr>
          <p:cNvSpPr/>
          <p:nvPr/>
        </p:nvSpPr>
        <p:spPr>
          <a:xfrm>
            <a:off x="4976781" y="5304884"/>
            <a:ext cx="24644" cy="1627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4" action="ppaction://hlinksldjump" tooltip="Other: 0 @ +10.7%"/>
          </p:cNvPr>
          <p:cNvSpPr/>
          <p:nvPr/>
        </p:nvSpPr>
        <p:spPr>
          <a:xfrm>
            <a:off x="4976781" y="5321157"/>
            <a:ext cx="24644" cy="11400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Rectangle 780">
            <a:hlinkClick r:id="rId4" action="ppaction://hlinksldjump" tooltip="Sports: 7 @ -0.9%"/>
          </p:cNvPr>
          <p:cNvSpPr/>
          <p:nvPr/>
        </p:nvSpPr>
        <p:spPr>
          <a:xfrm>
            <a:off x="4618536" y="5066857"/>
            <a:ext cx="395589" cy="27840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82" name="Rectangle 781">
            <a:hlinkClick r:id="rId4" action="ppaction://hlinksldjump" tooltip="iOS 4: 9 @ -0.0%"/>
          </p:cNvPr>
          <p:cNvSpPr/>
          <p:nvPr/>
        </p:nvSpPr>
        <p:spPr>
          <a:xfrm>
            <a:off x="4102895" y="5357957"/>
            <a:ext cx="135140" cy="7161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4" action="ppaction://hlinksldjump" tooltip="Android 3: 9 @ -3.7%"/>
          </p:cNvPr>
          <p:cNvSpPr/>
          <p:nvPr/>
        </p:nvSpPr>
        <p:spPr>
          <a:xfrm>
            <a:off x="4102895" y="5429569"/>
            <a:ext cx="135140" cy="70118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Rectangle 783">
            <a:hlinkClick r:id="rId4" action="ppaction://hlinksldjump" tooltip="iOS 5: 8 @ +21.8%"/>
          </p:cNvPr>
          <p:cNvSpPr/>
          <p:nvPr/>
        </p:nvSpPr>
        <p:spPr>
          <a:xfrm>
            <a:off x="4238035" y="5357957"/>
            <a:ext cx="124175" cy="71474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>
            <a:hlinkClick r:id="rId4" action="ppaction://hlinksldjump" tooltip="Android 4: 8 @ -3.3%"/>
          </p:cNvPr>
          <p:cNvSpPr/>
          <p:nvPr/>
        </p:nvSpPr>
        <p:spPr>
          <a:xfrm>
            <a:off x="4238035" y="5429431"/>
            <a:ext cx="124175" cy="70256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4" action="ppaction://hlinksldjump" tooltip="iOS 3: 6 @ +20.0%"/>
          </p:cNvPr>
          <p:cNvSpPr/>
          <p:nvPr/>
        </p:nvSpPr>
        <p:spPr>
          <a:xfrm>
            <a:off x="4362209" y="5357957"/>
            <a:ext cx="93962" cy="71102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4" action="ppaction://hlinksldjump" tooltip="Java ME: 6 @ +3.7%"/>
          </p:cNvPr>
          <p:cNvSpPr/>
          <p:nvPr/>
        </p:nvSpPr>
        <p:spPr>
          <a:xfrm>
            <a:off x="4456171" y="5357957"/>
            <a:ext cx="85872" cy="71102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Rectangle 787">
            <a:hlinkClick r:id="rId4" action="ppaction://hlinksldjump" tooltip="Windows: 4 @ +19.1%"/>
          </p:cNvPr>
          <p:cNvSpPr/>
          <p:nvPr/>
        </p:nvSpPr>
        <p:spPr>
          <a:xfrm>
            <a:off x="4362209" y="5429059"/>
            <a:ext cx="104201" cy="40367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4" action="ppaction://hlinksldjump" tooltip="Black berry: 3 @ +66.7%"/>
          </p:cNvPr>
          <p:cNvSpPr/>
          <p:nvPr/>
        </p:nvSpPr>
        <p:spPr>
          <a:xfrm>
            <a:off x="4362209" y="5469425"/>
            <a:ext cx="104201" cy="302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4" action="ppaction://hlinksldjump" tooltip="Android 2: 3 @ -4.2%"/>
          </p:cNvPr>
          <p:cNvSpPr/>
          <p:nvPr/>
        </p:nvSpPr>
        <p:spPr>
          <a:xfrm>
            <a:off x="4466411" y="5429059"/>
            <a:ext cx="75632" cy="41457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4" action="ppaction://hlinksldjump" tooltip="Symbian: 1 @ -5.5%"/>
          </p:cNvPr>
          <p:cNvSpPr/>
          <p:nvPr/>
        </p:nvSpPr>
        <p:spPr>
          <a:xfrm>
            <a:off x="4466411" y="5470515"/>
            <a:ext cx="50840" cy="29172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Rectangle 791">
            <a:hlinkClick r:id="rId4" action="ppaction://hlinksldjump" tooltip="Android 1: 0 @ +16.6%"/>
          </p:cNvPr>
          <p:cNvSpPr/>
          <p:nvPr/>
        </p:nvSpPr>
        <p:spPr>
          <a:xfrm>
            <a:off x="4517250" y="5470515"/>
            <a:ext cx="24792" cy="20733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4" action="ppaction://hlinksldjump" tooltip="Other: 0 @ +168.9%"/>
          </p:cNvPr>
          <p:cNvSpPr/>
          <p:nvPr/>
        </p:nvSpPr>
        <p:spPr>
          <a:xfrm>
            <a:off x="4517250" y="5491248"/>
            <a:ext cx="24792" cy="84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Rectangle 793">
            <a:hlinkClick r:id="rId4" action="ppaction://hlinksldjump" tooltip="Politics: 5 @ +7.2%"/>
          </p:cNvPr>
          <p:cNvSpPr/>
          <p:nvPr/>
        </p:nvSpPr>
        <p:spPr>
          <a:xfrm>
            <a:off x="4090195" y="5345257"/>
            <a:ext cx="464547" cy="167130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95" name="Rectangle 794">
            <a:hlinkClick r:id="rId4" action="ppaction://hlinksldjump" tooltip="Android 3: 8 @ +17.5%"/>
          </p:cNvPr>
          <p:cNvSpPr/>
          <p:nvPr/>
        </p:nvSpPr>
        <p:spPr>
          <a:xfrm>
            <a:off x="4102895" y="5525087"/>
            <a:ext cx="139470" cy="57831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4" action="ppaction://hlinksldjump" tooltip="iOS 4: 7 @ -4.8%"/>
          </p:cNvPr>
          <p:cNvSpPr/>
          <p:nvPr/>
        </p:nvSpPr>
        <p:spPr>
          <a:xfrm>
            <a:off x="4102895" y="5582918"/>
            <a:ext cx="139470" cy="5366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Rectangle 796">
            <a:hlinkClick r:id="rId4" action="ppaction://hlinksldjump" tooltip="Android 4: 7 @ -19.6%"/>
          </p:cNvPr>
          <p:cNvSpPr/>
          <p:nvPr/>
        </p:nvSpPr>
        <p:spPr>
          <a:xfrm>
            <a:off x="4242365" y="5525087"/>
            <a:ext cx="121056" cy="57042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Rectangle 797">
            <a:hlinkClick r:id="rId4" action="ppaction://hlinksldjump" tooltip="Java ME: 6 @ +76.8%"/>
          </p:cNvPr>
          <p:cNvSpPr/>
          <p:nvPr/>
        </p:nvSpPr>
        <p:spPr>
          <a:xfrm>
            <a:off x="4242365" y="5582129"/>
            <a:ext cx="121056" cy="544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4" action="ppaction://hlinksldjump" tooltip="iOS 5: 6 @ +6.7%"/>
          </p:cNvPr>
          <p:cNvSpPr/>
          <p:nvPr/>
        </p:nvSpPr>
        <p:spPr>
          <a:xfrm>
            <a:off x="4363422" y="5525087"/>
            <a:ext cx="100536" cy="60982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Rectangle 799">
            <a:hlinkClick r:id="rId4" action="ppaction://hlinksldjump" tooltip="iOS 3: 4 @ -11.4%"/>
          </p:cNvPr>
          <p:cNvSpPr/>
          <p:nvPr/>
        </p:nvSpPr>
        <p:spPr>
          <a:xfrm>
            <a:off x="4463958" y="5525087"/>
            <a:ext cx="78085" cy="60982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Rectangle 800">
            <a:hlinkClick r:id="rId4" action="ppaction://hlinksldjump" tooltip="Windows: 3 @ -21.3%"/>
          </p:cNvPr>
          <p:cNvSpPr/>
          <p:nvPr/>
        </p:nvSpPr>
        <p:spPr>
          <a:xfrm>
            <a:off x="4363422" y="5586069"/>
            <a:ext cx="55658" cy="50511"/>
          </a:xfrm>
          <a:prstGeom prst="rect">
            <a:avLst/>
          </a:prstGeom>
          <a:solidFill>
            <a:srgbClr val="FF4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4" action="ppaction://hlinksldjump" tooltip="Android 2: 2 @ -5.1%"/>
          </p:cNvPr>
          <p:cNvSpPr/>
          <p:nvPr/>
        </p:nvSpPr>
        <p:spPr>
          <a:xfrm>
            <a:off x="4419080" y="5586069"/>
            <a:ext cx="88766" cy="29528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4" action="ppaction://hlinksldjump" tooltip="Black berry: 2 @ +0.4%"/>
          </p:cNvPr>
          <p:cNvSpPr/>
          <p:nvPr/>
        </p:nvSpPr>
        <p:spPr>
          <a:xfrm>
            <a:off x="4419080" y="5615597"/>
            <a:ext cx="88766" cy="20983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4" action="ppaction://hlinksldjump" tooltip="Symbian: 1 @ +5.8%"/>
          </p:cNvPr>
          <p:cNvSpPr/>
          <p:nvPr/>
        </p:nvSpPr>
        <p:spPr>
          <a:xfrm>
            <a:off x="4507846" y="5586069"/>
            <a:ext cx="34197" cy="37844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Rectangle 804">
            <a:hlinkClick r:id="rId4" action="ppaction://hlinksldjump" tooltip="Android 1: 0 @ +25.3%"/>
          </p:cNvPr>
          <p:cNvSpPr/>
          <p:nvPr/>
        </p:nvSpPr>
        <p:spPr>
          <a:xfrm>
            <a:off x="4507846" y="5623913"/>
            <a:ext cx="19635" cy="12667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4" action="ppaction://hlinksldjump" tooltip="Other: 0 @ -18.5%"/>
          </p:cNvPr>
          <p:cNvSpPr/>
          <p:nvPr/>
        </p:nvSpPr>
        <p:spPr>
          <a:xfrm>
            <a:off x="4527481" y="5623913"/>
            <a:ext cx="14562" cy="12667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Rectangle 806">
            <a:hlinkClick r:id="rId4" action="ppaction://hlinksldjump" tooltip="Personal finance: 4 @ +2.0%"/>
          </p:cNvPr>
          <p:cNvSpPr/>
          <p:nvPr/>
        </p:nvSpPr>
        <p:spPr>
          <a:xfrm>
            <a:off x="4090195" y="5512387"/>
            <a:ext cx="464547" cy="136893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08" name="Rectangle 807">
            <a:hlinkClick r:id="rId4" action="ppaction://hlinksldjump" tooltip="iOS 4: 8 @ +26.9%"/>
          </p:cNvPr>
          <p:cNvSpPr/>
          <p:nvPr/>
        </p:nvSpPr>
        <p:spPr>
          <a:xfrm>
            <a:off x="4567443" y="5357957"/>
            <a:ext cx="140183" cy="57643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Rectangle 808">
            <a:hlinkClick r:id="rId4" action="ppaction://hlinksldjump" tooltip="iOS 5: 6 @ +10.5%"/>
          </p:cNvPr>
          <p:cNvSpPr/>
          <p:nvPr/>
        </p:nvSpPr>
        <p:spPr>
          <a:xfrm>
            <a:off x="4567443" y="5415600"/>
            <a:ext cx="140183" cy="47380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4" action="ppaction://hlinksldjump" tooltip="Android 4: 6 @ -18.3%"/>
          </p:cNvPr>
          <p:cNvSpPr/>
          <p:nvPr/>
        </p:nvSpPr>
        <p:spPr>
          <a:xfrm>
            <a:off x="4707626" y="5357957"/>
            <a:ext cx="123035" cy="53175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Rectangle 810">
            <a:hlinkClick r:id="rId4" action="ppaction://hlinksldjump" tooltip="Android 3: 6 @ -26.5%"/>
          </p:cNvPr>
          <p:cNvSpPr/>
          <p:nvPr/>
        </p:nvSpPr>
        <p:spPr>
          <a:xfrm>
            <a:off x="4707626" y="5411132"/>
            <a:ext cx="123035" cy="51849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Rectangle 811">
            <a:hlinkClick r:id="rId4" action="ppaction://hlinksldjump" tooltip="iOS 3: 4 @ -21.9%"/>
          </p:cNvPr>
          <p:cNvSpPr/>
          <p:nvPr/>
        </p:nvSpPr>
        <p:spPr>
          <a:xfrm>
            <a:off x="4830661" y="5357957"/>
            <a:ext cx="88667" cy="49293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Rectangle 812">
            <a:hlinkClick r:id="rId4" action="ppaction://hlinksldjump" tooltip="Java ME: 4 @ -21.7%"/>
          </p:cNvPr>
          <p:cNvSpPr/>
          <p:nvPr/>
        </p:nvSpPr>
        <p:spPr>
          <a:xfrm>
            <a:off x="4919328" y="5357957"/>
            <a:ext cx="82097" cy="49293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Rectangle 813">
            <a:hlinkClick r:id="rId4" action="ppaction://hlinksldjump" tooltip="Windows: 3 @ -7.3%"/>
          </p:cNvPr>
          <p:cNvSpPr/>
          <p:nvPr/>
        </p:nvSpPr>
        <p:spPr>
          <a:xfrm>
            <a:off x="4830661" y="5407250"/>
            <a:ext cx="99543" cy="30652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4" action="ppaction://hlinksldjump" tooltip="Android 2: 2 @ -20.5%"/>
          </p:cNvPr>
          <p:cNvSpPr/>
          <p:nvPr/>
        </p:nvSpPr>
        <p:spPr>
          <a:xfrm>
            <a:off x="4830661" y="5437902"/>
            <a:ext cx="99543" cy="25079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4" action="ppaction://hlinksldjump" tooltip="Black berry: 2 @ +25.6%"/>
          </p:cNvPr>
          <p:cNvSpPr/>
          <p:nvPr/>
        </p:nvSpPr>
        <p:spPr>
          <a:xfrm>
            <a:off x="4930204" y="5407250"/>
            <a:ext cx="71221" cy="29212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4" action="ppaction://hlinksldjump" tooltip="Symbian: 1 @ +43.8%"/>
          </p:cNvPr>
          <p:cNvSpPr/>
          <p:nvPr/>
        </p:nvSpPr>
        <p:spPr>
          <a:xfrm>
            <a:off x="4930204" y="5436462"/>
            <a:ext cx="54441" cy="265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Rectangle 817">
            <a:hlinkClick r:id="rId4" action="ppaction://hlinksldjump" tooltip="Android 1: 0 @ -8.2%"/>
          </p:cNvPr>
          <p:cNvSpPr/>
          <p:nvPr/>
        </p:nvSpPr>
        <p:spPr>
          <a:xfrm>
            <a:off x="4984645" y="5436462"/>
            <a:ext cx="16780" cy="2072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4" action="ppaction://hlinksldjump" tooltip="Other: 0 @ -63.0%"/>
          </p:cNvPr>
          <p:cNvSpPr/>
          <p:nvPr/>
        </p:nvSpPr>
        <p:spPr>
          <a:xfrm>
            <a:off x="4984645" y="5457190"/>
            <a:ext cx="16780" cy="579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Rectangle 819">
            <a:hlinkClick r:id="rId4" action="ppaction://hlinksldjump" tooltip="Health: 4 @ -8.0%"/>
          </p:cNvPr>
          <p:cNvSpPr/>
          <p:nvPr/>
        </p:nvSpPr>
        <p:spPr>
          <a:xfrm>
            <a:off x="4554743" y="5345257"/>
            <a:ext cx="459382" cy="130424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21" name="Rectangle 820">
            <a:hlinkClick r:id="rId4" action="ppaction://hlinksldjump" tooltip="iOS 4: 6 @ +11.5%"/>
          </p:cNvPr>
          <p:cNvSpPr/>
          <p:nvPr/>
        </p:nvSpPr>
        <p:spPr>
          <a:xfrm>
            <a:off x="4567443" y="5488381"/>
            <a:ext cx="129073" cy="48247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Rectangle 821">
            <a:hlinkClick r:id="rId4" action="ppaction://hlinksldjump" tooltip="Android 4: 5 @ -21.0%"/>
          </p:cNvPr>
          <p:cNvSpPr/>
          <p:nvPr/>
        </p:nvSpPr>
        <p:spPr>
          <a:xfrm>
            <a:off x="4696516" y="5488381"/>
            <a:ext cx="112987" cy="48247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4" action="ppaction://hlinksldjump" tooltip="iOS 5: 5 @ +6.6%"/>
          </p:cNvPr>
          <p:cNvSpPr/>
          <p:nvPr/>
        </p:nvSpPr>
        <p:spPr>
          <a:xfrm>
            <a:off x="4567443" y="5536627"/>
            <a:ext cx="100430" cy="50306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Rectangle 823">
            <a:hlinkClick r:id="rId4" action="ppaction://hlinksldjump" tooltip="iOS 3: 5 @ +40.9%"/>
          </p:cNvPr>
          <p:cNvSpPr/>
          <p:nvPr/>
        </p:nvSpPr>
        <p:spPr>
          <a:xfrm>
            <a:off x="4567443" y="5586934"/>
            <a:ext cx="100430" cy="496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5" name="Rectangle 824">
            <a:hlinkClick r:id="rId4" action="ppaction://hlinksldjump" tooltip="Android 3: 4 @ -3.9%"/>
          </p:cNvPr>
          <p:cNvSpPr/>
          <p:nvPr/>
        </p:nvSpPr>
        <p:spPr>
          <a:xfrm>
            <a:off x="4667873" y="5536627"/>
            <a:ext cx="85801" cy="55825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>
            <a:hlinkClick r:id="rId4" action="ppaction://hlinksldjump" tooltip="Java ME: 3 @ -13.8%"/>
          </p:cNvPr>
          <p:cNvSpPr/>
          <p:nvPr/>
        </p:nvSpPr>
        <p:spPr>
          <a:xfrm>
            <a:off x="4753674" y="5536627"/>
            <a:ext cx="55829" cy="55825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Rectangle 826">
            <a:hlinkClick r:id="rId4" action="ppaction://hlinksldjump" tooltip="Windows: 2 @ -19.7%"/>
          </p:cNvPr>
          <p:cNvSpPr/>
          <p:nvPr/>
        </p:nvSpPr>
        <p:spPr>
          <a:xfrm>
            <a:off x="4667873" y="5592452"/>
            <a:ext cx="83266" cy="24593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Rectangle 827">
            <a:hlinkClick r:id="rId4" action="ppaction://hlinksldjump" tooltip="Black berry: 2 @ +29.5%"/>
          </p:cNvPr>
          <p:cNvSpPr/>
          <p:nvPr/>
        </p:nvSpPr>
        <p:spPr>
          <a:xfrm>
            <a:off x="4667873" y="5617046"/>
            <a:ext cx="83266" cy="19534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Rectangle 828">
            <a:hlinkClick r:id="rId4" action="ppaction://hlinksldjump" tooltip="Android 2: 1 @ -12.5%"/>
          </p:cNvPr>
          <p:cNvSpPr/>
          <p:nvPr/>
        </p:nvSpPr>
        <p:spPr>
          <a:xfrm>
            <a:off x="4751139" y="5592452"/>
            <a:ext cx="58364" cy="27084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Rectangle 829">
            <a:hlinkClick r:id="rId4" action="ppaction://hlinksldjump" tooltip="Symbian: 1 @ -19.1%"/>
          </p:cNvPr>
          <p:cNvSpPr/>
          <p:nvPr/>
        </p:nvSpPr>
        <p:spPr>
          <a:xfrm>
            <a:off x="4751139" y="5619536"/>
            <a:ext cx="35130" cy="17043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>
            <a:hlinkClick r:id="rId4" action="ppaction://hlinksldjump" tooltip="Android 1: 0 @ +100.5%"/>
          </p:cNvPr>
          <p:cNvSpPr/>
          <p:nvPr/>
        </p:nvSpPr>
        <p:spPr>
          <a:xfrm>
            <a:off x="4786269" y="5619536"/>
            <a:ext cx="23234" cy="109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4" action="ppaction://hlinksldjump" tooltip="Other: 0 @ +71.1%"/>
          </p:cNvPr>
          <p:cNvSpPr/>
          <p:nvPr/>
        </p:nvSpPr>
        <p:spPr>
          <a:xfrm>
            <a:off x="4786269" y="5630458"/>
            <a:ext cx="23234" cy="61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>
            <a:hlinkClick r:id="rId4" action="ppaction://hlinksldjump" tooltip="Books: 3 @ -0.1%"/>
          </p:cNvPr>
          <p:cNvSpPr/>
          <p:nvPr/>
        </p:nvSpPr>
        <p:spPr>
          <a:xfrm>
            <a:off x="4554743" y="5475681"/>
            <a:ext cx="267460" cy="17359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Rectangle 833">
            <a:hlinkClick r:id="rId4" action="ppaction://hlinksldjump" tooltip="Android 4: 4 @ +31.0%"/>
          </p:cNvPr>
          <p:cNvSpPr/>
          <p:nvPr/>
        </p:nvSpPr>
        <p:spPr>
          <a:xfrm>
            <a:off x="4834903" y="5488381"/>
            <a:ext cx="85572" cy="444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Rectangle 834">
            <a:hlinkClick r:id="rId4" action="ppaction://hlinksldjump" tooltip="iOS 3: 4 @ +49.0%"/>
          </p:cNvPr>
          <p:cNvSpPr/>
          <p:nvPr/>
        </p:nvSpPr>
        <p:spPr>
          <a:xfrm>
            <a:off x="4920475" y="5488381"/>
            <a:ext cx="80950" cy="444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Rectangle 835">
            <a:hlinkClick r:id="rId4" action="ppaction://hlinksldjump" tooltip="iOS 5: 3 @ +37.4%"/>
          </p:cNvPr>
          <p:cNvSpPr/>
          <p:nvPr/>
        </p:nvSpPr>
        <p:spPr>
          <a:xfrm>
            <a:off x="4834903" y="5532799"/>
            <a:ext cx="84370" cy="398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Rectangle 836">
            <a:hlinkClick r:id="rId4" action="ppaction://hlinksldjump" tooltip="Android 3: 3 @ +15.4%"/>
          </p:cNvPr>
          <p:cNvSpPr/>
          <p:nvPr/>
        </p:nvSpPr>
        <p:spPr>
          <a:xfrm>
            <a:off x="4919273" y="5532799"/>
            <a:ext cx="82152" cy="39860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Rectangle 837">
            <a:hlinkClick r:id="rId4" action="ppaction://hlinksldjump" tooltip="iOS 4: 3 @ +43.3%"/>
          </p:cNvPr>
          <p:cNvSpPr/>
          <p:nvPr/>
        </p:nvSpPr>
        <p:spPr>
          <a:xfrm>
            <a:off x="4834903" y="5572659"/>
            <a:ext cx="89536" cy="350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Rectangle 838">
            <a:hlinkClick r:id="rId4" action="ppaction://hlinksldjump" tooltip="Java ME: 3 @ +2.2%"/>
          </p:cNvPr>
          <p:cNvSpPr/>
          <p:nvPr/>
        </p:nvSpPr>
        <p:spPr>
          <a:xfrm>
            <a:off x="4834903" y="5607743"/>
            <a:ext cx="89536" cy="28837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Rectangle 839">
            <a:hlinkClick r:id="rId4" action="ppaction://hlinksldjump" tooltip="Windows: 2 @ +16.6%"/>
          </p:cNvPr>
          <p:cNvSpPr/>
          <p:nvPr/>
        </p:nvSpPr>
        <p:spPr>
          <a:xfrm>
            <a:off x="4924439" y="5572659"/>
            <a:ext cx="44903" cy="37316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Rectangle 840">
            <a:hlinkClick r:id="rId4" action="ppaction://hlinksldjump" tooltip="Android 2: 1 @ -16.1%"/>
          </p:cNvPr>
          <p:cNvSpPr/>
          <p:nvPr/>
        </p:nvSpPr>
        <p:spPr>
          <a:xfrm>
            <a:off x="4969342" y="5572659"/>
            <a:ext cx="32083" cy="37316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Rectangle 841">
            <a:hlinkClick r:id="rId4" action="ppaction://hlinksldjump" tooltip="Black berry: 1 @ +19.8%"/>
          </p:cNvPr>
          <p:cNvSpPr/>
          <p:nvPr/>
        </p:nvSpPr>
        <p:spPr>
          <a:xfrm>
            <a:off x="4924439" y="5609975"/>
            <a:ext cx="39264" cy="26605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3" name="Rectangle 842">
            <a:hlinkClick r:id="rId4" action="ppaction://hlinksldjump" tooltip="Symbian: 1 @ +413.8%"/>
          </p:cNvPr>
          <p:cNvSpPr/>
          <p:nvPr/>
        </p:nvSpPr>
        <p:spPr>
          <a:xfrm>
            <a:off x="4963703" y="5609975"/>
            <a:ext cx="37722" cy="225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4" name="Rectangle 843">
            <a:hlinkClick r:id="rId4" action="ppaction://hlinksldjump" tooltip="Android 1: 0 @ -6.0%"/>
          </p:cNvPr>
          <p:cNvSpPr/>
          <p:nvPr/>
        </p:nvSpPr>
        <p:spPr>
          <a:xfrm>
            <a:off x="4963703" y="5632486"/>
            <a:ext cx="28368" cy="4094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5" name="Rectangle 844">
            <a:hlinkClick r:id="rId4" action="ppaction://hlinksldjump" tooltip="Other: 0 @ -30.5%"/>
          </p:cNvPr>
          <p:cNvSpPr/>
          <p:nvPr/>
        </p:nvSpPr>
        <p:spPr>
          <a:xfrm>
            <a:off x="4992071" y="5632486"/>
            <a:ext cx="9354" cy="409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6" name="Rectangle 845">
            <a:hlinkClick r:id="rId4" action="ppaction://hlinksldjump" tooltip="News: 2 @ +27.2%"/>
          </p:cNvPr>
          <p:cNvSpPr/>
          <p:nvPr/>
        </p:nvSpPr>
        <p:spPr>
          <a:xfrm>
            <a:off x="4822203" y="5475681"/>
            <a:ext cx="191922" cy="173599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Rectangle 846">
            <a:hlinkClick r:id="rId4" action="ppaction://hlinksldjump" tooltip="DINK: 26 @ +6.1%"/>
          </p:cNvPr>
          <p:cNvSpPr/>
          <p:nvPr/>
        </p:nvSpPr>
        <p:spPr>
          <a:xfrm>
            <a:off x="0" y="4084047"/>
            <a:ext cx="5026825" cy="157793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DINK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48" name="Rectangle 847">
            <a:hlinkClick r:id="rId4" action="ppaction://hlinksldjump" tooltip="Android 3: 148 @ +14.8%"/>
          </p:cNvPr>
          <p:cNvSpPr/>
          <p:nvPr/>
        </p:nvSpPr>
        <p:spPr>
          <a:xfrm>
            <a:off x="25400" y="5687380"/>
            <a:ext cx="607604" cy="315612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9" name="Rectangle 848">
            <a:hlinkClick r:id="rId4" action="ppaction://hlinksldjump" tooltip="Android 4: 137 @ -20.1%"/>
          </p:cNvPr>
          <p:cNvSpPr/>
          <p:nvPr/>
        </p:nvSpPr>
        <p:spPr>
          <a:xfrm>
            <a:off x="25400" y="6002992"/>
            <a:ext cx="607604" cy="293609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0" name="Rectangle 849">
            <a:hlinkClick r:id="rId4" action="ppaction://hlinksldjump" tooltip="iOS 4: 130 @ +2.5%"/>
          </p:cNvPr>
          <p:cNvSpPr/>
          <p:nvPr/>
        </p:nvSpPr>
        <p:spPr>
          <a:xfrm>
            <a:off x="633004" y="5687380"/>
            <a:ext cx="654825" cy="258212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4" action="ppaction://hlinksldjump" tooltip="iOS 5: 112 @ +1.5%"/>
          </p:cNvPr>
          <p:cNvSpPr/>
          <p:nvPr/>
        </p:nvSpPr>
        <p:spPr>
          <a:xfrm>
            <a:off x="1287829" y="5687380"/>
            <a:ext cx="561572" cy="258212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2" name="Rectangle 851">
            <a:hlinkClick r:id="rId4" action="ppaction://hlinksldjump" tooltip="Java ME: 86 @ +5.6%"/>
          </p:cNvPr>
          <p:cNvSpPr/>
          <p:nvPr/>
        </p:nvSpPr>
        <p:spPr>
          <a:xfrm>
            <a:off x="633004" y="5945592"/>
            <a:ext cx="605678" cy="183656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3" name="Rectangle 852">
            <a:hlinkClick r:id="rId4" action="ppaction://hlinksldjump" tooltip="iOS 3: 78 @ -1.3%"/>
          </p:cNvPr>
          <p:cNvSpPr/>
          <p:nvPr/>
        </p:nvSpPr>
        <p:spPr>
          <a:xfrm>
            <a:off x="633004" y="6129248"/>
            <a:ext cx="605678" cy="167353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4" name="Rectangle 853">
            <a:hlinkClick r:id="rId4" action="ppaction://hlinksldjump" tooltip="Windows: 55 @ +13.5%"/>
          </p:cNvPr>
          <p:cNvSpPr/>
          <p:nvPr/>
        </p:nvSpPr>
        <p:spPr>
          <a:xfrm>
            <a:off x="1238682" y="5945592"/>
            <a:ext cx="343941" cy="207148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5" name="Rectangle 854">
            <a:hlinkClick r:id="rId4" action="ppaction://hlinksldjump" tooltip="Android 2: 43 @ -7.0%"/>
          </p:cNvPr>
          <p:cNvSpPr/>
          <p:nvPr/>
        </p:nvSpPr>
        <p:spPr>
          <a:xfrm>
            <a:off x="1582623" y="5945592"/>
            <a:ext cx="266778" cy="207148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Rectangle 855">
            <a:hlinkClick r:id="rId4" action="ppaction://hlinksldjump" tooltip="Black berry: 38 @ +4.7%"/>
          </p:cNvPr>
          <p:cNvSpPr/>
          <p:nvPr/>
        </p:nvSpPr>
        <p:spPr>
          <a:xfrm>
            <a:off x="1238682" y="6152740"/>
            <a:ext cx="341410" cy="143861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7" name="Rectangle 856">
            <a:hlinkClick r:id="rId4" action="ppaction://hlinksldjump" tooltip="Symbian: 21 @ +15.6%"/>
          </p:cNvPr>
          <p:cNvSpPr/>
          <p:nvPr/>
        </p:nvSpPr>
        <p:spPr>
          <a:xfrm>
            <a:off x="1580092" y="6152740"/>
            <a:ext cx="205423" cy="130625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Rectangle 857">
            <a:hlinkClick r:id="rId4" action="ppaction://hlinksldjump" tooltip="Android 1: 6 @ +30.8%"/>
          </p:cNvPr>
          <p:cNvSpPr/>
          <p:nvPr/>
        </p:nvSpPr>
        <p:spPr>
          <a:xfrm>
            <a:off x="1785515" y="6152740"/>
            <a:ext cx="63887" cy="1306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Rectangle 858">
            <a:hlinkClick r:id="rId4" action="ppaction://hlinksldjump" tooltip="Other: 3 @ -10.9%"/>
          </p:cNvPr>
          <p:cNvSpPr/>
          <p:nvPr/>
        </p:nvSpPr>
        <p:spPr>
          <a:xfrm>
            <a:off x="1580092" y="6283365"/>
            <a:ext cx="269310" cy="13236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Rectangle 859">
            <a:hlinkClick r:id="rId4" action="ppaction://hlinksldjump" tooltip="Games: 71 @ +0.2%"/>
          </p:cNvPr>
          <p:cNvSpPr/>
          <p:nvPr/>
        </p:nvSpPr>
        <p:spPr>
          <a:xfrm>
            <a:off x="12700" y="5674680"/>
            <a:ext cx="1849402" cy="634621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1" name="Rectangle 860">
            <a:hlinkClick r:id="rId4" action="ppaction://hlinksldjump" tooltip="iOS 4: 122 @ +26.9%"/>
          </p:cNvPr>
          <p:cNvSpPr/>
          <p:nvPr/>
        </p:nvSpPr>
        <p:spPr>
          <a:xfrm>
            <a:off x="25400" y="6322001"/>
            <a:ext cx="593722" cy="265643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2" name="Rectangle 861">
            <a:hlinkClick r:id="rId4" action="ppaction://hlinksldjump" tooltip="Android 3: 113 @ +20.7%"/>
          </p:cNvPr>
          <p:cNvSpPr/>
          <p:nvPr/>
        </p:nvSpPr>
        <p:spPr>
          <a:xfrm>
            <a:off x="25400" y="6587644"/>
            <a:ext cx="593722" cy="244956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3" name="Rectangle 862">
            <a:hlinkClick r:id="rId4" action="ppaction://hlinksldjump" tooltip="iOS 5: 104 @ -15.8%"/>
          </p:cNvPr>
          <p:cNvSpPr/>
          <p:nvPr/>
        </p:nvSpPr>
        <p:spPr>
          <a:xfrm>
            <a:off x="619122" y="6322001"/>
            <a:ext cx="519789" cy="257682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4" name="Rectangle 863">
            <a:hlinkClick r:id="rId4" action="ppaction://hlinksldjump" tooltip="Android 4: 102 @ +6.3%"/>
          </p:cNvPr>
          <p:cNvSpPr/>
          <p:nvPr/>
        </p:nvSpPr>
        <p:spPr>
          <a:xfrm>
            <a:off x="619122" y="6579682"/>
            <a:ext cx="519789" cy="252918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5" name="Rectangle 864">
            <a:hlinkClick r:id="rId4" action="ppaction://hlinksldjump" tooltip="iOS 3: 86 @ +32.3%"/>
          </p:cNvPr>
          <p:cNvSpPr/>
          <p:nvPr/>
        </p:nvSpPr>
        <p:spPr>
          <a:xfrm>
            <a:off x="1138911" y="6322001"/>
            <a:ext cx="412289" cy="2695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6" name="Rectangle 865">
            <a:hlinkClick r:id="rId4" action="ppaction://hlinksldjump" tooltip="Java ME: 62 @ -9.1%"/>
          </p:cNvPr>
          <p:cNvSpPr/>
          <p:nvPr/>
        </p:nvSpPr>
        <p:spPr>
          <a:xfrm>
            <a:off x="1551200" y="6322001"/>
            <a:ext cx="298202" cy="269582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7" name="Rectangle 866">
            <a:hlinkClick r:id="rId4" action="ppaction://hlinksldjump" tooltip="Windows: 44 @ +1.7%"/>
          </p:cNvPr>
          <p:cNvSpPr/>
          <p:nvPr/>
        </p:nvSpPr>
        <p:spPr>
          <a:xfrm>
            <a:off x="1138911" y="6591583"/>
            <a:ext cx="455461" cy="125254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8" name="Rectangle 867">
            <a:hlinkClick r:id="rId4" action="ppaction://hlinksldjump" tooltip="Android 2: 41 @ +27.3%"/>
          </p:cNvPr>
          <p:cNvSpPr/>
          <p:nvPr/>
        </p:nvSpPr>
        <p:spPr>
          <a:xfrm>
            <a:off x="1138911" y="6716837"/>
            <a:ext cx="455461" cy="115763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9" name="Rectangle 868">
            <a:hlinkClick r:id="rId4" action="ppaction://hlinksldjump" tooltip="Black berry: 24 @ -12.2%"/>
          </p:cNvPr>
          <p:cNvSpPr/>
          <p:nvPr/>
        </p:nvSpPr>
        <p:spPr>
          <a:xfrm>
            <a:off x="1594372" y="6591583"/>
            <a:ext cx="255030" cy="122874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Rectangle 869">
            <a:hlinkClick r:id="rId4" action="ppaction://hlinksldjump" tooltip="Symbian: 16 @ +16.4%"/>
          </p:cNvPr>
          <p:cNvSpPr/>
          <p:nvPr/>
        </p:nvSpPr>
        <p:spPr>
          <a:xfrm>
            <a:off x="1594372" y="6714457"/>
            <a:ext cx="228878" cy="91419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Rectangle 870">
            <a:hlinkClick r:id="rId4" action="ppaction://hlinksldjump" tooltip="Android 1: 5 @ +5.1%"/>
          </p:cNvPr>
          <p:cNvSpPr/>
          <p:nvPr/>
        </p:nvSpPr>
        <p:spPr>
          <a:xfrm>
            <a:off x="1594372" y="6805876"/>
            <a:ext cx="228878" cy="26724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Rectangle 871">
            <a:hlinkClick r:id="rId4" action="ppaction://hlinksldjump" tooltip="Other: 2 @ +34.2%"/>
          </p:cNvPr>
          <p:cNvSpPr/>
          <p:nvPr/>
        </p:nvSpPr>
        <p:spPr>
          <a:xfrm>
            <a:off x="1823250" y="6714457"/>
            <a:ext cx="26152" cy="1181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Rectangle 872">
            <a:hlinkClick r:id="rId4" action="ppaction://hlinksldjump" tooltip="Education: 60 @ +8.4%"/>
          </p:cNvPr>
          <p:cNvSpPr/>
          <p:nvPr/>
        </p:nvSpPr>
        <p:spPr>
          <a:xfrm>
            <a:off x="12700" y="6309301"/>
            <a:ext cx="1849402" cy="535999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74" name="Rectangle 873">
            <a:hlinkClick r:id="rId4" action="ppaction://hlinksldjump" tooltip="iOS 5: 96 @ +10.7%"/>
          </p:cNvPr>
          <p:cNvSpPr/>
          <p:nvPr/>
        </p:nvSpPr>
        <p:spPr>
          <a:xfrm>
            <a:off x="1874802" y="5687380"/>
            <a:ext cx="415473" cy="298400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5" name="Rectangle 874">
            <a:hlinkClick r:id="rId4" action="ppaction://hlinksldjump" tooltip="iOS 4: 87 @ +9.5%"/>
          </p:cNvPr>
          <p:cNvSpPr/>
          <p:nvPr/>
        </p:nvSpPr>
        <p:spPr>
          <a:xfrm>
            <a:off x="2290275" y="5687380"/>
            <a:ext cx="375926" cy="298400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6" name="Rectangle 875">
            <a:hlinkClick r:id="rId4" action="ppaction://hlinksldjump" tooltip="Android 4: 86 @ +2.7%"/>
          </p:cNvPr>
          <p:cNvSpPr/>
          <p:nvPr/>
        </p:nvSpPr>
        <p:spPr>
          <a:xfrm>
            <a:off x="2666201" y="5687380"/>
            <a:ext cx="370604" cy="298400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7" name="Rectangle 876">
            <a:hlinkClick r:id="rId4" action="ppaction://hlinksldjump" tooltip="Android 3: 81 @ +18.1%"/>
          </p:cNvPr>
          <p:cNvSpPr/>
          <p:nvPr/>
        </p:nvSpPr>
        <p:spPr>
          <a:xfrm>
            <a:off x="1874802" y="5985780"/>
            <a:ext cx="554101" cy="188977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8" name="Rectangle 877">
            <a:hlinkClick r:id="rId4" action="ppaction://hlinksldjump" tooltip="iOS 3: 64 @ +10.5%"/>
          </p:cNvPr>
          <p:cNvSpPr/>
          <p:nvPr/>
        </p:nvSpPr>
        <p:spPr>
          <a:xfrm>
            <a:off x="1874802" y="6174757"/>
            <a:ext cx="554101" cy="149527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9" name="Rectangle 878">
            <a:hlinkClick r:id="rId4" action="ppaction://hlinksldjump" tooltip="Java ME: 54 @ +0.7%"/>
          </p:cNvPr>
          <p:cNvSpPr/>
          <p:nvPr/>
        </p:nvSpPr>
        <p:spPr>
          <a:xfrm>
            <a:off x="2428903" y="5985780"/>
            <a:ext cx="380411" cy="183369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0" name="Rectangle 879">
            <a:hlinkClick r:id="rId4" action="ppaction://hlinksldjump" tooltip="Windows: 32 @ -11.1%"/>
          </p:cNvPr>
          <p:cNvSpPr/>
          <p:nvPr/>
        </p:nvSpPr>
        <p:spPr>
          <a:xfrm>
            <a:off x="2809314" y="5985780"/>
            <a:ext cx="227491" cy="183369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Rectangle 880">
            <a:hlinkClick r:id="rId4" action="ppaction://hlinksldjump" tooltip="Android 2: 32 @ -5.1%"/>
          </p:cNvPr>
          <p:cNvSpPr/>
          <p:nvPr/>
        </p:nvSpPr>
        <p:spPr>
          <a:xfrm>
            <a:off x="2428903" y="6169149"/>
            <a:ext cx="263619" cy="155135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2" name="Rectangle 881">
            <a:hlinkClick r:id="rId4" action="ppaction://hlinksldjump" tooltip="Black berry: 24 @ +17.2%"/>
          </p:cNvPr>
          <p:cNvSpPr/>
          <p:nvPr/>
        </p:nvSpPr>
        <p:spPr>
          <a:xfrm>
            <a:off x="2692522" y="6169149"/>
            <a:ext cx="309135" cy="98978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Rectangle 882">
            <a:hlinkClick r:id="rId4" action="ppaction://hlinksldjump" tooltip="Symbian: 13 @ +37.4%"/>
          </p:cNvPr>
          <p:cNvSpPr/>
          <p:nvPr/>
        </p:nvSpPr>
        <p:spPr>
          <a:xfrm>
            <a:off x="2692522" y="6268127"/>
            <a:ext cx="309135" cy="561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Rectangle 883">
            <a:hlinkClick r:id="rId4" action="ppaction://hlinksldjump" tooltip="Android 1: 3 @ -31.9%"/>
          </p:cNvPr>
          <p:cNvSpPr/>
          <p:nvPr/>
        </p:nvSpPr>
        <p:spPr>
          <a:xfrm>
            <a:off x="3001657" y="6169149"/>
            <a:ext cx="35148" cy="927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Rectangle 884">
            <a:hlinkClick r:id="rId4" action="ppaction://hlinksldjump" tooltip="Other: 2 @ -0.6%"/>
          </p:cNvPr>
          <p:cNvSpPr/>
          <p:nvPr/>
        </p:nvSpPr>
        <p:spPr>
          <a:xfrm>
            <a:off x="3001657" y="6261926"/>
            <a:ext cx="35148" cy="62357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Rectangle 885">
            <a:hlinkClick r:id="rId4" action="ppaction://hlinksldjump" tooltip="Tools: 48 @ +7.1%"/>
          </p:cNvPr>
          <p:cNvSpPr/>
          <p:nvPr/>
        </p:nvSpPr>
        <p:spPr>
          <a:xfrm>
            <a:off x="1862102" y="5674680"/>
            <a:ext cx="1187403" cy="662304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87" name="Rectangle 886">
            <a:hlinkClick r:id="rId4" action="ppaction://hlinksldjump" tooltip="Android 4: 82 @ +21.8%"/>
          </p:cNvPr>
          <p:cNvSpPr/>
          <p:nvPr/>
        </p:nvSpPr>
        <p:spPr>
          <a:xfrm>
            <a:off x="1874802" y="6349684"/>
            <a:ext cx="384336" cy="271939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8" name="Rectangle 887">
            <a:hlinkClick r:id="rId4" action="ppaction://hlinksldjump" tooltip="iOS 4: 64 @ -14.3%"/>
          </p:cNvPr>
          <p:cNvSpPr/>
          <p:nvPr/>
        </p:nvSpPr>
        <p:spPr>
          <a:xfrm>
            <a:off x="1874802" y="6621623"/>
            <a:ext cx="384336" cy="210977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9" name="Rectangle 888">
            <a:hlinkClick r:id="rId4" action="ppaction://hlinksldjump" tooltip="iOS 5: 64 @ -2.6%"/>
          </p:cNvPr>
          <p:cNvSpPr/>
          <p:nvPr/>
        </p:nvSpPr>
        <p:spPr>
          <a:xfrm>
            <a:off x="2259138" y="6349684"/>
            <a:ext cx="406689" cy="199378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0" name="Rectangle 889">
            <a:hlinkClick r:id="rId4" action="ppaction://hlinksldjump" tooltip="Android 3: 58 @ +21.8%"/>
          </p:cNvPr>
          <p:cNvSpPr/>
          <p:nvPr/>
        </p:nvSpPr>
        <p:spPr>
          <a:xfrm>
            <a:off x="2665827" y="6349684"/>
            <a:ext cx="370978" cy="199378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1" name="Rectangle 890">
            <a:hlinkClick r:id="rId4" action="ppaction://hlinksldjump" tooltip="iOS 3: 48 @ -3.9%"/>
          </p:cNvPr>
          <p:cNvSpPr/>
          <p:nvPr/>
        </p:nvSpPr>
        <p:spPr>
          <a:xfrm>
            <a:off x="2259138" y="6549062"/>
            <a:ext cx="404494" cy="149868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2" name="Rectangle 891">
            <a:hlinkClick r:id="rId4" action="ppaction://hlinksldjump" tooltip="Java ME: 42 @ +2.9%"/>
          </p:cNvPr>
          <p:cNvSpPr/>
          <p:nvPr/>
        </p:nvSpPr>
        <p:spPr>
          <a:xfrm>
            <a:off x="2259138" y="6698930"/>
            <a:ext cx="404494" cy="133670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3" name="Rectangle 892">
            <a:hlinkClick r:id="rId4" action="ppaction://hlinksldjump" tooltip="Windows: 27 @ +3.2%"/>
          </p:cNvPr>
          <p:cNvSpPr/>
          <p:nvPr/>
        </p:nvSpPr>
        <p:spPr>
          <a:xfrm>
            <a:off x="2663631" y="6549062"/>
            <a:ext cx="215435" cy="162466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Rectangle 893">
            <a:hlinkClick r:id="rId4" action="ppaction://hlinksldjump" tooltip="Android 2: 20 @ -22.7%"/>
          </p:cNvPr>
          <p:cNvSpPr/>
          <p:nvPr/>
        </p:nvSpPr>
        <p:spPr>
          <a:xfrm>
            <a:off x="2879066" y="6549062"/>
            <a:ext cx="157739" cy="162466"/>
          </a:xfrm>
          <a:prstGeom prst="rect">
            <a:avLst/>
          </a:prstGeom>
          <a:solidFill>
            <a:srgbClr val="FF3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5" name="Rectangle 894">
            <a:hlinkClick r:id="rId4" action="ppaction://hlinksldjump" tooltip="Black berry: 18 @ -6.2%"/>
          </p:cNvPr>
          <p:cNvSpPr/>
          <p:nvPr/>
        </p:nvSpPr>
        <p:spPr>
          <a:xfrm>
            <a:off x="2663631" y="6711528"/>
            <a:ext cx="189561" cy="121072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6" name="Rectangle 895">
            <a:hlinkClick r:id="rId4" action="ppaction://hlinksldjump" tooltip="Symbian: 12 @ +9.1%"/>
          </p:cNvPr>
          <p:cNvSpPr/>
          <p:nvPr/>
        </p:nvSpPr>
        <p:spPr>
          <a:xfrm>
            <a:off x="2853192" y="6711528"/>
            <a:ext cx="183613" cy="86739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Rectangle 896">
            <a:hlinkClick r:id="rId4" action="ppaction://hlinksldjump" tooltip="Android 1: 3 @ +69.0%"/>
          </p:cNvPr>
          <p:cNvSpPr/>
          <p:nvPr/>
        </p:nvSpPr>
        <p:spPr>
          <a:xfrm>
            <a:off x="2853192" y="6798267"/>
            <a:ext cx="128378" cy="343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>
            <a:hlinkClick r:id="rId4" action="ppaction://hlinksldjump" tooltip="Other: 1 @ +24.0%"/>
          </p:cNvPr>
          <p:cNvSpPr/>
          <p:nvPr/>
        </p:nvSpPr>
        <p:spPr>
          <a:xfrm>
            <a:off x="2981570" y="6798267"/>
            <a:ext cx="55235" cy="34333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Rectangle 898">
            <a:hlinkClick r:id="rId4" action="ppaction://hlinksldjump" tooltip="Music + Video: 37 @ +2.0%"/>
          </p:cNvPr>
          <p:cNvSpPr/>
          <p:nvPr/>
        </p:nvSpPr>
        <p:spPr>
          <a:xfrm>
            <a:off x="1862102" y="6336984"/>
            <a:ext cx="1187403" cy="50831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00" name="Rectangle 899">
            <a:hlinkClick r:id="rId4" action="ppaction://hlinksldjump" tooltip="Android 4: 67 @ -5.3%"/>
          </p:cNvPr>
          <p:cNvSpPr/>
          <p:nvPr/>
        </p:nvSpPr>
        <p:spPr>
          <a:xfrm>
            <a:off x="3062205" y="5687380"/>
            <a:ext cx="372231" cy="225952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1" name="Rectangle 900">
            <a:hlinkClick r:id="rId4" action="ppaction://hlinksldjump" tooltip="Android 3: 56 @ +15.6%"/>
          </p:cNvPr>
          <p:cNvSpPr/>
          <p:nvPr/>
        </p:nvSpPr>
        <p:spPr>
          <a:xfrm>
            <a:off x="3062205" y="5913332"/>
            <a:ext cx="372231" cy="191532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2" name="Rectangle 901">
            <a:hlinkClick r:id="rId4" action="ppaction://hlinksldjump" tooltip="iOS 4: 51 @ -14.1%"/>
          </p:cNvPr>
          <p:cNvSpPr/>
          <p:nvPr/>
        </p:nvSpPr>
        <p:spPr>
          <a:xfrm>
            <a:off x="3434436" y="5687380"/>
            <a:ext cx="353557" cy="183010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3" name="Rectangle 902">
            <a:hlinkClick r:id="rId4" action="ppaction://hlinksldjump" tooltip="iOS 5: 50 @ -1.2%"/>
          </p:cNvPr>
          <p:cNvSpPr/>
          <p:nvPr/>
        </p:nvSpPr>
        <p:spPr>
          <a:xfrm>
            <a:off x="3787993" y="5687380"/>
            <a:ext cx="343304" cy="183010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4" name="Rectangle 903">
            <a:hlinkClick r:id="rId4" action="ppaction://hlinksldjump" tooltip="iOS 3: 38 @ +12.4%"/>
          </p:cNvPr>
          <p:cNvSpPr/>
          <p:nvPr/>
        </p:nvSpPr>
        <p:spPr>
          <a:xfrm>
            <a:off x="3434436" y="5870390"/>
            <a:ext cx="361762" cy="133572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5" name="Rectangle 904">
            <a:hlinkClick r:id="rId4" action="ppaction://hlinksldjump" tooltip="Java ME: 29 @ -26.6%"/>
          </p:cNvPr>
          <p:cNvSpPr/>
          <p:nvPr/>
        </p:nvSpPr>
        <p:spPr>
          <a:xfrm>
            <a:off x="3434436" y="6003962"/>
            <a:ext cx="361762" cy="100902"/>
          </a:xfrm>
          <a:prstGeom prst="rect">
            <a:avLst/>
          </a:prstGeom>
          <a:solidFill>
            <a:srgbClr val="FF1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6" name="Rectangle 905">
            <a:hlinkClick r:id="rId4" action="ppaction://hlinksldjump" tooltip="Android 2: 20 @ +1.9%"/>
          </p:cNvPr>
          <p:cNvSpPr/>
          <p:nvPr/>
        </p:nvSpPr>
        <p:spPr>
          <a:xfrm>
            <a:off x="3796198" y="5870390"/>
            <a:ext cx="177861" cy="141183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7" name="Rectangle 906">
            <a:hlinkClick r:id="rId4" action="ppaction://hlinksldjump" tooltip="Windows: 18 @ -13.0%"/>
          </p:cNvPr>
          <p:cNvSpPr/>
          <p:nvPr/>
        </p:nvSpPr>
        <p:spPr>
          <a:xfrm>
            <a:off x="3974059" y="5870390"/>
            <a:ext cx="157238" cy="141183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Rectangle 907">
            <a:hlinkClick r:id="rId4" action="ppaction://hlinksldjump" tooltip="Black berry: 12 @ -33.0%"/>
          </p:cNvPr>
          <p:cNvSpPr/>
          <p:nvPr/>
        </p:nvSpPr>
        <p:spPr>
          <a:xfrm>
            <a:off x="3796198" y="6011573"/>
            <a:ext cx="163863" cy="9329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Rectangle 908">
            <a:hlinkClick r:id="rId4" action="ppaction://hlinksldjump" tooltip="Symbian: 10 @ +22.8%"/>
          </p:cNvPr>
          <p:cNvSpPr/>
          <p:nvPr/>
        </p:nvSpPr>
        <p:spPr>
          <a:xfrm>
            <a:off x="3960061" y="6011573"/>
            <a:ext cx="171236" cy="73314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Rectangle 909">
            <a:hlinkClick r:id="rId4" action="ppaction://hlinksldjump" tooltip="Android 1: 2 @ -10.0%"/>
          </p:cNvPr>
          <p:cNvSpPr/>
          <p:nvPr/>
        </p:nvSpPr>
        <p:spPr>
          <a:xfrm>
            <a:off x="3960061" y="6084887"/>
            <a:ext cx="107557" cy="19977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Rectangle 910">
            <a:hlinkClick r:id="rId4" action="ppaction://hlinksldjump" tooltip="Other: 1 @ +8.1%"/>
          </p:cNvPr>
          <p:cNvSpPr/>
          <p:nvPr/>
        </p:nvSpPr>
        <p:spPr>
          <a:xfrm>
            <a:off x="4067618" y="6084887"/>
            <a:ext cx="63679" cy="19977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Rectangle 911">
            <a:hlinkClick r:id="rId4" action="ppaction://hlinksldjump" tooltip="Photo: 29 @ -4.8%"/>
          </p:cNvPr>
          <p:cNvSpPr/>
          <p:nvPr/>
        </p:nvSpPr>
        <p:spPr>
          <a:xfrm>
            <a:off x="3049505" y="5674680"/>
            <a:ext cx="1094493" cy="442884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13" name="Rectangle 912">
            <a:hlinkClick r:id="rId4" action="ppaction://hlinksldjump" tooltip="Android 3: 50 @ +38.2%"/>
          </p:cNvPr>
          <p:cNvSpPr/>
          <p:nvPr/>
        </p:nvSpPr>
        <p:spPr>
          <a:xfrm>
            <a:off x="4156698" y="5687380"/>
            <a:ext cx="293867" cy="2148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Rectangle 913">
            <a:hlinkClick r:id="rId4" action="ppaction://hlinksldjump" tooltip="Android 4: 47 @ -5.0%"/>
          </p:cNvPr>
          <p:cNvSpPr/>
          <p:nvPr/>
        </p:nvSpPr>
        <p:spPr>
          <a:xfrm>
            <a:off x="4156698" y="5902180"/>
            <a:ext cx="293867" cy="202684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Rectangle 914">
            <a:hlinkClick r:id="rId4" action="ppaction://hlinksldjump" tooltip="iOS 4: 46 @ +13.2%"/>
          </p:cNvPr>
          <p:cNvSpPr/>
          <p:nvPr/>
        </p:nvSpPr>
        <p:spPr>
          <a:xfrm>
            <a:off x="4450565" y="5687380"/>
            <a:ext cx="311255" cy="186998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6" name="Rectangle 915">
            <a:hlinkClick r:id="rId4" action="ppaction://hlinksldjump" tooltip="iOS 5: 36 @ -13.2%"/>
          </p:cNvPr>
          <p:cNvSpPr/>
          <p:nvPr/>
        </p:nvSpPr>
        <p:spPr>
          <a:xfrm>
            <a:off x="4761820" y="5687380"/>
            <a:ext cx="239605" cy="186998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4" action="ppaction://hlinksldjump" tooltip="iOS 3: 26 @ +6.1%"/>
          </p:cNvPr>
          <p:cNvSpPr/>
          <p:nvPr/>
        </p:nvSpPr>
        <p:spPr>
          <a:xfrm>
            <a:off x="4450565" y="5874377"/>
            <a:ext cx="262872" cy="126042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4" action="ppaction://hlinksldjump" tooltip="Java ME: 22 @ -29.1%"/>
          </p:cNvPr>
          <p:cNvSpPr/>
          <p:nvPr/>
        </p:nvSpPr>
        <p:spPr>
          <a:xfrm>
            <a:off x="4450565" y="6000419"/>
            <a:ext cx="262872" cy="104445"/>
          </a:xfrm>
          <a:prstGeom prst="rect">
            <a:avLst/>
          </a:prstGeom>
          <a:solidFill>
            <a:srgbClr val="FF0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4" action="ppaction://hlinksldjump" tooltip="Windows: 18 @ +2.4%"/>
          </p:cNvPr>
          <p:cNvSpPr/>
          <p:nvPr/>
        </p:nvSpPr>
        <p:spPr>
          <a:xfrm>
            <a:off x="4713437" y="5874377"/>
            <a:ext cx="287988" cy="7651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Rectangle 919">
            <a:hlinkClick r:id="rId4" action="ppaction://hlinksldjump" tooltip="Android 2: 17 @ -1.7%"/>
          </p:cNvPr>
          <p:cNvSpPr/>
          <p:nvPr/>
        </p:nvSpPr>
        <p:spPr>
          <a:xfrm>
            <a:off x="4713437" y="5950895"/>
            <a:ext cx="192993" cy="109995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4" action="ppaction://hlinksldjump" tooltip="Black berry: 8 @ -24.0%"/>
          </p:cNvPr>
          <p:cNvSpPr/>
          <p:nvPr/>
        </p:nvSpPr>
        <p:spPr>
          <a:xfrm>
            <a:off x="4906430" y="5950895"/>
            <a:ext cx="94995" cy="109995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4" action="ppaction://hlinksldjump" tooltip="Symbian: 7 @ -5.3%"/>
          </p:cNvPr>
          <p:cNvSpPr/>
          <p:nvPr/>
        </p:nvSpPr>
        <p:spPr>
          <a:xfrm>
            <a:off x="4713437" y="6060891"/>
            <a:ext cx="201018" cy="43973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4" action="ppaction://hlinksldjump" tooltip="Android 1: 2 @ +36.0%"/>
          </p:cNvPr>
          <p:cNvSpPr/>
          <p:nvPr/>
        </p:nvSpPr>
        <p:spPr>
          <a:xfrm>
            <a:off x="4914455" y="6060891"/>
            <a:ext cx="86970" cy="302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4" action="ppaction://hlinksldjump" tooltip="Other: 1 @ +22.4%"/>
          </p:cNvPr>
          <p:cNvSpPr/>
          <p:nvPr/>
        </p:nvSpPr>
        <p:spPr>
          <a:xfrm>
            <a:off x="4914455" y="6091160"/>
            <a:ext cx="86970" cy="13704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Rectangle 924">
            <a:hlinkClick r:id="rId4" action="ppaction://hlinksldjump" tooltip="Business: 23 @ +0.6%"/>
          </p:cNvPr>
          <p:cNvSpPr/>
          <p:nvPr/>
        </p:nvSpPr>
        <p:spPr>
          <a:xfrm>
            <a:off x="4143998" y="5674680"/>
            <a:ext cx="870127" cy="442884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6" name="Rectangle 925">
            <a:hlinkClick r:id="rId4" action="ppaction://hlinksldjump" tooltip="Android 3: 39 @ +33.8%"/>
          </p:cNvPr>
          <p:cNvSpPr/>
          <p:nvPr/>
        </p:nvSpPr>
        <p:spPr>
          <a:xfrm>
            <a:off x="3062205" y="6130264"/>
            <a:ext cx="260894" cy="1885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Rectangle 926">
            <a:hlinkClick r:id="rId4" action="ppaction://hlinksldjump" tooltip="Android 4: 37 @ -8.0%"/>
          </p:cNvPr>
          <p:cNvSpPr/>
          <p:nvPr/>
        </p:nvSpPr>
        <p:spPr>
          <a:xfrm>
            <a:off x="3323099" y="6130264"/>
            <a:ext cx="242223" cy="188514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4" action="ppaction://hlinksldjump" tooltip="iOS 4: 36 @ +4.0%"/>
          </p:cNvPr>
          <p:cNvSpPr/>
          <p:nvPr/>
        </p:nvSpPr>
        <p:spPr>
          <a:xfrm>
            <a:off x="3565323" y="6130264"/>
            <a:ext cx="235279" cy="188514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9" name="Rectangle 928">
            <a:hlinkClick r:id="rId4" action="ppaction://hlinksldjump" tooltip="iOS 5: 32 @ -5.5%"/>
          </p:cNvPr>
          <p:cNvSpPr/>
          <p:nvPr/>
        </p:nvSpPr>
        <p:spPr>
          <a:xfrm>
            <a:off x="3062205" y="6318778"/>
            <a:ext cx="337595" cy="119546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30" name="Rectangle 929">
            <a:hlinkClick r:id="rId4" action="ppaction://hlinksldjump" tooltip="iOS 3: 24 @ -14.1%"/>
          </p:cNvPr>
          <p:cNvSpPr/>
          <p:nvPr/>
        </p:nvSpPr>
        <p:spPr>
          <a:xfrm>
            <a:off x="3062205" y="6438324"/>
            <a:ext cx="337595" cy="90227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31" name="Rectangle 930">
            <a:hlinkClick r:id="rId4" action="ppaction://hlinksldjump" tooltip="Java ME: 24 @ +10.5%"/>
          </p:cNvPr>
          <p:cNvSpPr/>
          <p:nvPr/>
        </p:nvSpPr>
        <p:spPr>
          <a:xfrm>
            <a:off x="3399800" y="6318778"/>
            <a:ext cx="253779" cy="119787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4" action="ppaction://hlinksldjump" tooltip="Windows: 14 @ +20.7%"/>
          </p:cNvPr>
          <p:cNvSpPr/>
          <p:nvPr/>
        </p:nvSpPr>
        <p:spPr>
          <a:xfrm>
            <a:off x="3653579" y="6318778"/>
            <a:ext cx="147023" cy="119787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Rectangle 932">
            <a:hlinkClick r:id="rId4" action="ppaction://hlinksldjump" tooltip="Android 2: 11 @ -0.3%"/>
          </p:cNvPr>
          <p:cNvSpPr/>
          <p:nvPr/>
        </p:nvSpPr>
        <p:spPr>
          <a:xfrm>
            <a:off x="3399800" y="6438565"/>
            <a:ext cx="149876" cy="8998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4" action="ppaction://hlinksldjump" tooltip="Black berry: 10 @ +4.4%"/>
          </p:cNvPr>
          <p:cNvSpPr/>
          <p:nvPr/>
        </p:nvSpPr>
        <p:spPr>
          <a:xfrm>
            <a:off x="3549676" y="6438565"/>
            <a:ext cx="137519" cy="89987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4" action="ppaction://hlinksldjump" tooltip="Symbian: 6 @ +20.6%"/>
          </p:cNvPr>
          <p:cNvSpPr/>
          <p:nvPr/>
        </p:nvSpPr>
        <p:spPr>
          <a:xfrm>
            <a:off x="3687195" y="6438565"/>
            <a:ext cx="113407" cy="67350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4" action="ppaction://hlinksldjump" tooltip="Android 1: 1 @ +10.9%"/>
          </p:cNvPr>
          <p:cNvSpPr/>
          <p:nvPr/>
        </p:nvSpPr>
        <p:spPr>
          <a:xfrm>
            <a:off x="3687195" y="6505915"/>
            <a:ext cx="79281" cy="22636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4" action="ppaction://hlinksldjump" tooltip="Other: 1 @ -26.6%"/>
          </p:cNvPr>
          <p:cNvSpPr/>
          <p:nvPr/>
        </p:nvSpPr>
        <p:spPr>
          <a:xfrm>
            <a:off x="3766475" y="6505915"/>
            <a:ext cx="34127" cy="22636"/>
          </a:xfrm>
          <a:prstGeom prst="rect">
            <a:avLst/>
          </a:prstGeom>
          <a:solidFill>
            <a:srgbClr val="FF1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4" action="ppaction://hlinksldjump" tooltip="Entertainment: 20 @ +3.7%"/>
          </p:cNvPr>
          <p:cNvSpPr/>
          <p:nvPr/>
        </p:nvSpPr>
        <p:spPr>
          <a:xfrm>
            <a:off x="3049505" y="6117564"/>
            <a:ext cx="763797" cy="4236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39" name="Rectangle 938">
            <a:hlinkClick r:id="rId4" action="ppaction://hlinksldjump" tooltip="iOS 4: 30 @ +15.2%"/>
          </p:cNvPr>
          <p:cNvSpPr/>
          <p:nvPr/>
        </p:nvSpPr>
        <p:spPr>
          <a:xfrm>
            <a:off x="3062205" y="6553951"/>
            <a:ext cx="243821" cy="147954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Rectangle 939">
            <a:hlinkClick r:id="rId4" action="ppaction://hlinksldjump" tooltip="Android 4: 26 @ -11.4%"/>
          </p:cNvPr>
          <p:cNvSpPr/>
          <p:nvPr/>
        </p:nvSpPr>
        <p:spPr>
          <a:xfrm>
            <a:off x="3062205" y="6701905"/>
            <a:ext cx="243821" cy="13069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Rectangle 940">
            <a:hlinkClick r:id="rId4" action="ppaction://hlinksldjump" tooltip="Android 3: 25 @ -6.4%"/>
          </p:cNvPr>
          <p:cNvSpPr/>
          <p:nvPr/>
        </p:nvSpPr>
        <p:spPr>
          <a:xfrm>
            <a:off x="3306026" y="6553951"/>
            <a:ext cx="271980" cy="113537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>
            <a:hlinkClick r:id="rId4" action="ppaction://hlinksldjump" tooltip="iOS 5: 21 @ -24.4%"/>
          </p:cNvPr>
          <p:cNvSpPr/>
          <p:nvPr/>
        </p:nvSpPr>
        <p:spPr>
          <a:xfrm>
            <a:off x="3578006" y="6553951"/>
            <a:ext cx="222596" cy="113537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4" action="ppaction://hlinksldjump" tooltip="Java ME: 19 @ +4.2%"/>
          </p:cNvPr>
          <p:cNvSpPr/>
          <p:nvPr/>
        </p:nvSpPr>
        <p:spPr>
          <a:xfrm>
            <a:off x="3306026" y="6667488"/>
            <a:ext cx="269061" cy="87277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4" action="ppaction://hlinksldjump" tooltip="iOS 3: 17 @ -3.9%"/>
          </p:cNvPr>
          <p:cNvSpPr/>
          <p:nvPr/>
        </p:nvSpPr>
        <p:spPr>
          <a:xfrm>
            <a:off x="3306026" y="6754765"/>
            <a:ext cx="269061" cy="77835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4" action="ppaction://hlinksldjump" tooltip="Windows: 10 @ -10.9%"/>
          </p:cNvPr>
          <p:cNvSpPr/>
          <p:nvPr/>
        </p:nvSpPr>
        <p:spPr>
          <a:xfrm>
            <a:off x="3575087" y="6667488"/>
            <a:ext cx="128779" cy="93492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Rectangle 945">
            <a:hlinkClick r:id="rId4" action="ppaction://hlinksldjump" tooltip="Android 2: 7 @ -28.5%"/>
          </p:cNvPr>
          <p:cNvSpPr/>
          <p:nvPr/>
        </p:nvSpPr>
        <p:spPr>
          <a:xfrm>
            <a:off x="3703867" y="6667488"/>
            <a:ext cx="96736" cy="93492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4" action="ppaction://hlinksldjump" tooltip="Black berry: 7 @ -12.3%"/>
          </p:cNvPr>
          <p:cNvSpPr/>
          <p:nvPr/>
        </p:nvSpPr>
        <p:spPr>
          <a:xfrm>
            <a:off x="3575087" y="6760980"/>
            <a:ext cx="115437" cy="71620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4" action="ppaction://hlinksldjump" tooltip="Symbian: 4 @ +4.2%"/>
          </p:cNvPr>
          <p:cNvSpPr/>
          <p:nvPr/>
        </p:nvSpPr>
        <p:spPr>
          <a:xfrm>
            <a:off x="3690524" y="6760980"/>
            <a:ext cx="110078" cy="49107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4" action="ppaction://hlinksldjump" tooltip="Android 1: 1 @ +5.0%"/>
          </p:cNvPr>
          <p:cNvSpPr/>
          <p:nvPr/>
        </p:nvSpPr>
        <p:spPr>
          <a:xfrm>
            <a:off x="3690524" y="6810087"/>
            <a:ext cx="75081" cy="22513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0" name="Rectangle 949">
            <a:hlinkClick r:id="rId4" action="ppaction://hlinksldjump" tooltip="Other: 1 @ +59.8%"/>
          </p:cNvPr>
          <p:cNvSpPr/>
          <p:nvPr/>
        </p:nvSpPr>
        <p:spPr>
          <a:xfrm>
            <a:off x="3765605" y="6810087"/>
            <a:ext cx="34997" cy="225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1" name="Rectangle 950">
            <a:hlinkClick r:id="rId4" action="ppaction://hlinksldjump" tooltip="Travel: 14 @ -6.9%"/>
          </p:cNvPr>
          <p:cNvSpPr/>
          <p:nvPr/>
        </p:nvSpPr>
        <p:spPr>
          <a:xfrm>
            <a:off x="3049505" y="6541251"/>
            <a:ext cx="763797" cy="304049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2" name="Rectangle 951">
            <a:hlinkClick r:id="rId4" action="ppaction://hlinksldjump" tooltip="iOS 4: 22 @ -6.0%"/>
          </p:cNvPr>
          <p:cNvSpPr/>
          <p:nvPr/>
        </p:nvSpPr>
        <p:spPr>
          <a:xfrm>
            <a:off x="3826002" y="6130264"/>
            <a:ext cx="198986" cy="135784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4" action="ppaction://hlinksldjump" tooltip="Android 3: 22 @ +7.6%"/>
          </p:cNvPr>
          <p:cNvSpPr/>
          <p:nvPr/>
        </p:nvSpPr>
        <p:spPr>
          <a:xfrm>
            <a:off x="3826002" y="6266047"/>
            <a:ext cx="198986" cy="130774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4" name="Rectangle 953">
            <a:hlinkClick r:id="rId4" action="ppaction://hlinksldjump" tooltip="Android 4: 20 @ -0.3%"/>
          </p:cNvPr>
          <p:cNvSpPr/>
          <p:nvPr/>
        </p:nvSpPr>
        <p:spPr>
          <a:xfrm>
            <a:off x="4024988" y="6130264"/>
            <a:ext cx="234913" cy="103942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5" name="Rectangle 954">
            <a:hlinkClick r:id="rId4" action="ppaction://hlinksldjump" tooltip="Java ME: 18 @ +43.4%"/>
          </p:cNvPr>
          <p:cNvSpPr/>
          <p:nvPr/>
        </p:nvSpPr>
        <p:spPr>
          <a:xfrm>
            <a:off x="4259901" y="6130264"/>
            <a:ext cx="208544" cy="1039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4" action="ppaction://hlinksldjump" tooltip="iOS 5: 18 @ +3.0%"/>
          </p:cNvPr>
          <p:cNvSpPr/>
          <p:nvPr/>
        </p:nvSpPr>
        <p:spPr>
          <a:xfrm>
            <a:off x="4024988" y="6234206"/>
            <a:ext cx="225584" cy="94756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4" action="ppaction://hlinksldjump" tooltip="iOS 3: 13 @ -33.2%"/>
          </p:cNvPr>
          <p:cNvSpPr/>
          <p:nvPr/>
        </p:nvSpPr>
        <p:spPr>
          <a:xfrm>
            <a:off x="4024988" y="6328962"/>
            <a:ext cx="225584" cy="678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4" action="ppaction://hlinksldjump" tooltip="Android 2: 10 @ +30.7%"/>
          </p:cNvPr>
          <p:cNvSpPr/>
          <p:nvPr/>
        </p:nvSpPr>
        <p:spPr>
          <a:xfrm>
            <a:off x="4250572" y="6234206"/>
            <a:ext cx="118809" cy="1029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>
            <a:hlinkClick r:id="rId4" action="ppaction://hlinksldjump" tooltip="Windows: 8 @ +0.9%"/>
          </p:cNvPr>
          <p:cNvSpPr/>
          <p:nvPr/>
        </p:nvSpPr>
        <p:spPr>
          <a:xfrm>
            <a:off x="4369381" y="6234206"/>
            <a:ext cx="99064" cy="102994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4" action="ppaction://hlinksldjump" tooltip="Black berry: 6 @ +9.9%"/>
          </p:cNvPr>
          <p:cNvSpPr/>
          <p:nvPr/>
        </p:nvSpPr>
        <p:spPr>
          <a:xfrm>
            <a:off x="4250572" y="6337200"/>
            <a:ext cx="127212" cy="59621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4" action="ppaction://hlinksldjump" tooltip="Symbian: 3 @ +3.5%"/>
          </p:cNvPr>
          <p:cNvSpPr/>
          <p:nvPr/>
        </p:nvSpPr>
        <p:spPr>
          <a:xfrm>
            <a:off x="4377784" y="6337200"/>
            <a:ext cx="90660" cy="44029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4" action="ppaction://hlinksldjump" tooltip="Android 1: 1 @ -17.9%"/>
          </p:cNvPr>
          <p:cNvSpPr/>
          <p:nvPr/>
        </p:nvSpPr>
        <p:spPr>
          <a:xfrm>
            <a:off x="4377784" y="6381229"/>
            <a:ext cx="64975" cy="15592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3" name="Rectangle 962">
            <a:hlinkClick r:id="rId4" action="ppaction://hlinksldjump" tooltip="Other: 0 @ -6.1%"/>
          </p:cNvPr>
          <p:cNvSpPr/>
          <p:nvPr/>
        </p:nvSpPr>
        <p:spPr>
          <a:xfrm>
            <a:off x="4442759" y="6381229"/>
            <a:ext cx="25686" cy="15592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4" name="Rectangle 963">
            <a:hlinkClick r:id="rId4" action="ppaction://hlinksldjump" tooltip="Family: 12 @ +1.9%"/>
          </p:cNvPr>
          <p:cNvSpPr/>
          <p:nvPr/>
        </p:nvSpPr>
        <p:spPr>
          <a:xfrm>
            <a:off x="3813302" y="6117564"/>
            <a:ext cx="667842" cy="291957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65" name="Rectangle 964">
            <a:hlinkClick r:id="rId4" action="ppaction://hlinksldjump" tooltip="iOS 4: 21 @ +18.3%"/>
          </p:cNvPr>
          <p:cNvSpPr/>
          <p:nvPr/>
        </p:nvSpPr>
        <p:spPr>
          <a:xfrm>
            <a:off x="4493845" y="6130264"/>
            <a:ext cx="197678" cy="128783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6" name="Rectangle 965">
            <a:hlinkClick r:id="rId4" action="ppaction://hlinksldjump" tooltip="iOS 5: 17 @ +7.1%"/>
          </p:cNvPr>
          <p:cNvSpPr/>
          <p:nvPr/>
        </p:nvSpPr>
        <p:spPr>
          <a:xfrm>
            <a:off x="4691523" y="6130264"/>
            <a:ext cx="159119" cy="128783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7" name="Rectangle 966">
            <a:hlinkClick r:id="rId4" action="ppaction://hlinksldjump" tooltip="Android 3: 16 @ -4.2%"/>
          </p:cNvPr>
          <p:cNvSpPr/>
          <p:nvPr/>
        </p:nvSpPr>
        <p:spPr>
          <a:xfrm>
            <a:off x="4850642" y="6130264"/>
            <a:ext cx="150783" cy="128783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8" name="Rectangle 967">
            <a:hlinkClick r:id="rId4" action="ppaction://hlinksldjump" tooltip="Android 4: 15 @ +6.1%"/>
          </p:cNvPr>
          <p:cNvSpPr/>
          <p:nvPr/>
        </p:nvSpPr>
        <p:spPr>
          <a:xfrm>
            <a:off x="4493845" y="6259047"/>
            <a:ext cx="235018" cy="75378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9" name="Rectangle 968">
            <a:hlinkClick r:id="rId4" action="ppaction://hlinksldjump" tooltip="iOS 3: 12 @ -0.5%"/>
          </p:cNvPr>
          <p:cNvSpPr/>
          <p:nvPr/>
        </p:nvSpPr>
        <p:spPr>
          <a:xfrm>
            <a:off x="4493845" y="6334425"/>
            <a:ext cx="235018" cy="62396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0" name="Rectangle 969">
            <a:hlinkClick r:id="rId4" action="ppaction://hlinksldjump" tooltip="Java ME: 10 @ -1.2%"/>
          </p:cNvPr>
          <p:cNvSpPr/>
          <p:nvPr/>
        </p:nvSpPr>
        <p:spPr>
          <a:xfrm>
            <a:off x="4728863" y="6259047"/>
            <a:ext cx="152691" cy="74298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1" name="Rectangle 970">
            <a:hlinkClick r:id="rId4" action="ppaction://hlinksldjump" tooltip="Windows: 7 @ +6.7%"/>
          </p:cNvPr>
          <p:cNvSpPr/>
          <p:nvPr/>
        </p:nvSpPr>
        <p:spPr>
          <a:xfrm>
            <a:off x="4881554" y="6259047"/>
            <a:ext cx="119871" cy="74298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>
            <a:hlinkClick r:id="rId4" action="ppaction://hlinksldjump" tooltip="Android 2: 6 @ -22.9%"/>
          </p:cNvPr>
          <p:cNvSpPr/>
          <p:nvPr/>
        </p:nvSpPr>
        <p:spPr>
          <a:xfrm>
            <a:off x="4728863" y="6333345"/>
            <a:ext cx="104931" cy="63476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4" action="ppaction://hlinksldjump" tooltip="Black berry: 5 @ +6.9%"/>
          </p:cNvPr>
          <p:cNvSpPr/>
          <p:nvPr/>
        </p:nvSpPr>
        <p:spPr>
          <a:xfrm>
            <a:off x="4833794" y="6333345"/>
            <a:ext cx="87171" cy="63476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4" action="ppaction://hlinksldjump" tooltip="Symbian: 3 @ +24.4%"/>
          </p:cNvPr>
          <p:cNvSpPr/>
          <p:nvPr/>
        </p:nvSpPr>
        <p:spPr>
          <a:xfrm>
            <a:off x="4920965" y="6333345"/>
            <a:ext cx="80460" cy="47215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4" action="ppaction://hlinksldjump" tooltip="Android 1: 1 @ +41.5%"/>
          </p:cNvPr>
          <p:cNvSpPr/>
          <p:nvPr/>
        </p:nvSpPr>
        <p:spPr>
          <a:xfrm>
            <a:off x="4920965" y="6380560"/>
            <a:ext cx="59512" cy="162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>
            <a:hlinkClick r:id="rId4" action="ppaction://hlinksldjump" tooltip="Other: 0 @ -18.4%"/>
          </p:cNvPr>
          <p:cNvSpPr/>
          <p:nvPr/>
        </p:nvSpPr>
        <p:spPr>
          <a:xfrm>
            <a:off x="4980476" y="6380560"/>
            <a:ext cx="20949" cy="16261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7" name="Rectangle 976">
            <a:hlinkClick r:id="rId4" action="ppaction://hlinksldjump" tooltip="Weather: 9 @ +3.9%"/>
          </p:cNvPr>
          <p:cNvSpPr/>
          <p:nvPr/>
        </p:nvSpPr>
        <p:spPr>
          <a:xfrm>
            <a:off x="4481145" y="6117564"/>
            <a:ext cx="532980" cy="291957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78" name="Rectangle 977">
            <a:hlinkClick r:id="rId4" action="ppaction://hlinksldjump" tooltip="Android 3: 15 @ +12.1%"/>
          </p:cNvPr>
          <p:cNvSpPr/>
          <p:nvPr/>
        </p:nvSpPr>
        <p:spPr>
          <a:xfrm>
            <a:off x="3826002" y="6422221"/>
            <a:ext cx="219152" cy="77134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9" name="Rectangle 978">
            <a:hlinkClick r:id="rId4" action="ppaction://hlinksldjump" tooltip="iOS 5: 12 @ +7.4%"/>
          </p:cNvPr>
          <p:cNvSpPr/>
          <p:nvPr/>
        </p:nvSpPr>
        <p:spPr>
          <a:xfrm>
            <a:off x="3826002" y="6499355"/>
            <a:ext cx="219152" cy="63234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0" name="Rectangle 979">
            <a:hlinkClick r:id="rId4" action="ppaction://hlinksldjump" tooltip="iOS 4: 12 @ -7.4%"/>
          </p:cNvPr>
          <p:cNvSpPr/>
          <p:nvPr/>
        </p:nvSpPr>
        <p:spPr>
          <a:xfrm>
            <a:off x="3826002" y="6562590"/>
            <a:ext cx="219152" cy="63140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1" name="Rectangle 980">
            <a:hlinkClick r:id="rId4" action="ppaction://hlinksldjump" tooltip="Java ME: 11 @ +2.8%"/>
          </p:cNvPr>
          <p:cNvSpPr/>
          <p:nvPr/>
        </p:nvSpPr>
        <p:spPr>
          <a:xfrm>
            <a:off x="4045154" y="6422221"/>
            <a:ext cx="136263" cy="89738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2" name="Rectangle 981">
            <a:hlinkClick r:id="rId4" action="ppaction://hlinksldjump" tooltip="iOS 3: 10 @ -2.7%"/>
          </p:cNvPr>
          <p:cNvSpPr/>
          <p:nvPr/>
        </p:nvSpPr>
        <p:spPr>
          <a:xfrm>
            <a:off x="4181416" y="6422221"/>
            <a:ext cx="133973" cy="89738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3" name="Rectangle 982">
            <a:hlinkClick r:id="rId4" action="ppaction://hlinksldjump" tooltip="Android 4: 10 @ -31.0%"/>
          </p:cNvPr>
          <p:cNvSpPr/>
          <p:nvPr/>
        </p:nvSpPr>
        <p:spPr>
          <a:xfrm>
            <a:off x="4045154" y="6511959"/>
            <a:ext cx="152253" cy="7263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Rectangle 983">
            <a:hlinkClick r:id="rId4" action="ppaction://hlinksldjump" tooltip="Android 2: 5 @ -4.1%"/>
          </p:cNvPr>
          <p:cNvSpPr/>
          <p:nvPr/>
        </p:nvSpPr>
        <p:spPr>
          <a:xfrm>
            <a:off x="4045154" y="6584599"/>
            <a:ext cx="152253" cy="41131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5" name="Rectangle 984">
            <a:hlinkClick r:id="rId4" action="ppaction://hlinksldjump" tooltip="Windows: 5 @ +21.8%"/>
          </p:cNvPr>
          <p:cNvSpPr/>
          <p:nvPr/>
        </p:nvSpPr>
        <p:spPr>
          <a:xfrm>
            <a:off x="4197407" y="6511959"/>
            <a:ext cx="117982" cy="50432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4" action="ppaction://hlinksldjump" tooltip="Black berry: 4 @ -17.6%"/>
          </p:cNvPr>
          <p:cNvSpPr/>
          <p:nvPr/>
        </p:nvSpPr>
        <p:spPr>
          <a:xfrm>
            <a:off x="4197407" y="6562391"/>
            <a:ext cx="82243" cy="56848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4" action="ppaction://hlinksldjump" tooltip="Symbian: 2 @ -27.2%"/>
          </p:cNvPr>
          <p:cNvSpPr/>
          <p:nvPr/>
        </p:nvSpPr>
        <p:spPr>
          <a:xfrm>
            <a:off x="4279650" y="6562391"/>
            <a:ext cx="35739" cy="56848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4" action="ppaction://hlinksldjump" tooltip="Android 1: 0 @ +18.4%"/>
          </p:cNvPr>
          <p:cNvSpPr/>
          <p:nvPr/>
        </p:nvSpPr>
        <p:spPr>
          <a:xfrm>
            <a:off x="4197407" y="6619239"/>
            <a:ext cx="86075" cy="6491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9" name="Rectangle 988">
            <a:hlinkClick r:id="rId4" action="ppaction://hlinksldjump" tooltip="Other: 0 @ +26.1%"/>
          </p:cNvPr>
          <p:cNvSpPr/>
          <p:nvPr/>
        </p:nvSpPr>
        <p:spPr>
          <a:xfrm>
            <a:off x="4283483" y="6619239"/>
            <a:ext cx="31906" cy="6491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0" name="Rectangle 989">
            <a:hlinkClick r:id="rId4" action="ppaction://hlinksldjump" tooltip="Social: 7 @ -4.0%"/>
          </p:cNvPr>
          <p:cNvSpPr/>
          <p:nvPr/>
        </p:nvSpPr>
        <p:spPr>
          <a:xfrm>
            <a:off x="3813302" y="6409521"/>
            <a:ext cx="514787" cy="228909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91" name="Rectangle 990">
            <a:hlinkClick r:id="rId4" action="ppaction://hlinksldjump" tooltip="iOS 5: 12 @ +12.8%"/>
          </p:cNvPr>
          <p:cNvSpPr/>
          <p:nvPr/>
        </p:nvSpPr>
        <p:spPr>
          <a:xfrm>
            <a:off x="3826002" y="6651130"/>
            <a:ext cx="149667" cy="91333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2" name="Rectangle 991">
            <a:hlinkClick r:id="rId4" action="ppaction://hlinksldjump" tooltip="iOS 4: 12 @ -6.5%"/>
          </p:cNvPr>
          <p:cNvSpPr/>
          <p:nvPr/>
        </p:nvSpPr>
        <p:spPr>
          <a:xfrm>
            <a:off x="3826002" y="6742463"/>
            <a:ext cx="149667" cy="90137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3" name="Rectangle 992">
            <a:hlinkClick r:id="rId4" action="ppaction://hlinksldjump" tooltip="Android 4: 12 @ -11.8%"/>
          </p:cNvPr>
          <p:cNvSpPr/>
          <p:nvPr/>
        </p:nvSpPr>
        <p:spPr>
          <a:xfrm>
            <a:off x="3975669" y="6651130"/>
            <a:ext cx="171862" cy="77534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4" action="ppaction://hlinksldjump" tooltip="Android 3: 11 @ +0.5%"/>
          </p:cNvPr>
          <p:cNvSpPr/>
          <p:nvPr/>
        </p:nvSpPr>
        <p:spPr>
          <a:xfrm>
            <a:off x="4147531" y="6651130"/>
            <a:ext cx="167858" cy="77534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5" name="Rectangle 994">
            <a:hlinkClick r:id="rId4" action="ppaction://hlinksldjump" tooltip="iOS 3: 9 @ +3.1%"/>
          </p:cNvPr>
          <p:cNvSpPr/>
          <p:nvPr/>
        </p:nvSpPr>
        <p:spPr>
          <a:xfrm>
            <a:off x="3975669" y="6728664"/>
            <a:ext cx="192614" cy="53362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6" name="Rectangle 995">
            <a:hlinkClick r:id="rId4" action="ppaction://hlinksldjump" tooltip="Java ME: 9 @ -3.4%"/>
          </p:cNvPr>
          <p:cNvSpPr/>
          <p:nvPr/>
        </p:nvSpPr>
        <p:spPr>
          <a:xfrm>
            <a:off x="3975669" y="6782026"/>
            <a:ext cx="192614" cy="50574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7" name="Rectangle 996">
            <a:hlinkClick r:id="rId4" action="ppaction://hlinksldjump" tooltip="Windows: 4 @ +14.5%"/>
          </p:cNvPr>
          <p:cNvSpPr/>
          <p:nvPr/>
        </p:nvSpPr>
        <p:spPr>
          <a:xfrm>
            <a:off x="4168283" y="6728664"/>
            <a:ext cx="77593" cy="64133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8" name="Rectangle 997">
            <a:hlinkClick r:id="rId4" action="ppaction://hlinksldjump" tooltip="Android 2: 4 @ -12.7%"/>
          </p:cNvPr>
          <p:cNvSpPr/>
          <p:nvPr/>
        </p:nvSpPr>
        <p:spPr>
          <a:xfrm>
            <a:off x="4245876" y="6728664"/>
            <a:ext cx="69513" cy="64133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4" action="ppaction://hlinksldjump" tooltip="Black berry: 3 @ -14.2%"/>
          </p:cNvPr>
          <p:cNvSpPr/>
          <p:nvPr/>
        </p:nvSpPr>
        <p:spPr>
          <a:xfrm>
            <a:off x="4168283" y="6792796"/>
            <a:ext cx="75381" cy="39804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4" action="ppaction://hlinksldjump" tooltip="Symbian: 2 @ -12.9%"/>
          </p:cNvPr>
          <p:cNvSpPr/>
          <p:nvPr/>
        </p:nvSpPr>
        <p:spPr>
          <a:xfrm>
            <a:off x="4243664" y="6792796"/>
            <a:ext cx="71725" cy="30245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4" action="ppaction://hlinksldjump" tooltip="Android 1: 1 @ +8.7%"/>
          </p:cNvPr>
          <p:cNvSpPr/>
          <p:nvPr/>
        </p:nvSpPr>
        <p:spPr>
          <a:xfrm>
            <a:off x="4243664" y="6823042"/>
            <a:ext cx="59914" cy="9558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2" name="Rectangle 1001">
            <a:hlinkClick r:id="rId4" action="ppaction://hlinksldjump" tooltip="Other: 0 @ -31.8%"/>
          </p:cNvPr>
          <p:cNvSpPr/>
          <p:nvPr/>
        </p:nvSpPr>
        <p:spPr>
          <a:xfrm>
            <a:off x="4303579" y="6823042"/>
            <a:ext cx="11810" cy="955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Rectangle 1002">
            <a:hlinkClick r:id="rId4" action="ppaction://hlinksldjump" tooltip="Lifestyle: 6 @ -2.2%"/>
          </p:cNvPr>
          <p:cNvSpPr/>
          <p:nvPr/>
        </p:nvSpPr>
        <p:spPr>
          <a:xfrm>
            <a:off x="3813302" y="6638430"/>
            <a:ext cx="514787" cy="206870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04" name="Rectangle 1003">
            <a:hlinkClick r:id="rId4" action="ppaction://hlinksldjump" tooltip="Android 4: 11 @ +36.4%"/>
          </p:cNvPr>
          <p:cNvSpPr/>
          <p:nvPr/>
        </p:nvSpPr>
        <p:spPr>
          <a:xfrm>
            <a:off x="4340789" y="6422221"/>
            <a:ext cx="186154" cy="691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5" name="Rectangle 1004">
            <a:hlinkClick r:id="rId4" action="ppaction://hlinksldjump" tooltip="Android 3: 10 @ +0.7%"/>
          </p:cNvPr>
          <p:cNvSpPr/>
          <p:nvPr/>
        </p:nvSpPr>
        <p:spPr>
          <a:xfrm>
            <a:off x="4340789" y="6491397"/>
            <a:ext cx="186154" cy="61886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4" action="ppaction://hlinksldjump" tooltip="iOS 4: 9 @ -0.3%"/>
          </p:cNvPr>
          <p:cNvSpPr/>
          <p:nvPr/>
        </p:nvSpPr>
        <p:spPr>
          <a:xfrm>
            <a:off x="4340789" y="6553283"/>
            <a:ext cx="186154" cy="5315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4" action="ppaction://hlinksldjump" tooltip="iOS 5: 8 @ -6.3%"/>
          </p:cNvPr>
          <p:cNvSpPr/>
          <p:nvPr/>
        </p:nvSpPr>
        <p:spPr>
          <a:xfrm>
            <a:off x="4526943" y="6422221"/>
            <a:ext cx="110242" cy="82888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8" name="Rectangle 1007">
            <a:hlinkClick r:id="rId4" action="ppaction://hlinksldjump" tooltip="iOS 3: 6 @ -27.3%"/>
          </p:cNvPr>
          <p:cNvSpPr/>
          <p:nvPr/>
        </p:nvSpPr>
        <p:spPr>
          <a:xfrm>
            <a:off x="4637185" y="6422221"/>
            <a:ext cx="78778" cy="82888"/>
          </a:xfrm>
          <a:prstGeom prst="rect">
            <a:avLst/>
          </a:prstGeom>
          <a:solidFill>
            <a:srgbClr val="FF1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4" action="ppaction://hlinksldjump" tooltip="Java ME: 5 @ -25.7%"/>
          </p:cNvPr>
          <p:cNvSpPr/>
          <p:nvPr/>
        </p:nvSpPr>
        <p:spPr>
          <a:xfrm>
            <a:off x="4526943" y="6505109"/>
            <a:ext cx="113445" cy="53501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4" action="ppaction://hlinksldjump" tooltip="Windows: 4 @ -9.2%"/>
          </p:cNvPr>
          <p:cNvSpPr/>
          <p:nvPr/>
        </p:nvSpPr>
        <p:spPr>
          <a:xfrm>
            <a:off x="4640388" y="6505109"/>
            <a:ext cx="75575" cy="53501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1" name="Rectangle 1010">
            <a:hlinkClick r:id="rId4" action="ppaction://hlinksldjump" tooltip="Android 2: 3 @ -14.2%"/>
          </p:cNvPr>
          <p:cNvSpPr/>
          <p:nvPr/>
        </p:nvSpPr>
        <p:spPr>
          <a:xfrm>
            <a:off x="4526943" y="6558610"/>
            <a:ext cx="79648" cy="47826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4" action="ppaction://hlinksldjump" tooltip="Black berry: 3 @ +51.0%"/>
          </p:cNvPr>
          <p:cNvSpPr/>
          <p:nvPr/>
        </p:nvSpPr>
        <p:spPr>
          <a:xfrm>
            <a:off x="4606591" y="6558610"/>
            <a:ext cx="59449" cy="4782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4" action="ppaction://hlinksldjump" tooltip="Symbian: 2 @ +8.2%"/>
          </p:cNvPr>
          <p:cNvSpPr/>
          <p:nvPr/>
        </p:nvSpPr>
        <p:spPr>
          <a:xfrm>
            <a:off x="4666040" y="6558610"/>
            <a:ext cx="49923" cy="38579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4" action="ppaction://hlinksldjump" tooltip="Android 1: 0 @ -8.7%"/>
          </p:cNvPr>
          <p:cNvSpPr/>
          <p:nvPr/>
        </p:nvSpPr>
        <p:spPr>
          <a:xfrm>
            <a:off x="4666040" y="6597189"/>
            <a:ext cx="31968" cy="9247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Rectangle 1014">
            <a:hlinkClick r:id="rId4" action="ppaction://hlinksldjump" tooltip="Other: 0 @ -12.5%"/>
          </p:cNvPr>
          <p:cNvSpPr/>
          <p:nvPr/>
        </p:nvSpPr>
        <p:spPr>
          <a:xfrm>
            <a:off x="4698008" y="6597189"/>
            <a:ext cx="17955" cy="9247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6" name="Rectangle 1015">
            <a:hlinkClick r:id="rId4" action="ppaction://hlinksldjump" tooltip="Sports: 5 @ -2.3%"/>
          </p:cNvPr>
          <p:cNvSpPr/>
          <p:nvPr/>
        </p:nvSpPr>
        <p:spPr>
          <a:xfrm>
            <a:off x="4328089" y="6409521"/>
            <a:ext cx="400574" cy="20961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17" name="Rectangle 1016">
            <a:hlinkClick r:id="rId4" action="ppaction://hlinksldjump" tooltip="iOS 4: 7 @ -3.7%"/>
          </p:cNvPr>
          <p:cNvSpPr/>
          <p:nvPr/>
        </p:nvSpPr>
        <p:spPr>
          <a:xfrm>
            <a:off x="4741363" y="6422221"/>
            <a:ext cx="136587" cy="59729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8" name="Rectangle 1017">
            <a:hlinkClick r:id="rId4" action="ppaction://hlinksldjump" tooltip="Android 4: 7 @ +2.5%"/>
          </p:cNvPr>
          <p:cNvSpPr/>
          <p:nvPr/>
        </p:nvSpPr>
        <p:spPr>
          <a:xfrm>
            <a:off x="4877950" y="6422221"/>
            <a:ext cx="123475" cy="59729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4" action="ppaction://hlinksldjump" tooltip="iOS 5: 7 @ +36.1%"/>
          </p:cNvPr>
          <p:cNvSpPr/>
          <p:nvPr/>
        </p:nvSpPr>
        <p:spPr>
          <a:xfrm>
            <a:off x="4741363" y="6481950"/>
            <a:ext cx="111955" cy="649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4" action="ppaction://hlinksldjump" tooltip="Android 3: 6 @ +9.5%"/>
          </p:cNvPr>
          <p:cNvSpPr/>
          <p:nvPr/>
        </p:nvSpPr>
        <p:spPr>
          <a:xfrm>
            <a:off x="4741363" y="6546882"/>
            <a:ext cx="111955" cy="59554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1" name="Rectangle 1020">
            <a:hlinkClick r:id="rId4" action="ppaction://hlinksldjump" tooltip="Java ME: 4 @ +1.9%"/>
          </p:cNvPr>
          <p:cNvSpPr/>
          <p:nvPr/>
        </p:nvSpPr>
        <p:spPr>
          <a:xfrm>
            <a:off x="4853318" y="6481950"/>
            <a:ext cx="74672" cy="6320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4" action="ppaction://hlinksldjump" tooltip="iOS 3: 4 @ -4.4%"/>
          </p:cNvPr>
          <p:cNvSpPr/>
          <p:nvPr/>
        </p:nvSpPr>
        <p:spPr>
          <a:xfrm>
            <a:off x="4927990" y="6481950"/>
            <a:ext cx="73435" cy="63206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4" action="ppaction://hlinksldjump" tooltip="Windows: 3 @ +5.3%"/>
          </p:cNvPr>
          <p:cNvSpPr/>
          <p:nvPr/>
        </p:nvSpPr>
        <p:spPr>
          <a:xfrm>
            <a:off x="4853318" y="6545156"/>
            <a:ext cx="88357" cy="31840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4" action="ppaction://hlinksldjump" tooltip="Android 2: 2 @ +8.2%"/>
          </p:cNvPr>
          <p:cNvSpPr/>
          <p:nvPr/>
        </p:nvSpPr>
        <p:spPr>
          <a:xfrm>
            <a:off x="4853318" y="6576996"/>
            <a:ext cx="88357" cy="29440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4" action="ppaction://hlinksldjump" tooltip="Black berry: 2 @ -0.1%"/>
          </p:cNvPr>
          <p:cNvSpPr/>
          <p:nvPr/>
        </p:nvSpPr>
        <p:spPr>
          <a:xfrm>
            <a:off x="4941675" y="6545156"/>
            <a:ext cx="59750" cy="35339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4" action="ppaction://hlinksldjump" tooltip="Symbian: 1 @ +51.7%"/>
          </p:cNvPr>
          <p:cNvSpPr/>
          <p:nvPr/>
        </p:nvSpPr>
        <p:spPr>
          <a:xfrm>
            <a:off x="4941675" y="6580495"/>
            <a:ext cx="49372" cy="259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Rectangle 1026">
            <a:hlinkClick r:id="rId4" action="ppaction://hlinksldjump" tooltip="Other: 0 @ -5.3%"/>
          </p:cNvPr>
          <p:cNvSpPr/>
          <p:nvPr/>
        </p:nvSpPr>
        <p:spPr>
          <a:xfrm>
            <a:off x="4991047" y="6580495"/>
            <a:ext cx="10378" cy="13916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Rectangle 1027">
            <a:hlinkClick r:id="rId4" action="ppaction://hlinksldjump" tooltip="Android 1: 0 @ -19.4%"/>
          </p:cNvPr>
          <p:cNvSpPr/>
          <p:nvPr/>
        </p:nvSpPr>
        <p:spPr>
          <a:xfrm>
            <a:off x="4991047" y="6594411"/>
            <a:ext cx="10378" cy="12025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9" name="Rectangle 1028">
            <a:hlinkClick r:id="rId4" action="ppaction://hlinksldjump" tooltip="Politics: 4 @ +6.6%"/>
          </p:cNvPr>
          <p:cNvSpPr/>
          <p:nvPr/>
        </p:nvSpPr>
        <p:spPr>
          <a:xfrm>
            <a:off x="4728663" y="6409521"/>
            <a:ext cx="285462" cy="209615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4" action="ppaction://hlinksldjump" tooltip="Android 4: 6 @ +3.6%"/>
          </p:cNvPr>
          <p:cNvSpPr/>
          <p:nvPr/>
        </p:nvSpPr>
        <p:spPr>
          <a:xfrm>
            <a:off x="4340789" y="6631836"/>
            <a:ext cx="123486" cy="47890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Rectangle 1030">
            <a:hlinkClick r:id="rId4" action="ppaction://hlinksldjump" tooltip="iOS 5: 5 @ +11.0%"/>
          </p:cNvPr>
          <p:cNvSpPr/>
          <p:nvPr/>
        </p:nvSpPr>
        <p:spPr>
          <a:xfrm>
            <a:off x="4340789" y="6679726"/>
            <a:ext cx="123486" cy="43643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4" action="ppaction://hlinksldjump" tooltip="iOS 4: 5 @ +7.1%"/>
          </p:cNvPr>
          <p:cNvSpPr/>
          <p:nvPr/>
        </p:nvSpPr>
        <p:spPr>
          <a:xfrm>
            <a:off x="4464275" y="6631836"/>
            <a:ext cx="109232" cy="49182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4" action="ppaction://hlinksldjump" tooltip="Android 3: 5 @ -11.6%"/>
          </p:cNvPr>
          <p:cNvSpPr/>
          <p:nvPr/>
        </p:nvSpPr>
        <p:spPr>
          <a:xfrm>
            <a:off x="4464275" y="6681018"/>
            <a:ext cx="109232" cy="42351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Rectangle 1033">
            <a:hlinkClick r:id="rId4" action="ppaction://hlinksldjump" tooltip="iOS 3: 4 @ +23.9%"/>
          </p:cNvPr>
          <p:cNvSpPr/>
          <p:nvPr/>
        </p:nvSpPr>
        <p:spPr>
          <a:xfrm>
            <a:off x="4573507" y="6631836"/>
            <a:ext cx="85160" cy="53115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4" action="ppaction://hlinksldjump" tooltip="Java ME: 4 @ +69.9%"/>
          </p:cNvPr>
          <p:cNvSpPr/>
          <p:nvPr/>
        </p:nvSpPr>
        <p:spPr>
          <a:xfrm>
            <a:off x="4658667" y="6631836"/>
            <a:ext cx="75979" cy="531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4" action="ppaction://hlinksldjump" tooltip="Android 2: 2 @ +32.1%"/>
          </p:cNvPr>
          <p:cNvSpPr/>
          <p:nvPr/>
        </p:nvSpPr>
        <p:spPr>
          <a:xfrm>
            <a:off x="4573507" y="6684952"/>
            <a:ext cx="54372" cy="384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4" action="ppaction://hlinksldjump" tooltip="Windows: 2 @ -12.5%"/>
          </p:cNvPr>
          <p:cNvSpPr/>
          <p:nvPr/>
        </p:nvSpPr>
        <p:spPr>
          <a:xfrm>
            <a:off x="4627880" y="6684952"/>
            <a:ext cx="43571" cy="38417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4" action="ppaction://hlinksldjump" tooltip="Black berry: 2 @ +12.6%"/>
          </p:cNvPr>
          <p:cNvSpPr/>
          <p:nvPr/>
        </p:nvSpPr>
        <p:spPr>
          <a:xfrm>
            <a:off x="4671451" y="6684952"/>
            <a:ext cx="63195" cy="24109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4" action="ppaction://hlinksldjump" tooltip="Symbian: 1 @ -0.7%"/>
          </p:cNvPr>
          <p:cNvSpPr/>
          <p:nvPr/>
        </p:nvSpPr>
        <p:spPr>
          <a:xfrm>
            <a:off x="4671451" y="6709061"/>
            <a:ext cx="53808" cy="14308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4" action="ppaction://hlinksldjump" tooltip="Android 1: 0 @ -11.4%"/>
          </p:cNvPr>
          <p:cNvSpPr/>
          <p:nvPr/>
        </p:nvSpPr>
        <p:spPr>
          <a:xfrm>
            <a:off x="4725259" y="6709061"/>
            <a:ext cx="9387" cy="8723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1" name="Rectangle 1040">
            <a:hlinkClick r:id="rId4" action="ppaction://hlinksldjump" tooltip="Other: 0 @ -66.7%"/>
          </p:cNvPr>
          <p:cNvSpPr/>
          <p:nvPr/>
        </p:nvSpPr>
        <p:spPr>
          <a:xfrm>
            <a:off x="4725259" y="6717784"/>
            <a:ext cx="9387" cy="55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2" name="Rectangle 1041">
            <a:hlinkClick r:id="rId4" action="ppaction://hlinksldjump" tooltip="Personal finance: 3 @ +10.2%"/>
          </p:cNvPr>
          <p:cNvSpPr/>
          <p:nvPr/>
        </p:nvSpPr>
        <p:spPr>
          <a:xfrm>
            <a:off x="4328089" y="6619136"/>
            <a:ext cx="419257" cy="116932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43" name="Rectangle 1042">
            <a:hlinkClick r:id="rId4" action="ppaction://hlinksldjump" tooltip="iOS 5: 6 @ +19.9%"/>
          </p:cNvPr>
          <p:cNvSpPr/>
          <p:nvPr/>
        </p:nvSpPr>
        <p:spPr>
          <a:xfrm>
            <a:off x="4340789" y="6748769"/>
            <a:ext cx="136430" cy="42082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4" action="ppaction://hlinksldjump" tooltip="Android 3: 6 @ +43.8%"/>
          </p:cNvPr>
          <p:cNvSpPr/>
          <p:nvPr/>
        </p:nvSpPr>
        <p:spPr>
          <a:xfrm>
            <a:off x="4340789" y="6790851"/>
            <a:ext cx="136430" cy="417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4" action="ppaction://hlinksldjump" tooltip="Android 4: 5 @ -4.9%"/>
          </p:cNvPr>
          <p:cNvSpPr/>
          <p:nvPr/>
        </p:nvSpPr>
        <p:spPr>
          <a:xfrm>
            <a:off x="4477219" y="6748769"/>
            <a:ext cx="116954" cy="44299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4" action="ppaction://hlinksldjump" tooltip="iOS 4: 5 @ -5.5%"/>
          </p:cNvPr>
          <p:cNvSpPr/>
          <p:nvPr/>
        </p:nvSpPr>
        <p:spPr>
          <a:xfrm>
            <a:off x="4477219" y="6793068"/>
            <a:ext cx="116954" cy="39532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7" name="Rectangle 1046">
            <a:hlinkClick r:id="rId4" action="ppaction://hlinksldjump" tooltip="iOS 3: 3 @ -9.0%"/>
          </p:cNvPr>
          <p:cNvSpPr/>
          <p:nvPr/>
        </p:nvSpPr>
        <p:spPr>
          <a:xfrm>
            <a:off x="4594173" y="6748769"/>
            <a:ext cx="76409" cy="41862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4" action="ppaction://hlinksldjump" tooltip="Java ME: 3 @ -16.8%"/>
          </p:cNvPr>
          <p:cNvSpPr/>
          <p:nvPr/>
        </p:nvSpPr>
        <p:spPr>
          <a:xfrm>
            <a:off x="4670582" y="6748769"/>
            <a:ext cx="64064" cy="41862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4" action="ppaction://hlinksldjump" tooltip="Windows: 2 @ +9.8%"/>
          </p:cNvPr>
          <p:cNvSpPr/>
          <p:nvPr/>
        </p:nvSpPr>
        <p:spPr>
          <a:xfrm>
            <a:off x="4594173" y="6790631"/>
            <a:ext cx="48324" cy="41969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0" name="Rectangle 1049">
            <a:hlinkClick r:id="rId4" action="ppaction://hlinksldjump" tooltip="Android 2: 2 @ +27.7%"/>
          </p:cNvPr>
          <p:cNvSpPr/>
          <p:nvPr/>
        </p:nvSpPr>
        <p:spPr>
          <a:xfrm>
            <a:off x="4642497" y="6790631"/>
            <a:ext cx="64422" cy="24091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1" name="Rectangle 1050">
            <a:hlinkClick r:id="rId4" action="ppaction://hlinksldjump" tooltip="Black berry: 1 @ -4.2%"/>
          </p:cNvPr>
          <p:cNvSpPr/>
          <p:nvPr/>
        </p:nvSpPr>
        <p:spPr>
          <a:xfrm>
            <a:off x="4642497" y="6814722"/>
            <a:ext cx="64422" cy="17878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2" name="Rectangle 1051">
            <a:hlinkClick r:id="rId4" action="ppaction://hlinksldjump" tooltip="Symbian: 1 @ -10.5%"/>
          </p:cNvPr>
          <p:cNvSpPr/>
          <p:nvPr/>
        </p:nvSpPr>
        <p:spPr>
          <a:xfrm>
            <a:off x="4706919" y="6790631"/>
            <a:ext cx="27727" cy="26469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3" name="Rectangle 1052">
            <a:hlinkClick r:id="rId4" action="ppaction://hlinksldjump" tooltip="Other: 0 @ +179.2%"/>
          </p:cNvPr>
          <p:cNvSpPr/>
          <p:nvPr/>
        </p:nvSpPr>
        <p:spPr>
          <a:xfrm>
            <a:off x="4706919" y="6817100"/>
            <a:ext cx="27727" cy="94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4" name="Rectangle 1053">
            <a:hlinkClick r:id="rId4" action="ppaction://hlinksldjump" tooltip="Android 1: 0 @ -59.4%"/>
          </p:cNvPr>
          <p:cNvSpPr/>
          <p:nvPr/>
        </p:nvSpPr>
        <p:spPr>
          <a:xfrm>
            <a:off x="4706919" y="6826541"/>
            <a:ext cx="27727" cy="60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5" name="Rectangle 1054">
            <a:hlinkClick r:id="rId4" action="ppaction://hlinksldjump" tooltip="Health: 3 @ +5.1%"/>
          </p:cNvPr>
          <p:cNvSpPr/>
          <p:nvPr/>
        </p:nvSpPr>
        <p:spPr>
          <a:xfrm>
            <a:off x="4328089" y="6736069"/>
            <a:ext cx="419257" cy="109231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56" name="Rectangle 1055">
            <a:hlinkClick r:id="rId4" action="ppaction://hlinksldjump" tooltip="iOS 4: 5 @ +41.5%"/>
          </p:cNvPr>
          <p:cNvSpPr/>
          <p:nvPr/>
        </p:nvSpPr>
        <p:spPr>
          <a:xfrm>
            <a:off x="4760046" y="6631836"/>
            <a:ext cx="88074" cy="554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7" name="Rectangle 1056">
            <a:hlinkClick r:id="rId4" action="ppaction://hlinksldjump" tooltip="iOS 5: 5 @ +63.1%"/>
          </p:cNvPr>
          <p:cNvSpPr/>
          <p:nvPr/>
        </p:nvSpPr>
        <p:spPr>
          <a:xfrm>
            <a:off x="4760046" y="6687285"/>
            <a:ext cx="88074" cy="522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4" action="ppaction://hlinksldjump" tooltip="Android 3: 3 @ -20.0%"/>
          </p:cNvPr>
          <p:cNvSpPr/>
          <p:nvPr/>
        </p:nvSpPr>
        <p:spPr>
          <a:xfrm>
            <a:off x="4848120" y="6631836"/>
            <a:ext cx="76886" cy="44151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4" action="ppaction://hlinksldjump" tooltip="Android 4: 3 @ -18.5%"/>
          </p:cNvPr>
          <p:cNvSpPr/>
          <p:nvPr/>
        </p:nvSpPr>
        <p:spPr>
          <a:xfrm>
            <a:off x="4925006" y="6631836"/>
            <a:ext cx="76419" cy="44151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0" name="Rectangle 1059">
            <a:hlinkClick r:id="rId4" action="ppaction://hlinksldjump" tooltip="Java ME: 3 @ +42.8%"/>
          </p:cNvPr>
          <p:cNvSpPr/>
          <p:nvPr/>
        </p:nvSpPr>
        <p:spPr>
          <a:xfrm>
            <a:off x="4848120" y="6675987"/>
            <a:ext cx="80614" cy="332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4" action="ppaction://hlinksldjump" tooltip="iOS 3: 2 @ -6.1%"/>
          </p:cNvPr>
          <p:cNvSpPr/>
          <p:nvPr/>
        </p:nvSpPr>
        <p:spPr>
          <a:xfrm>
            <a:off x="4848120" y="6709214"/>
            <a:ext cx="80614" cy="30310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Rectangle 1061">
            <a:hlinkClick r:id="rId4" action="ppaction://hlinksldjump" tooltip="Windows: 2 @ -16.3%"/>
          </p:cNvPr>
          <p:cNvSpPr/>
          <p:nvPr/>
        </p:nvSpPr>
        <p:spPr>
          <a:xfrm>
            <a:off x="4928734" y="6675987"/>
            <a:ext cx="72691" cy="21031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4" action="ppaction://hlinksldjump" tooltip="Android 2: 2 @ +21.8%"/>
          </p:cNvPr>
          <p:cNvSpPr/>
          <p:nvPr/>
        </p:nvSpPr>
        <p:spPr>
          <a:xfrm>
            <a:off x="4928734" y="6697018"/>
            <a:ext cx="44913" cy="33857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4" name="Rectangle 1063">
            <a:hlinkClick r:id="rId4" action="ppaction://hlinksldjump" tooltip="Black berry: 1 @ +17.6%"/>
          </p:cNvPr>
          <p:cNvSpPr/>
          <p:nvPr/>
        </p:nvSpPr>
        <p:spPr>
          <a:xfrm>
            <a:off x="4973647" y="6697018"/>
            <a:ext cx="27778" cy="33857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5" name="Rectangle 1064">
            <a:hlinkClick r:id="rId4" action="ppaction://hlinksldjump" tooltip="Symbian: 0 @ -51.9%"/>
          </p:cNvPr>
          <p:cNvSpPr/>
          <p:nvPr/>
        </p:nvSpPr>
        <p:spPr>
          <a:xfrm>
            <a:off x="4928734" y="6730874"/>
            <a:ext cx="54780" cy="865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6" name="Rectangle 1065">
            <a:hlinkClick r:id="rId4" action="ppaction://hlinksldjump" tooltip="Android 1: 0 @ -29.6%"/>
          </p:cNvPr>
          <p:cNvSpPr/>
          <p:nvPr/>
        </p:nvSpPr>
        <p:spPr>
          <a:xfrm>
            <a:off x="4983515" y="6730874"/>
            <a:ext cx="15202" cy="8650"/>
          </a:xfrm>
          <a:prstGeom prst="rect">
            <a:avLst/>
          </a:prstGeom>
          <a:solidFill>
            <a:srgbClr val="FF0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7" name="Rectangle 1066">
            <a:hlinkClick r:id="rId4" action="ppaction://hlinksldjump" tooltip="Other: 0 @ -81.7%"/>
          </p:cNvPr>
          <p:cNvSpPr/>
          <p:nvPr/>
        </p:nvSpPr>
        <p:spPr>
          <a:xfrm>
            <a:off x="4998716" y="6730874"/>
            <a:ext cx="2709" cy="865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8" name="Rectangle 1067">
            <a:hlinkClick r:id="rId4" action="ppaction://hlinksldjump" tooltip="Books: 2 @ +6.9%"/>
          </p:cNvPr>
          <p:cNvSpPr/>
          <p:nvPr/>
        </p:nvSpPr>
        <p:spPr>
          <a:xfrm>
            <a:off x="4747346" y="6619136"/>
            <a:ext cx="266779" cy="133088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9" name="Rectangle 1068">
            <a:hlinkClick r:id="rId4" action="ppaction://hlinksldjump" tooltip="iOS 4: 3 @ +27.3%"/>
          </p:cNvPr>
          <p:cNvSpPr/>
          <p:nvPr/>
        </p:nvSpPr>
        <p:spPr>
          <a:xfrm>
            <a:off x="4760046" y="6764924"/>
            <a:ext cx="75612" cy="36759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0" name="Rectangle 1069">
            <a:hlinkClick r:id="rId4" action="ppaction://hlinksldjump" tooltip="Java ME: 3 @ +93.1%"/>
          </p:cNvPr>
          <p:cNvSpPr/>
          <p:nvPr/>
        </p:nvSpPr>
        <p:spPr>
          <a:xfrm>
            <a:off x="4760046" y="6801683"/>
            <a:ext cx="75612" cy="309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1" name="Rectangle 1070">
            <a:hlinkClick r:id="rId4" action="ppaction://hlinksldjump" tooltip="iOS 5: 3 @ -11.9%"/>
          </p:cNvPr>
          <p:cNvSpPr/>
          <p:nvPr/>
        </p:nvSpPr>
        <p:spPr>
          <a:xfrm>
            <a:off x="4835658" y="6764924"/>
            <a:ext cx="65827" cy="34865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2" name="Rectangle 1071">
            <a:hlinkClick r:id="rId4" action="ppaction://hlinksldjump" tooltip="Android 3: 2 @ -6.1%"/>
          </p:cNvPr>
          <p:cNvSpPr/>
          <p:nvPr/>
        </p:nvSpPr>
        <p:spPr>
          <a:xfrm>
            <a:off x="4835658" y="6799789"/>
            <a:ext cx="65827" cy="32811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3" name="Rectangle 1072">
            <a:hlinkClick r:id="rId4" action="ppaction://hlinksldjump" tooltip="iOS 3: 2 @ +25.3%"/>
          </p:cNvPr>
          <p:cNvSpPr/>
          <p:nvPr/>
        </p:nvSpPr>
        <p:spPr>
          <a:xfrm>
            <a:off x="4901485" y="6764924"/>
            <a:ext cx="55612" cy="38038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4" action="ppaction://hlinksldjump" tooltip="Android 4: 2 @ -24.3%"/>
          </p:cNvPr>
          <p:cNvSpPr/>
          <p:nvPr/>
        </p:nvSpPr>
        <p:spPr>
          <a:xfrm>
            <a:off x="4957097" y="6764924"/>
            <a:ext cx="44328" cy="38038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4" action="ppaction://hlinksldjump" tooltip="Android 2: 1 @ +54.8%"/>
          </p:cNvPr>
          <p:cNvSpPr/>
          <p:nvPr/>
        </p:nvSpPr>
        <p:spPr>
          <a:xfrm>
            <a:off x="4901485" y="6802962"/>
            <a:ext cx="34906" cy="296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6" name="Rectangle 1075">
            <a:hlinkClick r:id="rId4" action="ppaction://hlinksldjump" tooltip="Windows: 1 @ +3.9%"/>
          </p:cNvPr>
          <p:cNvSpPr/>
          <p:nvPr/>
        </p:nvSpPr>
        <p:spPr>
          <a:xfrm>
            <a:off x="4936391" y="6802962"/>
            <a:ext cx="49226" cy="19906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7" name="Rectangle 1076">
            <a:hlinkClick r:id="rId4" action="ppaction://hlinksldjump" tooltip="Black berry: 1 @ -27.4%"/>
          </p:cNvPr>
          <p:cNvSpPr/>
          <p:nvPr/>
        </p:nvSpPr>
        <p:spPr>
          <a:xfrm>
            <a:off x="4936391" y="6822868"/>
            <a:ext cx="49226" cy="9732"/>
          </a:xfrm>
          <a:prstGeom prst="rect">
            <a:avLst/>
          </a:prstGeom>
          <a:solidFill>
            <a:srgbClr val="FF1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8" name="Rectangle 1077">
            <a:hlinkClick r:id="rId4" action="ppaction://hlinksldjump" tooltip="Symbian: 0 @ +25.0%"/>
          </p:cNvPr>
          <p:cNvSpPr/>
          <p:nvPr/>
        </p:nvSpPr>
        <p:spPr>
          <a:xfrm>
            <a:off x="4985617" y="6802962"/>
            <a:ext cx="15808" cy="21251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9" name="Rectangle 1078">
            <a:hlinkClick r:id="rId4" action="ppaction://hlinksldjump" tooltip="Other: 0 @ +137.9%"/>
          </p:cNvPr>
          <p:cNvSpPr/>
          <p:nvPr/>
        </p:nvSpPr>
        <p:spPr>
          <a:xfrm>
            <a:off x="4985617" y="6824213"/>
            <a:ext cx="15808" cy="59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0" name="Rectangle 1079">
            <a:hlinkClick r:id="rId4" action="ppaction://hlinksldjump" tooltip="Android 1: 0 @ -28.5%"/>
          </p:cNvPr>
          <p:cNvSpPr/>
          <p:nvPr/>
        </p:nvSpPr>
        <p:spPr>
          <a:xfrm>
            <a:off x="4985617" y="6830174"/>
            <a:ext cx="15808" cy="2426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1" name="Rectangle 1080">
            <a:hlinkClick r:id="rId4" action="ppaction://hlinksldjump" tooltip="News: 2 @ +10.0%"/>
          </p:cNvPr>
          <p:cNvSpPr/>
          <p:nvPr/>
        </p:nvSpPr>
        <p:spPr>
          <a:xfrm>
            <a:off x="4747346" y="6752224"/>
            <a:ext cx="266779" cy="93076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2" name="Rectangle 1081">
            <a:hlinkClick r:id="rId4" action="ppaction://hlinksldjump" tooltip="Listener: 20 @ +2.3%"/>
          </p:cNvPr>
          <p:cNvSpPr/>
          <p:nvPr/>
        </p:nvSpPr>
        <p:spPr>
          <a:xfrm>
            <a:off x="0" y="5661980"/>
            <a:ext cx="5026825" cy="1196020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Listener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83" name="Rectangle 1082">
            <a:hlinkClick r:id="rId4" action="ppaction://hlinksldjump" tooltip="iOS 4: 80 @ +7.1%"/>
          </p:cNvPr>
          <p:cNvSpPr/>
          <p:nvPr/>
        </p:nvSpPr>
        <p:spPr>
          <a:xfrm>
            <a:off x="5052225" y="4109447"/>
            <a:ext cx="376840" cy="271647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4" name="Rectangle 1083">
            <a:hlinkClick r:id="rId4" action="ppaction://hlinksldjump" tooltip="iOS 5: 79 @ +12.0%"/>
          </p:cNvPr>
          <p:cNvSpPr/>
          <p:nvPr/>
        </p:nvSpPr>
        <p:spPr>
          <a:xfrm>
            <a:off x="5052225" y="4381094"/>
            <a:ext cx="376840" cy="267356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5" name="Rectangle 1084">
            <a:hlinkClick r:id="rId4" action="ppaction://hlinksldjump" tooltip="Android 4: 77 @ +13.0%"/>
          </p:cNvPr>
          <p:cNvSpPr/>
          <p:nvPr/>
        </p:nvSpPr>
        <p:spPr>
          <a:xfrm>
            <a:off x="5429065" y="4109447"/>
            <a:ext cx="426252" cy="232110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6" name="Rectangle 1085">
            <a:hlinkClick r:id="rId4" action="ppaction://hlinksldjump" tooltip="Android 3: 76 @ +11.2%"/>
          </p:cNvPr>
          <p:cNvSpPr/>
          <p:nvPr/>
        </p:nvSpPr>
        <p:spPr>
          <a:xfrm>
            <a:off x="5855317" y="4109447"/>
            <a:ext cx="417854" cy="232110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7" name="Rectangle 1086">
            <a:hlinkClick r:id="rId4" action="ppaction://hlinksldjump" tooltip="iOS 3: 57 @ +4.6%"/>
          </p:cNvPr>
          <p:cNvSpPr/>
          <p:nvPr/>
        </p:nvSpPr>
        <p:spPr>
          <a:xfrm>
            <a:off x="5429065" y="4341557"/>
            <a:ext cx="412668" cy="178057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8" name="Rectangle 1087">
            <a:hlinkClick r:id="rId4" action="ppaction://hlinksldjump" tooltip="Java ME: 41 @ -21.8%"/>
          </p:cNvPr>
          <p:cNvSpPr/>
          <p:nvPr/>
        </p:nvSpPr>
        <p:spPr>
          <a:xfrm>
            <a:off x="5429065" y="4519614"/>
            <a:ext cx="412668" cy="128836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9" name="Rectangle 1088">
            <a:hlinkClick r:id="rId4" action="ppaction://hlinksldjump" tooltip="Windows: 31 @ -12.1%"/>
          </p:cNvPr>
          <p:cNvSpPr/>
          <p:nvPr/>
        </p:nvSpPr>
        <p:spPr>
          <a:xfrm>
            <a:off x="5841733" y="4341557"/>
            <a:ext cx="222092" cy="181420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0" name="Rectangle 1089">
            <a:hlinkClick r:id="rId4" action="ppaction://hlinksldjump" tooltip="Android 2: 30 @ +14.4%"/>
          </p:cNvPr>
          <p:cNvSpPr/>
          <p:nvPr/>
        </p:nvSpPr>
        <p:spPr>
          <a:xfrm>
            <a:off x="6063825" y="4341557"/>
            <a:ext cx="209346" cy="181420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1" name="Rectangle 1090">
            <a:hlinkClick r:id="rId4" action="ppaction://hlinksldjump" tooltip="Black berry: 24 @ +36.6%"/>
          </p:cNvPr>
          <p:cNvSpPr/>
          <p:nvPr/>
        </p:nvSpPr>
        <p:spPr>
          <a:xfrm>
            <a:off x="5841733" y="4522977"/>
            <a:ext cx="246563" cy="1254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2" name="Rectangle 1091">
            <a:hlinkClick r:id="rId4" action="ppaction://hlinksldjump" tooltip="Symbian: 12 @ -8.6%"/>
          </p:cNvPr>
          <p:cNvSpPr/>
          <p:nvPr/>
        </p:nvSpPr>
        <p:spPr>
          <a:xfrm>
            <a:off x="6088296" y="4522977"/>
            <a:ext cx="184875" cy="8591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3" name="Rectangle 1092">
            <a:hlinkClick r:id="rId4" action="ppaction://hlinksldjump" tooltip="Android 1: 4 @ +31.8%"/>
          </p:cNvPr>
          <p:cNvSpPr/>
          <p:nvPr/>
        </p:nvSpPr>
        <p:spPr>
          <a:xfrm>
            <a:off x="6088296" y="4608895"/>
            <a:ext cx="123994" cy="395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4" name="Rectangle 1093">
            <a:hlinkClick r:id="rId4" action="ppaction://hlinksldjump" tooltip="Other: 2 @ -9.8%"/>
          </p:cNvPr>
          <p:cNvSpPr/>
          <p:nvPr/>
        </p:nvSpPr>
        <p:spPr>
          <a:xfrm>
            <a:off x="6212290" y="4608895"/>
            <a:ext cx="60881" cy="39555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5" name="Rectangle 1094">
            <a:hlinkClick r:id="rId4" action="ppaction://hlinksldjump" tooltip="Games: 43 @ +5.5%"/>
          </p:cNvPr>
          <p:cNvSpPr/>
          <p:nvPr/>
        </p:nvSpPr>
        <p:spPr>
          <a:xfrm>
            <a:off x="5039525" y="4096747"/>
            <a:ext cx="1246346" cy="564403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96" name="Rectangle 1095">
            <a:hlinkClick r:id="rId4" action="ppaction://hlinksldjump" tooltip="Android 3: 69 @ +21.9%"/>
          </p:cNvPr>
          <p:cNvSpPr/>
          <p:nvPr/>
        </p:nvSpPr>
        <p:spPr>
          <a:xfrm>
            <a:off x="6298571" y="4109447"/>
            <a:ext cx="346270" cy="255925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7" name="Rectangle 1096">
            <a:hlinkClick r:id="rId4" action="ppaction://hlinksldjump" tooltip="Android 4: 67 @ +2.9%"/>
          </p:cNvPr>
          <p:cNvSpPr/>
          <p:nvPr/>
        </p:nvSpPr>
        <p:spPr>
          <a:xfrm>
            <a:off x="6644841" y="4109447"/>
            <a:ext cx="335698" cy="255925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8" name="Rectangle 1097">
            <a:hlinkClick r:id="rId4" action="ppaction://hlinksldjump" tooltip="iOS 4: 66 @ -1.5%"/>
          </p:cNvPr>
          <p:cNvSpPr/>
          <p:nvPr/>
        </p:nvSpPr>
        <p:spPr>
          <a:xfrm>
            <a:off x="6980539" y="4109447"/>
            <a:ext cx="330939" cy="255925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9" name="Rectangle 1098">
            <a:hlinkClick r:id="rId4" action="ppaction://hlinksldjump" tooltip="iOS 5: 59 @ +1.6%"/>
          </p:cNvPr>
          <p:cNvSpPr/>
          <p:nvPr/>
        </p:nvSpPr>
        <p:spPr>
          <a:xfrm>
            <a:off x="6298571" y="4365372"/>
            <a:ext cx="471506" cy="159609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0" name="Rectangle 1099">
            <a:hlinkClick r:id="rId4" action="ppaction://hlinksldjump" tooltip="iOS 3: 46 @ +3.4%"/>
          </p:cNvPr>
          <p:cNvSpPr/>
          <p:nvPr/>
        </p:nvSpPr>
        <p:spPr>
          <a:xfrm>
            <a:off x="6298571" y="4524981"/>
            <a:ext cx="471506" cy="123469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1" name="Rectangle 1100">
            <a:hlinkClick r:id="rId4" action="ppaction://hlinksldjump" tooltip="Java ME: 40 @ -2.1%"/>
          </p:cNvPr>
          <p:cNvSpPr/>
          <p:nvPr/>
        </p:nvSpPr>
        <p:spPr>
          <a:xfrm>
            <a:off x="6770077" y="4365372"/>
            <a:ext cx="323098" cy="157545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2" name="Rectangle 1101">
            <a:hlinkClick r:id="rId4" action="ppaction://hlinksldjump" tooltip="Android 2: 27 @ +15.5%"/>
          </p:cNvPr>
          <p:cNvSpPr/>
          <p:nvPr/>
        </p:nvSpPr>
        <p:spPr>
          <a:xfrm>
            <a:off x="7093175" y="4365372"/>
            <a:ext cx="218303" cy="157545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3" name="Rectangle 1102">
            <a:hlinkClick r:id="rId4" action="ppaction://hlinksldjump" tooltip="Windows: 25 @ -10.3%"/>
          </p:cNvPr>
          <p:cNvSpPr/>
          <p:nvPr/>
        </p:nvSpPr>
        <p:spPr>
          <a:xfrm>
            <a:off x="6770077" y="4522917"/>
            <a:ext cx="251563" cy="12553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4" name="Rectangle 1103">
            <a:hlinkClick r:id="rId4" action="ppaction://hlinksldjump" tooltip="Black berry: 15 @ +14.0%"/>
          </p:cNvPr>
          <p:cNvSpPr/>
          <p:nvPr/>
        </p:nvSpPr>
        <p:spPr>
          <a:xfrm>
            <a:off x="7021641" y="4522917"/>
            <a:ext cx="156306" cy="125533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5" name="Rectangle 1104">
            <a:hlinkClick r:id="rId4" action="ppaction://hlinksldjump" tooltip="Symbian: 9 @ +0.1%"/>
          </p:cNvPr>
          <p:cNvSpPr/>
          <p:nvPr/>
        </p:nvSpPr>
        <p:spPr>
          <a:xfrm>
            <a:off x="7177947" y="4522917"/>
            <a:ext cx="133531" cy="90385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6" name="Rectangle 1105">
            <a:hlinkClick r:id="rId4" action="ppaction://hlinksldjump" tooltip="Android 1: 2 @ +12.7%"/>
          </p:cNvPr>
          <p:cNvSpPr/>
          <p:nvPr/>
        </p:nvSpPr>
        <p:spPr>
          <a:xfrm>
            <a:off x="7177947" y="4613303"/>
            <a:ext cx="89283" cy="35147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7" name="Rectangle 1106">
            <a:hlinkClick r:id="rId4" action="ppaction://hlinksldjump" tooltip="Other: 1 @ -5.7%"/>
          </p:cNvPr>
          <p:cNvSpPr/>
          <p:nvPr/>
        </p:nvSpPr>
        <p:spPr>
          <a:xfrm>
            <a:off x="7267230" y="4613303"/>
            <a:ext cx="44248" cy="35147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8" name="Rectangle 1107">
            <a:hlinkClick r:id="rId4" action="ppaction://hlinksldjump" tooltip="Education: 36 @ +4.3%"/>
          </p:cNvPr>
          <p:cNvSpPr/>
          <p:nvPr/>
        </p:nvSpPr>
        <p:spPr>
          <a:xfrm>
            <a:off x="6285871" y="4096747"/>
            <a:ext cx="1038307" cy="564403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9" name="Rectangle 1108">
            <a:hlinkClick r:id="rId4" action="ppaction://hlinksldjump" tooltip="Android 4: 63 @ +19.0%"/>
          </p:cNvPr>
          <p:cNvSpPr/>
          <p:nvPr/>
        </p:nvSpPr>
        <p:spPr>
          <a:xfrm>
            <a:off x="5052225" y="4673850"/>
            <a:ext cx="379093" cy="210485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0" name="Rectangle 1109">
            <a:hlinkClick r:id="rId4" action="ppaction://hlinksldjump" tooltip="iOS 4: 57 @ +17.4%"/>
          </p:cNvPr>
          <p:cNvSpPr/>
          <p:nvPr/>
        </p:nvSpPr>
        <p:spPr>
          <a:xfrm>
            <a:off x="5052225" y="4884335"/>
            <a:ext cx="379093" cy="189019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1" name="Rectangle 1110">
            <a:hlinkClick r:id="rId4" action="ppaction://hlinksldjump" tooltip="iOS 5: 52 @ +59.1%"/>
          </p:cNvPr>
          <p:cNvSpPr/>
          <p:nvPr/>
        </p:nvSpPr>
        <p:spPr>
          <a:xfrm>
            <a:off x="5431318" y="4673850"/>
            <a:ext cx="397977" cy="1654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2" name="Rectangle 1111">
            <a:hlinkClick r:id="rId4" action="ppaction://hlinksldjump" tooltip="Android 3: 44 @ +8.8%"/>
          </p:cNvPr>
          <p:cNvSpPr/>
          <p:nvPr/>
        </p:nvSpPr>
        <p:spPr>
          <a:xfrm>
            <a:off x="5829295" y="4673850"/>
            <a:ext cx="338154" cy="165453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3" name="Rectangle 1112">
            <a:hlinkClick r:id="rId4" action="ppaction://hlinksldjump" tooltip="Java ME: 38 @ -5.0%"/>
          </p:cNvPr>
          <p:cNvSpPr/>
          <p:nvPr/>
        </p:nvSpPr>
        <p:spPr>
          <a:xfrm>
            <a:off x="5431318" y="4839303"/>
            <a:ext cx="393491" cy="120912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4" name="Rectangle 1113">
            <a:hlinkClick r:id="rId4" action="ppaction://hlinksldjump" tooltip="iOS 3: 35 @ +28.7%"/>
          </p:cNvPr>
          <p:cNvSpPr/>
          <p:nvPr/>
        </p:nvSpPr>
        <p:spPr>
          <a:xfrm>
            <a:off x="5431318" y="4960215"/>
            <a:ext cx="393491" cy="113139"/>
          </a:xfrm>
          <a:prstGeom prst="rect">
            <a:avLst/>
          </a:prstGeom>
          <a:solidFill>
            <a:srgbClr val="0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15" name="Rectangle 1114">
            <a:hlinkClick r:id="rId4" action="ppaction://hlinksldjump" tooltip="Windows: 24 @ +7.6%"/>
          </p:cNvPr>
          <p:cNvSpPr/>
          <p:nvPr/>
        </p:nvSpPr>
        <p:spPr>
          <a:xfrm>
            <a:off x="5824809" y="4839303"/>
            <a:ext cx="204922" cy="149094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>
            <a:hlinkClick r:id="rId4" action="ppaction://hlinksldjump" tooltip="Android 2: 16 @ +22.7%"/>
          </p:cNvPr>
          <p:cNvSpPr/>
          <p:nvPr/>
        </p:nvSpPr>
        <p:spPr>
          <a:xfrm>
            <a:off x="6029731" y="4839303"/>
            <a:ext cx="137718" cy="149094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7" name="Rectangle 1116">
            <a:hlinkClick r:id="rId4" action="ppaction://hlinksldjump" tooltip="Black berry: 12 @ -20.4%"/>
          </p:cNvPr>
          <p:cNvSpPr/>
          <p:nvPr/>
        </p:nvSpPr>
        <p:spPr>
          <a:xfrm>
            <a:off x="5824809" y="4988397"/>
            <a:ext cx="171332" cy="84957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8" name="Rectangle 1117">
            <a:hlinkClick r:id="rId4" action="ppaction://hlinksldjump" tooltip="Symbian: 8 @ +9.2%"/>
          </p:cNvPr>
          <p:cNvSpPr/>
          <p:nvPr/>
        </p:nvSpPr>
        <p:spPr>
          <a:xfrm>
            <a:off x="5996141" y="4988397"/>
            <a:ext cx="154728" cy="65286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9" name="Rectangle 1118">
            <a:hlinkClick r:id="rId4" action="ppaction://hlinksldjump" tooltip="Android 1: 2 @ +28.9%"/>
          </p:cNvPr>
          <p:cNvSpPr/>
          <p:nvPr/>
        </p:nvSpPr>
        <p:spPr>
          <a:xfrm>
            <a:off x="5996141" y="5053683"/>
            <a:ext cx="154728" cy="19671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0" name="Rectangle 1119">
            <a:hlinkClick r:id="rId4" action="ppaction://hlinksldjump" tooltip="Other: 1 @ +18.1%"/>
          </p:cNvPr>
          <p:cNvSpPr/>
          <p:nvPr/>
        </p:nvSpPr>
        <p:spPr>
          <a:xfrm>
            <a:off x="6150870" y="4988397"/>
            <a:ext cx="16579" cy="84957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4" action="ppaction://hlinksldjump" tooltip="Tools: 29 @ +16.7%"/>
          </p:cNvPr>
          <p:cNvSpPr/>
          <p:nvPr/>
        </p:nvSpPr>
        <p:spPr>
          <a:xfrm>
            <a:off x="5039525" y="4661150"/>
            <a:ext cx="1140624" cy="424904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22" name="Rectangle 1121">
            <a:hlinkClick r:id="rId4" action="ppaction://hlinksldjump" tooltip="iOS 4: 44 @ +16.6%"/>
          </p:cNvPr>
          <p:cNvSpPr/>
          <p:nvPr/>
        </p:nvSpPr>
        <p:spPr>
          <a:xfrm>
            <a:off x="5052225" y="5098754"/>
            <a:ext cx="360347" cy="149670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23" name="Rectangle 1122">
            <a:hlinkClick r:id="rId4" action="ppaction://hlinksldjump" tooltip="Android 4: 40 @ -2.3%"/>
          </p:cNvPr>
          <p:cNvSpPr/>
          <p:nvPr/>
        </p:nvSpPr>
        <p:spPr>
          <a:xfrm>
            <a:off x="5052225" y="5248424"/>
            <a:ext cx="360347" cy="137363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24" name="Rectangle 1123">
            <a:hlinkClick r:id="rId4" action="ppaction://hlinksldjump" tooltip="Android 3: 37 @ -16.6%"/>
          </p:cNvPr>
          <p:cNvSpPr/>
          <p:nvPr/>
        </p:nvSpPr>
        <p:spPr>
          <a:xfrm>
            <a:off x="5412572" y="5098754"/>
            <a:ext cx="304833" cy="147854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4" action="ppaction://hlinksldjump" tooltip="iOS 5: 34 @ -5.8%"/>
          </p:cNvPr>
          <p:cNvSpPr/>
          <p:nvPr/>
        </p:nvSpPr>
        <p:spPr>
          <a:xfrm>
            <a:off x="5412572" y="5246608"/>
            <a:ext cx="304833" cy="139179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6" name="Rectangle 1125">
            <a:hlinkClick r:id="rId4" action="ppaction://hlinksldjump" tooltip="iOS 3: 28 @ -15.8%"/>
          </p:cNvPr>
          <p:cNvSpPr/>
          <p:nvPr/>
        </p:nvSpPr>
        <p:spPr>
          <a:xfrm>
            <a:off x="5717405" y="5098754"/>
            <a:ext cx="227591" cy="149510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7" name="Rectangle 1126">
            <a:hlinkClick r:id="rId4" action="ppaction://hlinksldjump" tooltip="Java ME: 27 @ +11.7%"/>
          </p:cNvPr>
          <p:cNvSpPr/>
          <p:nvPr/>
        </p:nvSpPr>
        <p:spPr>
          <a:xfrm>
            <a:off x="5944996" y="5098754"/>
            <a:ext cx="222453" cy="149510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8" name="Rectangle 1127">
            <a:hlinkClick r:id="rId4" action="ppaction://hlinksldjump" tooltip="Android 2: 17 @ +32.8%"/>
          </p:cNvPr>
          <p:cNvSpPr/>
          <p:nvPr/>
        </p:nvSpPr>
        <p:spPr>
          <a:xfrm>
            <a:off x="5717405" y="5248265"/>
            <a:ext cx="155694" cy="1375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9" name="Rectangle 1128">
            <a:hlinkClick r:id="rId4" action="ppaction://hlinksldjump" tooltip="Windows: 14 @ -3.9%"/>
          </p:cNvPr>
          <p:cNvSpPr/>
          <p:nvPr/>
        </p:nvSpPr>
        <p:spPr>
          <a:xfrm>
            <a:off x="5873099" y="5248265"/>
            <a:ext cx="219859" cy="7789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0" name="Rectangle 1129">
            <a:hlinkClick r:id="rId4" action="ppaction://hlinksldjump" tooltip="Black berry: 11 @ +7.8%"/>
          </p:cNvPr>
          <p:cNvSpPr/>
          <p:nvPr/>
        </p:nvSpPr>
        <p:spPr>
          <a:xfrm>
            <a:off x="5873099" y="5326162"/>
            <a:ext cx="219859" cy="59625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4" action="ppaction://hlinksldjump" tooltip="Symbian: 6 @ -10.2%"/>
          </p:cNvPr>
          <p:cNvSpPr/>
          <p:nvPr/>
        </p:nvSpPr>
        <p:spPr>
          <a:xfrm>
            <a:off x="6092958" y="5248265"/>
            <a:ext cx="74491" cy="93636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2" name="Rectangle 1131">
            <a:hlinkClick r:id="rId4" action="ppaction://hlinksldjump" tooltip="Android 1: 2 @ +20.5%"/>
          </p:cNvPr>
          <p:cNvSpPr/>
          <p:nvPr/>
        </p:nvSpPr>
        <p:spPr>
          <a:xfrm>
            <a:off x="6092958" y="5341901"/>
            <a:ext cx="74491" cy="32535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4" action="ppaction://hlinksldjump" tooltip="Other: 1 @ -47.8%"/>
          </p:cNvPr>
          <p:cNvSpPr/>
          <p:nvPr/>
        </p:nvSpPr>
        <p:spPr>
          <a:xfrm>
            <a:off x="6092958" y="5374436"/>
            <a:ext cx="74491" cy="113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4" action="ppaction://hlinksldjump" tooltip="Music + Video: 22 @ -1.1%"/>
          </p:cNvPr>
          <p:cNvSpPr/>
          <p:nvPr/>
        </p:nvSpPr>
        <p:spPr>
          <a:xfrm>
            <a:off x="5039525" y="5086054"/>
            <a:ext cx="1140624" cy="312433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35" name="Rectangle 1134">
            <a:hlinkClick r:id="rId4" action="ppaction://hlinksldjump" tooltip="iOS 4: 33 @ -0.1%"/>
          </p:cNvPr>
          <p:cNvSpPr/>
          <p:nvPr/>
        </p:nvSpPr>
        <p:spPr>
          <a:xfrm>
            <a:off x="5052225" y="5411187"/>
            <a:ext cx="337309" cy="11803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36" name="Rectangle 1135">
            <a:hlinkClick r:id="rId4" action="ppaction://hlinksldjump" tooltip="Android 4: 31 @ -15.7%"/>
          </p:cNvPr>
          <p:cNvSpPr/>
          <p:nvPr/>
        </p:nvSpPr>
        <p:spPr>
          <a:xfrm>
            <a:off x="5052225" y="5529226"/>
            <a:ext cx="337309" cy="111074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37" name="Rectangle 1136">
            <a:hlinkClick r:id="rId4" action="ppaction://hlinksldjump" tooltip="Android 3: 29 @ -10.1%"/>
          </p:cNvPr>
          <p:cNvSpPr/>
          <p:nvPr/>
        </p:nvSpPr>
        <p:spPr>
          <a:xfrm>
            <a:off x="5389534" y="5411187"/>
            <a:ext cx="293237" cy="119695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4" action="ppaction://hlinksldjump" tooltip="iOS 5: 27 @ -1.3%"/>
          </p:cNvPr>
          <p:cNvSpPr/>
          <p:nvPr/>
        </p:nvSpPr>
        <p:spPr>
          <a:xfrm>
            <a:off x="5389534" y="5530882"/>
            <a:ext cx="293237" cy="109418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9" name="Rectangle 1138">
            <a:hlinkClick r:id="rId4" action="ppaction://hlinksldjump" tooltip="Java ME: 26 @ +40.1%"/>
          </p:cNvPr>
          <p:cNvSpPr/>
          <p:nvPr/>
        </p:nvSpPr>
        <p:spPr>
          <a:xfrm>
            <a:off x="5682771" y="5411187"/>
            <a:ext cx="256905" cy="1242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4" action="ppaction://hlinksldjump" tooltip="iOS 3: 22 @ +9.0%"/>
          </p:cNvPr>
          <p:cNvSpPr/>
          <p:nvPr/>
        </p:nvSpPr>
        <p:spPr>
          <a:xfrm>
            <a:off x="5682771" y="5535409"/>
            <a:ext cx="256905" cy="104891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1" name="Rectangle 1140">
            <a:hlinkClick r:id="rId4" action="ppaction://hlinksldjump" tooltip="Windows: 14 @ +22.7%"/>
          </p:cNvPr>
          <p:cNvSpPr/>
          <p:nvPr/>
        </p:nvSpPr>
        <p:spPr>
          <a:xfrm>
            <a:off x="5939676" y="5411187"/>
            <a:ext cx="227773" cy="73777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2" name="Rectangle 1141">
            <a:hlinkClick r:id="rId4" action="ppaction://hlinksldjump" tooltip="Android 2: 13 @ +10.3%"/>
          </p:cNvPr>
          <p:cNvSpPr/>
          <p:nvPr/>
        </p:nvSpPr>
        <p:spPr>
          <a:xfrm>
            <a:off x="5939676" y="5484964"/>
            <a:ext cx="135556" cy="113754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3" name="Rectangle 1142">
            <a:hlinkClick r:id="rId4" action="ppaction://hlinksldjump" tooltip="Black berry: 9 @ +6.3%"/>
          </p:cNvPr>
          <p:cNvSpPr/>
          <p:nvPr/>
        </p:nvSpPr>
        <p:spPr>
          <a:xfrm>
            <a:off x="6075232" y="5484964"/>
            <a:ext cx="92217" cy="11375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4" action="ppaction://hlinksldjump" tooltip="Symbian: 6 @ +5.2%"/>
          </p:cNvPr>
          <p:cNvSpPr/>
          <p:nvPr/>
        </p:nvSpPr>
        <p:spPr>
          <a:xfrm>
            <a:off x="5939676" y="5598718"/>
            <a:ext cx="167105" cy="41582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5" name="Rectangle 1144">
            <a:hlinkClick r:id="rId4" action="ppaction://hlinksldjump" tooltip="Android 1: 2 @ -3.0%"/>
          </p:cNvPr>
          <p:cNvSpPr/>
          <p:nvPr/>
        </p:nvSpPr>
        <p:spPr>
          <a:xfrm>
            <a:off x="6106781" y="5598718"/>
            <a:ext cx="60668" cy="30137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4" action="ppaction://hlinksldjump" tooltip="Other: 1 @ +14.2%"/>
          </p:cNvPr>
          <p:cNvSpPr/>
          <p:nvPr/>
        </p:nvSpPr>
        <p:spPr>
          <a:xfrm>
            <a:off x="6106781" y="5628855"/>
            <a:ext cx="60668" cy="11445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4" action="ppaction://hlinksldjump" tooltip="Photo: 18 @ +2.2%"/>
          </p:cNvPr>
          <p:cNvSpPr/>
          <p:nvPr/>
        </p:nvSpPr>
        <p:spPr>
          <a:xfrm>
            <a:off x="5039525" y="5398487"/>
            <a:ext cx="1140624" cy="254513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48" name="Rectangle 1147">
            <a:hlinkClick r:id="rId4" action="ppaction://hlinksldjump" tooltip="Android 4: 30 @ +26.1%"/>
          </p:cNvPr>
          <p:cNvSpPr/>
          <p:nvPr/>
        </p:nvSpPr>
        <p:spPr>
          <a:xfrm>
            <a:off x="6192849" y="4673850"/>
            <a:ext cx="318489" cy="114796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49" name="Rectangle 1148">
            <a:hlinkClick r:id="rId4" action="ppaction://hlinksldjump" tooltip="iOS 4: 27 @ -3.3%"/>
          </p:cNvPr>
          <p:cNvSpPr/>
          <p:nvPr/>
        </p:nvSpPr>
        <p:spPr>
          <a:xfrm>
            <a:off x="6511338" y="4673850"/>
            <a:ext cx="286629" cy="114796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4" action="ppaction://hlinksldjump" tooltip="iOS 5: 24 @ +27.8%"/>
          </p:cNvPr>
          <p:cNvSpPr/>
          <p:nvPr/>
        </p:nvSpPr>
        <p:spPr>
          <a:xfrm>
            <a:off x="6192849" y="4788646"/>
            <a:ext cx="239944" cy="120302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4" action="ppaction://hlinksldjump" tooltip="Android 3: 24 @ -19.5%"/>
          </p:cNvPr>
          <p:cNvSpPr/>
          <p:nvPr/>
        </p:nvSpPr>
        <p:spPr>
          <a:xfrm>
            <a:off x="6192849" y="4908947"/>
            <a:ext cx="239944" cy="120272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hlinkClick r:id="rId4" action="ppaction://hlinksldjump" tooltip="iOS 3: 20 @ +8.3%"/>
          </p:cNvPr>
          <p:cNvSpPr/>
          <p:nvPr/>
        </p:nvSpPr>
        <p:spPr>
          <a:xfrm>
            <a:off x="6432793" y="4788646"/>
            <a:ext cx="194177" cy="129403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4" action="ppaction://hlinksldjump" tooltip="Java ME: 18 @ +11.5%"/>
          </p:cNvPr>
          <p:cNvSpPr/>
          <p:nvPr/>
        </p:nvSpPr>
        <p:spPr>
          <a:xfrm>
            <a:off x="6626970" y="4788646"/>
            <a:ext cx="170997" cy="129403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>
            <a:hlinkClick r:id="rId4" action="ppaction://hlinksldjump" tooltip="Windows: 12 @ +10.2%"/>
          </p:cNvPr>
          <p:cNvSpPr/>
          <p:nvPr/>
        </p:nvSpPr>
        <p:spPr>
          <a:xfrm>
            <a:off x="6432793" y="4918049"/>
            <a:ext cx="214385" cy="65894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4" action="ppaction://hlinksldjump" tooltip="Android 2: 8 @ -2.8%"/>
          </p:cNvPr>
          <p:cNvSpPr/>
          <p:nvPr/>
        </p:nvSpPr>
        <p:spPr>
          <a:xfrm>
            <a:off x="6432793" y="4983943"/>
            <a:ext cx="214385" cy="45276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hlinkClick r:id="rId4" action="ppaction://hlinksldjump" tooltip="Black berry: 8 @ -9.2%"/>
          </p:cNvPr>
          <p:cNvSpPr/>
          <p:nvPr/>
        </p:nvSpPr>
        <p:spPr>
          <a:xfrm>
            <a:off x="6647178" y="4918049"/>
            <a:ext cx="150789" cy="61726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4" action="ppaction://hlinksldjump" tooltip="Symbian: 4 @ -12.0%"/>
          </p:cNvPr>
          <p:cNvSpPr/>
          <p:nvPr/>
        </p:nvSpPr>
        <p:spPr>
          <a:xfrm>
            <a:off x="6647178" y="4979775"/>
            <a:ext cx="103132" cy="49444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8" name="Rectangle 1157">
            <a:hlinkClick r:id="rId4" action="ppaction://hlinksldjump" tooltip="Android 1: 1 @ +2.8%"/>
          </p:cNvPr>
          <p:cNvSpPr/>
          <p:nvPr/>
        </p:nvSpPr>
        <p:spPr>
          <a:xfrm>
            <a:off x="6750310" y="4979775"/>
            <a:ext cx="47657" cy="32494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4" action="ppaction://hlinksldjump" tooltip="Other: 1 @ +4.5%"/>
          </p:cNvPr>
          <p:cNvSpPr/>
          <p:nvPr/>
        </p:nvSpPr>
        <p:spPr>
          <a:xfrm>
            <a:off x="6750310" y="5012269"/>
            <a:ext cx="47657" cy="16950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4" action="ppaction://hlinksldjump" tooltip="Business: 15 @ +4.6%"/>
          </p:cNvPr>
          <p:cNvSpPr/>
          <p:nvPr/>
        </p:nvSpPr>
        <p:spPr>
          <a:xfrm>
            <a:off x="6180149" y="4661150"/>
            <a:ext cx="630518" cy="380770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61" name="Rectangle 1160">
            <a:hlinkClick r:id="rId4" action="ppaction://hlinksldjump" tooltip="Android 4: 25 @ +26.1%"/>
          </p:cNvPr>
          <p:cNvSpPr/>
          <p:nvPr/>
        </p:nvSpPr>
        <p:spPr>
          <a:xfrm>
            <a:off x="6823367" y="4673850"/>
            <a:ext cx="256316" cy="119665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4" action="ppaction://hlinksldjump" tooltip="Android 3: 23 @ +1.6%"/>
          </p:cNvPr>
          <p:cNvSpPr/>
          <p:nvPr/>
        </p:nvSpPr>
        <p:spPr>
          <a:xfrm>
            <a:off x="7079683" y="4673850"/>
            <a:ext cx="231795" cy="119665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4" action="ppaction://hlinksldjump" tooltip="iOS 5: 21 @ +17.0%"/>
          </p:cNvPr>
          <p:cNvSpPr/>
          <p:nvPr/>
        </p:nvSpPr>
        <p:spPr>
          <a:xfrm>
            <a:off x="6823367" y="4793515"/>
            <a:ext cx="209718" cy="123873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4" action="ppaction://hlinksldjump" tooltip="iOS 4: 19 @ -12.6%"/>
          </p:cNvPr>
          <p:cNvSpPr/>
          <p:nvPr/>
        </p:nvSpPr>
        <p:spPr>
          <a:xfrm>
            <a:off x="6823367" y="4917388"/>
            <a:ext cx="209718" cy="111832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5" name="Rectangle 1164">
            <a:hlinkClick r:id="rId4" action="ppaction://hlinksldjump" tooltip="iOS 3: 17 @ +21.2%"/>
          </p:cNvPr>
          <p:cNvSpPr/>
          <p:nvPr/>
        </p:nvSpPr>
        <p:spPr>
          <a:xfrm>
            <a:off x="7033085" y="4793515"/>
            <a:ext cx="163248" cy="124576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4" action="ppaction://hlinksldjump" tooltip="Java ME: 12 @ -17.1%"/>
          </p:cNvPr>
          <p:cNvSpPr/>
          <p:nvPr/>
        </p:nvSpPr>
        <p:spPr>
          <a:xfrm>
            <a:off x="7196333" y="4793515"/>
            <a:ext cx="115145" cy="124576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7" name="Rectangle 1166">
            <a:hlinkClick r:id="rId4" action="ppaction://hlinksldjump" tooltip="Windows: 8 @ -1.8%"/>
          </p:cNvPr>
          <p:cNvSpPr/>
          <p:nvPr/>
        </p:nvSpPr>
        <p:spPr>
          <a:xfrm>
            <a:off x="7033085" y="4918091"/>
            <a:ext cx="171896" cy="58389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8" name="Rectangle 1167">
            <a:hlinkClick r:id="rId4" action="ppaction://hlinksldjump" tooltip="Android 2: 7 @ -3.1%"/>
          </p:cNvPr>
          <p:cNvSpPr/>
          <p:nvPr/>
        </p:nvSpPr>
        <p:spPr>
          <a:xfrm>
            <a:off x="7033085" y="4976480"/>
            <a:ext cx="171896" cy="52739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4" action="ppaction://hlinksldjump" tooltip="Black berry: 5 @ -4.6%"/>
          </p:cNvPr>
          <p:cNvSpPr/>
          <p:nvPr/>
        </p:nvSpPr>
        <p:spPr>
          <a:xfrm>
            <a:off x="7204980" y="4918091"/>
            <a:ext cx="106498" cy="5778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0" name="Rectangle 1169">
            <a:hlinkClick r:id="rId4" action="ppaction://hlinksldjump" tooltip="Symbian: 3 @ +17.4%"/>
          </p:cNvPr>
          <p:cNvSpPr/>
          <p:nvPr/>
        </p:nvSpPr>
        <p:spPr>
          <a:xfrm>
            <a:off x="7204980" y="4975875"/>
            <a:ext cx="85767" cy="49004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1" name="Rectangle 1170">
            <a:hlinkClick r:id="rId4" action="ppaction://hlinksldjump" tooltip="Android 1: 1 @ -15.7%"/>
          </p:cNvPr>
          <p:cNvSpPr/>
          <p:nvPr/>
        </p:nvSpPr>
        <p:spPr>
          <a:xfrm>
            <a:off x="7290748" y="4975875"/>
            <a:ext cx="20730" cy="49004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4" action="ppaction://hlinksldjump" tooltip="Other: 0 @ -0.5%"/>
          </p:cNvPr>
          <p:cNvSpPr/>
          <p:nvPr/>
        </p:nvSpPr>
        <p:spPr>
          <a:xfrm>
            <a:off x="7204980" y="5024879"/>
            <a:ext cx="106498" cy="4340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4" action="ppaction://hlinksldjump" tooltip="Entertainment: 12 @ +4.5%"/>
          </p:cNvPr>
          <p:cNvSpPr/>
          <p:nvPr/>
        </p:nvSpPr>
        <p:spPr>
          <a:xfrm>
            <a:off x="6810667" y="4661150"/>
            <a:ext cx="513511" cy="380770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74" name="Rectangle 1173">
            <a:hlinkClick r:id="rId4" action="ppaction://hlinksldjump" tooltip="iOS 4: 19 @ +3.2%"/>
          </p:cNvPr>
          <p:cNvSpPr/>
          <p:nvPr/>
        </p:nvSpPr>
        <p:spPr>
          <a:xfrm>
            <a:off x="6192849" y="5054620"/>
            <a:ext cx="235944" cy="94302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4" action="ppaction://hlinksldjump" tooltip="iOS 5: 17 @ +17.9%"/>
          </p:cNvPr>
          <p:cNvSpPr/>
          <p:nvPr/>
        </p:nvSpPr>
        <p:spPr>
          <a:xfrm>
            <a:off x="6428793" y="5054620"/>
            <a:ext cx="219204" cy="94302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4" action="ppaction://hlinksldjump" tooltip="Android 3: 17 @ -6.3%"/>
          </p:cNvPr>
          <p:cNvSpPr/>
          <p:nvPr/>
        </p:nvSpPr>
        <p:spPr>
          <a:xfrm>
            <a:off x="6192849" y="5148922"/>
            <a:ext cx="196971" cy="102914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4" action="ppaction://hlinksldjump" tooltip="Android 4: 16 @ +0.8%"/>
          </p:cNvPr>
          <p:cNvSpPr/>
          <p:nvPr/>
        </p:nvSpPr>
        <p:spPr>
          <a:xfrm>
            <a:off x="6192849" y="5251836"/>
            <a:ext cx="196971" cy="98197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8" name="Rectangle 1177">
            <a:hlinkClick r:id="rId4" action="ppaction://hlinksldjump" tooltip="iOS 3: 14 @ +27.1%"/>
          </p:cNvPr>
          <p:cNvSpPr/>
          <p:nvPr/>
        </p:nvSpPr>
        <p:spPr>
          <a:xfrm>
            <a:off x="6389820" y="5148922"/>
            <a:ext cx="145867" cy="111281"/>
          </a:xfrm>
          <a:prstGeom prst="rect">
            <a:avLst/>
          </a:prstGeom>
          <a:solidFill>
            <a:srgbClr val="1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9" name="Rectangle 1178">
            <a:hlinkClick r:id="rId4" action="ppaction://hlinksldjump" tooltip="Java ME: 10 @ -9.7%"/>
          </p:cNvPr>
          <p:cNvSpPr/>
          <p:nvPr/>
        </p:nvSpPr>
        <p:spPr>
          <a:xfrm>
            <a:off x="6535687" y="5148922"/>
            <a:ext cx="112310" cy="111281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0" name="Rectangle 1179">
            <a:hlinkClick r:id="rId4" action="ppaction://hlinksldjump" tooltip="Windows: 6 @ -1.9%"/>
          </p:cNvPr>
          <p:cNvSpPr/>
          <p:nvPr/>
        </p:nvSpPr>
        <p:spPr>
          <a:xfrm>
            <a:off x="6389820" y="5260203"/>
            <a:ext cx="155467" cy="45425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1" name="Rectangle 1180">
            <a:hlinkClick r:id="rId4" action="ppaction://hlinksldjump" tooltip="Android 2: 6 @ -2.1%"/>
          </p:cNvPr>
          <p:cNvSpPr/>
          <p:nvPr/>
        </p:nvSpPr>
        <p:spPr>
          <a:xfrm>
            <a:off x="6389820" y="5305628"/>
            <a:ext cx="155467" cy="44404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4" action="ppaction://hlinksldjump" tooltip="Black berry: 4 @ +4.9%"/>
          </p:cNvPr>
          <p:cNvSpPr/>
          <p:nvPr/>
        </p:nvSpPr>
        <p:spPr>
          <a:xfrm>
            <a:off x="6545287" y="5260203"/>
            <a:ext cx="102710" cy="49679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3" name="Rectangle 1182">
            <a:hlinkClick r:id="rId4" action="ppaction://hlinksldjump" tooltip="Symbian: 2 @ -3.5%"/>
          </p:cNvPr>
          <p:cNvSpPr/>
          <p:nvPr/>
        </p:nvSpPr>
        <p:spPr>
          <a:xfrm>
            <a:off x="6545287" y="5309882"/>
            <a:ext cx="72271" cy="40151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Rectangle 1183">
            <a:hlinkClick r:id="rId4" action="ppaction://hlinksldjump" tooltip="Android 1: 1 @ -28.5%"/>
          </p:cNvPr>
          <p:cNvSpPr/>
          <p:nvPr/>
        </p:nvSpPr>
        <p:spPr>
          <a:xfrm>
            <a:off x="6617557" y="5309882"/>
            <a:ext cx="30439" cy="25970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4" action="ppaction://hlinksldjump" tooltip="Other: 0 @ -11.2%"/>
          </p:cNvPr>
          <p:cNvSpPr/>
          <p:nvPr/>
        </p:nvSpPr>
        <p:spPr>
          <a:xfrm>
            <a:off x="6617557" y="5335852"/>
            <a:ext cx="30439" cy="14180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4" action="ppaction://hlinksldjump" tooltip="Travel: 9 @ +3.2%"/>
          </p:cNvPr>
          <p:cNvSpPr/>
          <p:nvPr/>
        </p:nvSpPr>
        <p:spPr>
          <a:xfrm>
            <a:off x="6180149" y="5041920"/>
            <a:ext cx="480548" cy="320813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87" name="Rectangle 1186">
            <a:hlinkClick r:id="rId4" action="ppaction://hlinksldjump" tooltip="Android 4: 14 @ +9.3%"/>
          </p:cNvPr>
          <p:cNvSpPr/>
          <p:nvPr/>
        </p:nvSpPr>
        <p:spPr>
          <a:xfrm>
            <a:off x="6673397" y="5054620"/>
            <a:ext cx="178824" cy="91490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4" action="ppaction://hlinksldjump" tooltip="Android 3: 13 @ +3.5%"/>
          </p:cNvPr>
          <p:cNvSpPr/>
          <p:nvPr/>
        </p:nvSpPr>
        <p:spPr>
          <a:xfrm>
            <a:off x="6852221" y="5054620"/>
            <a:ext cx="161878" cy="91490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4" action="ppaction://hlinksldjump" tooltip="iOS 5: 13 @ +33.8%"/>
          </p:cNvPr>
          <p:cNvSpPr/>
          <p:nvPr/>
        </p:nvSpPr>
        <p:spPr>
          <a:xfrm>
            <a:off x="6673397" y="5146110"/>
            <a:ext cx="173525" cy="852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4" action="ppaction://hlinksldjump" tooltip="iOS 4: 12 @ -0.3%"/>
          </p:cNvPr>
          <p:cNvSpPr/>
          <p:nvPr/>
        </p:nvSpPr>
        <p:spPr>
          <a:xfrm>
            <a:off x="6846922" y="5146110"/>
            <a:ext cx="167178" cy="85205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Rectangle 1190">
            <a:hlinkClick r:id="rId4" action="ppaction://hlinksldjump" tooltip="iOS 3: 9 @ -6.8%"/>
          </p:cNvPr>
          <p:cNvSpPr/>
          <p:nvPr/>
        </p:nvSpPr>
        <p:spPr>
          <a:xfrm>
            <a:off x="6673397" y="5231315"/>
            <a:ext cx="177458" cy="59432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2" name="Rectangle 1191">
            <a:hlinkClick r:id="rId4" action="ppaction://hlinksldjump" tooltip="Java ME: 9 @ +1.9%"/>
          </p:cNvPr>
          <p:cNvSpPr/>
          <p:nvPr/>
        </p:nvSpPr>
        <p:spPr>
          <a:xfrm>
            <a:off x="6673397" y="5290747"/>
            <a:ext cx="177458" cy="59286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3" name="Rectangle 1192">
            <a:hlinkClick r:id="rId4" action="ppaction://hlinksldjump" tooltip="Android 2: 5 @ +24.5%"/>
          </p:cNvPr>
          <p:cNvSpPr/>
          <p:nvPr/>
        </p:nvSpPr>
        <p:spPr>
          <a:xfrm>
            <a:off x="6850855" y="5231315"/>
            <a:ext cx="85341" cy="73546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4" name="Rectangle 1193">
            <a:hlinkClick r:id="rId4" action="ppaction://hlinksldjump" tooltip="Windows: 5 @ -20.5%"/>
          </p:cNvPr>
          <p:cNvSpPr/>
          <p:nvPr/>
        </p:nvSpPr>
        <p:spPr>
          <a:xfrm>
            <a:off x="6936196" y="5231315"/>
            <a:ext cx="77904" cy="73546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5" name="Rectangle 1194">
            <a:hlinkClick r:id="rId4" action="ppaction://hlinksldjump" tooltip="Black berry: 4 @ +8.5%"/>
          </p:cNvPr>
          <p:cNvSpPr/>
          <p:nvPr/>
        </p:nvSpPr>
        <p:spPr>
          <a:xfrm>
            <a:off x="6850855" y="5304861"/>
            <a:ext cx="95366" cy="45171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6" name="Rectangle 1195">
            <a:hlinkClick r:id="rId4" action="ppaction://hlinksldjump" tooltip="Symbian: 2 @ -28.0%"/>
          </p:cNvPr>
          <p:cNvSpPr/>
          <p:nvPr/>
        </p:nvSpPr>
        <p:spPr>
          <a:xfrm>
            <a:off x="6946221" y="5304861"/>
            <a:ext cx="67878" cy="28026"/>
          </a:xfrm>
          <a:prstGeom prst="rect">
            <a:avLst/>
          </a:prstGeom>
          <a:solidFill>
            <a:srgbClr val="FF1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4" action="ppaction://hlinksldjump" tooltip="Android 1: 1 @ +9.4%"/>
          </p:cNvPr>
          <p:cNvSpPr/>
          <p:nvPr/>
        </p:nvSpPr>
        <p:spPr>
          <a:xfrm>
            <a:off x="6946221" y="5332887"/>
            <a:ext cx="36985" cy="17145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4" action="ppaction://hlinksldjump" tooltip="Other: 0 @ +163.9%"/>
          </p:cNvPr>
          <p:cNvSpPr/>
          <p:nvPr/>
        </p:nvSpPr>
        <p:spPr>
          <a:xfrm>
            <a:off x="6983206" y="5332887"/>
            <a:ext cx="30893" cy="171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4" action="ppaction://hlinksldjump" tooltip="Family: 7 @ +4.9%"/>
          </p:cNvPr>
          <p:cNvSpPr/>
          <p:nvPr/>
        </p:nvSpPr>
        <p:spPr>
          <a:xfrm>
            <a:off x="6660697" y="5041920"/>
            <a:ext cx="366103" cy="320813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00" name="Rectangle 1199">
            <a:hlinkClick r:id="rId4" action="ppaction://hlinksldjump" tooltip="iOS 4: 11 @ -3.3%"/>
          </p:cNvPr>
          <p:cNvSpPr/>
          <p:nvPr/>
        </p:nvSpPr>
        <p:spPr>
          <a:xfrm>
            <a:off x="7039499" y="5054620"/>
            <a:ext cx="136623" cy="96445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4" action="ppaction://hlinksldjump" tooltip="Android 3: 11 @ +21.1%"/>
          </p:cNvPr>
          <p:cNvSpPr/>
          <p:nvPr/>
        </p:nvSpPr>
        <p:spPr>
          <a:xfrm>
            <a:off x="7176122" y="5054620"/>
            <a:ext cx="135356" cy="96445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4" action="ppaction://hlinksldjump" tooltip="Android 4: 10 @ +16.8%"/>
          </p:cNvPr>
          <p:cNvSpPr/>
          <p:nvPr/>
        </p:nvSpPr>
        <p:spPr>
          <a:xfrm>
            <a:off x="7039499" y="5151065"/>
            <a:ext cx="139319" cy="81677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3" name="Rectangle 1202">
            <a:hlinkClick r:id="rId4" action="ppaction://hlinksldjump" tooltip="iOS 5: 9 @ -10.5%"/>
          </p:cNvPr>
          <p:cNvSpPr/>
          <p:nvPr/>
        </p:nvSpPr>
        <p:spPr>
          <a:xfrm>
            <a:off x="7178818" y="5151065"/>
            <a:ext cx="132660" cy="81677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4" action="ppaction://hlinksldjump" tooltip="iOS 3: 8 @ +22.2%"/>
          </p:cNvPr>
          <p:cNvSpPr/>
          <p:nvPr/>
        </p:nvSpPr>
        <p:spPr>
          <a:xfrm>
            <a:off x="7039499" y="5232742"/>
            <a:ext cx="156438" cy="61294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5" name="Rectangle 1204">
            <a:hlinkClick r:id="rId4" action="ppaction://hlinksldjump" tooltip="Java ME: 8 @ +5.5%"/>
          </p:cNvPr>
          <p:cNvSpPr/>
          <p:nvPr/>
        </p:nvSpPr>
        <p:spPr>
          <a:xfrm>
            <a:off x="7039499" y="5294036"/>
            <a:ext cx="156438" cy="55997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6" name="Rectangle 1205">
            <a:hlinkClick r:id="rId4" action="ppaction://hlinksldjump" tooltip="Windows: 4 @ -28.9%"/>
          </p:cNvPr>
          <p:cNvSpPr/>
          <p:nvPr/>
        </p:nvSpPr>
        <p:spPr>
          <a:xfrm>
            <a:off x="7195937" y="5232742"/>
            <a:ext cx="115541" cy="39654"/>
          </a:xfrm>
          <a:prstGeom prst="rect">
            <a:avLst/>
          </a:prstGeom>
          <a:solidFill>
            <a:srgbClr val="FF0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7" name="Rectangle 1206">
            <a:hlinkClick r:id="rId4" action="ppaction://hlinksldjump" tooltip="Android 2: 3 @ -27.6%"/>
          </p:cNvPr>
          <p:cNvSpPr/>
          <p:nvPr/>
        </p:nvSpPr>
        <p:spPr>
          <a:xfrm>
            <a:off x="7195937" y="5272395"/>
            <a:ext cx="61179" cy="50475"/>
          </a:xfrm>
          <a:prstGeom prst="rect">
            <a:avLst/>
          </a:prstGeom>
          <a:solidFill>
            <a:srgbClr val="FF1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4" action="ppaction://hlinksldjump" tooltip="Black berry: 2 @ -10.5%"/>
          </p:cNvPr>
          <p:cNvSpPr/>
          <p:nvPr/>
        </p:nvSpPr>
        <p:spPr>
          <a:xfrm>
            <a:off x="7257116" y="5272395"/>
            <a:ext cx="54362" cy="50475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9" name="Rectangle 1208">
            <a:hlinkClick r:id="rId4" action="ppaction://hlinksldjump" tooltip="Symbian: 2 @ +16.1%"/>
          </p:cNvPr>
          <p:cNvSpPr/>
          <p:nvPr/>
        </p:nvSpPr>
        <p:spPr>
          <a:xfrm>
            <a:off x="7195937" y="5322870"/>
            <a:ext cx="85058" cy="27163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4" action="ppaction://hlinksldjump" tooltip="Android 1: 1 @ -3.8%"/>
          </p:cNvPr>
          <p:cNvSpPr/>
          <p:nvPr/>
        </p:nvSpPr>
        <p:spPr>
          <a:xfrm>
            <a:off x="7280995" y="5322870"/>
            <a:ext cx="30483" cy="22144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4" action="ppaction://hlinksldjump" tooltip="Other: 0 @ -53.8%"/>
          </p:cNvPr>
          <p:cNvSpPr/>
          <p:nvPr/>
        </p:nvSpPr>
        <p:spPr>
          <a:xfrm>
            <a:off x="7280995" y="5345014"/>
            <a:ext cx="30483" cy="501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4" action="ppaction://hlinksldjump" tooltip="Weather: 6 @ +1.5%"/>
          </p:cNvPr>
          <p:cNvSpPr/>
          <p:nvPr/>
        </p:nvSpPr>
        <p:spPr>
          <a:xfrm>
            <a:off x="7026799" y="5041920"/>
            <a:ext cx="297379" cy="320813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3" name="Rectangle 1212">
            <a:hlinkClick r:id="rId4" action="ppaction://hlinksldjump" tooltip="iOS 4: 10 @ +41.5%"/>
          </p:cNvPr>
          <p:cNvSpPr/>
          <p:nvPr/>
        </p:nvSpPr>
        <p:spPr>
          <a:xfrm>
            <a:off x="6192849" y="5375432"/>
            <a:ext cx="152647" cy="731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4" name="Rectangle 1213">
            <a:hlinkClick r:id="rId4" action="ppaction://hlinksldjump" tooltip="Android 3: 10 @ +29.0%"/>
          </p:cNvPr>
          <p:cNvSpPr/>
          <p:nvPr/>
        </p:nvSpPr>
        <p:spPr>
          <a:xfrm>
            <a:off x="6192849" y="5448570"/>
            <a:ext cx="152647" cy="70035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4" action="ppaction://hlinksldjump" tooltip="Android 4: 9 @ +5.7%"/>
          </p:cNvPr>
          <p:cNvSpPr/>
          <p:nvPr/>
        </p:nvSpPr>
        <p:spPr>
          <a:xfrm>
            <a:off x="6345496" y="5375432"/>
            <a:ext cx="138380" cy="73503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4" action="ppaction://hlinksldjump" tooltip="iOS 5: 9 @ +0.2%"/>
          </p:cNvPr>
          <p:cNvSpPr/>
          <p:nvPr/>
        </p:nvSpPr>
        <p:spPr>
          <a:xfrm>
            <a:off x="6345496" y="5448935"/>
            <a:ext cx="138380" cy="6967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4" action="ppaction://hlinksldjump" tooltip="iOS 3: 8 @ +25.9%"/>
          </p:cNvPr>
          <p:cNvSpPr/>
          <p:nvPr/>
        </p:nvSpPr>
        <p:spPr>
          <a:xfrm>
            <a:off x="6483876" y="5375432"/>
            <a:ext cx="110627" cy="81399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8" name="Rectangle 1217">
            <a:hlinkClick r:id="rId4" action="ppaction://hlinksldjump" tooltip="Java ME: 7 @ +7.6%"/>
          </p:cNvPr>
          <p:cNvSpPr/>
          <p:nvPr/>
        </p:nvSpPr>
        <p:spPr>
          <a:xfrm>
            <a:off x="6594503" y="5375432"/>
            <a:ext cx="93638" cy="81399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9" name="Rectangle 1218">
            <a:hlinkClick r:id="rId4" action="ppaction://hlinksldjump" tooltip="Windows: 4 @ -1.5%"/>
          </p:cNvPr>
          <p:cNvSpPr/>
          <p:nvPr/>
        </p:nvSpPr>
        <p:spPr>
          <a:xfrm>
            <a:off x="6483876" y="5456832"/>
            <a:ext cx="65135" cy="61773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0" name="Rectangle 1219">
            <a:hlinkClick r:id="rId4" action="ppaction://hlinksldjump" tooltip="Black berry: 4 @ +97.3%"/>
          </p:cNvPr>
          <p:cNvSpPr/>
          <p:nvPr/>
        </p:nvSpPr>
        <p:spPr>
          <a:xfrm>
            <a:off x="6549011" y="5456832"/>
            <a:ext cx="104994" cy="377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1" name="Rectangle 1220">
            <a:hlinkClick r:id="rId4" action="ppaction://hlinksldjump" tooltip="Android 2: 2 @ -9.9%"/>
          </p:cNvPr>
          <p:cNvSpPr/>
          <p:nvPr/>
        </p:nvSpPr>
        <p:spPr>
          <a:xfrm>
            <a:off x="6549011" y="5494543"/>
            <a:ext cx="104994" cy="24062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4" action="ppaction://hlinksldjump" tooltip="Symbian: 1 @ +4.9%"/>
          </p:cNvPr>
          <p:cNvSpPr/>
          <p:nvPr/>
        </p:nvSpPr>
        <p:spPr>
          <a:xfrm>
            <a:off x="6654005" y="5456832"/>
            <a:ext cx="34136" cy="46752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4" action="ppaction://hlinksldjump" tooltip="Android 1: 0 @ -41.8%"/>
          </p:cNvPr>
          <p:cNvSpPr/>
          <p:nvPr/>
        </p:nvSpPr>
        <p:spPr>
          <a:xfrm>
            <a:off x="6654005" y="5503584"/>
            <a:ext cx="22660" cy="1502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4" action="ppaction://hlinksldjump" tooltip="Other: 0 @ -25.5%"/>
          </p:cNvPr>
          <p:cNvSpPr/>
          <p:nvPr/>
        </p:nvSpPr>
        <p:spPr>
          <a:xfrm>
            <a:off x="6676665" y="5503584"/>
            <a:ext cx="11476" cy="15021"/>
          </a:xfrm>
          <a:prstGeom prst="rect">
            <a:avLst/>
          </a:prstGeom>
          <a:solidFill>
            <a:srgbClr val="FF2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4" action="ppaction://hlinksldjump" tooltip="Social: 5 @ +16.4%"/>
          </p:cNvPr>
          <p:cNvSpPr/>
          <p:nvPr/>
        </p:nvSpPr>
        <p:spPr>
          <a:xfrm>
            <a:off x="6180149" y="5362732"/>
            <a:ext cx="520692" cy="168573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26" name="Rectangle 1225">
            <a:hlinkClick r:id="rId4" action="ppaction://hlinksldjump" tooltip="Android 4: 8 @ +8.8%"/>
          </p:cNvPr>
          <p:cNvSpPr/>
          <p:nvPr/>
        </p:nvSpPr>
        <p:spPr>
          <a:xfrm>
            <a:off x="6192849" y="5544005"/>
            <a:ext cx="160297" cy="51582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4" action="ppaction://hlinksldjump" tooltip="Android 3: 7 @ +1.2%"/>
          </p:cNvPr>
          <p:cNvSpPr/>
          <p:nvPr/>
        </p:nvSpPr>
        <p:spPr>
          <a:xfrm>
            <a:off x="6192849" y="5595587"/>
            <a:ext cx="160297" cy="44713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4" action="ppaction://hlinksldjump" tooltip="iOS 5: 6 @ +3.8%"/>
          </p:cNvPr>
          <p:cNvSpPr/>
          <p:nvPr/>
        </p:nvSpPr>
        <p:spPr>
          <a:xfrm>
            <a:off x="6353146" y="5544005"/>
            <a:ext cx="127572" cy="50629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4" action="ppaction://hlinksldjump" tooltip="Java ME: 6 @ +15.0%"/>
          </p:cNvPr>
          <p:cNvSpPr/>
          <p:nvPr/>
        </p:nvSpPr>
        <p:spPr>
          <a:xfrm>
            <a:off x="6353146" y="5594634"/>
            <a:ext cx="127572" cy="45666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4" action="ppaction://hlinksldjump" tooltip="iOS 4: 5 @ -29.8%"/>
          </p:cNvPr>
          <p:cNvSpPr/>
          <p:nvPr/>
        </p:nvSpPr>
        <p:spPr>
          <a:xfrm>
            <a:off x="6480718" y="5544005"/>
            <a:ext cx="115908" cy="48266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1" name="Rectangle 1230">
            <a:hlinkClick r:id="rId4" action="ppaction://hlinksldjump" tooltip="iOS 3: 5 @ +17.8%"/>
          </p:cNvPr>
          <p:cNvSpPr/>
          <p:nvPr/>
        </p:nvSpPr>
        <p:spPr>
          <a:xfrm>
            <a:off x="6480718" y="5592271"/>
            <a:ext cx="115908" cy="48029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2" name="Rectangle 1231">
            <a:hlinkClick r:id="rId4" action="ppaction://hlinksldjump" tooltip="Windows: 3 @ +4.5%"/>
          </p:cNvPr>
          <p:cNvSpPr/>
          <p:nvPr/>
        </p:nvSpPr>
        <p:spPr>
          <a:xfrm>
            <a:off x="6596626" y="5544005"/>
            <a:ext cx="91515" cy="31373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3" name="Rectangle 1232">
            <a:hlinkClick r:id="rId4" action="ppaction://hlinksldjump" tooltip="Android 2: 2 @ -31.8%"/>
          </p:cNvPr>
          <p:cNvSpPr/>
          <p:nvPr/>
        </p:nvSpPr>
        <p:spPr>
          <a:xfrm>
            <a:off x="6596626" y="5575378"/>
            <a:ext cx="91515" cy="2471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4" action="ppaction://hlinksldjump" tooltip="Black berry: 2 @ +16.5%"/>
          </p:cNvPr>
          <p:cNvSpPr/>
          <p:nvPr/>
        </p:nvSpPr>
        <p:spPr>
          <a:xfrm>
            <a:off x="6596626" y="5600096"/>
            <a:ext cx="78430" cy="27278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4" action="ppaction://hlinksldjump" tooltip="Symbian: 1 @ -16.3%"/>
          </p:cNvPr>
          <p:cNvSpPr/>
          <p:nvPr/>
        </p:nvSpPr>
        <p:spPr>
          <a:xfrm>
            <a:off x="6596626" y="5627374"/>
            <a:ext cx="78430" cy="12926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4" action="ppaction://hlinksldjump" tooltip="Android 1: 0 @ -26.7%"/>
          </p:cNvPr>
          <p:cNvSpPr/>
          <p:nvPr/>
        </p:nvSpPr>
        <p:spPr>
          <a:xfrm>
            <a:off x="6675056" y="5600096"/>
            <a:ext cx="13085" cy="24080"/>
          </a:xfrm>
          <a:prstGeom prst="rect">
            <a:avLst/>
          </a:prstGeom>
          <a:solidFill>
            <a:srgbClr val="FF1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4" action="ppaction://hlinksldjump" tooltip="Other: 0 @ -19.8%"/>
          </p:cNvPr>
          <p:cNvSpPr/>
          <p:nvPr/>
        </p:nvSpPr>
        <p:spPr>
          <a:xfrm>
            <a:off x="6675056" y="5624176"/>
            <a:ext cx="13085" cy="16124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4" action="ppaction://hlinksldjump" tooltip="Lifestyle: 4 @ -1.6%"/>
          </p:cNvPr>
          <p:cNvSpPr/>
          <p:nvPr/>
        </p:nvSpPr>
        <p:spPr>
          <a:xfrm>
            <a:off x="6180149" y="5531305"/>
            <a:ext cx="520692" cy="12169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39" name="Rectangle 1238">
            <a:hlinkClick r:id="rId4" action="ppaction://hlinksldjump" tooltip="Android 4: 6 @ -3.8%"/>
          </p:cNvPr>
          <p:cNvSpPr/>
          <p:nvPr/>
        </p:nvSpPr>
        <p:spPr>
          <a:xfrm>
            <a:off x="6713541" y="5375432"/>
            <a:ext cx="95605" cy="67097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4" action="ppaction://hlinksldjump" tooltip="iOS 4: 6 @ +17.6%"/>
          </p:cNvPr>
          <p:cNvSpPr/>
          <p:nvPr/>
        </p:nvSpPr>
        <p:spPr>
          <a:xfrm>
            <a:off x="6809146" y="5375432"/>
            <a:ext cx="92588" cy="67097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4" action="ppaction://hlinksldjump" tooltip="Android 3: 6 @ +13.2%"/>
          </p:cNvPr>
          <p:cNvSpPr/>
          <p:nvPr/>
        </p:nvSpPr>
        <p:spPr>
          <a:xfrm>
            <a:off x="6901734" y="5375432"/>
            <a:ext cx="88165" cy="67097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4" action="ppaction://hlinksldjump" tooltip="iOS 5: 5 @ -6.4%"/>
          </p:cNvPr>
          <p:cNvSpPr/>
          <p:nvPr/>
        </p:nvSpPr>
        <p:spPr>
          <a:xfrm>
            <a:off x="6713541" y="5442530"/>
            <a:ext cx="121184" cy="43917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4" action="ppaction://hlinksldjump" tooltip="iOS 3: 4 @ -23.2%"/>
          </p:cNvPr>
          <p:cNvSpPr/>
          <p:nvPr/>
        </p:nvSpPr>
        <p:spPr>
          <a:xfrm>
            <a:off x="6713541" y="5486447"/>
            <a:ext cx="121184" cy="34652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4" name="Rectangle 1243">
            <a:hlinkClick r:id="rId4" action="ppaction://hlinksldjump" tooltip="Java ME: 4 @ +33.9%"/>
          </p:cNvPr>
          <p:cNvSpPr/>
          <p:nvPr/>
        </p:nvSpPr>
        <p:spPr>
          <a:xfrm>
            <a:off x="6834725" y="5442530"/>
            <a:ext cx="97908" cy="422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1244">
            <a:hlinkClick r:id="rId4" action="ppaction://hlinksldjump" tooltip="Windows: 2 @ -6.9%"/>
          </p:cNvPr>
          <p:cNvSpPr/>
          <p:nvPr/>
        </p:nvSpPr>
        <p:spPr>
          <a:xfrm>
            <a:off x="6932633" y="5442530"/>
            <a:ext cx="57267" cy="42215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6" name="Rectangle 1245">
            <a:hlinkClick r:id="rId4" action="ppaction://hlinksldjump" tooltip="Android 2: 2 @ +5.7%"/>
          </p:cNvPr>
          <p:cNvSpPr/>
          <p:nvPr/>
        </p:nvSpPr>
        <p:spPr>
          <a:xfrm>
            <a:off x="6834725" y="5484745"/>
            <a:ext cx="62998" cy="36354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4" action="ppaction://hlinksldjump" tooltip="Black berry: 2 @ +2.7%"/>
          </p:cNvPr>
          <p:cNvSpPr/>
          <p:nvPr/>
        </p:nvSpPr>
        <p:spPr>
          <a:xfrm>
            <a:off x="6897722" y="5484745"/>
            <a:ext cx="52248" cy="36354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4" action="ppaction://hlinksldjump" tooltip="Symbian: 1 @ +36.4%"/>
          </p:cNvPr>
          <p:cNvSpPr/>
          <p:nvPr/>
        </p:nvSpPr>
        <p:spPr>
          <a:xfrm>
            <a:off x="6949970" y="5484745"/>
            <a:ext cx="39929" cy="267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4" action="ppaction://hlinksldjump" tooltip="Android 1: 0 @ +0.7%"/>
          </p:cNvPr>
          <p:cNvSpPr/>
          <p:nvPr/>
        </p:nvSpPr>
        <p:spPr>
          <a:xfrm>
            <a:off x="6949970" y="5511504"/>
            <a:ext cx="26377" cy="9595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4" action="ppaction://hlinksldjump" tooltip="Other: 0 @ -18.0%"/>
          </p:cNvPr>
          <p:cNvSpPr/>
          <p:nvPr/>
        </p:nvSpPr>
        <p:spPr>
          <a:xfrm>
            <a:off x="6976347" y="5511504"/>
            <a:ext cx="13552" cy="9595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4" action="ppaction://hlinksldjump" tooltip="Sports: 3 @ +2.6%"/>
          </p:cNvPr>
          <p:cNvSpPr/>
          <p:nvPr/>
        </p:nvSpPr>
        <p:spPr>
          <a:xfrm>
            <a:off x="6700841" y="5362732"/>
            <a:ext cx="301758" cy="171067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4" action="ppaction://hlinksldjump" tooltip="iOS 4: 5 @ +29.8%"/>
          </p:cNvPr>
          <p:cNvSpPr/>
          <p:nvPr/>
        </p:nvSpPr>
        <p:spPr>
          <a:xfrm>
            <a:off x="6713541" y="5546499"/>
            <a:ext cx="89258" cy="52164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4" action="ppaction://hlinksldjump" tooltip="iOS 5: 4 @ +20.7%"/>
          </p:cNvPr>
          <p:cNvSpPr/>
          <p:nvPr/>
        </p:nvSpPr>
        <p:spPr>
          <a:xfrm>
            <a:off x="6713541" y="5598663"/>
            <a:ext cx="89258" cy="41637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4" action="ppaction://hlinksldjump" tooltip="Android 3: 3 @ -19.3%"/>
          </p:cNvPr>
          <p:cNvSpPr/>
          <p:nvPr/>
        </p:nvSpPr>
        <p:spPr>
          <a:xfrm>
            <a:off x="6802799" y="5546499"/>
            <a:ext cx="94385" cy="36337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5" name="Rectangle 1254">
            <a:hlinkClick r:id="rId4" action="ppaction://hlinksldjump" tooltip="Android 4: 3 @ -26.2%"/>
          </p:cNvPr>
          <p:cNvSpPr/>
          <p:nvPr/>
        </p:nvSpPr>
        <p:spPr>
          <a:xfrm>
            <a:off x="6897184" y="5546499"/>
            <a:ext cx="92715" cy="36337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4" action="ppaction://hlinksldjump" tooltip="iOS 3: 3 @ +45.0%"/>
          </p:cNvPr>
          <p:cNvSpPr/>
          <p:nvPr/>
        </p:nvSpPr>
        <p:spPr>
          <a:xfrm>
            <a:off x="6802799" y="5582836"/>
            <a:ext cx="99446" cy="317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7" name="Rectangle 1256">
            <a:hlinkClick r:id="rId4" action="ppaction://hlinksldjump" tooltip="Java ME: 3 @ -15.5%"/>
          </p:cNvPr>
          <p:cNvSpPr/>
          <p:nvPr/>
        </p:nvSpPr>
        <p:spPr>
          <a:xfrm>
            <a:off x="6802799" y="5614619"/>
            <a:ext cx="99446" cy="25681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4" action="ppaction://hlinksldjump" tooltip="Windows: 2 @ -13.8%"/>
          </p:cNvPr>
          <p:cNvSpPr/>
          <p:nvPr/>
        </p:nvSpPr>
        <p:spPr>
          <a:xfrm>
            <a:off x="6902245" y="5582836"/>
            <a:ext cx="48252" cy="35087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9" name="Rectangle 1258">
            <a:hlinkClick r:id="rId4" action="ppaction://hlinksldjump" tooltip="Android 2: 1 @ -15.7%"/>
          </p:cNvPr>
          <p:cNvSpPr/>
          <p:nvPr/>
        </p:nvSpPr>
        <p:spPr>
          <a:xfrm>
            <a:off x="6950497" y="5582836"/>
            <a:ext cx="39402" cy="35087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4" action="ppaction://hlinksldjump" tooltip="Black berry: 1 @ +6.5%"/>
          </p:cNvPr>
          <p:cNvSpPr/>
          <p:nvPr/>
        </p:nvSpPr>
        <p:spPr>
          <a:xfrm>
            <a:off x="6902245" y="5617923"/>
            <a:ext cx="46629" cy="22377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4" action="ppaction://hlinksldjump" tooltip="Symbian: 1 @ -14.3%"/>
          </p:cNvPr>
          <p:cNvSpPr/>
          <p:nvPr/>
        </p:nvSpPr>
        <p:spPr>
          <a:xfrm>
            <a:off x="6948874" y="5617923"/>
            <a:ext cx="29912" cy="18672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4" action="ppaction://hlinksldjump" tooltip="Android 1: 0 @ +62.8%"/>
          </p:cNvPr>
          <p:cNvSpPr/>
          <p:nvPr/>
        </p:nvSpPr>
        <p:spPr>
          <a:xfrm>
            <a:off x="6978786" y="5617923"/>
            <a:ext cx="11114" cy="186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4" action="ppaction://hlinksldjump" tooltip="Other: 0 @ +168.3%"/>
          </p:cNvPr>
          <p:cNvSpPr/>
          <p:nvPr/>
        </p:nvSpPr>
        <p:spPr>
          <a:xfrm>
            <a:off x="6948874" y="5636595"/>
            <a:ext cx="41026" cy="37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4" action="ppaction://hlinksldjump" tooltip="Politics: 2 @ -0.7%"/>
          </p:cNvPr>
          <p:cNvSpPr/>
          <p:nvPr/>
        </p:nvSpPr>
        <p:spPr>
          <a:xfrm>
            <a:off x="6700841" y="5533799"/>
            <a:ext cx="301758" cy="11920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4" action="ppaction://hlinksldjump" tooltip="iOS 5: 4 @ +45.3%"/>
          </p:cNvPr>
          <p:cNvSpPr/>
          <p:nvPr/>
        </p:nvSpPr>
        <p:spPr>
          <a:xfrm>
            <a:off x="7015299" y="5375432"/>
            <a:ext cx="99860" cy="327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4" action="ppaction://hlinksldjump" tooltip="iOS 4: 3 @ -11.5%"/>
          </p:cNvPr>
          <p:cNvSpPr/>
          <p:nvPr/>
        </p:nvSpPr>
        <p:spPr>
          <a:xfrm>
            <a:off x="7015299" y="5408194"/>
            <a:ext cx="99860" cy="29996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4" action="ppaction://hlinksldjump" tooltip="Android 4: 3 @ -2.5%"/>
          </p:cNvPr>
          <p:cNvSpPr/>
          <p:nvPr/>
        </p:nvSpPr>
        <p:spPr>
          <a:xfrm>
            <a:off x="7115159" y="5375432"/>
            <a:ext cx="87635" cy="33782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4" action="ppaction://hlinksldjump" tooltip="Java ME: 3 @ +7.9%"/>
          </p:cNvPr>
          <p:cNvSpPr/>
          <p:nvPr/>
        </p:nvSpPr>
        <p:spPr>
          <a:xfrm>
            <a:off x="7115159" y="5409214"/>
            <a:ext cx="87635" cy="28976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4" action="ppaction://hlinksldjump" tooltip="Android 3: 2 @ -17.6%"/>
          </p:cNvPr>
          <p:cNvSpPr/>
          <p:nvPr/>
        </p:nvSpPr>
        <p:spPr>
          <a:xfrm>
            <a:off x="7202794" y="5375432"/>
            <a:ext cx="59031" cy="32627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0" name="Rectangle 1269">
            <a:hlinkClick r:id="rId4" action="ppaction://hlinksldjump" tooltip="iOS 3: 2 @ -33.9%"/>
          </p:cNvPr>
          <p:cNvSpPr/>
          <p:nvPr/>
        </p:nvSpPr>
        <p:spPr>
          <a:xfrm>
            <a:off x="7261826" y="5375432"/>
            <a:ext cx="49653" cy="3262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4" action="ppaction://hlinksldjump" tooltip="Android 2: 1 @ +23.7%"/>
          </p:cNvPr>
          <p:cNvSpPr/>
          <p:nvPr/>
        </p:nvSpPr>
        <p:spPr>
          <a:xfrm>
            <a:off x="7202794" y="5408059"/>
            <a:ext cx="37405" cy="30130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4" action="ppaction://hlinksldjump" tooltip="Black berry: 1 @ +53.4%"/>
          </p:cNvPr>
          <p:cNvSpPr/>
          <p:nvPr/>
        </p:nvSpPr>
        <p:spPr>
          <a:xfrm>
            <a:off x="7240199" y="5408059"/>
            <a:ext cx="55738" cy="168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Rectangle 1272">
            <a:hlinkClick r:id="rId4" action="ppaction://hlinksldjump" tooltip="Windows: 1 @ -1.4%"/>
          </p:cNvPr>
          <p:cNvSpPr/>
          <p:nvPr/>
        </p:nvSpPr>
        <p:spPr>
          <a:xfrm>
            <a:off x="7240199" y="5424932"/>
            <a:ext cx="55738" cy="13258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4" name="Rectangle 1273">
            <a:hlinkClick r:id="rId4" action="ppaction://hlinksldjump" tooltip="Symbian: 0 @ -39.9%"/>
          </p:cNvPr>
          <p:cNvSpPr/>
          <p:nvPr/>
        </p:nvSpPr>
        <p:spPr>
          <a:xfrm>
            <a:off x="7295937" y="5408059"/>
            <a:ext cx="15541" cy="217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5" name="Rectangle 1274">
            <a:hlinkClick r:id="rId4" action="ppaction://hlinksldjump" tooltip="Android 1: 0 @ +363.2%"/>
          </p:cNvPr>
          <p:cNvSpPr/>
          <p:nvPr/>
        </p:nvSpPr>
        <p:spPr>
          <a:xfrm>
            <a:off x="7295937" y="5429844"/>
            <a:ext cx="15541" cy="63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6" name="Rectangle 1275">
            <a:hlinkClick r:id="rId4" action="ppaction://hlinksldjump" tooltip="Other: 0 @ -78.9%"/>
          </p:cNvPr>
          <p:cNvSpPr/>
          <p:nvPr/>
        </p:nvSpPr>
        <p:spPr>
          <a:xfrm>
            <a:off x="7295937" y="5436214"/>
            <a:ext cx="15541" cy="197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7" name="Rectangle 1276">
            <a:hlinkClick r:id="rId4" action="ppaction://hlinksldjump" tooltip="Health: 2 @ -1.2%"/>
          </p:cNvPr>
          <p:cNvSpPr/>
          <p:nvPr/>
        </p:nvSpPr>
        <p:spPr>
          <a:xfrm>
            <a:off x="7002599" y="5362732"/>
            <a:ext cx="321579" cy="88157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78" name="Rectangle 1277">
            <a:hlinkClick r:id="rId4" action="ppaction://hlinksldjump" tooltip="Android 4: 3 @ +2.3%"/>
          </p:cNvPr>
          <p:cNvSpPr/>
          <p:nvPr/>
        </p:nvSpPr>
        <p:spPr>
          <a:xfrm>
            <a:off x="7015299" y="5463590"/>
            <a:ext cx="76769" cy="42614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4" action="ppaction://hlinksldjump" tooltip="Android 3: 3 @ +23.9%"/>
          </p:cNvPr>
          <p:cNvSpPr/>
          <p:nvPr/>
        </p:nvSpPr>
        <p:spPr>
          <a:xfrm>
            <a:off x="7092068" y="5463590"/>
            <a:ext cx="75055" cy="42614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Rectangle 1279">
            <a:hlinkClick r:id="rId4" action="ppaction://hlinksldjump" tooltip="iOS 5: 3 @ +13.8%"/>
          </p:cNvPr>
          <p:cNvSpPr/>
          <p:nvPr/>
        </p:nvSpPr>
        <p:spPr>
          <a:xfrm>
            <a:off x="7015299" y="5506204"/>
            <a:ext cx="76115" cy="41032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1" name="Rectangle 1280">
            <a:hlinkClick r:id="rId4" action="ppaction://hlinksldjump" tooltip="iOS 4: 3 @ -22.4%"/>
          </p:cNvPr>
          <p:cNvSpPr/>
          <p:nvPr/>
        </p:nvSpPr>
        <p:spPr>
          <a:xfrm>
            <a:off x="7091414" y="5506204"/>
            <a:ext cx="75709" cy="41032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2" name="Rectangle 1281">
            <a:hlinkClick r:id="rId4" action="ppaction://hlinksldjump" tooltip="Java ME: 2 @ -2.0%"/>
          </p:cNvPr>
          <p:cNvSpPr/>
          <p:nvPr/>
        </p:nvSpPr>
        <p:spPr>
          <a:xfrm>
            <a:off x="7015299" y="5547236"/>
            <a:ext cx="72865" cy="25573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4" action="ppaction://hlinksldjump" tooltip="iOS 3: 2 @ -23.1%"/>
          </p:cNvPr>
          <p:cNvSpPr/>
          <p:nvPr/>
        </p:nvSpPr>
        <p:spPr>
          <a:xfrm>
            <a:off x="7015299" y="5572809"/>
            <a:ext cx="72865" cy="24440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4" action="ppaction://hlinksldjump" tooltip="Android 2: 1 @ +57.1%"/>
          </p:cNvPr>
          <p:cNvSpPr/>
          <p:nvPr/>
        </p:nvSpPr>
        <p:spPr>
          <a:xfrm>
            <a:off x="7088164" y="5547236"/>
            <a:ext cx="41888" cy="320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4" action="ppaction://hlinksldjump" tooltip="Windows: 1 @ +16.0%"/>
          </p:cNvPr>
          <p:cNvSpPr/>
          <p:nvPr/>
        </p:nvSpPr>
        <p:spPr>
          <a:xfrm>
            <a:off x="7130052" y="5547236"/>
            <a:ext cx="37071" cy="32073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6" name="Rectangle 1285">
            <a:hlinkClick r:id="rId4" action="ppaction://hlinksldjump" tooltip="Black berry: 1 @ -36.1%"/>
          </p:cNvPr>
          <p:cNvSpPr/>
          <p:nvPr/>
        </p:nvSpPr>
        <p:spPr>
          <a:xfrm>
            <a:off x="7088164" y="5579309"/>
            <a:ext cx="36190" cy="1794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7" name="Rectangle 1286">
            <a:hlinkClick r:id="rId4" action="ppaction://hlinksldjump" tooltip="Symbian: 1 @ -13.6%"/>
          </p:cNvPr>
          <p:cNvSpPr/>
          <p:nvPr/>
        </p:nvSpPr>
        <p:spPr>
          <a:xfrm>
            <a:off x="7124354" y="5579309"/>
            <a:ext cx="27730" cy="17941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8" name="Rectangle 1287">
            <a:hlinkClick r:id="rId4" action="ppaction://hlinksldjump" tooltip="Android 1: 0 @ +360.1%"/>
          </p:cNvPr>
          <p:cNvSpPr/>
          <p:nvPr/>
        </p:nvSpPr>
        <p:spPr>
          <a:xfrm>
            <a:off x="7152084" y="5579309"/>
            <a:ext cx="15039" cy="169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9" name="Rectangle 1288">
            <a:hlinkClick r:id="rId4" action="ppaction://hlinksldjump" tooltip="Other: 0 @ -75.5%"/>
          </p:cNvPr>
          <p:cNvSpPr/>
          <p:nvPr/>
        </p:nvSpPr>
        <p:spPr>
          <a:xfrm>
            <a:off x="7152084" y="5596216"/>
            <a:ext cx="15039" cy="103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0" name="Rectangle 1289">
            <a:hlinkClick r:id="rId4" action="ppaction://hlinksldjump" tooltip="Personal finance: 2 @ -0.2%"/>
          </p:cNvPr>
          <p:cNvSpPr/>
          <p:nvPr/>
        </p:nvSpPr>
        <p:spPr>
          <a:xfrm>
            <a:off x="7002599" y="5450890"/>
            <a:ext cx="177224" cy="15905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4" action="ppaction://hlinksldjump" tooltip="iOS 5: 3 @ +8.0%"/>
          </p:cNvPr>
          <p:cNvSpPr/>
          <p:nvPr/>
        </p:nvSpPr>
        <p:spPr>
          <a:xfrm>
            <a:off x="7192523" y="5463590"/>
            <a:ext cx="59833" cy="40671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4" action="ppaction://hlinksldjump" tooltip="Android 3: 3 @ +22.5%"/>
          </p:cNvPr>
          <p:cNvSpPr/>
          <p:nvPr/>
        </p:nvSpPr>
        <p:spPr>
          <a:xfrm>
            <a:off x="7252356" y="5463590"/>
            <a:ext cx="59122" cy="40671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4" action="ppaction://hlinksldjump" tooltip="Android 4: 2 @ -25.4%"/>
          </p:cNvPr>
          <p:cNvSpPr/>
          <p:nvPr/>
        </p:nvSpPr>
        <p:spPr>
          <a:xfrm>
            <a:off x="7192523" y="5504261"/>
            <a:ext cx="63141" cy="37327"/>
          </a:xfrm>
          <a:prstGeom prst="rect">
            <a:avLst/>
          </a:prstGeom>
          <a:solidFill>
            <a:srgbClr val="FF2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4" action="ppaction://hlinksldjump" tooltip="iOS 4: 2 @ -3.4%"/>
          </p:cNvPr>
          <p:cNvSpPr/>
          <p:nvPr/>
        </p:nvSpPr>
        <p:spPr>
          <a:xfrm>
            <a:off x="7255664" y="5504261"/>
            <a:ext cx="55814" cy="37327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5" name="Rectangle 1294">
            <a:hlinkClick r:id="rId4" action="ppaction://hlinksldjump" tooltip="iOS 3: 2 @ +3.3%"/>
          </p:cNvPr>
          <p:cNvSpPr/>
          <p:nvPr/>
        </p:nvSpPr>
        <p:spPr>
          <a:xfrm>
            <a:off x="7192523" y="5541588"/>
            <a:ext cx="55762" cy="32104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6" name="Rectangle 1295">
            <a:hlinkClick r:id="rId4" action="ppaction://hlinksldjump" tooltip="Windows: 1 @ +45.8%"/>
          </p:cNvPr>
          <p:cNvSpPr/>
          <p:nvPr/>
        </p:nvSpPr>
        <p:spPr>
          <a:xfrm>
            <a:off x="7192523" y="5573692"/>
            <a:ext cx="55762" cy="235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7" name="Rectangle 1296">
            <a:hlinkClick r:id="rId4" action="ppaction://hlinksldjump" tooltip="Java ME: 1 @ +8.4%"/>
          </p:cNvPr>
          <p:cNvSpPr/>
          <p:nvPr/>
        </p:nvSpPr>
        <p:spPr>
          <a:xfrm>
            <a:off x="7248285" y="5541588"/>
            <a:ext cx="63193" cy="20669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8" name="Rectangle 1297">
            <a:hlinkClick r:id="rId4" action="ppaction://hlinksldjump" tooltip="Android 2: 1 @ +5.5%"/>
          </p:cNvPr>
          <p:cNvSpPr/>
          <p:nvPr/>
        </p:nvSpPr>
        <p:spPr>
          <a:xfrm>
            <a:off x="7248285" y="5562257"/>
            <a:ext cx="36718" cy="23894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9" name="Rectangle 1298">
            <a:hlinkClick r:id="rId4" action="ppaction://hlinksldjump" tooltip="Black berry: 1 @ +10.1%"/>
          </p:cNvPr>
          <p:cNvSpPr/>
          <p:nvPr/>
        </p:nvSpPr>
        <p:spPr>
          <a:xfrm>
            <a:off x="7285003" y="5562257"/>
            <a:ext cx="26475" cy="23894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0" name="Rectangle 1299">
            <a:hlinkClick r:id="rId4" action="ppaction://hlinksldjump" tooltip="Symbian: 1 @ -14.0%"/>
          </p:cNvPr>
          <p:cNvSpPr/>
          <p:nvPr/>
        </p:nvSpPr>
        <p:spPr>
          <a:xfrm>
            <a:off x="7248285" y="5586151"/>
            <a:ext cx="44616" cy="11098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1" name="Rectangle 1300">
            <a:hlinkClick r:id="rId4" action="ppaction://hlinksldjump" tooltip="Android 1: 0 @ +118.5%"/>
          </p:cNvPr>
          <p:cNvSpPr/>
          <p:nvPr/>
        </p:nvSpPr>
        <p:spPr>
          <a:xfrm>
            <a:off x="7292901" y="5586151"/>
            <a:ext cx="18578" cy="95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2" name="Rectangle 1301">
            <a:hlinkClick r:id="rId4" action="ppaction://hlinksldjump" tooltip="Other: 0 @ +inf%"/>
          </p:cNvPr>
          <p:cNvSpPr/>
          <p:nvPr/>
        </p:nvSpPr>
        <p:spPr>
          <a:xfrm>
            <a:off x="7292901" y="5595746"/>
            <a:ext cx="18578" cy="15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3" name="Rectangle 1302">
            <a:hlinkClick r:id="rId4" action="ppaction://hlinksldjump" tooltip="Books: 1 @ +3.0%"/>
          </p:cNvPr>
          <p:cNvSpPr/>
          <p:nvPr/>
        </p:nvSpPr>
        <p:spPr>
          <a:xfrm>
            <a:off x="7179823" y="5450890"/>
            <a:ext cx="144355" cy="159059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4" action="ppaction://hlinksldjump" tooltip="iOS 5: 2 @ +77.2%"/>
          </p:cNvPr>
          <p:cNvSpPr/>
          <p:nvPr/>
        </p:nvSpPr>
        <p:spPr>
          <a:xfrm>
            <a:off x="7015299" y="5622649"/>
            <a:ext cx="57340" cy="176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4" action="ppaction://hlinksldjump" tooltip="Android 3: 2 @ -1.6%"/>
          </p:cNvPr>
          <p:cNvSpPr/>
          <p:nvPr/>
        </p:nvSpPr>
        <p:spPr>
          <a:xfrm>
            <a:off x="7072639" y="5622649"/>
            <a:ext cx="45787" cy="17651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6" name="Rectangle 1305">
            <a:hlinkClick r:id="rId4" action="ppaction://hlinksldjump" tooltip="Android 4: 1 @ -32.3%"/>
          </p:cNvPr>
          <p:cNvSpPr/>
          <p:nvPr/>
        </p:nvSpPr>
        <p:spPr>
          <a:xfrm>
            <a:off x="7118426" y="5622649"/>
            <a:ext cx="41008" cy="176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7" name="Rectangle 1306">
            <a:hlinkClick r:id="rId4" action="ppaction://hlinksldjump" tooltip="iOS 3: 1 @ +49.0%"/>
          </p:cNvPr>
          <p:cNvSpPr/>
          <p:nvPr/>
        </p:nvSpPr>
        <p:spPr>
          <a:xfrm>
            <a:off x="7159434" y="5622649"/>
            <a:ext cx="31697" cy="1765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8" name="Rectangle 1307">
            <a:hlinkClick r:id="rId4" action="ppaction://hlinksldjump" tooltip="iOS 4: 1 @ -36.9%"/>
          </p:cNvPr>
          <p:cNvSpPr/>
          <p:nvPr/>
        </p:nvSpPr>
        <p:spPr>
          <a:xfrm>
            <a:off x="7191131" y="5622649"/>
            <a:ext cx="31664" cy="1765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9" name="Rectangle 1308">
            <a:hlinkClick r:id="rId4" action="ppaction://hlinksldjump" tooltip="Java ME: 1 @ +3.5%"/>
          </p:cNvPr>
          <p:cNvSpPr/>
          <p:nvPr/>
        </p:nvSpPr>
        <p:spPr>
          <a:xfrm>
            <a:off x="7222796" y="5622649"/>
            <a:ext cx="30775" cy="17651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0" name="Rectangle 1309">
            <a:hlinkClick r:id="rId4" action="ppaction://hlinksldjump" tooltip="Windows: 1 @ +39.5%"/>
          </p:cNvPr>
          <p:cNvSpPr/>
          <p:nvPr/>
        </p:nvSpPr>
        <p:spPr>
          <a:xfrm>
            <a:off x="7253571" y="5622649"/>
            <a:ext cx="33344" cy="101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1" name="Rectangle 1310">
            <a:hlinkClick r:id="rId4" action="ppaction://hlinksldjump" tooltip="Android 2: 0 @ -22.2%"/>
          </p:cNvPr>
          <p:cNvSpPr/>
          <p:nvPr/>
        </p:nvSpPr>
        <p:spPr>
          <a:xfrm>
            <a:off x="7253571" y="5632804"/>
            <a:ext cx="33344" cy="7496"/>
          </a:xfrm>
          <a:prstGeom prst="rect">
            <a:avLst/>
          </a:prstGeom>
          <a:solidFill>
            <a:srgbClr val="FF4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2" name="Rectangle 1311">
            <a:hlinkClick r:id="rId4" action="ppaction://hlinksldjump" tooltip="Black berry: 0 @ +21.1%"/>
          </p:cNvPr>
          <p:cNvSpPr/>
          <p:nvPr/>
        </p:nvSpPr>
        <p:spPr>
          <a:xfrm>
            <a:off x="7286916" y="5622649"/>
            <a:ext cx="24563" cy="7755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3" name="Rectangle 1312">
            <a:hlinkClick r:id="rId4" action="ppaction://hlinksldjump" tooltip="Symbian: 0 @ +69.9%"/>
          </p:cNvPr>
          <p:cNvSpPr/>
          <p:nvPr/>
        </p:nvSpPr>
        <p:spPr>
          <a:xfrm>
            <a:off x="7286916" y="5630404"/>
            <a:ext cx="17417" cy="98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4" action="ppaction://hlinksldjump" tooltip="Android 1: 0 @ +86.9%"/>
          </p:cNvPr>
          <p:cNvSpPr/>
          <p:nvPr/>
        </p:nvSpPr>
        <p:spPr>
          <a:xfrm>
            <a:off x="7304333" y="5630404"/>
            <a:ext cx="7146" cy="88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4" action="ppaction://hlinksldjump" tooltip="Other: 0 @ -47.2%"/>
          </p:cNvPr>
          <p:cNvSpPr/>
          <p:nvPr/>
        </p:nvSpPr>
        <p:spPr>
          <a:xfrm>
            <a:off x="7304333" y="5639209"/>
            <a:ext cx="7146" cy="109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4" action="ppaction://hlinksldjump" tooltip="News: 1 @ +2.1%"/>
          </p:cNvPr>
          <p:cNvSpPr/>
          <p:nvPr/>
        </p:nvSpPr>
        <p:spPr>
          <a:xfrm>
            <a:off x="7002599" y="5609949"/>
            <a:ext cx="321579" cy="43051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17" name="Rectangle 1316">
            <a:hlinkClick r:id="rId4" action="ppaction://hlinksldjump" tooltip="Browser: 12 @ +5.2%"/>
          </p:cNvPr>
          <p:cNvSpPr/>
          <p:nvPr/>
        </p:nvSpPr>
        <p:spPr>
          <a:xfrm>
            <a:off x="5026825" y="4084047"/>
            <a:ext cx="2310053" cy="1581653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Browser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318" name="Rectangle 1317">
            <a:hlinkClick r:id="rId4" action="ppaction://hlinksldjump" tooltip="iOS 4: 68 @ +44.9%"/>
          </p:cNvPr>
          <p:cNvSpPr/>
          <p:nvPr/>
        </p:nvSpPr>
        <p:spPr>
          <a:xfrm>
            <a:off x="7362278" y="4109447"/>
            <a:ext cx="480562" cy="1798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9" name="Rectangle 1318">
            <a:hlinkClick r:id="rId4" action="ppaction://hlinksldjump" tooltip="Android 4: 67 @ +10.8%"/>
          </p:cNvPr>
          <p:cNvSpPr/>
          <p:nvPr/>
        </p:nvSpPr>
        <p:spPr>
          <a:xfrm>
            <a:off x="7842840" y="4109447"/>
            <a:ext cx="475665" cy="179893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0" name="Rectangle 1319">
            <a:hlinkClick r:id="rId4" action="ppaction://hlinksldjump" tooltip="iOS 5: 63 @ +36.1%"/>
          </p:cNvPr>
          <p:cNvSpPr/>
          <p:nvPr/>
        </p:nvSpPr>
        <p:spPr>
          <a:xfrm>
            <a:off x="7362278" y="4289340"/>
            <a:ext cx="404646" cy="1972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1" name="Rectangle 1320">
            <a:hlinkClick r:id="rId4" action="ppaction://hlinksldjump" tooltip="Android 3: 53 @ -7.8%"/>
          </p:cNvPr>
          <p:cNvSpPr/>
          <p:nvPr/>
        </p:nvSpPr>
        <p:spPr>
          <a:xfrm>
            <a:off x="7362278" y="4486587"/>
            <a:ext cx="404646" cy="166632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2" name="Rectangle 1321">
            <a:hlinkClick r:id="rId4" action="ppaction://hlinksldjump" tooltip="Java ME: 45 @ +14.7%"/>
          </p:cNvPr>
          <p:cNvSpPr/>
          <p:nvPr/>
        </p:nvSpPr>
        <p:spPr>
          <a:xfrm>
            <a:off x="7766924" y="4289340"/>
            <a:ext cx="308912" cy="186137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3" name="Rectangle 1322">
            <a:hlinkClick r:id="rId4" action="ppaction://hlinksldjump" tooltip="iOS 3: 36 @ -16.2%"/>
          </p:cNvPr>
          <p:cNvSpPr/>
          <p:nvPr/>
        </p:nvSpPr>
        <p:spPr>
          <a:xfrm>
            <a:off x="8075836" y="4289340"/>
            <a:ext cx="242669" cy="186137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4" action="ppaction://hlinksldjump" tooltip="Windows: 23 @ +10.0%"/>
          </p:cNvPr>
          <p:cNvSpPr/>
          <p:nvPr/>
        </p:nvSpPr>
        <p:spPr>
          <a:xfrm>
            <a:off x="7766924" y="4475477"/>
            <a:ext cx="305189" cy="96957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5" name="Rectangle 1324">
            <a:hlinkClick r:id="rId4" action="ppaction://hlinksldjump" tooltip="Black berry: 19 @ +23.6%"/>
          </p:cNvPr>
          <p:cNvSpPr/>
          <p:nvPr/>
        </p:nvSpPr>
        <p:spPr>
          <a:xfrm>
            <a:off x="7766924" y="4572434"/>
            <a:ext cx="305189" cy="80785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6" name="Rectangle 1325">
            <a:hlinkClick r:id="rId4" action="ppaction://hlinksldjump" tooltip="Android 2: 19 @ -25.2%"/>
          </p:cNvPr>
          <p:cNvSpPr/>
          <p:nvPr/>
        </p:nvSpPr>
        <p:spPr>
          <a:xfrm>
            <a:off x="8072113" y="4475477"/>
            <a:ext cx="246392" cy="98457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4" action="ppaction://hlinksldjump" tooltip="Symbian: 11 @ +21.4%"/>
          </p:cNvPr>
          <p:cNvSpPr/>
          <p:nvPr/>
        </p:nvSpPr>
        <p:spPr>
          <a:xfrm>
            <a:off x="8072113" y="4573934"/>
            <a:ext cx="182337" cy="79285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4" action="ppaction://hlinksldjump" tooltip="Android 1: 3 @ -18.4%"/>
          </p:cNvPr>
          <p:cNvSpPr/>
          <p:nvPr/>
        </p:nvSpPr>
        <p:spPr>
          <a:xfrm>
            <a:off x="8254450" y="4573934"/>
            <a:ext cx="64055" cy="49790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4" action="ppaction://hlinksldjump" tooltip="Other: 1 @ +24.2%"/>
          </p:cNvPr>
          <p:cNvSpPr/>
          <p:nvPr/>
        </p:nvSpPr>
        <p:spPr>
          <a:xfrm>
            <a:off x="8254450" y="4623724"/>
            <a:ext cx="64055" cy="29495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4" action="ppaction://hlinksldjump" tooltip="Games: 34 @ +10.8%"/>
          </p:cNvPr>
          <p:cNvSpPr/>
          <p:nvPr/>
        </p:nvSpPr>
        <p:spPr>
          <a:xfrm>
            <a:off x="7349578" y="4096747"/>
            <a:ext cx="981627" cy="569172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1" name="Rectangle 1330">
            <a:hlinkClick r:id="rId4" action="ppaction://hlinksldjump" tooltip="Android 4: 59 @ +3.4%"/>
          </p:cNvPr>
          <p:cNvSpPr/>
          <p:nvPr/>
        </p:nvSpPr>
        <p:spPr>
          <a:xfrm>
            <a:off x="8343905" y="4109447"/>
            <a:ext cx="417644" cy="179898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32" name="Rectangle 1331">
            <a:hlinkClick r:id="rId4" action="ppaction://hlinksldjump" tooltip="Android 3: 51 @ +20.4%"/>
          </p:cNvPr>
          <p:cNvSpPr/>
          <p:nvPr/>
        </p:nvSpPr>
        <p:spPr>
          <a:xfrm>
            <a:off x="8761549" y="4109447"/>
            <a:ext cx="357051" cy="179898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33" name="Rectangle 1332">
            <a:hlinkClick r:id="rId4" action="ppaction://hlinksldjump" tooltip="iOS 4: 47 @ -7.1%"/>
          </p:cNvPr>
          <p:cNvSpPr/>
          <p:nvPr/>
        </p:nvSpPr>
        <p:spPr>
          <a:xfrm>
            <a:off x="8343905" y="4289345"/>
            <a:ext cx="308424" cy="191670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4" name="Rectangle 1333">
            <a:hlinkClick r:id="rId4" action="ppaction://hlinksldjump" tooltip="iOS 5: 42 @ +0.4%"/>
          </p:cNvPr>
          <p:cNvSpPr/>
          <p:nvPr/>
        </p:nvSpPr>
        <p:spPr>
          <a:xfrm>
            <a:off x="8343905" y="4481016"/>
            <a:ext cx="308424" cy="172203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5" name="Rectangle 1334">
            <a:hlinkClick r:id="rId4" action="ppaction://hlinksldjump" tooltip="Java ME: 38 @ +9.0%"/>
          </p:cNvPr>
          <p:cNvSpPr/>
          <p:nvPr/>
        </p:nvSpPr>
        <p:spPr>
          <a:xfrm>
            <a:off x="8652329" y="4289345"/>
            <a:ext cx="250694" cy="194085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6" name="Rectangle 1335">
            <a:hlinkClick r:id="rId4" action="ppaction://hlinksldjump" tooltip="iOS 3: 33 @ -2.0%"/>
          </p:cNvPr>
          <p:cNvSpPr/>
          <p:nvPr/>
        </p:nvSpPr>
        <p:spPr>
          <a:xfrm>
            <a:off x="8903023" y="4289345"/>
            <a:ext cx="215577" cy="194085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7" name="Rectangle 1336">
            <a:hlinkClick r:id="rId4" action="ppaction://hlinksldjump" tooltip="Android 2: 22 @ +52.1%"/>
          </p:cNvPr>
          <p:cNvSpPr/>
          <p:nvPr/>
        </p:nvSpPr>
        <p:spPr>
          <a:xfrm>
            <a:off x="8652329" y="4483430"/>
            <a:ext cx="302908" cy="9239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4" action="ppaction://hlinksldjump" tooltip="Windows: 19 @ -5.5%"/>
          </p:cNvPr>
          <p:cNvSpPr/>
          <p:nvPr/>
        </p:nvSpPr>
        <p:spPr>
          <a:xfrm>
            <a:off x="8652329" y="4575823"/>
            <a:ext cx="302908" cy="77396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4" action="ppaction://hlinksldjump" tooltip="Black berry: 11 @ -13.4%"/>
          </p:cNvPr>
          <p:cNvSpPr/>
          <p:nvPr/>
        </p:nvSpPr>
        <p:spPr>
          <a:xfrm>
            <a:off x="8955237" y="4483430"/>
            <a:ext cx="163363" cy="83232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4" action="ppaction://hlinksldjump" tooltip="Symbian: 8 @ +4.9%"/>
          </p:cNvPr>
          <p:cNvSpPr/>
          <p:nvPr/>
        </p:nvSpPr>
        <p:spPr>
          <a:xfrm>
            <a:off x="8955237" y="4566662"/>
            <a:ext cx="125086" cy="77615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4" action="ppaction://hlinksldjump" tooltip="Android 1: 2 @ +30.9%"/>
          </p:cNvPr>
          <p:cNvSpPr/>
          <p:nvPr/>
        </p:nvSpPr>
        <p:spPr>
          <a:xfrm>
            <a:off x="9080323" y="4566662"/>
            <a:ext cx="38277" cy="776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4" action="ppaction://hlinksldjump" tooltip="Other: 1 @ +23.0%"/>
          </p:cNvPr>
          <p:cNvSpPr/>
          <p:nvPr/>
        </p:nvSpPr>
        <p:spPr>
          <a:xfrm>
            <a:off x="8955237" y="4644277"/>
            <a:ext cx="163363" cy="8942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4" action="ppaction://hlinksldjump" tooltip="Education: 28 @ +4.9%"/>
          </p:cNvPr>
          <p:cNvSpPr/>
          <p:nvPr/>
        </p:nvSpPr>
        <p:spPr>
          <a:xfrm>
            <a:off x="8331205" y="4096747"/>
            <a:ext cx="800095" cy="569172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44" name="Rectangle 1343">
            <a:hlinkClick r:id="rId4" action="ppaction://hlinksldjump" tooltip="iOS 4: 44 @ +10.0%"/>
          </p:cNvPr>
          <p:cNvSpPr/>
          <p:nvPr/>
        </p:nvSpPr>
        <p:spPr>
          <a:xfrm>
            <a:off x="7362278" y="4678619"/>
            <a:ext cx="303644" cy="177493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5" name="Rectangle 1344">
            <a:hlinkClick r:id="rId4" action="ppaction://hlinksldjump" tooltip="Android 4: 40 @ +0.5%"/>
          </p:cNvPr>
          <p:cNvSpPr/>
          <p:nvPr/>
        </p:nvSpPr>
        <p:spPr>
          <a:xfrm>
            <a:off x="7362278" y="4856111"/>
            <a:ext cx="303644" cy="162350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Rectangle 1345">
            <a:hlinkClick r:id="rId4" action="ppaction://hlinksldjump" tooltip="iOS 5: 39 @ +4.9%"/>
          </p:cNvPr>
          <p:cNvSpPr/>
          <p:nvPr/>
        </p:nvSpPr>
        <p:spPr>
          <a:xfrm>
            <a:off x="7665923" y="4678619"/>
            <a:ext cx="342477" cy="142839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47" name="Rectangle 1346">
            <a:hlinkClick r:id="rId4" action="ppaction://hlinksldjump" tooltip="Android 3: 37 @ -3.1%"/>
          </p:cNvPr>
          <p:cNvSpPr/>
          <p:nvPr/>
        </p:nvSpPr>
        <p:spPr>
          <a:xfrm>
            <a:off x="8008400" y="4678619"/>
            <a:ext cx="323196" cy="142839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48" name="Rectangle 1347">
            <a:hlinkClick r:id="rId4" action="ppaction://hlinksldjump" tooltip="iOS 3: 30 @ +0.2%"/>
          </p:cNvPr>
          <p:cNvSpPr/>
          <p:nvPr/>
        </p:nvSpPr>
        <p:spPr>
          <a:xfrm>
            <a:off x="7665923" y="4821458"/>
            <a:ext cx="330028" cy="111875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49" name="Rectangle 1348">
            <a:hlinkClick r:id="rId4" action="ppaction://hlinksldjump" tooltip="Java ME: 23 @ -16.7%"/>
          </p:cNvPr>
          <p:cNvSpPr/>
          <p:nvPr/>
        </p:nvSpPr>
        <p:spPr>
          <a:xfrm>
            <a:off x="7665923" y="4933333"/>
            <a:ext cx="330028" cy="85128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50" name="Rectangle 1349">
            <a:hlinkClick r:id="rId4" action="ppaction://hlinksldjump" tooltip="Windows: 18 @ +42.0%"/>
          </p:cNvPr>
          <p:cNvSpPr/>
          <p:nvPr/>
        </p:nvSpPr>
        <p:spPr>
          <a:xfrm>
            <a:off x="7995951" y="4821458"/>
            <a:ext cx="185702" cy="1199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4" action="ppaction://hlinksldjump" tooltip="Android 2: 15 @ -4.5%"/>
          </p:cNvPr>
          <p:cNvSpPr/>
          <p:nvPr/>
        </p:nvSpPr>
        <p:spPr>
          <a:xfrm>
            <a:off x="8181653" y="4821458"/>
            <a:ext cx="149943" cy="119967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4" action="ppaction://hlinksldjump" tooltip="Black berry: 12 @ -3.4%"/>
          </p:cNvPr>
          <p:cNvSpPr/>
          <p:nvPr/>
        </p:nvSpPr>
        <p:spPr>
          <a:xfrm>
            <a:off x="7995951" y="4941425"/>
            <a:ext cx="185008" cy="7703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4" action="ppaction://hlinksldjump" tooltip="Symbian: 7 @ +27.5%"/>
          </p:cNvPr>
          <p:cNvSpPr/>
          <p:nvPr/>
        </p:nvSpPr>
        <p:spPr>
          <a:xfrm>
            <a:off x="8180959" y="4941425"/>
            <a:ext cx="127663" cy="71257"/>
          </a:xfrm>
          <a:prstGeom prst="rect">
            <a:avLst/>
          </a:prstGeom>
          <a:solidFill>
            <a:srgbClr val="1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4" action="ppaction://hlinksldjump" tooltip="Android 1: 1 @ -16.0%"/>
          </p:cNvPr>
          <p:cNvSpPr/>
          <p:nvPr/>
        </p:nvSpPr>
        <p:spPr>
          <a:xfrm>
            <a:off x="8308622" y="4941425"/>
            <a:ext cx="22974" cy="71257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4" action="ppaction://hlinksldjump" tooltip="Other: 1 @ -1.7%"/>
          </p:cNvPr>
          <p:cNvSpPr/>
          <p:nvPr/>
        </p:nvSpPr>
        <p:spPr>
          <a:xfrm>
            <a:off x="8180959" y="5012682"/>
            <a:ext cx="150637" cy="5779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4" action="ppaction://hlinksldjump" tooltip="Tools: 22 @ +2.3%"/>
          </p:cNvPr>
          <p:cNvSpPr/>
          <p:nvPr/>
        </p:nvSpPr>
        <p:spPr>
          <a:xfrm>
            <a:off x="7349578" y="4665919"/>
            <a:ext cx="994717" cy="365242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57" name="Rectangle 1356">
            <a:hlinkClick r:id="rId4" action="ppaction://hlinksldjump" tooltip="iOS 5: 32 @ +28.5%"/>
          </p:cNvPr>
          <p:cNvSpPr/>
          <p:nvPr/>
        </p:nvSpPr>
        <p:spPr>
          <a:xfrm>
            <a:off x="8356996" y="4678619"/>
            <a:ext cx="232458" cy="171451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4" action="ppaction://hlinksldjump" tooltip="Android 3: 32 @ +16.4%"/>
          </p:cNvPr>
          <p:cNvSpPr/>
          <p:nvPr/>
        </p:nvSpPr>
        <p:spPr>
          <a:xfrm>
            <a:off x="8356996" y="4850070"/>
            <a:ext cx="232458" cy="168391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4" action="ppaction://hlinksldjump" tooltip="Android 4: 31 @ -5.8%"/>
          </p:cNvPr>
          <p:cNvSpPr/>
          <p:nvPr/>
        </p:nvSpPr>
        <p:spPr>
          <a:xfrm>
            <a:off x="8589453" y="4678619"/>
            <a:ext cx="280974" cy="137383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0" name="Rectangle 1359">
            <a:hlinkClick r:id="rId4" action="ppaction://hlinksldjump" tooltip="iOS 4: 28 @ -28.1%"/>
          </p:cNvPr>
          <p:cNvSpPr/>
          <p:nvPr/>
        </p:nvSpPr>
        <p:spPr>
          <a:xfrm>
            <a:off x="8870428" y="4678619"/>
            <a:ext cx="248172" cy="137383"/>
          </a:xfrm>
          <a:prstGeom prst="rect">
            <a:avLst/>
          </a:prstGeom>
          <a:solidFill>
            <a:srgbClr val="FF0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4" action="ppaction://hlinksldjump" tooltip="iOS 3: 25 @ +8.0%"/>
          </p:cNvPr>
          <p:cNvSpPr/>
          <p:nvPr/>
        </p:nvSpPr>
        <p:spPr>
          <a:xfrm>
            <a:off x="8589453" y="4816001"/>
            <a:ext cx="275737" cy="112158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2" name="Rectangle 1361">
            <a:hlinkClick r:id="rId4" action="ppaction://hlinksldjump" tooltip="Java ME: 20 @ +6.7%"/>
          </p:cNvPr>
          <p:cNvSpPr/>
          <p:nvPr/>
        </p:nvSpPr>
        <p:spPr>
          <a:xfrm>
            <a:off x="8589453" y="4928159"/>
            <a:ext cx="275737" cy="90302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3" name="Rectangle 1362">
            <a:hlinkClick r:id="rId4" action="ppaction://hlinksldjump" tooltip="Windows: 13 @ -4.7%"/>
          </p:cNvPr>
          <p:cNvSpPr/>
          <p:nvPr/>
        </p:nvSpPr>
        <p:spPr>
          <a:xfrm>
            <a:off x="8865190" y="4816001"/>
            <a:ext cx="135182" cy="121093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4" action="ppaction://hlinksldjump" tooltip="Android 2: 12 @ -0.5%"/>
          </p:cNvPr>
          <p:cNvSpPr/>
          <p:nvPr/>
        </p:nvSpPr>
        <p:spPr>
          <a:xfrm>
            <a:off x="9000372" y="4816001"/>
            <a:ext cx="118228" cy="121093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4" action="ppaction://hlinksldjump" tooltip="Black berry: 10 @ +25.5%"/>
          </p:cNvPr>
          <p:cNvSpPr/>
          <p:nvPr/>
        </p:nvSpPr>
        <p:spPr>
          <a:xfrm>
            <a:off x="8865190" y="4937094"/>
            <a:ext cx="144565" cy="81367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4" action="ppaction://hlinksldjump" tooltip="Symbian: 5 @ +28.5%"/>
          </p:cNvPr>
          <p:cNvSpPr/>
          <p:nvPr/>
        </p:nvSpPr>
        <p:spPr>
          <a:xfrm>
            <a:off x="9009755" y="4937094"/>
            <a:ext cx="108845" cy="60088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4" action="ppaction://hlinksldjump" tooltip="Android 1: 1 @ +17.4%"/>
          </p:cNvPr>
          <p:cNvSpPr/>
          <p:nvPr/>
        </p:nvSpPr>
        <p:spPr>
          <a:xfrm>
            <a:off x="9009755" y="4997182"/>
            <a:ext cx="78634" cy="21279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4" action="ppaction://hlinksldjump" tooltip="Other: 1 @ -34.1%"/>
          </p:cNvPr>
          <p:cNvSpPr/>
          <p:nvPr/>
        </p:nvSpPr>
        <p:spPr>
          <a:xfrm>
            <a:off x="9088389" y="4997182"/>
            <a:ext cx="30211" cy="2127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9" name="Rectangle 1368">
            <a:hlinkClick r:id="rId4" action="ppaction://hlinksldjump" tooltip="Music + Video: 18 @ +2.1%"/>
          </p:cNvPr>
          <p:cNvSpPr/>
          <p:nvPr/>
        </p:nvSpPr>
        <p:spPr>
          <a:xfrm>
            <a:off x="8344296" y="4665919"/>
            <a:ext cx="787004" cy="365242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70" name="Rectangle 1369">
            <a:hlinkClick r:id="rId4" action="ppaction://hlinksldjump" tooltip="Android 4: 30 @ -5.4%"/>
          </p:cNvPr>
          <p:cNvSpPr/>
          <p:nvPr/>
        </p:nvSpPr>
        <p:spPr>
          <a:xfrm>
            <a:off x="7362278" y="5043861"/>
            <a:ext cx="312685" cy="118525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1" name="Rectangle 1370">
            <a:hlinkClick r:id="rId4" action="ppaction://hlinksldjump" tooltip="iOS 4: 27 @ +33.4%"/>
          </p:cNvPr>
          <p:cNvSpPr/>
          <p:nvPr/>
        </p:nvSpPr>
        <p:spPr>
          <a:xfrm>
            <a:off x="7362278" y="5162386"/>
            <a:ext cx="312685" cy="1050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2" name="Rectangle 1371">
            <a:hlinkClick r:id="rId4" action="ppaction://hlinksldjump" tooltip="Android 3: 26 @ +15.4%"/>
          </p:cNvPr>
          <p:cNvSpPr/>
          <p:nvPr/>
        </p:nvSpPr>
        <p:spPr>
          <a:xfrm>
            <a:off x="7362278" y="5267400"/>
            <a:ext cx="312685" cy="99592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3" name="Rectangle 1372">
            <a:hlinkClick r:id="rId4" action="ppaction://hlinksldjump" tooltip="iOS 5: 25 @ +15.4%"/>
          </p:cNvPr>
          <p:cNvSpPr/>
          <p:nvPr/>
        </p:nvSpPr>
        <p:spPr>
          <a:xfrm>
            <a:off x="7674963" y="5043861"/>
            <a:ext cx="201372" cy="148659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4" action="ppaction://hlinksldjump" tooltip="iOS 3: 18 @ +31.7%"/>
          </p:cNvPr>
          <p:cNvSpPr/>
          <p:nvPr/>
        </p:nvSpPr>
        <p:spPr>
          <a:xfrm>
            <a:off x="7876335" y="5043861"/>
            <a:ext cx="144938" cy="1486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5" name="Rectangle 1374">
            <a:hlinkClick r:id="rId4" action="ppaction://hlinksldjump" tooltip="Java ME: 17 @ -8.5%"/>
          </p:cNvPr>
          <p:cNvSpPr/>
          <p:nvPr/>
        </p:nvSpPr>
        <p:spPr>
          <a:xfrm>
            <a:off x="7674963" y="5192520"/>
            <a:ext cx="206802" cy="99501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6" name="Rectangle 1375">
            <a:hlinkClick r:id="rId4" action="ppaction://hlinksldjump" tooltip="Windows: 11 @ -7.9%"/>
          </p:cNvPr>
          <p:cNvSpPr/>
          <p:nvPr/>
        </p:nvSpPr>
        <p:spPr>
          <a:xfrm>
            <a:off x="7881765" y="5192520"/>
            <a:ext cx="139508" cy="99501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4" action="ppaction://hlinksldjump" tooltip="Android 2: 9 @ +4.7%"/>
          </p:cNvPr>
          <p:cNvSpPr/>
          <p:nvPr/>
        </p:nvSpPr>
        <p:spPr>
          <a:xfrm>
            <a:off x="7674963" y="5292021"/>
            <a:ext cx="148495" cy="74971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4" action="ppaction://hlinksldjump" tooltip="Black berry: 7 @ +16.8%"/>
          </p:cNvPr>
          <p:cNvSpPr/>
          <p:nvPr/>
        </p:nvSpPr>
        <p:spPr>
          <a:xfrm>
            <a:off x="7823458" y="5292021"/>
            <a:ext cx="110848" cy="74971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4" action="ppaction://hlinksldjump" tooltip="Symbian: 4 @ -0.8%"/>
          </p:cNvPr>
          <p:cNvSpPr/>
          <p:nvPr/>
        </p:nvSpPr>
        <p:spPr>
          <a:xfrm>
            <a:off x="7934306" y="5292021"/>
            <a:ext cx="86967" cy="55502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4" action="ppaction://hlinksldjump" tooltip="Android 1: 1 @ +6.9%"/>
          </p:cNvPr>
          <p:cNvSpPr/>
          <p:nvPr/>
        </p:nvSpPr>
        <p:spPr>
          <a:xfrm>
            <a:off x="7934306" y="5347522"/>
            <a:ext cx="61887" cy="19470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1" name="Rectangle 1380">
            <a:hlinkClick r:id="rId4" action="ppaction://hlinksldjump" tooltip="Other: 0 @ -19.5%"/>
          </p:cNvPr>
          <p:cNvSpPr/>
          <p:nvPr/>
        </p:nvSpPr>
        <p:spPr>
          <a:xfrm>
            <a:off x="7996193" y="5347522"/>
            <a:ext cx="25080" cy="19470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4" action="ppaction://hlinksldjump" tooltip="Photo: 15 @ +9.2%"/>
          </p:cNvPr>
          <p:cNvSpPr/>
          <p:nvPr/>
        </p:nvSpPr>
        <p:spPr>
          <a:xfrm>
            <a:off x="7349578" y="5031161"/>
            <a:ext cx="684395" cy="348531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3" name="Rectangle 1382">
            <a:hlinkClick r:id="rId4" action="ppaction://hlinksldjump" tooltip="Android 4: 23 @ +32.0%"/>
          </p:cNvPr>
          <p:cNvSpPr/>
          <p:nvPr/>
        </p:nvSpPr>
        <p:spPr>
          <a:xfrm>
            <a:off x="7362278" y="5392392"/>
            <a:ext cx="213474" cy="1304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4" name="Rectangle 1383">
            <a:hlinkClick r:id="rId4" action="ppaction://hlinksldjump" tooltip="iOS 4: 21 @ +3.8%"/>
          </p:cNvPr>
          <p:cNvSpPr/>
          <p:nvPr/>
        </p:nvSpPr>
        <p:spPr>
          <a:xfrm>
            <a:off x="7362278" y="5522842"/>
            <a:ext cx="213474" cy="117458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Rectangle 1384">
            <a:hlinkClick r:id="rId4" action="ppaction://hlinksldjump" tooltip="iOS 5: 19 @ +0.1%"/>
          </p:cNvPr>
          <p:cNvSpPr/>
          <p:nvPr/>
        </p:nvSpPr>
        <p:spPr>
          <a:xfrm>
            <a:off x="7575752" y="5392392"/>
            <a:ext cx="222978" cy="102044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6" name="Rectangle 1385">
            <a:hlinkClick r:id="rId4" action="ppaction://hlinksldjump" tooltip="Android 3: 19 @ -13.7%"/>
          </p:cNvPr>
          <p:cNvSpPr/>
          <p:nvPr/>
        </p:nvSpPr>
        <p:spPr>
          <a:xfrm>
            <a:off x="7798731" y="5392392"/>
            <a:ext cx="222542" cy="102044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4" action="ppaction://hlinksldjump" tooltip="iOS 3: 17 @ +31.9%"/>
          </p:cNvPr>
          <p:cNvSpPr/>
          <p:nvPr/>
        </p:nvSpPr>
        <p:spPr>
          <a:xfrm>
            <a:off x="7575752" y="5494436"/>
            <a:ext cx="244006" cy="832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8" name="Rectangle 1387">
            <a:hlinkClick r:id="rId4" action="ppaction://hlinksldjump" tooltip="Java ME: 13 @ +8.8%"/>
          </p:cNvPr>
          <p:cNvSpPr/>
          <p:nvPr/>
        </p:nvSpPr>
        <p:spPr>
          <a:xfrm>
            <a:off x="7575752" y="5577708"/>
            <a:ext cx="244006" cy="62592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9" name="Rectangle 1388">
            <a:hlinkClick r:id="rId4" action="ppaction://hlinksldjump" tooltip="Windows: 8 @ +30.8%"/>
          </p:cNvPr>
          <p:cNvSpPr/>
          <p:nvPr/>
        </p:nvSpPr>
        <p:spPr>
          <a:xfrm>
            <a:off x="7819759" y="5494436"/>
            <a:ext cx="112786" cy="879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4" action="ppaction://hlinksldjump" tooltip="Android 2: 7 @ +10.8%"/>
          </p:cNvPr>
          <p:cNvSpPr/>
          <p:nvPr/>
        </p:nvSpPr>
        <p:spPr>
          <a:xfrm>
            <a:off x="7932544" y="5494436"/>
            <a:ext cx="88729" cy="87930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4" action="ppaction://hlinksldjump" tooltip="Black berry: 5 @ +11.3%"/>
          </p:cNvPr>
          <p:cNvSpPr/>
          <p:nvPr/>
        </p:nvSpPr>
        <p:spPr>
          <a:xfrm>
            <a:off x="7819759" y="5582367"/>
            <a:ext cx="107535" cy="57933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4" action="ppaction://hlinksldjump" tooltip="Symbian: 3 @ +13.4%"/>
          </p:cNvPr>
          <p:cNvSpPr/>
          <p:nvPr/>
        </p:nvSpPr>
        <p:spPr>
          <a:xfrm>
            <a:off x="7927294" y="5582367"/>
            <a:ext cx="93979" cy="43997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4" action="ppaction://hlinksldjump" tooltip="Android 1: 1 @ -29.3%"/>
          </p:cNvPr>
          <p:cNvSpPr/>
          <p:nvPr/>
        </p:nvSpPr>
        <p:spPr>
          <a:xfrm>
            <a:off x="7927294" y="5626364"/>
            <a:ext cx="50228" cy="13936"/>
          </a:xfrm>
          <a:prstGeom prst="rect">
            <a:avLst/>
          </a:prstGeom>
          <a:solidFill>
            <a:srgbClr val="FF0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4" action="ppaction://hlinksldjump" tooltip="Other: 1 @ +17.4%"/>
          </p:cNvPr>
          <p:cNvSpPr/>
          <p:nvPr/>
        </p:nvSpPr>
        <p:spPr>
          <a:xfrm>
            <a:off x="7977522" y="5626364"/>
            <a:ext cx="43751" cy="13936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4" action="ppaction://hlinksldjump" tooltip="Business: 11 @ +9.6%"/>
          </p:cNvPr>
          <p:cNvSpPr/>
          <p:nvPr/>
        </p:nvSpPr>
        <p:spPr>
          <a:xfrm>
            <a:off x="7349578" y="5379692"/>
            <a:ext cx="684395" cy="273308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96" name="Rectangle 1395">
            <a:hlinkClick r:id="rId4" action="ppaction://hlinksldjump" tooltip="iOS 4: 19 @ +50.6%"/>
          </p:cNvPr>
          <p:cNvSpPr/>
          <p:nvPr/>
        </p:nvSpPr>
        <p:spPr>
          <a:xfrm>
            <a:off x="8046673" y="5043861"/>
            <a:ext cx="190587" cy="1189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Rectangle 1396">
            <a:hlinkClick r:id="rId4" action="ppaction://hlinksldjump" tooltip="Android 3: 16 @ -8.9%"/>
          </p:cNvPr>
          <p:cNvSpPr/>
          <p:nvPr/>
        </p:nvSpPr>
        <p:spPr>
          <a:xfrm>
            <a:off x="8046673" y="5162827"/>
            <a:ext cx="190587" cy="96800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Rectangle 1397">
            <a:hlinkClick r:id="rId4" action="ppaction://hlinksldjump" tooltip="Android 4: 15 @ -9.3%"/>
          </p:cNvPr>
          <p:cNvSpPr/>
          <p:nvPr/>
        </p:nvSpPr>
        <p:spPr>
          <a:xfrm>
            <a:off x="8237260" y="5043861"/>
            <a:ext cx="205615" cy="85417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Rectangle 1398">
            <a:hlinkClick r:id="rId4" action="ppaction://hlinksldjump" tooltip="iOS 3: 13 @ +32.8%"/>
          </p:cNvPr>
          <p:cNvSpPr/>
          <p:nvPr/>
        </p:nvSpPr>
        <p:spPr>
          <a:xfrm>
            <a:off x="8442875" y="5043861"/>
            <a:ext cx="179217" cy="854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4" action="ppaction://hlinksldjump" tooltip="Java ME: 12 @ +0.9%"/>
          </p:cNvPr>
          <p:cNvSpPr/>
          <p:nvPr/>
        </p:nvSpPr>
        <p:spPr>
          <a:xfrm>
            <a:off x="8237260" y="5129278"/>
            <a:ext cx="204136" cy="65960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Rectangle 1400">
            <a:hlinkClick r:id="rId4" action="ppaction://hlinksldjump" tooltip="iOS 5: 11 @ -24.5%"/>
          </p:cNvPr>
          <p:cNvSpPr/>
          <p:nvPr/>
        </p:nvSpPr>
        <p:spPr>
          <a:xfrm>
            <a:off x="8237260" y="5195238"/>
            <a:ext cx="204136" cy="64388"/>
          </a:xfrm>
          <a:prstGeom prst="rect">
            <a:avLst/>
          </a:prstGeom>
          <a:solidFill>
            <a:srgbClr val="FF2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4" action="ppaction://hlinksldjump" tooltip="Windows: 7 @ -1.4%"/>
          </p:cNvPr>
          <p:cNvSpPr/>
          <p:nvPr/>
        </p:nvSpPr>
        <p:spPr>
          <a:xfrm>
            <a:off x="8441396" y="5129278"/>
            <a:ext cx="107301" cy="80790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4" action="ppaction://hlinksldjump" tooltip="Android 2: 5 @ -6.5%"/>
          </p:cNvPr>
          <p:cNvSpPr/>
          <p:nvPr/>
        </p:nvSpPr>
        <p:spPr>
          <a:xfrm>
            <a:off x="8548697" y="5129278"/>
            <a:ext cx="73395" cy="80790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4" action="ppaction://hlinksldjump" tooltip="Black berry: 5 @ +16.0%"/>
          </p:cNvPr>
          <p:cNvSpPr/>
          <p:nvPr/>
        </p:nvSpPr>
        <p:spPr>
          <a:xfrm>
            <a:off x="8441396" y="5210068"/>
            <a:ext cx="108741" cy="49558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4" action="ppaction://hlinksldjump" tooltip="Symbian: 2 @ -3.8%"/>
          </p:cNvPr>
          <p:cNvSpPr/>
          <p:nvPr/>
        </p:nvSpPr>
        <p:spPr>
          <a:xfrm>
            <a:off x="8550137" y="5210068"/>
            <a:ext cx="71955" cy="33014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4" action="ppaction://hlinksldjump" tooltip="Android 1: 1 @ -17.7%"/>
          </p:cNvPr>
          <p:cNvSpPr/>
          <p:nvPr/>
        </p:nvSpPr>
        <p:spPr>
          <a:xfrm>
            <a:off x="8550137" y="5243082"/>
            <a:ext cx="44187" cy="16545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4" action="ppaction://hlinksldjump" tooltip="Other: 0 @ +1.4%"/>
          </p:cNvPr>
          <p:cNvSpPr/>
          <p:nvPr/>
        </p:nvSpPr>
        <p:spPr>
          <a:xfrm>
            <a:off x="8594324" y="5243082"/>
            <a:ext cx="27768" cy="16545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4" action="ppaction://hlinksldjump" tooltip="Entertainment: 9 @ +3.0%"/>
          </p:cNvPr>
          <p:cNvSpPr/>
          <p:nvPr/>
        </p:nvSpPr>
        <p:spPr>
          <a:xfrm>
            <a:off x="8033973" y="5031161"/>
            <a:ext cx="600819" cy="241165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09" name="Rectangle 1408">
            <a:hlinkClick r:id="rId4" action="ppaction://hlinksldjump" tooltip="Android 4: 14 @ +18.4%"/>
          </p:cNvPr>
          <p:cNvSpPr/>
          <p:nvPr/>
        </p:nvSpPr>
        <p:spPr>
          <a:xfrm>
            <a:off x="8647492" y="5043861"/>
            <a:ext cx="218596" cy="74399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4" action="ppaction://hlinksldjump" tooltip="iOS 4: 14 @ +9.6%"/>
          </p:cNvPr>
          <p:cNvSpPr/>
          <p:nvPr/>
        </p:nvSpPr>
        <p:spPr>
          <a:xfrm>
            <a:off x="8647492" y="5118260"/>
            <a:ext cx="218596" cy="72176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Rectangle 1410">
            <a:hlinkClick r:id="rId4" action="ppaction://hlinksldjump" tooltip="iOS 5: 13 @ +33.4%"/>
          </p:cNvPr>
          <p:cNvSpPr/>
          <p:nvPr/>
        </p:nvSpPr>
        <p:spPr>
          <a:xfrm>
            <a:off x="8647492" y="5190436"/>
            <a:ext cx="218596" cy="691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2" name="Rectangle 1411">
            <a:hlinkClick r:id="rId4" action="ppaction://hlinksldjump" tooltip="Android 3: 11 @ -30.2%"/>
          </p:cNvPr>
          <p:cNvSpPr/>
          <p:nvPr/>
        </p:nvSpPr>
        <p:spPr>
          <a:xfrm>
            <a:off x="8866088" y="5043861"/>
            <a:ext cx="127444" cy="9813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4" action="ppaction://hlinksldjump" tooltip="Java ME: 11 @ -3.3%"/>
          </p:cNvPr>
          <p:cNvSpPr/>
          <p:nvPr/>
        </p:nvSpPr>
        <p:spPr>
          <a:xfrm>
            <a:off x="8993532" y="5043861"/>
            <a:ext cx="125068" cy="98130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4" name="Rectangle 1413">
            <a:hlinkClick r:id="rId4" action="ppaction://hlinksldjump" tooltip="iOS 3: 8 @ -12.5%"/>
          </p:cNvPr>
          <p:cNvSpPr/>
          <p:nvPr/>
        </p:nvSpPr>
        <p:spPr>
          <a:xfrm>
            <a:off x="8866088" y="5141991"/>
            <a:ext cx="142182" cy="63177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4" action="ppaction://hlinksldjump" tooltip="Windows: 7 @ +40.5%"/>
          </p:cNvPr>
          <p:cNvSpPr/>
          <p:nvPr/>
        </p:nvSpPr>
        <p:spPr>
          <a:xfrm>
            <a:off x="8866088" y="5205168"/>
            <a:ext cx="142182" cy="544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4" action="ppaction://hlinksldjump" tooltip="Android 2: 4 @ +23.0%"/>
          </p:cNvPr>
          <p:cNvSpPr/>
          <p:nvPr/>
        </p:nvSpPr>
        <p:spPr>
          <a:xfrm>
            <a:off x="9008270" y="5141991"/>
            <a:ext cx="110330" cy="46847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4" action="ppaction://hlinksldjump" tooltip="Black berry: 4 @ +13.0%"/>
          </p:cNvPr>
          <p:cNvSpPr/>
          <p:nvPr/>
        </p:nvSpPr>
        <p:spPr>
          <a:xfrm>
            <a:off x="9008270" y="5188838"/>
            <a:ext cx="110330" cy="42881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Rectangle 1417">
            <a:hlinkClick r:id="rId4" action="ppaction://hlinksldjump" tooltip="Symbian: 2 @ -10.9%"/>
          </p:cNvPr>
          <p:cNvSpPr/>
          <p:nvPr/>
        </p:nvSpPr>
        <p:spPr>
          <a:xfrm>
            <a:off x="9008270" y="5231719"/>
            <a:ext cx="86077" cy="27907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4" action="ppaction://hlinksldjump" tooltip="Android 1: 0 @ -17.7%"/>
          </p:cNvPr>
          <p:cNvSpPr/>
          <p:nvPr/>
        </p:nvSpPr>
        <p:spPr>
          <a:xfrm>
            <a:off x="9094348" y="5231719"/>
            <a:ext cx="24252" cy="17964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4" action="ppaction://hlinksldjump" tooltip="Other: 0 @ -3.2%"/>
          </p:cNvPr>
          <p:cNvSpPr/>
          <p:nvPr/>
        </p:nvSpPr>
        <p:spPr>
          <a:xfrm>
            <a:off x="9094348" y="5249683"/>
            <a:ext cx="24252" cy="9944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1" name="Rectangle 1420">
            <a:hlinkClick r:id="rId4" action="ppaction://hlinksldjump" tooltip="Travel: 7 @ +4.0%"/>
          </p:cNvPr>
          <p:cNvSpPr/>
          <p:nvPr/>
        </p:nvSpPr>
        <p:spPr>
          <a:xfrm>
            <a:off x="8634792" y="5031161"/>
            <a:ext cx="496508" cy="241165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22" name="Rectangle 1421">
            <a:hlinkClick r:id="rId4" action="ppaction://hlinksldjump" tooltip="iOS 5: 12 @ +18.5%"/>
          </p:cNvPr>
          <p:cNvSpPr/>
          <p:nvPr/>
        </p:nvSpPr>
        <p:spPr>
          <a:xfrm>
            <a:off x="8046673" y="5285026"/>
            <a:ext cx="190948" cy="69759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3" name="Rectangle 1422">
            <a:hlinkClick r:id="rId4" action="ppaction://hlinksldjump" tooltip="iOS 4: 10 @ +0.0%"/>
          </p:cNvPr>
          <p:cNvSpPr/>
          <p:nvPr/>
        </p:nvSpPr>
        <p:spPr>
          <a:xfrm>
            <a:off x="8046673" y="5354785"/>
            <a:ext cx="190948" cy="6177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4" name="Rectangle 1423">
            <a:hlinkClick r:id="rId4" action="ppaction://hlinksldjump" tooltip="Android 3: 10 @ +4.6%"/>
          </p:cNvPr>
          <p:cNvSpPr/>
          <p:nvPr/>
        </p:nvSpPr>
        <p:spPr>
          <a:xfrm>
            <a:off x="8046673" y="5416562"/>
            <a:ext cx="190948" cy="60860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5" name="Rectangle 1424">
            <a:hlinkClick r:id="rId4" action="ppaction://hlinksldjump" tooltip="Java ME: 8 @ +24.3%"/>
          </p:cNvPr>
          <p:cNvSpPr/>
          <p:nvPr/>
        </p:nvSpPr>
        <p:spPr>
          <a:xfrm>
            <a:off x="8237621" y="5285026"/>
            <a:ext cx="106418" cy="83425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Rectangle 1425">
            <a:hlinkClick r:id="rId4" action="ppaction://hlinksldjump" tooltip="Android 4: 8 @ -21.1%"/>
          </p:cNvPr>
          <p:cNvSpPr/>
          <p:nvPr/>
        </p:nvSpPr>
        <p:spPr>
          <a:xfrm>
            <a:off x="8344039" y="5285026"/>
            <a:ext cx="105319" cy="83425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4" action="ppaction://hlinksldjump" tooltip="iOS 3: 7 @ -17.2%"/>
          </p:cNvPr>
          <p:cNvSpPr/>
          <p:nvPr/>
        </p:nvSpPr>
        <p:spPr>
          <a:xfrm>
            <a:off x="8237621" y="5368451"/>
            <a:ext cx="127043" cy="61182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4" action="ppaction://hlinksldjump" tooltip="Windows: 5 @ +14.6%"/>
          </p:cNvPr>
          <p:cNvSpPr/>
          <p:nvPr/>
        </p:nvSpPr>
        <p:spPr>
          <a:xfrm>
            <a:off x="8364664" y="5368451"/>
            <a:ext cx="84694" cy="61182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4" action="ppaction://hlinksldjump" tooltip="Android 2: 4 @ -25.0%"/>
          </p:cNvPr>
          <p:cNvSpPr/>
          <p:nvPr/>
        </p:nvSpPr>
        <p:spPr>
          <a:xfrm>
            <a:off x="8237621" y="5429633"/>
            <a:ext cx="88273" cy="47790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4" action="ppaction://hlinksldjump" tooltip="Black berry: 3 @ +40.8%"/>
          </p:cNvPr>
          <p:cNvSpPr/>
          <p:nvPr/>
        </p:nvSpPr>
        <p:spPr>
          <a:xfrm>
            <a:off x="8325894" y="5429633"/>
            <a:ext cx="61827" cy="477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1" name="Rectangle 1430">
            <a:hlinkClick r:id="rId4" action="ppaction://hlinksldjump" tooltip="Symbian: 2 @ +28.6%"/>
          </p:cNvPr>
          <p:cNvSpPr/>
          <p:nvPr/>
        </p:nvSpPr>
        <p:spPr>
          <a:xfrm>
            <a:off x="8387721" y="5429633"/>
            <a:ext cx="61636" cy="33784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4" action="ppaction://hlinksldjump" tooltip="Android 1: 1 @ +2.7%"/>
          </p:cNvPr>
          <p:cNvSpPr/>
          <p:nvPr/>
        </p:nvSpPr>
        <p:spPr>
          <a:xfrm>
            <a:off x="8387721" y="5463417"/>
            <a:ext cx="41699" cy="14006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4" action="ppaction://hlinksldjump" tooltip="Other: 0 @ +22.9%"/>
          </p:cNvPr>
          <p:cNvSpPr/>
          <p:nvPr/>
        </p:nvSpPr>
        <p:spPr>
          <a:xfrm>
            <a:off x="8429420" y="5463417"/>
            <a:ext cx="19937" cy="14006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4" action="ppaction://hlinksldjump" tooltip="Family: 6 @ +1.3%"/>
          </p:cNvPr>
          <p:cNvSpPr/>
          <p:nvPr/>
        </p:nvSpPr>
        <p:spPr>
          <a:xfrm>
            <a:off x="8033973" y="5272326"/>
            <a:ext cx="428084" cy="217797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35" name="Rectangle 1434">
            <a:hlinkClick r:id="rId4" action="ppaction://hlinksldjump" tooltip="Android 4: 11 @ +51.2%"/>
          </p:cNvPr>
          <p:cNvSpPr/>
          <p:nvPr/>
        </p:nvSpPr>
        <p:spPr>
          <a:xfrm>
            <a:off x="8046673" y="5502823"/>
            <a:ext cx="153769" cy="807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" name="Rectangle 1435">
            <a:hlinkClick r:id="rId4" action="ppaction://hlinksldjump" tooltip="iOS 4: 8 @ +22.3%"/>
          </p:cNvPr>
          <p:cNvSpPr/>
          <p:nvPr/>
        </p:nvSpPr>
        <p:spPr>
          <a:xfrm>
            <a:off x="8046673" y="5583528"/>
            <a:ext cx="153769" cy="56772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4" action="ppaction://hlinksldjump" tooltip="Android 3: 7 @ +7.3%"/>
          </p:cNvPr>
          <p:cNvSpPr/>
          <p:nvPr/>
        </p:nvSpPr>
        <p:spPr>
          <a:xfrm>
            <a:off x="8200442" y="5502823"/>
            <a:ext cx="125206" cy="62031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8" name="Rectangle 1437">
            <a:hlinkClick r:id="rId4" action="ppaction://hlinksldjump" tooltip="iOS 5: 7 @ +18.7%"/>
          </p:cNvPr>
          <p:cNvSpPr/>
          <p:nvPr/>
        </p:nvSpPr>
        <p:spPr>
          <a:xfrm>
            <a:off x="8325648" y="5502823"/>
            <a:ext cx="123709" cy="62031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9" name="Rectangle 1438">
            <a:hlinkClick r:id="rId4" action="ppaction://hlinksldjump" tooltip="Java ME: 5 @ -17.4%"/>
          </p:cNvPr>
          <p:cNvSpPr/>
          <p:nvPr/>
        </p:nvSpPr>
        <p:spPr>
          <a:xfrm>
            <a:off x="8200442" y="5564854"/>
            <a:ext cx="122410" cy="40224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0" name="Rectangle 1439">
            <a:hlinkClick r:id="rId4" action="ppaction://hlinksldjump" tooltip="iOS 3: 4 @ -41.0%"/>
          </p:cNvPr>
          <p:cNvSpPr/>
          <p:nvPr/>
        </p:nvSpPr>
        <p:spPr>
          <a:xfrm>
            <a:off x="8200442" y="5605078"/>
            <a:ext cx="122410" cy="3522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4" action="ppaction://hlinksldjump" tooltip="Windows: 3 @ -20.1%"/>
          </p:cNvPr>
          <p:cNvSpPr/>
          <p:nvPr/>
        </p:nvSpPr>
        <p:spPr>
          <a:xfrm>
            <a:off x="8322852" y="5564854"/>
            <a:ext cx="67440" cy="45959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4" action="ppaction://hlinksldjump" tooltip="Android 2: 3 @ -23.4%"/>
          </p:cNvPr>
          <p:cNvSpPr/>
          <p:nvPr/>
        </p:nvSpPr>
        <p:spPr>
          <a:xfrm>
            <a:off x="8390292" y="5564854"/>
            <a:ext cx="59065" cy="45959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4" action="ppaction://hlinksldjump" tooltip="Black berry: 2 @ -20.5%"/>
          </p:cNvPr>
          <p:cNvSpPr/>
          <p:nvPr/>
        </p:nvSpPr>
        <p:spPr>
          <a:xfrm>
            <a:off x="8322852" y="5610813"/>
            <a:ext cx="68897" cy="29487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>
            <a:hlinkClick r:id="rId4" action="ppaction://hlinksldjump" tooltip="Symbian: 1 @ -1.5%"/>
          </p:cNvPr>
          <p:cNvSpPr/>
          <p:nvPr/>
        </p:nvSpPr>
        <p:spPr>
          <a:xfrm>
            <a:off x="8391749" y="5610813"/>
            <a:ext cx="57608" cy="22320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4" action="ppaction://hlinksldjump" tooltip="Android 1: 0 @ +16.6%"/>
          </p:cNvPr>
          <p:cNvSpPr/>
          <p:nvPr/>
        </p:nvSpPr>
        <p:spPr>
          <a:xfrm>
            <a:off x="8391749" y="5633133"/>
            <a:ext cx="53798" cy="7167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4" action="ppaction://hlinksldjump" tooltip="Other: 0 @ -87.7%"/>
          </p:cNvPr>
          <p:cNvSpPr/>
          <p:nvPr/>
        </p:nvSpPr>
        <p:spPr>
          <a:xfrm>
            <a:off x="8445548" y="5633133"/>
            <a:ext cx="3810" cy="71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4" action="ppaction://hlinksldjump" tooltip="Weather: 4 @ +2.2%"/>
          </p:cNvPr>
          <p:cNvSpPr/>
          <p:nvPr/>
        </p:nvSpPr>
        <p:spPr>
          <a:xfrm>
            <a:off x="8033973" y="5490123"/>
            <a:ext cx="428084" cy="162877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48" name="Rectangle 1447">
            <a:hlinkClick r:id="rId4" action="ppaction://hlinksldjump" tooltip="iOS 5: 7 @ +38.5%"/>
          </p:cNvPr>
          <p:cNvSpPr/>
          <p:nvPr/>
        </p:nvSpPr>
        <p:spPr>
          <a:xfrm>
            <a:off x="8474757" y="5285026"/>
            <a:ext cx="110158" cy="732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4" action="ppaction://hlinksldjump" tooltip="iOS 4: 7 @ +25.8%"/>
          </p:cNvPr>
          <p:cNvSpPr/>
          <p:nvPr/>
        </p:nvSpPr>
        <p:spPr>
          <a:xfrm>
            <a:off x="8474757" y="5358294"/>
            <a:ext cx="110158" cy="71470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4" action="ppaction://hlinksldjump" tooltip="Android 4: 7 @ +2.9%"/>
          </p:cNvPr>
          <p:cNvSpPr/>
          <p:nvPr/>
        </p:nvSpPr>
        <p:spPr>
          <a:xfrm>
            <a:off x="8584916" y="5285026"/>
            <a:ext cx="117488" cy="60423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4" action="ppaction://hlinksldjump" tooltip="Android 3: 6 @ +23.6%"/>
          </p:cNvPr>
          <p:cNvSpPr/>
          <p:nvPr/>
        </p:nvSpPr>
        <p:spPr>
          <a:xfrm>
            <a:off x="8702404" y="5285026"/>
            <a:ext cx="114338" cy="60423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4" action="ppaction://hlinksldjump" tooltip="iOS 3: 5 @ -14.3%"/>
          </p:cNvPr>
          <p:cNvSpPr/>
          <p:nvPr/>
        </p:nvSpPr>
        <p:spPr>
          <a:xfrm>
            <a:off x="8584916" y="5345450"/>
            <a:ext cx="122961" cy="45365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3" name="Rectangle 1452">
            <a:hlinkClick r:id="rId4" action="ppaction://hlinksldjump" tooltip="Java ME: 4 @ +21.6%"/>
          </p:cNvPr>
          <p:cNvSpPr/>
          <p:nvPr/>
        </p:nvSpPr>
        <p:spPr>
          <a:xfrm>
            <a:off x="8584916" y="5390815"/>
            <a:ext cx="122961" cy="38949"/>
          </a:xfrm>
          <a:prstGeom prst="rect">
            <a:avLst/>
          </a:prstGeom>
          <a:solidFill>
            <a:srgbClr val="4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4" action="ppaction://hlinksldjump" tooltip="Windows: 3 @ +14.1%"/>
          </p:cNvPr>
          <p:cNvSpPr/>
          <p:nvPr/>
        </p:nvSpPr>
        <p:spPr>
          <a:xfrm>
            <a:off x="8707876" y="5345450"/>
            <a:ext cx="108865" cy="32042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4" action="ppaction://hlinksldjump" tooltip="Android 2: 2 @ +24.5%"/>
          </p:cNvPr>
          <p:cNvSpPr/>
          <p:nvPr/>
        </p:nvSpPr>
        <p:spPr>
          <a:xfrm>
            <a:off x="8707876" y="5377492"/>
            <a:ext cx="79557" cy="32439"/>
          </a:xfrm>
          <a:prstGeom prst="rect">
            <a:avLst/>
          </a:prstGeom>
          <a:solidFill>
            <a:srgbClr val="2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4" action="ppaction://hlinksldjump" tooltip="Black berry: 1 @ -19.8%"/>
          </p:cNvPr>
          <p:cNvSpPr/>
          <p:nvPr/>
        </p:nvSpPr>
        <p:spPr>
          <a:xfrm>
            <a:off x="8707876" y="5409931"/>
            <a:ext cx="79557" cy="19833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7" name="Rectangle 1456">
            <a:hlinkClick r:id="rId4" action="ppaction://hlinksldjump" tooltip="Symbian: 1 @ -28.1%"/>
          </p:cNvPr>
          <p:cNvSpPr/>
          <p:nvPr/>
        </p:nvSpPr>
        <p:spPr>
          <a:xfrm>
            <a:off x="8787433" y="5377492"/>
            <a:ext cx="29309" cy="35126"/>
          </a:xfrm>
          <a:prstGeom prst="rect">
            <a:avLst/>
          </a:prstGeom>
          <a:solidFill>
            <a:srgbClr val="FF1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4" action="ppaction://hlinksldjump" tooltip="Android 1: 0 @ -19.9%"/>
          </p:cNvPr>
          <p:cNvSpPr/>
          <p:nvPr/>
        </p:nvSpPr>
        <p:spPr>
          <a:xfrm>
            <a:off x="8787433" y="5412617"/>
            <a:ext cx="29309" cy="11359"/>
          </a:xfrm>
          <a:prstGeom prst="rect">
            <a:avLst/>
          </a:prstGeom>
          <a:solidFill>
            <a:srgbClr val="FF5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4" action="ppaction://hlinksldjump" tooltip="Other: 0 @ +46.5%"/>
          </p:cNvPr>
          <p:cNvSpPr/>
          <p:nvPr/>
        </p:nvSpPr>
        <p:spPr>
          <a:xfrm>
            <a:off x="8787433" y="5423976"/>
            <a:ext cx="29309" cy="57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0" name="Rectangle 1459">
            <a:hlinkClick r:id="rId4" action="ppaction://hlinksldjump" tooltip="Social: 4 @ +12.3%"/>
          </p:cNvPr>
          <p:cNvSpPr/>
          <p:nvPr/>
        </p:nvSpPr>
        <p:spPr>
          <a:xfrm>
            <a:off x="8462057" y="5272326"/>
            <a:ext cx="367384" cy="170138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61" name="Rectangle 1460">
            <a:hlinkClick r:id="rId4" action="ppaction://hlinksldjump" tooltip="iOS 5: 7 @ +29.5%"/>
          </p:cNvPr>
          <p:cNvSpPr/>
          <p:nvPr/>
        </p:nvSpPr>
        <p:spPr>
          <a:xfrm>
            <a:off x="8842141" y="5285026"/>
            <a:ext cx="138813" cy="49932"/>
          </a:xfrm>
          <a:prstGeom prst="rect">
            <a:avLst/>
          </a:prstGeom>
          <a:solidFill>
            <a:srgbClr val="0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4" action="ppaction://hlinksldjump" tooltip="Android 4: 6 @ +5.2%"/>
          </p:cNvPr>
          <p:cNvSpPr/>
          <p:nvPr/>
        </p:nvSpPr>
        <p:spPr>
          <a:xfrm>
            <a:off x="8980954" y="5285026"/>
            <a:ext cx="137646" cy="49932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4" action="ppaction://hlinksldjump" tooltip="iOS 4: 5 @ -14.2%"/>
          </p:cNvPr>
          <p:cNvSpPr/>
          <p:nvPr/>
        </p:nvSpPr>
        <p:spPr>
          <a:xfrm>
            <a:off x="8842141" y="5334958"/>
            <a:ext cx="112040" cy="49982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4" name="Rectangle 1463">
            <a:hlinkClick r:id="rId4" action="ppaction://hlinksldjump" tooltip="Android 3: 5 @ -22.5%"/>
          </p:cNvPr>
          <p:cNvSpPr/>
          <p:nvPr/>
        </p:nvSpPr>
        <p:spPr>
          <a:xfrm>
            <a:off x="8842141" y="5384940"/>
            <a:ext cx="112040" cy="44824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4" action="ppaction://hlinksldjump" tooltip="iOS 3: 4 @ -6.0%"/>
          </p:cNvPr>
          <p:cNvSpPr/>
          <p:nvPr/>
        </p:nvSpPr>
        <p:spPr>
          <a:xfrm>
            <a:off x="8954181" y="5334958"/>
            <a:ext cx="92953" cy="44677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6" name="Rectangle 1465">
            <a:hlinkClick r:id="rId4" action="ppaction://hlinksldjump" tooltip="Java ME: 3 @ -7.5%"/>
          </p:cNvPr>
          <p:cNvSpPr/>
          <p:nvPr/>
        </p:nvSpPr>
        <p:spPr>
          <a:xfrm>
            <a:off x="9047134" y="5334958"/>
            <a:ext cx="71466" cy="44677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4" action="ppaction://hlinksldjump" tooltip="Windows: 3 @ +15.2%"/>
          </p:cNvPr>
          <p:cNvSpPr/>
          <p:nvPr/>
        </p:nvSpPr>
        <p:spPr>
          <a:xfrm>
            <a:off x="8954181" y="5379635"/>
            <a:ext cx="97430" cy="29577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4" action="ppaction://hlinksldjump" tooltip="Android 2: 2 @ +13.8%"/>
          </p:cNvPr>
          <p:cNvSpPr/>
          <p:nvPr/>
        </p:nvSpPr>
        <p:spPr>
          <a:xfrm>
            <a:off x="8954181" y="5409212"/>
            <a:ext cx="97430" cy="20552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9" name="Rectangle 1468">
            <a:hlinkClick r:id="rId4" action="ppaction://hlinksldjump" tooltip="Black berry: 2 @ +26.9%"/>
          </p:cNvPr>
          <p:cNvSpPr/>
          <p:nvPr/>
        </p:nvSpPr>
        <p:spPr>
          <a:xfrm>
            <a:off x="9051611" y="5379635"/>
            <a:ext cx="66989" cy="25144"/>
          </a:xfrm>
          <a:prstGeom prst="rect">
            <a:avLst/>
          </a:prstGeom>
          <a:solidFill>
            <a:srgbClr val="1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4" action="ppaction://hlinksldjump" tooltip="Symbian: 1 @ +51.0%"/>
          </p:cNvPr>
          <p:cNvSpPr/>
          <p:nvPr/>
        </p:nvSpPr>
        <p:spPr>
          <a:xfrm>
            <a:off x="9051611" y="5404779"/>
            <a:ext cx="47247" cy="249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4" action="ppaction://hlinksldjump" tooltip="Android 1: 0 @ +183.3%"/>
          </p:cNvPr>
          <p:cNvSpPr/>
          <p:nvPr/>
        </p:nvSpPr>
        <p:spPr>
          <a:xfrm>
            <a:off x="9098858" y="5404779"/>
            <a:ext cx="19742" cy="218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2" name="Rectangle 1471">
            <a:hlinkClick r:id="rId4" action="ppaction://hlinksldjump" tooltip="Other: 0 @ -40.2%"/>
          </p:cNvPr>
          <p:cNvSpPr/>
          <p:nvPr/>
        </p:nvSpPr>
        <p:spPr>
          <a:xfrm>
            <a:off x="9098858" y="5426596"/>
            <a:ext cx="19742" cy="316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4" action="ppaction://hlinksldjump" tooltip="Lifestyle: 3 @ +1.6%"/>
          </p:cNvPr>
          <p:cNvSpPr/>
          <p:nvPr/>
        </p:nvSpPr>
        <p:spPr>
          <a:xfrm>
            <a:off x="8829441" y="5272326"/>
            <a:ext cx="301859" cy="170138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4" name="Rectangle 1473">
            <a:hlinkClick r:id="rId4" action="ppaction://hlinksldjump" tooltip="Android 4: 5 @ +19.7%"/>
          </p:cNvPr>
          <p:cNvSpPr/>
          <p:nvPr/>
        </p:nvSpPr>
        <p:spPr>
          <a:xfrm>
            <a:off x="8474757" y="5455164"/>
            <a:ext cx="101134" cy="50726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4" action="ppaction://hlinksldjump" tooltip="iOS 5: 4 @ +33.3%"/>
          </p:cNvPr>
          <p:cNvSpPr/>
          <p:nvPr/>
        </p:nvSpPr>
        <p:spPr>
          <a:xfrm>
            <a:off x="8474757" y="5505890"/>
            <a:ext cx="101134" cy="439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6" name="Rectangle 1475">
            <a:hlinkClick r:id="rId4" action="ppaction://hlinksldjump" tooltip="iOS 4: 4 @ +30.8%"/>
          </p:cNvPr>
          <p:cNvSpPr/>
          <p:nvPr/>
        </p:nvSpPr>
        <p:spPr>
          <a:xfrm>
            <a:off x="8575892" y="5455164"/>
            <a:ext cx="86901" cy="500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4" action="ppaction://hlinksldjump" tooltip="Android 3: 4 @ -7.0%"/>
          </p:cNvPr>
          <p:cNvSpPr/>
          <p:nvPr/>
        </p:nvSpPr>
        <p:spPr>
          <a:xfrm>
            <a:off x="8575892" y="5505217"/>
            <a:ext cx="86901" cy="44604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4" action="ppaction://hlinksldjump" tooltip="iOS 3: 3 @ +24.4%"/>
          </p:cNvPr>
          <p:cNvSpPr/>
          <p:nvPr/>
        </p:nvSpPr>
        <p:spPr>
          <a:xfrm>
            <a:off x="8662793" y="5455164"/>
            <a:ext cx="57926" cy="48780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9" name="Rectangle 1478">
            <a:hlinkClick r:id="rId4" action="ppaction://hlinksldjump" tooltip="Java ME: 2 @ -2.5%"/>
          </p:cNvPr>
          <p:cNvSpPr/>
          <p:nvPr/>
        </p:nvSpPr>
        <p:spPr>
          <a:xfrm>
            <a:off x="8720718" y="5455164"/>
            <a:ext cx="49582" cy="48780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4" action="ppaction://hlinksldjump" tooltip="Android 2: 2 @ +94.4%"/>
          </p:cNvPr>
          <p:cNvSpPr/>
          <p:nvPr/>
        </p:nvSpPr>
        <p:spPr>
          <a:xfrm>
            <a:off x="8662793" y="5503944"/>
            <a:ext cx="73916" cy="247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4" action="ppaction://hlinksldjump" tooltip="Windows: 2 @ +8.2%"/>
          </p:cNvPr>
          <p:cNvSpPr/>
          <p:nvPr/>
        </p:nvSpPr>
        <p:spPr>
          <a:xfrm>
            <a:off x="8662793" y="5528699"/>
            <a:ext cx="73916" cy="21122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4" action="ppaction://hlinksldjump" tooltip="Symbian: 1 @ -8.3%"/>
          </p:cNvPr>
          <p:cNvSpPr/>
          <p:nvPr/>
        </p:nvSpPr>
        <p:spPr>
          <a:xfrm>
            <a:off x="8736709" y="5503944"/>
            <a:ext cx="33591" cy="20609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4" action="ppaction://hlinksldjump" tooltip="Black berry: 1 @ -32.2%"/>
          </p:cNvPr>
          <p:cNvSpPr/>
          <p:nvPr/>
        </p:nvSpPr>
        <p:spPr>
          <a:xfrm>
            <a:off x="8736709" y="5524553"/>
            <a:ext cx="33591" cy="1852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4" action="ppaction://hlinksldjump" tooltip="Other: 0 @ +111.8%"/>
          </p:cNvPr>
          <p:cNvSpPr/>
          <p:nvPr/>
        </p:nvSpPr>
        <p:spPr>
          <a:xfrm>
            <a:off x="8736709" y="5543075"/>
            <a:ext cx="18178" cy="67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4" action="ppaction://hlinksldjump" tooltip="Android 1: 0 @ -23.4%"/>
          </p:cNvPr>
          <p:cNvSpPr/>
          <p:nvPr/>
        </p:nvSpPr>
        <p:spPr>
          <a:xfrm>
            <a:off x="8754887" y="5543075"/>
            <a:ext cx="15414" cy="6746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hlinkClick r:id="rId4" action="ppaction://hlinksldjump" tooltip="Sports: 2 @ +16.0%"/>
          </p:cNvPr>
          <p:cNvSpPr/>
          <p:nvPr/>
        </p:nvSpPr>
        <p:spPr>
          <a:xfrm>
            <a:off x="8462057" y="5442464"/>
            <a:ext cx="320943" cy="120057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87" name="Rectangle 1486">
            <a:hlinkClick r:id="rId4" action="ppaction://hlinksldjump" tooltip="iOS 4: 3 @ +23.7%"/>
          </p:cNvPr>
          <p:cNvSpPr/>
          <p:nvPr/>
        </p:nvSpPr>
        <p:spPr>
          <a:xfrm>
            <a:off x="8474757" y="5575221"/>
            <a:ext cx="90233" cy="32905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4" action="ppaction://hlinksldjump" tooltip="Android 4: 3 @ -2.5%"/>
          </p:cNvPr>
          <p:cNvSpPr/>
          <p:nvPr/>
        </p:nvSpPr>
        <p:spPr>
          <a:xfrm>
            <a:off x="8474757" y="5608126"/>
            <a:ext cx="90233" cy="32174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4" action="ppaction://hlinksldjump" tooltip="iOS 5: 3 @ +34.0%"/>
          </p:cNvPr>
          <p:cNvSpPr/>
          <p:nvPr/>
        </p:nvSpPr>
        <p:spPr>
          <a:xfrm>
            <a:off x="8564990" y="5575221"/>
            <a:ext cx="82161" cy="348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0" name="Rectangle 1489">
            <a:hlinkClick r:id="rId4" action="ppaction://hlinksldjump" tooltip="Android 3: 3 @ -1.2%"/>
          </p:cNvPr>
          <p:cNvSpPr/>
          <p:nvPr/>
        </p:nvSpPr>
        <p:spPr>
          <a:xfrm>
            <a:off x="8564990" y="5610078"/>
            <a:ext cx="82161" cy="30222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4" action="ppaction://hlinksldjump" tooltip="iOS 3: 3 @ +0.3%"/>
          </p:cNvPr>
          <p:cNvSpPr/>
          <p:nvPr/>
        </p:nvSpPr>
        <p:spPr>
          <a:xfrm>
            <a:off x="8647151" y="5575221"/>
            <a:ext cx="69483" cy="32881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2" name="Rectangle 1491">
            <a:hlinkClick r:id="rId4" action="ppaction://hlinksldjump" tooltip="Java ME: 2 @ +1.1%"/>
          </p:cNvPr>
          <p:cNvSpPr/>
          <p:nvPr/>
        </p:nvSpPr>
        <p:spPr>
          <a:xfrm>
            <a:off x="8716633" y="5575221"/>
            <a:ext cx="53667" cy="32881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Rectangle 1492">
            <a:hlinkClick r:id="rId4" action="ppaction://hlinksldjump" tooltip="Windows: 1 @ +27.6%"/>
          </p:cNvPr>
          <p:cNvSpPr/>
          <p:nvPr/>
        </p:nvSpPr>
        <p:spPr>
          <a:xfrm>
            <a:off x="8647151" y="5608101"/>
            <a:ext cx="39169" cy="32199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4" name="Rectangle 1493">
            <a:hlinkClick r:id="rId4" action="ppaction://hlinksldjump" tooltip="Android 2: 1 @ +46.0%"/>
          </p:cNvPr>
          <p:cNvSpPr/>
          <p:nvPr/>
        </p:nvSpPr>
        <p:spPr>
          <a:xfrm>
            <a:off x="8686319" y="5608101"/>
            <a:ext cx="61877" cy="194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5" name="Rectangle 1494">
            <a:hlinkClick r:id="rId4" action="ppaction://hlinksldjump" tooltip="Black berry: 1 @ -5.3%"/>
          </p:cNvPr>
          <p:cNvSpPr/>
          <p:nvPr/>
        </p:nvSpPr>
        <p:spPr>
          <a:xfrm>
            <a:off x="8686319" y="5627522"/>
            <a:ext cx="61877" cy="12778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6" name="Rectangle 1495">
            <a:hlinkClick r:id="rId4" action="ppaction://hlinksldjump" tooltip="Symbian: 1 @ +18.4%"/>
          </p:cNvPr>
          <p:cNvSpPr/>
          <p:nvPr/>
        </p:nvSpPr>
        <p:spPr>
          <a:xfrm>
            <a:off x="8748196" y="5608101"/>
            <a:ext cx="22104" cy="24247"/>
          </a:xfrm>
          <a:prstGeom prst="rect">
            <a:avLst/>
          </a:prstGeom>
          <a:solidFill>
            <a:srgbClr val="6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4" action="ppaction://hlinksldjump" tooltip="Other: 0 @ +98.3%"/>
          </p:cNvPr>
          <p:cNvSpPr/>
          <p:nvPr/>
        </p:nvSpPr>
        <p:spPr>
          <a:xfrm>
            <a:off x="8748196" y="5632348"/>
            <a:ext cx="13125" cy="79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8" name="Rectangle 1497">
            <a:hlinkClick r:id="rId4" action="ppaction://hlinksldjump" tooltip="Android 1: 0 @ -30.0%"/>
          </p:cNvPr>
          <p:cNvSpPr/>
          <p:nvPr/>
        </p:nvSpPr>
        <p:spPr>
          <a:xfrm>
            <a:off x="8761321" y="5632348"/>
            <a:ext cx="8979" cy="795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4" action="ppaction://hlinksldjump" tooltip="Politics: 2 @ +11.1%"/>
          </p:cNvPr>
          <p:cNvSpPr/>
          <p:nvPr/>
        </p:nvSpPr>
        <p:spPr>
          <a:xfrm>
            <a:off x="8462057" y="5562521"/>
            <a:ext cx="320943" cy="90479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00" name="Rectangle 1499">
            <a:hlinkClick r:id="rId4" action="ppaction://hlinksldjump" tooltip="Android 3: 3 @ +25.7%"/>
          </p:cNvPr>
          <p:cNvSpPr/>
          <p:nvPr/>
        </p:nvSpPr>
        <p:spPr>
          <a:xfrm>
            <a:off x="8795700" y="5455164"/>
            <a:ext cx="80876" cy="32758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4" action="ppaction://hlinksldjump" tooltip="iOS 4: 3 @ -7.9%"/>
          </p:cNvPr>
          <p:cNvSpPr/>
          <p:nvPr/>
        </p:nvSpPr>
        <p:spPr>
          <a:xfrm>
            <a:off x="8876576" y="5455164"/>
            <a:ext cx="75454" cy="32758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4" action="ppaction://hlinksldjump" tooltip="iOS 5: 3 @ +42.4%"/>
          </p:cNvPr>
          <p:cNvSpPr/>
          <p:nvPr/>
        </p:nvSpPr>
        <p:spPr>
          <a:xfrm>
            <a:off x="8795700" y="5487922"/>
            <a:ext cx="64283" cy="3808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3" name="Rectangle 1502">
            <a:hlinkClick r:id="rId4" action="ppaction://hlinksldjump" tooltip="iOS 3: 3 @ +78.0%"/>
          </p:cNvPr>
          <p:cNvSpPr/>
          <p:nvPr/>
        </p:nvSpPr>
        <p:spPr>
          <a:xfrm>
            <a:off x="8795700" y="5526002"/>
            <a:ext cx="64283" cy="378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4" name="Rectangle 1503">
            <a:hlinkClick r:id="rId4" action="ppaction://hlinksldjump" tooltip="Android 4: 2 @ +9.4%"/>
          </p:cNvPr>
          <p:cNvSpPr/>
          <p:nvPr/>
        </p:nvSpPr>
        <p:spPr>
          <a:xfrm>
            <a:off x="8859983" y="5487922"/>
            <a:ext cx="56953" cy="38802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5" name="Rectangle 1504">
            <a:hlinkClick r:id="rId4" action="ppaction://hlinksldjump" tooltip="Java ME: 1 @ -9.3%"/>
          </p:cNvPr>
          <p:cNvSpPr/>
          <p:nvPr/>
        </p:nvSpPr>
        <p:spPr>
          <a:xfrm>
            <a:off x="8916936" y="5487922"/>
            <a:ext cx="35094" cy="38802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6" name="Rectangle 1505">
            <a:hlinkClick r:id="rId4" action="ppaction://hlinksldjump" tooltip="Windows: 1 @ +66.9%"/>
          </p:cNvPr>
          <p:cNvSpPr/>
          <p:nvPr/>
        </p:nvSpPr>
        <p:spPr>
          <a:xfrm>
            <a:off x="8859983" y="5526724"/>
            <a:ext cx="57167" cy="232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7" name="Rectangle 1506">
            <a:hlinkClick r:id="rId4" action="ppaction://hlinksldjump" tooltip="Android 2: 1 @ +11.0%"/>
          </p:cNvPr>
          <p:cNvSpPr/>
          <p:nvPr/>
        </p:nvSpPr>
        <p:spPr>
          <a:xfrm>
            <a:off x="8859983" y="5549924"/>
            <a:ext cx="57167" cy="13883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4" action="ppaction://hlinksldjump" tooltip="Black berry: 1 @ +3.5%"/>
          </p:cNvPr>
          <p:cNvSpPr/>
          <p:nvPr/>
        </p:nvSpPr>
        <p:spPr>
          <a:xfrm>
            <a:off x="8917151" y="5526724"/>
            <a:ext cx="34879" cy="18354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4" action="ppaction://hlinksldjump" tooltip="Symbian: 1 @ +118.7%"/>
          </p:cNvPr>
          <p:cNvSpPr/>
          <p:nvPr/>
        </p:nvSpPr>
        <p:spPr>
          <a:xfrm>
            <a:off x="8917151" y="5545078"/>
            <a:ext cx="34879" cy="154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4" action="ppaction://hlinksldjump" tooltip="Other: 0 @ +inf%"/>
          </p:cNvPr>
          <p:cNvSpPr/>
          <p:nvPr/>
        </p:nvSpPr>
        <p:spPr>
          <a:xfrm>
            <a:off x="8917151" y="5560563"/>
            <a:ext cx="22729" cy="32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1" name="Rectangle 1510">
            <a:hlinkClick r:id="rId4" action="ppaction://hlinksldjump" tooltip="Android 1: 0 @ -76.7%"/>
          </p:cNvPr>
          <p:cNvSpPr/>
          <p:nvPr/>
        </p:nvSpPr>
        <p:spPr>
          <a:xfrm>
            <a:off x="8939880" y="5560563"/>
            <a:ext cx="12150" cy="324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4" action="ppaction://hlinksldjump" tooltip="Personal finance: 1 @ +21.8%"/>
          </p:cNvPr>
          <p:cNvSpPr/>
          <p:nvPr/>
        </p:nvSpPr>
        <p:spPr>
          <a:xfrm>
            <a:off x="8783000" y="5442464"/>
            <a:ext cx="181730" cy="134043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4" action="ppaction://hlinksldjump" tooltip="Android 4: 3 @ +27.9%"/>
          </p:cNvPr>
          <p:cNvSpPr/>
          <p:nvPr/>
        </p:nvSpPr>
        <p:spPr>
          <a:xfrm>
            <a:off x="8977430" y="5455164"/>
            <a:ext cx="78868" cy="40239"/>
          </a:xfrm>
          <a:prstGeom prst="rect">
            <a:avLst/>
          </a:prstGeom>
          <a:solidFill>
            <a:srgbClr val="1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4" action="ppaction://hlinksldjump" tooltip="Android 3: 3 @ +13.3%"/>
          </p:cNvPr>
          <p:cNvSpPr/>
          <p:nvPr/>
        </p:nvSpPr>
        <p:spPr>
          <a:xfrm>
            <a:off x="9056298" y="5455164"/>
            <a:ext cx="62302" cy="40239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4" action="ppaction://hlinksldjump" tooltip="iOS 4: 2 @ +40.4%"/>
          </p:cNvPr>
          <p:cNvSpPr/>
          <p:nvPr/>
        </p:nvSpPr>
        <p:spPr>
          <a:xfrm>
            <a:off x="8977430" y="5495403"/>
            <a:ext cx="56088" cy="3901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>
            <a:hlinkClick r:id="rId4" action="ppaction://hlinksldjump" tooltip="Java ME: 2 @ +37.5%"/>
          </p:cNvPr>
          <p:cNvSpPr/>
          <p:nvPr/>
        </p:nvSpPr>
        <p:spPr>
          <a:xfrm>
            <a:off x="8977430" y="5534422"/>
            <a:ext cx="56088" cy="293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Rectangle 1516">
            <a:hlinkClick r:id="rId4" action="ppaction://hlinksldjump" tooltip="iOS 5: 2 @ -21.0%"/>
          </p:cNvPr>
          <p:cNvSpPr/>
          <p:nvPr/>
        </p:nvSpPr>
        <p:spPr>
          <a:xfrm>
            <a:off x="9033518" y="5495403"/>
            <a:ext cx="43357" cy="37855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8" name="Rectangle 1517">
            <a:hlinkClick r:id="rId4" action="ppaction://hlinksldjump" tooltip="iOS 3: 2 @ -14.6%"/>
          </p:cNvPr>
          <p:cNvSpPr/>
          <p:nvPr/>
        </p:nvSpPr>
        <p:spPr>
          <a:xfrm>
            <a:off x="9076875" y="5495403"/>
            <a:ext cx="41725" cy="37855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9" name="Rectangle 1518">
            <a:hlinkClick r:id="rId4" action="ppaction://hlinksldjump" tooltip="Windows: 1 @ -26.1%"/>
          </p:cNvPr>
          <p:cNvSpPr/>
          <p:nvPr/>
        </p:nvSpPr>
        <p:spPr>
          <a:xfrm>
            <a:off x="9033518" y="5533258"/>
            <a:ext cx="48161" cy="15285"/>
          </a:xfrm>
          <a:prstGeom prst="rect">
            <a:avLst/>
          </a:prstGeom>
          <a:solidFill>
            <a:srgbClr val="FF2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4" action="ppaction://hlinksldjump" tooltip="Android 2: 1 @ +40.5%"/>
          </p:cNvPr>
          <p:cNvSpPr/>
          <p:nvPr/>
        </p:nvSpPr>
        <p:spPr>
          <a:xfrm>
            <a:off x="9033518" y="5548543"/>
            <a:ext cx="48161" cy="152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4" action="ppaction://hlinksldjump" tooltip="Black berry: 1 @ -14.3%"/>
          </p:cNvPr>
          <p:cNvSpPr/>
          <p:nvPr/>
        </p:nvSpPr>
        <p:spPr>
          <a:xfrm>
            <a:off x="9081679" y="5533258"/>
            <a:ext cx="36921" cy="14915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4" action="ppaction://hlinksldjump" tooltip="Symbian: 0 @ +23.8%"/>
          </p:cNvPr>
          <p:cNvSpPr/>
          <p:nvPr/>
        </p:nvSpPr>
        <p:spPr>
          <a:xfrm>
            <a:off x="9081679" y="5548173"/>
            <a:ext cx="28285" cy="15634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4" action="ppaction://hlinksldjump" tooltip="Android 1: 0 @ -31.4%"/>
          </p:cNvPr>
          <p:cNvSpPr/>
          <p:nvPr/>
        </p:nvSpPr>
        <p:spPr>
          <a:xfrm>
            <a:off x="9109964" y="5548173"/>
            <a:ext cx="8636" cy="1047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4" action="ppaction://hlinksldjump" tooltip="Other: 0 @ -32.1%"/>
          </p:cNvPr>
          <p:cNvSpPr/>
          <p:nvPr/>
        </p:nvSpPr>
        <p:spPr>
          <a:xfrm>
            <a:off x="9109964" y="5558648"/>
            <a:ext cx="8636" cy="515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4" action="ppaction://hlinksldjump" tooltip="Health: 1 @ +8.8%"/>
          </p:cNvPr>
          <p:cNvSpPr/>
          <p:nvPr/>
        </p:nvSpPr>
        <p:spPr>
          <a:xfrm>
            <a:off x="8964730" y="5442464"/>
            <a:ext cx="166570" cy="134043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4" action="ppaction://hlinksldjump" tooltip="Android 3: 2 @ -0.6%"/>
          </p:cNvPr>
          <p:cNvSpPr/>
          <p:nvPr/>
        </p:nvSpPr>
        <p:spPr>
          <a:xfrm>
            <a:off x="8795700" y="5589207"/>
            <a:ext cx="65054" cy="26321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Rectangle 1526">
            <a:hlinkClick r:id="rId4" action="ppaction://hlinksldjump" tooltip="iOS 4: 2 @ -2.0%"/>
          </p:cNvPr>
          <p:cNvSpPr/>
          <p:nvPr/>
        </p:nvSpPr>
        <p:spPr>
          <a:xfrm>
            <a:off x="8795700" y="5615528"/>
            <a:ext cx="65054" cy="24772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4" action="ppaction://hlinksldjump" tooltip="iOS 3: 2 @ +3.4%"/>
          </p:cNvPr>
          <p:cNvSpPr/>
          <p:nvPr/>
        </p:nvSpPr>
        <p:spPr>
          <a:xfrm>
            <a:off x="8860754" y="5589207"/>
            <a:ext cx="49088" cy="27843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Rectangle 1528">
            <a:hlinkClick r:id="rId4" action="ppaction://hlinksldjump" tooltip="Android 4: 1 @ -19.6%"/>
          </p:cNvPr>
          <p:cNvSpPr/>
          <p:nvPr/>
        </p:nvSpPr>
        <p:spPr>
          <a:xfrm>
            <a:off x="8860754" y="5617050"/>
            <a:ext cx="49088" cy="23250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Rectangle 1529">
            <a:hlinkClick r:id="rId4" action="ppaction://hlinksldjump" tooltip="iOS 5: 1 @ -9.0%"/>
          </p:cNvPr>
          <p:cNvSpPr/>
          <p:nvPr/>
        </p:nvSpPr>
        <p:spPr>
          <a:xfrm>
            <a:off x="8909842" y="5589207"/>
            <a:ext cx="39037" cy="26558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4" action="ppaction://hlinksldjump" tooltip="Java ME: 1 @ +47.0%"/>
          </p:cNvPr>
          <p:cNvSpPr/>
          <p:nvPr/>
        </p:nvSpPr>
        <p:spPr>
          <a:xfrm>
            <a:off x="8948880" y="5589207"/>
            <a:ext cx="35657" cy="265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4" action="ppaction://hlinksldjump" tooltip="Windows: 1 @ -7.3%"/>
          </p:cNvPr>
          <p:cNvSpPr/>
          <p:nvPr/>
        </p:nvSpPr>
        <p:spPr>
          <a:xfrm>
            <a:off x="8909842" y="5615765"/>
            <a:ext cx="46947" cy="1481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Rectangle 1532">
            <a:hlinkClick r:id="rId4" action="ppaction://hlinksldjump" tooltip="Android 2: 1 @ +5.2%"/>
          </p:cNvPr>
          <p:cNvSpPr/>
          <p:nvPr/>
        </p:nvSpPr>
        <p:spPr>
          <a:xfrm>
            <a:off x="8909842" y="5630576"/>
            <a:ext cx="46947" cy="9724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4" action="ppaction://hlinksldjump" tooltip="Symbian: 0 @ -17.9%"/>
          </p:cNvPr>
          <p:cNvSpPr/>
          <p:nvPr/>
        </p:nvSpPr>
        <p:spPr>
          <a:xfrm>
            <a:off x="8956789" y="5615765"/>
            <a:ext cx="27747" cy="10775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Rectangle 1534">
            <a:hlinkClick r:id="rId4" action="ppaction://hlinksldjump" tooltip="Black berry: 0 @ -20.7%"/>
          </p:cNvPr>
          <p:cNvSpPr/>
          <p:nvPr/>
        </p:nvSpPr>
        <p:spPr>
          <a:xfrm>
            <a:off x="8956789" y="5626540"/>
            <a:ext cx="17312" cy="13760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4" action="ppaction://hlinksldjump" tooltip="Android 1: 0 @ +139.8%"/>
          </p:cNvPr>
          <p:cNvSpPr/>
          <p:nvPr/>
        </p:nvSpPr>
        <p:spPr>
          <a:xfrm>
            <a:off x="8974101" y="5626540"/>
            <a:ext cx="10436" cy="137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4" action="ppaction://hlinksldjump" tooltip="Books: 1 @ -1.7%"/>
          </p:cNvPr>
          <p:cNvSpPr/>
          <p:nvPr/>
        </p:nvSpPr>
        <p:spPr>
          <a:xfrm>
            <a:off x="8783000" y="5576507"/>
            <a:ext cx="214236" cy="76493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Rectangle 1537">
            <a:hlinkClick r:id="rId4" action="ppaction://hlinksldjump" tooltip="Android 4: 2 @ +41.4%"/>
          </p:cNvPr>
          <p:cNvSpPr/>
          <p:nvPr/>
        </p:nvSpPr>
        <p:spPr>
          <a:xfrm>
            <a:off x="9009937" y="5589207"/>
            <a:ext cx="42168" cy="270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Rectangle 1538">
            <a:hlinkClick r:id="rId4" action="ppaction://hlinksldjump" tooltip="Android 3: 1 @ +48.0%"/>
          </p:cNvPr>
          <p:cNvSpPr/>
          <p:nvPr/>
        </p:nvSpPr>
        <p:spPr>
          <a:xfrm>
            <a:off x="9009937" y="5616273"/>
            <a:ext cx="42168" cy="240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4" action="ppaction://hlinksldjump" tooltip="iOS 5: 1 @ -13.6%"/>
          </p:cNvPr>
          <p:cNvSpPr/>
          <p:nvPr/>
        </p:nvSpPr>
        <p:spPr>
          <a:xfrm>
            <a:off x="9052105" y="5589207"/>
            <a:ext cx="35197" cy="18197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Rectangle 1540">
            <a:hlinkClick r:id="rId4" action="ppaction://hlinksldjump" tooltip="iOS 3: 1 @ -16.1%"/>
          </p:cNvPr>
          <p:cNvSpPr/>
          <p:nvPr/>
        </p:nvSpPr>
        <p:spPr>
          <a:xfrm>
            <a:off x="9087302" y="5589207"/>
            <a:ext cx="31298" cy="18197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Rectangle 1541">
            <a:hlinkClick r:id="rId4" action="ppaction://hlinksldjump" tooltip="Java ME: 1 @ -15.0%"/>
          </p:cNvPr>
          <p:cNvSpPr/>
          <p:nvPr/>
        </p:nvSpPr>
        <p:spPr>
          <a:xfrm>
            <a:off x="9052105" y="5607404"/>
            <a:ext cx="33548" cy="16912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Rectangle 1542">
            <a:hlinkClick r:id="rId4" action="ppaction://hlinksldjump" tooltip="iOS 4: 1 @ -44.5%"/>
          </p:cNvPr>
          <p:cNvSpPr/>
          <p:nvPr/>
        </p:nvSpPr>
        <p:spPr>
          <a:xfrm>
            <a:off x="9052105" y="5624316"/>
            <a:ext cx="33548" cy="1598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Rectangle 1543">
            <a:hlinkClick r:id="rId4" action="ppaction://hlinksldjump" tooltip="Windows: 0 @ +33.8%"/>
          </p:cNvPr>
          <p:cNvSpPr/>
          <p:nvPr/>
        </p:nvSpPr>
        <p:spPr>
          <a:xfrm>
            <a:off x="9085653" y="5607404"/>
            <a:ext cx="32947" cy="1096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4" action="ppaction://hlinksldjump" tooltip="Android 2: 0 @ +163.2%"/>
          </p:cNvPr>
          <p:cNvSpPr/>
          <p:nvPr/>
        </p:nvSpPr>
        <p:spPr>
          <a:xfrm>
            <a:off x="9085653" y="5618367"/>
            <a:ext cx="17884" cy="164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4" action="ppaction://hlinksldjump" tooltip="Black berry: 0 @ +47.2%"/>
          </p:cNvPr>
          <p:cNvSpPr/>
          <p:nvPr/>
        </p:nvSpPr>
        <p:spPr>
          <a:xfrm>
            <a:off x="9103537" y="5618367"/>
            <a:ext cx="15063" cy="164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Rectangle 1546">
            <a:hlinkClick r:id="rId4" action="ppaction://hlinksldjump" tooltip="Symbian: 0 @ +3.3%"/>
          </p:cNvPr>
          <p:cNvSpPr/>
          <p:nvPr/>
        </p:nvSpPr>
        <p:spPr>
          <a:xfrm>
            <a:off x="9085653" y="5634772"/>
            <a:ext cx="22738" cy="5528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4" action="ppaction://hlinksldjump" tooltip="Other: 0 @ +inf%"/>
          </p:cNvPr>
          <p:cNvSpPr/>
          <p:nvPr/>
        </p:nvSpPr>
        <p:spPr>
          <a:xfrm>
            <a:off x="9108391" y="5634772"/>
            <a:ext cx="10209" cy="29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4" action="ppaction://hlinksldjump" tooltip="Android 1: 0 @ +21.0%"/>
          </p:cNvPr>
          <p:cNvSpPr/>
          <p:nvPr/>
        </p:nvSpPr>
        <p:spPr>
          <a:xfrm>
            <a:off x="9108391" y="5637745"/>
            <a:ext cx="10209" cy="2555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4" action="ppaction://hlinksldjump" tooltip="News: 1 @ +6.0%"/>
          </p:cNvPr>
          <p:cNvSpPr/>
          <p:nvPr/>
        </p:nvSpPr>
        <p:spPr>
          <a:xfrm>
            <a:off x="8997237" y="5576507"/>
            <a:ext cx="134063" cy="76493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Rectangle 1550">
            <a:hlinkClick r:id="rId4" action="ppaction://hlinksldjump" tooltip="Cameraman: 9 @ +6.1%"/>
          </p:cNvPr>
          <p:cNvSpPr/>
          <p:nvPr/>
        </p:nvSpPr>
        <p:spPr>
          <a:xfrm>
            <a:off x="7336878" y="4084047"/>
            <a:ext cx="1807122" cy="158165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Cameraman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552" name="Rectangle 1551">
            <a:hlinkClick r:id="rId4" action="ppaction://hlinksldjump" tooltip="iOS 4: 49 @ +8.1%"/>
          </p:cNvPr>
          <p:cNvSpPr/>
          <p:nvPr/>
        </p:nvSpPr>
        <p:spPr>
          <a:xfrm>
            <a:off x="5052225" y="5691100"/>
            <a:ext cx="309294" cy="195721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Rectangle 1552">
            <a:hlinkClick r:id="rId4" action="ppaction://hlinksldjump" tooltip="Android 4: 48 @ +12.0%"/>
          </p:cNvPr>
          <p:cNvSpPr/>
          <p:nvPr/>
        </p:nvSpPr>
        <p:spPr>
          <a:xfrm>
            <a:off x="5052225" y="5886821"/>
            <a:ext cx="309294" cy="192984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Rectangle 1553">
            <a:hlinkClick r:id="rId4" action="ppaction://hlinksldjump" tooltip="iOS 5: 45 @ +9.3%"/>
          </p:cNvPr>
          <p:cNvSpPr/>
          <p:nvPr/>
        </p:nvSpPr>
        <p:spPr>
          <a:xfrm>
            <a:off x="5361519" y="5691100"/>
            <a:ext cx="336659" cy="166677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5" name="Rectangle 1554">
            <a:hlinkClick r:id="rId4" action="ppaction://hlinksldjump" tooltip="Android 3: 44 @ -4.0%"/>
          </p:cNvPr>
          <p:cNvSpPr/>
          <p:nvPr/>
        </p:nvSpPr>
        <p:spPr>
          <a:xfrm>
            <a:off x="5698178" y="5691100"/>
            <a:ext cx="325540" cy="16667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6" name="Rectangle 1555">
            <a:hlinkClick r:id="rId4" action="ppaction://hlinksldjump" tooltip="Java ME: 33 @ +9.3%"/>
          </p:cNvPr>
          <p:cNvSpPr/>
          <p:nvPr/>
        </p:nvSpPr>
        <p:spPr>
          <a:xfrm>
            <a:off x="5361519" y="5857777"/>
            <a:ext cx="357641" cy="113061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7" name="Rectangle 1556">
            <a:hlinkClick r:id="rId4" action="ppaction://hlinksldjump" tooltip="iOS 3: 31 @ +19.5%"/>
          </p:cNvPr>
          <p:cNvSpPr/>
          <p:nvPr/>
        </p:nvSpPr>
        <p:spPr>
          <a:xfrm>
            <a:off x="5361519" y="5970838"/>
            <a:ext cx="357641" cy="108968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58" name="Rectangle 1557">
            <a:hlinkClick r:id="rId4" action="ppaction://hlinksldjump" tooltip="Windows: 19 @ +11.7%"/>
          </p:cNvPr>
          <p:cNvSpPr/>
          <p:nvPr/>
        </p:nvSpPr>
        <p:spPr>
          <a:xfrm>
            <a:off x="5719160" y="5857777"/>
            <a:ext cx="177904" cy="135949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Rectangle 1558">
            <a:hlinkClick r:id="rId4" action="ppaction://hlinksldjump" tooltip="Black berry: 14 @ +29.0%"/>
          </p:cNvPr>
          <p:cNvSpPr/>
          <p:nvPr/>
        </p:nvSpPr>
        <p:spPr>
          <a:xfrm>
            <a:off x="5897064" y="5857777"/>
            <a:ext cx="126654" cy="135949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Rectangle 1559">
            <a:hlinkClick r:id="rId4" action="ppaction://hlinksldjump" tooltip="Android 2: 13 @ -11.3%"/>
          </p:cNvPr>
          <p:cNvSpPr/>
          <p:nvPr/>
        </p:nvSpPr>
        <p:spPr>
          <a:xfrm>
            <a:off x="5719160" y="5993726"/>
            <a:ext cx="182126" cy="8608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4" action="ppaction://hlinksldjump" tooltip="Symbian: 6 @ -13.7%"/>
          </p:cNvPr>
          <p:cNvSpPr/>
          <p:nvPr/>
        </p:nvSpPr>
        <p:spPr>
          <a:xfrm>
            <a:off x="5901286" y="5993726"/>
            <a:ext cx="122432" cy="62949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4" action="ppaction://hlinksldjump" tooltip="Android 1: 2 @ -9.0%"/>
          </p:cNvPr>
          <p:cNvSpPr/>
          <p:nvPr/>
        </p:nvSpPr>
        <p:spPr>
          <a:xfrm>
            <a:off x="5901286" y="6056675"/>
            <a:ext cx="92211" cy="23131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Rectangle 1562">
            <a:hlinkClick r:id="rId4" action="ppaction://hlinksldjump" tooltip="Other: 1 @ -49.7%"/>
          </p:cNvPr>
          <p:cNvSpPr/>
          <p:nvPr/>
        </p:nvSpPr>
        <p:spPr>
          <a:xfrm>
            <a:off x="5993497" y="6056675"/>
            <a:ext cx="30221" cy="2313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4" name="Rectangle 1563">
            <a:hlinkClick r:id="rId4" action="ppaction://hlinksldjump" tooltip="Games: 25 @ +7.3%"/>
          </p:cNvPr>
          <p:cNvSpPr/>
          <p:nvPr/>
        </p:nvSpPr>
        <p:spPr>
          <a:xfrm>
            <a:off x="5039525" y="5678400"/>
            <a:ext cx="996893" cy="414105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5" name="Rectangle 1564">
            <a:hlinkClick r:id="rId4" action="ppaction://hlinksldjump" tooltip="iOS 4: 38 @ +24.5%"/>
          </p:cNvPr>
          <p:cNvSpPr/>
          <p:nvPr/>
        </p:nvSpPr>
        <p:spPr>
          <a:xfrm>
            <a:off x="6049118" y="5691100"/>
            <a:ext cx="263197" cy="178829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6" name="Rectangle 1565">
            <a:hlinkClick r:id="rId4" action="ppaction://hlinksldjump" tooltip="Android 3: 36 @ +8.1%"/>
          </p:cNvPr>
          <p:cNvSpPr/>
          <p:nvPr/>
        </p:nvSpPr>
        <p:spPr>
          <a:xfrm>
            <a:off x="6312315" y="5691100"/>
            <a:ext cx="250886" cy="178829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Rectangle 1566">
            <a:hlinkClick r:id="rId4" action="ppaction://hlinksldjump" tooltip="iOS 5: 31 @ +0.1%"/>
          </p:cNvPr>
          <p:cNvSpPr/>
          <p:nvPr/>
        </p:nvSpPr>
        <p:spPr>
          <a:xfrm>
            <a:off x="6563201" y="5691100"/>
            <a:ext cx="213545" cy="178829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Rectangle 1567">
            <a:hlinkClick r:id="rId4" action="ppaction://hlinksldjump" tooltip="Android 4: 30 @ -31.7%"/>
          </p:cNvPr>
          <p:cNvSpPr/>
          <p:nvPr/>
        </p:nvSpPr>
        <p:spPr>
          <a:xfrm>
            <a:off x="6049118" y="5869929"/>
            <a:ext cx="338329" cy="11058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69" name="Rectangle 1568">
            <a:hlinkClick r:id="rId4" action="ppaction://hlinksldjump" tooltip="iOS 3: 27 @ +8.1%"/>
          </p:cNvPr>
          <p:cNvSpPr/>
          <p:nvPr/>
        </p:nvSpPr>
        <p:spPr>
          <a:xfrm>
            <a:off x="6049118" y="5980510"/>
            <a:ext cx="338329" cy="9929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0" name="Rectangle 1569">
            <a:hlinkClick r:id="rId4" action="ppaction://hlinksldjump" tooltip="Java ME: 22 @ +5.4%"/>
          </p:cNvPr>
          <p:cNvSpPr/>
          <p:nvPr/>
        </p:nvSpPr>
        <p:spPr>
          <a:xfrm>
            <a:off x="6387447" y="5869929"/>
            <a:ext cx="238083" cy="115266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1" name="Rectangle 1570">
            <a:hlinkClick r:id="rId4" action="ppaction://hlinksldjump" tooltip="Windows: 14 @ -14.5%"/>
          </p:cNvPr>
          <p:cNvSpPr/>
          <p:nvPr/>
        </p:nvSpPr>
        <p:spPr>
          <a:xfrm>
            <a:off x="6625530" y="5869929"/>
            <a:ext cx="151216" cy="115266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Rectangle 1571">
            <a:hlinkClick r:id="rId4" action="ppaction://hlinksldjump" tooltip="Android 2: 12 @ -1.6%"/>
          </p:cNvPr>
          <p:cNvSpPr/>
          <p:nvPr/>
        </p:nvSpPr>
        <p:spPr>
          <a:xfrm>
            <a:off x="6387447" y="5985195"/>
            <a:ext cx="151596" cy="94610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4" action="ppaction://hlinksldjump" tooltip="Black berry: 11 @ +20.2%"/>
          </p:cNvPr>
          <p:cNvSpPr/>
          <p:nvPr/>
        </p:nvSpPr>
        <p:spPr>
          <a:xfrm>
            <a:off x="6539043" y="5985195"/>
            <a:ext cx="137937" cy="94610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4" action="ppaction://hlinksldjump" tooltip="Symbian: 5 @ +28.2%"/>
          </p:cNvPr>
          <p:cNvSpPr/>
          <p:nvPr/>
        </p:nvSpPr>
        <p:spPr>
          <a:xfrm>
            <a:off x="6676980" y="5985195"/>
            <a:ext cx="99767" cy="67622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4" action="ppaction://hlinksldjump" tooltip="Android 1: 2 @ +21.7%"/>
          </p:cNvPr>
          <p:cNvSpPr/>
          <p:nvPr/>
        </p:nvSpPr>
        <p:spPr>
          <a:xfrm>
            <a:off x="6676980" y="6052817"/>
            <a:ext cx="75464" cy="26988"/>
          </a:xfrm>
          <a:prstGeom prst="rect">
            <a:avLst/>
          </a:prstGeom>
          <a:solidFill>
            <a:srgbClr val="4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6" name="Rectangle 1575">
            <a:hlinkClick r:id="rId4" action="ppaction://hlinksldjump" tooltip="Other: 1 @ -39.3%"/>
          </p:cNvPr>
          <p:cNvSpPr/>
          <p:nvPr/>
        </p:nvSpPr>
        <p:spPr>
          <a:xfrm>
            <a:off x="6752444" y="6052817"/>
            <a:ext cx="24302" cy="2698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Rectangle 1576">
            <a:hlinkClick r:id="rId4" action="ppaction://hlinksldjump" tooltip="Education: 19 @ -0.1%"/>
          </p:cNvPr>
          <p:cNvSpPr/>
          <p:nvPr/>
        </p:nvSpPr>
        <p:spPr>
          <a:xfrm>
            <a:off x="6036418" y="5678400"/>
            <a:ext cx="753028" cy="414105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78" name="Rectangle 1577">
            <a:hlinkClick r:id="rId4" action="ppaction://hlinksldjump" tooltip="iOS 4: 32 @ +12.0%"/>
          </p:cNvPr>
          <p:cNvSpPr/>
          <p:nvPr/>
        </p:nvSpPr>
        <p:spPr>
          <a:xfrm>
            <a:off x="5052225" y="6105206"/>
            <a:ext cx="312551" cy="125285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9" name="Rectangle 1578">
            <a:hlinkClick r:id="rId4" action="ppaction://hlinksldjump" tooltip="Android 4: 30 @ -11.2%"/>
          </p:cNvPr>
          <p:cNvSpPr/>
          <p:nvPr/>
        </p:nvSpPr>
        <p:spPr>
          <a:xfrm>
            <a:off x="5364776" y="6105206"/>
            <a:ext cx="296541" cy="125285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0" name="Rectangle 1579">
            <a:hlinkClick r:id="rId4" action="ppaction://hlinksldjump" tooltip="Android 3: 28 @ -4.4%"/>
          </p:cNvPr>
          <p:cNvSpPr/>
          <p:nvPr/>
        </p:nvSpPr>
        <p:spPr>
          <a:xfrm>
            <a:off x="5052225" y="6230490"/>
            <a:ext cx="250248" cy="136113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Rectangle 1580">
            <a:hlinkClick r:id="rId4" action="ppaction://hlinksldjump" tooltip="iOS 5: 26 @ -7.0%"/>
          </p:cNvPr>
          <p:cNvSpPr/>
          <p:nvPr/>
        </p:nvSpPr>
        <p:spPr>
          <a:xfrm>
            <a:off x="5052225" y="6366603"/>
            <a:ext cx="250248" cy="126446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Rectangle 1581">
            <a:hlinkClick r:id="rId4" action="ppaction://hlinksldjump" tooltip="iOS 3: 26 @ +6.1%"/>
          </p:cNvPr>
          <p:cNvSpPr/>
          <p:nvPr/>
        </p:nvSpPr>
        <p:spPr>
          <a:xfrm>
            <a:off x="5302473" y="6230490"/>
            <a:ext cx="211082" cy="149641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Rectangle 1582">
            <a:hlinkClick r:id="rId4" action="ppaction://hlinksldjump" tooltip="Java ME: 18 @ -1.1%"/>
          </p:cNvPr>
          <p:cNvSpPr/>
          <p:nvPr/>
        </p:nvSpPr>
        <p:spPr>
          <a:xfrm>
            <a:off x="5513555" y="6230490"/>
            <a:ext cx="147762" cy="149641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Rectangle 1583">
            <a:hlinkClick r:id="rId4" action="ppaction://hlinksldjump" tooltip="Windows: 11 @ +15.7%"/>
          </p:cNvPr>
          <p:cNvSpPr/>
          <p:nvPr/>
        </p:nvSpPr>
        <p:spPr>
          <a:xfrm>
            <a:off x="5302473" y="6380131"/>
            <a:ext cx="119765" cy="112918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4" action="ppaction://hlinksldjump" tooltip="Android 2: 10 @ -4.5%"/>
          </p:cNvPr>
          <p:cNvSpPr/>
          <p:nvPr/>
        </p:nvSpPr>
        <p:spPr>
          <a:xfrm>
            <a:off x="5422238" y="6380131"/>
            <a:ext cx="167207" cy="73091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4" action="ppaction://hlinksldjump" tooltip="Symbian: 5 @ +15.8%"/>
          </p:cNvPr>
          <p:cNvSpPr/>
          <p:nvPr/>
        </p:nvSpPr>
        <p:spPr>
          <a:xfrm>
            <a:off x="5422238" y="6453222"/>
            <a:ext cx="167207" cy="39827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7" name="Rectangle 1586">
            <a:hlinkClick r:id="rId4" action="ppaction://hlinksldjump" tooltip="Black berry: 5 @ -33.7%"/>
          </p:cNvPr>
          <p:cNvSpPr/>
          <p:nvPr/>
        </p:nvSpPr>
        <p:spPr>
          <a:xfrm>
            <a:off x="5589445" y="6380131"/>
            <a:ext cx="71872" cy="8822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4" action="ppaction://hlinksldjump" tooltip="Android 1: 1 @ -36.3%"/>
          </p:cNvPr>
          <p:cNvSpPr/>
          <p:nvPr/>
        </p:nvSpPr>
        <p:spPr>
          <a:xfrm>
            <a:off x="5589445" y="6468351"/>
            <a:ext cx="49368" cy="2469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4" action="ppaction://hlinksldjump" tooltip="Other: 0 @ -23.9%"/>
          </p:cNvPr>
          <p:cNvSpPr/>
          <p:nvPr/>
        </p:nvSpPr>
        <p:spPr>
          <a:xfrm>
            <a:off x="5638813" y="6468351"/>
            <a:ext cx="22504" cy="24698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0" name="Rectangle 1589">
            <a:hlinkClick r:id="rId4" action="ppaction://hlinksldjump" tooltip="Tools: 16 @ -2.0%"/>
          </p:cNvPr>
          <p:cNvSpPr/>
          <p:nvPr/>
        </p:nvSpPr>
        <p:spPr>
          <a:xfrm>
            <a:off x="5039525" y="6092506"/>
            <a:ext cx="634492" cy="413243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91" name="Rectangle 1590">
            <a:hlinkClick r:id="rId4" action="ppaction://hlinksldjump" tooltip="Android 3: 27 @ +25.9%"/>
          </p:cNvPr>
          <p:cNvSpPr/>
          <p:nvPr/>
        </p:nvSpPr>
        <p:spPr>
          <a:xfrm>
            <a:off x="5052225" y="6518449"/>
            <a:ext cx="305831" cy="106458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2" name="Rectangle 1591">
            <a:hlinkClick r:id="rId4" action="ppaction://hlinksldjump" tooltip="Android 4: 27 @ +43.4%"/>
          </p:cNvPr>
          <p:cNvSpPr/>
          <p:nvPr/>
        </p:nvSpPr>
        <p:spPr>
          <a:xfrm>
            <a:off x="5358057" y="6518449"/>
            <a:ext cx="303260" cy="1064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Rectangle 1592">
            <a:hlinkClick r:id="rId4" action="ppaction://hlinksldjump" tooltip="iOS 4: 27 @ +23.6%"/>
          </p:cNvPr>
          <p:cNvSpPr/>
          <p:nvPr/>
        </p:nvSpPr>
        <p:spPr>
          <a:xfrm>
            <a:off x="5052225" y="6624907"/>
            <a:ext cx="275192" cy="117309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4" name="Rectangle 1593">
            <a:hlinkClick r:id="rId4" action="ppaction://hlinksldjump" tooltip="iOS 5: 21 @ -0.7%"/>
          </p:cNvPr>
          <p:cNvSpPr/>
          <p:nvPr/>
        </p:nvSpPr>
        <p:spPr>
          <a:xfrm>
            <a:off x="5052225" y="6742216"/>
            <a:ext cx="275192" cy="9038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5" name="Rectangle 1594">
            <a:hlinkClick r:id="rId4" action="ppaction://hlinksldjump" tooltip="Java ME: 16 @ -14.6%"/>
          </p:cNvPr>
          <p:cNvSpPr/>
          <p:nvPr/>
        </p:nvSpPr>
        <p:spPr>
          <a:xfrm>
            <a:off x="5327417" y="6624907"/>
            <a:ext cx="185852" cy="105988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Rectangle 1595">
            <a:hlinkClick r:id="rId4" action="ppaction://hlinksldjump" tooltip="iOS 3: 13 @ -7.5%"/>
          </p:cNvPr>
          <p:cNvSpPr/>
          <p:nvPr/>
        </p:nvSpPr>
        <p:spPr>
          <a:xfrm>
            <a:off x="5513269" y="6624907"/>
            <a:ext cx="148048" cy="105988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4" action="ppaction://hlinksldjump" tooltip="Android 2: 9 @ -2.1%"/>
          </p:cNvPr>
          <p:cNvSpPr/>
          <p:nvPr/>
        </p:nvSpPr>
        <p:spPr>
          <a:xfrm>
            <a:off x="5327417" y="6730895"/>
            <a:ext cx="107528" cy="101705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8" name="Rectangle 1597">
            <a:hlinkClick r:id="rId4" action="ppaction://hlinksldjump" tooltip="Windows: 9 @ -14.2%"/>
          </p:cNvPr>
          <p:cNvSpPr/>
          <p:nvPr/>
        </p:nvSpPr>
        <p:spPr>
          <a:xfrm>
            <a:off x="5434944" y="6730895"/>
            <a:ext cx="170793" cy="62538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4" action="ppaction://hlinksldjump" tooltip="Black berry: 6 @ -8.3%"/>
          </p:cNvPr>
          <p:cNvSpPr/>
          <p:nvPr/>
        </p:nvSpPr>
        <p:spPr>
          <a:xfrm>
            <a:off x="5434944" y="6793433"/>
            <a:ext cx="170793" cy="3916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4" action="ppaction://hlinksldjump" tooltip="Symbian: 3 @ -4.3%"/>
          </p:cNvPr>
          <p:cNvSpPr/>
          <p:nvPr/>
        </p:nvSpPr>
        <p:spPr>
          <a:xfrm>
            <a:off x="5605738" y="6730895"/>
            <a:ext cx="55579" cy="74052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4" action="ppaction://hlinksldjump" tooltip="Android 1: 1 @ -18.0%"/>
          </p:cNvPr>
          <p:cNvSpPr/>
          <p:nvPr/>
        </p:nvSpPr>
        <p:spPr>
          <a:xfrm>
            <a:off x="5605738" y="6804947"/>
            <a:ext cx="37361" cy="27653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4" action="ppaction://hlinksldjump" tooltip="Other: 0 @ -3.6%"/>
          </p:cNvPr>
          <p:cNvSpPr/>
          <p:nvPr/>
        </p:nvSpPr>
        <p:spPr>
          <a:xfrm>
            <a:off x="5643099" y="6804947"/>
            <a:ext cx="18218" cy="27653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3" name="Rectangle 1602">
            <a:hlinkClick r:id="rId4" action="ppaction://hlinksldjump" tooltip="Music + Video: 13 @ +8.4%"/>
          </p:cNvPr>
          <p:cNvSpPr/>
          <p:nvPr/>
        </p:nvSpPr>
        <p:spPr>
          <a:xfrm>
            <a:off x="5039525" y="6505749"/>
            <a:ext cx="634492" cy="339551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04" name="Rectangle 1603">
            <a:hlinkClick r:id="rId4" action="ppaction://hlinksldjump" tooltip="Android 4: 23 @ +8.9%"/>
          </p:cNvPr>
          <p:cNvSpPr/>
          <p:nvPr/>
        </p:nvSpPr>
        <p:spPr>
          <a:xfrm>
            <a:off x="5686717" y="6105206"/>
            <a:ext cx="273916" cy="101324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5" name="Rectangle 1604">
            <a:hlinkClick r:id="rId4" action="ppaction://hlinksldjump" tooltip="Android 3: 19 @ +18.1%"/>
          </p:cNvPr>
          <p:cNvSpPr/>
          <p:nvPr/>
        </p:nvSpPr>
        <p:spPr>
          <a:xfrm>
            <a:off x="5686717" y="6206530"/>
            <a:ext cx="273916" cy="81837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6" name="Rectangle 1605">
            <a:hlinkClick r:id="rId4" action="ppaction://hlinksldjump" tooltip="iOS 5: 18 @ +7.4%"/>
          </p:cNvPr>
          <p:cNvSpPr/>
          <p:nvPr/>
        </p:nvSpPr>
        <p:spPr>
          <a:xfrm>
            <a:off x="5686717" y="6288367"/>
            <a:ext cx="273916" cy="79947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4" action="ppaction://hlinksldjump" tooltip="iOS 4: 16 @ -18.4%"/>
          </p:cNvPr>
          <p:cNvSpPr/>
          <p:nvPr/>
        </p:nvSpPr>
        <p:spPr>
          <a:xfrm>
            <a:off x="5960632" y="6105206"/>
            <a:ext cx="160261" cy="120111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Rectangle 1607">
            <a:hlinkClick r:id="rId4" action="ppaction://hlinksldjump" tooltip="iOS 3: 15 @ +5.6%"/>
          </p:cNvPr>
          <p:cNvSpPr/>
          <p:nvPr/>
        </p:nvSpPr>
        <p:spPr>
          <a:xfrm>
            <a:off x="6120893" y="6105206"/>
            <a:ext cx="143565" cy="120111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9" name="Rectangle 1608">
            <a:hlinkClick r:id="rId4" action="ppaction://hlinksldjump" tooltip="Java ME: 12 @ -6.1%"/>
          </p:cNvPr>
          <p:cNvSpPr/>
          <p:nvPr/>
        </p:nvSpPr>
        <p:spPr>
          <a:xfrm>
            <a:off x="5960632" y="6225316"/>
            <a:ext cx="169647" cy="86676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0" name="Rectangle 1609">
            <a:hlinkClick r:id="rId4" action="ppaction://hlinksldjump" tooltip="Windows: 8 @ +19.1%"/>
          </p:cNvPr>
          <p:cNvSpPr/>
          <p:nvPr/>
        </p:nvSpPr>
        <p:spPr>
          <a:xfrm>
            <a:off x="5960632" y="6311992"/>
            <a:ext cx="169647" cy="56322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4" action="ppaction://hlinksldjump" tooltip="Android 2: 8 @ +17.3%"/>
          </p:cNvPr>
          <p:cNvSpPr/>
          <p:nvPr/>
        </p:nvSpPr>
        <p:spPr>
          <a:xfrm>
            <a:off x="6130279" y="6225316"/>
            <a:ext cx="134179" cy="71101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4" action="ppaction://hlinksldjump" tooltip="Black berry: 5 @ -13.5%"/>
          </p:cNvPr>
          <p:cNvSpPr/>
          <p:nvPr/>
        </p:nvSpPr>
        <p:spPr>
          <a:xfrm>
            <a:off x="6130279" y="6296417"/>
            <a:ext cx="84699" cy="63485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4" action="ppaction://hlinksldjump" tooltip="Symbian: 3 @ -10.8%"/>
          </p:cNvPr>
          <p:cNvSpPr/>
          <p:nvPr/>
        </p:nvSpPr>
        <p:spPr>
          <a:xfrm>
            <a:off x="6214978" y="6296417"/>
            <a:ext cx="49480" cy="63485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4" action="ppaction://hlinksldjump" tooltip="Android 1: 1 @ -33.5%"/>
          </p:cNvPr>
          <p:cNvSpPr/>
          <p:nvPr/>
        </p:nvSpPr>
        <p:spPr>
          <a:xfrm>
            <a:off x="6130279" y="6359902"/>
            <a:ext cx="73056" cy="841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4" action="ppaction://hlinksldjump" tooltip="Other: 0 @ +3.9%"/>
          </p:cNvPr>
          <p:cNvSpPr/>
          <p:nvPr/>
        </p:nvSpPr>
        <p:spPr>
          <a:xfrm>
            <a:off x="6203335" y="6359902"/>
            <a:ext cx="61123" cy="8412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Rectangle 1615">
            <a:hlinkClick r:id="rId4" action="ppaction://hlinksldjump" tooltip="Photo: 11 @ +2.9%"/>
          </p:cNvPr>
          <p:cNvSpPr/>
          <p:nvPr/>
        </p:nvSpPr>
        <p:spPr>
          <a:xfrm>
            <a:off x="5674017" y="6092506"/>
            <a:ext cx="603141" cy="288508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17" name="Rectangle 1616">
            <a:hlinkClick r:id="rId4" action="ppaction://hlinksldjump" tooltip="Android 4: 18 @ +18.1%"/>
          </p:cNvPr>
          <p:cNvSpPr/>
          <p:nvPr/>
        </p:nvSpPr>
        <p:spPr>
          <a:xfrm>
            <a:off x="6289858" y="6105206"/>
            <a:ext cx="245579" cy="86899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8" name="Rectangle 1617">
            <a:hlinkClick r:id="rId4" action="ppaction://hlinksldjump" tooltip="iOS 4: 18 @ +13.1%"/>
          </p:cNvPr>
          <p:cNvSpPr/>
          <p:nvPr/>
        </p:nvSpPr>
        <p:spPr>
          <a:xfrm>
            <a:off x="6535438" y="6105206"/>
            <a:ext cx="241309" cy="86899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Rectangle 1618">
            <a:hlinkClick r:id="rId4" action="ppaction://hlinksldjump" tooltip="Android 3: 17 @ +12.6%"/>
          </p:cNvPr>
          <p:cNvSpPr/>
          <p:nvPr/>
        </p:nvSpPr>
        <p:spPr>
          <a:xfrm>
            <a:off x="6289858" y="6192105"/>
            <a:ext cx="203774" cy="95626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4" action="ppaction://hlinksldjump" tooltip="iOS 5: 14 @ +23.2%"/>
          </p:cNvPr>
          <p:cNvSpPr/>
          <p:nvPr/>
        </p:nvSpPr>
        <p:spPr>
          <a:xfrm>
            <a:off x="6289858" y="6287731"/>
            <a:ext cx="203774" cy="80583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1" name="Rectangle 1620">
            <a:hlinkClick r:id="rId4" action="ppaction://hlinksldjump" tooltip="Java ME: 12 @ +29.3%"/>
          </p:cNvPr>
          <p:cNvSpPr/>
          <p:nvPr/>
        </p:nvSpPr>
        <p:spPr>
          <a:xfrm>
            <a:off x="6493632" y="6192105"/>
            <a:ext cx="150258" cy="93173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2" name="Rectangle 1621">
            <a:hlinkClick r:id="rId4" action="ppaction://hlinksldjump" tooltip="iOS 3: 11 @ -0.3%"/>
          </p:cNvPr>
          <p:cNvSpPr/>
          <p:nvPr/>
        </p:nvSpPr>
        <p:spPr>
          <a:xfrm>
            <a:off x="6643890" y="6192105"/>
            <a:ext cx="132856" cy="9317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4" action="ppaction://hlinksldjump" tooltip="Windows: 7 @ +13.4%"/>
          </p:cNvPr>
          <p:cNvSpPr/>
          <p:nvPr/>
        </p:nvSpPr>
        <p:spPr>
          <a:xfrm>
            <a:off x="6493632" y="6285277"/>
            <a:ext cx="96626" cy="83037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4" action="ppaction://hlinksldjump" tooltip="Android 2: 6 @ +51.3%"/>
          </p:cNvPr>
          <p:cNvSpPr/>
          <p:nvPr/>
        </p:nvSpPr>
        <p:spPr>
          <a:xfrm>
            <a:off x="6590259" y="6285277"/>
            <a:ext cx="143601" cy="529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4" action="ppaction://hlinksldjump" tooltip="Black berry: 4 @ +6.3%"/>
          </p:cNvPr>
          <p:cNvSpPr/>
          <p:nvPr/>
        </p:nvSpPr>
        <p:spPr>
          <a:xfrm>
            <a:off x="6590259" y="6338264"/>
            <a:ext cx="143601" cy="30050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4" action="ppaction://hlinksldjump" tooltip="Symbian: 2 @ -16.3%"/>
          </p:cNvPr>
          <p:cNvSpPr/>
          <p:nvPr/>
        </p:nvSpPr>
        <p:spPr>
          <a:xfrm>
            <a:off x="6733860" y="6285277"/>
            <a:ext cx="42886" cy="58150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4" action="ppaction://hlinksldjump" tooltip="Android 1: 1 @ -16.4%"/>
          </p:cNvPr>
          <p:cNvSpPr/>
          <p:nvPr/>
        </p:nvSpPr>
        <p:spPr>
          <a:xfrm>
            <a:off x="6733860" y="6343427"/>
            <a:ext cx="42886" cy="18708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4" action="ppaction://hlinksldjump" tooltip="Other: 0 @ -30.9%"/>
          </p:cNvPr>
          <p:cNvSpPr/>
          <p:nvPr/>
        </p:nvSpPr>
        <p:spPr>
          <a:xfrm>
            <a:off x="6733860" y="6362135"/>
            <a:ext cx="42886" cy="617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9" name="Rectangle 1628">
            <a:hlinkClick r:id="rId4" action="ppaction://hlinksldjump" tooltip="Business: 9 @ +15.4%"/>
          </p:cNvPr>
          <p:cNvSpPr/>
          <p:nvPr/>
        </p:nvSpPr>
        <p:spPr>
          <a:xfrm>
            <a:off x="6277158" y="6092506"/>
            <a:ext cx="512288" cy="288508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30" name="Rectangle 1629">
            <a:hlinkClick r:id="rId4" action="ppaction://hlinksldjump" tooltip="iOS 4: 15 @ +28.2%"/>
          </p:cNvPr>
          <p:cNvSpPr/>
          <p:nvPr/>
        </p:nvSpPr>
        <p:spPr>
          <a:xfrm>
            <a:off x="5686717" y="6393714"/>
            <a:ext cx="215992" cy="79510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1" name="Rectangle 1630">
            <a:hlinkClick r:id="rId4" action="ppaction://hlinksldjump" tooltip="Android 4: 14 @ +5.6%"/>
          </p:cNvPr>
          <p:cNvSpPr/>
          <p:nvPr/>
        </p:nvSpPr>
        <p:spPr>
          <a:xfrm>
            <a:off x="5902709" y="6393714"/>
            <a:ext cx="209736" cy="79510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4" action="ppaction://hlinksldjump" tooltip="Android 3: 14 @ +18.5%"/>
          </p:cNvPr>
          <p:cNvSpPr/>
          <p:nvPr/>
        </p:nvSpPr>
        <p:spPr>
          <a:xfrm>
            <a:off x="5686717" y="6473224"/>
            <a:ext cx="186659" cy="86634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4" action="ppaction://hlinksldjump" tooltip="iOS 5: 12 @ +23.5%"/>
          </p:cNvPr>
          <p:cNvSpPr/>
          <p:nvPr/>
        </p:nvSpPr>
        <p:spPr>
          <a:xfrm>
            <a:off x="5686717" y="6559858"/>
            <a:ext cx="186659" cy="75785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4" action="ppaction://hlinksldjump" tooltip="Java ME: 9 @ +4.9%"/>
          </p:cNvPr>
          <p:cNvSpPr/>
          <p:nvPr/>
        </p:nvSpPr>
        <p:spPr>
          <a:xfrm>
            <a:off x="5873376" y="6473224"/>
            <a:ext cx="123462" cy="87976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5" name="Rectangle 1634">
            <a:hlinkClick r:id="rId4" action="ppaction://hlinksldjump" tooltip="iOS 3: 9 @ -8.8%"/>
          </p:cNvPr>
          <p:cNvSpPr/>
          <p:nvPr/>
        </p:nvSpPr>
        <p:spPr>
          <a:xfrm>
            <a:off x="5996838" y="6473224"/>
            <a:ext cx="115607" cy="87976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4" action="ppaction://hlinksldjump" tooltip="Windows: 5 @ +6.8%"/>
          </p:cNvPr>
          <p:cNvSpPr/>
          <p:nvPr/>
        </p:nvSpPr>
        <p:spPr>
          <a:xfrm>
            <a:off x="5873376" y="6561200"/>
            <a:ext cx="146163" cy="41741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4" action="ppaction://hlinksldjump" tooltip="Android 2: 4 @ +9.2%"/>
          </p:cNvPr>
          <p:cNvSpPr/>
          <p:nvPr/>
        </p:nvSpPr>
        <p:spPr>
          <a:xfrm>
            <a:off x="5873376" y="6602941"/>
            <a:ext cx="146163" cy="32701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4" action="ppaction://hlinksldjump" tooltip="Black berry: 3 @ +9.3%"/>
          </p:cNvPr>
          <p:cNvSpPr/>
          <p:nvPr/>
        </p:nvSpPr>
        <p:spPr>
          <a:xfrm>
            <a:off x="6019539" y="6561200"/>
            <a:ext cx="92906" cy="41864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4" action="ppaction://hlinksldjump" tooltip="Symbian: 2 @ -7.7%"/>
          </p:cNvPr>
          <p:cNvSpPr/>
          <p:nvPr/>
        </p:nvSpPr>
        <p:spPr>
          <a:xfrm>
            <a:off x="6019539" y="6603064"/>
            <a:ext cx="65907" cy="32579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4" action="ppaction://hlinksldjump" tooltip="Android 1: 0 @ +0.3%"/>
          </p:cNvPr>
          <p:cNvSpPr/>
          <p:nvPr/>
        </p:nvSpPr>
        <p:spPr>
          <a:xfrm>
            <a:off x="6085446" y="6603064"/>
            <a:ext cx="26999" cy="17522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1" name="Rectangle 1640">
            <a:hlinkClick r:id="rId4" action="ppaction://hlinksldjump" tooltip="Other: 0 @ +22.8%"/>
          </p:cNvPr>
          <p:cNvSpPr/>
          <p:nvPr/>
        </p:nvSpPr>
        <p:spPr>
          <a:xfrm>
            <a:off x="6085446" y="6620586"/>
            <a:ext cx="26999" cy="15056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2" name="Rectangle 1641">
            <a:hlinkClick r:id="rId4" action="ppaction://hlinksldjump" tooltip="Entertainment: 7 @ +11.3%"/>
          </p:cNvPr>
          <p:cNvSpPr/>
          <p:nvPr/>
        </p:nvSpPr>
        <p:spPr>
          <a:xfrm>
            <a:off x="5674017" y="6381014"/>
            <a:ext cx="451128" cy="267329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43" name="Rectangle 1642">
            <a:hlinkClick r:id="rId4" action="ppaction://hlinksldjump" tooltip="Android 4: 12 @ +12.7%"/>
          </p:cNvPr>
          <p:cNvSpPr/>
          <p:nvPr/>
        </p:nvSpPr>
        <p:spPr>
          <a:xfrm>
            <a:off x="5686717" y="6661043"/>
            <a:ext cx="142739" cy="91891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4" name="Rectangle 1643">
            <a:hlinkClick r:id="rId4" action="ppaction://hlinksldjump" tooltip="iOS 4: 10 @ +6.3%"/>
          </p:cNvPr>
          <p:cNvSpPr/>
          <p:nvPr/>
        </p:nvSpPr>
        <p:spPr>
          <a:xfrm>
            <a:off x="5686717" y="6752934"/>
            <a:ext cx="142739" cy="79666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5" name="Rectangle 1644">
            <a:hlinkClick r:id="rId4" action="ppaction://hlinksldjump" tooltip="iOS 5: 10 @ +4.7%"/>
          </p:cNvPr>
          <p:cNvSpPr/>
          <p:nvPr/>
        </p:nvSpPr>
        <p:spPr>
          <a:xfrm>
            <a:off x="5829456" y="6661043"/>
            <a:ext cx="149472" cy="74044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4" action="ppaction://hlinksldjump" tooltip="Android 3: 9 @ -9.0%"/>
          </p:cNvPr>
          <p:cNvSpPr/>
          <p:nvPr/>
        </p:nvSpPr>
        <p:spPr>
          <a:xfrm>
            <a:off x="5978928" y="6661043"/>
            <a:ext cx="133516" cy="74044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4" action="ppaction://hlinksldjump" tooltip="iOS 3: 7 @ +6.6%"/>
          </p:cNvPr>
          <p:cNvSpPr/>
          <p:nvPr/>
        </p:nvSpPr>
        <p:spPr>
          <a:xfrm>
            <a:off x="5829456" y="6735087"/>
            <a:ext cx="141989" cy="54183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4" action="ppaction://hlinksldjump" tooltip="Java ME: 6 @ -7.4%"/>
          </p:cNvPr>
          <p:cNvSpPr/>
          <p:nvPr/>
        </p:nvSpPr>
        <p:spPr>
          <a:xfrm>
            <a:off x="5829456" y="6789271"/>
            <a:ext cx="141989" cy="43329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4" action="ppaction://hlinksldjump" tooltip="Windows: 4 @ -8.8%"/>
          </p:cNvPr>
          <p:cNvSpPr/>
          <p:nvPr/>
        </p:nvSpPr>
        <p:spPr>
          <a:xfrm>
            <a:off x="5971446" y="6735087"/>
            <a:ext cx="76561" cy="58183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4" action="ppaction://hlinksldjump" tooltip="Android 2: 3 @ -25.9%"/>
          </p:cNvPr>
          <p:cNvSpPr/>
          <p:nvPr/>
        </p:nvSpPr>
        <p:spPr>
          <a:xfrm>
            <a:off x="6048007" y="6735087"/>
            <a:ext cx="64438" cy="58183"/>
          </a:xfrm>
          <a:prstGeom prst="rect">
            <a:avLst/>
          </a:prstGeom>
          <a:solidFill>
            <a:srgbClr val="FF2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4" action="ppaction://hlinksldjump" tooltip="Black berry: 3 @ +20.1%"/>
          </p:cNvPr>
          <p:cNvSpPr/>
          <p:nvPr/>
        </p:nvSpPr>
        <p:spPr>
          <a:xfrm>
            <a:off x="5971446" y="6793270"/>
            <a:ext cx="77868" cy="39330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4" action="ppaction://hlinksldjump" tooltip="Symbian: 2 @ -3.0%"/>
          </p:cNvPr>
          <p:cNvSpPr/>
          <p:nvPr/>
        </p:nvSpPr>
        <p:spPr>
          <a:xfrm>
            <a:off x="6049314" y="6793270"/>
            <a:ext cx="63131" cy="27522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4" action="ppaction://hlinksldjump" tooltip="Android 1: 1 @ +13.1%"/>
          </p:cNvPr>
          <p:cNvSpPr/>
          <p:nvPr/>
        </p:nvSpPr>
        <p:spPr>
          <a:xfrm>
            <a:off x="6049314" y="6820793"/>
            <a:ext cx="55576" cy="11807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4" name="Rectangle 1653">
            <a:hlinkClick r:id="rId4" action="ppaction://hlinksldjump" tooltip="Other: 0 @ -73.9%"/>
          </p:cNvPr>
          <p:cNvSpPr/>
          <p:nvPr/>
        </p:nvSpPr>
        <p:spPr>
          <a:xfrm>
            <a:off x="6104890" y="6820793"/>
            <a:ext cx="7555" cy="1180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4" action="ppaction://hlinksldjump" tooltip="Travel: 5 @ +0.3%"/>
          </p:cNvPr>
          <p:cNvSpPr/>
          <p:nvPr/>
        </p:nvSpPr>
        <p:spPr>
          <a:xfrm>
            <a:off x="5674017" y="6648343"/>
            <a:ext cx="451128" cy="196957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56" name="Rectangle 1655">
            <a:hlinkClick r:id="rId4" action="ppaction://hlinksldjump" tooltip="Android 3: 8 @ +4.8%"/>
          </p:cNvPr>
          <p:cNvSpPr/>
          <p:nvPr/>
        </p:nvSpPr>
        <p:spPr>
          <a:xfrm>
            <a:off x="6137845" y="6393714"/>
            <a:ext cx="113375" cy="80213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7" name="Rectangle 1656">
            <a:hlinkClick r:id="rId4" action="ppaction://hlinksldjump" tooltip="iOS 4: 8 @ +12.3%"/>
          </p:cNvPr>
          <p:cNvSpPr/>
          <p:nvPr/>
        </p:nvSpPr>
        <p:spPr>
          <a:xfrm>
            <a:off x="6137845" y="6473927"/>
            <a:ext cx="113375" cy="76926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8" name="Rectangle 1657">
            <a:hlinkClick r:id="rId4" action="ppaction://hlinksldjump" tooltip="Android 4: 8 @ -19.2%"/>
          </p:cNvPr>
          <p:cNvSpPr/>
          <p:nvPr/>
        </p:nvSpPr>
        <p:spPr>
          <a:xfrm>
            <a:off x="6251220" y="6393714"/>
            <a:ext cx="124682" cy="66595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4" action="ppaction://hlinksldjump" tooltip="iOS 5: 7 @ -8.9%"/>
          </p:cNvPr>
          <p:cNvSpPr/>
          <p:nvPr/>
        </p:nvSpPr>
        <p:spPr>
          <a:xfrm>
            <a:off x="6375902" y="6393714"/>
            <a:ext cx="115278" cy="66595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4" action="ppaction://hlinksldjump" tooltip="iOS 3: 5 @ +6.9%"/>
          </p:cNvPr>
          <p:cNvSpPr/>
          <p:nvPr/>
        </p:nvSpPr>
        <p:spPr>
          <a:xfrm>
            <a:off x="6251220" y="6460309"/>
            <a:ext cx="117861" cy="50156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4" action="ppaction://hlinksldjump" tooltip="Java ME: 4 @ -24.1%"/>
          </p:cNvPr>
          <p:cNvSpPr/>
          <p:nvPr/>
        </p:nvSpPr>
        <p:spPr>
          <a:xfrm>
            <a:off x="6251220" y="6510465"/>
            <a:ext cx="117861" cy="40389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4" action="ppaction://hlinksldjump" tooltip="Windows: 3 @ +17.6%"/>
          </p:cNvPr>
          <p:cNvSpPr/>
          <p:nvPr/>
        </p:nvSpPr>
        <p:spPr>
          <a:xfrm>
            <a:off x="6369081" y="6460309"/>
            <a:ext cx="61735" cy="58499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4" action="ppaction://hlinksldjump" tooltip="Android 2: 3 @ +13.7%"/>
          </p:cNvPr>
          <p:cNvSpPr/>
          <p:nvPr/>
        </p:nvSpPr>
        <p:spPr>
          <a:xfrm>
            <a:off x="6430816" y="6460309"/>
            <a:ext cx="60363" cy="58499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4" action="ppaction://hlinksldjump" tooltip="Black berry: 2 @ +20.9%"/>
          </p:cNvPr>
          <p:cNvSpPr/>
          <p:nvPr/>
        </p:nvSpPr>
        <p:spPr>
          <a:xfrm>
            <a:off x="6369081" y="6518808"/>
            <a:ext cx="71515" cy="32045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4" action="ppaction://hlinksldjump" tooltip="Symbian: 1 @ +7.6%"/>
          </p:cNvPr>
          <p:cNvSpPr/>
          <p:nvPr/>
        </p:nvSpPr>
        <p:spPr>
          <a:xfrm>
            <a:off x="6440596" y="6518808"/>
            <a:ext cx="50583" cy="24930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4" action="ppaction://hlinksldjump" tooltip="Android 1: 0 @ +17.8%"/>
          </p:cNvPr>
          <p:cNvSpPr/>
          <p:nvPr/>
        </p:nvSpPr>
        <p:spPr>
          <a:xfrm>
            <a:off x="6440596" y="6543738"/>
            <a:ext cx="27331" cy="7115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7" name="Rectangle 1666">
            <a:hlinkClick r:id="rId4" action="ppaction://hlinksldjump" tooltip="Other: 0 @ +7.5%"/>
          </p:cNvPr>
          <p:cNvSpPr/>
          <p:nvPr/>
        </p:nvSpPr>
        <p:spPr>
          <a:xfrm>
            <a:off x="6467927" y="6543738"/>
            <a:ext cx="23252" cy="7115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4" action="ppaction://hlinksldjump" tooltip="Family: 4 @ -1.7%"/>
          </p:cNvPr>
          <p:cNvSpPr/>
          <p:nvPr/>
        </p:nvSpPr>
        <p:spPr>
          <a:xfrm>
            <a:off x="6125145" y="6381014"/>
            <a:ext cx="378735" cy="182539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69" name="Rectangle 1668">
            <a:hlinkClick r:id="rId4" action="ppaction://hlinksldjump" tooltip="Android 4: 7 @ -5.0%"/>
          </p:cNvPr>
          <p:cNvSpPr/>
          <p:nvPr/>
        </p:nvSpPr>
        <p:spPr>
          <a:xfrm>
            <a:off x="6516580" y="6393714"/>
            <a:ext cx="130155" cy="54926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0" name="Rectangle 1669">
            <a:hlinkClick r:id="rId4" action="ppaction://hlinksldjump" tooltip="iOS 4: 7 @ +7.8%"/>
          </p:cNvPr>
          <p:cNvSpPr/>
          <p:nvPr/>
        </p:nvSpPr>
        <p:spPr>
          <a:xfrm>
            <a:off x="6646735" y="6393714"/>
            <a:ext cx="130012" cy="54926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1" name="Rectangle 1670">
            <a:hlinkClick r:id="rId4" action="ppaction://hlinksldjump" tooltip="Android 3: 6 @ -7.4%"/>
          </p:cNvPr>
          <p:cNvSpPr/>
          <p:nvPr/>
        </p:nvSpPr>
        <p:spPr>
          <a:xfrm>
            <a:off x="6516580" y="6448640"/>
            <a:ext cx="107858" cy="54910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4" action="ppaction://hlinksldjump" tooltip="iOS 5: 5 @ -20.9%"/>
          </p:cNvPr>
          <p:cNvSpPr/>
          <p:nvPr/>
        </p:nvSpPr>
        <p:spPr>
          <a:xfrm>
            <a:off x="6516580" y="6503550"/>
            <a:ext cx="107858" cy="47303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4" action="ppaction://hlinksldjump" tooltip="Java ME: 4 @ +7.4%"/>
          </p:cNvPr>
          <p:cNvSpPr/>
          <p:nvPr/>
        </p:nvSpPr>
        <p:spPr>
          <a:xfrm>
            <a:off x="6624438" y="6448640"/>
            <a:ext cx="77727" cy="49666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4" name="Rectangle 1673">
            <a:hlinkClick r:id="rId4" action="ppaction://hlinksldjump" tooltip="iOS 3: 3 @ -25.0%"/>
          </p:cNvPr>
          <p:cNvSpPr/>
          <p:nvPr/>
        </p:nvSpPr>
        <p:spPr>
          <a:xfrm>
            <a:off x="6702165" y="6448640"/>
            <a:ext cx="74581" cy="49666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4" action="ppaction://hlinksldjump" tooltip="Android 2: 2 @ -0.3%"/>
          </p:cNvPr>
          <p:cNvSpPr/>
          <p:nvPr/>
        </p:nvSpPr>
        <p:spPr>
          <a:xfrm>
            <a:off x="6624438" y="6498306"/>
            <a:ext cx="88669" cy="26733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4" action="ppaction://hlinksldjump" tooltip="Windows: 2 @ -14.7%"/>
          </p:cNvPr>
          <p:cNvSpPr/>
          <p:nvPr/>
        </p:nvSpPr>
        <p:spPr>
          <a:xfrm>
            <a:off x="6624438" y="6525039"/>
            <a:ext cx="88669" cy="25814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4" action="ppaction://hlinksldjump" tooltip="Black berry: 2 @ +41.9%"/>
          </p:cNvPr>
          <p:cNvSpPr/>
          <p:nvPr/>
        </p:nvSpPr>
        <p:spPr>
          <a:xfrm>
            <a:off x="6713107" y="6498306"/>
            <a:ext cx="63639" cy="310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4" action="ppaction://hlinksldjump" tooltip="Symbian: 1 @ +17.2%"/>
          </p:cNvPr>
          <p:cNvSpPr/>
          <p:nvPr/>
        </p:nvSpPr>
        <p:spPr>
          <a:xfrm>
            <a:off x="6713107" y="6529397"/>
            <a:ext cx="44401" cy="21456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4" action="ppaction://hlinksldjump" tooltip="Android 1: 0 @ -19.3%"/>
          </p:cNvPr>
          <p:cNvSpPr/>
          <p:nvPr/>
        </p:nvSpPr>
        <p:spPr>
          <a:xfrm>
            <a:off x="6757507" y="6529397"/>
            <a:ext cx="19239" cy="14780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0" name="Rectangle 1679">
            <a:hlinkClick r:id="rId4" action="ppaction://hlinksldjump" tooltip="Other: 0 @ -24.5%"/>
          </p:cNvPr>
          <p:cNvSpPr/>
          <p:nvPr/>
        </p:nvSpPr>
        <p:spPr>
          <a:xfrm>
            <a:off x="6757507" y="6544177"/>
            <a:ext cx="19239" cy="6676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4" action="ppaction://hlinksldjump" tooltip="Weather: 3 @ -5.6%"/>
          </p:cNvPr>
          <p:cNvSpPr/>
          <p:nvPr/>
        </p:nvSpPr>
        <p:spPr>
          <a:xfrm>
            <a:off x="6503880" y="6381014"/>
            <a:ext cx="285566" cy="182539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4" action="ppaction://hlinksldjump" tooltip="Android 4: 6 @ +15.3%"/>
          </p:cNvPr>
          <p:cNvSpPr/>
          <p:nvPr/>
        </p:nvSpPr>
        <p:spPr>
          <a:xfrm>
            <a:off x="6137845" y="6576253"/>
            <a:ext cx="123535" cy="48977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3" name="Rectangle 1682">
            <a:hlinkClick r:id="rId4" action="ppaction://hlinksldjump" tooltip="iOS 5: 5 @ +4.5%"/>
          </p:cNvPr>
          <p:cNvSpPr/>
          <p:nvPr/>
        </p:nvSpPr>
        <p:spPr>
          <a:xfrm>
            <a:off x="6137845" y="6625230"/>
            <a:ext cx="123535" cy="38133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4" name="Rectangle 1683">
            <a:hlinkClick r:id="rId4" action="ppaction://hlinksldjump" tooltip="iOS 4: 4 @ -0.3%"/>
          </p:cNvPr>
          <p:cNvSpPr/>
          <p:nvPr/>
        </p:nvSpPr>
        <p:spPr>
          <a:xfrm>
            <a:off x="6137845" y="6663363"/>
            <a:ext cx="123535" cy="36990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4" action="ppaction://hlinksldjump" tooltip="Android 3: 4 @ -11.8%"/>
          </p:cNvPr>
          <p:cNvSpPr/>
          <p:nvPr/>
        </p:nvSpPr>
        <p:spPr>
          <a:xfrm>
            <a:off x="6261380" y="6576253"/>
            <a:ext cx="74791" cy="55536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4" action="ppaction://hlinksldjump" tooltip="Java ME: 4 @ +11.5%"/>
          </p:cNvPr>
          <p:cNvSpPr/>
          <p:nvPr/>
        </p:nvSpPr>
        <p:spPr>
          <a:xfrm>
            <a:off x="6336170" y="6576253"/>
            <a:ext cx="65299" cy="55536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7" name="Rectangle 1686">
            <a:hlinkClick r:id="rId4" action="ppaction://hlinksldjump" tooltip="iOS 3: 3 @ -15.6%"/>
          </p:cNvPr>
          <p:cNvSpPr/>
          <p:nvPr/>
        </p:nvSpPr>
        <p:spPr>
          <a:xfrm>
            <a:off x="6261380" y="6631789"/>
            <a:ext cx="76267" cy="42397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4" action="ppaction://hlinksldjump" tooltip="Android 2: 2 @ +5.9%"/>
          </p:cNvPr>
          <p:cNvSpPr/>
          <p:nvPr/>
        </p:nvSpPr>
        <p:spPr>
          <a:xfrm>
            <a:off x="6261380" y="6674186"/>
            <a:ext cx="76267" cy="26167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4" action="ppaction://hlinksldjump" tooltip="Windows: 2 @ -11.4%"/>
          </p:cNvPr>
          <p:cNvSpPr/>
          <p:nvPr/>
        </p:nvSpPr>
        <p:spPr>
          <a:xfrm>
            <a:off x="6337646" y="6631789"/>
            <a:ext cx="63823" cy="30536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4" action="ppaction://hlinksldjump" tooltip="Black berry: 1 @ +27.4%"/>
          </p:cNvPr>
          <p:cNvSpPr/>
          <p:nvPr/>
        </p:nvSpPr>
        <p:spPr>
          <a:xfrm>
            <a:off x="6337646" y="6662325"/>
            <a:ext cx="63823" cy="23561"/>
          </a:xfrm>
          <a:prstGeom prst="rect">
            <a:avLst/>
          </a:prstGeom>
          <a:solidFill>
            <a:srgbClr val="1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4" action="ppaction://hlinksldjump" tooltip="Symbian: 1 @ -18.2%"/>
          </p:cNvPr>
          <p:cNvSpPr/>
          <p:nvPr/>
        </p:nvSpPr>
        <p:spPr>
          <a:xfrm>
            <a:off x="6337646" y="6685886"/>
            <a:ext cx="46281" cy="14467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4" action="ppaction://hlinksldjump" tooltip="Android 1: 0 @ -29.6%"/>
          </p:cNvPr>
          <p:cNvSpPr/>
          <p:nvPr/>
        </p:nvSpPr>
        <p:spPr>
          <a:xfrm>
            <a:off x="6383927" y="6685886"/>
            <a:ext cx="17542" cy="10709"/>
          </a:xfrm>
          <a:prstGeom prst="rect">
            <a:avLst/>
          </a:prstGeom>
          <a:solidFill>
            <a:srgbClr val="FF0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3" name="Rectangle 1692">
            <a:hlinkClick r:id="rId4" action="ppaction://hlinksldjump" tooltip="Other: 0 @ -65.7%"/>
          </p:cNvPr>
          <p:cNvSpPr/>
          <p:nvPr/>
        </p:nvSpPr>
        <p:spPr>
          <a:xfrm>
            <a:off x="6383927" y="6696595"/>
            <a:ext cx="17542" cy="375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4" action="ppaction://hlinksldjump" tooltip="Social: 3 @ +0.1%"/>
          </p:cNvPr>
          <p:cNvSpPr/>
          <p:nvPr/>
        </p:nvSpPr>
        <p:spPr>
          <a:xfrm>
            <a:off x="6125145" y="6563553"/>
            <a:ext cx="289024" cy="149500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4" action="ppaction://hlinksldjump" tooltip="iOS 4: 5 @ +13.9%"/>
          </p:cNvPr>
          <p:cNvSpPr/>
          <p:nvPr/>
        </p:nvSpPr>
        <p:spPr>
          <a:xfrm>
            <a:off x="6137845" y="6725753"/>
            <a:ext cx="94150" cy="54223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6" name="Rectangle 1695">
            <a:hlinkClick r:id="rId4" action="ppaction://hlinksldjump" tooltip="Android 3: 5 @ +54.6%"/>
          </p:cNvPr>
          <p:cNvSpPr/>
          <p:nvPr/>
        </p:nvSpPr>
        <p:spPr>
          <a:xfrm>
            <a:off x="6137845" y="6779976"/>
            <a:ext cx="94150" cy="526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7" name="Rectangle 1696">
            <a:hlinkClick r:id="rId4" action="ppaction://hlinksldjump" tooltip="Android 4: 5 @ +7.8%"/>
          </p:cNvPr>
          <p:cNvSpPr/>
          <p:nvPr/>
        </p:nvSpPr>
        <p:spPr>
          <a:xfrm>
            <a:off x="6231995" y="6725753"/>
            <a:ext cx="102942" cy="45342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4" action="ppaction://hlinksldjump" tooltip="iOS 5: 3 @ -24.7%"/>
          </p:cNvPr>
          <p:cNvSpPr/>
          <p:nvPr/>
        </p:nvSpPr>
        <p:spPr>
          <a:xfrm>
            <a:off x="6334937" y="6725753"/>
            <a:ext cx="66533" cy="45342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4" action="ppaction://hlinksldjump" tooltip="iOS 3: 3 @ -8.0%"/>
          </p:cNvPr>
          <p:cNvSpPr/>
          <p:nvPr/>
        </p:nvSpPr>
        <p:spPr>
          <a:xfrm>
            <a:off x="6231995" y="6771095"/>
            <a:ext cx="81818" cy="32854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0" name="Rectangle 1699">
            <a:hlinkClick r:id="rId4" action="ppaction://hlinksldjump" tooltip="Java ME: 2 @ -3.7%"/>
          </p:cNvPr>
          <p:cNvSpPr/>
          <p:nvPr/>
        </p:nvSpPr>
        <p:spPr>
          <a:xfrm>
            <a:off x="6231995" y="6803949"/>
            <a:ext cx="81818" cy="28651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4" action="ppaction://hlinksldjump" tooltip="Windows: 2 @ +36.7%"/>
          </p:cNvPr>
          <p:cNvSpPr/>
          <p:nvPr/>
        </p:nvSpPr>
        <p:spPr>
          <a:xfrm>
            <a:off x="6313813" y="6771095"/>
            <a:ext cx="47785" cy="367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2" name="Rectangle 1701">
            <a:hlinkClick r:id="rId4" action="ppaction://hlinksldjump" tooltip="Android 2: 1 @ -20.3%"/>
          </p:cNvPr>
          <p:cNvSpPr/>
          <p:nvPr/>
        </p:nvSpPr>
        <p:spPr>
          <a:xfrm>
            <a:off x="6361598" y="6771095"/>
            <a:ext cx="39871" cy="36744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4" action="ppaction://hlinksldjump" tooltip="Black berry: 1 @ +56.5%"/>
          </p:cNvPr>
          <p:cNvSpPr/>
          <p:nvPr/>
        </p:nvSpPr>
        <p:spPr>
          <a:xfrm>
            <a:off x="6313813" y="6807839"/>
            <a:ext cx="58270" cy="247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4" action="ppaction://hlinksldjump" tooltip="Symbian: 0 @ -28.6%"/>
          </p:cNvPr>
          <p:cNvSpPr/>
          <p:nvPr/>
        </p:nvSpPr>
        <p:spPr>
          <a:xfrm>
            <a:off x="6372083" y="6807839"/>
            <a:ext cx="29387" cy="15776"/>
          </a:xfrm>
          <a:prstGeom prst="rect">
            <a:avLst/>
          </a:prstGeom>
          <a:solidFill>
            <a:srgbClr val="FF0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4" action="ppaction://hlinksldjump" tooltip="Android 1: 0 @ +39.8%"/>
          </p:cNvPr>
          <p:cNvSpPr/>
          <p:nvPr/>
        </p:nvSpPr>
        <p:spPr>
          <a:xfrm>
            <a:off x="6372083" y="6823615"/>
            <a:ext cx="29387" cy="89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Rectangle 1705">
            <a:hlinkClick r:id="rId4" action="ppaction://hlinksldjump" tooltip="Lifestyle: 2 @ +7.2%"/>
          </p:cNvPr>
          <p:cNvSpPr/>
          <p:nvPr/>
        </p:nvSpPr>
        <p:spPr>
          <a:xfrm>
            <a:off x="6125145" y="6713053"/>
            <a:ext cx="289024" cy="132247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4" action="ppaction://hlinksldjump" tooltip="Android 4: 4 @ +36.2%"/>
          </p:cNvPr>
          <p:cNvSpPr/>
          <p:nvPr/>
        </p:nvSpPr>
        <p:spPr>
          <a:xfrm>
            <a:off x="6426869" y="6576253"/>
            <a:ext cx="96013" cy="408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4" action="ppaction://hlinksldjump" tooltip="iOS 4: 4 @ +35.8%"/>
          </p:cNvPr>
          <p:cNvSpPr/>
          <p:nvPr/>
        </p:nvSpPr>
        <p:spPr>
          <a:xfrm>
            <a:off x="6522882" y="6576253"/>
            <a:ext cx="88987" cy="408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9" name="Rectangle 1708">
            <a:hlinkClick r:id="rId4" action="ppaction://hlinksldjump" tooltip="Android 3: 3 @ -12.7%"/>
          </p:cNvPr>
          <p:cNvSpPr/>
          <p:nvPr/>
        </p:nvSpPr>
        <p:spPr>
          <a:xfrm>
            <a:off x="6426869" y="6617137"/>
            <a:ext cx="74948" cy="38144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4" action="ppaction://hlinksldjump" tooltip="iOS 5: 3 @ +46.6%"/>
          </p:cNvPr>
          <p:cNvSpPr/>
          <p:nvPr/>
        </p:nvSpPr>
        <p:spPr>
          <a:xfrm>
            <a:off x="6426869" y="6655281"/>
            <a:ext cx="74948" cy="327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4" action="ppaction://hlinksldjump" tooltip="iOS 3: 2 @ -9.5%"/>
          </p:cNvPr>
          <p:cNvSpPr/>
          <p:nvPr/>
        </p:nvSpPr>
        <p:spPr>
          <a:xfrm>
            <a:off x="6501817" y="6617137"/>
            <a:ext cx="58062" cy="33965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4" action="ppaction://hlinksldjump" tooltip="Java ME: 2 @ -22.4%"/>
          </p:cNvPr>
          <p:cNvSpPr/>
          <p:nvPr/>
        </p:nvSpPr>
        <p:spPr>
          <a:xfrm>
            <a:off x="6559879" y="6617137"/>
            <a:ext cx="51990" cy="33965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3" name="Rectangle 1712">
            <a:hlinkClick r:id="rId4" action="ppaction://hlinksldjump" tooltip="Windows: 2 @ +24.1%"/>
          </p:cNvPr>
          <p:cNvSpPr/>
          <p:nvPr/>
        </p:nvSpPr>
        <p:spPr>
          <a:xfrm>
            <a:off x="6501817" y="6651101"/>
            <a:ext cx="70378" cy="24149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4" action="ppaction://hlinksldjump" tooltip="Android 2: 1 @ +10.8%"/>
          </p:cNvPr>
          <p:cNvSpPr/>
          <p:nvPr/>
        </p:nvSpPr>
        <p:spPr>
          <a:xfrm>
            <a:off x="6501817" y="6675250"/>
            <a:ext cx="70378" cy="12763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5" name="Rectangle 1714">
            <a:hlinkClick r:id="rId4" action="ppaction://hlinksldjump" tooltip="Black berry: 1 @ -12.2%"/>
          </p:cNvPr>
          <p:cNvSpPr/>
          <p:nvPr/>
        </p:nvSpPr>
        <p:spPr>
          <a:xfrm>
            <a:off x="6572195" y="6651101"/>
            <a:ext cx="39673" cy="19003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4" action="ppaction://hlinksldjump" tooltip="Symbian: 0 @ -34.8%"/>
          </p:cNvPr>
          <p:cNvSpPr/>
          <p:nvPr/>
        </p:nvSpPr>
        <p:spPr>
          <a:xfrm>
            <a:off x="6572195" y="6670104"/>
            <a:ext cx="34177" cy="1293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4" action="ppaction://hlinksldjump" tooltip="Other: 0 @ +1279.9%"/>
          </p:cNvPr>
          <p:cNvSpPr/>
          <p:nvPr/>
        </p:nvSpPr>
        <p:spPr>
          <a:xfrm>
            <a:off x="6572195" y="6683042"/>
            <a:ext cx="34177" cy="49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4" action="ppaction://hlinksldjump" tooltip="Android 1: 0 @ -64.4%"/>
          </p:cNvPr>
          <p:cNvSpPr/>
          <p:nvPr/>
        </p:nvSpPr>
        <p:spPr>
          <a:xfrm>
            <a:off x="6606372" y="6670104"/>
            <a:ext cx="5496" cy="1790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4" action="ppaction://hlinksldjump" tooltip="Sports: 2 @ +9.0%"/>
          </p:cNvPr>
          <p:cNvSpPr/>
          <p:nvPr/>
        </p:nvSpPr>
        <p:spPr>
          <a:xfrm>
            <a:off x="6414169" y="6563553"/>
            <a:ext cx="210399" cy="137160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4" action="ppaction://hlinksldjump" tooltip="Android 3: 3 @ +80.2%"/>
          </p:cNvPr>
          <p:cNvSpPr/>
          <p:nvPr/>
        </p:nvSpPr>
        <p:spPr>
          <a:xfrm>
            <a:off x="6637268" y="6576253"/>
            <a:ext cx="82995" cy="385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4" action="ppaction://hlinksldjump" tooltip="Android 4: 2 @ +3.4%"/>
          </p:cNvPr>
          <p:cNvSpPr/>
          <p:nvPr/>
        </p:nvSpPr>
        <p:spPr>
          <a:xfrm>
            <a:off x="6720264" y="6576253"/>
            <a:ext cx="56483" cy="38539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4" action="ppaction://hlinksldjump" tooltip="iOS 5: 2 @ +74.8%"/>
          </p:cNvPr>
          <p:cNvSpPr/>
          <p:nvPr/>
        </p:nvSpPr>
        <p:spPr>
          <a:xfrm>
            <a:off x="6637268" y="6614792"/>
            <a:ext cx="72988" cy="297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4" action="ppaction://hlinksldjump" tooltip="iOS 4: 2 @ -26.1%"/>
          </p:cNvPr>
          <p:cNvSpPr/>
          <p:nvPr/>
        </p:nvSpPr>
        <p:spPr>
          <a:xfrm>
            <a:off x="6710256" y="6614792"/>
            <a:ext cx="66490" cy="29768"/>
          </a:xfrm>
          <a:prstGeom prst="rect">
            <a:avLst/>
          </a:prstGeom>
          <a:solidFill>
            <a:srgbClr val="FF2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4" action="ppaction://hlinksldjump" tooltip="iOS 3: 2 @ -9.0%"/>
          </p:cNvPr>
          <p:cNvSpPr/>
          <p:nvPr/>
        </p:nvSpPr>
        <p:spPr>
          <a:xfrm>
            <a:off x="6637268" y="6644561"/>
            <a:ext cx="77276" cy="22507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4" action="ppaction://hlinksldjump" tooltip="Java ME: 2 @ +14.7%"/>
          </p:cNvPr>
          <p:cNvSpPr/>
          <p:nvPr/>
        </p:nvSpPr>
        <p:spPr>
          <a:xfrm>
            <a:off x="6637268" y="6667067"/>
            <a:ext cx="77276" cy="20946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Rectangle 1725">
            <a:hlinkClick r:id="rId4" action="ppaction://hlinksldjump" tooltip="Windows: 1 @ -0.1%"/>
          </p:cNvPr>
          <p:cNvSpPr/>
          <p:nvPr/>
        </p:nvSpPr>
        <p:spPr>
          <a:xfrm>
            <a:off x="6714545" y="6644561"/>
            <a:ext cx="34026" cy="26872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4" action="ppaction://hlinksldjump" tooltip="Android 2: 1 @ +13.3%"/>
          </p:cNvPr>
          <p:cNvSpPr/>
          <p:nvPr/>
        </p:nvSpPr>
        <p:spPr>
          <a:xfrm>
            <a:off x="6748571" y="6644561"/>
            <a:ext cx="28175" cy="26872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Rectangle 1727">
            <a:hlinkClick r:id="rId4" action="ppaction://hlinksldjump" tooltip="Black berry: 1 @ +85.3%"/>
          </p:cNvPr>
          <p:cNvSpPr/>
          <p:nvPr/>
        </p:nvSpPr>
        <p:spPr>
          <a:xfrm>
            <a:off x="6714545" y="6671432"/>
            <a:ext cx="32480" cy="165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4" action="ppaction://hlinksldjump" tooltip="Symbian: 0 @ -8.8%"/>
          </p:cNvPr>
          <p:cNvSpPr/>
          <p:nvPr/>
        </p:nvSpPr>
        <p:spPr>
          <a:xfrm>
            <a:off x="6747025" y="6671432"/>
            <a:ext cx="29721" cy="11600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4" action="ppaction://hlinksldjump" tooltip="Android 1: 0 @ +106.2%"/>
          </p:cNvPr>
          <p:cNvSpPr/>
          <p:nvPr/>
        </p:nvSpPr>
        <p:spPr>
          <a:xfrm>
            <a:off x="6747025" y="6683033"/>
            <a:ext cx="22594" cy="49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4" action="ppaction://hlinksldjump" tooltip="Other: 0 @ -53.8%"/>
          </p:cNvPr>
          <p:cNvSpPr/>
          <p:nvPr/>
        </p:nvSpPr>
        <p:spPr>
          <a:xfrm>
            <a:off x="6769619" y="6683033"/>
            <a:ext cx="7127" cy="498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4" action="ppaction://hlinksldjump" tooltip="Politics: 1 @ +15.4%"/>
          </p:cNvPr>
          <p:cNvSpPr/>
          <p:nvPr/>
        </p:nvSpPr>
        <p:spPr>
          <a:xfrm>
            <a:off x="6624568" y="6563553"/>
            <a:ext cx="164878" cy="137160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4" action="ppaction://hlinksldjump" tooltip="Android 4: 2 @ -20.7%"/>
          </p:cNvPr>
          <p:cNvSpPr/>
          <p:nvPr/>
        </p:nvSpPr>
        <p:spPr>
          <a:xfrm>
            <a:off x="6426869" y="6713413"/>
            <a:ext cx="65858" cy="23606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4" action="ppaction://hlinksldjump" tooltip="Android 3: 2 @ +25.3%"/>
          </p:cNvPr>
          <p:cNvSpPr/>
          <p:nvPr/>
        </p:nvSpPr>
        <p:spPr>
          <a:xfrm>
            <a:off x="6426869" y="6737020"/>
            <a:ext cx="65858" cy="23505"/>
          </a:xfrm>
          <a:prstGeom prst="rect">
            <a:avLst/>
          </a:prstGeom>
          <a:solidFill>
            <a:srgbClr val="2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4" action="ppaction://hlinksldjump" tooltip="iOS 4: 2 @ +34.3%"/>
          </p:cNvPr>
          <p:cNvSpPr/>
          <p:nvPr/>
        </p:nvSpPr>
        <p:spPr>
          <a:xfrm>
            <a:off x="6492727" y="6713413"/>
            <a:ext cx="55828" cy="259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4" action="ppaction://hlinksldjump" tooltip="iOS 5: 2 @ -16.3%"/>
          </p:cNvPr>
          <p:cNvSpPr/>
          <p:nvPr/>
        </p:nvSpPr>
        <p:spPr>
          <a:xfrm>
            <a:off x="6492727" y="6739386"/>
            <a:ext cx="55828" cy="21138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7" name="Rectangle 1736">
            <a:hlinkClick r:id="rId4" action="ppaction://hlinksldjump" tooltip="iOS 3: 1 @ +9.7%"/>
          </p:cNvPr>
          <p:cNvSpPr/>
          <p:nvPr/>
        </p:nvSpPr>
        <p:spPr>
          <a:xfrm>
            <a:off x="6548555" y="6713413"/>
            <a:ext cx="41385" cy="27227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8" name="Rectangle 1737">
            <a:hlinkClick r:id="rId4" action="ppaction://hlinksldjump" tooltip="Java ME: 1 @ -5.9%"/>
          </p:cNvPr>
          <p:cNvSpPr/>
          <p:nvPr/>
        </p:nvSpPr>
        <p:spPr>
          <a:xfrm>
            <a:off x="6589940" y="6713413"/>
            <a:ext cx="37927" cy="2722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4" action="ppaction://hlinksldjump" tooltip="Windows: 1 @ +45.9%"/>
          </p:cNvPr>
          <p:cNvSpPr/>
          <p:nvPr/>
        </p:nvSpPr>
        <p:spPr>
          <a:xfrm>
            <a:off x="6548555" y="6740640"/>
            <a:ext cx="34315" cy="198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4" action="ppaction://hlinksldjump" tooltip="Android 2: 1 @ -40.3%"/>
          </p:cNvPr>
          <p:cNvSpPr/>
          <p:nvPr/>
        </p:nvSpPr>
        <p:spPr>
          <a:xfrm>
            <a:off x="6582870" y="6740640"/>
            <a:ext cx="37615" cy="1176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1" name="Rectangle 1740">
            <a:hlinkClick r:id="rId4" action="ppaction://hlinksldjump" tooltip="Black berry: 0 @ -46.1%"/>
          </p:cNvPr>
          <p:cNvSpPr/>
          <p:nvPr/>
        </p:nvSpPr>
        <p:spPr>
          <a:xfrm>
            <a:off x="6582870" y="6752405"/>
            <a:ext cx="37615" cy="811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4" action="ppaction://hlinksldjump" tooltip="Symbian: 0 @ +35.1%"/>
          </p:cNvPr>
          <p:cNvSpPr/>
          <p:nvPr/>
        </p:nvSpPr>
        <p:spPr>
          <a:xfrm>
            <a:off x="6620485" y="6740640"/>
            <a:ext cx="7382" cy="145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4" action="ppaction://hlinksldjump" tooltip="Android 1: 0 @ +48.9%"/>
          </p:cNvPr>
          <p:cNvSpPr/>
          <p:nvPr/>
        </p:nvSpPr>
        <p:spPr>
          <a:xfrm>
            <a:off x="6620485" y="6755181"/>
            <a:ext cx="7382" cy="53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4" action="ppaction://hlinksldjump" tooltip="Personal finance: 1 @ -2.7%"/>
          </p:cNvPr>
          <p:cNvSpPr/>
          <p:nvPr/>
        </p:nvSpPr>
        <p:spPr>
          <a:xfrm>
            <a:off x="6414169" y="6700713"/>
            <a:ext cx="226398" cy="72511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4" action="ppaction://hlinksldjump" tooltip="Android 3: 2 @ +33.3%"/>
          </p:cNvPr>
          <p:cNvSpPr/>
          <p:nvPr/>
        </p:nvSpPr>
        <p:spPr>
          <a:xfrm>
            <a:off x="6426869" y="6785924"/>
            <a:ext cx="68002" cy="254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4" action="ppaction://hlinksldjump" tooltip="Android 4: 2 @ +7.7%"/>
          </p:cNvPr>
          <p:cNvSpPr/>
          <p:nvPr/>
        </p:nvSpPr>
        <p:spPr>
          <a:xfrm>
            <a:off x="6426869" y="6811381"/>
            <a:ext cx="68002" cy="21219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4" action="ppaction://hlinksldjump" tooltip="iOS 4: 2 @ +3.8%"/>
          </p:cNvPr>
          <p:cNvSpPr/>
          <p:nvPr/>
        </p:nvSpPr>
        <p:spPr>
          <a:xfrm>
            <a:off x="6494871" y="6785924"/>
            <a:ext cx="56438" cy="24261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4" action="ppaction://hlinksldjump" tooltip="iOS 5: 2 @ -2.2%"/>
          </p:cNvPr>
          <p:cNvSpPr/>
          <p:nvPr/>
        </p:nvSpPr>
        <p:spPr>
          <a:xfrm>
            <a:off x="6494871" y="6810186"/>
            <a:ext cx="56438" cy="22414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9" name="Rectangle 1748">
            <a:hlinkClick r:id="rId4" action="ppaction://hlinksldjump" tooltip="iOS 3: 1 @ +14.0%"/>
          </p:cNvPr>
          <p:cNvSpPr/>
          <p:nvPr/>
        </p:nvSpPr>
        <p:spPr>
          <a:xfrm>
            <a:off x="6551309" y="6785924"/>
            <a:ext cx="41907" cy="22235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0" name="Rectangle 1749">
            <a:hlinkClick r:id="rId4" action="ppaction://hlinksldjump" tooltip="Java ME: 1 @ +8.0%"/>
          </p:cNvPr>
          <p:cNvSpPr/>
          <p:nvPr/>
        </p:nvSpPr>
        <p:spPr>
          <a:xfrm>
            <a:off x="6593216" y="6785924"/>
            <a:ext cx="34651" cy="22235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1" name="Rectangle 1750">
            <a:hlinkClick r:id="rId4" action="ppaction://hlinksldjump" tooltip="Windows: 1 @ +24.9%"/>
          </p:cNvPr>
          <p:cNvSpPr/>
          <p:nvPr/>
        </p:nvSpPr>
        <p:spPr>
          <a:xfrm>
            <a:off x="6551309" y="6808159"/>
            <a:ext cx="46722" cy="12693"/>
          </a:xfrm>
          <a:prstGeom prst="rect">
            <a:avLst/>
          </a:prstGeom>
          <a:solidFill>
            <a:srgbClr val="2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4" action="ppaction://hlinksldjump" tooltip="Android 2: 1 @ -3.8%"/>
          </p:cNvPr>
          <p:cNvSpPr/>
          <p:nvPr/>
        </p:nvSpPr>
        <p:spPr>
          <a:xfrm>
            <a:off x="6551309" y="6820852"/>
            <a:ext cx="46722" cy="11748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4" action="ppaction://hlinksldjump" tooltip="Black berry: 0 @ +26.2%"/>
          </p:cNvPr>
          <p:cNvSpPr/>
          <p:nvPr/>
        </p:nvSpPr>
        <p:spPr>
          <a:xfrm>
            <a:off x="6598031" y="6808159"/>
            <a:ext cx="29836" cy="12956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4" name="Rectangle 1753">
            <a:hlinkClick r:id="rId4" action="ppaction://hlinksldjump" tooltip="Symbian: 0 @ +93.6%"/>
          </p:cNvPr>
          <p:cNvSpPr/>
          <p:nvPr/>
        </p:nvSpPr>
        <p:spPr>
          <a:xfrm>
            <a:off x="6598031" y="6821115"/>
            <a:ext cx="20184" cy="114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4" action="ppaction://hlinksldjump" tooltip="Android 1: 0 @ +6.9%"/>
          </p:cNvPr>
          <p:cNvSpPr/>
          <p:nvPr/>
        </p:nvSpPr>
        <p:spPr>
          <a:xfrm>
            <a:off x="6618215" y="6821115"/>
            <a:ext cx="9651" cy="6877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6" name="Rectangle 1755">
            <a:hlinkClick r:id="rId4" action="ppaction://hlinksldjump" tooltip="Other: 0 @ +67.1%"/>
          </p:cNvPr>
          <p:cNvSpPr/>
          <p:nvPr/>
        </p:nvSpPr>
        <p:spPr>
          <a:xfrm>
            <a:off x="6618215" y="6827992"/>
            <a:ext cx="9651" cy="46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4" action="ppaction://hlinksldjump" tooltip="Health: 1 @ +12.5%"/>
          </p:cNvPr>
          <p:cNvSpPr/>
          <p:nvPr/>
        </p:nvSpPr>
        <p:spPr>
          <a:xfrm>
            <a:off x="6414169" y="6773224"/>
            <a:ext cx="226398" cy="72076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4" action="ppaction://hlinksldjump" tooltip="iOS 5: 2 @ +18.2%"/>
          </p:cNvPr>
          <p:cNvSpPr/>
          <p:nvPr/>
        </p:nvSpPr>
        <p:spPr>
          <a:xfrm>
            <a:off x="6653267" y="6713413"/>
            <a:ext cx="58056" cy="22501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4" action="ppaction://hlinksldjump" tooltip="Android 3: 1 @ +33.8%"/>
          </p:cNvPr>
          <p:cNvSpPr/>
          <p:nvPr/>
        </p:nvSpPr>
        <p:spPr>
          <a:xfrm>
            <a:off x="6653267" y="6735914"/>
            <a:ext cx="58056" cy="201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0" name="Rectangle 1759">
            <a:hlinkClick r:id="rId4" action="ppaction://hlinksldjump" tooltip="Android 4: 1 @ -2.9%"/>
          </p:cNvPr>
          <p:cNvSpPr/>
          <p:nvPr/>
        </p:nvSpPr>
        <p:spPr>
          <a:xfrm>
            <a:off x="6653267" y="6756042"/>
            <a:ext cx="58056" cy="18785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4" action="ppaction://hlinksldjump" tooltip="iOS 4: 1 @ -21.2%"/>
          </p:cNvPr>
          <p:cNvSpPr/>
          <p:nvPr/>
        </p:nvSpPr>
        <p:spPr>
          <a:xfrm>
            <a:off x="6711323" y="6713413"/>
            <a:ext cx="33282" cy="27939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4" action="ppaction://hlinksldjump" tooltip="Java ME: 1 @ +18.8%"/>
          </p:cNvPr>
          <p:cNvSpPr/>
          <p:nvPr/>
        </p:nvSpPr>
        <p:spPr>
          <a:xfrm>
            <a:off x="6744605" y="6713413"/>
            <a:ext cx="32141" cy="27939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3" name="Rectangle 1762">
            <a:hlinkClick r:id="rId4" action="ppaction://hlinksldjump" tooltip="iOS 3: 1 @ +19.1%"/>
          </p:cNvPr>
          <p:cNvSpPr/>
          <p:nvPr/>
        </p:nvSpPr>
        <p:spPr>
          <a:xfrm>
            <a:off x="6711323" y="6741353"/>
            <a:ext cx="36903" cy="20718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4" name="Rectangle 1763">
            <a:hlinkClick r:id="rId4" action="ppaction://hlinksldjump" tooltip="Windows: 1 @ +67.1%"/>
          </p:cNvPr>
          <p:cNvSpPr/>
          <p:nvPr/>
        </p:nvSpPr>
        <p:spPr>
          <a:xfrm>
            <a:off x="6748226" y="6741353"/>
            <a:ext cx="28520" cy="207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4" action="ppaction://hlinksldjump" tooltip="Android 2: 1 @ +56.8%"/>
          </p:cNvPr>
          <p:cNvSpPr/>
          <p:nvPr/>
        </p:nvSpPr>
        <p:spPr>
          <a:xfrm>
            <a:off x="6711323" y="6762070"/>
            <a:ext cx="34209" cy="127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6" name="Rectangle 1765">
            <a:hlinkClick r:id="rId4" action="ppaction://hlinksldjump" tooltip="Black berry: 0 @ -5.4%"/>
          </p:cNvPr>
          <p:cNvSpPr/>
          <p:nvPr/>
        </p:nvSpPr>
        <p:spPr>
          <a:xfrm>
            <a:off x="6745532" y="6762070"/>
            <a:ext cx="22639" cy="12756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7" name="Rectangle 1766">
            <a:hlinkClick r:id="rId4" action="ppaction://hlinksldjump" tooltip="Symbian: 0 @ -53.6%"/>
          </p:cNvPr>
          <p:cNvSpPr/>
          <p:nvPr/>
        </p:nvSpPr>
        <p:spPr>
          <a:xfrm>
            <a:off x="6768171" y="6762070"/>
            <a:ext cx="8575" cy="896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4" action="ppaction://hlinksldjump" tooltip="Android 1: 0 @ -40.7%"/>
          </p:cNvPr>
          <p:cNvSpPr/>
          <p:nvPr/>
        </p:nvSpPr>
        <p:spPr>
          <a:xfrm>
            <a:off x="6768171" y="6771037"/>
            <a:ext cx="8575" cy="3789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9" name="Rectangle 1768">
            <a:hlinkClick r:id="rId4" action="ppaction://hlinksldjump" tooltip="Books: 1 @ +10.4%"/>
          </p:cNvPr>
          <p:cNvSpPr/>
          <p:nvPr/>
        </p:nvSpPr>
        <p:spPr>
          <a:xfrm>
            <a:off x="6640567" y="6700713"/>
            <a:ext cx="148879" cy="86813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4" action="ppaction://hlinksldjump" tooltip="Android 3: 1 @ +35.6%"/>
          </p:cNvPr>
          <p:cNvSpPr/>
          <p:nvPr/>
        </p:nvSpPr>
        <p:spPr>
          <a:xfrm>
            <a:off x="6653267" y="6800227"/>
            <a:ext cx="37756" cy="171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1" name="Rectangle 1770">
            <a:hlinkClick r:id="rId4" action="ppaction://hlinksldjump" tooltip="Android 4: 1 @ -10.0%"/>
          </p:cNvPr>
          <p:cNvSpPr/>
          <p:nvPr/>
        </p:nvSpPr>
        <p:spPr>
          <a:xfrm>
            <a:off x="6653267" y="6817370"/>
            <a:ext cx="37756" cy="15230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4" action="ppaction://hlinksldjump" tooltip="iOS 4: 1 @ +0.7%"/>
          </p:cNvPr>
          <p:cNvSpPr/>
          <p:nvPr/>
        </p:nvSpPr>
        <p:spPr>
          <a:xfrm>
            <a:off x="6691023" y="6800227"/>
            <a:ext cx="32849" cy="16837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4" action="ppaction://hlinksldjump" tooltip="iOS 3: 1 @ +7.5%"/>
          </p:cNvPr>
          <p:cNvSpPr/>
          <p:nvPr/>
        </p:nvSpPr>
        <p:spPr>
          <a:xfrm>
            <a:off x="6691023" y="6817063"/>
            <a:ext cx="32849" cy="1553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4" action="ppaction://hlinksldjump" tooltip="iOS 5: 1 @ +33.7%"/>
          </p:cNvPr>
          <p:cNvSpPr/>
          <p:nvPr/>
        </p:nvSpPr>
        <p:spPr>
          <a:xfrm>
            <a:off x="6723872" y="6800227"/>
            <a:ext cx="27427" cy="171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4" action="ppaction://hlinksldjump" tooltip="Java ME: 1 @ +37.3%"/>
          </p:cNvPr>
          <p:cNvSpPr/>
          <p:nvPr/>
        </p:nvSpPr>
        <p:spPr>
          <a:xfrm>
            <a:off x="6751299" y="6800227"/>
            <a:ext cx="25447" cy="171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6" name="Rectangle 1775">
            <a:hlinkClick r:id="rId4" action="ppaction://hlinksldjump" tooltip="Windows: 1 @ +53.2%"/>
          </p:cNvPr>
          <p:cNvSpPr/>
          <p:nvPr/>
        </p:nvSpPr>
        <p:spPr>
          <a:xfrm>
            <a:off x="6723872" y="6817376"/>
            <a:ext cx="21741" cy="152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7" name="Rectangle 1776">
            <a:hlinkClick r:id="rId4" action="ppaction://hlinksldjump" tooltip="Android 2: 0 @ -40.4%"/>
          </p:cNvPr>
          <p:cNvSpPr/>
          <p:nvPr/>
        </p:nvSpPr>
        <p:spPr>
          <a:xfrm>
            <a:off x="6745613" y="6817376"/>
            <a:ext cx="23396" cy="934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4" action="ppaction://hlinksldjump" tooltip="Symbian: 0 @ +2.2%"/>
          </p:cNvPr>
          <p:cNvSpPr/>
          <p:nvPr/>
        </p:nvSpPr>
        <p:spPr>
          <a:xfrm>
            <a:off x="6745613" y="6826721"/>
            <a:ext cx="23396" cy="5879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9" name="Rectangle 1778">
            <a:hlinkClick r:id="rId4" action="ppaction://hlinksldjump" tooltip="Black berry: 0 @ +14.4%"/>
          </p:cNvPr>
          <p:cNvSpPr/>
          <p:nvPr/>
        </p:nvSpPr>
        <p:spPr>
          <a:xfrm>
            <a:off x="6769009" y="6817376"/>
            <a:ext cx="7737" cy="14054"/>
          </a:xfrm>
          <a:prstGeom prst="rect">
            <a:avLst/>
          </a:prstGeom>
          <a:solidFill>
            <a:srgbClr val="8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0" name="Rectangle 1779">
            <a:hlinkClick r:id="rId4" action="ppaction://hlinksldjump" tooltip="Android 1: 0 @ -36.5%"/>
          </p:cNvPr>
          <p:cNvSpPr/>
          <p:nvPr/>
        </p:nvSpPr>
        <p:spPr>
          <a:xfrm>
            <a:off x="6769009" y="6831430"/>
            <a:ext cx="7737" cy="117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4" action="ppaction://hlinksldjump" tooltip="News: 1 @ +9.9%"/>
          </p:cNvPr>
          <p:cNvSpPr/>
          <p:nvPr/>
        </p:nvSpPr>
        <p:spPr>
          <a:xfrm>
            <a:off x="6640567" y="6787527"/>
            <a:ext cx="148879" cy="57773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4" action="ppaction://hlinksldjump" tooltip="Traveller: 7 @ +4.2%"/>
          </p:cNvPr>
          <p:cNvSpPr/>
          <p:nvPr/>
        </p:nvSpPr>
        <p:spPr>
          <a:xfrm>
            <a:off x="5026825" y="5665700"/>
            <a:ext cx="1775321" cy="119230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Traveller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83" name="Rectangle 1782">
            <a:hlinkClick r:id="rId4" action="ppaction://hlinksldjump" tooltip="Android 3: 41 @ +14.0%"/>
          </p:cNvPr>
          <p:cNvSpPr/>
          <p:nvPr/>
        </p:nvSpPr>
        <p:spPr>
          <a:xfrm>
            <a:off x="6827546" y="5691100"/>
            <a:ext cx="381863" cy="130862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4" name="Rectangle 1783">
            <a:hlinkClick r:id="rId4" action="ppaction://hlinksldjump" tooltip="Android 4: 40 @ +7.6%"/>
          </p:cNvPr>
          <p:cNvSpPr/>
          <p:nvPr/>
        </p:nvSpPr>
        <p:spPr>
          <a:xfrm>
            <a:off x="6827546" y="5821962"/>
            <a:ext cx="381863" cy="128258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5" name="Rectangle 1784">
            <a:hlinkClick r:id="rId4" action="ppaction://hlinksldjump" tooltip="iOS 5: 39 @ +10.8%"/>
          </p:cNvPr>
          <p:cNvSpPr/>
          <p:nvPr/>
        </p:nvSpPr>
        <p:spPr>
          <a:xfrm>
            <a:off x="6827546" y="5950220"/>
            <a:ext cx="381863" cy="123643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6" name="Rectangle 1785">
            <a:hlinkClick r:id="rId4" action="ppaction://hlinksldjump" tooltip="iOS 4: 38 @ +5.3%"/>
          </p:cNvPr>
          <p:cNvSpPr/>
          <p:nvPr/>
        </p:nvSpPr>
        <p:spPr>
          <a:xfrm>
            <a:off x="7209409" y="5691100"/>
            <a:ext cx="239391" cy="194571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4" action="ppaction://hlinksldjump" tooltip="iOS 3: 36 @ +37.6%"/>
          </p:cNvPr>
          <p:cNvSpPr/>
          <p:nvPr/>
        </p:nvSpPr>
        <p:spPr>
          <a:xfrm>
            <a:off x="7448801" y="5691100"/>
            <a:ext cx="224283" cy="1945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8" name="Rectangle 1787">
            <a:hlinkClick r:id="rId4" action="ppaction://hlinksldjump" tooltip="Java ME: 25 @ -0.2%"/>
          </p:cNvPr>
          <p:cNvSpPr/>
          <p:nvPr/>
        </p:nvSpPr>
        <p:spPr>
          <a:xfrm>
            <a:off x="7209409" y="5885671"/>
            <a:ext cx="260311" cy="118418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9" name="Rectangle 1788">
            <a:hlinkClick r:id="rId4" action="ppaction://hlinksldjump" tooltip="Windows: 15 @ +2.7%"/>
          </p:cNvPr>
          <p:cNvSpPr/>
          <p:nvPr/>
        </p:nvSpPr>
        <p:spPr>
          <a:xfrm>
            <a:off x="7209409" y="6004089"/>
            <a:ext cx="260311" cy="69774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0" name="Rectangle 1789">
            <a:hlinkClick r:id="rId4" action="ppaction://hlinksldjump" tooltip="Android 2: 14 @ +11.9%"/>
          </p:cNvPr>
          <p:cNvSpPr/>
          <p:nvPr/>
        </p:nvSpPr>
        <p:spPr>
          <a:xfrm>
            <a:off x="7469720" y="5885671"/>
            <a:ext cx="203364" cy="85027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1" name="Rectangle 1790">
            <a:hlinkClick r:id="rId4" action="ppaction://hlinksldjump" tooltip="Black berry: 8 @ -10.0%"/>
          </p:cNvPr>
          <p:cNvSpPr/>
          <p:nvPr/>
        </p:nvSpPr>
        <p:spPr>
          <a:xfrm>
            <a:off x="7469720" y="5970698"/>
            <a:ext cx="112272" cy="89340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2" name="Rectangle 1791">
            <a:hlinkClick r:id="rId4" action="ppaction://hlinksldjump" tooltip="Symbian: 7 @ +24.0%"/>
          </p:cNvPr>
          <p:cNvSpPr/>
          <p:nvPr/>
        </p:nvSpPr>
        <p:spPr>
          <a:xfrm>
            <a:off x="7581993" y="5970698"/>
            <a:ext cx="91091" cy="8934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4" action="ppaction://hlinksldjump" tooltip="Android 1: 1 @ +3.0%"/>
          </p:cNvPr>
          <p:cNvSpPr/>
          <p:nvPr/>
        </p:nvSpPr>
        <p:spPr>
          <a:xfrm>
            <a:off x="7469720" y="6060038"/>
            <a:ext cx="132584" cy="13825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4" action="ppaction://hlinksldjump" tooltip="Other: 1 @ +23.6%"/>
          </p:cNvPr>
          <p:cNvSpPr/>
          <p:nvPr/>
        </p:nvSpPr>
        <p:spPr>
          <a:xfrm>
            <a:off x="7602304" y="6060038"/>
            <a:ext cx="70780" cy="13825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5" name="Rectangle 1794">
            <a:hlinkClick r:id="rId4" action="ppaction://hlinksldjump" tooltip="Games: 22 @ +10.8%"/>
          </p:cNvPr>
          <p:cNvSpPr/>
          <p:nvPr/>
        </p:nvSpPr>
        <p:spPr>
          <a:xfrm>
            <a:off x="6814846" y="5678400"/>
            <a:ext cx="870938" cy="408163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96" name="Rectangle 1795">
            <a:hlinkClick r:id="rId4" action="ppaction://hlinksldjump" tooltip="iOS 4: 34 @ +13.8%"/>
          </p:cNvPr>
          <p:cNvSpPr/>
          <p:nvPr/>
        </p:nvSpPr>
        <p:spPr>
          <a:xfrm>
            <a:off x="6827546" y="6099263"/>
            <a:ext cx="291319" cy="140192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4" action="ppaction://hlinksldjump" tooltip="Android 3: 31 @ +4.3%"/>
          </p:cNvPr>
          <p:cNvSpPr/>
          <p:nvPr/>
        </p:nvSpPr>
        <p:spPr>
          <a:xfrm>
            <a:off x="6827546" y="6239455"/>
            <a:ext cx="291319" cy="126565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4" action="ppaction://hlinksldjump" tooltip="Android 4: 25 @ -29.3%"/>
          </p:cNvPr>
          <p:cNvSpPr/>
          <p:nvPr/>
        </p:nvSpPr>
        <p:spPr>
          <a:xfrm>
            <a:off x="7118865" y="6099263"/>
            <a:ext cx="213742" cy="139704"/>
          </a:xfrm>
          <a:prstGeom prst="rect">
            <a:avLst/>
          </a:prstGeom>
          <a:solidFill>
            <a:srgbClr val="FF0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4" action="ppaction://hlinksldjump" tooltip="iOS 5: 23 @ -25.7%"/>
          </p:cNvPr>
          <p:cNvSpPr/>
          <p:nvPr/>
        </p:nvSpPr>
        <p:spPr>
          <a:xfrm>
            <a:off x="7118865" y="6238967"/>
            <a:ext cx="213742" cy="127054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4" action="ppaction://hlinksldjump" tooltip="iOS 3: 21 @ +23.1%"/>
          </p:cNvPr>
          <p:cNvSpPr/>
          <p:nvPr/>
        </p:nvSpPr>
        <p:spPr>
          <a:xfrm>
            <a:off x="7332607" y="6099263"/>
            <a:ext cx="181315" cy="135854"/>
          </a:xfrm>
          <a:prstGeom prst="rect">
            <a:avLst/>
          </a:prstGeom>
          <a:solidFill>
            <a:srgbClr val="3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1" name="Rectangle 1800">
            <a:hlinkClick r:id="rId4" action="ppaction://hlinksldjump" tooltip="Java ME: 18 @ -22.0%"/>
          </p:cNvPr>
          <p:cNvSpPr/>
          <p:nvPr/>
        </p:nvSpPr>
        <p:spPr>
          <a:xfrm>
            <a:off x="7513921" y="6099263"/>
            <a:ext cx="159163" cy="135854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Rectangle 1801">
            <a:hlinkClick r:id="rId4" action="ppaction://hlinksldjump" tooltip="Windows: 11 @ -0.5%"/>
          </p:cNvPr>
          <p:cNvSpPr/>
          <p:nvPr/>
        </p:nvSpPr>
        <p:spPr>
          <a:xfrm>
            <a:off x="7332607" y="6235117"/>
            <a:ext cx="197109" cy="66995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Rectangle 1802">
            <a:hlinkClick r:id="rId4" action="ppaction://hlinksldjump" tooltip="Android 2: 11 @ +12.9%"/>
          </p:cNvPr>
          <p:cNvSpPr/>
          <p:nvPr/>
        </p:nvSpPr>
        <p:spPr>
          <a:xfrm>
            <a:off x="7332607" y="6302112"/>
            <a:ext cx="197109" cy="63909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Rectangle 1803">
            <a:hlinkClick r:id="rId4" action="ppaction://hlinksldjump" tooltip="Black berry: 9 @ +20.9%"/>
          </p:cNvPr>
          <p:cNvSpPr/>
          <p:nvPr/>
        </p:nvSpPr>
        <p:spPr>
          <a:xfrm>
            <a:off x="7529715" y="6235117"/>
            <a:ext cx="143369" cy="71737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Rectangle 1804">
            <a:hlinkClick r:id="rId4" action="ppaction://hlinksldjump" tooltip="Symbian: 5 @ -10.7%"/>
          </p:cNvPr>
          <p:cNvSpPr/>
          <p:nvPr/>
        </p:nvSpPr>
        <p:spPr>
          <a:xfrm>
            <a:off x="7529715" y="6306855"/>
            <a:ext cx="105879" cy="59166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4" action="ppaction://hlinksldjump" tooltip="Android 1: 1 @ -3.5%"/>
          </p:cNvPr>
          <p:cNvSpPr/>
          <p:nvPr/>
        </p:nvSpPr>
        <p:spPr>
          <a:xfrm>
            <a:off x="7635594" y="6306855"/>
            <a:ext cx="37490" cy="4462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4" action="ppaction://hlinksldjump" tooltip="Other: 0 @ -30.3%"/>
          </p:cNvPr>
          <p:cNvSpPr/>
          <p:nvPr/>
        </p:nvSpPr>
        <p:spPr>
          <a:xfrm>
            <a:off x="7635594" y="6351481"/>
            <a:ext cx="37490" cy="1454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Rectangle 1807">
            <a:hlinkClick r:id="rId4" action="ppaction://hlinksldjump" tooltip="Education: 16 @ -6.1%"/>
          </p:cNvPr>
          <p:cNvSpPr/>
          <p:nvPr/>
        </p:nvSpPr>
        <p:spPr>
          <a:xfrm>
            <a:off x="6814846" y="6086563"/>
            <a:ext cx="870938" cy="292158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09" name="Rectangle 1808">
            <a:hlinkClick r:id="rId4" action="ppaction://hlinksldjump" tooltip="iOS 4: 26 @ +17.1%"/>
          </p:cNvPr>
          <p:cNvSpPr/>
          <p:nvPr/>
        </p:nvSpPr>
        <p:spPr>
          <a:xfrm>
            <a:off x="7698484" y="5691100"/>
            <a:ext cx="232236" cy="132109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4" action="ppaction://hlinksldjump" tooltip="Android 4: 25 @ +7.8%"/>
          </p:cNvPr>
          <p:cNvSpPr/>
          <p:nvPr/>
        </p:nvSpPr>
        <p:spPr>
          <a:xfrm>
            <a:off x="7698484" y="5823209"/>
            <a:ext cx="232236" cy="125979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4" action="ppaction://hlinksldjump" tooltip="iOS 5: 21 @ -2.2%"/>
          </p:cNvPr>
          <p:cNvSpPr/>
          <p:nvPr/>
        </p:nvSpPr>
        <p:spPr>
          <a:xfrm>
            <a:off x="7930720" y="5691100"/>
            <a:ext cx="240974" cy="102925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4" action="ppaction://hlinksldjump" tooltip="Android 3: 20 @ -25.2%"/>
          </p:cNvPr>
          <p:cNvSpPr/>
          <p:nvPr/>
        </p:nvSpPr>
        <p:spPr>
          <a:xfrm>
            <a:off x="8171695" y="5691100"/>
            <a:ext cx="228791" cy="102925"/>
          </a:xfrm>
          <a:prstGeom prst="rect">
            <a:avLst/>
          </a:prstGeom>
          <a:solidFill>
            <a:srgbClr val="FF2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4" action="ppaction://hlinksldjump" tooltip="iOS 3: 16 @ -6.8%"/>
          </p:cNvPr>
          <p:cNvSpPr/>
          <p:nvPr/>
        </p:nvSpPr>
        <p:spPr>
          <a:xfrm>
            <a:off x="7930720" y="5794025"/>
            <a:ext cx="223246" cy="82457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4" name="Rectangle 1813">
            <a:hlinkClick r:id="rId4" action="ppaction://hlinksldjump" tooltip="Java ME: 14 @ -14.2%"/>
          </p:cNvPr>
          <p:cNvSpPr/>
          <p:nvPr/>
        </p:nvSpPr>
        <p:spPr>
          <a:xfrm>
            <a:off x="7930720" y="5876482"/>
            <a:ext cx="223246" cy="72706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5" name="Rectangle 1814">
            <a:hlinkClick r:id="rId4" action="ppaction://hlinksldjump" tooltip="Windows: 10 @ +1.6%"/>
          </p:cNvPr>
          <p:cNvSpPr/>
          <p:nvPr/>
        </p:nvSpPr>
        <p:spPr>
          <a:xfrm>
            <a:off x="8153967" y="5794025"/>
            <a:ext cx="127269" cy="94106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6" name="Rectangle 1815">
            <a:hlinkClick r:id="rId4" action="ppaction://hlinksldjump" tooltip="Android 2: 10 @ +1.6%"/>
          </p:cNvPr>
          <p:cNvSpPr/>
          <p:nvPr/>
        </p:nvSpPr>
        <p:spPr>
          <a:xfrm>
            <a:off x="8281236" y="5794025"/>
            <a:ext cx="119250" cy="94106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7" name="Rectangle 1816">
            <a:hlinkClick r:id="rId4" action="ppaction://hlinksldjump" tooltip="Black berry: 8 @ +32.6%"/>
          </p:cNvPr>
          <p:cNvSpPr/>
          <p:nvPr/>
        </p:nvSpPr>
        <p:spPr>
          <a:xfrm>
            <a:off x="8153967" y="5888131"/>
            <a:ext cx="149665" cy="610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8" name="Rectangle 1817">
            <a:hlinkClick r:id="rId4" action="ppaction://hlinksldjump" tooltip="Symbian: 3 @ -7.8%"/>
          </p:cNvPr>
          <p:cNvSpPr/>
          <p:nvPr/>
        </p:nvSpPr>
        <p:spPr>
          <a:xfrm>
            <a:off x="8303632" y="5888131"/>
            <a:ext cx="96854" cy="41916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4" action="ppaction://hlinksldjump" tooltip="Android 1: 1 @ +3.6%"/>
          </p:cNvPr>
          <p:cNvSpPr/>
          <p:nvPr/>
        </p:nvSpPr>
        <p:spPr>
          <a:xfrm>
            <a:off x="8303632" y="5930047"/>
            <a:ext cx="74128" cy="19141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4" action="ppaction://hlinksldjump" tooltip="Other: 0 @ -31.9%"/>
          </p:cNvPr>
          <p:cNvSpPr/>
          <p:nvPr/>
        </p:nvSpPr>
        <p:spPr>
          <a:xfrm>
            <a:off x="8377760" y="5930047"/>
            <a:ext cx="22726" cy="1914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4" action="ppaction://hlinksldjump" tooltip="Tools: 13 @ -2.1%"/>
          </p:cNvPr>
          <p:cNvSpPr/>
          <p:nvPr/>
        </p:nvSpPr>
        <p:spPr>
          <a:xfrm>
            <a:off x="7685784" y="5678400"/>
            <a:ext cx="727402" cy="283488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2" name="Rectangle 1821">
            <a:hlinkClick r:id="rId4" action="ppaction://hlinksldjump" tooltip="iOS 4: 22 @ +26.5%"/>
          </p:cNvPr>
          <p:cNvSpPr/>
          <p:nvPr/>
        </p:nvSpPr>
        <p:spPr>
          <a:xfrm>
            <a:off x="7698484" y="5974588"/>
            <a:ext cx="229993" cy="109304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4" action="ppaction://hlinksldjump" tooltip="Android 3: 20 @ -1.7%"/>
          </p:cNvPr>
          <p:cNvSpPr/>
          <p:nvPr/>
        </p:nvSpPr>
        <p:spPr>
          <a:xfrm>
            <a:off x="7698484" y="6083892"/>
            <a:ext cx="229993" cy="98316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4" action="ppaction://hlinksldjump" tooltip="Android 4: 17 @ -6.1%"/>
          </p:cNvPr>
          <p:cNvSpPr/>
          <p:nvPr/>
        </p:nvSpPr>
        <p:spPr>
          <a:xfrm>
            <a:off x="7928477" y="5974588"/>
            <a:ext cx="176672" cy="113302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4" action="ppaction://hlinksldjump" tooltip="iOS 3: 14 @ -7.6%"/>
          </p:cNvPr>
          <p:cNvSpPr/>
          <p:nvPr/>
        </p:nvSpPr>
        <p:spPr>
          <a:xfrm>
            <a:off x="7928477" y="6087890"/>
            <a:ext cx="176672" cy="94318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4" action="ppaction://hlinksldjump" tooltip="iOS 5: 14 @ -24.7%"/>
          </p:cNvPr>
          <p:cNvSpPr/>
          <p:nvPr/>
        </p:nvSpPr>
        <p:spPr>
          <a:xfrm>
            <a:off x="8105149" y="5974588"/>
            <a:ext cx="152913" cy="107487"/>
          </a:xfrm>
          <a:prstGeom prst="rect">
            <a:avLst/>
          </a:prstGeom>
          <a:solidFill>
            <a:srgbClr val="FF2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7" name="Rectangle 1826">
            <a:hlinkClick r:id="rId4" action="ppaction://hlinksldjump" tooltip="Java ME: 13 @ +15.2%"/>
          </p:cNvPr>
          <p:cNvSpPr/>
          <p:nvPr/>
        </p:nvSpPr>
        <p:spPr>
          <a:xfrm>
            <a:off x="8258062" y="5974588"/>
            <a:ext cx="142424" cy="107487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4" action="ppaction://hlinksldjump" tooltip="Windows: 9 @ +17.5%"/>
          </p:cNvPr>
          <p:cNvSpPr/>
          <p:nvPr/>
        </p:nvSpPr>
        <p:spPr>
          <a:xfrm>
            <a:off x="8105149" y="6082075"/>
            <a:ext cx="197103" cy="54687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9" name="Rectangle 1828">
            <a:hlinkClick r:id="rId4" action="ppaction://hlinksldjump" tooltip="Android 2: 8 @ +31.9%"/>
          </p:cNvPr>
          <p:cNvSpPr/>
          <p:nvPr/>
        </p:nvSpPr>
        <p:spPr>
          <a:xfrm>
            <a:off x="8105149" y="6136762"/>
            <a:ext cx="197103" cy="454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4" action="ppaction://hlinksldjump" tooltip="Black berry: 5 @ +5.2%"/>
          </p:cNvPr>
          <p:cNvSpPr/>
          <p:nvPr/>
        </p:nvSpPr>
        <p:spPr>
          <a:xfrm>
            <a:off x="8302251" y="6082075"/>
            <a:ext cx="98235" cy="60809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1" name="Rectangle 1830">
            <a:hlinkClick r:id="rId4" action="ppaction://hlinksldjump" tooltip="Symbian: 2 @ -12.4%"/>
          </p:cNvPr>
          <p:cNvSpPr/>
          <p:nvPr/>
        </p:nvSpPr>
        <p:spPr>
          <a:xfrm>
            <a:off x="8302251" y="6142884"/>
            <a:ext cx="67151" cy="39324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4" action="ppaction://hlinksldjump" tooltip="Android 1: 1 @ -16.8%"/>
          </p:cNvPr>
          <p:cNvSpPr/>
          <p:nvPr/>
        </p:nvSpPr>
        <p:spPr>
          <a:xfrm>
            <a:off x="8369402" y="6142884"/>
            <a:ext cx="31084" cy="28990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4" action="ppaction://hlinksldjump" tooltip="Other: 0 @ -42.2%"/>
          </p:cNvPr>
          <p:cNvSpPr/>
          <p:nvPr/>
        </p:nvSpPr>
        <p:spPr>
          <a:xfrm>
            <a:off x="8369402" y="6171874"/>
            <a:ext cx="31084" cy="1033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4" action="ppaction://hlinksldjump" tooltip="Music + Video: 11 @ +1.5%"/>
          </p:cNvPr>
          <p:cNvSpPr/>
          <p:nvPr/>
        </p:nvSpPr>
        <p:spPr>
          <a:xfrm>
            <a:off x="7685784" y="5961888"/>
            <a:ext cx="727402" cy="233020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35" name="Rectangle 1834">
            <a:hlinkClick r:id="rId4" action="ppaction://hlinksldjump" tooltip="Android 3: 18 @ +20.0%"/>
          </p:cNvPr>
          <p:cNvSpPr/>
          <p:nvPr/>
        </p:nvSpPr>
        <p:spPr>
          <a:xfrm>
            <a:off x="7698484" y="6207608"/>
            <a:ext cx="230305" cy="85747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4" action="ppaction://hlinksldjump" tooltip="iOS 5: 15 @ +16.5%"/>
          </p:cNvPr>
          <p:cNvSpPr/>
          <p:nvPr/>
        </p:nvSpPr>
        <p:spPr>
          <a:xfrm>
            <a:off x="7698484" y="6293355"/>
            <a:ext cx="230305" cy="72666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7" name="Rectangle 1836">
            <a:hlinkClick r:id="rId4" action="ppaction://hlinksldjump" tooltip="Android 4: 14 @ -1.0%"/>
          </p:cNvPr>
          <p:cNvSpPr/>
          <p:nvPr/>
        </p:nvSpPr>
        <p:spPr>
          <a:xfrm>
            <a:off x="7928789" y="6207608"/>
            <a:ext cx="194866" cy="81578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8" name="Rectangle 1837">
            <a:hlinkClick r:id="rId4" action="ppaction://hlinksldjump" tooltip="iOS 4: 13 @ -5.2%"/>
          </p:cNvPr>
          <p:cNvSpPr/>
          <p:nvPr/>
        </p:nvSpPr>
        <p:spPr>
          <a:xfrm>
            <a:off x="7928789" y="6289186"/>
            <a:ext cx="194866" cy="76834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4" action="ppaction://hlinksldjump" tooltip="iOS 3: 11 @ -10.8%"/>
          </p:cNvPr>
          <p:cNvSpPr/>
          <p:nvPr/>
        </p:nvSpPr>
        <p:spPr>
          <a:xfrm>
            <a:off x="8123655" y="6207608"/>
            <a:ext cx="149884" cy="81773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0" name="Rectangle 1839">
            <a:hlinkClick r:id="rId4" action="ppaction://hlinksldjump" tooltip="Java ME: 9 @ +13.7%"/>
          </p:cNvPr>
          <p:cNvSpPr/>
          <p:nvPr/>
        </p:nvSpPr>
        <p:spPr>
          <a:xfrm>
            <a:off x="8273540" y="6207608"/>
            <a:ext cx="126946" cy="81773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1" name="Rectangle 1840">
            <a:hlinkClick r:id="rId4" action="ppaction://hlinksldjump" tooltip="Android 2: 6 @ +6.2%"/>
          </p:cNvPr>
          <p:cNvSpPr/>
          <p:nvPr/>
        </p:nvSpPr>
        <p:spPr>
          <a:xfrm>
            <a:off x="8123655" y="6289381"/>
            <a:ext cx="90011" cy="76639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4" action="ppaction://hlinksldjump" tooltip="Windows: 6 @ -18.5%"/>
          </p:cNvPr>
          <p:cNvSpPr/>
          <p:nvPr/>
        </p:nvSpPr>
        <p:spPr>
          <a:xfrm>
            <a:off x="8213667" y="6289381"/>
            <a:ext cx="138029" cy="47054"/>
          </a:xfrm>
          <a:prstGeom prst="rect">
            <a:avLst/>
          </a:prstGeom>
          <a:solidFill>
            <a:srgbClr val="FF6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4" action="ppaction://hlinksldjump" tooltip="Black berry: 4 @ +15.1%"/>
          </p:cNvPr>
          <p:cNvSpPr/>
          <p:nvPr/>
        </p:nvSpPr>
        <p:spPr>
          <a:xfrm>
            <a:off x="8213667" y="6336435"/>
            <a:ext cx="138029" cy="29585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4" name="Rectangle 1843">
            <a:hlinkClick r:id="rId4" action="ppaction://hlinksldjump" tooltip="Symbian: 2 @ -6.8%"/>
          </p:cNvPr>
          <p:cNvSpPr/>
          <p:nvPr/>
        </p:nvSpPr>
        <p:spPr>
          <a:xfrm>
            <a:off x="8351696" y="6289381"/>
            <a:ext cx="48790" cy="49026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4" action="ppaction://hlinksldjump" tooltip="Android 1: 1 @ +116.9%"/>
          </p:cNvPr>
          <p:cNvSpPr/>
          <p:nvPr/>
        </p:nvSpPr>
        <p:spPr>
          <a:xfrm>
            <a:off x="8351696" y="6338407"/>
            <a:ext cx="48790" cy="171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4" action="ppaction://hlinksldjump" tooltip="Other: 0 @ +43.0%"/>
          </p:cNvPr>
          <p:cNvSpPr/>
          <p:nvPr/>
        </p:nvSpPr>
        <p:spPr>
          <a:xfrm>
            <a:off x="8351696" y="6355525"/>
            <a:ext cx="48790" cy="104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4" action="ppaction://hlinksldjump" tooltip="Photo: 8 @ +4.1%"/>
          </p:cNvPr>
          <p:cNvSpPr/>
          <p:nvPr/>
        </p:nvSpPr>
        <p:spPr>
          <a:xfrm>
            <a:off x="7685784" y="6194908"/>
            <a:ext cx="727402" cy="183812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48" name="Rectangle 1847">
            <a:hlinkClick r:id="rId4" action="ppaction://hlinksldjump" tooltip="Android 3: 12 @ +3.9%"/>
          </p:cNvPr>
          <p:cNvSpPr/>
          <p:nvPr/>
        </p:nvSpPr>
        <p:spPr>
          <a:xfrm>
            <a:off x="8425886" y="5691100"/>
            <a:ext cx="188451" cy="73432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4" action="ppaction://hlinksldjump" tooltip="iOS 5: 12 @ +19.8%"/>
          </p:cNvPr>
          <p:cNvSpPr/>
          <p:nvPr/>
        </p:nvSpPr>
        <p:spPr>
          <a:xfrm>
            <a:off x="8614337" y="5691100"/>
            <a:ext cx="182094" cy="73432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0" name="Rectangle 1849">
            <a:hlinkClick r:id="rId4" action="ppaction://hlinksldjump" tooltip="iOS 4: 11 @ -17.6%"/>
          </p:cNvPr>
          <p:cNvSpPr/>
          <p:nvPr/>
        </p:nvSpPr>
        <p:spPr>
          <a:xfrm>
            <a:off x="8425886" y="5764532"/>
            <a:ext cx="154886" cy="80308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4" action="ppaction://hlinksldjump" tooltip="Android 4: 11 @ -14.6%"/>
          </p:cNvPr>
          <p:cNvSpPr/>
          <p:nvPr/>
        </p:nvSpPr>
        <p:spPr>
          <a:xfrm>
            <a:off x="8425886" y="5844840"/>
            <a:ext cx="154886" cy="79969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4" action="ppaction://hlinksldjump" tooltip="iOS 3: 8 @ -7.5%"/>
          </p:cNvPr>
          <p:cNvSpPr/>
          <p:nvPr/>
        </p:nvSpPr>
        <p:spPr>
          <a:xfrm>
            <a:off x="8580772" y="5764532"/>
            <a:ext cx="114534" cy="79531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3" name="Rectangle 1852">
            <a:hlinkClick r:id="rId4" action="ppaction://hlinksldjump" tooltip="Java ME: 7 @ -6.1%"/>
          </p:cNvPr>
          <p:cNvSpPr/>
          <p:nvPr/>
        </p:nvSpPr>
        <p:spPr>
          <a:xfrm>
            <a:off x="8695306" y="5764532"/>
            <a:ext cx="101125" cy="7953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4" action="ppaction://hlinksldjump" tooltip="Windows: 5 @ +20.5%"/>
          </p:cNvPr>
          <p:cNvSpPr/>
          <p:nvPr/>
        </p:nvSpPr>
        <p:spPr>
          <a:xfrm>
            <a:off x="8580772" y="5844063"/>
            <a:ext cx="127393" cy="48993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4" action="ppaction://hlinksldjump" tooltip="Black berry: 4 @ +1.0%"/>
          </p:cNvPr>
          <p:cNvSpPr/>
          <p:nvPr/>
        </p:nvSpPr>
        <p:spPr>
          <a:xfrm>
            <a:off x="8580772" y="5893056"/>
            <a:ext cx="127393" cy="31753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4" action="ppaction://hlinksldjump" tooltip="Android 2: 3 @ -18.1%"/>
          </p:cNvPr>
          <p:cNvSpPr/>
          <p:nvPr/>
        </p:nvSpPr>
        <p:spPr>
          <a:xfrm>
            <a:off x="8708165" y="5844063"/>
            <a:ext cx="88266" cy="42821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Rectangle 1856">
            <a:hlinkClick r:id="rId4" action="ppaction://hlinksldjump" tooltip="Symbian: 2 @ +0.8%"/>
          </p:cNvPr>
          <p:cNvSpPr/>
          <p:nvPr/>
        </p:nvSpPr>
        <p:spPr>
          <a:xfrm>
            <a:off x="8708165" y="5886884"/>
            <a:ext cx="75011" cy="29061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4" action="ppaction://hlinksldjump" tooltip="Android 1: 1 @ +7.8%"/>
          </p:cNvPr>
          <p:cNvSpPr/>
          <p:nvPr/>
        </p:nvSpPr>
        <p:spPr>
          <a:xfrm>
            <a:off x="8708165" y="5915945"/>
            <a:ext cx="75011" cy="8864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4" action="ppaction://hlinksldjump" tooltip="Other: 0 @ +95.3%"/>
          </p:cNvPr>
          <p:cNvSpPr/>
          <p:nvPr/>
        </p:nvSpPr>
        <p:spPr>
          <a:xfrm>
            <a:off x="8783176" y="5886884"/>
            <a:ext cx="13255" cy="3792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0" name="Rectangle 1859">
            <a:hlinkClick r:id="rId4" action="ppaction://hlinksldjump" tooltip="Business: 6 @ -3.1%"/>
          </p:cNvPr>
          <p:cNvSpPr/>
          <p:nvPr/>
        </p:nvSpPr>
        <p:spPr>
          <a:xfrm>
            <a:off x="8413186" y="5678400"/>
            <a:ext cx="395945" cy="259109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61" name="Rectangle 1860">
            <a:hlinkClick r:id="rId4" action="ppaction://hlinksldjump" tooltip="Android 4: 11 @ +24.7%"/>
          </p:cNvPr>
          <p:cNvSpPr/>
          <p:nvPr/>
        </p:nvSpPr>
        <p:spPr>
          <a:xfrm>
            <a:off x="8821831" y="5691100"/>
            <a:ext cx="154980" cy="79656"/>
          </a:xfrm>
          <a:prstGeom prst="rect">
            <a:avLst/>
          </a:prstGeom>
          <a:solidFill>
            <a:srgbClr val="2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4" action="ppaction://hlinksldjump" tooltip="iOS 5: 10 @ +45.7%"/>
          </p:cNvPr>
          <p:cNvSpPr/>
          <p:nvPr/>
        </p:nvSpPr>
        <p:spPr>
          <a:xfrm>
            <a:off x="8976811" y="5691100"/>
            <a:ext cx="141789" cy="796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4" action="ppaction://hlinksldjump" tooltip="iOS 4: 9 @ -8.4%"/>
          </p:cNvPr>
          <p:cNvSpPr/>
          <p:nvPr/>
        </p:nvSpPr>
        <p:spPr>
          <a:xfrm>
            <a:off x="8821831" y="5770757"/>
            <a:ext cx="157052" cy="62867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4" action="ppaction://hlinksldjump" tooltip="Android 3: 8 @ -17.4%"/>
          </p:cNvPr>
          <p:cNvSpPr/>
          <p:nvPr/>
        </p:nvSpPr>
        <p:spPr>
          <a:xfrm>
            <a:off x="8978883" y="5770757"/>
            <a:ext cx="139717" cy="62867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4" action="ppaction://hlinksldjump" tooltip="iOS 3: 8 @ +11.6%"/>
          </p:cNvPr>
          <p:cNvSpPr/>
          <p:nvPr/>
        </p:nvSpPr>
        <p:spPr>
          <a:xfrm>
            <a:off x="8821831" y="5833624"/>
            <a:ext cx="166607" cy="50610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6" name="Rectangle 1865">
            <a:hlinkClick r:id="rId4" action="ppaction://hlinksldjump" tooltip="Java ME: 6 @ -19.8%"/>
          </p:cNvPr>
          <p:cNvSpPr/>
          <p:nvPr/>
        </p:nvSpPr>
        <p:spPr>
          <a:xfrm>
            <a:off x="8821831" y="5884234"/>
            <a:ext cx="166607" cy="40575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4" action="ppaction://hlinksldjump" tooltip="Windows: 3 @ -29.3%"/>
          </p:cNvPr>
          <p:cNvSpPr/>
          <p:nvPr/>
        </p:nvSpPr>
        <p:spPr>
          <a:xfrm>
            <a:off x="8988438" y="5833624"/>
            <a:ext cx="66890" cy="55658"/>
          </a:xfrm>
          <a:prstGeom prst="rect">
            <a:avLst/>
          </a:prstGeom>
          <a:solidFill>
            <a:srgbClr val="FF0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4" action="ppaction://hlinksldjump" tooltip="Android 2: 3 @ -28.0%"/>
          </p:cNvPr>
          <p:cNvSpPr/>
          <p:nvPr/>
        </p:nvSpPr>
        <p:spPr>
          <a:xfrm>
            <a:off x="9055328" y="5833624"/>
            <a:ext cx="63272" cy="55658"/>
          </a:xfrm>
          <a:prstGeom prst="rect">
            <a:avLst/>
          </a:prstGeom>
          <a:solidFill>
            <a:srgbClr val="FF1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4" action="ppaction://hlinksldjump" tooltip="Black berry: 2 @ +11.6%"/>
          </p:cNvPr>
          <p:cNvSpPr/>
          <p:nvPr/>
        </p:nvSpPr>
        <p:spPr>
          <a:xfrm>
            <a:off x="8988438" y="5889282"/>
            <a:ext cx="72969" cy="35527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0" name="Rectangle 1869">
            <a:hlinkClick r:id="rId4" action="ppaction://hlinksldjump" tooltip="Symbian: 1 @ -18.4%"/>
          </p:cNvPr>
          <p:cNvSpPr/>
          <p:nvPr/>
        </p:nvSpPr>
        <p:spPr>
          <a:xfrm>
            <a:off x="9061407" y="5889282"/>
            <a:ext cx="57193" cy="27125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4" action="ppaction://hlinksldjump" tooltip="Android 1: 0 @ -0.4%"/>
          </p:cNvPr>
          <p:cNvSpPr/>
          <p:nvPr/>
        </p:nvSpPr>
        <p:spPr>
          <a:xfrm>
            <a:off x="9061407" y="5916407"/>
            <a:ext cx="34549" cy="8402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2" name="Rectangle 1871">
            <a:hlinkClick r:id="rId4" action="ppaction://hlinksldjump" tooltip="Other: 0 @ +3.5%"/>
          </p:cNvPr>
          <p:cNvSpPr/>
          <p:nvPr/>
        </p:nvSpPr>
        <p:spPr>
          <a:xfrm>
            <a:off x="9095956" y="5916407"/>
            <a:ext cx="22644" cy="8402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4" action="ppaction://hlinksldjump" tooltip="Entertainment: 5 @ -0.8%"/>
          </p:cNvPr>
          <p:cNvSpPr/>
          <p:nvPr/>
        </p:nvSpPr>
        <p:spPr>
          <a:xfrm>
            <a:off x="8809131" y="5678400"/>
            <a:ext cx="322169" cy="259109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74" name="Rectangle 1873">
            <a:hlinkClick r:id="rId4" action="ppaction://hlinksldjump" tooltip="Android 3: 10 @ +19.9%"/>
          </p:cNvPr>
          <p:cNvSpPr/>
          <p:nvPr/>
        </p:nvSpPr>
        <p:spPr>
          <a:xfrm>
            <a:off x="8425886" y="5950209"/>
            <a:ext cx="174404" cy="64271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4" action="ppaction://hlinksldjump" tooltip="Android 4: 8 @ -19.3%"/>
          </p:cNvPr>
          <p:cNvSpPr/>
          <p:nvPr/>
        </p:nvSpPr>
        <p:spPr>
          <a:xfrm>
            <a:off x="8425886" y="6014480"/>
            <a:ext cx="174404" cy="46941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4" action="ppaction://hlinksldjump" tooltip="iOS 5: 7 @ +15.7%"/>
          </p:cNvPr>
          <p:cNvSpPr/>
          <p:nvPr/>
        </p:nvSpPr>
        <p:spPr>
          <a:xfrm>
            <a:off x="8425886" y="6061421"/>
            <a:ext cx="174404" cy="45460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4" action="ppaction://hlinksldjump" tooltip="iOS 4: 7 @ -19.2%"/>
          </p:cNvPr>
          <p:cNvSpPr/>
          <p:nvPr/>
        </p:nvSpPr>
        <p:spPr>
          <a:xfrm>
            <a:off x="8600290" y="5950209"/>
            <a:ext cx="105072" cy="75148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4" action="ppaction://hlinksldjump" tooltip="iOS 3: 7 @ +18.5%"/>
          </p:cNvPr>
          <p:cNvSpPr/>
          <p:nvPr/>
        </p:nvSpPr>
        <p:spPr>
          <a:xfrm>
            <a:off x="8705362" y="5950209"/>
            <a:ext cx="96855" cy="75148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9" name="Rectangle 1878">
            <a:hlinkClick r:id="rId4" action="ppaction://hlinksldjump" tooltip="Java ME: 6 @ +45.0%"/>
          </p:cNvPr>
          <p:cNvSpPr/>
          <p:nvPr/>
        </p:nvSpPr>
        <p:spPr>
          <a:xfrm>
            <a:off x="8600290" y="6025357"/>
            <a:ext cx="127384" cy="4706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4" action="ppaction://hlinksldjump" tooltip="Windows: 4 @ +69.8%"/>
          </p:cNvPr>
          <p:cNvSpPr/>
          <p:nvPr/>
        </p:nvSpPr>
        <p:spPr>
          <a:xfrm>
            <a:off x="8600290" y="6072423"/>
            <a:ext cx="127384" cy="344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4" action="ppaction://hlinksldjump" tooltip="Android 2: 3 @ +9.1%"/>
          </p:cNvPr>
          <p:cNvSpPr/>
          <p:nvPr/>
        </p:nvSpPr>
        <p:spPr>
          <a:xfrm>
            <a:off x="8727674" y="6025357"/>
            <a:ext cx="74543" cy="38752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2" name="Rectangle 1881">
            <a:hlinkClick r:id="rId4" action="ppaction://hlinksldjump" tooltip="Black berry: 2 @ -1.2%"/>
          </p:cNvPr>
          <p:cNvSpPr/>
          <p:nvPr/>
        </p:nvSpPr>
        <p:spPr>
          <a:xfrm>
            <a:off x="8727674" y="6064109"/>
            <a:ext cx="51971" cy="36978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4" action="ppaction://hlinksldjump" tooltip="Symbian: 1 @ -33.7%"/>
          </p:cNvPr>
          <p:cNvSpPr/>
          <p:nvPr/>
        </p:nvSpPr>
        <p:spPr>
          <a:xfrm>
            <a:off x="8779645" y="6064109"/>
            <a:ext cx="22571" cy="3697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4" name="Rectangle 1883">
            <a:hlinkClick r:id="rId4" action="ppaction://hlinksldjump" tooltip="Android 1: 0 @ +5.5%"/>
          </p:cNvPr>
          <p:cNvSpPr/>
          <p:nvPr/>
        </p:nvSpPr>
        <p:spPr>
          <a:xfrm>
            <a:off x="8727674" y="6101087"/>
            <a:ext cx="67106" cy="5793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4" action="ppaction://hlinksldjump" tooltip="Other: 0 @ -60.7%"/>
          </p:cNvPr>
          <p:cNvSpPr/>
          <p:nvPr/>
        </p:nvSpPr>
        <p:spPr>
          <a:xfrm>
            <a:off x="8794779" y="6101087"/>
            <a:ext cx="7437" cy="579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4" action="ppaction://hlinksldjump" tooltip="Travel: 5 @ +6.6%"/>
          </p:cNvPr>
          <p:cNvSpPr/>
          <p:nvPr/>
        </p:nvSpPr>
        <p:spPr>
          <a:xfrm>
            <a:off x="8413186" y="5937509"/>
            <a:ext cx="401731" cy="182072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87" name="Rectangle 1886">
            <a:hlinkClick r:id="rId4" action="ppaction://hlinksldjump" tooltip="iOS 4: 8 @ +58.7%"/>
          </p:cNvPr>
          <p:cNvSpPr/>
          <p:nvPr/>
        </p:nvSpPr>
        <p:spPr>
          <a:xfrm>
            <a:off x="8827616" y="5950209"/>
            <a:ext cx="115476" cy="762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4" action="ppaction://hlinksldjump" tooltip="Android 4: 6 @ -11.7%"/>
          </p:cNvPr>
          <p:cNvSpPr/>
          <p:nvPr/>
        </p:nvSpPr>
        <p:spPr>
          <a:xfrm>
            <a:off x="8943092" y="5950209"/>
            <a:ext cx="90085" cy="76211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4" action="ppaction://hlinksldjump" tooltip="Android 3: 6 @ -8.8%"/>
          </p:cNvPr>
          <p:cNvSpPr/>
          <p:nvPr/>
        </p:nvSpPr>
        <p:spPr>
          <a:xfrm>
            <a:off x="9033177" y="5950209"/>
            <a:ext cx="85423" cy="76211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4" action="ppaction://hlinksldjump" tooltip="iOS 5: 5 @ -2.5%"/>
          </p:cNvPr>
          <p:cNvSpPr/>
          <p:nvPr/>
        </p:nvSpPr>
        <p:spPr>
          <a:xfrm>
            <a:off x="8827616" y="6026420"/>
            <a:ext cx="133212" cy="43425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4" action="ppaction://hlinksldjump" tooltip="iOS 3: 5 @ +6.2%"/>
          </p:cNvPr>
          <p:cNvSpPr/>
          <p:nvPr/>
        </p:nvSpPr>
        <p:spPr>
          <a:xfrm>
            <a:off x="8827616" y="6069845"/>
            <a:ext cx="133212" cy="37036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2" name="Rectangle 1891">
            <a:hlinkClick r:id="rId4" action="ppaction://hlinksldjump" tooltip="Java ME: 4 @ -9.5%"/>
          </p:cNvPr>
          <p:cNvSpPr/>
          <p:nvPr/>
        </p:nvSpPr>
        <p:spPr>
          <a:xfrm>
            <a:off x="8960828" y="6026420"/>
            <a:ext cx="105460" cy="44726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4" action="ppaction://hlinksldjump" tooltip="Black berry: 2 @ +19.7%"/>
          </p:cNvPr>
          <p:cNvSpPr/>
          <p:nvPr/>
        </p:nvSpPr>
        <p:spPr>
          <a:xfrm>
            <a:off x="9066288" y="6026420"/>
            <a:ext cx="52312" cy="44726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4" action="ppaction://hlinksldjump" tooltip="Windows: 2 @ -30.7%"/>
          </p:cNvPr>
          <p:cNvSpPr/>
          <p:nvPr/>
        </p:nvSpPr>
        <p:spPr>
          <a:xfrm>
            <a:off x="8960828" y="6071146"/>
            <a:ext cx="61998" cy="3573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4" action="ppaction://hlinksldjump" tooltip="Android 2: 2 @ -17.7%"/>
          </p:cNvPr>
          <p:cNvSpPr/>
          <p:nvPr/>
        </p:nvSpPr>
        <p:spPr>
          <a:xfrm>
            <a:off x="9022826" y="6071146"/>
            <a:ext cx="52826" cy="35734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4" action="ppaction://hlinksldjump" tooltip="Symbian: 1 @ +25.7%"/>
          </p:cNvPr>
          <p:cNvSpPr/>
          <p:nvPr/>
        </p:nvSpPr>
        <p:spPr>
          <a:xfrm>
            <a:off x="9075652" y="6071146"/>
            <a:ext cx="42948" cy="29632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7" name="Rectangle 1896">
            <a:hlinkClick r:id="rId4" action="ppaction://hlinksldjump" tooltip="Android 1: 0 @ -43.7%"/>
          </p:cNvPr>
          <p:cNvSpPr/>
          <p:nvPr/>
        </p:nvSpPr>
        <p:spPr>
          <a:xfrm>
            <a:off x="9075652" y="6100778"/>
            <a:ext cx="25026" cy="610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4" action="ppaction://hlinksldjump" tooltip="Other: 0 @ +124.5%"/>
          </p:cNvPr>
          <p:cNvSpPr/>
          <p:nvPr/>
        </p:nvSpPr>
        <p:spPr>
          <a:xfrm>
            <a:off x="9100678" y="6100778"/>
            <a:ext cx="17922" cy="61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9" name="Rectangle 1898">
            <a:hlinkClick r:id="rId4" action="ppaction://hlinksldjump" tooltip="Family: 4 @ +1.3%"/>
          </p:cNvPr>
          <p:cNvSpPr/>
          <p:nvPr/>
        </p:nvSpPr>
        <p:spPr>
          <a:xfrm>
            <a:off x="8814916" y="5937509"/>
            <a:ext cx="316384" cy="182072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4" action="ppaction://hlinksldjump" tooltip="iOS 5: 5 @ +34.7%"/>
          </p:cNvPr>
          <p:cNvSpPr/>
          <p:nvPr/>
        </p:nvSpPr>
        <p:spPr>
          <a:xfrm>
            <a:off x="8425886" y="6132280"/>
            <a:ext cx="119261" cy="416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4" action="ppaction://hlinksldjump" tooltip="Android 4: 5 @ -12.4%"/>
          </p:cNvPr>
          <p:cNvSpPr/>
          <p:nvPr/>
        </p:nvSpPr>
        <p:spPr>
          <a:xfrm>
            <a:off x="8425886" y="6173951"/>
            <a:ext cx="119261" cy="38529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4" action="ppaction://hlinksldjump" tooltip="Android 3: 5 @ +6.8%"/>
          </p:cNvPr>
          <p:cNvSpPr/>
          <p:nvPr/>
        </p:nvSpPr>
        <p:spPr>
          <a:xfrm>
            <a:off x="8425886" y="6212480"/>
            <a:ext cx="119261" cy="38298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4" action="ppaction://hlinksldjump" tooltip="Java ME: 4 @ +92.4%"/>
          </p:cNvPr>
          <p:cNvSpPr/>
          <p:nvPr/>
        </p:nvSpPr>
        <p:spPr>
          <a:xfrm>
            <a:off x="8545147" y="6132280"/>
            <a:ext cx="80620" cy="533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4" action="ppaction://hlinksldjump" tooltip="iOS 4: 4 @ -18.1%"/>
          </p:cNvPr>
          <p:cNvSpPr/>
          <p:nvPr/>
        </p:nvSpPr>
        <p:spPr>
          <a:xfrm>
            <a:off x="8625767" y="6132280"/>
            <a:ext cx="75034" cy="53315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5" name="Rectangle 1904">
            <a:hlinkClick r:id="rId4" action="ppaction://hlinksldjump" tooltip="iOS 3: 3 @ +15.2%"/>
          </p:cNvPr>
          <p:cNvSpPr/>
          <p:nvPr/>
        </p:nvSpPr>
        <p:spPr>
          <a:xfrm>
            <a:off x="8545147" y="6185595"/>
            <a:ext cx="88855" cy="37298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4" action="ppaction://hlinksldjump" tooltip="Windows: 2 @ +12.1%"/>
          </p:cNvPr>
          <p:cNvSpPr/>
          <p:nvPr/>
        </p:nvSpPr>
        <p:spPr>
          <a:xfrm>
            <a:off x="8545147" y="6222893"/>
            <a:ext cx="88855" cy="27885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4" action="ppaction://hlinksldjump" tooltip="Android 2: 2 @ -3.2%"/>
          </p:cNvPr>
          <p:cNvSpPr/>
          <p:nvPr/>
        </p:nvSpPr>
        <p:spPr>
          <a:xfrm>
            <a:off x="8634002" y="6185595"/>
            <a:ext cx="66799" cy="30502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8" name="Rectangle 1907">
            <a:hlinkClick r:id="rId4" action="ppaction://hlinksldjump" tooltip="Black berry: 1 @ -32.5%"/>
          </p:cNvPr>
          <p:cNvSpPr/>
          <p:nvPr/>
        </p:nvSpPr>
        <p:spPr>
          <a:xfrm>
            <a:off x="8634002" y="6216097"/>
            <a:ext cx="39205" cy="2787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4" action="ppaction://hlinksldjump" tooltip="Symbian: 1 @ +21.3%"/>
          </p:cNvPr>
          <p:cNvSpPr/>
          <p:nvPr/>
        </p:nvSpPr>
        <p:spPr>
          <a:xfrm>
            <a:off x="8673207" y="6216097"/>
            <a:ext cx="27594" cy="27876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4" action="ppaction://hlinksldjump" tooltip="Android 1: 0 @ +76.0%"/>
          </p:cNvPr>
          <p:cNvSpPr/>
          <p:nvPr/>
        </p:nvSpPr>
        <p:spPr>
          <a:xfrm>
            <a:off x="8634002" y="6243973"/>
            <a:ext cx="46343" cy="68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4" action="ppaction://hlinksldjump" tooltip="Other: 0 @ -31.3%"/>
          </p:cNvPr>
          <p:cNvSpPr/>
          <p:nvPr/>
        </p:nvSpPr>
        <p:spPr>
          <a:xfrm>
            <a:off x="8680345" y="6243973"/>
            <a:ext cx="20456" cy="680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2" name="Rectangle 1911">
            <a:hlinkClick r:id="rId4" action="ppaction://hlinksldjump" tooltip="Weather: 3 @ +8.0%"/>
          </p:cNvPr>
          <p:cNvSpPr/>
          <p:nvPr/>
        </p:nvSpPr>
        <p:spPr>
          <a:xfrm>
            <a:off x="8413186" y="6119580"/>
            <a:ext cx="300315" cy="143898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4" action="ppaction://hlinksldjump" tooltip="iOS 5: 4 @ +0.0%"/>
          </p:cNvPr>
          <p:cNvSpPr/>
          <p:nvPr/>
        </p:nvSpPr>
        <p:spPr>
          <a:xfrm>
            <a:off x="8425886" y="6276178"/>
            <a:ext cx="80782" cy="45021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4" action="ppaction://hlinksldjump" tooltip="Android 4: 4 @ +4.3%"/>
          </p:cNvPr>
          <p:cNvSpPr/>
          <p:nvPr/>
        </p:nvSpPr>
        <p:spPr>
          <a:xfrm>
            <a:off x="8425886" y="6321199"/>
            <a:ext cx="80782" cy="44821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4" action="ppaction://hlinksldjump" tooltip="iOS 4: 4 @ -2.8%"/>
          </p:cNvPr>
          <p:cNvSpPr/>
          <p:nvPr/>
        </p:nvSpPr>
        <p:spPr>
          <a:xfrm>
            <a:off x="8506668" y="6276178"/>
            <a:ext cx="75172" cy="45949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4" action="ppaction://hlinksldjump" tooltip="Android 3: 3 @ +31.1%"/>
          </p:cNvPr>
          <p:cNvSpPr/>
          <p:nvPr/>
        </p:nvSpPr>
        <p:spPr>
          <a:xfrm>
            <a:off x="8506668" y="6322127"/>
            <a:ext cx="75172" cy="438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4" action="ppaction://hlinksldjump" tooltip="Java ME: 3 @ +68.7%"/>
          </p:cNvPr>
          <p:cNvSpPr/>
          <p:nvPr/>
        </p:nvSpPr>
        <p:spPr>
          <a:xfrm>
            <a:off x="8581840" y="6276178"/>
            <a:ext cx="68199" cy="462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4" action="ppaction://hlinksldjump" tooltip="iOS 3: 2 @ -11.8%"/>
          </p:cNvPr>
          <p:cNvSpPr/>
          <p:nvPr/>
        </p:nvSpPr>
        <p:spPr>
          <a:xfrm>
            <a:off x="8650039" y="6276178"/>
            <a:ext cx="50762" cy="46289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4" action="ppaction://hlinksldjump" tooltip="Windows: 2 @ +12.9%"/>
          </p:cNvPr>
          <p:cNvSpPr/>
          <p:nvPr/>
        </p:nvSpPr>
        <p:spPr>
          <a:xfrm>
            <a:off x="8581840" y="6322467"/>
            <a:ext cx="78002" cy="23136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4" action="ppaction://hlinksldjump" tooltip="Android 2: 2 @ +6.5%"/>
          </p:cNvPr>
          <p:cNvSpPr/>
          <p:nvPr/>
        </p:nvSpPr>
        <p:spPr>
          <a:xfrm>
            <a:off x="8581840" y="6345604"/>
            <a:ext cx="78002" cy="20417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1" name="Rectangle 1920">
            <a:hlinkClick r:id="rId4" action="ppaction://hlinksldjump" tooltip="Black berry: 1 @ +10.8%"/>
          </p:cNvPr>
          <p:cNvSpPr/>
          <p:nvPr/>
        </p:nvSpPr>
        <p:spPr>
          <a:xfrm>
            <a:off x="8659842" y="6322467"/>
            <a:ext cx="40959" cy="27635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4" action="ppaction://hlinksldjump" tooltip="Symbian: 0 @ -37.9%"/>
          </p:cNvPr>
          <p:cNvSpPr/>
          <p:nvPr/>
        </p:nvSpPr>
        <p:spPr>
          <a:xfrm>
            <a:off x="8659842" y="6350102"/>
            <a:ext cx="28127" cy="1591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4" action="ppaction://hlinksldjump" tooltip="Android 1: 0 @ +111.9%"/>
          </p:cNvPr>
          <p:cNvSpPr/>
          <p:nvPr/>
        </p:nvSpPr>
        <p:spPr>
          <a:xfrm>
            <a:off x="8687969" y="6350102"/>
            <a:ext cx="12832" cy="159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4" action="ppaction://hlinksldjump" tooltip="Social: 2 @ +8.8%"/>
          </p:cNvPr>
          <p:cNvSpPr/>
          <p:nvPr/>
        </p:nvSpPr>
        <p:spPr>
          <a:xfrm>
            <a:off x="8413186" y="6263478"/>
            <a:ext cx="300315" cy="115242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5" name="Rectangle 1924">
            <a:hlinkClick r:id="rId4" action="ppaction://hlinksldjump" tooltip="iOS 5: 3 @ +8.3%"/>
          </p:cNvPr>
          <p:cNvSpPr/>
          <p:nvPr/>
        </p:nvSpPr>
        <p:spPr>
          <a:xfrm>
            <a:off x="8726201" y="6132280"/>
            <a:ext cx="63276" cy="46225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4" action="ppaction://hlinksldjump" tooltip="Android 4: 3 @ +23.8%"/>
          </p:cNvPr>
          <p:cNvSpPr/>
          <p:nvPr/>
        </p:nvSpPr>
        <p:spPr>
          <a:xfrm>
            <a:off x="8726201" y="6178506"/>
            <a:ext cx="63276" cy="44942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4" action="ppaction://hlinksldjump" tooltip="iOS 4: 3 @ -1.1%"/>
          </p:cNvPr>
          <p:cNvSpPr/>
          <p:nvPr/>
        </p:nvSpPr>
        <p:spPr>
          <a:xfrm>
            <a:off x="8789477" y="6132280"/>
            <a:ext cx="72425" cy="39100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4" action="ppaction://hlinksldjump" tooltip="Android 3: 3 @ -11.7%"/>
          </p:cNvPr>
          <p:cNvSpPr/>
          <p:nvPr/>
        </p:nvSpPr>
        <p:spPr>
          <a:xfrm>
            <a:off x="8861902" y="6132280"/>
            <a:ext cx="64704" cy="39100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4" action="ppaction://hlinksldjump" tooltip="Java ME: 2 @ +24.8%"/>
          </p:cNvPr>
          <p:cNvSpPr/>
          <p:nvPr/>
        </p:nvSpPr>
        <p:spPr>
          <a:xfrm>
            <a:off x="8789477" y="6171380"/>
            <a:ext cx="73239" cy="26215"/>
          </a:xfrm>
          <a:prstGeom prst="rect">
            <a:avLst/>
          </a:prstGeom>
          <a:solidFill>
            <a:srgbClr val="2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4" action="ppaction://hlinksldjump" tooltip="iOS 3: 2 @ -22.9%"/>
          </p:cNvPr>
          <p:cNvSpPr/>
          <p:nvPr/>
        </p:nvSpPr>
        <p:spPr>
          <a:xfrm>
            <a:off x="8789477" y="6197595"/>
            <a:ext cx="73239" cy="25853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4" action="ppaction://hlinksldjump" tooltip="Windows: 1 @ -9.1%"/>
          </p:cNvPr>
          <p:cNvSpPr/>
          <p:nvPr/>
        </p:nvSpPr>
        <p:spPr>
          <a:xfrm>
            <a:off x="8862716" y="6171380"/>
            <a:ext cx="35859" cy="29602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4" action="ppaction://hlinksldjump" tooltip="Black berry: 1 @ +64.3%"/>
          </p:cNvPr>
          <p:cNvSpPr/>
          <p:nvPr/>
        </p:nvSpPr>
        <p:spPr>
          <a:xfrm>
            <a:off x="8898575" y="6171380"/>
            <a:ext cx="28031" cy="2960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4" action="ppaction://hlinksldjump" tooltip="Android 2: 1 @ -31.6%"/>
          </p:cNvPr>
          <p:cNvSpPr/>
          <p:nvPr/>
        </p:nvSpPr>
        <p:spPr>
          <a:xfrm>
            <a:off x="8862716" y="6200983"/>
            <a:ext cx="33181" cy="2246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ectangle 1933">
            <a:hlinkClick r:id="rId4" action="ppaction://hlinksldjump" tooltip="Symbian: 1 @ -9.9%"/>
          </p:cNvPr>
          <p:cNvSpPr/>
          <p:nvPr/>
        </p:nvSpPr>
        <p:spPr>
          <a:xfrm>
            <a:off x="8895898" y="6200983"/>
            <a:ext cx="30708" cy="17150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4" action="ppaction://hlinksldjump" tooltip="Android 1: 0 @ +2.8%"/>
          </p:cNvPr>
          <p:cNvSpPr/>
          <p:nvPr/>
        </p:nvSpPr>
        <p:spPr>
          <a:xfrm>
            <a:off x="8895898" y="6218133"/>
            <a:ext cx="27069" cy="5315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hlinkClick r:id="rId4" action="ppaction://hlinksldjump" tooltip="Other: 0 @ -49.6%"/>
          </p:cNvPr>
          <p:cNvSpPr/>
          <p:nvPr/>
        </p:nvSpPr>
        <p:spPr>
          <a:xfrm>
            <a:off x="8922967" y="6218133"/>
            <a:ext cx="3639" cy="531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4" action="ppaction://hlinksldjump" tooltip="Lifestyle: 2 @ +0.1%"/>
          </p:cNvPr>
          <p:cNvSpPr/>
          <p:nvPr/>
        </p:nvSpPr>
        <p:spPr>
          <a:xfrm>
            <a:off x="8713501" y="6119580"/>
            <a:ext cx="225805" cy="116568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8" name="Rectangle 1937">
            <a:hlinkClick r:id="rId4" action="ppaction://hlinksldjump" tooltip="Android 3: 3 @ +5.4%"/>
          </p:cNvPr>
          <p:cNvSpPr/>
          <p:nvPr/>
        </p:nvSpPr>
        <p:spPr>
          <a:xfrm>
            <a:off x="8952006" y="6132280"/>
            <a:ext cx="58718" cy="40553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4" action="ppaction://hlinksldjump" tooltip="Android 4: 2 @ -5.7%"/>
          </p:cNvPr>
          <p:cNvSpPr/>
          <p:nvPr/>
        </p:nvSpPr>
        <p:spPr>
          <a:xfrm>
            <a:off x="9010724" y="6132280"/>
            <a:ext cx="56137" cy="40553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4" action="ppaction://hlinksldjump" tooltip="iOS 5: 2 @ -12.4%"/>
          </p:cNvPr>
          <p:cNvSpPr/>
          <p:nvPr/>
        </p:nvSpPr>
        <p:spPr>
          <a:xfrm>
            <a:off x="9066861" y="6132280"/>
            <a:ext cx="51739" cy="40553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4" action="ppaction://hlinksldjump" tooltip="iOS 4: 2 @ +0.1%"/>
          </p:cNvPr>
          <p:cNvSpPr/>
          <p:nvPr/>
        </p:nvSpPr>
        <p:spPr>
          <a:xfrm>
            <a:off x="8952006" y="6172833"/>
            <a:ext cx="70096" cy="2652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4" action="ppaction://hlinksldjump" tooltip="iOS 3: 2 @ -25.7%"/>
          </p:cNvPr>
          <p:cNvSpPr/>
          <p:nvPr/>
        </p:nvSpPr>
        <p:spPr>
          <a:xfrm>
            <a:off x="8952006" y="6199360"/>
            <a:ext cx="70096" cy="24088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4" action="ppaction://hlinksldjump" tooltip="Java ME: 1 @ -27.5%"/>
          </p:cNvPr>
          <p:cNvSpPr/>
          <p:nvPr/>
        </p:nvSpPr>
        <p:spPr>
          <a:xfrm>
            <a:off x="9022102" y="6172833"/>
            <a:ext cx="52622" cy="25635"/>
          </a:xfrm>
          <a:prstGeom prst="rect">
            <a:avLst/>
          </a:prstGeom>
          <a:solidFill>
            <a:srgbClr val="FF1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4" action="ppaction://hlinksldjump" tooltip="Android 2: 1 @ -1.1%"/>
          </p:cNvPr>
          <p:cNvSpPr/>
          <p:nvPr/>
        </p:nvSpPr>
        <p:spPr>
          <a:xfrm>
            <a:off x="9074724" y="6172833"/>
            <a:ext cx="43876" cy="25635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4" action="ppaction://hlinksldjump" tooltip="Windows: 1 @ -11.6%"/>
          </p:cNvPr>
          <p:cNvSpPr/>
          <p:nvPr/>
        </p:nvSpPr>
        <p:spPr>
          <a:xfrm>
            <a:off x="9022102" y="6198468"/>
            <a:ext cx="39939" cy="24980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4" action="ppaction://hlinksldjump" tooltip="Black berry: 1 @ +15.1%"/>
          </p:cNvPr>
          <p:cNvSpPr/>
          <p:nvPr/>
        </p:nvSpPr>
        <p:spPr>
          <a:xfrm>
            <a:off x="9062041" y="6198468"/>
            <a:ext cx="49251" cy="15155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7" name="Rectangle 1946">
            <a:hlinkClick r:id="rId4" action="ppaction://hlinksldjump" tooltip="Symbian: 1 @ +13.6%"/>
          </p:cNvPr>
          <p:cNvSpPr/>
          <p:nvPr/>
        </p:nvSpPr>
        <p:spPr>
          <a:xfrm>
            <a:off x="9062041" y="6213624"/>
            <a:ext cx="49251" cy="9824"/>
          </a:xfrm>
          <a:prstGeom prst="rect">
            <a:avLst/>
          </a:prstGeom>
          <a:solidFill>
            <a:srgbClr val="8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8" name="Rectangle 1947">
            <a:hlinkClick r:id="rId4" action="ppaction://hlinksldjump" tooltip="Android 1: 0 @ +324.1%"/>
          </p:cNvPr>
          <p:cNvSpPr/>
          <p:nvPr/>
        </p:nvSpPr>
        <p:spPr>
          <a:xfrm>
            <a:off x="9111292" y="6198468"/>
            <a:ext cx="7308" cy="151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4" action="ppaction://hlinksldjump" tooltip="Other: 0 @ -16.1%"/>
          </p:cNvPr>
          <p:cNvSpPr/>
          <p:nvPr/>
        </p:nvSpPr>
        <p:spPr>
          <a:xfrm>
            <a:off x="9111292" y="6213639"/>
            <a:ext cx="7308" cy="9809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0" name="Rectangle 1949">
            <a:hlinkClick r:id="rId4" action="ppaction://hlinksldjump" tooltip="Sports: 1 @ -8.0%"/>
          </p:cNvPr>
          <p:cNvSpPr/>
          <p:nvPr/>
        </p:nvSpPr>
        <p:spPr>
          <a:xfrm>
            <a:off x="8939306" y="6119580"/>
            <a:ext cx="191994" cy="116568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1" name="Rectangle 1950">
            <a:hlinkClick r:id="rId4" action="ppaction://hlinksldjump" tooltip="Android 4: 2 @ +29.7%"/>
          </p:cNvPr>
          <p:cNvSpPr/>
          <p:nvPr/>
        </p:nvSpPr>
        <p:spPr>
          <a:xfrm>
            <a:off x="8726201" y="6248848"/>
            <a:ext cx="59552" cy="25898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2" name="Rectangle 1951">
            <a:hlinkClick r:id="rId4" action="ppaction://hlinksldjump" tooltip="iOS 5: 2 @ -4.3%"/>
          </p:cNvPr>
          <p:cNvSpPr/>
          <p:nvPr/>
        </p:nvSpPr>
        <p:spPr>
          <a:xfrm>
            <a:off x="8726201" y="6274746"/>
            <a:ext cx="59552" cy="22414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3" name="Rectangle 1952">
            <a:hlinkClick r:id="rId4" action="ppaction://hlinksldjump" tooltip="Android 3: 2 @ -2.6%"/>
          </p:cNvPr>
          <p:cNvSpPr/>
          <p:nvPr/>
        </p:nvSpPr>
        <p:spPr>
          <a:xfrm>
            <a:off x="8785753" y="6248848"/>
            <a:ext cx="52045" cy="24175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4" action="ppaction://hlinksldjump" tooltip="iOS 4: 2 @ -11.2%"/>
          </p:cNvPr>
          <p:cNvSpPr/>
          <p:nvPr/>
        </p:nvSpPr>
        <p:spPr>
          <a:xfrm>
            <a:off x="8785753" y="6273023"/>
            <a:ext cx="52045" cy="24137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4" action="ppaction://hlinksldjump" tooltip="Java ME: 1 @ -3.0%"/>
          </p:cNvPr>
          <p:cNvSpPr/>
          <p:nvPr/>
        </p:nvSpPr>
        <p:spPr>
          <a:xfrm>
            <a:off x="8837798" y="6248848"/>
            <a:ext cx="40051" cy="25049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6" name="Rectangle 1955">
            <a:hlinkClick r:id="rId4" action="ppaction://hlinksldjump" tooltip="iOS 3: 1 @ +12.7%"/>
          </p:cNvPr>
          <p:cNvSpPr/>
          <p:nvPr/>
        </p:nvSpPr>
        <p:spPr>
          <a:xfrm>
            <a:off x="8877849" y="6248848"/>
            <a:ext cx="31866" cy="25049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7" name="Rectangle 1956">
            <a:hlinkClick r:id="rId4" action="ppaction://hlinksldjump" tooltip="Windows: 1 @ +72.4%"/>
          </p:cNvPr>
          <p:cNvSpPr/>
          <p:nvPr/>
        </p:nvSpPr>
        <p:spPr>
          <a:xfrm>
            <a:off x="8837798" y="6273897"/>
            <a:ext cx="43000" cy="117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8" name="Rectangle 1957">
            <a:hlinkClick r:id="rId4" action="ppaction://hlinksldjump" tooltip="Android 2: 1 @ -6.1%"/>
          </p:cNvPr>
          <p:cNvSpPr/>
          <p:nvPr/>
        </p:nvSpPr>
        <p:spPr>
          <a:xfrm>
            <a:off x="8837798" y="6285657"/>
            <a:ext cx="43000" cy="11503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4" action="ppaction://hlinksldjump" tooltip="Black berry: 0 @ -16.5%"/>
          </p:cNvPr>
          <p:cNvSpPr/>
          <p:nvPr/>
        </p:nvSpPr>
        <p:spPr>
          <a:xfrm>
            <a:off x="8880799" y="6273897"/>
            <a:ext cx="28916" cy="9871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0" name="Rectangle 1959">
            <a:hlinkClick r:id="rId4" action="ppaction://hlinksldjump" tooltip="Symbian: 0 @ +14.2%"/>
          </p:cNvPr>
          <p:cNvSpPr/>
          <p:nvPr/>
        </p:nvSpPr>
        <p:spPr>
          <a:xfrm>
            <a:off x="8880799" y="6283768"/>
            <a:ext cx="26101" cy="9559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4" action="ppaction://hlinksldjump" tooltip="Android 1: 0 @ +19.3%"/>
          </p:cNvPr>
          <p:cNvSpPr/>
          <p:nvPr/>
        </p:nvSpPr>
        <p:spPr>
          <a:xfrm>
            <a:off x="8880799" y="6293327"/>
            <a:ext cx="26101" cy="3833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2" name="Rectangle 1961">
            <a:hlinkClick r:id="rId4" action="ppaction://hlinksldjump" tooltip="Other: 0 @ +31.2%"/>
          </p:cNvPr>
          <p:cNvSpPr/>
          <p:nvPr/>
        </p:nvSpPr>
        <p:spPr>
          <a:xfrm>
            <a:off x="8906900" y="6283768"/>
            <a:ext cx="2815" cy="133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3" name="Rectangle 1962">
            <a:hlinkClick r:id="rId4" action="ppaction://hlinksldjump" tooltip="Politics: 1 @ +4.0%"/>
          </p:cNvPr>
          <p:cNvSpPr/>
          <p:nvPr/>
        </p:nvSpPr>
        <p:spPr>
          <a:xfrm>
            <a:off x="8713501" y="6236148"/>
            <a:ext cx="208913" cy="73712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4" name="Rectangle 1963">
            <a:hlinkClick r:id="rId4" action="ppaction://hlinksldjump" tooltip="iOS 4: 2 @ +84.4%"/>
          </p:cNvPr>
          <p:cNvSpPr/>
          <p:nvPr/>
        </p:nvSpPr>
        <p:spPr>
          <a:xfrm>
            <a:off x="8726201" y="6322560"/>
            <a:ext cx="61775" cy="2400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4" action="ppaction://hlinksldjump" tooltip="iOS 5: 2 @ +0.4%"/>
          </p:cNvPr>
          <p:cNvSpPr/>
          <p:nvPr/>
        </p:nvSpPr>
        <p:spPr>
          <a:xfrm>
            <a:off x="8726201" y="6346569"/>
            <a:ext cx="61775" cy="19451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4" action="ppaction://hlinksldjump" tooltip="Android 4: 1 @ +1.5%"/>
          </p:cNvPr>
          <p:cNvSpPr/>
          <p:nvPr/>
        </p:nvSpPr>
        <p:spPr>
          <a:xfrm>
            <a:off x="8787976" y="6322560"/>
            <a:ext cx="48823" cy="22860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4" action="ppaction://hlinksldjump" tooltip="Android 3: 1 @ -5.6%"/>
          </p:cNvPr>
          <p:cNvSpPr/>
          <p:nvPr/>
        </p:nvSpPr>
        <p:spPr>
          <a:xfrm>
            <a:off x="8787976" y="6345420"/>
            <a:ext cx="48823" cy="20601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4" action="ppaction://hlinksldjump" tooltip="Java ME: 1 @ +25.7%"/>
          </p:cNvPr>
          <p:cNvSpPr/>
          <p:nvPr/>
        </p:nvSpPr>
        <p:spPr>
          <a:xfrm>
            <a:off x="8836799" y="6322560"/>
            <a:ext cx="37897" cy="21653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9" name="Rectangle 1968">
            <a:hlinkClick r:id="rId4" action="ppaction://hlinksldjump" tooltip="iOS 3: 1 @ -32.1%"/>
          </p:cNvPr>
          <p:cNvSpPr/>
          <p:nvPr/>
        </p:nvSpPr>
        <p:spPr>
          <a:xfrm>
            <a:off x="8874696" y="6322560"/>
            <a:ext cx="35019" cy="2165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0" name="Rectangle 1969">
            <a:hlinkClick r:id="rId4" action="ppaction://hlinksldjump" tooltip="Windows: 1 @ +79.8%"/>
          </p:cNvPr>
          <p:cNvSpPr/>
          <p:nvPr/>
        </p:nvSpPr>
        <p:spPr>
          <a:xfrm>
            <a:off x="8836799" y="6344213"/>
            <a:ext cx="27664" cy="218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4" action="ppaction://hlinksldjump" tooltip="Black berry: 0 @ +63.3%"/>
          </p:cNvPr>
          <p:cNvSpPr/>
          <p:nvPr/>
        </p:nvSpPr>
        <p:spPr>
          <a:xfrm>
            <a:off x="8864462" y="6344213"/>
            <a:ext cx="31236" cy="117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4" action="ppaction://hlinksldjump" tooltip="Android 2: 0 @ -9.0%"/>
          </p:cNvPr>
          <p:cNvSpPr/>
          <p:nvPr/>
        </p:nvSpPr>
        <p:spPr>
          <a:xfrm>
            <a:off x="8864462" y="6355982"/>
            <a:ext cx="31236" cy="10039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4" action="ppaction://hlinksldjump" tooltip="Symbian: 0 @ +55.7%"/>
          </p:cNvPr>
          <p:cNvSpPr/>
          <p:nvPr/>
        </p:nvSpPr>
        <p:spPr>
          <a:xfrm>
            <a:off x="8895698" y="6344213"/>
            <a:ext cx="14016" cy="121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4" action="ppaction://hlinksldjump" tooltip="Android 1: 0 @ +111.1%"/>
          </p:cNvPr>
          <p:cNvSpPr/>
          <p:nvPr/>
        </p:nvSpPr>
        <p:spPr>
          <a:xfrm>
            <a:off x="8895698" y="6356404"/>
            <a:ext cx="14016" cy="89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5" name="Rectangle 1974">
            <a:hlinkClick r:id="rId4" action="ppaction://hlinksldjump" tooltip="Other: 0 @ -66.8%"/>
          </p:cNvPr>
          <p:cNvSpPr/>
          <p:nvPr/>
        </p:nvSpPr>
        <p:spPr>
          <a:xfrm>
            <a:off x="8895698" y="6365374"/>
            <a:ext cx="14016" cy="64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4" action="ppaction://hlinksldjump" tooltip="Personal finance: 1 @ +13.3%"/>
          </p:cNvPr>
          <p:cNvSpPr/>
          <p:nvPr/>
        </p:nvSpPr>
        <p:spPr>
          <a:xfrm>
            <a:off x="8713501" y="6309860"/>
            <a:ext cx="208913" cy="68861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7" name="Rectangle 1976">
            <a:hlinkClick r:id="rId4" action="ppaction://hlinksldjump" tooltip="iOS 4: 2 @ -1.1%"/>
          </p:cNvPr>
          <p:cNvSpPr/>
          <p:nvPr/>
        </p:nvSpPr>
        <p:spPr>
          <a:xfrm>
            <a:off x="8935115" y="6248848"/>
            <a:ext cx="53466" cy="21243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8" name="Rectangle 1977">
            <a:hlinkClick r:id="rId4" action="ppaction://hlinksldjump" tooltip="Android 4: 1 @ -13.0%"/>
          </p:cNvPr>
          <p:cNvSpPr/>
          <p:nvPr/>
        </p:nvSpPr>
        <p:spPr>
          <a:xfrm>
            <a:off x="8935115" y="6270091"/>
            <a:ext cx="53466" cy="19901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4" action="ppaction://hlinksldjump" tooltip="iOS 5: 1 @ -13.8%"/>
          </p:cNvPr>
          <p:cNvSpPr/>
          <p:nvPr/>
        </p:nvSpPr>
        <p:spPr>
          <a:xfrm>
            <a:off x="8988580" y="6248848"/>
            <a:ext cx="49661" cy="21140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4" action="ppaction://hlinksldjump" tooltip="Java ME: 1 @ +5.6%"/>
          </p:cNvPr>
          <p:cNvSpPr/>
          <p:nvPr/>
        </p:nvSpPr>
        <p:spPr>
          <a:xfrm>
            <a:off x="8988580" y="6269988"/>
            <a:ext cx="49661" cy="20004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4" action="ppaction://hlinksldjump" tooltip="Android 3: 1 @ +14.1%"/>
          </p:cNvPr>
          <p:cNvSpPr/>
          <p:nvPr/>
        </p:nvSpPr>
        <p:spPr>
          <a:xfrm>
            <a:off x="9038241" y="6248848"/>
            <a:ext cx="45424" cy="21624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2" name="Rectangle 1981">
            <a:hlinkClick r:id="rId4" action="ppaction://hlinksldjump" tooltip="iOS 3: 1 @ +51.2%"/>
          </p:cNvPr>
          <p:cNvSpPr/>
          <p:nvPr/>
        </p:nvSpPr>
        <p:spPr>
          <a:xfrm>
            <a:off x="9083666" y="6248848"/>
            <a:ext cx="34934" cy="216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4" action="ppaction://hlinksldjump" tooltip="Windows: 1 @ -2.5%"/>
          </p:cNvPr>
          <p:cNvSpPr/>
          <p:nvPr/>
        </p:nvSpPr>
        <p:spPr>
          <a:xfrm>
            <a:off x="9038241" y="6270472"/>
            <a:ext cx="26380" cy="19521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4" action="ppaction://hlinksldjump" tooltip="Android 2: 1 @ +81.7%"/>
          </p:cNvPr>
          <p:cNvSpPr/>
          <p:nvPr/>
        </p:nvSpPr>
        <p:spPr>
          <a:xfrm>
            <a:off x="9064621" y="6270472"/>
            <a:ext cx="37832" cy="112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4" action="ppaction://hlinksldjump" tooltip="Black berry: 0 @ +4.8%"/>
          </p:cNvPr>
          <p:cNvSpPr/>
          <p:nvPr/>
        </p:nvSpPr>
        <p:spPr>
          <a:xfrm>
            <a:off x="9064621" y="6281730"/>
            <a:ext cx="37832" cy="8262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6" name="Rectangle 1985">
            <a:hlinkClick r:id="rId4" action="ppaction://hlinksldjump" tooltip="Symbian: 0 @ -41.8%"/>
          </p:cNvPr>
          <p:cNvSpPr/>
          <p:nvPr/>
        </p:nvSpPr>
        <p:spPr>
          <a:xfrm>
            <a:off x="9102453" y="6270472"/>
            <a:ext cx="16147" cy="943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4" action="ppaction://hlinksldjump" tooltip="Other: 0 @ +inf%"/>
          </p:cNvPr>
          <p:cNvSpPr/>
          <p:nvPr/>
        </p:nvSpPr>
        <p:spPr>
          <a:xfrm>
            <a:off x="9102453" y="6279907"/>
            <a:ext cx="16147" cy="92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8" name="Rectangle 1987">
            <a:hlinkClick r:id="rId4" action="ppaction://hlinksldjump" tooltip="Android 1: 0 @ -52.3%"/>
          </p:cNvPr>
          <p:cNvSpPr/>
          <p:nvPr/>
        </p:nvSpPr>
        <p:spPr>
          <a:xfrm>
            <a:off x="9102453" y="6289107"/>
            <a:ext cx="16147" cy="8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4" action="ppaction://hlinksldjump" tooltip="Health: 1 @ +4.2%"/>
          </p:cNvPr>
          <p:cNvSpPr/>
          <p:nvPr/>
        </p:nvSpPr>
        <p:spPr>
          <a:xfrm>
            <a:off x="8922415" y="6236148"/>
            <a:ext cx="208885" cy="66544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0" name="Rectangle 1989">
            <a:hlinkClick r:id="rId4" action="ppaction://hlinksldjump" tooltip="Android 4: 1 @ +31.3%"/>
          </p:cNvPr>
          <p:cNvSpPr/>
          <p:nvPr/>
        </p:nvSpPr>
        <p:spPr>
          <a:xfrm>
            <a:off x="8935115" y="6315392"/>
            <a:ext cx="40407" cy="247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1" name="Rectangle 1990">
            <a:hlinkClick r:id="rId4" action="ppaction://hlinksldjump" tooltip="iOS 5: 1 @ +44.1%"/>
          </p:cNvPr>
          <p:cNvSpPr/>
          <p:nvPr/>
        </p:nvSpPr>
        <p:spPr>
          <a:xfrm>
            <a:off x="8975522" y="6315392"/>
            <a:ext cx="29431" cy="247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4" action="ppaction://hlinksldjump" tooltip="iOS 4: 1 @ +1.6%"/>
          </p:cNvPr>
          <p:cNvSpPr/>
          <p:nvPr/>
        </p:nvSpPr>
        <p:spPr>
          <a:xfrm>
            <a:off x="9004953" y="6315392"/>
            <a:ext cx="27979" cy="24787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3" name="Rectangle 1992">
            <a:hlinkClick r:id="rId4" action="ppaction://hlinksldjump" tooltip="Android 3: 1 @ -34.3%"/>
          </p:cNvPr>
          <p:cNvSpPr/>
          <p:nvPr/>
        </p:nvSpPr>
        <p:spPr>
          <a:xfrm>
            <a:off x="8935115" y="6340180"/>
            <a:ext cx="39195" cy="1307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4" name="Rectangle 1993">
            <a:hlinkClick r:id="rId4" action="ppaction://hlinksldjump" tooltip="Java ME: 1 @ -23.2%"/>
          </p:cNvPr>
          <p:cNvSpPr/>
          <p:nvPr/>
        </p:nvSpPr>
        <p:spPr>
          <a:xfrm>
            <a:off x="8935115" y="6353251"/>
            <a:ext cx="39195" cy="12770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4" action="ppaction://hlinksldjump" tooltip="iOS 3: 1 @ +7.2%"/>
          </p:cNvPr>
          <p:cNvSpPr/>
          <p:nvPr/>
        </p:nvSpPr>
        <p:spPr>
          <a:xfrm>
            <a:off x="8974309" y="6340180"/>
            <a:ext cx="32054" cy="15603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4" action="ppaction://hlinksldjump" tooltip="Android 2: 0 @ +37.7%"/>
          </p:cNvPr>
          <p:cNvSpPr/>
          <p:nvPr/>
        </p:nvSpPr>
        <p:spPr>
          <a:xfrm>
            <a:off x="8974309" y="6355783"/>
            <a:ext cx="32054" cy="102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4" action="ppaction://hlinksldjump" tooltip="Windows: 0 @ -25.2%"/>
          </p:cNvPr>
          <p:cNvSpPr/>
          <p:nvPr/>
        </p:nvSpPr>
        <p:spPr>
          <a:xfrm>
            <a:off x="9006364" y="6340180"/>
            <a:ext cx="26568" cy="10765"/>
          </a:xfrm>
          <a:prstGeom prst="rect">
            <a:avLst/>
          </a:prstGeom>
          <a:solidFill>
            <a:srgbClr val="FF2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4" action="ppaction://hlinksldjump" tooltip="Symbian: 0 @ +120.2%"/>
          </p:cNvPr>
          <p:cNvSpPr/>
          <p:nvPr/>
        </p:nvSpPr>
        <p:spPr>
          <a:xfrm>
            <a:off x="9006364" y="6350945"/>
            <a:ext cx="26568" cy="790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4" action="ppaction://hlinksldjump" tooltip="Black berry: 0 @ -30.3%"/>
          </p:cNvPr>
          <p:cNvSpPr/>
          <p:nvPr/>
        </p:nvSpPr>
        <p:spPr>
          <a:xfrm>
            <a:off x="9006364" y="6358850"/>
            <a:ext cx="20556" cy="717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0" name="Rectangle 1999">
            <a:hlinkClick r:id="rId4" action="ppaction://hlinksldjump" tooltip="Other: 0 @ +inf%"/>
          </p:cNvPr>
          <p:cNvSpPr/>
          <p:nvPr/>
        </p:nvSpPr>
        <p:spPr>
          <a:xfrm>
            <a:off x="9026920" y="6358850"/>
            <a:ext cx="6012" cy="39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4" action="ppaction://hlinksldjump" tooltip="Android 1: 0 @ -76.9%"/>
          </p:cNvPr>
          <p:cNvSpPr/>
          <p:nvPr/>
        </p:nvSpPr>
        <p:spPr>
          <a:xfrm>
            <a:off x="9026920" y="6362767"/>
            <a:ext cx="6012" cy="325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4" action="ppaction://hlinksldjump" tooltip="Books: 1 @ +1.9%"/>
          </p:cNvPr>
          <p:cNvSpPr/>
          <p:nvPr/>
        </p:nvSpPr>
        <p:spPr>
          <a:xfrm>
            <a:off x="8922415" y="6302692"/>
            <a:ext cx="123217" cy="76029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3" name="Rectangle 2002">
            <a:hlinkClick r:id="rId4" action="ppaction://hlinksldjump" tooltip="Android 4: 1 @ +17.4%"/>
          </p:cNvPr>
          <p:cNvSpPr/>
          <p:nvPr/>
        </p:nvSpPr>
        <p:spPr>
          <a:xfrm>
            <a:off x="9058332" y="6315392"/>
            <a:ext cx="32068" cy="21032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4" name="Rectangle 2003">
            <a:hlinkClick r:id="rId4" action="ppaction://hlinksldjump" tooltip="Android 3: 1 @ +41.3%"/>
          </p:cNvPr>
          <p:cNvSpPr/>
          <p:nvPr/>
        </p:nvSpPr>
        <p:spPr>
          <a:xfrm>
            <a:off x="9090401" y="6315392"/>
            <a:ext cx="28199" cy="210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4" action="ppaction://hlinksldjump" tooltip="iOS 5: 1 @ +33.8%"/>
          </p:cNvPr>
          <p:cNvSpPr/>
          <p:nvPr/>
        </p:nvSpPr>
        <p:spPr>
          <a:xfrm>
            <a:off x="9058332" y="6336424"/>
            <a:ext cx="27333" cy="164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6" name="Rectangle 2005">
            <a:hlinkClick r:id="rId4" action="ppaction://hlinksldjump" tooltip="Java ME: 1 @ -7.4%"/>
          </p:cNvPr>
          <p:cNvSpPr/>
          <p:nvPr/>
        </p:nvSpPr>
        <p:spPr>
          <a:xfrm>
            <a:off x="9058332" y="6352857"/>
            <a:ext cx="27333" cy="13164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4" action="ppaction://hlinksldjump" tooltip="iOS 4: 0 @ -18.1%"/>
          </p:cNvPr>
          <p:cNvSpPr/>
          <p:nvPr/>
        </p:nvSpPr>
        <p:spPr>
          <a:xfrm>
            <a:off x="9085665" y="6336424"/>
            <a:ext cx="32935" cy="9405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4" action="ppaction://hlinksldjump" tooltip="iOS 3: 0 @ -11.2%"/>
          </p:cNvPr>
          <p:cNvSpPr/>
          <p:nvPr/>
        </p:nvSpPr>
        <p:spPr>
          <a:xfrm>
            <a:off x="9085665" y="6345828"/>
            <a:ext cx="23171" cy="11521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4" action="ppaction://hlinksldjump" tooltip="Windows: 0 @ -63.3%"/>
          </p:cNvPr>
          <p:cNvSpPr/>
          <p:nvPr/>
        </p:nvSpPr>
        <p:spPr>
          <a:xfrm>
            <a:off x="9108836" y="6345828"/>
            <a:ext cx="9764" cy="1152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4" action="ppaction://hlinksldjump" tooltip="Android 2: 0 @ -20.6%"/>
          </p:cNvPr>
          <p:cNvSpPr/>
          <p:nvPr/>
        </p:nvSpPr>
        <p:spPr>
          <a:xfrm>
            <a:off x="9085665" y="6357349"/>
            <a:ext cx="12487" cy="8672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4" action="ppaction://hlinksldjump" tooltip="Symbian: 0 @ +194.1%"/>
          </p:cNvPr>
          <p:cNvSpPr/>
          <p:nvPr/>
        </p:nvSpPr>
        <p:spPr>
          <a:xfrm>
            <a:off x="9098153" y="6357349"/>
            <a:ext cx="10238" cy="86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4" action="ppaction://hlinksldjump" tooltip="Black berry: 0 @ -37.7%"/>
          </p:cNvPr>
          <p:cNvSpPr/>
          <p:nvPr/>
        </p:nvSpPr>
        <p:spPr>
          <a:xfrm>
            <a:off x="9108391" y="6357349"/>
            <a:ext cx="10209" cy="867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4" action="ppaction://hlinksldjump" tooltip="News: 0 @ -2.3%"/>
          </p:cNvPr>
          <p:cNvSpPr/>
          <p:nvPr/>
        </p:nvSpPr>
        <p:spPr>
          <a:xfrm>
            <a:off x="9045632" y="6302692"/>
            <a:ext cx="85668" cy="76029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4" action="ppaction://hlinksldjump" tooltip="Connected: 6 @ +1.9%"/>
          </p:cNvPr>
          <p:cNvSpPr/>
          <p:nvPr/>
        </p:nvSpPr>
        <p:spPr>
          <a:xfrm>
            <a:off x="6802146" y="5665700"/>
            <a:ext cx="2341854" cy="725720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Connected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2015" name="Rectangle 2014">
            <a:hlinkClick r:id="rId4" action="ppaction://hlinksldjump" tooltip="Android 4: 27 @ +2.0%"/>
          </p:cNvPr>
          <p:cNvSpPr/>
          <p:nvPr/>
        </p:nvSpPr>
        <p:spPr>
          <a:xfrm>
            <a:off x="6827546" y="6416821"/>
            <a:ext cx="274984" cy="114559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4" action="ppaction://hlinksldjump" tooltip="iOS 4: 26 @ -0.3%"/>
          </p:cNvPr>
          <p:cNvSpPr/>
          <p:nvPr/>
        </p:nvSpPr>
        <p:spPr>
          <a:xfrm>
            <a:off x="6827546" y="6531380"/>
            <a:ext cx="274984" cy="110036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7" name="Rectangle 2016">
            <a:hlinkClick r:id="rId4" action="ppaction://hlinksldjump" tooltip="iOS 5: 21 @ -9.8%"/>
          </p:cNvPr>
          <p:cNvSpPr/>
          <p:nvPr/>
        </p:nvSpPr>
        <p:spPr>
          <a:xfrm>
            <a:off x="7102530" y="6416821"/>
            <a:ext cx="209168" cy="113988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4" action="ppaction://hlinksldjump" tooltip="Android 3: 20 @ -23.0%"/>
          </p:cNvPr>
          <p:cNvSpPr/>
          <p:nvPr/>
        </p:nvSpPr>
        <p:spPr>
          <a:xfrm>
            <a:off x="7102530" y="6530808"/>
            <a:ext cx="209168" cy="110607"/>
          </a:xfrm>
          <a:prstGeom prst="rect">
            <a:avLst/>
          </a:prstGeom>
          <a:solidFill>
            <a:srgbClr val="FF3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9" name="Rectangle 2018">
            <a:hlinkClick r:id="rId4" action="ppaction://hlinksldjump" tooltip="iOS 3: 19 @ +2.2%"/>
          </p:cNvPr>
          <p:cNvSpPr/>
          <p:nvPr/>
        </p:nvSpPr>
        <p:spPr>
          <a:xfrm>
            <a:off x="7311698" y="6416821"/>
            <a:ext cx="173754" cy="124861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4" action="ppaction://hlinksldjump" tooltip="Java ME: 17 @ -6.5%"/>
          </p:cNvPr>
          <p:cNvSpPr/>
          <p:nvPr/>
        </p:nvSpPr>
        <p:spPr>
          <a:xfrm>
            <a:off x="7485452" y="6416821"/>
            <a:ext cx="152191" cy="124861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4" action="ppaction://hlinksldjump" tooltip="Windows: 10 @ +14.9%"/>
          </p:cNvPr>
          <p:cNvSpPr/>
          <p:nvPr/>
        </p:nvSpPr>
        <p:spPr>
          <a:xfrm>
            <a:off x="7311698" y="6541682"/>
            <a:ext cx="118538" cy="99734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4" action="ppaction://hlinksldjump" tooltip="Android 2: 7 @ -17.8%"/>
          </p:cNvPr>
          <p:cNvSpPr/>
          <p:nvPr/>
        </p:nvSpPr>
        <p:spPr>
          <a:xfrm>
            <a:off x="7430236" y="6541682"/>
            <a:ext cx="148310" cy="54753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3" name="Rectangle 2022">
            <a:hlinkClick r:id="rId4" action="ppaction://hlinksldjump" tooltip="Black berry: 6 @ -18.9%"/>
          </p:cNvPr>
          <p:cNvSpPr/>
          <p:nvPr/>
        </p:nvSpPr>
        <p:spPr>
          <a:xfrm>
            <a:off x="7430236" y="6596435"/>
            <a:ext cx="148310" cy="44981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4" name="Rectangle 2023">
            <a:hlinkClick r:id="rId4" action="ppaction://hlinksldjump" tooltip="Symbian: 3 @ -3.1%"/>
          </p:cNvPr>
          <p:cNvSpPr/>
          <p:nvPr/>
        </p:nvSpPr>
        <p:spPr>
          <a:xfrm>
            <a:off x="7578545" y="6541682"/>
            <a:ext cx="59097" cy="63711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4" action="ppaction://hlinksldjump" tooltip="Android 1: 1 @ +66.2%"/>
          </p:cNvPr>
          <p:cNvSpPr/>
          <p:nvPr/>
        </p:nvSpPr>
        <p:spPr>
          <a:xfrm>
            <a:off x="7578545" y="6605393"/>
            <a:ext cx="59097" cy="247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6" name="Rectangle 2025">
            <a:hlinkClick r:id="rId4" action="ppaction://hlinksldjump" tooltip="Other: 1 @ +25.5%"/>
          </p:cNvPr>
          <p:cNvSpPr/>
          <p:nvPr/>
        </p:nvSpPr>
        <p:spPr>
          <a:xfrm>
            <a:off x="7578545" y="6630125"/>
            <a:ext cx="59097" cy="11291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4" action="ppaction://hlinksldjump" tooltip="Games: 13 @ -5.7%"/>
          </p:cNvPr>
          <p:cNvSpPr/>
          <p:nvPr/>
        </p:nvSpPr>
        <p:spPr>
          <a:xfrm>
            <a:off x="6814846" y="6404121"/>
            <a:ext cx="835496" cy="249995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28" name="Rectangle 2027">
            <a:hlinkClick r:id="rId4" action="ppaction://hlinksldjump" tooltip="iOS 5: 21 @ +14.6%"/>
          </p:cNvPr>
          <p:cNvSpPr/>
          <p:nvPr/>
        </p:nvSpPr>
        <p:spPr>
          <a:xfrm>
            <a:off x="6827546" y="6666816"/>
            <a:ext cx="258291" cy="90468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4" action="ppaction://hlinksldjump" tooltip="Android 3: 18 @ -9.2%"/>
          </p:cNvPr>
          <p:cNvSpPr/>
          <p:nvPr/>
        </p:nvSpPr>
        <p:spPr>
          <a:xfrm>
            <a:off x="6827546" y="6757284"/>
            <a:ext cx="258291" cy="75316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0" name="Rectangle 2029">
            <a:hlinkClick r:id="rId4" action="ppaction://hlinksldjump" tooltip="Android 4: 17 @ -13.1%"/>
          </p:cNvPr>
          <p:cNvSpPr/>
          <p:nvPr/>
        </p:nvSpPr>
        <p:spPr>
          <a:xfrm>
            <a:off x="7085837" y="6666816"/>
            <a:ext cx="225351" cy="82989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1" name="Rectangle 2030">
            <a:hlinkClick r:id="rId4" action="ppaction://hlinksldjump" tooltip="iOS 4: 17 @ -18.0%"/>
          </p:cNvPr>
          <p:cNvSpPr/>
          <p:nvPr/>
        </p:nvSpPr>
        <p:spPr>
          <a:xfrm>
            <a:off x="7085837" y="6749805"/>
            <a:ext cx="225351" cy="82795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4" action="ppaction://hlinksldjump" tooltip="Java ME: 14 @ +23.8%"/>
          </p:cNvPr>
          <p:cNvSpPr/>
          <p:nvPr/>
        </p:nvSpPr>
        <p:spPr>
          <a:xfrm>
            <a:off x="7311188" y="6666816"/>
            <a:ext cx="174381" cy="89148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3" name="Rectangle 2032">
            <a:hlinkClick r:id="rId4" action="ppaction://hlinksldjump" tooltip="iOS 3: 12 @ -9.8%"/>
          </p:cNvPr>
          <p:cNvSpPr/>
          <p:nvPr/>
        </p:nvSpPr>
        <p:spPr>
          <a:xfrm>
            <a:off x="7485569" y="6666816"/>
            <a:ext cx="152073" cy="89148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4" action="ppaction://hlinksldjump" tooltip="Windows: 8 @ -6.7%"/>
          </p:cNvPr>
          <p:cNvSpPr/>
          <p:nvPr/>
        </p:nvSpPr>
        <p:spPr>
          <a:xfrm>
            <a:off x="7311188" y="6755964"/>
            <a:ext cx="111815" cy="7663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Rectangle 2034">
            <a:hlinkClick r:id="rId4" action="ppaction://hlinksldjump" tooltip="Android 2: 6 @ -5.3%"/>
          </p:cNvPr>
          <p:cNvSpPr/>
          <p:nvPr/>
        </p:nvSpPr>
        <p:spPr>
          <a:xfrm>
            <a:off x="7423003" y="6755964"/>
            <a:ext cx="91651" cy="76636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Rectangle 2035">
            <a:hlinkClick r:id="rId4" action="ppaction://hlinksldjump" tooltip="Black berry: 5 @ -16.1%"/>
          </p:cNvPr>
          <p:cNvSpPr/>
          <p:nvPr/>
        </p:nvSpPr>
        <p:spPr>
          <a:xfrm>
            <a:off x="7514654" y="6755964"/>
            <a:ext cx="122989" cy="41896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4" action="ppaction://hlinksldjump" tooltip="Symbian: 3 @ +5.6%"/>
          </p:cNvPr>
          <p:cNvSpPr/>
          <p:nvPr/>
        </p:nvSpPr>
        <p:spPr>
          <a:xfrm>
            <a:off x="7514654" y="6797861"/>
            <a:ext cx="87447" cy="34739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4" action="ppaction://hlinksldjump" tooltip="Android 1: 1 @ +71.9%"/>
          </p:cNvPr>
          <p:cNvSpPr/>
          <p:nvPr/>
        </p:nvSpPr>
        <p:spPr>
          <a:xfrm>
            <a:off x="7602101" y="6797861"/>
            <a:ext cx="35542" cy="2421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9" name="Rectangle 2038">
            <a:hlinkClick r:id="rId4" action="ppaction://hlinksldjump" tooltip="Other: 0 @ +11.0%"/>
          </p:cNvPr>
          <p:cNvSpPr/>
          <p:nvPr/>
        </p:nvSpPr>
        <p:spPr>
          <a:xfrm>
            <a:off x="7602101" y="6822074"/>
            <a:ext cx="35542" cy="10526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4" action="ppaction://hlinksldjump" tooltip="Education: 10 @ -4.2%"/>
          </p:cNvPr>
          <p:cNvSpPr/>
          <p:nvPr/>
        </p:nvSpPr>
        <p:spPr>
          <a:xfrm>
            <a:off x="6814846" y="6654116"/>
            <a:ext cx="835496" cy="1911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41" name="Rectangle 2040">
            <a:hlinkClick r:id="rId4" action="ppaction://hlinksldjump" tooltip="Android 4: 17 @ +2.0%"/>
          </p:cNvPr>
          <p:cNvSpPr/>
          <p:nvPr/>
        </p:nvSpPr>
        <p:spPr>
          <a:xfrm>
            <a:off x="7663042" y="6416821"/>
            <a:ext cx="162924" cy="115420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4" action="ppaction://hlinksldjump" tooltip="iOS 5: 15 @ -12.5%"/>
          </p:cNvPr>
          <p:cNvSpPr/>
          <p:nvPr/>
        </p:nvSpPr>
        <p:spPr>
          <a:xfrm>
            <a:off x="7663042" y="6532240"/>
            <a:ext cx="162924" cy="105304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3" name="Rectangle 2042">
            <a:hlinkClick r:id="rId4" action="ppaction://hlinksldjump" tooltip="Android 3: 15 @ -8.4%"/>
          </p:cNvPr>
          <p:cNvSpPr/>
          <p:nvPr/>
        </p:nvSpPr>
        <p:spPr>
          <a:xfrm>
            <a:off x="7825966" y="6416821"/>
            <a:ext cx="187825" cy="90408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4" name="Rectangle 2043">
            <a:hlinkClick r:id="rId4" action="ppaction://hlinksldjump" tooltip="iOS 4: 13 @ -24.2%"/>
          </p:cNvPr>
          <p:cNvSpPr/>
          <p:nvPr/>
        </p:nvSpPr>
        <p:spPr>
          <a:xfrm>
            <a:off x="8013791" y="6416821"/>
            <a:ext cx="165680" cy="90408"/>
          </a:xfrm>
          <a:prstGeom prst="rect">
            <a:avLst/>
          </a:prstGeom>
          <a:solidFill>
            <a:srgbClr val="FF3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4" action="ppaction://hlinksldjump" tooltip="iOS 3: 11 @ -8.7%"/>
          </p:cNvPr>
          <p:cNvSpPr/>
          <p:nvPr/>
        </p:nvSpPr>
        <p:spPr>
          <a:xfrm>
            <a:off x="7825966" y="6507229"/>
            <a:ext cx="181274" cy="68396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6" name="Rectangle 2045">
            <a:hlinkClick r:id="rId4" action="ppaction://hlinksldjump" tooltip="Java ME: 10 @ -13.3%"/>
          </p:cNvPr>
          <p:cNvSpPr/>
          <p:nvPr/>
        </p:nvSpPr>
        <p:spPr>
          <a:xfrm>
            <a:off x="7825966" y="6575625"/>
            <a:ext cx="181274" cy="61919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4" action="ppaction://hlinksldjump" tooltip="Windows: 6 @ -17.4%"/>
          </p:cNvPr>
          <p:cNvSpPr/>
          <p:nvPr/>
        </p:nvSpPr>
        <p:spPr>
          <a:xfrm>
            <a:off x="8007240" y="6507229"/>
            <a:ext cx="91791" cy="76571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4" action="ppaction://hlinksldjump" tooltip="Android 2: 5 @ +19.4%"/>
          </p:cNvPr>
          <p:cNvSpPr/>
          <p:nvPr/>
        </p:nvSpPr>
        <p:spPr>
          <a:xfrm>
            <a:off x="8099031" y="6507229"/>
            <a:ext cx="80440" cy="76571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9" name="Rectangle 2048">
            <a:hlinkClick r:id="rId4" action="ppaction://hlinksldjump" tooltip="Black berry: 5 @ -16.3%"/>
          </p:cNvPr>
          <p:cNvSpPr/>
          <p:nvPr/>
        </p:nvSpPr>
        <p:spPr>
          <a:xfrm>
            <a:off x="8007240" y="6583801"/>
            <a:ext cx="98405" cy="53743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4" action="ppaction://hlinksldjump" tooltip="Symbian: 3 @ +45.3%"/>
          </p:cNvPr>
          <p:cNvSpPr/>
          <p:nvPr/>
        </p:nvSpPr>
        <p:spPr>
          <a:xfrm>
            <a:off x="8105645" y="6583801"/>
            <a:ext cx="73826" cy="386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4" action="ppaction://hlinksldjump" tooltip="Android 1: 1 @ +8.4%"/>
          </p:cNvPr>
          <p:cNvSpPr/>
          <p:nvPr/>
        </p:nvSpPr>
        <p:spPr>
          <a:xfrm>
            <a:off x="8105645" y="6622494"/>
            <a:ext cx="47061" cy="15050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2" name="Rectangle 2051">
            <a:hlinkClick r:id="rId4" action="ppaction://hlinksldjump" tooltip="Other: 0 @ +0.0%"/>
          </p:cNvPr>
          <p:cNvSpPr/>
          <p:nvPr/>
        </p:nvSpPr>
        <p:spPr>
          <a:xfrm>
            <a:off x="8152707" y="6622494"/>
            <a:ext cx="26765" cy="15050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4" action="ppaction://hlinksldjump" tooltip="Tools: 8 @ -9.5%"/>
          </p:cNvPr>
          <p:cNvSpPr/>
          <p:nvPr/>
        </p:nvSpPr>
        <p:spPr>
          <a:xfrm>
            <a:off x="7650342" y="6404121"/>
            <a:ext cx="541829" cy="246123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54" name="Rectangle 2053">
            <a:hlinkClick r:id="rId4" action="ppaction://hlinksldjump" tooltip="Android 4: 14 @ +7.3%"/>
          </p:cNvPr>
          <p:cNvSpPr/>
          <p:nvPr/>
        </p:nvSpPr>
        <p:spPr>
          <a:xfrm>
            <a:off x="7663042" y="6662944"/>
            <a:ext cx="178670" cy="87956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5" name="Rectangle 2054">
            <a:hlinkClick r:id="rId4" action="ppaction://hlinksldjump" tooltip="iOS 5: 13 @ +24.0%"/>
          </p:cNvPr>
          <p:cNvSpPr/>
          <p:nvPr/>
        </p:nvSpPr>
        <p:spPr>
          <a:xfrm>
            <a:off x="7663042" y="6750900"/>
            <a:ext cx="178670" cy="81700"/>
          </a:xfrm>
          <a:prstGeom prst="rect">
            <a:avLst/>
          </a:prstGeom>
          <a:solidFill>
            <a:srgbClr val="3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4" action="ppaction://hlinksldjump" tooltip="iOS 4: 12 @ -6.3%"/>
          </p:cNvPr>
          <p:cNvSpPr/>
          <p:nvPr/>
        </p:nvSpPr>
        <p:spPr>
          <a:xfrm>
            <a:off x="7841713" y="6662944"/>
            <a:ext cx="181202" cy="71629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4" action="ppaction://hlinksldjump" tooltip="Android 3: 10 @ -14.1%"/>
          </p:cNvPr>
          <p:cNvSpPr/>
          <p:nvPr/>
        </p:nvSpPr>
        <p:spPr>
          <a:xfrm>
            <a:off x="8022915" y="6662944"/>
            <a:ext cx="156556" cy="71629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4" action="ppaction://hlinksldjump" tooltip="iOS 3: 8 @ -8.3%"/>
          </p:cNvPr>
          <p:cNvSpPr/>
          <p:nvPr/>
        </p:nvSpPr>
        <p:spPr>
          <a:xfrm>
            <a:off x="7841713" y="6734573"/>
            <a:ext cx="167640" cy="49983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4" action="ppaction://hlinksldjump" tooltip="Java ME: 7 @ -3.8%"/>
          </p:cNvPr>
          <p:cNvSpPr/>
          <p:nvPr/>
        </p:nvSpPr>
        <p:spPr>
          <a:xfrm>
            <a:off x="7841713" y="6784556"/>
            <a:ext cx="167640" cy="48044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4" action="ppaction://hlinksldjump" tooltip="Windows: 5 @ +15.2%"/>
          </p:cNvPr>
          <p:cNvSpPr/>
          <p:nvPr/>
        </p:nvSpPr>
        <p:spPr>
          <a:xfrm>
            <a:off x="8009352" y="6734573"/>
            <a:ext cx="98051" cy="56361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4" action="ppaction://hlinksldjump" tooltip="Android 2: 4 @ -15.3%"/>
          </p:cNvPr>
          <p:cNvSpPr/>
          <p:nvPr/>
        </p:nvSpPr>
        <p:spPr>
          <a:xfrm>
            <a:off x="8107403" y="6734573"/>
            <a:ext cx="72068" cy="56361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>
            <a:hlinkClick r:id="rId4" action="ppaction://hlinksldjump" tooltip="Black berry: 4 @ +15.4%"/>
          </p:cNvPr>
          <p:cNvSpPr/>
          <p:nvPr/>
        </p:nvSpPr>
        <p:spPr>
          <a:xfrm>
            <a:off x="8009352" y="6790934"/>
            <a:ext cx="92405" cy="41666"/>
          </a:xfrm>
          <a:prstGeom prst="rect">
            <a:avLst/>
          </a:prstGeom>
          <a:solidFill>
            <a:srgbClr val="7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4" action="ppaction://hlinksldjump" tooltip="Symbian: 2 @ +26.6%"/>
          </p:cNvPr>
          <p:cNvSpPr/>
          <p:nvPr/>
        </p:nvSpPr>
        <p:spPr>
          <a:xfrm>
            <a:off x="8101758" y="6790934"/>
            <a:ext cx="62892" cy="37527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4" action="ppaction://hlinksldjump" tooltip="Android 1: 1 @ -9.6%"/>
          </p:cNvPr>
          <p:cNvSpPr/>
          <p:nvPr/>
        </p:nvSpPr>
        <p:spPr>
          <a:xfrm>
            <a:off x="8164650" y="6790934"/>
            <a:ext cx="14821" cy="37527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>
            <a:hlinkClick r:id="rId4" action="ppaction://hlinksldjump" tooltip="Other: 0 @ +154.0%"/>
          </p:cNvPr>
          <p:cNvSpPr/>
          <p:nvPr/>
        </p:nvSpPr>
        <p:spPr>
          <a:xfrm>
            <a:off x="8101758" y="6828461"/>
            <a:ext cx="77713" cy="41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4" action="ppaction://hlinksldjump" tooltip="Music + Video: 7 @ +1.4%"/>
          </p:cNvPr>
          <p:cNvSpPr/>
          <p:nvPr/>
        </p:nvSpPr>
        <p:spPr>
          <a:xfrm>
            <a:off x="7650342" y="6650244"/>
            <a:ext cx="541829" cy="195056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67" name="Rectangle 2066">
            <a:hlinkClick r:id="rId4" action="ppaction://hlinksldjump" tooltip="Android 4: 10 @ +10.8%"/>
          </p:cNvPr>
          <p:cNvSpPr/>
          <p:nvPr/>
        </p:nvSpPr>
        <p:spPr>
          <a:xfrm>
            <a:off x="8204871" y="6416821"/>
            <a:ext cx="170365" cy="65914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>
            <a:hlinkClick r:id="rId4" action="ppaction://hlinksldjump" tooltip="Android 3: 10 @ +15.2%"/>
          </p:cNvPr>
          <p:cNvSpPr/>
          <p:nvPr/>
        </p:nvSpPr>
        <p:spPr>
          <a:xfrm>
            <a:off x="8375236" y="6416821"/>
            <a:ext cx="165050" cy="65914"/>
          </a:xfrm>
          <a:prstGeom prst="rect">
            <a:avLst/>
          </a:prstGeom>
          <a:solidFill>
            <a:srgbClr val="7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4" action="ppaction://hlinksldjump" tooltip="iOS 4: 9 @ -14.6%"/>
          </p:cNvPr>
          <p:cNvSpPr/>
          <p:nvPr/>
        </p:nvSpPr>
        <p:spPr>
          <a:xfrm>
            <a:off x="8204871" y="6482735"/>
            <a:ext cx="136859" cy="72259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4" action="ppaction://hlinksldjump" tooltip="iOS 5: 9 @ +3.9%"/>
          </p:cNvPr>
          <p:cNvSpPr/>
          <p:nvPr/>
        </p:nvSpPr>
        <p:spPr>
          <a:xfrm>
            <a:off x="8204871" y="6554994"/>
            <a:ext cx="136859" cy="71002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4" action="ppaction://hlinksldjump" tooltip="iOS 3: 6 @ -22.4%"/>
          </p:cNvPr>
          <p:cNvSpPr/>
          <p:nvPr/>
        </p:nvSpPr>
        <p:spPr>
          <a:xfrm>
            <a:off x="8341730" y="6482735"/>
            <a:ext cx="103083" cy="68119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4" action="ppaction://hlinksldjump" tooltip="Java ME: 6 @ +7.1%"/>
          </p:cNvPr>
          <p:cNvSpPr/>
          <p:nvPr/>
        </p:nvSpPr>
        <p:spPr>
          <a:xfrm>
            <a:off x="8444813" y="6482735"/>
            <a:ext cx="95473" cy="68119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4" action="ppaction://hlinksldjump" tooltip="Windows: 5 @ +18.1%"/>
          </p:cNvPr>
          <p:cNvSpPr/>
          <p:nvPr/>
        </p:nvSpPr>
        <p:spPr>
          <a:xfrm>
            <a:off x="8341730" y="6550854"/>
            <a:ext cx="132405" cy="39836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4" action="ppaction://hlinksldjump" tooltip="Android 2: 4 @ +57.0%"/>
          </p:cNvPr>
          <p:cNvSpPr/>
          <p:nvPr/>
        </p:nvSpPr>
        <p:spPr>
          <a:xfrm>
            <a:off x="8341730" y="6590690"/>
            <a:ext cx="132405" cy="353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>
            <a:hlinkClick r:id="rId4" action="ppaction://hlinksldjump" tooltip="Black berry: 2 @ -12.6%"/>
          </p:cNvPr>
          <p:cNvSpPr/>
          <p:nvPr/>
        </p:nvSpPr>
        <p:spPr>
          <a:xfrm>
            <a:off x="8474135" y="6550854"/>
            <a:ext cx="66151" cy="38904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4" action="ppaction://hlinksldjump" tooltip="Symbian: 1 @ -0.2%"/>
          </p:cNvPr>
          <p:cNvSpPr/>
          <p:nvPr/>
        </p:nvSpPr>
        <p:spPr>
          <a:xfrm>
            <a:off x="8474135" y="6589758"/>
            <a:ext cx="53375" cy="3042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4" action="ppaction://hlinksldjump" tooltip="Android 1: 0 @ -4.0%"/>
          </p:cNvPr>
          <p:cNvSpPr/>
          <p:nvPr/>
        </p:nvSpPr>
        <p:spPr>
          <a:xfrm>
            <a:off x="8527510" y="6589758"/>
            <a:ext cx="12775" cy="30429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4" action="ppaction://hlinksldjump" tooltip="Other: 0 @ +130.9%"/>
          </p:cNvPr>
          <p:cNvSpPr/>
          <p:nvPr/>
        </p:nvSpPr>
        <p:spPr>
          <a:xfrm>
            <a:off x="8474135" y="6620188"/>
            <a:ext cx="66151" cy="58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4" action="ppaction://hlinksldjump" tooltip="Photo: 5 @ +2.8%"/>
          </p:cNvPr>
          <p:cNvSpPr/>
          <p:nvPr/>
        </p:nvSpPr>
        <p:spPr>
          <a:xfrm>
            <a:off x="8192171" y="6404121"/>
            <a:ext cx="360814" cy="234575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0" name="Rectangle 2079">
            <a:hlinkClick r:id="rId4" action="ppaction://hlinksldjump" tooltip="Android 4: 10 @ +28.8%"/>
          </p:cNvPr>
          <p:cNvSpPr/>
          <p:nvPr/>
        </p:nvSpPr>
        <p:spPr>
          <a:xfrm>
            <a:off x="8204871" y="6651396"/>
            <a:ext cx="127166" cy="86563"/>
          </a:xfrm>
          <a:prstGeom prst="rect">
            <a:avLst/>
          </a:prstGeom>
          <a:solidFill>
            <a:srgbClr val="0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4" action="ppaction://hlinksldjump" tooltip="iOS 4: 9 @ +12.1%"/>
          </p:cNvPr>
          <p:cNvSpPr/>
          <p:nvPr/>
        </p:nvSpPr>
        <p:spPr>
          <a:xfrm>
            <a:off x="8332037" y="6651396"/>
            <a:ext cx="109729" cy="86563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4" action="ppaction://hlinksldjump" tooltip="Android 3: 8 @ +7.7%"/>
          </p:cNvPr>
          <p:cNvSpPr/>
          <p:nvPr/>
        </p:nvSpPr>
        <p:spPr>
          <a:xfrm>
            <a:off x="8441766" y="6651396"/>
            <a:ext cx="98520" cy="86563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4" action="ppaction://hlinksldjump" tooltip="iOS 5: 7 @ -18.7%"/>
          </p:cNvPr>
          <p:cNvSpPr/>
          <p:nvPr/>
        </p:nvSpPr>
        <p:spPr>
          <a:xfrm>
            <a:off x="8204871" y="6737960"/>
            <a:ext cx="148576" cy="50297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4" action="ppaction://hlinksldjump" tooltip="iOS 3: 6 @ +11.9%"/>
          </p:cNvPr>
          <p:cNvSpPr/>
          <p:nvPr/>
        </p:nvSpPr>
        <p:spPr>
          <a:xfrm>
            <a:off x="8204871" y="6788257"/>
            <a:ext cx="148576" cy="44343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4" action="ppaction://hlinksldjump" tooltip="Java ME: 6 @ +13.9%"/>
          </p:cNvPr>
          <p:cNvSpPr/>
          <p:nvPr/>
        </p:nvSpPr>
        <p:spPr>
          <a:xfrm>
            <a:off x="8353447" y="6737960"/>
            <a:ext cx="117258" cy="55312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4" action="ppaction://hlinksldjump" tooltip="Windows: 4 @ -14.7%"/>
          </p:cNvPr>
          <p:cNvSpPr/>
          <p:nvPr/>
        </p:nvSpPr>
        <p:spPr>
          <a:xfrm>
            <a:off x="8470704" y="6737960"/>
            <a:ext cx="69581" cy="55312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4" action="ppaction://hlinksldjump" tooltip="Android 2: 3 @ -5.8%"/>
          </p:cNvPr>
          <p:cNvSpPr/>
          <p:nvPr/>
        </p:nvSpPr>
        <p:spPr>
          <a:xfrm>
            <a:off x="8353447" y="6793272"/>
            <a:ext cx="88563" cy="39328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8" name="Rectangle 2087">
            <a:hlinkClick r:id="rId4" action="ppaction://hlinksldjump" tooltip="Black berry: 2 @ +5.2%"/>
          </p:cNvPr>
          <p:cNvSpPr/>
          <p:nvPr/>
        </p:nvSpPr>
        <p:spPr>
          <a:xfrm>
            <a:off x="8442010" y="6793272"/>
            <a:ext cx="58901" cy="39328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4" action="ppaction://hlinksldjump" tooltip="Symbian: 1 @ +2.8%"/>
          </p:cNvPr>
          <p:cNvSpPr/>
          <p:nvPr/>
        </p:nvSpPr>
        <p:spPr>
          <a:xfrm>
            <a:off x="8500911" y="6793272"/>
            <a:ext cx="39374" cy="27981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4" action="ppaction://hlinksldjump" tooltip="Android 1: 0 @ -23.5%"/>
          </p:cNvPr>
          <p:cNvSpPr/>
          <p:nvPr/>
        </p:nvSpPr>
        <p:spPr>
          <a:xfrm>
            <a:off x="8500911" y="6821253"/>
            <a:ext cx="28482" cy="11347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4" action="ppaction://hlinksldjump" tooltip="Other: 0 @ -23.2%"/>
          </p:cNvPr>
          <p:cNvSpPr/>
          <p:nvPr/>
        </p:nvSpPr>
        <p:spPr>
          <a:xfrm>
            <a:off x="8529393" y="6821253"/>
            <a:ext cx="10892" cy="11347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4" action="ppaction://hlinksldjump" tooltip="Business: 5 @ +5.2%"/>
          </p:cNvPr>
          <p:cNvSpPr/>
          <p:nvPr/>
        </p:nvSpPr>
        <p:spPr>
          <a:xfrm>
            <a:off x="8192171" y="6638696"/>
            <a:ext cx="360814" cy="206604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93" name="Rectangle 2092">
            <a:hlinkClick r:id="rId4" action="ppaction://hlinksldjump" tooltip="Android 4: 8 @ +67.6%"/>
          </p:cNvPr>
          <p:cNvSpPr/>
          <p:nvPr/>
        </p:nvSpPr>
        <p:spPr>
          <a:xfrm>
            <a:off x="8565686" y="6416821"/>
            <a:ext cx="144383" cy="557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4" action="ppaction://hlinksldjump" tooltip="iOS 4: 6 @ +1.5%"/>
          </p:cNvPr>
          <p:cNvSpPr/>
          <p:nvPr/>
        </p:nvSpPr>
        <p:spPr>
          <a:xfrm>
            <a:off x="8565686" y="6472525"/>
            <a:ext cx="144383" cy="46331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4" action="ppaction://hlinksldjump" tooltip="iOS 5: 6 @ -8.5%"/>
          </p:cNvPr>
          <p:cNvSpPr/>
          <p:nvPr/>
        </p:nvSpPr>
        <p:spPr>
          <a:xfrm>
            <a:off x="8565686" y="6518856"/>
            <a:ext cx="144383" cy="41474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4" action="ppaction://hlinksldjump" tooltip="Android 3: 6 @ -11.5%"/>
          </p:cNvPr>
          <p:cNvSpPr/>
          <p:nvPr/>
        </p:nvSpPr>
        <p:spPr>
          <a:xfrm>
            <a:off x="8710069" y="6416821"/>
            <a:ext cx="87187" cy="66589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4" action="ppaction://hlinksldjump" tooltip="iOS 3: 4 @ -11.1%"/>
          </p:cNvPr>
          <p:cNvSpPr/>
          <p:nvPr/>
        </p:nvSpPr>
        <p:spPr>
          <a:xfrm>
            <a:off x="8797256" y="6416821"/>
            <a:ext cx="68466" cy="66589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4" action="ppaction://hlinksldjump" tooltip="Java ME: 4 @ +0.2%"/>
          </p:cNvPr>
          <p:cNvSpPr/>
          <p:nvPr/>
        </p:nvSpPr>
        <p:spPr>
          <a:xfrm>
            <a:off x="8710069" y="6483410"/>
            <a:ext cx="85769" cy="49335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4" action="ppaction://hlinksldjump" tooltip="Android 2: 2 @ +16.5%"/>
          </p:cNvPr>
          <p:cNvSpPr/>
          <p:nvPr/>
        </p:nvSpPr>
        <p:spPr>
          <a:xfrm>
            <a:off x="8710069" y="6532745"/>
            <a:ext cx="85769" cy="27585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4" action="ppaction://hlinksldjump" tooltip="Windows: 2 @ -11.6%"/>
          </p:cNvPr>
          <p:cNvSpPr/>
          <p:nvPr/>
        </p:nvSpPr>
        <p:spPr>
          <a:xfrm>
            <a:off x="8795838" y="6483410"/>
            <a:ext cx="69884" cy="32313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1" name="Rectangle 2100">
            <a:hlinkClick r:id="rId4" action="ppaction://hlinksldjump" tooltip="Black berry: 2 @ +22.2%"/>
          </p:cNvPr>
          <p:cNvSpPr/>
          <p:nvPr/>
        </p:nvSpPr>
        <p:spPr>
          <a:xfrm>
            <a:off x="8795838" y="6515723"/>
            <a:ext cx="69884" cy="23089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4" action="ppaction://hlinksldjump" tooltip="Symbian: 1 @ -19.1%"/>
          </p:cNvPr>
          <p:cNvSpPr/>
          <p:nvPr/>
        </p:nvSpPr>
        <p:spPr>
          <a:xfrm>
            <a:off x="8795838" y="6538812"/>
            <a:ext cx="47339" cy="21518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4" action="ppaction://hlinksldjump" tooltip="Android 1: 0 @ -9.1%"/>
          </p:cNvPr>
          <p:cNvSpPr/>
          <p:nvPr/>
        </p:nvSpPr>
        <p:spPr>
          <a:xfrm>
            <a:off x="8843177" y="6538812"/>
            <a:ext cx="22545" cy="12379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4" action="ppaction://hlinksldjump" tooltip="Other: 0 @ +93.3%"/>
          </p:cNvPr>
          <p:cNvSpPr/>
          <p:nvPr/>
        </p:nvSpPr>
        <p:spPr>
          <a:xfrm>
            <a:off x="8843177" y="6551191"/>
            <a:ext cx="22545" cy="913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4" action="ppaction://hlinksldjump" tooltip="Entertainment: 3 @ +4.0%"/>
          </p:cNvPr>
          <p:cNvSpPr/>
          <p:nvPr/>
        </p:nvSpPr>
        <p:spPr>
          <a:xfrm>
            <a:off x="8552986" y="6404121"/>
            <a:ext cx="325437" cy="168909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106" name="Rectangle 2105">
            <a:hlinkClick r:id="rId4" action="ppaction://hlinksldjump" tooltip="Android 4: 6 @ +9.5%"/>
          </p:cNvPr>
          <p:cNvSpPr/>
          <p:nvPr/>
        </p:nvSpPr>
        <p:spPr>
          <a:xfrm>
            <a:off x="8891122" y="6416821"/>
            <a:ext cx="116529" cy="49077"/>
          </a:xfrm>
          <a:prstGeom prst="rect">
            <a:avLst/>
          </a:prstGeom>
          <a:solidFill>
            <a:srgbClr val="A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4" action="ppaction://hlinksldjump" tooltip="iOS 4: 5 @ -7.9%"/>
          </p:cNvPr>
          <p:cNvSpPr/>
          <p:nvPr/>
        </p:nvSpPr>
        <p:spPr>
          <a:xfrm>
            <a:off x="9007652" y="6416821"/>
            <a:ext cx="110948" cy="49077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4" action="ppaction://hlinksldjump" tooltip="Android 3: 5 @ +15.7%"/>
          </p:cNvPr>
          <p:cNvSpPr/>
          <p:nvPr/>
        </p:nvSpPr>
        <p:spPr>
          <a:xfrm>
            <a:off x="8891122" y="6465898"/>
            <a:ext cx="97571" cy="51591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4" action="ppaction://hlinksldjump" tooltip="iOS 3: 4 @ +48.5%"/>
          </p:cNvPr>
          <p:cNvSpPr/>
          <p:nvPr/>
        </p:nvSpPr>
        <p:spPr>
          <a:xfrm>
            <a:off x="8891122" y="6517489"/>
            <a:ext cx="97571" cy="428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4" action="ppaction://hlinksldjump" tooltip="iOS 5: 4 @ -8.3%"/>
          </p:cNvPr>
          <p:cNvSpPr/>
          <p:nvPr/>
        </p:nvSpPr>
        <p:spPr>
          <a:xfrm>
            <a:off x="8988693" y="6465898"/>
            <a:ext cx="74810" cy="5021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4" action="ppaction://hlinksldjump" tooltip="Java ME: 3 @ -11.0%"/>
          </p:cNvPr>
          <p:cNvSpPr/>
          <p:nvPr/>
        </p:nvSpPr>
        <p:spPr>
          <a:xfrm>
            <a:off x="9063504" y="6465898"/>
            <a:ext cx="55096" cy="50210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>
            <a:hlinkClick r:id="rId4" action="ppaction://hlinksldjump" tooltip="Windows: 2 @ +9.7%"/>
          </p:cNvPr>
          <p:cNvSpPr/>
          <p:nvPr/>
        </p:nvSpPr>
        <p:spPr>
          <a:xfrm>
            <a:off x="8988693" y="6516108"/>
            <a:ext cx="87738" cy="25679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>
            <a:hlinkClick r:id="rId4" action="ppaction://hlinksldjump" tooltip="Android 2: 2 @ -16.5%"/>
          </p:cNvPr>
          <p:cNvSpPr/>
          <p:nvPr/>
        </p:nvSpPr>
        <p:spPr>
          <a:xfrm>
            <a:off x="8988693" y="6541786"/>
            <a:ext cx="87738" cy="18544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>
            <a:hlinkClick r:id="rId4" action="ppaction://hlinksldjump" tooltip="Black berry: 1 @ +2.0%"/>
          </p:cNvPr>
          <p:cNvSpPr/>
          <p:nvPr/>
        </p:nvSpPr>
        <p:spPr>
          <a:xfrm>
            <a:off x="9076431" y="6516108"/>
            <a:ext cx="42169" cy="27867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>
            <a:hlinkClick r:id="rId4" action="ppaction://hlinksldjump" tooltip="Symbian: 0 @ -42.9%"/>
          </p:cNvPr>
          <p:cNvSpPr/>
          <p:nvPr/>
        </p:nvSpPr>
        <p:spPr>
          <a:xfrm>
            <a:off x="9076431" y="6543974"/>
            <a:ext cx="29713" cy="1635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6" name="Rectangle 2115">
            <a:hlinkClick r:id="rId4" action="ppaction://hlinksldjump" tooltip="Android 1: 0 @ -70.9%"/>
          </p:cNvPr>
          <p:cNvSpPr/>
          <p:nvPr/>
        </p:nvSpPr>
        <p:spPr>
          <a:xfrm>
            <a:off x="9106144" y="6543974"/>
            <a:ext cx="12456" cy="864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>
            <a:hlinkClick r:id="rId4" action="ppaction://hlinksldjump" tooltip="Other: 0 @ +38.8%"/>
          </p:cNvPr>
          <p:cNvSpPr/>
          <p:nvPr/>
        </p:nvSpPr>
        <p:spPr>
          <a:xfrm>
            <a:off x="9106144" y="6552619"/>
            <a:ext cx="12456" cy="77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>
            <a:hlinkClick r:id="rId4" action="ppaction://hlinksldjump" tooltip="Travel: 3 @ +2.2%"/>
          </p:cNvPr>
          <p:cNvSpPr/>
          <p:nvPr/>
        </p:nvSpPr>
        <p:spPr>
          <a:xfrm>
            <a:off x="8878422" y="6404121"/>
            <a:ext cx="252878" cy="168909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>
            <a:hlinkClick r:id="rId4" action="ppaction://hlinksldjump" tooltip="Android 4: 5 @ +30.5%"/>
          </p:cNvPr>
          <p:cNvSpPr/>
          <p:nvPr/>
        </p:nvSpPr>
        <p:spPr>
          <a:xfrm>
            <a:off x="8565686" y="6585730"/>
            <a:ext cx="114132" cy="454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0" name="Rectangle 2119">
            <a:hlinkClick r:id="rId4" action="ppaction://hlinksldjump" tooltip="iOS 3: 4 @ +45.6%"/>
          </p:cNvPr>
          <p:cNvSpPr/>
          <p:nvPr/>
        </p:nvSpPr>
        <p:spPr>
          <a:xfrm>
            <a:off x="8679817" y="6585730"/>
            <a:ext cx="94269" cy="4545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1" name="Rectangle 2120">
            <a:hlinkClick r:id="rId4" action="ppaction://hlinksldjump" tooltip="Android 3: 4 @ -5.1%"/>
          </p:cNvPr>
          <p:cNvSpPr/>
          <p:nvPr/>
        </p:nvSpPr>
        <p:spPr>
          <a:xfrm>
            <a:off x="8565686" y="6631187"/>
            <a:ext cx="87752" cy="43085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>
            <a:hlinkClick r:id="rId4" action="ppaction://hlinksldjump" tooltip="iOS 4: 4 @ -21.0%"/>
          </p:cNvPr>
          <p:cNvSpPr/>
          <p:nvPr/>
        </p:nvSpPr>
        <p:spPr>
          <a:xfrm>
            <a:off x="8565686" y="6674271"/>
            <a:ext cx="87752" cy="41782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>
            <a:hlinkClick r:id="rId4" action="ppaction://hlinksldjump" tooltip="iOS 5: 3 @ +3.2%"/>
          </p:cNvPr>
          <p:cNvSpPr/>
          <p:nvPr/>
        </p:nvSpPr>
        <p:spPr>
          <a:xfrm>
            <a:off x="8653438" y="6631187"/>
            <a:ext cx="71443" cy="46642"/>
          </a:xfrm>
          <a:prstGeom prst="rect">
            <a:avLst/>
          </a:prstGeom>
          <a:solidFill>
            <a:srgbClr val="E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>
            <a:hlinkClick r:id="rId4" action="ppaction://hlinksldjump" tooltip="Java ME: 2 @ -23.7%"/>
          </p:cNvPr>
          <p:cNvSpPr/>
          <p:nvPr/>
        </p:nvSpPr>
        <p:spPr>
          <a:xfrm>
            <a:off x="8724881" y="6631187"/>
            <a:ext cx="49206" cy="46642"/>
          </a:xfrm>
          <a:prstGeom prst="rect">
            <a:avLst/>
          </a:prstGeom>
          <a:solidFill>
            <a:srgbClr val="FF3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5" name="Rectangle 2124">
            <a:hlinkClick r:id="rId4" action="ppaction://hlinksldjump" tooltip="Windows: 2 @ +2.6%"/>
          </p:cNvPr>
          <p:cNvSpPr/>
          <p:nvPr/>
        </p:nvSpPr>
        <p:spPr>
          <a:xfrm>
            <a:off x="8653438" y="6677828"/>
            <a:ext cx="75346" cy="21167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>
            <a:hlinkClick r:id="rId4" action="ppaction://hlinksldjump" tooltip="Android 2: 1 @ -19.0%"/>
          </p:cNvPr>
          <p:cNvSpPr/>
          <p:nvPr/>
        </p:nvSpPr>
        <p:spPr>
          <a:xfrm>
            <a:off x="8653438" y="6698995"/>
            <a:ext cx="75346" cy="17059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>
            <a:hlinkClick r:id="rId4" action="ppaction://hlinksldjump" tooltip="Black berry: 1 @ -15.6%"/>
          </p:cNvPr>
          <p:cNvSpPr/>
          <p:nvPr/>
        </p:nvSpPr>
        <p:spPr>
          <a:xfrm>
            <a:off x="8728784" y="6677828"/>
            <a:ext cx="45303" cy="15773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>
            <a:hlinkClick r:id="rId4" action="ppaction://hlinksldjump" tooltip="Symbian: 1 @ -13.8%"/>
          </p:cNvPr>
          <p:cNvSpPr/>
          <p:nvPr/>
        </p:nvSpPr>
        <p:spPr>
          <a:xfrm>
            <a:off x="8728784" y="6693602"/>
            <a:ext cx="37720" cy="15753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>
            <a:hlinkClick r:id="rId4" action="ppaction://hlinksldjump" tooltip="Android 1: 0 @ +69.0%"/>
          </p:cNvPr>
          <p:cNvSpPr/>
          <p:nvPr/>
        </p:nvSpPr>
        <p:spPr>
          <a:xfrm>
            <a:off x="8728784" y="6709355"/>
            <a:ext cx="37720" cy="66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>
            <a:hlinkClick r:id="rId4" action="ppaction://hlinksldjump" tooltip="Other: 0 @ +370.3%"/>
          </p:cNvPr>
          <p:cNvSpPr/>
          <p:nvPr/>
        </p:nvSpPr>
        <p:spPr>
          <a:xfrm>
            <a:off x="8766504" y="6693602"/>
            <a:ext cx="7582" cy="224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>
            <a:hlinkClick r:id="rId4" action="ppaction://hlinksldjump" tooltip="Family: 2 @ +1.9%"/>
          </p:cNvPr>
          <p:cNvSpPr/>
          <p:nvPr/>
        </p:nvSpPr>
        <p:spPr>
          <a:xfrm>
            <a:off x="8552986" y="6573030"/>
            <a:ext cx="233801" cy="155723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>
            <a:hlinkClick r:id="rId4" action="ppaction://hlinksldjump" tooltip="iOS 5: 3 @ +19.7%"/>
          </p:cNvPr>
          <p:cNvSpPr/>
          <p:nvPr/>
        </p:nvSpPr>
        <p:spPr>
          <a:xfrm>
            <a:off x="8565686" y="6741453"/>
            <a:ext cx="67014" cy="46332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>
            <a:hlinkClick r:id="rId4" action="ppaction://hlinksldjump" tooltip="Android 4: 3 @ +23.6%"/>
          </p:cNvPr>
          <p:cNvSpPr/>
          <p:nvPr/>
        </p:nvSpPr>
        <p:spPr>
          <a:xfrm>
            <a:off x="8565686" y="6787786"/>
            <a:ext cx="67014" cy="44814"/>
          </a:xfrm>
          <a:prstGeom prst="rect">
            <a:avLst/>
          </a:prstGeom>
          <a:solidFill>
            <a:srgbClr val="3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Rectangle 2133">
            <a:hlinkClick r:id="rId4" action="ppaction://hlinksldjump" tooltip="iOS 4: 3 @ -18.2%"/>
          </p:cNvPr>
          <p:cNvSpPr/>
          <p:nvPr/>
        </p:nvSpPr>
        <p:spPr>
          <a:xfrm>
            <a:off x="8632699" y="6741453"/>
            <a:ext cx="72918" cy="35300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5" name="Rectangle 2134">
            <a:hlinkClick r:id="rId4" action="ppaction://hlinksldjump" tooltip="Java ME: 3 @ +49.6%"/>
          </p:cNvPr>
          <p:cNvSpPr/>
          <p:nvPr/>
        </p:nvSpPr>
        <p:spPr>
          <a:xfrm>
            <a:off x="8705618" y="6741453"/>
            <a:ext cx="68469" cy="353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6" name="Rectangle 2135">
            <a:hlinkClick r:id="rId4" action="ppaction://hlinksldjump" tooltip="Android 3: 2 @ -4.6%"/>
          </p:cNvPr>
          <p:cNvSpPr/>
          <p:nvPr/>
        </p:nvSpPr>
        <p:spPr>
          <a:xfrm>
            <a:off x="8632699" y="6776753"/>
            <a:ext cx="73804" cy="29513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7" name="Rectangle 2136">
            <a:hlinkClick r:id="rId4" action="ppaction://hlinksldjump" tooltip="iOS 3: 2 @ -4.4%"/>
          </p:cNvPr>
          <p:cNvSpPr/>
          <p:nvPr/>
        </p:nvSpPr>
        <p:spPr>
          <a:xfrm>
            <a:off x="8632699" y="6806266"/>
            <a:ext cx="73804" cy="26334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8" name="Rectangle 2137">
            <a:hlinkClick r:id="rId4" action="ppaction://hlinksldjump" tooltip="Windows: 2 @ +56.1%"/>
          </p:cNvPr>
          <p:cNvSpPr/>
          <p:nvPr/>
        </p:nvSpPr>
        <p:spPr>
          <a:xfrm>
            <a:off x="8706503" y="6776753"/>
            <a:ext cx="67583" cy="223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9" name="Rectangle 2138">
            <a:hlinkClick r:id="rId4" action="ppaction://hlinksldjump" tooltip="Android 2: 1 @ +57.7%"/>
          </p:cNvPr>
          <p:cNvSpPr/>
          <p:nvPr/>
        </p:nvSpPr>
        <p:spPr>
          <a:xfrm>
            <a:off x="8706503" y="6799107"/>
            <a:ext cx="51640" cy="218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Rectangle 2139">
            <a:hlinkClick r:id="rId4" action="ppaction://hlinksldjump" tooltip="Black berry: 1 @ -43.3%"/>
          </p:cNvPr>
          <p:cNvSpPr/>
          <p:nvPr/>
        </p:nvSpPr>
        <p:spPr>
          <a:xfrm>
            <a:off x="8706503" y="6820969"/>
            <a:ext cx="51640" cy="1163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1" name="Rectangle 2140">
            <a:hlinkClick r:id="rId4" action="ppaction://hlinksldjump" tooltip="Symbian: 0 @ -18.0%"/>
          </p:cNvPr>
          <p:cNvSpPr/>
          <p:nvPr/>
        </p:nvSpPr>
        <p:spPr>
          <a:xfrm>
            <a:off x="8758144" y="6799107"/>
            <a:ext cx="15943" cy="28136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2" name="Rectangle 2141">
            <a:hlinkClick r:id="rId4" action="ppaction://hlinksldjump" tooltip="Android 1: 0 @ +1.2%"/>
          </p:cNvPr>
          <p:cNvSpPr/>
          <p:nvPr/>
        </p:nvSpPr>
        <p:spPr>
          <a:xfrm>
            <a:off x="8758144" y="6827243"/>
            <a:ext cx="12363" cy="5357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3" name="Rectangle 2142">
            <a:hlinkClick r:id="rId4" action="ppaction://hlinksldjump" tooltip="Other: 0 @ -60.9%"/>
          </p:cNvPr>
          <p:cNvSpPr/>
          <p:nvPr/>
        </p:nvSpPr>
        <p:spPr>
          <a:xfrm>
            <a:off x="8770507" y="6827243"/>
            <a:ext cx="3579" cy="5357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4" name="Rectangle 2143">
            <a:hlinkClick r:id="rId4" action="ppaction://hlinksldjump" tooltip="Weather: 2 @ +8.5%"/>
          </p:cNvPr>
          <p:cNvSpPr/>
          <p:nvPr/>
        </p:nvSpPr>
        <p:spPr>
          <a:xfrm>
            <a:off x="8552986" y="6728753"/>
            <a:ext cx="233801" cy="116547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5" name="Rectangle 2144">
            <a:hlinkClick r:id="rId4" action="ppaction://hlinksldjump" tooltip="iOS 3: 3 @ +28.8%"/>
          </p:cNvPr>
          <p:cNvSpPr/>
          <p:nvPr/>
        </p:nvSpPr>
        <p:spPr>
          <a:xfrm>
            <a:off x="8799486" y="6585730"/>
            <a:ext cx="82125" cy="29889"/>
          </a:xfrm>
          <a:prstGeom prst="rect">
            <a:avLst/>
          </a:prstGeom>
          <a:solidFill>
            <a:srgbClr val="0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6" name="Rectangle 2145">
            <a:hlinkClick r:id="rId4" action="ppaction://hlinksldjump" tooltip="Android 3: 2 @ +3.8%"/>
          </p:cNvPr>
          <p:cNvSpPr/>
          <p:nvPr/>
        </p:nvSpPr>
        <p:spPr>
          <a:xfrm>
            <a:off x="8881611" y="6585730"/>
            <a:ext cx="73269" cy="29889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7" name="Rectangle 2146">
            <a:hlinkClick r:id="rId4" action="ppaction://hlinksldjump" tooltip="iOS 4: 2 @ -28.3%"/>
          </p:cNvPr>
          <p:cNvSpPr/>
          <p:nvPr/>
        </p:nvSpPr>
        <p:spPr>
          <a:xfrm>
            <a:off x="8799486" y="6615619"/>
            <a:ext cx="59546" cy="36649"/>
          </a:xfrm>
          <a:prstGeom prst="rect">
            <a:avLst/>
          </a:prstGeom>
          <a:solidFill>
            <a:srgbClr val="FF0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8" name="Rectangle 2147">
            <a:hlinkClick r:id="rId4" action="ppaction://hlinksldjump" tooltip="Android 4: 2 @ -7.2%"/>
          </p:cNvPr>
          <p:cNvSpPr/>
          <p:nvPr/>
        </p:nvSpPr>
        <p:spPr>
          <a:xfrm>
            <a:off x="8799486" y="6652269"/>
            <a:ext cx="59546" cy="3219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9" name="Rectangle 2148">
            <a:hlinkClick r:id="rId4" action="ppaction://hlinksldjump" tooltip="iOS 5: 2 @ -36.2%"/>
          </p:cNvPr>
          <p:cNvSpPr/>
          <p:nvPr/>
        </p:nvSpPr>
        <p:spPr>
          <a:xfrm>
            <a:off x="8859033" y="6615619"/>
            <a:ext cx="51620" cy="2928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0" name="Rectangle 2149">
            <a:hlinkClick r:id="rId4" action="ppaction://hlinksldjump" tooltip="Java ME: 1 @ -28.6%"/>
          </p:cNvPr>
          <p:cNvSpPr/>
          <p:nvPr/>
        </p:nvSpPr>
        <p:spPr>
          <a:xfrm>
            <a:off x="8910652" y="6615619"/>
            <a:ext cx="44227" cy="29280"/>
          </a:xfrm>
          <a:prstGeom prst="rect">
            <a:avLst/>
          </a:prstGeom>
          <a:solidFill>
            <a:srgbClr val="FF0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1" name="Rectangle 2150">
            <a:hlinkClick r:id="rId4" action="ppaction://hlinksldjump" tooltip="Windows: 1 @ +30.0%"/>
          </p:cNvPr>
          <p:cNvSpPr/>
          <p:nvPr/>
        </p:nvSpPr>
        <p:spPr>
          <a:xfrm>
            <a:off x="8859033" y="6644899"/>
            <a:ext cx="52036" cy="239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2" name="Rectangle 2151">
            <a:hlinkClick r:id="rId4" action="ppaction://hlinksldjump" tooltip="Android 2: 1 @ -0.6%"/>
          </p:cNvPr>
          <p:cNvSpPr/>
          <p:nvPr/>
        </p:nvSpPr>
        <p:spPr>
          <a:xfrm>
            <a:off x="8859033" y="6668889"/>
            <a:ext cx="52036" cy="15576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3" name="Rectangle 2152">
            <a:hlinkClick r:id="rId4" action="ppaction://hlinksldjump" tooltip="Symbian: 1 @ +101.9%"/>
          </p:cNvPr>
          <p:cNvSpPr/>
          <p:nvPr/>
        </p:nvSpPr>
        <p:spPr>
          <a:xfrm>
            <a:off x="8911069" y="6644899"/>
            <a:ext cx="43811" cy="180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4" name="Rectangle 2153">
            <a:hlinkClick r:id="rId4" action="ppaction://hlinksldjump" tooltip="Black berry: 1 @ +74.9%"/>
          </p:cNvPr>
          <p:cNvSpPr/>
          <p:nvPr/>
        </p:nvSpPr>
        <p:spPr>
          <a:xfrm>
            <a:off x="8911069" y="6662998"/>
            <a:ext cx="41808" cy="188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5" name="Rectangle 2154">
            <a:hlinkClick r:id="rId4" action="ppaction://hlinksldjump" tooltip="Android 1: 0 @ +9.1%"/>
          </p:cNvPr>
          <p:cNvSpPr/>
          <p:nvPr/>
        </p:nvSpPr>
        <p:spPr>
          <a:xfrm>
            <a:off x="8911069" y="6681825"/>
            <a:ext cx="41808" cy="2640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6" name="Rectangle 2155">
            <a:hlinkClick r:id="rId4" action="ppaction://hlinksldjump" tooltip="Other: 0 @ +186.4%"/>
          </p:cNvPr>
          <p:cNvSpPr/>
          <p:nvPr/>
        </p:nvSpPr>
        <p:spPr>
          <a:xfrm>
            <a:off x="8952877" y="6662998"/>
            <a:ext cx="2003" cy="214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7" name="Rectangle 2156">
            <a:hlinkClick r:id="rId4" action="ppaction://hlinksldjump" tooltip="Social: 1 @ -4.4%"/>
          </p:cNvPr>
          <p:cNvSpPr/>
          <p:nvPr/>
        </p:nvSpPr>
        <p:spPr>
          <a:xfrm>
            <a:off x="8786786" y="6573030"/>
            <a:ext cx="180793" cy="124135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8" name="Rectangle 2157">
            <a:hlinkClick r:id="rId4" action="ppaction://hlinksldjump" tooltip="iOS 5: 3 @ +88.0%"/>
          </p:cNvPr>
          <p:cNvSpPr/>
          <p:nvPr/>
        </p:nvSpPr>
        <p:spPr>
          <a:xfrm>
            <a:off x="8980280" y="6585730"/>
            <a:ext cx="79558" cy="3446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9" name="Rectangle 2158">
            <a:hlinkClick r:id="rId4" action="ppaction://hlinksldjump" tooltip="Android 3: 2 @ +21.1%"/>
          </p:cNvPr>
          <p:cNvSpPr/>
          <p:nvPr/>
        </p:nvSpPr>
        <p:spPr>
          <a:xfrm>
            <a:off x="9059838" y="6585730"/>
            <a:ext cx="58762" cy="34461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0" name="Rectangle 2159">
            <a:hlinkClick r:id="rId4" action="ppaction://hlinksldjump" tooltip="iOS 4: 2 @ +32.1%"/>
          </p:cNvPr>
          <p:cNvSpPr/>
          <p:nvPr/>
        </p:nvSpPr>
        <p:spPr>
          <a:xfrm>
            <a:off x="8980280" y="6620191"/>
            <a:ext cx="54012" cy="340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1" name="Rectangle 2160">
            <a:hlinkClick r:id="rId4" action="ppaction://hlinksldjump" tooltip="Java ME: 2 @ +59.6%"/>
          </p:cNvPr>
          <p:cNvSpPr/>
          <p:nvPr/>
        </p:nvSpPr>
        <p:spPr>
          <a:xfrm>
            <a:off x="8980280" y="6654251"/>
            <a:ext cx="54012" cy="3021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2" name="Rectangle 2161">
            <a:hlinkClick r:id="rId4" action="ppaction://hlinksldjump" tooltip="Android 4: 2 @ +6.7%"/>
          </p:cNvPr>
          <p:cNvSpPr/>
          <p:nvPr/>
        </p:nvSpPr>
        <p:spPr>
          <a:xfrm>
            <a:off x="9034292" y="6620191"/>
            <a:ext cx="50068" cy="32500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3" name="Rectangle 2162">
            <a:hlinkClick r:id="rId4" action="ppaction://hlinksldjump" tooltip="iOS 3: 1 @ -29.8%"/>
          </p:cNvPr>
          <p:cNvSpPr/>
          <p:nvPr/>
        </p:nvSpPr>
        <p:spPr>
          <a:xfrm>
            <a:off x="9084359" y="6620191"/>
            <a:ext cx="34241" cy="32500"/>
          </a:xfrm>
          <a:prstGeom prst="rect">
            <a:avLst/>
          </a:prstGeom>
          <a:solidFill>
            <a:srgbClr val="FF0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4" name="Rectangle 2163">
            <a:hlinkClick r:id="rId4" action="ppaction://hlinksldjump" tooltip="Windows: 1 @ +31.0%"/>
          </p:cNvPr>
          <p:cNvSpPr/>
          <p:nvPr/>
        </p:nvSpPr>
        <p:spPr>
          <a:xfrm>
            <a:off x="9034292" y="6652691"/>
            <a:ext cx="46172" cy="1801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5" name="Rectangle 2164">
            <a:hlinkClick r:id="rId4" action="ppaction://hlinksldjump" tooltip="Black berry: 1 @ +11.3%"/>
          </p:cNvPr>
          <p:cNvSpPr/>
          <p:nvPr/>
        </p:nvSpPr>
        <p:spPr>
          <a:xfrm>
            <a:off x="9034292" y="6670707"/>
            <a:ext cx="46172" cy="13758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6" name="Rectangle 2165">
            <a:hlinkClick r:id="rId4" action="ppaction://hlinksldjump" tooltip="Android 2: 1 @ +14.6%"/>
          </p:cNvPr>
          <p:cNvSpPr/>
          <p:nvPr/>
        </p:nvSpPr>
        <p:spPr>
          <a:xfrm>
            <a:off x="9080464" y="6652691"/>
            <a:ext cx="38136" cy="14094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7" name="Rectangle 2166">
            <a:hlinkClick r:id="rId4" action="ppaction://hlinksldjump" tooltip="Symbian: 1 @ +101.9%"/>
          </p:cNvPr>
          <p:cNvSpPr/>
          <p:nvPr/>
        </p:nvSpPr>
        <p:spPr>
          <a:xfrm>
            <a:off x="9080464" y="6666785"/>
            <a:ext cx="33471" cy="150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8" name="Rectangle 2167">
            <a:hlinkClick r:id="rId4" action="ppaction://hlinksldjump" tooltip="Other: 0 @ +75.6%"/>
          </p:cNvPr>
          <p:cNvSpPr/>
          <p:nvPr/>
        </p:nvSpPr>
        <p:spPr>
          <a:xfrm>
            <a:off x="9080464" y="6681817"/>
            <a:ext cx="33471" cy="26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9" name="Rectangle 2168">
            <a:hlinkClick r:id="rId4" action="ppaction://hlinksldjump" tooltip="Android 1: 0 @ -60.0%"/>
          </p:cNvPr>
          <p:cNvSpPr/>
          <p:nvPr/>
        </p:nvSpPr>
        <p:spPr>
          <a:xfrm>
            <a:off x="9113935" y="6666785"/>
            <a:ext cx="4665" cy="1768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0" name="Rectangle 2169">
            <a:hlinkClick r:id="rId4" action="ppaction://hlinksldjump" tooltip="Lifestyle: 1 @ +26.0%"/>
          </p:cNvPr>
          <p:cNvSpPr/>
          <p:nvPr/>
        </p:nvSpPr>
        <p:spPr>
          <a:xfrm>
            <a:off x="8967580" y="6573030"/>
            <a:ext cx="163720" cy="124135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1" name="Rectangle 2170">
            <a:hlinkClick r:id="rId4" action="ppaction://hlinksldjump" tooltip="iOS 4: 2 @ +16.9%"/>
          </p:cNvPr>
          <p:cNvSpPr/>
          <p:nvPr/>
        </p:nvSpPr>
        <p:spPr>
          <a:xfrm>
            <a:off x="8799486" y="6709865"/>
            <a:ext cx="50211" cy="29541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2" name="Rectangle 2171">
            <a:hlinkClick r:id="rId4" action="ppaction://hlinksldjump" tooltip="Android 3: 2 @ +2.1%"/>
          </p:cNvPr>
          <p:cNvSpPr/>
          <p:nvPr/>
        </p:nvSpPr>
        <p:spPr>
          <a:xfrm>
            <a:off x="8799486" y="6739406"/>
            <a:ext cx="50211" cy="27285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3" name="Rectangle 2172">
            <a:hlinkClick r:id="rId4" action="ppaction://hlinksldjump" tooltip="Android 4: 2 @ -35.8%"/>
          </p:cNvPr>
          <p:cNvSpPr/>
          <p:nvPr/>
        </p:nvSpPr>
        <p:spPr>
          <a:xfrm>
            <a:off x="8849698" y="6709865"/>
            <a:ext cx="53280" cy="2211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4" name="Rectangle 2173">
            <a:hlinkClick r:id="rId4" action="ppaction://hlinksldjump" tooltip="iOS 3: 1 @ +0.8%"/>
          </p:cNvPr>
          <p:cNvSpPr/>
          <p:nvPr/>
        </p:nvSpPr>
        <p:spPr>
          <a:xfrm>
            <a:off x="8902978" y="6709865"/>
            <a:ext cx="38771" cy="22118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5" name="Rectangle 2174">
            <a:hlinkClick r:id="rId4" action="ppaction://hlinksldjump" tooltip="iOS 5: 1 @ -38.2%"/>
          </p:cNvPr>
          <p:cNvSpPr/>
          <p:nvPr/>
        </p:nvSpPr>
        <p:spPr>
          <a:xfrm>
            <a:off x="8849698" y="6731984"/>
            <a:ext cx="44996" cy="19033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6" name="Rectangle 2175">
            <a:hlinkClick r:id="rId4" action="ppaction://hlinksldjump" tooltip="Java ME: 1 @ -42.9%"/>
          </p:cNvPr>
          <p:cNvSpPr/>
          <p:nvPr/>
        </p:nvSpPr>
        <p:spPr>
          <a:xfrm>
            <a:off x="8849698" y="6751017"/>
            <a:ext cx="44996" cy="15674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7" name="Rectangle 2176">
            <a:hlinkClick r:id="rId4" action="ppaction://hlinksldjump" tooltip="Windows: 1 @ +28.6%"/>
          </p:cNvPr>
          <p:cNvSpPr/>
          <p:nvPr/>
        </p:nvSpPr>
        <p:spPr>
          <a:xfrm>
            <a:off x="8894694" y="6731984"/>
            <a:ext cx="29191" cy="21636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8" name="Rectangle 2177">
            <a:hlinkClick r:id="rId4" action="ppaction://hlinksldjump" tooltip="Black berry: 1 @ -2.1%"/>
          </p:cNvPr>
          <p:cNvSpPr/>
          <p:nvPr/>
        </p:nvSpPr>
        <p:spPr>
          <a:xfrm>
            <a:off x="8923885" y="6731984"/>
            <a:ext cx="17864" cy="21636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9" name="Rectangle 2178">
            <a:hlinkClick r:id="rId4" action="ppaction://hlinksldjump" tooltip="Android 2: 0 @ -35.3%"/>
          </p:cNvPr>
          <p:cNvSpPr/>
          <p:nvPr/>
        </p:nvSpPr>
        <p:spPr>
          <a:xfrm>
            <a:off x="8894694" y="6753619"/>
            <a:ext cx="22535" cy="1307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0" name="Rectangle 2179">
            <a:hlinkClick r:id="rId4" action="ppaction://hlinksldjump" tooltip="Symbian: 0 @ +6.6%"/>
          </p:cNvPr>
          <p:cNvSpPr/>
          <p:nvPr/>
        </p:nvSpPr>
        <p:spPr>
          <a:xfrm>
            <a:off x="8917229" y="6753619"/>
            <a:ext cx="24519" cy="9117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1" name="Rectangle 2180">
            <a:hlinkClick r:id="rId4" action="ppaction://hlinksldjump" tooltip="Android 1: 0 @ +273.5%"/>
          </p:cNvPr>
          <p:cNvSpPr/>
          <p:nvPr/>
        </p:nvSpPr>
        <p:spPr>
          <a:xfrm>
            <a:off x="8917229" y="6762736"/>
            <a:ext cx="24519" cy="39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2" name="Rectangle 2181">
            <a:hlinkClick r:id="rId4" action="ppaction://hlinksldjump" tooltip="Sports: 1 @ -15.0%"/>
          </p:cNvPr>
          <p:cNvSpPr/>
          <p:nvPr/>
        </p:nvSpPr>
        <p:spPr>
          <a:xfrm>
            <a:off x="8786786" y="6697165"/>
            <a:ext cx="167662" cy="82226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3" name="Rectangle 2182">
            <a:hlinkClick r:id="rId4" action="ppaction://hlinksldjump" tooltip="iOS 4: 2 @ +18.6%"/>
          </p:cNvPr>
          <p:cNvSpPr/>
          <p:nvPr/>
        </p:nvSpPr>
        <p:spPr>
          <a:xfrm>
            <a:off x="8799486" y="6792092"/>
            <a:ext cx="53320" cy="22610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4" name="Rectangle 2183">
            <a:hlinkClick r:id="rId4" action="ppaction://hlinksldjump" tooltip="Android 4: 1 @ +16.9%"/>
          </p:cNvPr>
          <p:cNvSpPr/>
          <p:nvPr/>
        </p:nvSpPr>
        <p:spPr>
          <a:xfrm>
            <a:off x="8799486" y="6814702"/>
            <a:ext cx="53320" cy="17898"/>
          </a:xfrm>
          <a:prstGeom prst="rect">
            <a:avLst/>
          </a:prstGeom>
          <a:solidFill>
            <a:srgbClr val="6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5" name="Rectangle 2184">
            <a:hlinkClick r:id="rId4" action="ppaction://hlinksldjump" tooltip="Android 3: 1 @ +30.7%"/>
          </p:cNvPr>
          <p:cNvSpPr/>
          <p:nvPr/>
        </p:nvSpPr>
        <p:spPr>
          <a:xfrm>
            <a:off x="8852806" y="6792092"/>
            <a:ext cx="39936" cy="215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6" name="Rectangle 2185">
            <a:hlinkClick r:id="rId4" action="ppaction://hlinksldjump" tooltip="iOS 5: 1 @ -5.5%"/>
          </p:cNvPr>
          <p:cNvSpPr/>
          <p:nvPr/>
        </p:nvSpPr>
        <p:spPr>
          <a:xfrm>
            <a:off x="8852806" y="6813602"/>
            <a:ext cx="39936" cy="18998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7" name="Rectangle 2186">
            <a:hlinkClick r:id="rId4" action="ppaction://hlinksldjump" tooltip="Java ME: 1 @ +57.2%"/>
          </p:cNvPr>
          <p:cNvSpPr/>
          <p:nvPr/>
        </p:nvSpPr>
        <p:spPr>
          <a:xfrm>
            <a:off x="8892742" y="6792092"/>
            <a:ext cx="25505" cy="196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8" name="Rectangle 2187">
            <a:hlinkClick r:id="rId4" action="ppaction://hlinksldjump" tooltip="iOS 3: 1 @ +35.4%"/>
          </p:cNvPr>
          <p:cNvSpPr/>
          <p:nvPr/>
        </p:nvSpPr>
        <p:spPr>
          <a:xfrm>
            <a:off x="8918247" y="6792092"/>
            <a:ext cx="23502" cy="196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9" name="Rectangle 2188">
            <a:hlinkClick r:id="rId4" action="ppaction://hlinksldjump" tooltip="Android 2: 0 @ +29.8%"/>
          </p:cNvPr>
          <p:cNvSpPr/>
          <p:nvPr/>
        </p:nvSpPr>
        <p:spPr>
          <a:xfrm>
            <a:off x="8892742" y="6811725"/>
            <a:ext cx="29155" cy="11364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0" name="Rectangle 2189">
            <a:hlinkClick r:id="rId4" action="ppaction://hlinksldjump" tooltip="Windows: 0 @ -32.2%"/>
          </p:cNvPr>
          <p:cNvSpPr/>
          <p:nvPr/>
        </p:nvSpPr>
        <p:spPr>
          <a:xfrm>
            <a:off x="8892742" y="6823089"/>
            <a:ext cx="29155" cy="951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1" name="Rectangle 2190">
            <a:hlinkClick r:id="rId4" action="ppaction://hlinksldjump" tooltip="Symbian: 0 @ +94.8%"/>
          </p:cNvPr>
          <p:cNvSpPr/>
          <p:nvPr/>
        </p:nvSpPr>
        <p:spPr>
          <a:xfrm>
            <a:off x="8921897" y="6811725"/>
            <a:ext cx="19852" cy="95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2" name="Rectangle 2191">
            <a:hlinkClick r:id="rId4" action="ppaction://hlinksldjump" tooltip="Black berry: 0 @ -26.0%"/>
          </p:cNvPr>
          <p:cNvSpPr/>
          <p:nvPr/>
        </p:nvSpPr>
        <p:spPr>
          <a:xfrm>
            <a:off x="8921897" y="6821301"/>
            <a:ext cx="19852" cy="8634"/>
          </a:xfrm>
          <a:prstGeom prst="rect">
            <a:avLst/>
          </a:prstGeom>
          <a:solidFill>
            <a:srgbClr val="FF2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3" name="Rectangle 2192">
            <a:hlinkClick r:id="rId4" action="ppaction://hlinksldjump" tooltip="Android 1: 0 @ +28.3%"/>
          </p:cNvPr>
          <p:cNvSpPr/>
          <p:nvPr/>
        </p:nvSpPr>
        <p:spPr>
          <a:xfrm>
            <a:off x="8921897" y="6829935"/>
            <a:ext cx="16592" cy="2665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4" name="Rectangle 2193">
            <a:hlinkClick r:id="rId4" action="ppaction://hlinksldjump" tooltip="Other: 0 @ -65.6%"/>
          </p:cNvPr>
          <p:cNvSpPr/>
          <p:nvPr/>
        </p:nvSpPr>
        <p:spPr>
          <a:xfrm>
            <a:off x="8938489" y="6829935"/>
            <a:ext cx="3260" cy="266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5" name="Rectangle 2194">
            <a:hlinkClick r:id="rId4" action="ppaction://hlinksldjump" tooltip="Politics: 1 @ +15.1%"/>
          </p:cNvPr>
          <p:cNvSpPr/>
          <p:nvPr/>
        </p:nvSpPr>
        <p:spPr>
          <a:xfrm>
            <a:off x="8786786" y="6779392"/>
            <a:ext cx="167662" cy="65908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6" name="Rectangle 2195">
            <a:hlinkClick r:id="rId4" action="ppaction://hlinksldjump" tooltip="iOS 5: 1 @ +31.1%"/>
          </p:cNvPr>
          <p:cNvSpPr/>
          <p:nvPr/>
        </p:nvSpPr>
        <p:spPr>
          <a:xfrm>
            <a:off x="8967149" y="6709865"/>
            <a:ext cx="29515" cy="24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7" name="Rectangle 2196">
            <a:hlinkClick r:id="rId4" action="ppaction://hlinksldjump" tooltip="iOS 4: 1 @ -11.9%"/>
          </p:cNvPr>
          <p:cNvSpPr/>
          <p:nvPr/>
        </p:nvSpPr>
        <p:spPr>
          <a:xfrm>
            <a:off x="8996664" y="6709865"/>
            <a:ext cx="26036" cy="24312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8" name="Rectangle 2197">
            <a:hlinkClick r:id="rId4" action="ppaction://hlinksldjump" tooltip="Android 4: 1 @ -13.7%"/>
          </p:cNvPr>
          <p:cNvSpPr/>
          <p:nvPr/>
        </p:nvSpPr>
        <p:spPr>
          <a:xfrm>
            <a:off x="9022700" y="6709865"/>
            <a:ext cx="40079" cy="14697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9" name="Rectangle 2198">
            <a:hlinkClick r:id="rId4" action="ppaction://hlinksldjump" tooltip="Java ME: 1 @ +15.6%"/>
          </p:cNvPr>
          <p:cNvSpPr/>
          <p:nvPr/>
        </p:nvSpPr>
        <p:spPr>
          <a:xfrm>
            <a:off x="9022700" y="6724562"/>
            <a:ext cx="40079" cy="9615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0" name="Rectangle 2199">
            <a:hlinkClick r:id="rId4" action="ppaction://hlinksldjump" tooltip="Android 3: 1 @ -48.5%"/>
          </p:cNvPr>
          <p:cNvSpPr/>
          <p:nvPr/>
        </p:nvSpPr>
        <p:spPr>
          <a:xfrm>
            <a:off x="9062780" y="6709865"/>
            <a:ext cx="24806" cy="12522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1" name="Rectangle 2200">
            <a:hlinkClick r:id="rId4" action="ppaction://hlinksldjump" tooltip="Windows: 1 @ +46.1%"/>
          </p:cNvPr>
          <p:cNvSpPr/>
          <p:nvPr/>
        </p:nvSpPr>
        <p:spPr>
          <a:xfrm>
            <a:off x="9062780" y="6722388"/>
            <a:ext cx="24806" cy="117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2" name="Rectangle 2201">
            <a:hlinkClick r:id="rId4" action="ppaction://hlinksldjump" tooltip="iOS 3: 0 @ -31.5%"/>
          </p:cNvPr>
          <p:cNvSpPr/>
          <p:nvPr/>
        </p:nvSpPr>
        <p:spPr>
          <a:xfrm>
            <a:off x="9087586" y="6709865"/>
            <a:ext cx="18050" cy="1503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3" name="Rectangle 2202">
            <a:hlinkClick r:id="rId4" action="ppaction://hlinksldjump" tooltip="Black berry: 0 @ +4.4%"/>
          </p:cNvPr>
          <p:cNvSpPr/>
          <p:nvPr/>
        </p:nvSpPr>
        <p:spPr>
          <a:xfrm>
            <a:off x="9105636" y="6709865"/>
            <a:ext cx="12964" cy="15035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4" name="Rectangle 2203">
            <a:hlinkClick r:id="rId4" action="ppaction://hlinksldjump" tooltip="Android 2: 0 @ -14.0%"/>
          </p:cNvPr>
          <p:cNvSpPr/>
          <p:nvPr/>
        </p:nvSpPr>
        <p:spPr>
          <a:xfrm>
            <a:off x="9087586" y="6724901"/>
            <a:ext cx="20652" cy="9276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5" name="Rectangle 2204">
            <a:hlinkClick r:id="rId4" action="ppaction://hlinksldjump" tooltip="Symbian: 0 @ -62.6%"/>
          </p:cNvPr>
          <p:cNvSpPr/>
          <p:nvPr/>
        </p:nvSpPr>
        <p:spPr>
          <a:xfrm>
            <a:off x="9108238" y="6724901"/>
            <a:ext cx="10362" cy="499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6" name="Rectangle 2205">
            <a:hlinkClick r:id="rId4" action="ppaction://hlinksldjump" tooltip="Android 1: 0 @ +inf%"/>
          </p:cNvPr>
          <p:cNvSpPr/>
          <p:nvPr/>
        </p:nvSpPr>
        <p:spPr>
          <a:xfrm>
            <a:off x="9108238" y="6729892"/>
            <a:ext cx="6340" cy="42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7" name="Rectangle 2206">
            <a:hlinkClick r:id="rId4" action="ppaction://hlinksldjump" tooltip="Other: 0 @ +inf%"/>
          </p:cNvPr>
          <p:cNvSpPr/>
          <p:nvPr/>
        </p:nvSpPr>
        <p:spPr>
          <a:xfrm>
            <a:off x="9114578" y="6729892"/>
            <a:ext cx="4022" cy="42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8" name="Rectangle 2207">
            <a:hlinkClick r:id="rId4" action="ppaction://hlinksldjump" tooltip="Health: 1 @ -8.6%"/>
          </p:cNvPr>
          <p:cNvSpPr/>
          <p:nvPr/>
        </p:nvSpPr>
        <p:spPr>
          <a:xfrm>
            <a:off x="8954449" y="6697165"/>
            <a:ext cx="176851" cy="49712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9" name="Rectangle 2208">
            <a:hlinkClick r:id="rId4" action="ppaction://hlinksldjump" tooltip="Android 3: 1 @ +43.6%"/>
          </p:cNvPr>
          <p:cNvSpPr/>
          <p:nvPr/>
        </p:nvSpPr>
        <p:spPr>
          <a:xfrm>
            <a:off x="8967149" y="6759577"/>
            <a:ext cx="38121" cy="236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0" name="Rectangle 2209">
            <a:hlinkClick r:id="rId4" action="ppaction://hlinksldjump" tooltip="iOS 4: 1 @ +76.3%"/>
          </p:cNvPr>
          <p:cNvSpPr/>
          <p:nvPr/>
        </p:nvSpPr>
        <p:spPr>
          <a:xfrm>
            <a:off x="9005270" y="6759577"/>
            <a:ext cx="34150" cy="236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1" name="Rectangle 2210">
            <a:hlinkClick r:id="rId4" action="ppaction://hlinksldjump" tooltip="iOS 5: 1 @ -28.2%"/>
          </p:cNvPr>
          <p:cNvSpPr/>
          <p:nvPr/>
        </p:nvSpPr>
        <p:spPr>
          <a:xfrm>
            <a:off x="8967149" y="6783223"/>
            <a:ext cx="31749" cy="16004"/>
          </a:xfrm>
          <a:prstGeom prst="rect">
            <a:avLst/>
          </a:prstGeom>
          <a:solidFill>
            <a:srgbClr val="FF0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2" name="Rectangle 2211">
            <a:hlinkClick r:id="rId4" action="ppaction://hlinksldjump" tooltip="Android 4: 1 @ -20.5%"/>
          </p:cNvPr>
          <p:cNvSpPr/>
          <p:nvPr/>
        </p:nvSpPr>
        <p:spPr>
          <a:xfrm>
            <a:off x="8967149" y="6799227"/>
            <a:ext cx="31749" cy="14308"/>
          </a:xfrm>
          <a:prstGeom prst="rect">
            <a:avLst/>
          </a:prstGeom>
          <a:solidFill>
            <a:srgbClr val="FF5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3" name="Rectangle 2212">
            <a:hlinkClick r:id="rId4" action="ppaction://hlinksldjump" tooltip="Java ME: 1 @ +2.1%"/>
          </p:cNvPr>
          <p:cNvSpPr/>
          <p:nvPr/>
        </p:nvSpPr>
        <p:spPr>
          <a:xfrm>
            <a:off x="8998898" y="6783223"/>
            <a:ext cx="24967" cy="16460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4" name="Rectangle 2213">
            <a:hlinkClick r:id="rId4" action="ppaction://hlinksldjump" tooltip="iOS 3: 0 @ -30.0%"/>
          </p:cNvPr>
          <p:cNvSpPr/>
          <p:nvPr/>
        </p:nvSpPr>
        <p:spPr>
          <a:xfrm>
            <a:off x="9023865" y="6783223"/>
            <a:ext cx="15555" cy="16460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5" name="Rectangle 2214">
            <a:hlinkClick r:id="rId4" action="ppaction://hlinksldjump" tooltip="Android 2: 0 @ +9.7%"/>
          </p:cNvPr>
          <p:cNvSpPr/>
          <p:nvPr/>
        </p:nvSpPr>
        <p:spPr>
          <a:xfrm>
            <a:off x="8998898" y="6799683"/>
            <a:ext cx="23414" cy="8381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6" name="Rectangle 2215">
            <a:hlinkClick r:id="rId4" action="ppaction://hlinksldjump" tooltip="Symbian: 0 @ +86.0%"/>
          </p:cNvPr>
          <p:cNvSpPr/>
          <p:nvPr/>
        </p:nvSpPr>
        <p:spPr>
          <a:xfrm>
            <a:off x="8998898" y="6808064"/>
            <a:ext cx="23414" cy="54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7" name="Rectangle 2216">
            <a:hlinkClick r:id="rId4" action="ppaction://hlinksldjump" tooltip="Windows: 0 @ -55.5%"/>
          </p:cNvPr>
          <p:cNvSpPr/>
          <p:nvPr/>
        </p:nvSpPr>
        <p:spPr>
          <a:xfrm>
            <a:off x="9022312" y="6799683"/>
            <a:ext cx="17108" cy="7348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8" name="Rectangle 2217">
            <a:hlinkClick r:id="rId4" action="ppaction://hlinksldjump" tooltip="Black berry: 0 @ -14.8%"/>
          </p:cNvPr>
          <p:cNvSpPr/>
          <p:nvPr/>
        </p:nvSpPr>
        <p:spPr>
          <a:xfrm>
            <a:off x="9022312" y="6807031"/>
            <a:ext cx="16094" cy="6503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9" name="Rectangle 2218">
            <a:hlinkClick r:id="rId4" action="ppaction://hlinksldjump" tooltip="Android 1: 0 @ +inf%"/>
          </p:cNvPr>
          <p:cNvSpPr/>
          <p:nvPr/>
        </p:nvSpPr>
        <p:spPr>
          <a:xfrm>
            <a:off x="9038406" y="6807031"/>
            <a:ext cx="1014" cy="65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0" name="Rectangle 2219">
            <a:hlinkClick r:id="rId4" action="ppaction://hlinksldjump" tooltip="Personal finance: 0 @ +3.0%"/>
          </p:cNvPr>
          <p:cNvSpPr/>
          <p:nvPr/>
        </p:nvSpPr>
        <p:spPr>
          <a:xfrm>
            <a:off x="8954449" y="6746877"/>
            <a:ext cx="97671" cy="79357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1" name="Rectangle 2220">
            <a:hlinkClick r:id="rId4" action="ppaction://hlinksldjump" tooltip="iOS 4: 1 @ +8.7%"/>
          </p:cNvPr>
          <p:cNvSpPr/>
          <p:nvPr/>
        </p:nvSpPr>
        <p:spPr>
          <a:xfrm>
            <a:off x="9064820" y="6759577"/>
            <a:ext cx="27129" cy="21132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2" name="Rectangle 2221">
            <a:hlinkClick r:id="rId4" action="ppaction://hlinksldjump" tooltip="Android 4: 1 @ +161.4%"/>
          </p:cNvPr>
          <p:cNvSpPr/>
          <p:nvPr/>
        </p:nvSpPr>
        <p:spPr>
          <a:xfrm>
            <a:off x="9091949" y="6759577"/>
            <a:ext cx="26651" cy="211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3" name="Rectangle 2222">
            <a:hlinkClick r:id="rId4" action="ppaction://hlinksldjump" tooltip="Android 3: 1 @ +21.5%"/>
          </p:cNvPr>
          <p:cNvSpPr/>
          <p:nvPr/>
        </p:nvSpPr>
        <p:spPr>
          <a:xfrm>
            <a:off x="9064820" y="6780709"/>
            <a:ext cx="29812" cy="16119"/>
          </a:xfrm>
          <a:prstGeom prst="rect">
            <a:avLst/>
          </a:prstGeom>
          <a:solidFill>
            <a:srgbClr val="4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4" name="Rectangle 2223">
            <a:hlinkClick r:id="rId4" action="ppaction://hlinksldjump" tooltip="Java ME: 1 @ +1.9%"/>
          </p:cNvPr>
          <p:cNvSpPr/>
          <p:nvPr/>
        </p:nvSpPr>
        <p:spPr>
          <a:xfrm>
            <a:off x="9094632" y="6780709"/>
            <a:ext cx="23968" cy="16119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5" name="Rectangle 2224">
            <a:hlinkClick r:id="rId4" action="ppaction://hlinksldjump" tooltip="iOS 5: 0 @ -32.7%"/>
          </p:cNvPr>
          <p:cNvSpPr/>
          <p:nvPr/>
        </p:nvSpPr>
        <p:spPr>
          <a:xfrm>
            <a:off x="9064820" y="6796828"/>
            <a:ext cx="23199" cy="924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6" name="Rectangle 2225">
            <a:hlinkClick r:id="rId4" action="ppaction://hlinksldjump" tooltip="Windows: 0 @ +78.8%"/>
          </p:cNvPr>
          <p:cNvSpPr/>
          <p:nvPr/>
        </p:nvSpPr>
        <p:spPr>
          <a:xfrm>
            <a:off x="9064820" y="6806072"/>
            <a:ext cx="23199" cy="74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7" name="Rectangle 2226">
            <a:hlinkClick r:id="rId4" action="ppaction://hlinksldjump" tooltip="Black berry: 0 @ +5.8%"/>
          </p:cNvPr>
          <p:cNvSpPr/>
          <p:nvPr/>
        </p:nvSpPr>
        <p:spPr>
          <a:xfrm>
            <a:off x="9088018" y="6796828"/>
            <a:ext cx="16927" cy="10026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8" name="Rectangle 2227">
            <a:hlinkClick r:id="rId4" action="ppaction://hlinksldjump" tooltip="iOS 3: 0 @ -54.4%"/>
          </p:cNvPr>
          <p:cNvSpPr/>
          <p:nvPr/>
        </p:nvSpPr>
        <p:spPr>
          <a:xfrm>
            <a:off x="9104945" y="6796828"/>
            <a:ext cx="13655" cy="10026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9" name="Rectangle 2228">
            <a:hlinkClick r:id="rId4" action="ppaction://hlinksldjump" tooltip="Android 2: 0 @ -57.7%"/>
          </p:cNvPr>
          <p:cNvSpPr/>
          <p:nvPr/>
        </p:nvSpPr>
        <p:spPr>
          <a:xfrm>
            <a:off x="9088018" y="6806853"/>
            <a:ext cx="15022" cy="668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0" name="Rectangle 2229">
            <a:hlinkClick r:id="rId4" action="ppaction://hlinksldjump" tooltip="Symbian: 0 @ +81.3%"/>
          </p:cNvPr>
          <p:cNvSpPr/>
          <p:nvPr/>
        </p:nvSpPr>
        <p:spPr>
          <a:xfrm>
            <a:off x="9103040" y="6806853"/>
            <a:ext cx="14809" cy="66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1" name="Rectangle 2230">
            <a:hlinkClick r:id="rId4" action="ppaction://hlinksldjump" tooltip="Android 1: 0 @ -80.7%"/>
          </p:cNvPr>
          <p:cNvSpPr/>
          <p:nvPr/>
        </p:nvSpPr>
        <p:spPr>
          <a:xfrm>
            <a:off x="9117849" y="6806853"/>
            <a:ext cx="751" cy="6681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2" name="Rectangle 2231">
            <a:hlinkClick r:id="rId4" action="ppaction://hlinksldjump" tooltip="Books: 0 @ +7.0%"/>
          </p:cNvPr>
          <p:cNvSpPr/>
          <p:nvPr/>
        </p:nvSpPr>
        <p:spPr>
          <a:xfrm>
            <a:off x="9052120" y="6746877"/>
            <a:ext cx="79180" cy="79357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3" name="Rectangle 2232">
            <a:hlinkClick r:id="rId4" action="ppaction://hlinksldjump" tooltip="News: 0 @ -20.9%"/>
          </p:cNvPr>
          <p:cNvSpPr/>
          <p:nvPr/>
        </p:nvSpPr>
        <p:spPr>
          <a:xfrm>
            <a:off x="8954449" y="6826234"/>
            <a:ext cx="176851" cy="19066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4" name="Rectangle 2233">
            <a:hlinkClick r:id="rId4" action="ppaction://hlinksldjump" tooltip="Picky: 4 @ -1.8%"/>
          </p:cNvPr>
          <p:cNvSpPr/>
          <p:nvPr/>
        </p:nvSpPr>
        <p:spPr>
          <a:xfrm>
            <a:off x="6802146" y="6391421"/>
            <a:ext cx="2341854" cy="466579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Picky</a:t>
            </a:r>
            <a:endParaRPr lang="en-US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049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2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1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4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7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0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3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7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0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4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3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6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9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2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5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8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1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7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5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0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3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9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2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5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8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6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1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6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2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5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8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1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4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7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0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7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3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7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6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9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2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5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8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1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4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8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7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8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0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8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3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7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0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3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6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9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9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2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9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5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9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8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1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4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7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0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3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10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6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0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9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1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2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8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1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2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5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1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1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4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1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7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0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3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6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9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2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2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2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5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2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8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2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1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7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0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3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3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3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6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3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7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3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0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3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3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3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6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9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2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5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4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8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4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1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4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4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7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4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0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4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3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6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9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5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5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5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5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7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5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0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5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1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5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4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7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0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6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3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6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6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6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29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6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2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6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5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6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8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1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6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4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7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6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7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9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7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2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7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4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7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7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7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9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7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1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7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2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7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5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8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8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8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1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8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4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8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7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8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0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8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3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8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6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8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9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9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2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9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24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9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7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9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0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9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3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9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6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9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9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20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2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20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3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20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4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2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7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2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0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2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3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20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6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20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9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20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2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2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5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2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8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21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1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21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44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2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7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1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0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21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2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5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8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0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2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2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3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2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4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72" grpId="0" animBg="1"/>
      <p:bldP spid="285" grpId="0" animBg="1"/>
      <p:bldP spid="298" grpId="0" animBg="1"/>
      <p:bldP spid="311" grpId="0" animBg="1"/>
      <p:bldP spid="324" grpId="0" animBg="1"/>
      <p:bldP spid="337" grpId="0" animBg="1"/>
      <p:bldP spid="350" grpId="0" animBg="1"/>
      <p:bldP spid="363" grpId="0" animBg="1"/>
      <p:bldP spid="376" grpId="0" animBg="1"/>
      <p:bldP spid="377" grpId="0" animBg="1"/>
      <p:bldP spid="390" grpId="0" animBg="1"/>
      <p:bldP spid="403" grpId="0" animBg="1"/>
      <p:bldP spid="416" grpId="0" animBg="1"/>
      <p:bldP spid="429" grpId="0" animBg="1"/>
      <p:bldP spid="442" grpId="0" animBg="1"/>
      <p:bldP spid="455" grpId="0" animBg="1"/>
      <p:bldP spid="468" grpId="0" animBg="1"/>
      <p:bldP spid="481" grpId="0" animBg="1"/>
      <p:bldP spid="494" grpId="0" animBg="1"/>
      <p:bldP spid="507" grpId="0" animBg="1"/>
      <p:bldP spid="520" grpId="0" animBg="1"/>
      <p:bldP spid="533" grpId="0" animBg="1"/>
      <p:bldP spid="546" grpId="0" animBg="1"/>
      <p:bldP spid="559" grpId="0" animBg="1"/>
      <p:bldP spid="572" grpId="0" animBg="1"/>
      <p:bldP spid="585" grpId="0" animBg="1"/>
      <p:bldP spid="598" grpId="0" animBg="1"/>
      <p:bldP spid="611" grpId="0" animBg="1"/>
      <p:bldP spid="612" grpId="0" animBg="1"/>
      <p:bldP spid="625" grpId="0" animBg="1"/>
      <p:bldP spid="638" grpId="0" animBg="1"/>
      <p:bldP spid="651" grpId="0" animBg="1"/>
      <p:bldP spid="664" grpId="0" animBg="1"/>
      <p:bldP spid="677" grpId="0" animBg="1"/>
      <p:bldP spid="690" grpId="0" animBg="1"/>
      <p:bldP spid="703" grpId="0" animBg="1"/>
      <p:bldP spid="716" grpId="0" animBg="1"/>
      <p:bldP spid="729" grpId="0" animBg="1"/>
      <p:bldP spid="742" grpId="0" animBg="1"/>
      <p:bldP spid="755" grpId="0" animBg="1"/>
      <p:bldP spid="768" grpId="0" animBg="1"/>
      <p:bldP spid="781" grpId="0" animBg="1"/>
      <p:bldP spid="794" grpId="0" animBg="1"/>
      <p:bldP spid="807" grpId="0" animBg="1"/>
      <p:bldP spid="820" grpId="0" animBg="1"/>
      <p:bldP spid="833" grpId="0" animBg="1"/>
      <p:bldP spid="846" grpId="0" animBg="1"/>
      <p:bldP spid="847" grpId="0" animBg="1"/>
      <p:bldP spid="860" grpId="0" animBg="1"/>
      <p:bldP spid="873" grpId="0" animBg="1"/>
      <p:bldP spid="886" grpId="0" animBg="1"/>
      <p:bldP spid="899" grpId="0" animBg="1"/>
      <p:bldP spid="912" grpId="0" animBg="1"/>
      <p:bldP spid="925" grpId="0" animBg="1"/>
      <p:bldP spid="938" grpId="0" animBg="1"/>
      <p:bldP spid="951" grpId="0" animBg="1"/>
      <p:bldP spid="964" grpId="0" animBg="1"/>
      <p:bldP spid="977" grpId="0" animBg="1"/>
      <p:bldP spid="990" grpId="0" animBg="1"/>
      <p:bldP spid="1003" grpId="0" animBg="1"/>
      <p:bldP spid="1016" grpId="0" animBg="1"/>
      <p:bldP spid="1029" grpId="0" animBg="1"/>
      <p:bldP spid="1042" grpId="0" animBg="1"/>
      <p:bldP spid="1055" grpId="0" animBg="1"/>
      <p:bldP spid="1068" grpId="0" animBg="1"/>
      <p:bldP spid="1081" grpId="0" animBg="1"/>
      <p:bldP spid="1082" grpId="0" animBg="1"/>
      <p:bldP spid="1095" grpId="0" animBg="1"/>
      <p:bldP spid="1108" grpId="0" animBg="1"/>
      <p:bldP spid="1121" grpId="0" animBg="1"/>
      <p:bldP spid="1134" grpId="0" animBg="1"/>
      <p:bldP spid="1147" grpId="0" animBg="1"/>
      <p:bldP spid="1160" grpId="0" animBg="1"/>
      <p:bldP spid="1173" grpId="0" animBg="1"/>
      <p:bldP spid="1186" grpId="0" animBg="1"/>
      <p:bldP spid="1199" grpId="0" animBg="1"/>
      <p:bldP spid="1212" grpId="0" animBg="1"/>
      <p:bldP spid="1225" grpId="0" animBg="1"/>
      <p:bldP spid="1238" grpId="0" animBg="1"/>
      <p:bldP spid="1251" grpId="0" animBg="1"/>
      <p:bldP spid="1264" grpId="0" animBg="1"/>
      <p:bldP spid="1277" grpId="0" animBg="1"/>
      <p:bldP spid="1290" grpId="0" animBg="1"/>
      <p:bldP spid="1303" grpId="0" animBg="1"/>
      <p:bldP spid="1316" grpId="0" animBg="1"/>
      <p:bldP spid="1317" grpId="0" animBg="1"/>
      <p:bldP spid="1330" grpId="0" animBg="1"/>
      <p:bldP spid="1343" grpId="0" animBg="1"/>
      <p:bldP spid="1356" grpId="0" animBg="1"/>
      <p:bldP spid="1369" grpId="0" animBg="1"/>
      <p:bldP spid="1382" grpId="0" animBg="1"/>
      <p:bldP spid="1395" grpId="0" animBg="1"/>
      <p:bldP spid="1408" grpId="0" animBg="1"/>
      <p:bldP spid="1421" grpId="0" animBg="1"/>
      <p:bldP spid="1434" grpId="0" animBg="1"/>
      <p:bldP spid="1447" grpId="0" animBg="1"/>
      <p:bldP spid="1460" grpId="0" animBg="1"/>
      <p:bldP spid="1473" grpId="0" animBg="1"/>
      <p:bldP spid="1486" grpId="0" animBg="1"/>
      <p:bldP spid="1499" grpId="0" animBg="1"/>
      <p:bldP spid="1512" grpId="0" animBg="1"/>
      <p:bldP spid="1525" grpId="0" animBg="1"/>
      <p:bldP spid="1537" grpId="0" animBg="1"/>
      <p:bldP spid="1550" grpId="0" animBg="1"/>
      <p:bldP spid="1551" grpId="0" animBg="1"/>
      <p:bldP spid="1564" grpId="0" animBg="1"/>
      <p:bldP spid="1577" grpId="0" animBg="1"/>
      <p:bldP spid="1590" grpId="0" animBg="1"/>
      <p:bldP spid="1603" grpId="0" animBg="1"/>
      <p:bldP spid="1616" grpId="0" animBg="1"/>
      <p:bldP spid="1629" grpId="0" animBg="1"/>
      <p:bldP spid="1642" grpId="0" animBg="1"/>
      <p:bldP spid="1655" grpId="0" animBg="1"/>
      <p:bldP spid="1668" grpId="0" animBg="1"/>
      <p:bldP spid="1681" grpId="0" animBg="1"/>
      <p:bldP spid="1694" grpId="0" animBg="1"/>
      <p:bldP spid="1706" grpId="0" animBg="1"/>
      <p:bldP spid="1719" grpId="0" animBg="1"/>
      <p:bldP spid="1732" grpId="0" animBg="1"/>
      <p:bldP spid="1744" grpId="0" animBg="1"/>
      <p:bldP spid="1757" grpId="0" animBg="1"/>
      <p:bldP spid="1769" grpId="0" animBg="1"/>
      <p:bldP spid="1781" grpId="0" animBg="1"/>
      <p:bldP spid="1782" grpId="0" animBg="1"/>
      <p:bldP spid="1795" grpId="0" animBg="1"/>
      <p:bldP spid="1808" grpId="0" animBg="1"/>
      <p:bldP spid="1821" grpId="0" animBg="1"/>
      <p:bldP spid="1834" grpId="0" animBg="1"/>
      <p:bldP spid="1847" grpId="0" animBg="1"/>
      <p:bldP spid="1860" grpId="0" animBg="1"/>
      <p:bldP spid="1873" grpId="0" animBg="1"/>
      <p:bldP spid="1886" grpId="0" animBg="1"/>
      <p:bldP spid="1899" grpId="0" animBg="1"/>
      <p:bldP spid="1912" grpId="0" animBg="1"/>
      <p:bldP spid="1924" grpId="0" animBg="1"/>
      <p:bldP spid="1937" grpId="0" animBg="1"/>
      <p:bldP spid="1950" grpId="0" animBg="1"/>
      <p:bldP spid="1963" grpId="0" animBg="1"/>
      <p:bldP spid="1976" grpId="0" animBg="1"/>
      <p:bldP spid="1989" grpId="0" animBg="1"/>
      <p:bldP spid="2002" grpId="0" animBg="1"/>
      <p:bldP spid="2013" grpId="0" animBg="1"/>
      <p:bldP spid="2014" grpId="0" animBg="1"/>
      <p:bldP spid="2027" grpId="0" animBg="1"/>
      <p:bldP spid="2040" grpId="0" animBg="1"/>
      <p:bldP spid="2053" grpId="0" animBg="1"/>
      <p:bldP spid="2066" grpId="0" animBg="1"/>
      <p:bldP spid="2079" grpId="0" animBg="1"/>
      <p:bldP spid="2092" grpId="0" animBg="1"/>
      <p:bldP spid="2105" grpId="0" animBg="1"/>
      <p:bldP spid="2118" grpId="0" animBg="1"/>
      <p:bldP spid="2131" grpId="0" animBg="1"/>
      <p:bldP spid="2144" grpId="0" animBg="1"/>
      <p:bldP spid="2157" grpId="0" animBg="1"/>
      <p:bldP spid="2170" grpId="0" animBg="1"/>
      <p:bldP spid="2182" grpId="0" animBg="1"/>
      <p:bldP spid="2195" grpId="0" animBg="1"/>
      <p:bldP spid="2208" grpId="0" animBg="1"/>
      <p:bldP spid="2220" grpId="0" animBg="1"/>
      <p:bldP spid="2232" grpId="0" animBg="1"/>
      <p:bldP spid="2233" grpId="0" animBg="1"/>
      <p:bldP spid="223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 action="ppaction://hlinksldjump"/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500"/>
            <a:ext cx="1270000" cy="2413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270000" y="0"/>
            <a:ext cx="1778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30 Apr 2013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Downloads: 174K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34000" y="0"/>
            <a:ext cx="762000" cy="381000"/>
          </a:xfrm>
          <a:prstGeom prst="rect">
            <a:avLst/>
          </a:prstGeom>
          <a:solidFill>
            <a:srgbClr val="FFEB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-7.8%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6096000" y="0"/>
            <a:ext cx="2286000" cy="381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Revenue: €172K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8382000" y="0"/>
            <a:ext cx="762000" cy="381000"/>
          </a:xfrm>
          <a:prstGeom prst="rect">
            <a:avLst/>
          </a:prstGeom>
          <a:solidFill>
            <a:srgbClr val="FFEB00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b="1" smtClean="0">
                <a:solidFill>
                  <a:schemeClr val="tx1"/>
                </a:solidFill>
              </a:rPr>
              <a:t>€0.99</a:t>
            </a:r>
            <a:endParaRPr lang="en-US" sz="1400" b="1">
              <a:solidFill>
                <a:schemeClr val="tx1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0" y="381000"/>
            <a:ext cx="9144000" cy="0"/>
          </a:xfrm>
          <a:prstGeom prst="straightConnector1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hlinkClick r:id="rId4" action="ppaction://hlinksldjump" tooltip="#184,659, +0.0%"/>
          </p:cNvPr>
          <p:cNvSpPr/>
          <p:nvPr/>
        </p:nvSpPr>
        <p:spPr>
          <a:xfrm>
            <a:off x="0" y="860032"/>
            <a:ext cx="149902" cy="282968"/>
          </a:xfrm>
          <a:prstGeom prst="rect">
            <a:avLst/>
          </a:prstGeom>
          <a:solidFill>
            <a:srgbClr val="F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" name="Rectangle 10">
            <a:hlinkClick r:id="rId4" action="ppaction://hlinksldjump" tooltip="#153,216, -20.5%"/>
          </p:cNvPr>
          <p:cNvSpPr/>
          <p:nvPr/>
        </p:nvSpPr>
        <p:spPr>
          <a:xfrm>
            <a:off x="149902" y="938219"/>
            <a:ext cx="149901" cy="2047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902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" name="Rectangle 12">
            <a:hlinkClick r:id="rId4" action="ppaction://hlinksldjump" tooltip="#121,636, -26.0%"/>
          </p:cNvPr>
          <p:cNvSpPr/>
          <p:nvPr/>
        </p:nvSpPr>
        <p:spPr>
          <a:xfrm>
            <a:off x="299803" y="1016748"/>
            <a:ext cx="149902" cy="126252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9980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5" name="Rectangle 14">
            <a:hlinkClick r:id="rId4" action="ppaction://hlinksldjump" tooltip="#196,463, +38.1%"/>
          </p:cNvPr>
          <p:cNvSpPr/>
          <p:nvPr/>
        </p:nvSpPr>
        <p:spPr>
          <a:xfrm>
            <a:off x="449705" y="830681"/>
            <a:ext cx="149902" cy="312319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44970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7" name="Rectangle 16">
            <a:hlinkClick r:id="rId4" action="ppaction://hlinksldjump" tooltip="#173,881, -13.0%"/>
          </p:cNvPr>
          <p:cNvSpPr/>
          <p:nvPr/>
        </p:nvSpPr>
        <p:spPr>
          <a:xfrm>
            <a:off x="599607" y="886833"/>
            <a:ext cx="149901" cy="25616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9960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9" name="Rectangle 18">
            <a:hlinkClick r:id="rId4" action="ppaction://hlinksldjump" tooltip="#155,843, -11.6%"/>
          </p:cNvPr>
          <p:cNvSpPr/>
          <p:nvPr/>
        </p:nvSpPr>
        <p:spPr>
          <a:xfrm>
            <a:off x="749508" y="931687"/>
            <a:ext cx="149902" cy="211313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4950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1" name="Rectangle 20">
            <a:hlinkClick r:id="rId4" action="ppaction://hlinksldjump" tooltip="#172,836, +9.8%"/>
          </p:cNvPr>
          <p:cNvSpPr/>
          <p:nvPr/>
        </p:nvSpPr>
        <p:spPr>
          <a:xfrm>
            <a:off x="899410" y="889433"/>
            <a:ext cx="149901" cy="253567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9941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3" name="Rectangle 22">
            <a:hlinkClick r:id="rId4" action="ppaction://hlinksldjump" tooltip="#180,767, +4.4%"/>
          </p:cNvPr>
          <p:cNvSpPr/>
          <p:nvPr/>
        </p:nvSpPr>
        <p:spPr>
          <a:xfrm>
            <a:off x="1049311" y="869712"/>
            <a:ext cx="149902" cy="27328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4931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5" name="Rectangle 24">
            <a:hlinkClick r:id="rId4" action="ppaction://hlinksldjump" tooltip="#156,569, -15.5%"/>
          </p:cNvPr>
          <p:cNvSpPr/>
          <p:nvPr/>
        </p:nvSpPr>
        <p:spPr>
          <a:xfrm>
            <a:off x="1199213" y="929883"/>
            <a:ext cx="149902" cy="213117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119921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7" name="Rectangle 26">
            <a:hlinkClick r:id="rId4" action="ppaction://hlinksldjump" tooltip="#120,885, -29.5%"/>
          </p:cNvPr>
          <p:cNvSpPr/>
          <p:nvPr/>
        </p:nvSpPr>
        <p:spPr>
          <a:xfrm>
            <a:off x="1349115" y="1018614"/>
            <a:ext cx="149901" cy="124386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4911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29" name="Rectangle 28">
            <a:hlinkClick r:id="rId4" action="ppaction://hlinksldjump" tooltip="#187,966, +35.7%"/>
          </p:cNvPr>
          <p:cNvSpPr/>
          <p:nvPr/>
        </p:nvSpPr>
        <p:spPr>
          <a:xfrm>
            <a:off x="1499016" y="851810"/>
            <a:ext cx="149902" cy="291190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9901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1" name="Rectangle 30">
            <a:hlinkClick r:id="rId4" action="ppaction://hlinksldjump" tooltip="#176,891, -6.3%"/>
          </p:cNvPr>
          <p:cNvSpPr/>
          <p:nvPr/>
        </p:nvSpPr>
        <p:spPr>
          <a:xfrm>
            <a:off x="1648918" y="879349"/>
            <a:ext cx="149902" cy="263651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64891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3" name="Rectangle 32">
            <a:hlinkClick r:id="rId4" action="ppaction://hlinksldjump" tooltip="#154,347, -14.6%"/>
          </p:cNvPr>
          <p:cNvSpPr/>
          <p:nvPr/>
        </p:nvSpPr>
        <p:spPr>
          <a:xfrm>
            <a:off x="1798820" y="935407"/>
            <a:ext cx="149901" cy="207593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79882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5" name="Rectangle 34">
            <a:hlinkClick r:id="rId4" action="ppaction://hlinksldjump" tooltip="#174,876, +11.7%"/>
          </p:cNvPr>
          <p:cNvSpPr/>
          <p:nvPr/>
        </p:nvSpPr>
        <p:spPr>
          <a:xfrm>
            <a:off x="1948721" y="884359"/>
            <a:ext cx="149902" cy="258641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94872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7" name="Rectangle 36">
            <a:hlinkClick r:id="rId4" action="ppaction://hlinksldjump" tooltip="#181,329, +3.6%"/>
          </p:cNvPr>
          <p:cNvSpPr/>
          <p:nvPr/>
        </p:nvSpPr>
        <p:spPr>
          <a:xfrm>
            <a:off x="2098623" y="868313"/>
            <a:ext cx="149902" cy="274687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09862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39" name="Rectangle 38">
            <a:hlinkClick r:id="rId4" action="ppaction://hlinksldjump" tooltip="#196,588, +7.8%"/>
          </p:cNvPr>
          <p:cNvSpPr/>
          <p:nvPr/>
        </p:nvSpPr>
        <p:spPr>
          <a:xfrm>
            <a:off x="2248525" y="830370"/>
            <a:ext cx="149901" cy="312630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248525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1" name="Rectangle 40">
            <a:hlinkClick r:id="rId4" action="ppaction://hlinksldjump" tooltip="#224,083, +12.3%"/>
          </p:cNvPr>
          <p:cNvSpPr/>
          <p:nvPr/>
        </p:nvSpPr>
        <p:spPr>
          <a:xfrm>
            <a:off x="2398426" y="762000"/>
            <a:ext cx="149902" cy="38100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39842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3" name="Rectangle 42">
            <a:hlinkClick r:id="rId4" action="ppaction://hlinksldjump" tooltip="#195,088, -14.9%"/>
          </p:cNvPr>
          <p:cNvSpPr/>
          <p:nvPr/>
        </p:nvSpPr>
        <p:spPr>
          <a:xfrm>
            <a:off x="2548328" y="834100"/>
            <a:ext cx="149901" cy="308900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54832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5" name="Rectangle 44">
            <a:hlinkClick r:id="rId4" action="ppaction://hlinksldjump" tooltip="#176,342, -10.6%"/>
          </p:cNvPr>
          <p:cNvSpPr/>
          <p:nvPr/>
        </p:nvSpPr>
        <p:spPr>
          <a:xfrm>
            <a:off x="2698229" y="880714"/>
            <a:ext cx="149902" cy="262286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69822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7" name="Rectangle 46">
            <a:hlinkClick r:id="rId4" action="ppaction://hlinksldjump" tooltip="#119,255, -47.9%"/>
          </p:cNvPr>
          <p:cNvSpPr/>
          <p:nvPr/>
        </p:nvSpPr>
        <p:spPr>
          <a:xfrm>
            <a:off x="2848131" y="1022668"/>
            <a:ext cx="149902" cy="120332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84813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49" name="Rectangle 48">
            <a:hlinkClick r:id="rId4" action="ppaction://hlinksldjump" tooltip="#138,001, +13.6%"/>
          </p:cNvPr>
          <p:cNvSpPr/>
          <p:nvPr/>
        </p:nvSpPr>
        <p:spPr>
          <a:xfrm>
            <a:off x="2998033" y="976053"/>
            <a:ext cx="149901" cy="166947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299803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1" name="Rectangle 50">
            <a:hlinkClick r:id="rId4" action="ppaction://hlinksldjump" tooltip="#140,584, +1.8%"/>
          </p:cNvPr>
          <p:cNvSpPr/>
          <p:nvPr/>
        </p:nvSpPr>
        <p:spPr>
          <a:xfrm>
            <a:off x="3147934" y="969630"/>
            <a:ext cx="149902" cy="17337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314793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3" name="Rectangle 52">
            <a:hlinkClick r:id="rId4" action="ppaction://hlinksldjump" tooltip="#103,746, -35.5%"/>
          </p:cNvPr>
          <p:cNvSpPr/>
          <p:nvPr/>
        </p:nvSpPr>
        <p:spPr>
          <a:xfrm>
            <a:off x="3297836" y="1061232"/>
            <a:ext cx="149902" cy="8176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3297836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5" name="Rectangle 54">
            <a:hlinkClick r:id="rId4" action="ppaction://hlinksldjump" tooltip="#86,185, -20.4%"/>
          </p:cNvPr>
          <p:cNvSpPr/>
          <p:nvPr/>
        </p:nvSpPr>
        <p:spPr>
          <a:xfrm>
            <a:off x="3447738" y="1104900"/>
            <a:ext cx="149901" cy="381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3447738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7" name="Rectangle 56">
            <a:hlinkClick r:id="rId4" action="ppaction://hlinksldjump" tooltip="#187,827, +54.1%"/>
          </p:cNvPr>
          <p:cNvSpPr/>
          <p:nvPr/>
        </p:nvSpPr>
        <p:spPr>
          <a:xfrm>
            <a:off x="3597639" y="852154"/>
            <a:ext cx="149902" cy="29084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59763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59" name="Rectangle 58">
            <a:hlinkClick r:id="rId4" action="ppaction://hlinksldjump" tooltip="#174,773, -7.5%"/>
          </p:cNvPr>
          <p:cNvSpPr/>
          <p:nvPr/>
        </p:nvSpPr>
        <p:spPr>
          <a:xfrm>
            <a:off x="3747541" y="884616"/>
            <a:ext cx="149902" cy="25838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374754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1" name="Rectangle 60">
            <a:hlinkClick r:id="rId4" action="ppaction://hlinksldjump" tooltip="#155,682, -12.3%"/>
          </p:cNvPr>
          <p:cNvSpPr/>
          <p:nvPr/>
        </p:nvSpPr>
        <p:spPr>
          <a:xfrm>
            <a:off x="3897443" y="932087"/>
            <a:ext cx="149901" cy="210913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389744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3" name="Rectangle 62">
            <a:hlinkClick r:id="rId4" action="ppaction://hlinksldjump" tooltip="#175,014, +11.0%"/>
          </p:cNvPr>
          <p:cNvSpPr/>
          <p:nvPr/>
        </p:nvSpPr>
        <p:spPr>
          <a:xfrm>
            <a:off x="4047344" y="884017"/>
            <a:ext cx="149902" cy="258983"/>
          </a:xfrm>
          <a:prstGeom prst="rect">
            <a:avLst/>
          </a:prstGeom>
          <a:solidFill>
            <a:srgbClr val="C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04734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5" name="Rectangle 64">
            <a:hlinkClick r:id="rId4" action="ppaction://hlinksldjump" tooltip="#174,331, -0.4%"/>
          </p:cNvPr>
          <p:cNvSpPr/>
          <p:nvPr/>
        </p:nvSpPr>
        <p:spPr>
          <a:xfrm>
            <a:off x="4197246" y="885716"/>
            <a:ext cx="149901" cy="257284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419724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7" name="Rectangle 66">
            <a:hlinkClick r:id="rId4" action="ppaction://hlinksldjump" tooltip="#189,614, +8.1%"/>
          </p:cNvPr>
          <p:cNvSpPr/>
          <p:nvPr/>
        </p:nvSpPr>
        <p:spPr>
          <a:xfrm>
            <a:off x="4347147" y="847712"/>
            <a:ext cx="149902" cy="295288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434714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69" name="Rectangle 68">
            <a:hlinkClick r:id="rId4" action="ppaction://hlinksldjump" tooltip="#122,895, -54.3%"/>
          </p:cNvPr>
          <p:cNvSpPr/>
          <p:nvPr/>
        </p:nvSpPr>
        <p:spPr>
          <a:xfrm>
            <a:off x="4497049" y="1013615"/>
            <a:ext cx="149902" cy="129385"/>
          </a:xfrm>
          <a:prstGeom prst="rect">
            <a:avLst/>
          </a:prstGeom>
          <a:solidFill>
            <a:srgbClr val="FF0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49704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1" name="Rectangle 70">
            <a:hlinkClick r:id="rId4" action="ppaction://hlinksldjump" tooltip="#193,400, +36.5%"/>
          </p:cNvPr>
          <p:cNvSpPr/>
          <p:nvPr/>
        </p:nvSpPr>
        <p:spPr>
          <a:xfrm>
            <a:off x="4646951" y="838299"/>
            <a:ext cx="149902" cy="304701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464695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3" name="Rectangle 72">
            <a:hlinkClick r:id="rId4" action="ppaction://hlinksldjump" tooltip="#178,417, -8.4%"/>
          </p:cNvPr>
          <p:cNvSpPr/>
          <p:nvPr/>
        </p:nvSpPr>
        <p:spPr>
          <a:xfrm>
            <a:off x="4796853" y="875554"/>
            <a:ext cx="149901" cy="26744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4796853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5" name="Rectangle 74">
            <a:hlinkClick r:id="rId4" action="ppaction://hlinksldjump" tooltip="#155,075, -15.1%"/>
          </p:cNvPr>
          <p:cNvSpPr/>
          <p:nvPr/>
        </p:nvSpPr>
        <p:spPr>
          <a:xfrm>
            <a:off x="4946754" y="933596"/>
            <a:ext cx="149902" cy="20940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494675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7" name="Rectangle 76">
            <a:hlinkClick r:id="rId4" action="ppaction://hlinksldjump" tooltip="#174,818, +11.3%"/>
          </p:cNvPr>
          <p:cNvSpPr/>
          <p:nvPr/>
        </p:nvSpPr>
        <p:spPr>
          <a:xfrm>
            <a:off x="5096656" y="884503"/>
            <a:ext cx="149901" cy="258497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5096656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79" name="Rectangle 78">
            <a:hlinkClick r:id="rId4" action="ppaction://hlinksldjump" tooltip="#168,984, -3.5%"/>
          </p:cNvPr>
          <p:cNvSpPr/>
          <p:nvPr/>
        </p:nvSpPr>
        <p:spPr>
          <a:xfrm>
            <a:off x="5246557" y="899009"/>
            <a:ext cx="149902" cy="24399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524655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1" name="Rectangle 80">
            <a:hlinkClick r:id="rId4" action="ppaction://hlinksldjump" tooltip="#156,184, -8.2%"/>
          </p:cNvPr>
          <p:cNvSpPr/>
          <p:nvPr/>
        </p:nvSpPr>
        <p:spPr>
          <a:xfrm>
            <a:off x="5396459" y="930840"/>
            <a:ext cx="149902" cy="21216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39645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3" name="Rectangle 82">
            <a:hlinkClick r:id="rId4" action="ppaction://hlinksldjump" tooltip="#119,054, -31.2%"/>
          </p:cNvPr>
          <p:cNvSpPr/>
          <p:nvPr/>
        </p:nvSpPr>
        <p:spPr>
          <a:xfrm>
            <a:off x="5546361" y="1023167"/>
            <a:ext cx="149901" cy="119833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554636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5" name="Rectangle 84">
            <a:hlinkClick r:id="rId4" action="ppaction://hlinksldjump" tooltip="#187,074, +36.4%"/>
          </p:cNvPr>
          <p:cNvSpPr/>
          <p:nvPr/>
        </p:nvSpPr>
        <p:spPr>
          <a:xfrm>
            <a:off x="5696262" y="854027"/>
            <a:ext cx="149902" cy="288973"/>
          </a:xfrm>
          <a:prstGeom prst="rect">
            <a:avLst/>
          </a:prstGeom>
          <a:solidFill>
            <a:srgbClr val="5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/>
          <p:cNvSpPr/>
          <p:nvPr/>
        </p:nvSpPr>
        <p:spPr>
          <a:xfrm>
            <a:off x="569626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7" name="Rectangle 86">
            <a:hlinkClick r:id="rId4" action="ppaction://hlinksldjump" tooltip="#169,264, -10.5%"/>
          </p:cNvPr>
          <p:cNvSpPr/>
          <p:nvPr/>
        </p:nvSpPr>
        <p:spPr>
          <a:xfrm>
            <a:off x="5846164" y="898313"/>
            <a:ext cx="149902" cy="244687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5846164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89" name="Rectangle 88">
            <a:hlinkClick r:id="rId4" action="ppaction://hlinksldjump" tooltip="#155,955, -8.5%"/>
          </p:cNvPr>
          <p:cNvSpPr/>
          <p:nvPr/>
        </p:nvSpPr>
        <p:spPr>
          <a:xfrm>
            <a:off x="5996065" y="931408"/>
            <a:ext cx="149902" cy="21159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99606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1" name="Rectangle 90">
            <a:hlinkClick r:id="rId4" action="ppaction://hlinksldjump" tooltip="#173,060, +9.9%"/>
          </p:cNvPr>
          <p:cNvSpPr/>
          <p:nvPr/>
        </p:nvSpPr>
        <p:spPr>
          <a:xfrm>
            <a:off x="6145967" y="888874"/>
            <a:ext cx="149902" cy="254126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614596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3" name="Rectangle 92">
            <a:hlinkClick r:id="rId4" action="ppaction://hlinksldjump" tooltip="#202,957, +14.7%"/>
          </p:cNvPr>
          <p:cNvSpPr/>
          <p:nvPr/>
        </p:nvSpPr>
        <p:spPr>
          <a:xfrm>
            <a:off x="6295869" y="814534"/>
            <a:ext cx="149902" cy="328466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629586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5" name="Rectangle 94">
            <a:hlinkClick r:id="rId4" action="ppaction://hlinksldjump" tooltip="#156,031, -30.1%"/>
          </p:cNvPr>
          <p:cNvSpPr/>
          <p:nvPr/>
        </p:nvSpPr>
        <p:spPr>
          <a:xfrm>
            <a:off x="6445771" y="931221"/>
            <a:ext cx="149901" cy="211779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6445771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7" name="Rectangle 96">
            <a:hlinkClick r:id="rId4" action="ppaction://hlinksldjump" tooltip="#167,174, +6.7%"/>
          </p:cNvPr>
          <p:cNvSpPr/>
          <p:nvPr/>
        </p:nvSpPr>
        <p:spPr>
          <a:xfrm>
            <a:off x="6595672" y="903512"/>
            <a:ext cx="149902" cy="23948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659567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99" name="Rectangle 98">
            <a:hlinkClick r:id="rId4" action="ppaction://hlinksldjump" tooltip="#188,780, +11.4%"/>
          </p:cNvPr>
          <p:cNvSpPr/>
          <p:nvPr/>
        </p:nvSpPr>
        <p:spPr>
          <a:xfrm>
            <a:off x="6745574" y="849786"/>
            <a:ext cx="149901" cy="29321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674557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1" name="Rectangle 100">
            <a:hlinkClick r:id="rId4" action="ppaction://hlinksldjump" tooltip="#173,571, -8.8%"/>
          </p:cNvPr>
          <p:cNvSpPr/>
          <p:nvPr/>
        </p:nvSpPr>
        <p:spPr>
          <a:xfrm>
            <a:off x="6895475" y="887604"/>
            <a:ext cx="149902" cy="25539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689547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3" name="Rectangle 102">
            <a:hlinkClick r:id="rId4" action="ppaction://hlinksldjump" tooltip="#155,617, -11.5%"/>
          </p:cNvPr>
          <p:cNvSpPr/>
          <p:nvPr/>
        </p:nvSpPr>
        <p:spPr>
          <a:xfrm>
            <a:off x="7045377" y="932249"/>
            <a:ext cx="149902" cy="210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04537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5" name="Rectangle 104">
            <a:hlinkClick r:id="rId4" action="ppaction://hlinksldjump" tooltip="#170,191, +8.6%"/>
          </p:cNvPr>
          <p:cNvSpPr/>
          <p:nvPr/>
        </p:nvSpPr>
        <p:spPr>
          <a:xfrm>
            <a:off x="7195279" y="896009"/>
            <a:ext cx="149901" cy="24699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195279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7" name="Rectangle 106">
            <a:hlinkClick r:id="rId4" action="ppaction://hlinksldjump" tooltip="#139,301, -22.2%"/>
          </p:cNvPr>
          <p:cNvSpPr/>
          <p:nvPr/>
        </p:nvSpPr>
        <p:spPr>
          <a:xfrm>
            <a:off x="7345180" y="972821"/>
            <a:ext cx="149902" cy="17017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7345180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19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09" name="Rectangle 108">
            <a:hlinkClick r:id="rId4" action="ppaction://hlinksldjump" tooltip="#152,669, +8.8%"/>
          </p:cNvPr>
          <p:cNvSpPr/>
          <p:nvPr/>
        </p:nvSpPr>
        <p:spPr>
          <a:xfrm>
            <a:off x="7495082" y="939579"/>
            <a:ext cx="149902" cy="203421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7495082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1" name="Rectangle 110">
            <a:hlinkClick r:id="rId4" action="ppaction://hlinksldjump" tooltip="#121,602, -25.5%"/>
          </p:cNvPr>
          <p:cNvSpPr/>
          <p:nvPr/>
        </p:nvSpPr>
        <p:spPr>
          <a:xfrm>
            <a:off x="7644984" y="1016830"/>
            <a:ext cx="149901" cy="126170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7644984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21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3" name="Rectangle 112">
            <a:hlinkClick r:id="rId4" action="ppaction://hlinksldjump" tooltip="#190,085, +36.0%"/>
          </p:cNvPr>
          <p:cNvSpPr/>
          <p:nvPr/>
        </p:nvSpPr>
        <p:spPr>
          <a:xfrm>
            <a:off x="7794885" y="846541"/>
            <a:ext cx="149902" cy="296459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779488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22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5" name="Rectangle 114">
            <a:hlinkClick r:id="rId4" action="ppaction://hlinksldjump" tooltip="#174,915, -8.7%"/>
          </p:cNvPr>
          <p:cNvSpPr/>
          <p:nvPr/>
        </p:nvSpPr>
        <p:spPr>
          <a:xfrm>
            <a:off x="7944787" y="884262"/>
            <a:ext cx="149902" cy="258738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7944787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23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7" name="Rectangle 116">
            <a:hlinkClick r:id="rId4" action="ppaction://hlinksldjump" tooltip="#156,230, -12.0%"/>
          </p:cNvPr>
          <p:cNvSpPr/>
          <p:nvPr/>
        </p:nvSpPr>
        <p:spPr>
          <a:xfrm>
            <a:off x="8094689" y="930724"/>
            <a:ext cx="149902" cy="212276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8094689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24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19" name="Rectangle 118">
            <a:hlinkClick r:id="rId4" action="ppaction://hlinksldjump" tooltip="#173,570, +10.0%"/>
          </p:cNvPr>
          <p:cNvSpPr/>
          <p:nvPr/>
        </p:nvSpPr>
        <p:spPr>
          <a:xfrm>
            <a:off x="8244590" y="887608"/>
            <a:ext cx="149901" cy="255392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244590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25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1" name="Rectangle 120">
            <a:hlinkClick r:id="rId4" action="ppaction://hlinksldjump" tooltip="#184,811, +6.1%"/>
          </p:cNvPr>
          <p:cNvSpPr/>
          <p:nvPr/>
        </p:nvSpPr>
        <p:spPr>
          <a:xfrm>
            <a:off x="8394491" y="859655"/>
            <a:ext cx="149902" cy="283345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8394491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26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3" name="Rectangle 122">
            <a:hlinkClick r:id="rId4" action="ppaction://hlinksldjump" tooltip="#154,335, -19.7%"/>
          </p:cNvPr>
          <p:cNvSpPr/>
          <p:nvPr/>
        </p:nvSpPr>
        <p:spPr>
          <a:xfrm>
            <a:off x="8544393" y="935436"/>
            <a:ext cx="149902" cy="207564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8544393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27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5" name="Rectangle 124">
            <a:hlinkClick r:id="rId5" action="ppaction://hlinksldjump" tooltip="#120,327, -28.3%"/>
          </p:cNvPr>
          <p:cNvSpPr/>
          <p:nvPr/>
        </p:nvSpPr>
        <p:spPr>
          <a:xfrm>
            <a:off x="8694295" y="1020002"/>
            <a:ext cx="149902" cy="122998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694295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28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7" name="Rectangle 126">
            <a:hlinkClick r:id="rId6" action="ppaction://hlinksldjump" tooltip="#188,236, +36.1%"/>
          </p:cNvPr>
          <p:cNvSpPr/>
          <p:nvPr/>
        </p:nvSpPr>
        <p:spPr>
          <a:xfrm>
            <a:off x="8844197" y="851138"/>
            <a:ext cx="149901" cy="291862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8844197" y="635000"/>
            <a:ext cx="149901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29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29" name="Rectangle 128">
            <a:hlinkClick r:id="rId4" action="ppaction://hlinksldjump" tooltip="#173,524, -8.5%"/>
          </p:cNvPr>
          <p:cNvSpPr/>
          <p:nvPr/>
        </p:nvSpPr>
        <p:spPr>
          <a:xfrm>
            <a:off x="8994098" y="887722"/>
            <a:ext cx="149902" cy="255278"/>
          </a:xfrm>
          <a:prstGeom prst="rect">
            <a:avLst/>
          </a:prstGeom>
          <a:solidFill>
            <a:srgbClr val="FFD700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8994098" y="635000"/>
            <a:ext cx="149902" cy="127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600" smtClean="0">
                <a:solidFill>
                  <a:schemeClr val="tx1"/>
                </a:solidFill>
              </a:rPr>
              <a:t>30</a:t>
            </a:r>
            <a:endParaRPr lang="en-US" sz="600">
              <a:solidFill>
                <a:schemeClr val="tx1"/>
              </a:solidFill>
            </a:endParaRPr>
          </a:p>
        </p:txBody>
      </p:sp>
      <p:sp>
        <p:nvSpPr>
          <p:cNvPr id="131" name="Rectangle 130">
            <a:hlinkClick r:id="rId4" action="ppaction://hlinksldjump" tooltip="#153,170, +0.0%"/>
          </p:cNvPr>
          <p:cNvSpPr/>
          <p:nvPr/>
        </p:nvSpPr>
        <p:spPr>
          <a:xfrm>
            <a:off x="0" y="1143000"/>
            <a:ext cx="449705" cy="127000"/>
          </a:xfrm>
          <a:prstGeom prst="rect">
            <a:avLst/>
          </a:prstGeom>
          <a:solidFill>
            <a:srgbClr val="FF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Feb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2" name="Rectangle 131">
            <a:hlinkClick r:id="rId4" action="ppaction://hlinksldjump" tooltip="#165,321, +24.5%"/>
          </p:cNvPr>
          <p:cNvSpPr/>
          <p:nvPr/>
        </p:nvSpPr>
        <p:spPr>
          <a:xfrm>
            <a:off x="449705" y="1143000"/>
            <a:ext cx="1049311" cy="127000"/>
          </a:xfrm>
          <a:prstGeom prst="rect">
            <a:avLst/>
          </a:prstGeom>
          <a:solidFill>
            <a:srgbClr val="8B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04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3" name="Rectangle 132">
            <a:hlinkClick r:id="rId4" action="ppaction://hlinksldjump" tooltip="#185,154, +35.7%"/>
          </p:cNvPr>
          <p:cNvSpPr/>
          <p:nvPr/>
        </p:nvSpPr>
        <p:spPr>
          <a:xfrm>
            <a:off x="1499016" y="1143000"/>
            <a:ext cx="1049312" cy="127000"/>
          </a:xfrm>
          <a:prstGeom prst="rect">
            <a:avLst/>
          </a:prstGeom>
          <a:solidFill>
            <a:srgbClr val="56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11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4" name="Rectangle 133">
            <a:hlinkClick r:id="rId4" action="ppaction://hlinksldjump" tooltip="#137,029, -117.1%"/>
          </p:cNvPr>
          <p:cNvSpPr/>
          <p:nvPr/>
        </p:nvSpPr>
        <p:spPr>
          <a:xfrm>
            <a:off x="2548328" y="1143000"/>
            <a:ext cx="1049311" cy="127000"/>
          </a:xfrm>
          <a:prstGeom prst="rect">
            <a:avLst/>
          </a:prstGeom>
          <a:solidFill>
            <a:srgbClr val="FF0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18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5" name="Rectangle 134">
            <a:hlinkClick r:id="rId4" action="ppaction://hlinksldjump" tooltip="#168,591, +62.4%"/>
          </p:cNvPr>
          <p:cNvSpPr/>
          <p:nvPr/>
        </p:nvSpPr>
        <p:spPr>
          <a:xfrm>
            <a:off x="3597639" y="1143000"/>
            <a:ext cx="1049312" cy="127000"/>
          </a:xfrm>
          <a:prstGeom prst="rect">
            <a:avLst/>
          </a:prstGeom>
          <a:solidFill>
            <a:srgbClr val="00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25 Mar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6" name="Rectangle 135">
            <a:hlinkClick r:id="rId4" action="ppaction://hlinksldjump" tooltip="#163,705, -9.9%"/>
          </p:cNvPr>
          <p:cNvSpPr/>
          <p:nvPr/>
        </p:nvSpPr>
        <p:spPr>
          <a:xfrm>
            <a:off x="4646951" y="1143000"/>
            <a:ext cx="1049311" cy="127000"/>
          </a:xfrm>
          <a:prstGeom prst="rect">
            <a:avLst/>
          </a:prstGeom>
          <a:solidFill>
            <a:srgbClr val="FFD0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01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7" name="Rectangle 136">
            <a:hlinkClick r:id="rId4" action="ppaction://hlinksldjump" tooltip="#173,074, +18.0%"/>
          </p:cNvPr>
          <p:cNvSpPr/>
          <p:nvPr/>
        </p:nvSpPr>
        <p:spPr>
          <a:xfrm>
            <a:off x="5696262" y="1143000"/>
            <a:ext cx="1049312" cy="127000"/>
          </a:xfrm>
          <a:prstGeom prst="rect">
            <a:avLst/>
          </a:prstGeom>
          <a:solidFill>
            <a:srgbClr val="A9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08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8" name="Rectangle 137">
            <a:hlinkClick r:id="rId4" action="ppaction://hlinksldjump" tooltip="#157,390, -33.2%"/>
          </p:cNvPr>
          <p:cNvSpPr/>
          <p:nvPr/>
        </p:nvSpPr>
        <p:spPr>
          <a:xfrm>
            <a:off x="6745574" y="1143000"/>
            <a:ext cx="1049311" cy="127000"/>
          </a:xfrm>
          <a:prstGeom prst="rect">
            <a:avLst/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15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39" name="Rectangle 138">
            <a:hlinkClick r:id="rId7" action="ppaction://hlinksldjump" tooltip="#164,896, +15.2%"/>
          </p:cNvPr>
          <p:cNvSpPr/>
          <p:nvPr/>
        </p:nvSpPr>
        <p:spPr>
          <a:xfrm>
            <a:off x="7794885" y="1143000"/>
            <a:ext cx="1049312" cy="127000"/>
          </a:xfrm>
          <a:prstGeom prst="rect">
            <a:avLst/>
          </a:prstGeom>
          <a:solidFill>
            <a:srgbClr val="B7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22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0" name="Rectangle 139">
            <a:hlinkClick r:id="rId8" action="ppaction://hlinksldjump" tooltip="#180,880, +29.5%"/>
          </p:cNvPr>
          <p:cNvSpPr/>
          <p:nvPr/>
        </p:nvSpPr>
        <p:spPr>
          <a:xfrm>
            <a:off x="8844197" y="1143000"/>
            <a:ext cx="299803" cy="127000"/>
          </a:xfrm>
          <a:prstGeom prst="rect">
            <a:avLst/>
          </a:prstGeom>
          <a:solidFill>
            <a:srgbClr val="74FF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29 Apr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1" name="Rectangle 140">
            <a:hlinkClick r:id="rId4" action="ppaction://hlinksldjump" tooltip="#162,973, +0.0%"/>
          </p:cNvPr>
          <p:cNvSpPr/>
          <p:nvPr/>
        </p:nvSpPr>
        <p:spPr>
          <a:xfrm>
            <a:off x="0" y="1270000"/>
            <a:ext cx="4646951" cy="127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Mar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2" name="Rectangle 141">
            <a:hlinkClick r:id="rId9" action="ppaction://hlinksldjump" tooltip="#165,840, +17.3%"/>
          </p:cNvPr>
          <p:cNvSpPr/>
          <p:nvPr/>
        </p:nvSpPr>
        <p:spPr>
          <a:xfrm>
            <a:off x="4646951" y="1270000"/>
            <a:ext cx="4497049" cy="127000"/>
          </a:xfrm>
          <a:prstGeom prst="rect">
            <a:avLst/>
          </a:prstGeom>
          <a:solidFill>
            <a:srgbClr val="ADFF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800" smtClean="0">
                <a:solidFill>
                  <a:schemeClr val="tx1"/>
                </a:solidFill>
              </a:rPr>
              <a:t>Apr 2013</a:t>
            </a:r>
            <a:endParaRPr lang="en-US" sz="800">
              <a:solidFill>
                <a:schemeClr val="tx1"/>
              </a:solidFill>
            </a:endParaRPr>
          </a:p>
        </p:txBody>
      </p:sp>
      <p:sp>
        <p:nvSpPr>
          <p:cNvPr id="143" name="Rectangle 142">
            <a:hlinkClick r:id="rId4" action="ppaction://hlinksldjump" tooltip="iOS 5: 329 @ +105.3%"/>
          </p:cNvPr>
          <p:cNvSpPr/>
          <p:nvPr/>
        </p:nvSpPr>
        <p:spPr>
          <a:xfrm>
            <a:off x="25400" y="1803400"/>
            <a:ext cx="1035665" cy="4046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4" name="Rectangle 143">
            <a:hlinkClick r:id="rId4" action="ppaction://hlinksldjump" tooltip="Android 3: 296 @ +3.2%"/>
          </p:cNvPr>
          <p:cNvSpPr/>
          <p:nvPr/>
        </p:nvSpPr>
        <p:spPr>
          <a:xfrm>
            <a:off x="1061065" y="1803400"/>
            <a:ext cx="931673" cy="404623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5" name="Rectangle 144">
            <a:hlinkClick r:id="rId4" action="ppaction://hlinksldjump" tooltip="iOS 4: 279 @ -35.7%"/>
          </p:cNvPr>
          <p:cNvSpPr/>
          <p:nvPr/>
        </p:nvSpPr>
        <p:spPr>
          <a:xfrm>
            <a:off x="25400" y="2208023"/>
            <a:ext cx="861779" cy="413050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6" name="Rectangle 145">
            <a:hlinkClick r:id="rId4" action="ppaction://hlinksldjump" tooltip="Android 4: 276 @ -11.9%"/>
          </p:cNvPr>
          <p:cNvSpPr/>
          <p:nvPr/>
        </p:nvSpPr>
        <p:spPr>
          <a:xfrm>
            <a:off x="25400" y="2621073"/>
            <a:ext cx="861779" cy="408488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7" name="Rectangle 146">
            <a:hlinkClick r:id="rId4" action="ppaction://hlinksldjump" tooltip="Java ME: 198 @ +50.5%"/>
          </p:cNvPr>
          <p:cNvSpPr/>
          <p:nvPr/>
        </p:nvSpPr>
        <p:spPr>
          <a:xfrm>
            <a:off x="887179" y="2208023"/>
            <a:ext cx="572746" cy="441203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8" name="Rectangle 147">
            <a:hlinkClick r:id="rId4" action="ppaction://hlinksldjump" tooltip="iOS 3: 185 @ +19.5%"/>
          </p:cNvPr>
          <p:cNvSpPr/>
          <p:nvPr/>
        </p:nvSpPr>
        <p:spPr>
          <a:xfrm>
            <a:off x="1459925" y="2208023"/>
            <a:ext cx="532814" cy="441203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49" name="Rectangle 148">
            <a:hlinkClick r:id="rId4" action="ppaction://hlinksldjump" tooltip="Windows: 121 @ -25.0%"/>
          </p:cNvPr>
          <p:cNvSpPr/>
          <p:nvPr/>
        </p:nvSpPr>
        <p:spPr>
          <a:xfrm>
            <a:off x="887179" y="2649226"/>
            <a:ext cx="695593" cy="220984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0" name="Rectangle 149">
            <a:hlinkClick r:id="rId4" action="ppaction://hlinksldjump" tooltip="Black berry: 87 @ +97.3%"/>
          </p:cNvPr>
          <p:cNvSpPr/>
          <p:nvPr/>
        </p:nvSpPr>
        <p:spPr>
          <a:xfrm>
            <a:off x="887179" y="2870210"/>
            <a:ext cx="695593" cy="159351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" name="Rectangle 150">
            <a:hlinkClick r:id="rId4" action="ppaction://hlinksldjump" tooltip="Android 2: 66 @ -45.4%"/>
          </p:cNvPr>
          <p:cNvSpPr/>
          <p:nvPr/>
        </p:nvSpPr>
        <p:spPr>
          <a:xfrm>
            <a:off x="1582772" y="2649226"/>
            <a:ext cx="409966" cy="204915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2" name="Rectangle 151">
            <a:hlinkClick r:id="rId4" action="ppaction://hlinksldjump" tooltip="Symbian: 37 @ -17.8%"/>
          </p:cNvPr>
          <p:cNvSpPr/>
          <p:nvPr/>
        </p:nvSpPr>
        <p:spPr>
          <a:xfrm>
            <a:off x="1582772" y="2854141"/>
            <a:ext cx="266766" cy="175420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>
            <a:hlinkClick r:id="rId4" action="ppaction://hlinksldjump" tooltip="Android 1: 16 @ +4.9%"/>
          </p:cNvPr>
          <p:cNvSpPr/>
          <p:nvPr/>
        </p:nvSpPr>
        <p:spPr>
          <a:xfrm>
            <a:off x="1849538" y="2854141"/>
            <a:ext cx="143200" cy="140511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hlinkClick r:id="rId4" action="ppaction://hlinksldjump" tooltip="Other: 4 @ -39.2%"/>
          </p:cNvPr>
          <p:cNvSpPr/>
          <p:nvPr/>
        </p:nvSpPr>
        <p:spPr>
          <a:xfrm>
            <a:off x="1849538" y="2994652"/>
            <a:ext cx="143200" cy="34909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>
            <a:hlinkClick r:id="rId4" action="ppaction://hlinksldjump" tooltip="Games: 158 @ +1.1%"/>
          </p:cNvPr>
          <p:cNvSpPr/>
          <p:nvPr/>
        </p:nvSpPr>
        <p:spPr>
          <a:xfrm>
            <a:off x="12700" y="1790700"/>
            <a:ext cx="1992739" cy="1251561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" name="Rectangle 155">
            <a:hlinkClick r:id="rId4" action="ppaction://hlinksldjump" tooltip="Android 4: 318 @ +16.9%"/>
          </p:cNvPr>
          <p:cNvSpPr/>
          <p:nvPr/>
        </p:nvSpPr>
        <p:spPr>
          <a:xfrm>
            <a:off x="25400" y="3054961"/>
            <a:ext cx="1040193" cy="387897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7" name="Rectangle 156">
            <a:hlinkClick r:id="rId4" action="ppaction://hlinksldjump" tooltip="iOS 5: 283 @ +36.1%"/>
          </p:cNvPr>
          <p:cNvSpPr/>
          <p:nvPr/>
        </p:nvSpPr>
        <p:spPr>
          <a:xfrm>
            <a:off x="1065593" y="3054961"/>
            <a:ext cx="927145" cy="387897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8" name="Rectangle 157">
            <a:hlinkClick r:id="rId4" action="ppaction://hlinksldjump" tooltip="Android 3: 212 @ +34.8%"/>
          </p:cNvPr>
          <p:cNvSpPr/>
          <p:nvPr/>
        </p:nvSpPr>
        <p:spPr>
          <a:xfrm>
            <a:off x="25400" y="3442858"/>
            <a:ext cx="821668" cy="327945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9" name="Rectangle 158">
            <a:hlinkClick r:id="rId4" action="ppaction://hlinksldjump" tooltip="Java ME: 194 @ +8.5%"/>
          </p:cNvPr>
          <p:cNvSpPr/>
          <p:nvPr/>
        </p:nvSpPr>
        <p:spPr>
          <a:xfrm>
            <a:off x="25400" y="3770803"/>
            <a:ext cx="821668" cy="298964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0" name="Rectangle 159">
            <a:hlinkClick r:id="rId4" action="ppaction://hlinksldjump" tooltip="iOS 4: 161 @ -10.9%"/>
          </p:cNvPr>
          <p:cNvSpPr/>
          <p:nvPr/>
        </p:nvSpPr>
        <p:spPr>
          <a:xfrm>
            <a:off x="847068" y="3442858"/>
            <a:ext cx="599788" cy="340565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1" name="Rectangle 160">
            <a:hlinkClick r:id="rId4" action="ppaction://hlinksldjump" tooltip="iOS 3: 147 @ -33.9%"/>
          </p:cNvPr>
          <p:cNvSpPr/>
          <p:nvPr/>
        </p:nvSpPr>
        <p:spPr>
          <a:xfrm>
            <a:off x="1446856" y="3442858"/>
            <a:ext cx="545883" cy="340565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2" name="Rectangle 161">
            <a:hlinkClick r:id="rId4" action="ppaction://hlinksldjump" tooltip="Windows: 88 @ +44.5%"/>
          </p:cNvPr>
          <p:cNvSpPr/>
          <p:nvPr/>
        </p:nvSpPr>
        <p:spPr>
          <a:xfrm>
            <a:off x="847068" y="3783423"/>
            <a:ext cx="389874" cy="286344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3" name="Rectangle 162">
            <a:hlinkClick r:id="rId4" action="ppaction://hlinksldjump" tooltip="Android 2: 85 @ -21.7%"/>
          </p:cNvPr>
          <p:cNvSpPr/>
          <p:nvPr/>
        </p:nvSpPr>
        <p:spPr>
          <a:xfrm>
            <a:off x="1236942" y="3783423"/>
            <a:ext cx="566478" cy="189367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4" name="Rectangle 163">
            <a:hlinkClick r:id="rId4" action="ppaction://hlinksldjump" tooltip="Black berry: 43 @ -10.4%"/>
          </p:cNvPr>
          <p:cNvSpPr/>
          <p:nvPr/>
        </p:nvSpPr>
        <p:spPr>
          <a:xfrm>
            <a:off x="1236942" y="3972790"/>
            <a:ext cx="566478" cy="96977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65" name="Rectangle 164">
            <a:hlinkClick r:id="rId4" action="ppaction://hlinksldjump" tooltip="Symbian: 26 @ -11.2%"/>
          </p:cNvPr>
          <p:cNvSpPr/>
          <p:nvPr/>
        </p:nvSpPr>
        <p:spPr>
          <a:xfrm>
            <a:off x="1803420" y="3783423"/>
            <a:ext cx="189319" cy="172448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ectangle 165">
            <a:hlinkClick r:id="rId4" action="ppaction://hlinksldjump" tooltip="Android 1: 10 @ +86.2%"/>
          </p:cNvPr>
          <p:cNvSpPr/>
          <p:nvPr/>
        </p:nvSpPr>
        <p:spPr>
          <a:xfrm>
            <a:off x="1803420" y="3955872"/>
            <a:ext cx="189319" cy="68955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ectangle 166">
            <a:hlinkClick r:id="rId4" action="ppaction://hlinksldjump" tooltip="Other: 7 @ -5.1%"/>
          </p:cNvPr>
          <p:cNvSpPr/>
          <p:nvPr/>
        </p:nvSpPr>
        <p:spPr>
          <a:xfrm>
            <a:off x="1803420" y="4024827"/>
            <a:ext cx="189319" cy="44940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>
            <a:hlinkClick r:id="rId4" action="ppaction://hlinksldjump" tooltip="Education: 131 @ +6.5%"/>
          </p:cNvPr>
          <p:cNvSpPr/>
          <p:nvPr/>
        </p:nvSpPr>
        <p:spPr>
          <a:xfrm>
            <a:off x="12700" y="3042261"/>
            <a:ext cx="1992739" cy="1040206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9" name="Rectangle 168">
            <a:hlinkClick r:id="rId4" action="ppaction://hlinksldjump" tooltip="iOS 5: 186 @ +40.9%"/>
          </p:cNvPr>
          <p:cNvSpPr/>
          <p:nvPr/>
        </p:nvSpPr>
        <p:spPr>
          <a:xfrm>
            <a:off x="2018139" y="1803400"/>
            <a:ext cx="578591" cy="403110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0" name="Rectangle 169">
            <a:hlinkClick r:id="rId4" action="ppaction://hlinksldjump" tooltip="Android 4: 164 @ -15.2%"/>
          </p:cNvPr>
          <p:cNvSpPr/>
          <p:nvPr/>
        </p:nvSpPr>
        <p:spPr>
          <a:xfrm>
            <a:off x="2018139" y="2206510"/>
            <a:ext cx="578591" cy="356656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1" name="Rectangle 170">
            <a:hlinkClick r:id="rId4" action="ppaction://hlinksldjump" tooltip="Java ME: 145 @ -29.0%"/>
          </p:cNvPr>
          <p:cNvSpPr/>
          <p:nvPr/>
        </p:nvSpPr>
        <p:spPr>
          <a:xfrm>
            <a:off x="2596730" y="1803400"/>
            <a:ext cx="638407" cy="286389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2" name="Rectangle 171">
            <a:hlinkClick r:id="rId4" action="ppaction://hlinksldjump" tooltip="Android 3: 130 @ -7.0%"/>
          </p:cNvPr>
          <p:cNvSpPr/>
          <p:nvPr/>
        </p:nvSpPr>
        <p:spPr>
          <a:xfrm>
            <a:off x="3235137" y="1803400"/>
            <a:ext cx="568942" cy="286389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3" name="Rectangle 172">
            <a:hlinkClick r:id="rId4" action="ppaction://hlinksldjump" tooltip="iOS 3: 128 @ +85.3%"/>
          </p:cNvPr>
          <p:cNvSpPr/>
          <p:nvPr/>
        </p:nvSpPr>
        <p:spPr>
          <a:xfrm>
            <a:off x="2596730" y="2089789"/>
            <a:ext cx="586768" cy="273566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4" name="Rectangle 173">
            <a:hlinkClick r:id="rId4" action="ppaction://hlinksldjump" tooltip="iOS 4: 93 @ -63.1%"/>
          </p:cNvPr>
          <p:cNvSpPr/>
          <p:nvPr/>
        </p:nvSpPr>
        <p:spPr>
          <a:xfrm>
            <a:off x="2596730" y="2363355"/>
            <a:ext cx="586768" cy="199811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5" name="Rectangle 174">
            <a:hlinkClick r:id="rId4" action="ppaction://hlinksldjump" tooltip="Windows: 77 @ +11.3%"/>
          </p:cNvPr>
          <p:cNvSpPr/>
          <p:nvPr/>
        </p:nvSpPr>
        <p:spPr>
          <a:xfrm>
            <a:off x="3183498" y="2089789"/>
            <a:ext cx="344555" cy="281421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6" name="Rectangle 175">
            <a:hlinkClick r:id="rId4" action="ppaction://hlinksldjump" tooltip="Black berry: 62 @ +57.3%"/>
          </p:cNvPr>
          <p:cNvSpPr/>
          <p:nvPr/>
        </p:nvSpPr>
        <p:spPr>
          <a:xfrm>
            <a:off x="3528052" y="2089789"/>
            <a:ext cx="276027" cy="281421"/>
          </a:xfrm>
          <a:prstGeom prst="rect">
            <a:avLst/>
          </a:prstGeom>
          <a:solidFill>
            <a:srgbClr val="6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Rectangle 176">
            <a:hlinkClick r:id="rId4" action="ppaction://hlinksldjump" tooltip="Android 2: 51 @ -33.1%"/>
          </p:cNvPr>
          <p:cNvSpPr/>
          <p:nvPr/>
        </p:nvSpPr>
        <p:spPr>
          <a:xfrm>
            <a:off x="3183498" y="2371210"/>
            <a:ext cx="330814" cy="191956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78" name="Rectangle 177">
            <a:hlinkClick r:id="rId4" action="ppaction://hlinksldjump" tooltip="Symbian: 37 @ +42.2%"/>
          </p:cNvPr>
          <p:cNvSpPr/>
          <p:nvPr/>
        </p:nvSpPr>
        <p:spPr>
          <a:xfrm>
            <a:off x="3514312" y="2371210"/>
            <a:ext cx="289767" cy="160707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>
            <a:hlinkClick r:id="rId4" action="ppaction://hlinksldjump" tooltip="Android 1: 4 @ -40.7%"/>
          </p:cNvPr>
          <p:cNvSpPr/>
          <p:nvPr/>
        </p:nvSpPr>
        <p:spPr>
          <a:xfrm>
            <a:off x="3514312" y="2531917"/>
            <a:ext cx="158142" cy="31249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>
            <a:hlinkClick r:id="rId4" action="ppaction://hlinksldjump" tooltip="Other: 3 @ +6.2%"/>
          </p:cNvPr>
          <p:cNvSpPr/>
          <p:nvPr/>
        </p:nvSpPr>
        <p:spPr>
          <a:xfrm>
            <a:off x="3672454" y="2531917"/>
            <a:ext cx="131625" cy="31249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>
            <a:hlinkClick r:id="rId4" action="ppaction://hlinksldjump" tooltip="Tools: 90 @ -10.9%"/>
          </p:cNvPr>
          <p:cNvSpPr/>
          <p:nvPr/>
        </p:nvSpPr>
        <p:spPr>
          <a:xfrm>
            <a:off x="2005439" y="1790700"/>
            <a:ext cx="1811340" cy="785166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2" name="Rectangle 181">
            <a:hlinkClick r:id="rId4" action="ppaction://hlinksldjump" tooltip="Android 4: 148 @ -5.9%"/>
          </p:cNvPr>
          <p:cNvSpPr/>
          <p:nvPr/>
        </p:nvSpPr>
        <p:spPr>
          <a:xfrm>
            <a:off x="3829479" y="1803400"/>
            <a:ext cx="691893" cy="267816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3" name="Rectangle 182">
            <a:hlinkClick r:id="rId4" action="ppaction://hlinksldjump" tooltip="iOS 4: 111 @ -39.5%"/>
          </p:cNvPr>
          <p:cNvSpPr/>
          <p:nvPr/>
        </p:nvSpPr>
        <p:spPr>
          <a:xfrm>
            <a:off x="4521372" y="1803400"/>
            <a:ext cx="518973" cy="267816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4" name="Rectangle 183">
            <a:hlinkClick r:id="rId4" action="ppaction://hlinksldjump" tooltip="iOS 5: 93 @ -40.0%"/>
          </p:cNvPr>
          <p:cNvSpPr/>
          <p:nvPr/>
        </p:nvSpPr>
        <p:spPr>
          <a:xfrm>
            <a:off x="3829479" y="2071216"/>
            <a:ext cx="449475" cy="257264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5" name="Rectangle 184">
            <a:hlinkClick r:id="rId4" action="ppaction://hlinksldjump" tooltip="Android 3: 84 @ -31.8%"/>
          </p:cNvPr>
          <p:cNvSpPr/>
          <p:nvPr/>
        </p:nvSpPr>
        <p:spPr>
          <a:xfrm>
            <a:off x="3829479" y="2328479"/>
            <a:ext cx="449475" cy="234687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6" name="Rectangle 185">
            <a:hlinkClick r:id="rId4" action="ppaction://hlinksldjump" tooltip="Java ME: 84 @ +7.2%"/>
          </p:cNvPr>
          <p:cNvSpPr/>
          <p:nvPr/>
        </p:nvSpPr>
        <p:spPr>
          <a:xfrm>
            <a:off x="4278954" y="2071216"/>
            <a:ext cx="403402" cy="260254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7" name="Rectangle 186">
            <a:hlinkClick r:id="rId4" action="ppaction://hlinksldjump" tooltip="iOS 3: 75 @ -27.6%"/>
          </p:cNvPr>
          <p:cNvSpPr/>
          <p:nvPr/>
        </p:nvSpPr>
        <p:spPr>
          <a:xfrm>
            <a:off x="4682356" y="2071216"/>
            <a:ext cx="357989" cy="26025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8" name="Rectangle 187">
            <a:hlinkClick r:id="rId4" action="ppaction://hlinksldjump" tooltip="Windows: 39 @ -52.0%"/>
          </p:cNvPr>
          <p:cNvSpPr/>
          <p:nvPr/>
        </p:nvSpPr>
        <p:spPr>
          <a:xfrm>
            <a:off x="4278954" y="2331470"/>
            <a:ext cx="420122" cy="116782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89" name="Rectangle 188">
            <a:hlinkClick r:id="rId4" action="ppaction://hlinksldjump" tooltip="Android 2: 39 @ -27.8%"/>
          </p:cNvPr>
          <p:cNvSpPr/>
          <p:nvPr/>
        </p:nvSpPr>
        <p:spPr>
          <a:xfrm>
            <a:off x="4278954" y="2448252"/>
            <a:ext cx="420122" cy="11491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0" name="Rectangle 189">
            <a:hlinkClick r:id="rId4" action="ppaction://hlinksldjump" tooltip="Black berry: 33 @ -11.6%"/>
          </p:cNvPr>
          <p:cNvSpPr/>
          <p:nvPr/>
        </p:nvSpPr>
        <p:spPr>
          <a:xfrm>
            <a:off x="4699077" y="2331470"/>
            <a:ext cx="341268" cy="11894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1" name="Rectangle 190">
            <a:hlinkClick r:id="rId4" action="ppaction://hlinksldjump" tooltip="Symbian: 22 @ -14.8%"/>
          </p:cNvPr>
          <p:cNvSpPr/>
          <p:nvPr/>
        </p:nvSpPr>
        <p:spPr>
          <a:xfrm>
            <a:off x="4699077" y="2450416"/>
            <a:ext cx="246777" cy="112750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hlinkClick r:id="rId4" action="ppaction://hlinksldjump" tooltip="Android 1: 5 @ -33.3%"/>
          </p:cNvPr>
          <p:cNvSpPr/>
          <p:nvPr/>
        </p:nvSpPr>
        <p:spPr>
          <a:xfrm>
            <a:off x="4945854" y="2450416"/>
            <a:ext cx="94491" cy="65174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hlinkClick r:id="rId4" action="ppaction://hlinksldjump" tooltip="Other: 4 @ +18.4%"/>
          </p:cNvPr>
          <p:cNvSpPr/>
          <p:nvPr/>
        </p:nvSpPr>
        <p:spPr>
          <a:xfrm>
            <a:off x="4945854" y="2515590"/>
            <a:ext cx="94491" cy="47576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hlinkClick r:id="rId4" action="ppaction://hlinksldjump" tooltip="Music + Video: 61 @ -27.1%"/>
          </p:cNvPr>
          <p:cNvSpPr/>
          <p:nvPr/>
        </p:nvSpPr>
        <p:spPr>
          <a:xfrm>
            <a:off x="3816779" y="1790700"/>
            <a:ext cx="1236266" cy="785166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5" name="Rectangle 194">
            <a:hlinkClick r:id="rId4" action="ppaction://hlinksldjump" tooltip="iOS 4: 134 @ -3.1%"/>
          </p:cNvPr>
          <p:cNvSpPr/>
          <p:nvPr/>
        </p:nvSpPr>
        <p:spPr>
          <a:xfrm>
            <a:off x="2018139" y="2588566"/>
            <a:ext cx="665604" cy="25044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6" name="Rectangle 195">
            <a:hlinkClick r:id="rId4" action="ppaction://hlinksldjump" tooltip="iOS 3: 96 @ -5.8%"/>
          </p:cNvPr>
          <p:cNvSpPr/>
          <p:nvPr/>
        </p:nvSpPr>
        <p:spPr>
          <a:xfrm>
            <a:off x="2683743" y="2588566"/>
            <a:ext cx="477914" cy="250448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7" name="Rectangle 196">
            <a:hlinkClick r:id="rId4" action="ppaction://hlinksldjump" tooltip="iOS 5: 92 @ +13.8%"/>
          </p:cNvPr>
          <p:cNvSpPr/>
          <p:nvPr/>
        </p:nvSpPr>
        <p:spPr>
          <a:xfrm>
            <a:off x="2018139" y="2839014"/>
            <a:ext cx="413683" cy="276633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8" name="Rectangle 197">
            <a:hlinkClick r:id="rId4" action="ppaction://hlinksldjump" tooltip="Android 3: 77 @ -11.0%"/>
          </p:cNvPr>
          <p:cNvSpPr/>
          <p:nvPr/>
        </p:nvSpPr>
        <p:spPr>
          <a:xfrm>
            <a:off x="2018139" y="3115647"/>
            <a:ext cx="413683" cy="232991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9" name="Rectangle 198">
            <a:hlinkClick r:id="rId4" action="ppaction://hlinksldjump" tooltip="Android 4: 77 @ -38.6%"/>
          </p:cNvPr>
          <p:cNvSpPr/>
          <p:nvPr/>
        </p:nvSpPr>
        <p:spPr>
          <a:xfrm>
            <a:off x="2431822" y="2839014"/>
            <a:ext cx="378296" cy="252305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0" name="Rectangle 199">
            <a:hlinkClick r:id="rId4" action="ppaction://hlinksldjump" tooltip="Java ME: 71 @ -29.5%"/>
          </p:cNvPr>
          <p:cNvSpPr/>
          <p:nvPr/>
        </p:nvSpPr>
        <p:spPr>
          <a:xfrm>
            <a:off x="2810118" y="2839014"/>
            <a:ext cx="351539" cy="252305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1" name="Rectangle 200">
            <a:hlinkClick r:id="rId4" action="ppaction://hlinksldjump" tooltip="Windows: 57 @ +11.0%"/>
          </p:cNvPr>
          <p:cNvSpPr/>
          <p:nvPr/>
        </p:nvSpPr>
        <p:spPr>
          <a:xfrm>
            <a:off x="2431822" y="3091319"/>
            <a:ext cx="466868" cy="152251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2" name="Rectangle 201">
            <a:hlinkClick r:id="rId4" action="ppaction://hlinksldjump" tooltip="Android 2: 39 @ +51.6%"/>
          </p:cNvPr>
          <p:cNvSpPr/>
          <p:nvPr/>
        </p:nvSpPr>
        <p:spPr>
          <a:xfrm>
            <a:off x="2431822" y="3243570"/>
            <a:ext cx="466868" cy="105068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3" name="Rectangle 202">
            <a:hlinkClick r:id="rId4" action="ppaction://hlinksldjump" tooltip="Black berry: 29 @ -7.5%"/>
          </p:cNvPr>
          <p:cNvSpPr/>
          <p:nvPr/>
        </p:nvSpPr>
        <p:spPr>
          <a:xfrm>
            <a:off x="2898690" y="3091319"/>
            <a:ext cx="262967" cy="137574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>
            <a:hlinkClick r:id="rId4" action="ppaction://hlinksldjump" tooltip="Symbian: 20 @ -23.5%"/>
          </p:cNvPr>
          <p:cNvSpPr/>
          <p:nvPr/>
        </p:nvSpPr>
        <p:spPr>
          <a:xfrm>
            <a:off x="2898690" y="3228893"/>
            <a:ext cx="237034" cy="10280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>
            <a:hlinkClick r:id="rId4" action="ppaction://hlinksldjump" tooltip="Android 1: 3 @ -59.4%"/>
          </p:cNvPr>
          <p:cNvSpPr/>
          <p:nvPr/>
        </p:nvSpPr>
        <p:spPr>
          <a:xfrm>
            <a:off x="2898690" y="3331694"/>
            <a:ext cx="237034" cy="16944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Rectangle 205">
            <a:hlinkClick r:id="rId4" action="ppaction://hlinksldjump" tooltip="Other: 2 @ +17.1%"/>
          </p:cNvPr>
          <p:cNvSpPr/>
          <p:nvPr/>
        </p:nvSpPr>
        <p:spPr>
          <a:xfrm>
            <a:off x="3135724" y="3228893"/>
            <a:ext cx="25933" cy="119745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Rectangle 206">
            <a:hlinkClick r:id="rId4" action="ppaction://hlinksldjump" tooltip="Photo: 58 @ -10.3%"/>
          </p:cNvPr>
          <p:cNvSpPr/>
          <p:nvPr/>
        </p:nvSpPr>
        <p:spPr>
          <a:xfrm>
            <a:off x="2005439" y="2575866"/>
            <a:ext cx="1168918" cy="785472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8" name="Rectangle 207">
            <a:hlinkClick r:id="rId4" action="ppaction://hlinksldjump" tooltip="Android 3: 123 @ +2.6%"/>
          </p:cNvPr>
          <p:cNvSpPr/>
          <p:nvPr/>
        </p:nvSpPr>
        <p:spPr>
          <a:xfrm>
            <a:off x="2018139" y="3374038"/>
            <a:ext cx="595936" cy="256132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09" name="Rectangle 208">
            <a:hlinkClick r:id="rId4" action="ppaction://hlinksldjump" tooltip="iOS 4: 113 @ +28.8%"/>
          </p:cNvPr>
          <p:cNvSpPr/>
          <p:nvPr/>
        </p:nvSpPr>
        <p:spPr>
          <a:xfrm>
            <a:off x="2614075" y="3374038"/>
            <a:ext cx="547582" cy="256132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0" name="Rectangle 209">
            <a:hlinkClick r:id="rId4" action="ppaction://hlinksldjump" tooltip="Android 4: 105 @ +19.0%"/>
          </p:cNvPr>
          <p:cNvSpPr/>
          <p:nvPr/>
        </p:nvSpPr>
        <p:spPr>
          <a:xfrm>
            <a:off x="2018139" y="3630170"/>
            <a:ext cx="558689" cy="233727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1" name="Rectangle 210">
            <a:hlinkClick r:id="rId4" action="ppaction://hlinksldjump" tooltip="iOS 5: 93 @ -18.4%"/>
          </p:cNvPr>
          <p:cNvSpPr/>
          <p:nvPr/>
        </p:nvSpPr>
        <p:spPr>
          <a:xfrm>
            <a:off x="2018139" y="3863897"/>
            <a:ext cx="558689" cy="205870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2" name="Rectangle 211">
            <a:hlinkClick r:id="rId4" action="ppaction://hlinksldjump" tooltip="iOS 3: 47 @ +17.3%"/>
          </p:cNvPr>
          <p:cNvSpPr/>
          <p:nvPr/>
        </p:nvSpPr>
        <p:spPr>
          <a:xfrm>
            <a:off x="2576828" y="3630170"/>
            <a:ext cx="293486" cy="199931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Rectangle 212">
            <a:hlinkClick r:id="rId4" action="ppaction://hlinksldjump" tooltip="Java ME: 47 @ -45.6%"/>
          </p:cNvPr>
          <p:cNvSpPr/>
          <p:nvPr/>
        </p:nvSpPr>
        <p:spPr>
          <a:xfrm>
            <a:off x="2870314" y="3630170"/>
            <a:ext cx="291343" cy="199931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Rectangle 213">
            <a:hlinkClick r:id="rId4" action="ppaction://hlinksldjump" tooltip="Android 2: 44 @ +31.2%"/>
          </p:cNvPr>
          <p:cNvSpPr/>
          <p:nvPr/>
        </p:nvSpPr>
        <p:spPr>
          <a:xfrm>
            <a:off x="2576828" y="3830101"/>
            <a:ext cx="382500" cy="141871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5" name="Rectangle 214">
            <a:hlinkClick r:id="rId4" action="ppaction://hlinksldjump" tooltip="Windows: 30 @ -37.8%"/>
          </p:cNvPr>
          <p:cNvSpPr/>
          <p:nvPr/>
        </p:nvSpPr>
        <p:spPr>
          <a:xfrm>
            <a:off x="2576828" y="3971971"/>
            <a:ext cx="382500" cy="97796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16" name="Rectangle 215">
            <a:hlinkClick r:id="rId4" action="ppaction://hlinksldjump" tooltip="Black berry: 27 @ +55.7%"/>
          </p:cNvPr>
          <p:cNvSpPr/>
          <p:nvPr/>
        </p:nvSpPr>
        <p:spPr>
          <a:xfrm>
            <a:off x="2959328" y="3830101"/>
            <a:ext cx="202329" cy="163368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Rectangle 216">
            <a:hlinkClick r:id="rId4" action="ppaction://hlinksldjump" tooltip="Symbian: 5 @ -63.5%"/>
          </p:cNvPr>
          <p:cNvSpPr/>
          <p:nvPr/>
        </p:nvSpPr>
        <p:spPr>
          <a:xfrm>
            <a:off x="2959328" y="3993469"/>
            <a:ext cx="151327" cy="41036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Rectangle 217">
            <a:hlinkClick r:id="rId4" action="ppaction://hlinksldjump" tooltip="Other: 4 @ +45.7%"/>
          </p:cNvPr>
          <p:cNvSpPr/>
          <p:nvPr/>
        </p:nvSpPr>
        <p:spPr>
          <a:xfrm>
            <a:off x="2959328" y="4034505"/>
            <a:ext cx="151327" cy="35262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Rectangle 218">
            <a:hlinkClick r:id="rId4" action="ppaction://hlinksldjump" tooltip="Android 1: 3 @ -11.7%"/>
          </p:cNvPr>
          <p:cNvSpPr/>
          <p:nvPr/>
        </p:nvSpPr>
        <p:spPr>
          <a:xfrm>
            <a:off x="3110655" y="3993469"/>
            <a:ext cx="51002" cy="76298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Rectangle 219">
            <a:hlinkClick r:id="rId4" action="ppaction://hlinksldjump" tooltip="Business: 53 @ -2.2%"/>
          </p:cNvPr>
          <p:cNvSpPr/>
          <p:nvPr/>
        </p:nvSpPr>
        <p:spPr>
          <a:xfrm>
            <a:off x="2005439" y="3361338"/>
            <a:ext cx="1168918" cy="721129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21" name="Rectangle 220">
            <a:hlinkClick r:id="rId4" action="ppaction://hlinksldjump" tooltip="iOS 4: 95 @ +52.3%"/>
          </p:cNvPr>
          <p:cNvSpPr/>
          <p:nvPr/>
        </p:nvSpPr>
        <p:spPr>
          <a:xfrm>
            <a:off x="3187057" y="2588566"/>
            <a:ext cx="531878" cy="218559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2" name="Rectangle 221">
            <a:hlinkClick r:id="rId4" action="ppaction://hlinksldjump" tooltip="Android 4: 75 @ +11.9%"/>
          </p:cNvPr>
          <p:cNvSpPr/>
          <p:nvPr/>
        </p:nvSpPr>
        <p:spPr>
          <a:xfrm>
            <a:off x="3187057" y="2807125"/>
            <a:ext cx="531878" cy="173760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3" name="Rectangle 222">
            <a:hlinkClick r:id="rId4" action="ppaction://hlinksldjump" tooltip="Android 3: 62 @ -28.1%"/>
          </p:cNvPr>
          <p:cNvSpPr/>
          <p:nvPr/>
        </p:nvSpPr>
        <p:spPr>
          <a:xfrm>
            <a:off x="3187057" y="2980885"/>
            <a:ext cx="531878" cy="142937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4" name="Rectangle 223">
            <a:hlinkClick r:id="rId4" action="ppaction://hlinksldjump" tooltip="iOS 3: 58 @ +33.4%"/>
          </p:cNvPr>
          <p:cNvSpPr/>
          <p:nvPr/>
        </p:nvSpPr>
        <p:spPr>
          <a:xfrm>
            <a:off x="3718935" y="2588566"/>
            <a:ext cx="355626" cy="199736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25" name="Rectangle 224">
            <a:hlinkClick r:id="rId4" action="ppaction://hlinksldjump" tooltip="Windows: 40 @ +52.9%"/>
          </p:cNvPr>
          <p:cNvSpPr/>
          <p:nvPr/>
        </p:nvSpPr>
        <p:spPr>
          <a:xfrm>
            <a:off x="4074561" y="2588566"/>
            <a:ext cx="249276" cy="199736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Rectangle 225">
            <a:hlinkClick r:id="rId4" action="ppaction://hlinksldjump" tooltip="Android 2: 40 @ +176.4%"/>
          </p:cNvPr>
          <p:cNvSpPr/>
          <p:nvPr/>
        </p:nvSpPr>
        <p:spPr>
          <a:xfrm>
            <a:off x="3718935" y="2788302"/>
            <a:ext cx="313003" cy="1576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Rectangle 226">
            <a:hlinkClick r:id="rId4" action="ppaction://hlinksldjump" tooltip="iOS 5: 37 @ +9.1%"/>
          </p:cNvPr>
          <p:cNvSpPr/>
          <p:nvPr/>
        </p:nvSpPr>
        <p:spPr>
          <a:xfrm>
            <a:off x="4031938" y="2788302"/>
            <a:ext cx="291899" cy="157643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Rectangle 227">
            <a:hlinkClick r:id="rId4" action="ppaction://hlinksldjump" tooltip="Java ME: 35 @ -43.1%"/>
          </p:cNvPr>
          <p:cNvSpPr/>
          <p:nvPr/>
        </p:nvSpPr>
        <p:spPr>
          <a:xfrm>
            <a:off x="3718935" y="2945945"/>
            <a:ext cx="243984" cy="177877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Rectangle 228">
            <a:hlinkClick r:id="rId4" action="ppaction://hlinksldjump" tooltip="Black berry: 28 @ +9.5%"/>
          </p:cNvPr>
          <p:cNvSpPr/>
          <p:nvPr/>
        </p:nvSpPr>
        <p:spPr>
          <a:xfrm>
            <a:off x="3962919" y="2945945"/>
            <a:ext cx="320916" cy="106352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0" name="Rectangle 229">
            <a:hlinkClick r:id="rId4" action="ppaction://hlinksldjump" tooltip="Symbian: 19 @ +96.7%"/>
          </p:cNvPr>
          <p:cNvSpPr/>
          <p:nvPr/>
        </p:nvSpPr>
        <p:spPr>
          <a:xfrm>
            <a:off x="3962919" y="3052297"/>
            <a:ext cx="320916" cy="71525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1" name="Rectangle 230">
            <a:hlinkClick r:id="rId4" action="ppaction://hlinksldjump" tooltip="Android 1: 4 @ -11.2%"/>
          </p:cNvPr>
          <p:cNvSpPr/>
          <p:nvPr/>
        </p:nvSpPr>
        <p:spPr>
          <a:xfrm>
            <a:off x="4283835" y="2945945"/>
            <a:ext cx="40002" cy="133018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 231">
            <a:hlinkClick r:id="rId4" action="ppaction://hlinksldjump" tooltip="Other: 1 @ -34.7%"/>
          </p:cNvPr>
          <p:cNvSpPr/>
          <p:nvPr/>
        </p:nvSpPr>
        <p:spPr>
          <a:xfrm>
            <a:off x="4283835" y="3078963"/>
            <a:ext cx="40002" cy="44859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 232">
            <a:hlinkClick r:id="rId4" action="ppaction://hlinksldjump" tooltip="Entertainment: 41 @ +13.0%"/>
          </p:cNvPr>
          <p:cNvSpPr/>
          <p:nvPr/>
        </p:nvSpPr>
        <p:spPr>
          <a:xfrm>
            <a:off x="3174357" y="2575866"/>
            <a:ext cx="1162180" cy="560656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34" name="Rectangle 233">
            <a:hlinkClick r:id="rId4" action="ppaction://hlinksldjump" tooltip="Android 3: 55 @ +20.1%"/>
          </p:cNvPr>
          <p:cNvSpPr/>
          <p:nvPr/>
        </p:nvSpPr>
        <p:spPr>
          <a:xfrm>
            <a:off x="4349237" y="2588566"/>
            <a:ext cx="360891" cy="183839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5" name="Rectangle 234">
            <a:hlinkClick r:id="rId4" action="ppaction://hlinksldjump" tooltip="iOS 4: 50 @ -17.0%"/>
          </p:cNvPr>
          <p:cNvSpPr/>
          <p:nvPr/>
        </p:nvSpPr>
        <p:spPr>
          <a:xfrm>
            <a:off x="4710128" y="2588566"/>
            <a:ext cx="330217" cy="183839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6" name="Rectangle 235">
            <a:hlinkClick r:id="rId4" action="ppaction://hlinksldjump" tooltip="Android 4: 46 @ -38.5%"/>
          </p:cNvPr>
          <p:cNvSpPr/>
          <p:nvPr/>
        </p:nvSpPr>
        <p:spPr>
          <a:xfrm>
            <a:off x="4349237" y="2772405"/>
            <a:ext cx="357997" cy="156832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7" name="Rectangle 236">
            <a:hlinkClick r:id="rId4" action="ppaction://hlinksldjump" tooltip="Java ME: 43 @ +12.1%"/>
          </p:cNvPr>
          <p:cNvSpPr/>
          <p:nvPr/>
        </p:nvSpPr>
        <p:spPr>
          <a:xfrm>
            <a:off x="4707234" y="2772405"/>
            <a:ext cx="333111" cy="156832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38" name="Rectangle 237">
            <a:hlinkClick r:id="rId4" action="ppaction://hlinksldjump" tooltip="iOS 5: 41 @ +8.2%"/>
          </p:cNvPr>
          <p:cNvSpPr/>
          <p:nvPr/>
        </p:nvSpPr>
        <p:spPr>
          <a:xfrm>
            <a:off x="4349237" y="2929237"/>
            <a:ext cx="258402" cy="194585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>
            <a:hlinkClick r:id="rId4" action="ppaction://hlinksldjump" tooltip="iOS 3: 28 @ -49.1%"/>
          </p:cNvPr>
          <p:cNvSpPr/>
          <p:nvPr/>
        </p:nvSpPr>
        <p:spPr>
          <a:xfrm>
            <a:off x="4607639" y="2929237"/>
            <a:ext cx="248216" cy="136866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Rectangle 239">
            <a:hlinkClick r:id="rId4" action="ppaction://hlinksldjump" tooltip="Windows: 12 @ -21.9%"/>
          </p:cNvPr>
          <p:cNvSpPr/>
          <p:nvPr/>
        </p:nvSpPr>
        <p:spPr>
          <a:xfrm>
            <a:off x="4607639" y="3066103"/>
            <a:ext cx="248216" cy="57719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>
            <a:hlinkClick r:id="rId4" action="ppaction://hlinksldjump" tooltip="Android 2: 10 @ -41.1%"/>
          </p:cNvPr>
          <p:cNvSpPr/>
          <p:nvPr/>
        </p:nvSpPr>
        <p:spPr>
          <a:xfrm>
            <a:off x="4855855" y="2929237"/>
            <a:ext cx="184490" cy="68485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>
            <a:hlinkClick r:id="rId4" action="ppaction://hlinksldjump" tooltip="Black berry: 8 @ -51.8%"/>
          </p:cNvPr>
          <p:cNvSpPr/>
          <p:nvPr/>
        </p:nvSpPr>
        <p:spPr>
          <a:xfrm>
            <a:off x="4855855" y="2997722"/>
            <a:ext cx="184490" cy="52057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>
            <a:hlinkClick r:id="rId4" action="ppaction://hlinksldjump" tooltip="Symbian: 7 @ -37.5%"/>
          </p:cNvPr>
          <p:cNvSpPr/>
          <p:nvPr/>
        </p:nvSpPr>
        <p:spPr>
          <a:xfrm>
            <a:off x="4855855" y="3049780"/>
            <a:ext cx="110509" cy="74042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>
            <a:hlinkClick r:id="rId4" action="ppaction://hlinksldjump" tooltip="Android 1: 3 @ +33.8%"/>
          </p:cNvPr>
          <p:cNvSpPr/>
          <p:nvPr/>
        </p:nvSpPr>
        <p:spPr>
          <a:xfrm>
            <a:off x="4966364" y="3049780"/>
            <a:ext cx="73981" cy="52312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>
            <a:hlinkClick r:id="rId4" action="ppaction://hlinksldjump" tooltip="Other: 1 @ +725.8%"/>
          </p:cNvPr>
          <p:cNvSpPr/>
          <p:nvPr/>
        </p:nvSpPr>
        <p:spPr>
          <a:xfrm>
            <a:off x="4966364" y="3102092"/>
            <a:ext cx="73981" cy="217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>
            <a:hlinkClick r:id="rId4" action="ppaction://hlinksldjump" tooltip="Travel: 25 @ -18.8%"/>
          </p:cNvPr>
          <p:cNvSpPr/>
          <p:nvPr/>
        </p:nvSpPr>
        <p:spPr>
          <a:xfrm>
            <a:off x="4336537" y="2575866"/>
            <a:ext cx="716508" cy="560656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47" name="Rectangle 246">
            <a:hlinkClick r:id="rId4" action="ppaction://hlinksldjump" tooltip="Android 3: 50 @ +19.8%"/>
          </p:cNvPr>
          <p:cNvSpPr/>
          <p:nvPr/>
        </p:nvSpPr>
        <p:spPr>
          <a:xfrm>
            <a:off x="3187057" y="3149222"/>
            <a:ext cx="327770" cy="182173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8" name="Rectangle 247">
            <a:hlinkClick r:id="rId4" action="ppaction://hlinksldjump" tooltip="iOS 4: 48 @ -39.7%"/>
          </p:cNvPr>
          <p:cNvSpPr/>
          <p:nvPr/>
        </p:nvSpPr>
        <p:spPr>
          <a:xfrm>
            <a:off x="3187057" y="3331395"/>
            <a:ext cx="327770" cy="174402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49" name="Rectangle 248">
            <a:hlinkClick r:id="rId4" action="ppaction://hlinksldjump" tooltip="Android 4: 45 @ +16.0%"/>
          </p:cNvPr>
          <p:cNvSpPr/>
          <p:nvPr/>
        </p:nvSpPr>
        <p:spPr>
          <a:xfrm>
            <a:off x="3514827" y="3149222"/>
            <a:ext cx="371120" cy="145151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50" name="Rectangle 249">
            <a:hlinkClick r:id="rId4" action="ppaction://hlinksldjump" tooltip="iOS 3: 35 @ +48.8%"/>
          </p:cNvPr>
          <p:cNvSpPr/>
          <p:nvPr/>
        </p:nvSpPr>
        <p:spPr>
          <a:xfrm>
            <a:off x="3885947" y="3149222"/>
            <a:ext cx="285832" cy="145151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>
            <a:hlinkClick r:id="rId4" action="ppaction://hlinksldjump" tooltip="Java ME: 29 @ +6.0%"/>
          </p:cNvPr>
          <p:cNvSpPr/>
          <p:nvPr/>
        </p:nvSpPr>
        <p:spPr>
          <a:xfrm>
            <a:off x="3514827" y="3294373"/>
            <a:ext cx="322811" cy="107517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52" name="Rectangle 251">
            <a:hlinkClick r:id="rId4" action="ppaction://hlinksldjump" tooltip="iOS 5: 28 @ -29.1%"/>
          </p:cNvPr>
          <p:cNvSpPr/>
          <p:nvPr/>
        </p:nvSpPr>
        <p:spPr>
          <a:xfrm>
            <a:off x="3514827" y="3401890"/>
            <a:ext cx="322811" cy="103907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53" name="Rectangle 252">
            <a:hlinkClick r:id="rId4" action="ppaction://hlinksldjump" tooltip="Windows: 21 @ -28.1%"/>
          </p:cNvPr>
          <p:cNvSpPr/>
          <p:nvPr/>
        </p:nvSpPr>
        <p:spPr>
          <a:xfrm>
            <a:off x="3837638" y="3294373"/>
            <a:ext cx="184172" cy="133955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>
            <a:hlinkClick r:id="rId4" action="ppaction://hlinksldjump" tooltip="Android 2: 17 @ -2.0%"/>
          </p:cNvPr>
          <p:cNvSpPr/>
          <p:nvPr/>
        </p:nvSpPr>
        <p:spPr>
          <a:xfrm>
            <a:off x="4021810" y="3294373"/>
            <a:ext cx="149969" cy="133955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>
            <a:hlinkClick r:id="rId4" action="ppaction://hlinksldjump" tooltip="Black berry: 10 @ -16.0%"/>
          </p:cNvPr>
          <p:cNvSpPr/>
          <p:nvPr/>
        </p:nvSpPr>
        <p:spPr>
          <a:xfrm>
            <a:off x="3837638" y="3428328"/>
            <a:ext cx="154235" cy="77469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>
            <a:hlinkClick r:id="rId4" action="ppaction://hlinksldjump" tooltip="Symbian: 9 @ -0.7%"/>
          </p:cNvPr>
          <p:cNvSpPr/>
          <p:nvPr/>
        </p:nvSpPr>
        <p:spPr>
          <a:xfrm>
            <a:off x="3991873" y="3428328"/>
            <a:ext cx="142231" cy="7746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hlinkClick r:id="rId4" action="ppaction://hlinksldjump" tooltip="Android 1: 2 @ +62.5%"/>
          </p:cNvPr>
          <p:cNvSpPr/>
          <p:nvPr/>
        </p:nvSpPr>
        <p:spPr>
          <a:xfrm>
            <a:off x="4134104" y="3428328"/>
            <a:ext cx="37675" cy="50341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hlinkClick r:id="rId4" action="ppaction://hlinksldjump" tooltip="Other: 1 @ +185.6%"/>
          </p:cNvPr>
          <p:cNvSpPr/>
          <p:nvPr/>
        </p:nvSpPr>
        <p:spPr>
          <a:xfrm>
            <a:off x="4134104" y="3478669"/>
            <a:ext cx="37675" cy="271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hlinkClick r:id="rId4" action="ppaction://hlinksldjump" tooltip="Family: 24 @ -7.8%"/>
          </p:cNvPr>
          <p:cNvSpPr/>
          <p:nvPr/>
        </p:nvSpPr>
        <p:spPr>
          <a:xfrm>
            <a:off x="3174357" y="3136522"/>
            <a:ext cx="1010122" cy="38197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60" name="Rectangle 259">
            <a:hlinkClick r:id="rId4" action="ppaction://hlinksldjump" tooltip="Android 4: 51 @ +174.4%"/>
          </p:cNvPr>
          <p:cNvSpPr/>
          <p:nvPr/>
        </p:nvSpPr>
        <p:spPr>
          <a:xfrm>
            <a:off x="4197179" y="3149222"/>
            <a:ext cx="393344" cy="15552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1" name="Rectangle 260">
            <a:hlinkClick r:id="rId4" action="ppaction://hlinksldjump" tooltip="iOS 4: 33 @ +50.1%"/>
          </p:cNvPr>
          <p:cNvSpPr/>
          <p:nvPr/>
        </p:nvSpPr>
        <p:spPr>
          <a:xfrm>
            <a:off x="4197179" y="3304746"/>
            <a:ext cx="393344" cy="100662"/>
          </a:xfrm>
          <a:prstGeom prst="rect">
            <a:avLst/>
          </a:prstGeom>
          <a:solidFill>
            <a:srgbClr val="7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2" name="Rectangle 261">
            <a:hlinkClick r:id="rId4" action="ppaction://hlinksldjump" tooltip="iOS 5: 33 @ -23.3%"/>
          </p:cNvPr>
          <p:cNvSpPr/>
          <p:nvPr/>
        </p:nvSpPr>
        <p:spPr>
          <a:xfrm>
            <a:off x="4197179" y="3405408"/>
            <a:ext cx="393344" cy="100389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63" name="Rectangle 262">
            <a:hlinkClick r:id="rId4" action="ppaction://hlinksldjump" tooltip="Android 3: 32 @ +49.4%"/>
          </p:cNvPr>
          <p:cNvSpPr/>
          <p:nvPr/>
        </p:nvSpPr>
        <p:spPr>
          <a:xfrm>
            <a:off x="4590523" y="3149222"/>
            <a:ext cx="252078" cy="153116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>
            <a:hlinkClick r:id="rId4" action="ppaction://hlinksldjump" tooltip="Java ME: 25 @ +29.3%"/>
          </p:cNvPr>
          <p:cNvSpPr/>
          <p:nvPr/>
        </p:nvSpPr>
        <p:spPr>
          <a:xfrm>
            <a:off x="4842602" y="3149222"/>
            <a:ext cx="197743" cy="153116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>
            <a:hlinkClick r:id="rId4" action="ppaction://hlinksldjump" tooltip="Windows: 25 @ +22.3%"/>
          </p:cNvPr>
          <p:cNvSpPr/>
          <p:nvPr/>
        </p:nvSpPr>
        <p:spPr>
          <a:xfrm>
            <a:off x="4590523" y="3302338"/>
            <a:ext cx="268199" cy="111052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ectangle 265">
            <a:hlinkClick r:id="rId4" action="ppaction://hlinksldjump" tooltip="iOS 3: 21 @ +7.0%"/>
          </p:cNvPr>
          <p:cNvSpPr/>
          <p:nvPr/>
        </p:nvSpPr>
        <p:spPr>
          <a:xfrm>
            <a:off x="4590523" y="3413390"/>
            <a:ext cx="268199" cy="92406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ectangle 266">
            <a:hlinkClick r:id="rId4" action="ppaction://hlinksldjump" tooltip="Black berry: 10 @ +3.4%"/>
          </p:cNvPr>
          <p:cNvSpPr/>
          <p:nvPr/>
        </p:nvSpPr>
        <p:spPr>
          <a:xfrm>
            <a:off x="4858723" y="3302338"/>
            <a:ext cx="181622" cy="64402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ectangle 267">
            <a:hlinkClick r:id="rId4" action="ppaction://hlinksldjump" tooltip="Symbian: 10 @ +44.7%"/>
          </p:cNvPr>
          <p:cNvSpPr/>
          <p:nvPr/>
        </p:nvSpPr>
        <p:spPr>
          <a:xfrm>
            <a:off x="4858723" y="3366740"/>
            <a:ext cx="181622" cy="63227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ectangle 268">
            <a:hlinkClick r:id="rId4" action="ppaction://hlinksldjump" tooltip="Android 2: 9 @ -14.2%"/>
          </p:cNvPr>
          <p:cNvSpPr/>
          <p:nvPr/>
        </p:nvSpPr>
        <p:spPr>
          <a:xfrm>
            <a:off x="4858723" y="3429967"/>
            <a:ext cx="144322" cy="75830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ectangle 269">
            <a:hlinkClick r:id="rId4" action="ppaction://hlinksldjump" tooltip="Android 1: 2 @ -10.0%"/>
          </p:cNvPr>
          <p:cNvSpPr/>
          <p:nvPr/>
        </p:nvSpPr>
        <p:spPr>
          <a:xfrm>
            <a:off x="5003045" y="3429967"/>
            <a:ext cx="37300" cy="62915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>
            <a:hlinkClick r:id="rId4" action="ppaction://hlinksldjump" tooltip="Other: 0 @ -40.9%"/>
          </p:cNvPr>
          <p:cNvSpPr/>
          <p:nvPr/>
        </p:nvSpPr>
        <p:spPr>
          <a:xfrm>
            <a:off x="5003045" y="3492882"/>
            <a:ext cx="37300" cy="12915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hlinkClick r:id="rId4" action="ppaction://hlinksldjump" tooltip="Weather: 21 @ +29.4%"/>
          </p:cNvPr>
          <p:cNvSpPr/>
          <p:nvPr/>
        </p:nvSpPr>
        <p:spPr>
          <a:xfrm>
            <a:off x="4184479" y="3136522"/>
            <a:ext cx="868566" cy="381975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73" name="Rectangle 272">
            <a:hlinkClick r:id="rId4" action="ppaction://hlinksldjump" tooltip="Android 3: 40 @ +85.5%"/>
          </p:cNvPr>
          <p:cNvSpPr/>
          <p:nvPr/>
        </p:nvSpPr>
        <p:spPr>
          <a:xfrm>
            <a:off x="3187057" y="3531197"/>
            <a:ext cx="280652" cy="168319"/>
          </a:xfrm>
          <a:prstGeom prst="rect">
            <a:avLst/>
          </a:prstGeom>
          <a:solidFill>
            <a:srgbClr val="2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ectangle 273">
            <a:hlinkClick r:id="rId4" action="ppaction://hlinksldjump" tooltip="iOS 4: 38 @ +32.9%"/>
          </p:cNvPr>
          <p:cNvSpPr/>
          <p:nvPr/>
        </p:nvSpPr>
        <p:spPr>
          <a:xfrm>
            <a:off x="3187057" y="3699516"/>
            <a:ext cx="280652" cy="16163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ectangle 274">
            <a:hlinkClick r:id="rId4" action="ppaction://hlinksldjump" tooltip="Android 4: 38 @ +86.0%"/>
          </p:cNvPr>
          <p:cNvSpPr/>
          <p:nvPr/>
        </p:nvSpPr>
        <p:spPr>
          <a:xfrm>
            <a:off x="3467709" y="3531197"/>
            <a:ext cx="282388" cy="158529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Rectangle 275">
            <a:hlinkClick r:id="rId4" action="ppaction://hlinksldjump" tooltip="iOS 5: 36 @ -4.8%"/>
          </p:cNvPr>
          <p:cNvSpPr/>
          <p:nvPr/>
        </p:nvSpPr>
        <p:spPr>
          <a:xfrm>
            <a:off x="3750097" y="3531197"/>
            <a:ext cx="270673" cy="158529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>
            <a:hlinkClick r:id="rId4" action="ppaction://hlinksldjump" tooltip="iOS 3: 29 @ +94.0%"/>
          </p:cNvPr>
          <p:cNvSpPr/>
          <p:nvPr/>
        </p:nvSpPr>
        <p:spPr>
          <a:xfrm>
            <a:off x="3467709" y="3689726"/>
            <a:ext cx="291827" cy="116060"/>
          </a:xfrm>
          <a:prstGeom prst="rect">
            <a:avLst/>
          </a:prstGeom>
          <a:solidFill>
            <a:srgbClr val="0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>
            <a:hlinkClick r:id="rId4" action="ppaction://hlinksldjump" tooltip="Java ME: 14 @ -43.7%"/>
          </p:cNvPr>
          <p:cNvSpPr/>
          <p:nvPr/>
        </p:nvSpPr>
        <p:spPr>
          <a:xfrm>
            <a:off x="3467709" y="3805786"/>
            <a:ext cx="291827" cy="55362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>
            <a:hlinkClick r:id="rId4" action="ppaction://hlinksldjump" tooltip="Android 2: 11 @ +46.8%"/>
          </p:cNvPr>
          <p:cNvSpPr/>
          <p:nvPr/>
        </p:nvSpPr>
        <p:spPr>
          <a:xfrm>
            <a:off x="3759536" y="3689726"/>
            <a:ext cx="137375" cy="93173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>
            <a:hlinkClick r:id="rId4" action="ppaction://hlinksldjump" tooltip="Black berry: 10 @ +20.2%"/>
          </p:cNvPr>
          <p:cNvSpPr/>
          <p:nvPr/>
        </p:nvSpPr>
        <p:spPr>
          <a:xfrm>
            <a:off x="3896911" y="3689726"/>
            <a:ext cx="123859" cy="93173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ectangle 280">
            <a:hlinkClick r:id="rId4" action="ppaction://hlinksldjump" tooltip="Windows: 9 @ -33.2%"/>
          </p:cNvPr>
          <p:cNvSpPr/>
          <p:nvPr/>
        </p:nvSpPr>
        <p:spPr>
          <a:xfrm>
            <a:off x="3759536" y="3782899"/>
            <a:ext cx="131911" cy="78249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ectangle 281">
            <a:hlinkClick r:id="rId4" action="ppaction://hlinksldjump" tooltip="Symbian: 7 @ +133.8%"/>
          </p:cNvPr>
          <p:cNvSpPr/>
          <p:nvPr/>
        </p:nvSpPr>
        <p:spPr>
          <a:xfrm>
            <a:off x="3891447" y="3782899"/>
            <a:ext cx="129323" cy="635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>
            <a:hlinkClick r:id="rId4" action="ppaction://hlinksldjump" tooltip="Android 1: 1 @ +39.8%"/>
          </p:cNvPr>
          <p:cNvSpPr/>
          <p:nvPr/>
        </p:nvSpPr>
        <p:spPr>
          <a:xfrm>
            <a:off x="3891447" y="3846469"/>
            <a:ext cx="115652" cy="14679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>
            <a:hlinkClick r:id="rId4" action="ppaction://hlinksldjump" tooltip="Other: 0 @ -83.0%"/>
          </p:cNvPr>
          <p:cNvSpPr/>
          <p:nvPr/>
        </p:nvSpPr>
        <p:spPr>
          <a:xfrm>
            <a:off x="4007099" y="3846469"/>
            <a:ext cx="13671" cy="14679"/>
          </a:xfrm>
          <a:prstGeom prst="rect">
            <a:avLst/>
          </a:prstGeom>
          <a:solidFill>
            <a:srgbClr val="FF2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>
            <a:hlinkClick r:id="rId4" action="ppaction://hlinksldjump" tooltip="Social: 19 @ +28.2%"/>
          </p:cNvPr>
          <p:cNvSpPr/>
          <p:nvPr/>
        </p:nvSpPr>
        <p:spPr>
          <a:xfrm>
            <a:off x="3174357" y="3518497"/>
            <a:ext cx="859113" cy="355351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86" name="Rectangle 285">
            <a:hlinkClick r:id="rId4" action="ppaction://hlinksldjump" tooltip="iOS 4: 26 @ +7.1%"/>
          </p:cNvPr>
          <p:cNvSpPr/>
          <p:nvPr/>
        </p:nvSpPr>
        <p:spPr>
          <a:xfrm>
            <a:off x="3187057" y="3886548"/>
            <a:ext cx="277740" cy="103582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Rectangle 286">
            <a:hlinkClick r:id="rId4" action="ppaction://hlinksldjump" tooltip="Android 3: 20 @ -39.5%"/>
          </p:cNvPr>
          <p:cNvSpPr/>
          <p:nvPr/>
        </p:nvSpPr>
        <p:spPr>
          <a:xfrm>
            <a:off x="3187057" y="3990130"/>
            <a:ext cx="277740" cy="79637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>
            <a:hlinkClick r:id="rId4" action="ppaction://hlinksldjump" tooltip="iOS 5: 17 @ -33.2%"/>
          </p:cNvPr>
          <p:cNvSpPr/>
          <p:nvPr/>
        </p:nvSpPr>
        <p:spPr>
          <a:xfrm>
            <a:off x="3464797" y="3886548"/>
            <a:ext cx="196131" cy="97241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>
            <a:hlinkClick r:id="rId4" action="ppaction://hlinksldjump" tooltip="Java ME: 15 @ -6.9%"/>
          </p:cNvPr>
          <p:cNvSpPr/>
          <p:nvPr/>
        </p:nvSpPr>
        <p:spPr>
          <a:xfrm>
            <a:off x="3464797" y="3983789"/>
            <a:ext cx="196131" cy="85978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>
            <a:hlinkClick r:id="rId4" action="ppaction://hlinksldjump" tooltip="iOS 3: 15 @ -5.5%"/>
          </p:cNvPr>
          <p:cNvSpPr/>
          <p:nvPr/>
        </p:nvSpPr>
        <p:spPr>
          <a:xfrm>
            <a:off x="3660928" y="3886548"/>
            <a:ext cx="181301" cy="91639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>
            <a:hlinkClick r:id="rId4" action="ppaction://hlinksldjump" tooltip="Windows: 15 @ +5.8%"/>
          </p:cNvPr>
          <p:cNvSpPr/>
          <p:nvPr/>
        </p:nvSpPr>
        <p:spPr>
          <a:xfrm>
            <a:off x="3842229" y="3886548"/>
            <a:ext cx="178541" cy="91639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>
            <a:hlinkClick r:id="rId4" action="ppaction://hlinksldjump" tooltip="Android 4: 14 @ -53.8%"/>
          </p:cNvPr>
          <p:cNvSpPr/>
          <p:nvPr/>
        </p:nvSpPr>
        <p:spPr>
          <a:xfrm>
            <a:off x="3660928" y="3978187"/>
            <a:ext cx="174413" cy="91580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hlinkClick r:id="rId4" action="ppaction://hlinksldjump" tooltip="Symbian: 5 @ +49.2%"/>
          </p:cNvPr>
          <p:cNvSpPr/>
          <p:nvPr/>
        </p:nvSpPr>
        <p:spPr>
          <a:xfrm>
            <a:off x="3835341" y="3978187"/>
            <a:ext cx="123286" cy="46395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Rectangle 293">
            <a:hlinkClick r:id="rId4" action="ppaction://hlinksldjump" tooltip="Black berry: 5 @ -19.3%"/>
          </p:cNvPr>
          <p:cNvSpPr/>
          <p:nvPr/>
        </p:nvSpPr>
        <p:spPr>
          <a:xfrm>
            <a:off x="3835341" y="4024581"/>
            <a:ext cx="123286" cy="45186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>
            <a:hlinkClick r:id="rId4" action="ppaction://hlinksldjump" tooltip="Android 2: 4 @ -45.7%"/>
          </p:cNvPr>
          <p:cNvSpPr/>
          <p:nvPr/>
        </p:nvSpPr>
        <p:spPr>
          <a:xfrm>
            <a:off x="3958627" y="3978187"/>
            <a:ext cx="62143" cy="69766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Rectangle 295">
            <a:hlinkClick r:id="rId4" action="ppaction://hlinksldjump" tooltip="Android 1: 1 @ -58.1%"/>
          </p:cNvPr>
          <p:cNvSpPr/>
          <p:nvPr/>
        </p:nvSpPr>
        <p:spPr>
          <a:xfrm>
            <a:off x="3958627" y="4047953"/>
            <a:ext cx="47314" cy="21814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>
            <a:hlinkClick r:id="rId4" action="ppaction://hlinksldjump" tooltip="Other: 0 @ -14.9%"/>
          </p:cNvPr>
          <p:cNvSpPr/>
          <p:nvPr/>
        </p:nvSpPr>
        <p:spPr>
          <a:xfrm>
            <a:off x="4005941" y="4047953"/>
            <a:ext cx="14829" cy="21814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>
            <a:hlinkClick r:id="rId4" action="ppaction://hlinksldjump" tooltip="Lifestyle: 11 @ -23.4%"/>
          </p:cNvPr>
          <p:cNvSpPr/>
          <p:nvPr/>
        </p:nvSpPr>
        <p:spPr>
          <a:xfrm>
            <a:off x="3174357" y="3873848"/>
            <a:ext cx="859113" cy="208619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99" name="Rectangle 298">
            <a:hlinkClick r:id="rId4" action="ppaction://hlinksldjump" tooltip="Android 4: 26 @ +7.4%"/>
          </p:cNvPr>
          <p:cNvSpPr/>
          <p:nvPr/>
        </p:nvSpPr>
        <p:spPr>
          <a:xfrm>
            <a:off x="4046170" y="3531197"/>
            <a:ext cx="225322" cy="133415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Rectangle 299">
            <a:hlinkClick r:id="rId4" action="ppaction://hlinksldjump" tooltip="Android 3: 24 @ -17.5%"/>
          </p:cNvPr>
          <p:cNvSpPr/>
          <p:nvPr/>
        </p:nvSpPr>
        <p:spPr>
          <a:xfrm>
            <a:off x="4046170" y="3664612"/>
            <a:ext cx="225322" cy="120550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Rectangle 300">
            <a:hlinkClick r:id="rId4" action="ppaction://hlinksldjump" tooltip="iOS 4: 20 @ -23.9%"/>
          </p:cNvPr>
          <p:cNvSpPr/>
          <p:nvPr/>
        </p:nvSpPr>
        <p:spPr>
          <a:xfrm>
            <a:off x="4271492" y="3531197"/>
            <a:ext cx="220823" cy="10623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ectangle 301">
            <a:hlinkClick r:id="rId4" action="ppaction://hlinksldjump" tooltip="iOS 3: 14 @ +35.0%"/>
          </p:cNvPr>
          <p:cNvSpPr/>
          <p:nvPr/>
        </p:nvSpPr>
        <p:spPr>
          <a:xfrm>
            <a:off x="4492315" y="3531197"/>
            <a:ext cx="148952" cy="106231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Rectangle 302">
            <a:hlinkClick r:id="rId4" action="ppaction://hlinksldjump" tooltip="iOS 5: 12 @ -48.3%"/>
          </p:cNvPr>
          <p:cNvSpPr/>
          <p:nvPr/>
        </p:nvSpPr>
        <p:spPr>
          <a:xfrm>
            <a:off x="4271492" y="3637428"/>
            <a:ext cx="176335" cy="78597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Rectangle 303">
            <a:hlinkClick r:id="rId4" action="ppaction://hlinksldjump" tooltip="Windows: 11 @ +63.8%"/>
          </p:cNvPr>
          <p:cNvSpPr/>
          <p:nvPr/>
        </p:nvSpPr>
        <p:spPr>
          <a:xfrm>
            <a:off x="4271492" y="3716025"/>
            <a:ext cx="176335" cy="69137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Rectangle 304">
            <a:hlinkClick r:id="rId4" action="ppaction://hlinksldjump" tooltip="Java ME: 10 @ -38.6%"/>
          </p:cNvPr>
          <p:cNvSpPr/>
          <p:nvPr/>
        </p:nvSpPr>
        <p:spPr>
          <a:xfrm>
            <a:off x="4447827" y="3637428"/>
            <a:ext cx="193439" cy="59990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Rectangle 305">
            <a:hlinkClick r:id="rId4" action="ppaction://hlinksldjump" tooltip="Android 2: 6 @ -13.5%"/>
          </p:cNvPr>
          <p:cNvSpPr/>
          <p:nvPr/>
        </p:nvSpPr>
        <p:spPr>
          <a:xfrm>
            <a:off x="4447827" y="3697417"/>
            <a:ext cx="135060" cy="53793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>
            <a:hlinkClick r:id="rId4" action="ppaction://hlinksldjump" tooltip="Black berry: 4 @ +55.9%"/>
          </p:cNvPr>
          <p:cNvSpPr/>
          <p:nvPr/>
        </p:nvSpPr>
        <p:spPr>
          <a:xfrm>
            <a:off x="4447827" y="3751210"/>
            <a:ext cx="135060" cy="33952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>
            <a:hlinkClick r:id="rId4" action="ppaction://hlinksldjump" tooltip="Symbian: 4 @ -8.8%"/>
          </p:cNvPr>
          <p:cNvSpPr/>
          <p:nvPr/>
        </p:nvSpPr>
        <p:spPr>
          <a:xfrm>
            <a:off x="4582887" y="3697417"/>
            <a:ext cx="58379" cy="76157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>
            <a:hlinkClick r:id="rId4" action="ppaction://hlinksldjump" tooltip="Android 1: 1 @ -64.9%"/>
          </p:cNvPr>
          <p:cNvSpPr/>
          <p:nvPr/>
        </p:nvSpPr>
        <p:spPr>
          <a:xfrm>
            <a:off x="4582887" y="3773574"/>
            <a:ext cx="58379" cy="11588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>
            <a:hlinkClick r:id="rId4" action="ppaction://hlinksldjump" tooltip="Sports: 11 @ -13.5%"/>
          </p:cNvPr>
          <p:cNvSpPr/>
          <p:nvPr/>
        </p:nvSpPr>
        <p:spPr>
          <a:xfrm>
            <a:off x="4033470" y="3518497"/>
            <a:ext cx="620497" cy="279365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11" name="Rectangle 310">
            <a:hlinkClick r:id="rId4" action="ppaction://hlinksldjump" tooltip="iOS 4: 16 @ +97.0%"/>
          </p:cNvPr>
          <p:cNvSpPr/>
          <p:nvPr/>
        </p:nvSpPr>
        <p:spPr>
          <a:xfrm>
            <a:off x="4666667" y="3531197"/>
            <a:ext cx="197380" cy="91660"/>
          </a:xfrm>
          <a:prstGeom prst="rect">
            <a:avLst/>
          </a:prstGeom>
          <a:solidFill>
            <a:srgbClr val="0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>
            <a:hlinkClick r:id="rId4" action="ppaction://hlinksldjump" tooltip="iOS 5: 14 @ +19.1%"/>
          </p:cNvPr>
          <p:cNvSpPr/>
          <p:nvPr/>
        </p:nvSpPr>
        <p:spPr>
          <a:xfrm>
            <a:off x="4864047" y="3531197"/>
            <a:ext cx="176298" cy="91660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Rectangle 312">
            <a:hlinkClick r:id="rId4" action="ppaction://hlinksldjump" tooltip="iOS 3: 10 @ +44.4%"/>
          </p:cNvPr>
          <p:cNvSpPr/>
          <p:nvPr/>
        </p:nvSpPr>
        <p:spPr>
          <a:xfrm>
            <a:off x="4666667" y="3622857"/>
            <a:ext cx="134193" cy="86691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Rectangle 313">
            <a:hlinkClick r:id="rId4" action="ppaction://hlinksldjump" tooltip="Android 4: 9 @ +9.2%"/>
          </p:cNvPr>
          <p:cNvSpPr/>
          <p:nvPr/>
        </p:nvSpPr>
        <p:spPr>
          <a:xfrm>
            <a:off x="4666667" y="3709548"/>
            <a:ext cx="134193" cy="75614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Rectangle 314">
            <a:hlinkClick r:id="rId4" action="ppaction://hlinksldjump" tooltip="Java ME: 9 @ +9.4%"/>
          </p:cNvPr>
          <p:cNvSpPr/>
          <p:nvPr/>
        </p:nvSpPr>
        <p:spPr>
          <a:xfrm>
            <a:off x="4800859" y="3622857"/>
            <a:ext cx="121076" cy="82954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Rectangle 315">
            <a:hlinkClick r:id="rId4" action="ppaction://hlinksldjump" tooltip="Android 3: 9 @ -53.8%"/>
          </p:cNvPr>
          <p:cNvSpPr/>
          <p:nvPr/>
        </p:nvSpPr>
        <p:spPr>
          <a:xfrm>
            <a:off x="4921935" y="3622857"/>
            <a:ext cx="118410" cy="82954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Rectangle 316">
            <a:hlinkClick r:id="rId4" action="ppaction://hlinksldjump" tooltip="Android 2: 6 @ +53.2%"/>
          </p:cNvPr>
          <p:cNvSpPr/>
          <p:nvPr/>
        </p:nvSpPr>
        <p:spPr>
          <a:xfrm>
            <a:off x="4800859" y="3705811"/>
            <a:ext cx="153869" cy="45445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Rectangle 317">
            <a:hlinkClick r:id="rId4" action="ppaction://hlinksldjump" tooltip="Windows: 5 @ -11.4%"/>
          </p:cNvPr>
          <p:cNvSpPr/>
          <p:nvPr/>
        </p:nvSpPr>
        <p:spPr>
          <a:xfrm>
            <a:off x="4800859" y="3751256"/>
            <a:ext cx="153869" cy="33906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Rectangle 318">
            <a:hlinkClick r:id="rId4" action="ppaction://hlinksldjump" tooltip="Symbian: 3 @ +66.9%"/>
          </p:cNvPr>
          <p:cNvSpPr/>
          <p:nvPr/>
        </p:nvSpPr>
        <p:spPr>
          <a:xfrm>
            <a:off x="4954728" y="3705811"/>
            <a:ext cx="85617" cy="42824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>
            <a:hlinkClick r:id="rId4" action="ppaction://hlinksldjump" tooltip="Black berry: 2 @ -45.1%"/>
          </p:cNvPr>
          <p:cNvSpPr/>
          <p:nvPr/>
        </p:nvSpPr>
        <p:spPr>
          <a:xfrm>
            <a:off x="4954728" y="3748634"/>
            <a:ext cx="71277" cy="36528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>
            <a:hlinkClick r:id="rId4" action="ppaction://hlinksldjump" tooltip="Other: 0 @ +1.4%"/>
          </p:cNvPr>
          <p:cNvSpPr/>
          <p:nvPr/>
        </p:nvSpPr>
        <p:spPr>
          <a:xfrm>
            <a:off x="5026005" y="3748634"/>
            <a:ext cx="14340" cy="27302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>
            <a:hlinkClick r:id="rId4" action="ppaction://hlinksldjump" tooltip="Android 1: 0 @ -92.6%"/>
          </p:cNvPr>
          <p:cNvSpPr/>
          <p:nvPr/>
        </p:nvSpPr>
        <p:spPr>
          <a:xfrm>
            <a:off x="5026005" y="3775936"/>
            <a:ext cx="14340" cy="9226"/>
          </a:xfrm>
          <a:prstGeom prst="rect">
            <a:avLst/>
          </a:prstGeom>
          <a:solidFill>
            <a:srgbClr val="FF1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>
            <a:hlinkClick r:id="rId4" action="ppaction://hlinksldjump" tooltip="Politics: 7 @ +5.3%"/>
          </p:cNvPr>
          <p:cNvSpPr/>
          <p:nvPr/>
        </p:nvSpPr>
        <p:spPr>
          <a:xfrm>
            <a:off x="4653967" y="3518497"/>
            <a:ext cx="399078" cy="279365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24" name="Rectangle 323">
            <a:hlinkClick r:id="rId4" action="ppaction://hlinksldjump" tooltip="iOS 4: 15 @ +63.5%"/>
          </p:cNvPr>
          <p:cNvSpPr/>
          <p:nvPr/>
        </p:nvSpPr>
        <p:spPr>
          <a:xfrm>
            <a:off x="4046170" y="3810562"/>
            <a:ext cx="174363" cy="96454"/>
          </a:xfrm>
          <a:prstGeom prst="rect">
            <a:avLst/>
          </a:prstGeom>
          <a:solidFill>
            <a:srgbClr val="5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4">
            <a:hlinkClick r:id="rId4" action="ppaction://hlinksldjump" tooltip="Android 4: 13 @ -11.5%"/>
          </p:cNvPr>
          <p:cNvSpPr/>
          <p:nvPr/>
        </p:nvSpPr>
        <p:spPr>
          <a:xfrm>
            <a:off x="4220533" y="3810562"/>
            <a:ext cx="146408" cy="96454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Rectangle 325">
            <a:hlinkClick r:id="rId4" action="ppaction://hlinksldjump" tooltip="iOS 5: 12 @ +16.1%"/>
          </p:cNvPr>
          <p:cNvSpPr/>
          <p:nvPr/>
        </p:nvSpPr>
        <p:spPr>
          <a:xfrm>
            <a:off x="4046170" y="3907016"/>
            <a:ext cx="162206" cy="79858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Rectangle 326">
            <a:hlinkClick r:id="rId4" action="ppaction://hlinksldjump" tooltip="Android 3: 11 @ -8.1%"/>
          </p:cNvPr>
          <p:cNvSpPr/>
          <p:nvPr/>
        </p:nvSpPr>
        <p:spPr>
          <a:xfrm>
            <a:off x="4208376" y="3907016"/>
            <a:ext cx="158564" cy="79858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Rectangle 327">
            <a:hlinkClick r:id="rId4" action="ppaction://hlinksldjump" tooltip="Java ME: 8 @ -8.9%"/>
          </p:cNvPr>
          <p:cNvSpPr/>
          <p:nvPr/>
        </p:nvSpPr>
        <p:spPr>
          <a:xfrm>
            <a:off x="4046170" y="3986874"/>
            <a:ext cx="100582" cy="82893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Rectangle 328">
            <a:hlinkClick r:id="rId4" action="ppaction://hlinksldjump" tooltip="iOS 3: 7 @ -20.4%"/>
          </p:cNvPr>
          <p:cNvSpPr/>
          <p:nvPr/>
        </p:nvSpPr>
        <p:spPr>
          <a:xfrm>
            <a:off x="4146752" y="3986874"/>
            <a:ext cx="155260" cy="49172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 329">
            <a:hlinkClick r:id="rId4" action="ppaction://hlinksldjump" tooltip="Windows: 5 @ +14.2%"/>
          </p:cNvPr>
          <p:cNvSpPr/>
          <p:nvPr/>
        </p:nvSpPr>
        <p:spPr>
          <a:xfrm>
            <a:off x="4146752" y="4036046"/>
            <a:ext cx="155260" cy="33721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>
            <a:hlinkClick r:id="rId4" action="ppaction://hlinksldjump" tooltip="Android 2: 2 @ -52.6%"/>
          </p:cNvPr>
          <p:cNvSpPr/>
          <p:nvPr/>
        </p:nvSpPr>
        <p:spPr>
          <a:xfrm>
            <a:off x="4302012" y="3986874"/>
            <a:ext cx="64928" cy="34933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>
            <a:hlinkClick r:id="rId4" action="ppaction://hlinksldjump" tooltip="Black berry: 2 @ -3.2%"/>
          </p:cNvPr>
          <p:cNvSpPr/>
          <p:nvPr/>
        </p:nvSpPr>
        <p:spPr>
          <a:xfrm>
            <a:off x="4302012" y="4021807"/>
            <a:ext cx="64928" cy="26183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hlinkClick r:id="rId4" action="ppaction://hlinksldjump" tooltip="Symbian: 1 @ -58.3%"/>
          </p:cNvPr>
          <p:cNvSpPr/>
          <p:nvPr/>
        </p:nvSpPr>
        <p:spPr>
          <a:xfrm>
            <a:off x="4302012" y="4047989"/>
            <a:ext cx="53973" cy="21778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Rectangle 333">
            <a:hlinkClick r:id="rId4" action="ppaction://hlinksldjump" tooltip="Other: 0 @ -59.6%"/>
          </p:cNvPr>
          <p:cNvSpPr/>
          <p:nvPr/>
        </p:nvSpPr>
        <p:spPr>
          <a:xfrm>
            <a:off x="4355986" y="4047989"/>
            <a:ext cx="10955" cy="11353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>
            <a:hlinkClick r:id="rId4" action="ppaction://hlinksldjump" tooltip="Android 1: 0 @ +48.4%"/>
          </p:cNvPr>
          <p:cNvSpPr/>
          <p:nvPr/>
        </p:nvSpPr>
        <p:spPr>
          <a:xfrm>
            <a:off x="4355986" y="4059342"/>
            <a:ext cx="10955" cy="10425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Rectangle 335">
            <a:hlinkClick r:id="rId4" action="ppaction://hlinksldjump" tooltip="Health: 6 @ -1.3%"/>
          </p:cNvPr>
          <p:cNvSpPr/>
          <p:nvPr/>
        </p:nvSpPr>
        <p:spPr>
          <a:xfrm>
            <a:off x="4033470" y="3797862"/>
            <a:ext cx="346171" cy="284605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37" name="Rectangle 336">
            <a:hlinkClick r:id="rId4" action="ppaction://hlinksldjump" tooltip="iOS 4: 13 @ +28.3%"/>
          </p:cNvPr>
          <p:cNvSpPr/>
          <p:nvPr/>
        </p:nvSpPr>
        <p:spPr>
          <a:xfrm>
            <a:off x="4392341" y="3810562"/>
            <a:ext cx="188959" cy="71615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>
            <a:hlinkClick r:id="rId4" action="ppaction://hlinksldjump" tooltip="Android 4: 11 @ +9.2%"/>
          </p:cNvPr>
          <p:cNvSpPr/>
          <p:nvPr/>
        </p:nvSpPr>
        <p:spPr>
          <a:xfrm>
            <a:off x="4392341" y="3882177"/>
            <a:ext cx="188959" cy="61600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Rectangle 338">
            <a:hlinkClick r:id="rId4" action="ppaction://hlinksldjump" tooltip="Android 3: 8 @ -6.4%"/>
          </p:cNvPr>
          <p:cNvSpPr/>
          <p:nvPr/>
        </p:nvSpPr>
        <p:spPr>
          <a:xfrm>
            <a:off x="4581300" y="3810562"/>
            <a:ext cx="125846" cy="68228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>
            <a:hlinkClick r:id="rId4" action="ppaction://hlinksldjump" tooltip="iOS 3: 8 @ -27.3%"/>
          </p:cNvPr>
          <p:cNvSpPr/>
          <p:nvPr/>
        </p:nvSpPr>
        <p:spPr>
          <a:xfrm>
            <a:off x="4581300" y="3878790"/>
            <a:ext cx="125846" cy="64987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>
            <a:hlinkClick r:id="rId4" action="ppaction://hlinksldjump" tooltip="iOS 5: 6 @ -34.7%"/>
          </p:cNvPr>
          <p:cNvSpPr/>
          <p:nvPr/>
        </p:nvSpPr>
        <p:spPr>
          <a:xfrm>
            <a:off x="4707146" y="3810562"/>
            <a:ext cx="113466" cy="58258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>
            <a:hlinkClick r:id="rId4" action="ppaction://hlinksldjump" tooltip="Java ME: 6 @ -8.0%"/>
          </p:cNvPr>
          <p:cNvSpPr/>
          <p:nvPr/>
        </p:nvSpPr>
        <p:spPr>
          <a:xfrm>
            <a:off x="4820612" y="3810562"/>
            <a:ext cx="99955" cy="58258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Rectangle 342">
            <a:hlinkClick r:id="rId4" action="ppaction://hlinksldjump" tooltip="Windows: 5 @ +36.0%"/>
          </p:cNvPr>
          <p:cNvSpPr/>
          <p:nvPr/>
        </p:nvSpPr>
        <p:spPr>
          <a:xfrm>
            <a:off x="4707146" y="3868820"/>
            <a:ext cx="136757" cy="39536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Rectangle 343">
            <a:hlinkClick r:id="rId4" action="ppaction://hlinksldjump" tooltip="Black berry: 5 @ +55.8%"/>
          </p:cNvPr>
          <p:cNvSpPr/>
          <p:nvPr/>
        </p:nvSpPr>
        <p:spPr>
          <a:xfrm>
            <a:off x="4707146" y="3908356"/>
            <a:ext cx="136757" cy="35421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>
            <a:hlinkClick r:id="rId4" action="ppaction://hlinksldjump" tooltip="Android 2: 3 @ +3.5%"/>
          </p:cNvPr>
          <p:cNvSpPr/>
          <p:nvPr/>
        </p:nvSpPr>
        <p:spPr>
          <a:xfrm>
            <a:off x="4843903" y="3868820"/>
            <a:ext cx="76664" cy="46145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Rectangle 345">
            <a:hlinkClick r:id="rId4" action="ppaction://hlinksldjump" tooltip="Symbian: 2 @ -56.6%"/>
          </p:cNvPr>
          <p:cNvSpPr/>
          <p:nvPr/>
        </p:nvSpPr>
        <p:spPr>
          <a:xfrm>
            <a:off x="4843903" y="3914965"/>
            <a:ext cx="59513" cy="28812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>
            <a:hlinkClick r:id="rId4" action="ppaction://hlinksldjump" tooltip="Android 1: 0 @ -16.7%"/>
          </p:cNvPr>
          <p:cNvSpPr/>
          <p:nvPr/>
        </p:nvSpPr>
        <p:spPr>
          <a:xfrm>
            <a:off x="4903416" y="3914965"/>
            <a:ext cx="17151" cy="28812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>
            <a:hlinkClick r:id="rId4" action="ppaction://hlinksldjump" tooltip="Personal finance: 6 @ -4.2%"/>
          </p:cNvPr>
          <p:cNvSpPr/>
          <p:nvPr/>
        </p:nvSpPr>
        <p:spPr>
          <a:xfrm>
            <a:off x="4379641" y="3797862"/>
            <a:ext cx="553626" cy="158615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49" name="Rectangle 348">
            <a:hlinkClick r:id="rId4" action="ppaction://hlinksldjump" tooltip="Android 3: 11 @ +9.7%"/>
          </p:cNvPr>
          <p:cNvSpPr/>
          <p:nvPr/>
        </p:nvSpPr>
        <p:spPr>
          <a:xfrm>
            <a:off x="4392341" y="3969177"/>
            <a:ext cx="112846" cy="100590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>
            <a:hlinkClick r:id="rId4" action="ppaction://hlinksldjump" tooltip="iOS 4: 10 @ +5.0%"/>
          </p:cNvPr>
          <p:cNvSpPr/>
          <p:nvPr/>
        </p:nvSpPr>
        <p:spPr>
          <a:xfrm>
            <a:off x="4505187" y="3969177"/>
            <a:ext cx="101433" cy="100590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>
            <a:hlinkClick r:id="rId4" action="ppaction://hlinksldjump" tooltip="Android 4: 10 @ +29.4%"/>
          </p:cNvPr>
          <p:cNvSpPr/>
          <p:nvPr/>
        </p:nvSpPr>
        <p:spPr>
          <a:xfrm>
            <a:off x="4606620" y="3969177"/>
            <a:ext cx="156356" cy="64290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ectangle 351">
            <a:hlinkClick r:id="rId4" action="ppaction://hlinksldjump" tooltip="iOS 3: 6 @ +54.5%"/>
          </p:cNvPr>
          <p:cNvSpPr/>
          <p:nvPr/>
        </p:nvSpPr>
        <p:spPr>
          <a:xfrm>
            <a:off x="4606620" y="4033467"/>
            <a:ext cx="156356" cy="36300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>
            <a:hlinkClick r:id="rId4" action="ppaction://hlinksldjump" tooltip="iOS 5: 4 @ -40.7%"/>
          </p:cNvPr>
          <p:cNvSpPr/>
          <p:nvPr/>
        </p:nvSpPr>
        <p:spPr>
          <a:xfrm>
            <a:off x="4762976" y="3969177"/>
            <a:ext cx="86661" cy="51902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>
            <a:hlinkClick r:id="rId4" action="ppaction://hlinksldjump" tooltip="Java ME: 4 @ -0.3%"/>
          </p:cNvPr>
          <p:cNvSpPr/>
          <p:nvPr/>
        </p:nvSpPr>
        <p:spPr>
          <a:xfrm>
            <a:off x="4849637" y="3969177"/>
            <a:ext cx="70930" cy="5190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>
            <a:hlinkClick r:id="rId4" action="ppaction://hlinksldjump" tooltip="Windows: 3 @ -9.1%"/>
          </p:cNvPr>
          <p:cNvSpPr/>
          <p:nvPr/>
        </p:nvSpPr>
        <p:spPr>
          <a:xfrm>
            <a:off x="4762976" y="4021079"/>
            <a:ext cx="67030" cy="48688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>
            <a:hlinkClick r:id="rId4" action="ppaction://hlinksldjump" tooltip="Android 2: 2 @ -59.1%"/>
          </p:cNvPr>
          <p:cNvSpPr/>
          <p:nvPr/>
        </p:nvSpPr>
        <p:spPr>
          <a:xfrm>
            <a:off x="4830006" y="4021079"/>
            <a:ext cx="58098" cy="34550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>
            <a:hlinkClick r:id="rId4" action="ppaction://hlinksldjump" tooltip="Symbian: 1 @ +16.3%"/>
          </p:cNvPr>
          <p:cNvSpPr/>
          <p:nvPr/>
        </p:nvSpPr>
        <p:spPr>
          <a:xfrm>
            <a:off x="4888103" y="4021079"/>
            <a:ext cx="32464" cy="3455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>
            <a:hlinkClick r:id="rId4" action="ppaction://hlinksldjump" tooltip="Black berry: 1 @ +22.0%"/>
          </p:cNvPr>
          <p:cNvSpPr/>
          <p:nvPr/>
        </p:nvSpPr>
        <p:spPr>
          <a:xfrm>
            <a:off x="4830006" y="4055628"/>
            <a:ext cx="66232" cy="14139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>
            <a:hlinkClick r:id="rId4" action="ppaction://hlinksldjump" tooltip="Other: 0 @ +inf%"/>
          </p:cNvPr>
          <p:cNvSpPr/>
          <p:nvPr/>
        </p:nvSpPr>
        <p:spPr>
          <a:xfrm>
            <a:off x="4896238" y="4055628"/>
            <a:ext cx="24329" cy="81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>
            <a:hlinkClick r:id="rId4" action="ppaction://hlinksldjump" tooltip="Android 1: 0 @ -1.2%"/>
          </p:cNvPr>
          <p:cNvSpPr/>
          <p:nvPr/>
        </p:nvSpPr>
        <p:spPr>
          <a:xfrm>
            <a:off x="4896238" y="4063748"/>
            <a:ext cx="24329" cy="6019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>
            <a:hlinkClick r:id="rId4" action="ppaction://hlinksldjump" tooltip="Books: 4 @ -0.1%"/>
          </p:cNvPr>
          <p:cNvSpPr/>
          <p:nvPr/>
        </p:nvSpPr>
        <p:spPr>
          <a:xfrm>
            <a:off x="4379641" y="3956477"/>
            <a:ext cx="553626" cy="125990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62" name="Rectangle 361">
            <a:hlinkClick r:id="rId4" action="ppaction://hlinksldjump" tooltip="iOS 3: 4 @ +31.2%"/>
          </p:cNvPr>
          <p:cNvSpPr/>
          <p:nvPr/>
        </p:nvSpPr>
        <p:spPr>
          <a:xfrm>
            <a:off x="4945967" y="3810562"/>
            <a:ext cx="94378" cy="41754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>
            <a:hlinkClick r:id="rId4" action="ppaction://hlinksldjump" tooltip="Android 4: 4 @ -47.6%"/>
          </p:cNvPr>
          <p:cNvSpPr/>
          <p:nvPr/>
        </p:nvSpPr>
        <p:spPr>
          <a:xfrm>
            <a:off x="4945967" y="3852315"/>
            <a:ext cx="94378" cy="37798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>
            <a:hlinkClick r:id="rId4" action="ppaction://hlinksldjump" tooltip="iOS 5: 3 @ -4.1%"/>
          </p:cNvPr>
          <p:cNvSpPr/>
          <p:nvPr/>
        </p:nvSpPr>
        <p:spPr>
          <a:xfrm>
            <a:off x="4945967" y="3890113"/>
            <a:ext cx="94378" cy="33633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Rectangle 364">
            <a:hlinkClick r:id="rId4" action="ppaction://hlinksldjump" tooltip="Java ME: 3 @ -23.6%"/>
          </p:cNvPr>
          <p:cNvSpPr/>
          <p:nvPr/>
        </p:nvSpPr>
        <p:spPr>
          <a:xfrm>
            <a:off x="4945967" y="3923746"/>
            <a:ext cx="94378" cy="27776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Rectangle 365">
            <a:hlinkClick r:id="rId4" action="ppaction://hlinksldjump" tooltip="Android 3: 3 @ -45.0%"/>
          </p:cNvPr>
          <p:cNvSpPr/>
          <p:nvPr/>
        </p:nvSpPr>
        <p:spPr>
          <a:xfrm>
            <a:off x="4945967" y="3951522"/>
            <a:ext cx="94378" cy="27512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>
            <a:hlinkClick r:id="rId4" action="ppaction://hlinksldjump" tooltip="iOS 4: 2 @ -57.5%"/>
          </p:cNvPr>
          <p:cNvSpPr/>
          <p:nvPr/>
        </p:nvSpPr>
        <p:spPr>
          <a:xfrm>
            <a:off x="4945967" y="3979034"/>
            <a:ext cx="48136" cy="39114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Rectangle 367">
            <a:hlinkClick r:id="rId4" action="ppaction://hlinksldjump" tooltip="Black berry: 2 @ -26.5%"/>
          </p:cNvPr>
          <p:cNvSpPr/>
          <p:nvPr/>
        </p:nvSpPr>
        <p:spPr>
          <a:xfrm>
            <a:off x="4994103" y="3979034"/>
            <a:ext cx="46242" cy="39114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Rectangle 368">
            <a:hlinkClick r:id="rId4" action="ppaction://hlinksldjump" tooltip="Windows: 2 @ +16.4%"/>
          </p:cNvPr>
          <p:cNvSpPr/>
          <p:nvPr/>
        </p:nvSpPr>
        <p:spPr>
          <a:xfrm>
            <a:off x="4945967" y="4018148"/>
            <a:ext cx="48929" cy="33149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hlinkClick r:id="rId4" action="ppaction://hlinksldjump" tooltip="Android 2: 2 @ +149.7%"/>
          </p:cNvPr>
          <p:cNvSpPr/>
          <p:nvPr/>
        </p:nvSpPr>
        <p:spPr>
          <a:xfrm>
            <a:off x="4994896" y="4018148"/>
            <a:ext cx="45449" cy="331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hlinkClick r:id="rId4" action="ppaction://hlinksldjump" tooltip="Android 1: 1 @ +111.4%"/>
          </p:cNvPr>
          <p:cNvSpPr/>
          <p:nvPr/>
        </p:nvSpPr>
        <p:spPr>
          <a:xfrm>
            <a:off x="4945967" y="4051298"/>
            <a:ext cx="48496" cy="1846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ectangle 371">
            <a:hlinkClick r:id="rId4" action="ppaction://hlinksldjump" tooltip="Symbian: 1 @ +51.8%"/>
          </p:cNvPr>
          <p:cNvSpPr/>
          <p:nvPr/>
        </p:nvSpPr>
        <p:spPr>
          <a:xfrm>
            <a:off x="4994462" y="4051298"/>
            <a:ext cx="45883" cy="18469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ectangle 372">
            <a:hlinkClick r:id="rId4" action="ppaction://hlinksldjump" tooltip="News: 2 @ -22.2%"/>
          </p:cNvPr>
          <p:cNvSpPr/>
          <p:nvPr/>
        </p:nvSpPr>
        <p:spPr>
          <a:xfrm>
            <a:off x="4933267" y="3797862"/>
            <a:ext cx="119778" cy="284605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ectangle 373">
            <a:hlinkClick r:id="rId4" action="ppaction://hlinksldjump" tooltip="Newbie: 41 @ -4.2%"/>
          </p:cNvPr>
          <p:cNvSpPr/>
          <p:nvPr/>
        </p:nvSpPr>
        <p:spPr>
          <a:xfrm>
            <a:off x="0" y="1778000"/>
            <a:ext cx="5065745" cy="2317167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Newbie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375" name="Rectangle 374">
            <a:hlinkClick r:id="rId4" action="ppaction://hlinksldjump" tooltip="iOS 5: 236 @ -16.3%"/>
          </p:cNvPr>
          <p:cNvSpPr/>
          <p:nvPr/>
        </p:nvSpPr>
        <p:spPr>
          <a:xfrm>
            <a:off x="5091145" y="1803400"/>
            <a:ext cx="736145" cy="403971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6" name="Rectangle 375">
            <a:hlinkClick r:id="rId4" action="ppaction://hlinksldjump" tooltip="Android 4: 235 @ -6.8%"/>
          </p:cNvPr>
          <p:cNvSpPr/>
          <p:nvPr/>
        </p:nvSpPr>
        <p:spPr>
          <a:xfrm>
            <a:off x="5091145" y="2207371"/>
            <a:ext cx="736145" cy="402826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7" name="Rectangle 376">
            <a:hlinkClick r:id="rId4" action="ppaction://hlinksldjump" tooltip="Android 3: 228 @ +31.1%"/>
          </p:cNvPr>
          <p:cNvSpPr/>
          <p:nvPr/>
        </p:nvSpPr>
        <p:spPr>
          <a:xfrm>
            <a:off x="5827290" y="1803400"/>
            <a:ext cx="695234" cy="413105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8" name="Rectangle 377">
            <a:hlinkClick r:id="rId4" action="ppaction://hlinksldjump" tooltip="iOS 4: 201 @ -21.4%"/>
          </p:cNvPr>
          <p:cNvSpPr/>
          <p:nvPr/>
        </p:nvSpPr>
        <p:spPr>
          <a:xfrm>
            <a:off x="6522524" y="1803400"/>
            <a:ext cx="612724" cy="413105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79" name="Rectangle 378">
            <a:hlinkClick r:id="rId4" action="ppaction://hlinksldjump" tooltip="iOS 3: 98 @ -49.8%"/>
          </p:cNvPr>
          <p:cNvSpPr/>
          <p:nvPr/>
        </p:nvSpPr>
        <p:spPr>
          <a:xfrm>
            <a:off x="5827290" y="2216505"/>
            <a:ext cx="558675" cy="220292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0" name="Rectangle 379">
            <a:hlinkClick r:id="rId4" action="ppaction://hlinksldjump" tooltip="Black berry: 77 @ -5.5%"/>
          </p:cNvPr>
          <p:cNvSpPr/>
          <p:nvPr/>
        </p:nvSpPr>
        <p:spPr>
          <a:xfrm>
            <a:off x="5827290" y="2436797"/>
            <a:ext cx="558675" cy="173400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1" name="Rectangle 380">
            <a:hlinkClick r:id="rId4" action="ppaction://hlinksldjump" tooltip="Java ME: 75 @ -65.4%"/>
          </p:cNvPr>
          <p:cNvSpPr/>
          <p:nvPr/>
        </p:nvSpPr>
        <p:spPr>
          <a:xfrm>
            <a:off x="6385965" y="2216505"/>
            <a:ext cx="397607" cy="237658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2" name="Rectangle 381">
            <a:hlinkClick r:id="rId4" action="ppaction://hlinksldjump" tooltip="Windows: 66 @ -24.4%"/>
          </p:cNvPr>
          <p:cNvSpPr/>
          <p:nvPr/>
        </p:nvSpPr>
        <p:spPr>
          <a:xfrm>
            <a:off x="6783572" y="2216505"/>
            <a:ext cx="351676" cy="237658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3" name="Rectangle 382">
            <a:hlinkClick r:id="rId4" action="ppaction://hlinksldjump" tooltip="Android 2: 54 @ -60.0%"/>
          </p:cNvPr>
          <p:cNvSpPr/>
          <p:nvPr/>
        </p:nvSpPr>
        <p:spPr>
          <a:xfrm>
            <a:off x="6385965" y="2454163"/>
            <a:ext cx="432848" cy="156034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4" name="Rectangle 383">
            <a:hlinkClick r:id="rId4" action="ppaction://hlinksldjump" tooltip="Symbian: 26 @ -31.1%"/>
          </p:cNvPr>
          <p:cNvSpPr/>
          <p:nvPr/>
        </p:nvSpPr>
        <p:spPr>
          <a:xfrm>
            <a:off x="6818813" y="2454163"/>
            <a:ext cx="299091" cy="110391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Rectangle 384">
            <a:hlinkClick r:id="rId4" action="ppaction://hlinksldjump" tooltip="Android 1: 11 @ -39.6%"/>
          </p:cNvPr>
          <p:cNvSpPr/>
          <p:nvPr/>
        </p:nvSpPr>
        <p:spPr>
          <a:xfrm>
            <a:off x="6818813" y="2564554"/>
            <a:ext cx="299091" cy="45643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Rectangle 385">
            <a:hlinkClick r:id="rId4" action="ppaction://hlinksldjump" tooltip="Other: 2 @ -58.1%"/>
          </p:cNvPr>
          <p:cNvSpPr/>
          <p:nvPr/>
        </p:nvSpPr>
        <p:spPr>
          <a:xfrm>
            <a:off x="7117904" y="2454163"/>
            <a:ext cx="17344" cy="156034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Rectangle 386">
            <a:hlinkClick r:id="rId4" action="ppaction://hlinksldjump" tooltip="Games: 109 @ -24.8%"/>
          </p:cNvPr>
          <p:cNvSpPr/>
          <p:nvPr/>
        </p:nvSpPr>
        <p:spPr>
          <a:xfrm>
            <a:off x="5078445" y="1790700"/>
            <a:ext cx="2069503" cy="832197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88" name="Rectangle 387">
            <a:hlinkClick r:id="rId4" action="ppaction://hlinksldjump" tooltip="Android 4: 222 @ +197.5%"/>
          </p:cNvPr>
          <p:cNvSpPr/>
          <p:nvPr/>
        </p:nvSpPr>
        <p:spPr>
          <a:xfrm>
            <a:off x="7160648" y="1803400"/>
            <a:ext cx="691646" cy="4041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89" name="Rectangle 388">
            <a:hlinkClick r:id="rId4" action="ppaction://hlinksldjump" tooltip="iOS 4: 221 @ +5.7%"/>
          </p:cNvPr>
          <p:cNvSpPr/>
          <p:nvPr/>
        </p:nvSpPr>
        <p:spPr>
          <a:xfrm>
            <a:off x="7160648" y="2207562"/>
            <a:ext cx="691646" cy="402635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0" name="Rectangle 389">
            <a:hlinkClick r:id="rId4" action="ppaction://hlinksldjump" tooltip="Android 3: 212 @ +31.9%"/>
          </p:cNvPr>
          <p:cNvSpPr/>
          <p:nvPr/>
        </p:nvSpPr>
        <p:spPr>
          <a:xfrm>
            <a:off x="7852294" y="1803400"/>
            <a:ext cx="686924" cy="389116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1" name="Rectangle 390">
            <a:hlinkClick r:id="rId4" action="ppaction://hlinksldjump" tooltip="iOS 3: 179 @ +126.7%"/>
          </p:cNvPr>
          <p:cNvSpPr/>
          <p:nvPr/>
        </p:nvSpPr>
        <p:spPr>
          <a:xfrm>
            <a:off x="8539218" y="1803400"/>
            <a:ext cx="579382" cy="38911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2" name="Rectangle 391">
            <a:hlinkClick r:id="rId4" action="ppaction://hlinksldjump" tooltip="iOS 5: 124 @ -46.0%"/>
          </p:cNvPr>
          <p:cNvSpPr/>
          <p:nvPr/>
        </p:nvSpPr>
        <p:spPr>
          <a:xfrm>
            <a:off x="7852294" y="2192516"/>
            <a:ext cx="666639" cy="233283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3" name="Rectangle 392">
            <a:hlinkClick r:id="rId4" action="ppaction://hlinksldjump" tooltip="Java ME: 98 @ -41.5%"/>
          </p:cNvPr>
          <p:cNvSpPr/>
          <p:nvPr/>
        </p:nvSpPr>
        <p:spPr>
          <a:xfrm>
            <a:off x="7852294" y="2425799"/>
            <a:ext cx="666639" cy="184398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4" name="Rectangle 393">
            <a:hlinkClick r:id="rId4" action="ppaction://hlinksldjump" tooltip="Windows: 63 @ -48.1%"/>
          </p:cNvPr>
          <p:cNvSpPr/>
          <p:nvPr/>
        </p:nvSpPr>
        <p:spPr>
          <a:xfrm>
            <a:off x="8518933" y="2192516"/>
            <a:ext cx="343421" cy="230118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395" name="Rectangle 394">
            <a:hlinkClick r:id="rId4" action="ppaction://hlinksldjump" tooltip="Black berry: 47 @ +7.7%"/>
          </p:cNvPr>
          <p:cNvSpPr/>
          <p:nvPr/>
        </p:nvSpPr>
        <p:spPr>
          <a:xfrm>
            <a:off x="8862354" y="2192516"/>
            <a:ext cx="256246" cy="230118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6" name="Rectangle 395">
            <a:hlinkClick r:id="rId4" action="ppaction://hlinksldjump" tooltip="Android 2: 46 @ -35.8%"/>
          </p:cNvPr>
          <p:cNvSpPr/>
          <p:nvPr/>
        </p:nvSpPr>
        <p:spPr>
          <a:xfrm>
            <a:off x="8518933" y="2422634"/>
            <a:ext cx="305483" cy="187563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ectangle 396">
            <a:hlinkClick r:id="rId4" action="ppaction://hlinksldjump" tooltip="Symbian: 35 @ +61.9%"/>
          </p:cNvPr>
          <p:cNvSpPr/>
          <p:nvPr/>
        </p:nvSpPr>
        <p:spPr>
          <a:xfrm>
            <a:off x="8824416" y="2422634"/>
            <a:ext cx="294184" cy="150695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8" name="Rectangle 397">
            <a:hlinkClick r:id="rId4" action="ppaction://hlinksldjump" tooltip="Android 1: 6 @ -19.9%"/>
          </p:cNvPr>
          <p:cNvSpPr/>
          <p:nvPr/>
        </p:nvSpPr>
        <p:spPr>
          <a:xfrm>
            <a:off x="8824416" y="2573329"/>
            <a:ext cx="196319" cy="3686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Rectangle 398">
            <a:hlinkClick r:id="rId4" action="ppaction://hlinksldjump" tooltip="Other: 3 @ -29.0%"/>
          </p:cNvPr>
          <p:cNvSpPr/>
          <p:nvPr/>
        </p:nvSpPr>
        <p:spPr>
          <a:xfrm>
            <a:off x="9020735" y="2573329"/>
            <a:ext cx="97865" cy="36868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Rectangle 399">
            <a:hlinkClick r:id="rId4" action="ppaction://hlinksldjump" tooltip="Education: 105 @ +5.6%"/>
          </p:cNvPr>
          <p:cNvSpPr/>
          <p:nvPr/>
        </p:nvSpPr>
        <p:spPr>
          <a:xfrm>
            <a:off x="7147948" y="1790700"/>
            <a:ext cx="1983352" cy="832197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01" name="Rectangle 400">
            <a:hlinkClick r:id="rId4" action="ppaction://hlinksldjump" tooltip="iOS 4: 208 @ -8.2%"/>
          </p:cNvPr>
          <p:cNvSpPr/>
          <p:nvPr/>
        </p:nvSpPr>
        <p:spPr>
          <a:xfrm>
            <a:off x="5091145" y="2635597"/>
            <a:ext cx="631384" cy="412722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2" name="Rectangle 401">
            <a:hlinkClick r:id="rId4" action="ppaction://hlinksldjump" tooltip="iOS 5: 153 @ +8.2%"/>
          </p:cNvPr>
          <p:cNvSpPr/>
          <p:nvPr/>
        </p:nvSpPr>
        <p:spPr>
          <a:xfrm>
            <a:off x="5722529" y="2635597"/>
            <a:ext cx="464872" cy="412722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3" name="Rectangle 402">
            <a:hlinkClick r:id="rId4" action="ppaction://hlinksldjump" tooltip="Android 4: 144 @ -47.4%"/>
          </p:cNvPr>
          <p:cNvSpPr/>
          <p:nvPr/>
        </p:nvSpPr>
        <p:spPr>
          <a:xfrm>
            <a:off x="6187401" y="2635597"/>
            <a:ext cx="437021" cy="412722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4" name="Rectangle 403">
            <a:hlinkClick r:id="rId4" action="ppaction://hlinksldjump" tooltip="Android 3: 124 @ +7.8%"/>
          </p:cNvPr>
          <p:cNvSpPr/>
          <p:nvPr/>
        </p:nvSpPr>
        <p:spPr>
          <a:xfrm>
            <a:off x="5091145" y="3048319"/>
            <a:ext cx="750811" cy="207082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5" name="Rectangle 404">
            <a:hlinkClick r:id="rId4" action="ppaction://hlinksldjump" tooltip="Java ME: 106 @ -21.1%"/>
          </p:cNvPr>
          <p:cNvSpPr/>
          <p:nvPr/>
        </p:nvSpPr>
        <p:spPr>
          <a:xfrm>
            <a:off x="5091145" y="3255401"/>
            <a:ext cx="750811" cy="176702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6" name="Rectangle 405">
            <a:hlinkClick r:id="rId4" action="ppaction://hlinksldjump" tooltip="iOS 3: 83 @ -25.1%"/>
          </p:cNvPr>
          <p:cNvSpPr/>
          <p:nvPr/>
        </p:nvSpPr>
        <p:spPr>
          <a:xfrm>
            <a:off x="5841956" y="3048319"/>
            <a:ext cx="437013" cy="239060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7" name="Rectangle 406">
            <a:hlinkClick r:id="rId4" action="ppaction://hlinksldjump" tooltip="Windows: 50 @ +17.0%"/>
          </p:cNvPr>
          <p:cNvSpPr/>
          <p:nvPr/>
        </p:nvSpPr>
        <p:spPr>
          <a:xfrm>
            <a:off x="5841956" y="3287379"/>
            <a:ext cx="437013" cy="144724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8" name="Rectangle 407">
            <a:hlinkClick r:id="rId4" action="ppaction://hlinksldjump" tooltip="Black berry: 36 @ -30.8%"/>
          </p:cNvPr>
          <p:cNvSpPr/>
          <p:nvPr/>
        </p:nvSpPr>
        <p:spPr>
          <a:xfrm>
            <a:off x="6278969" y="3048319"/>
            <a:ext cx="345453" cy="131618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09" name="Rectangle 408">
            <a:hlinkClick r:id="rId4" action="ppaction://hlinksldjump" tooltip="Android 2: 30 @ -42.3%"/>
          </p:cNvPr>
          <p:cNvSpPr/>
          <p:nvPr/>
        </p:nvSpPr>
        <p:spPr>
          <a:xfrm>
            <a:off x="6278969" y="3179937"/>
            <a:ext cx="345453" cy="108468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0" name="Rectangle 409">
            <a:hlinkClick r:id="rId4" action="ppaction://hlinksldjump" tooltip="Symbian: 27 @ +26.9%"/>
          </p:cNvPr>
          <p:cNvSpPr/>
          <p:nvPr/>
        </p:nvSpPr>
        <p:spPr>
          <a:xfrm>
            <a:off x="6278969" y="3288405"/>
            <a:ext cx="239439" cy="143698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Rectangle 410">
            <a:hlinkClick r:id="rId4" action="ppaction://hlinksldjump" tooltip="Android 1: 7 @ +3.3%"/>
          </p:cNvPr>
          <p:cNvSpPr/>
          <p:nvPr/>
        </p:nvSpPr>
        <p:spPr>
          <a:xfrm>
            <a:off x="6518408" y="3288405"/>
            <a:ext cx="106014" cy="86816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Rectangle 411">
            <a:hlinkClick r:id="rId4" action="ppaction://hlinksldjump" tooltip="Other: 5 @ +72.8%"/>
          </p:cNvPr>
          <p:cNvSpPr/>
          <p:nvPr/>
        </p:nvSpPr>
        <p:spPr>
          <a:xfrm>
            <a:off x="6518408" y="3375221"/>
            <a:ext cx="106014" cy="56882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Rectangle 412">
            <a:hlinkClick r:id="rId4" action="ppaction://hlinksldjump" tooltip="Tools: 81 @ -17.5%"/>
          </p:cNvPr>
          <p:cNvSpPr/>
          <p:nvPr/>
        </p:nvSpPr>
        <p:spPr>
          <a:xfrm>
            <a:off x="5078445" y="2622897"/>
            <a:ext cx="1558677" cy="821906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14" name="Rectangle 413">
            <a:hlinkClick r:id="rId4" action="ppaction://hlinksldjump" tooltip="Android 3: 156 @ +83.6%"/>
          </p:cNvPr>
          <p:cNvSpPr/>
          <p:nvPr/>
        </p:nvSpPr>
        <p:spPr>
          <a:xfrm>
            <a:off x="5091145" y="3457503"/>
            <a:ext cx="604033" cy="320540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5" name="Rectangle 414">
            <a:hlinkClick r:id="rId4" action="ppaction://hlinksldjump" tooltip="iOS 4: 142 @ -12.5%"/>
          </p:cNvPr>
          <p:cNvSpPr/>
          <p:nvPr/>
        </p:nvSpPr>
        <p:spPr>
          <a:xfrm>
            <a:off x="5091145" y="3778043"/>
            <a:ext cx="604033" cy="291724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6" name="Rectangle 415">
            <a:hlinkClick r:id="rId4" action="ppaction://hlinksldjump" tooltip="iOS 3: 98 @ +76.3%"/>
          </p:cNvPr>
          <p:cNvSpPr/>
          <p:nvPr/>
        </p:nvSpPr>
        <p:spPr>
          <a:xfrm>
            <a:off x="5695178" y="3457503"/>
            <a:ext cx="471360" cy="258534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7" name="Rectangle 416">
            <a:hlinkClick r:id="rId4" action="ppaction://hlinksldjump" tooltip="Android 4: 95 @ +39.2%"/>
          </p:cNvPr>
          <p:cNvSpPr/>
          <p:nvPr/>
        </p:nvSpPr>
        <p:spPr>
          <a:xfrm>
            <a:off x="6166538" y="3457503"/>
            <a:ext cx="457884" cy="258534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8" name="Rectangle 417">
            <a:hlinkClick r:id="rId4" action="ppaction://hlinksldjump" tooltip="iOS 5: 82 @ -35.8%"/>
          </p:cNvPr>
          <p:cNvSpPr/>
          <p:nvPr/>
        </p:nvSpPr>
        <p:spPr>
          <a:xfrm>
            <a:off x="5695178" y="3716037"/>
            <a:ext cx="481659" cy="210406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19" name="Rectangle 418">
            <a:hlinkClick r:id="rId4" action="ppaction://hlinksldjump" tooltip="Windows: 56 @ -20.7%"/>
          </p:cNvPr>
          <p:cNvSpPr/>
          <p:nvPr/>
        </p:nvSpPr>
        <p:spPr>
          <a:xfrm>
            <a:off x="5695178" y="3926442"/>
            <a:ext cx="481659" cy="143325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0" name="Rectangle 419">
            <a:hlinkClick r:id="rId4" action="ppaction://hlinksldjump" tooltip="Android 2: 51 @ -1.0%"/>
          </p:cNvPr>
          <p:cNvSpPr/>
          <p:nvPr/>
        </p:nvSpPr>
        <p:spPr>
          <a:xfrm>
            <a:off x="6176837" y="3716037"/>
            <a:ext cx="447585" cy="141854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1" name="Rectangle 420">
            <a:hlinkClick r:id="rId4" action="ppaction://hlinksldjump" tooltip="Java ME: 36 @ -68.9%"/>
          </p:cNvPr>
          <p:cNvSpPr/>
          <p:nvPr/>
        </p:nvSpPr>
        <p:spPr>
          <a:xfrm>
            <a:off x="6176837" y="3857890"/>
            <a:ext cx="336934" cy="131149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2" name="Rectangle 421">
            <a:hlinkClick r:id="rId4" action="ppaction://hlinksldjump" tooltip="Black berry: 22 @ -49.9%"/>
          </p:cNvPr>
          <p:cNvSpPr/>
          <p:nvPr/>
        </p:nvSpPr>
        <p:spPr>
          <a:xfrm>
            <a:off x="6176837" y="3989039"/>
            <a:ext cx="336934" cy="80728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3" name="Rectangle 422">
            <a:hlinkClick r:id="rId4" action="ppaction://hlinksldjump" tooltip="Symbian: 13 @ +22.9%"/>
          </p:cNvPr>
          <p:cNvSpPr/>
          <p:nvPr/>
        </p:nvSpPr>
        <p:spPr>
          <a:xfrm>
            <a:off x="6513771" y="3857890"/>
            <a:ext cx="110651" cy="144866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Rectangle 423">
            <a:hlinkClick r:id="rId4" action="ppaction://hlinksldjump" tooltip="Android 1: 4 @ -49.4%"/>
          </p:cNvPr>
          <p:cNvSpPr/>
          <p:nvPr/>
        </p:nvSpPr>
        <p:spPr>
          <a:xfrm>
            <a:off x="6513771" y="4002756"/>
            <a:ext cx="110651" cy="45147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Rectangle 424">
            <a:hlinkClick r:id="rId4" action="ppaction://hlinksldjump" tooltip="Other: 2 @ -30.0%"/>
          </p:cNvPr>
          <p:cNvSpPr/>
          <p:nvPr/>
        </p:nvSpPr>
        <p:spPr>
          <a:xfrm>
            <a:off x="6513771" y="4047903"/>
            <a:ext cx="110651" cy="21864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425">
            <a:hlinkClick r:id="rId4" action="ppaction://hlinksldjump" tooltip="Music + Video: 63 @ -5.4%"/>
          </p:cNvPr>
          <p:cNvSpPr/>
          <p:nvPr/>
        </p:nvSpPr>
        <p:spPr>
          <a:xfrm>
            <a:off x="5078445" y="3444803"/>
            <a:ext cx="1558677" cy="637664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27" name="Rectangle 426">
            <a:hlinkClick r:id="rId4" action="ppaction://hlinksldjump" tooltip="iOS 4: 108 @ +90.7%"/>
          </p:cNvPr>
          <p:cNvSpPr/>
          <p:nvPr/>
        </p:nvSpPr>
        <p:spPr>
          <a:xfrm>
            <a:off x="6649822" y="2635597"/>
            <a:ext cx="465449" cy="285984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8" name="Rectangle 427">
            <a:hlinkClick r:id="rId4" action="ppaction://hlinksldjump" tooltip="Java ME: 80 @ +22.1%"/>
          </p:cNvPr>
          <p:cNvSpPr/>
          <p:nvPr/>
        </p:nvSpPr>
        <p:spPr>
          <a:xfrm>
            <a:off x="6649822" y="2921581"/>
            <a:ext cx="465449" cy="210026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29" name="Rectangle 428">
            <a:hlinkClick r:id="rId4" action="ppaction://hlinksldjump" tooltip="Android 4: 76 @ -47.0%"/>
          </p:cNvPr>
          <p:cNvSpPr/>
          <p:nvPr/>
        </p:nvSpPr>
        <p:spPr>
          <a:xfrm>
            <a:off x="7115270" y="2635597"/>
            <a:ext cx="493235" cy="188310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0" name="Rectangle 429">
            <a:hlinkClick r:id="rId4" action="ppaction://hlinksldjump" tooltip="iOS 3: 55 @ +17.5%"/>
          </p:cNvPr>
          <p:cNvSpPr/>
          <p:nvPr/>
        </p:nvSpPr>
        <p:spPr>
          <a:xfrm>
            <a:off x="7608505" y="2635597"/>
            <a:ext cx="357726" cy="188310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1" name="Rectangle 430">
            <a:hlinkClick r:id="rId4" action="ppaction://hlinksldjump" tooltip="Android 3: 51 @ -63.2%"/>
          </p:cNvPr>
          <p:cNvSpPr/>
          <p:nvPr/>
        </p:nvSpPr>
        <p:spPr>
          <a:xfrm>
            <a:off x="7115270" y="2823907"/>
            <a:ext cx="391010" cy="160754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2" name="Rectangle 431">
            <a:hlinkClick r:id="rId4" action="ppaction://hlinksldjump" tooltip="Windows: 47 @ +39.0%"/>
          </p:cNvPr>
          <p:cNvSpPr/>
          <p:nvPr/>
        </p:nvSpPr>
        <p:spPr>
          <a:xfrm>
            <a:off x="7115270" y="2984661"/>
            <a:ext cx="391010" cy="146946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33" name="Rectangle 432">
            <a:hlinkClick r:id="rId4" action="ppaction://hlinksldjump" tooltip="Android 2: 38 @ +36.1%"/>
          </p:cNvPr>
          <p:cNvSpPr/>
          <p:nvPr/>
        </p:nvSpPr>
        <p:spPr>
          <a:xfrm>
            <a:off x="7506281" y="2823907"/>
            <a:ext cx="236653" cy="199507"/>
          </a:xfrm>
          <a:prstGeom prst="rect">
            <a:avLst/>
          </a:prstGeom>
          <a:solidFill>
            <a:srgbClr val="A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4" name="Rectangle 433">
            <a:hlinkClick r:id="rId4" action="ppaction://hlinksldjump" tooltip="iOS 5: 36 @ -69.2%"/>
          </p:cNvPr>
          <p:cNvSpPr/>
          <p:nvPr/>
        </p:nvSpPr>
        <p:spPr>
          <a:xfrm>
            <a:off x="7742934" y="2823907"/>
            <a:ext cx="223297" cy="199507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Rectangle 434">
            <a:hlinkClick r:id="rId4" action="ppaction://hlinksldjump" tooltip="Black berry: 24 @ -34.4%"/>
          </p:cNvPr>
          <p:cNvSpPr/>
          <p:nvPr/>
        </p:nvSpPr>
        <p:spPr>
          <a:xfrm>
            <a:off x="7506281" y="3023414"/>
            <a:ext cx="267310" cy="10819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Rectangle 435">
            <a:hlinkClick r:id="rId4" action="ppaction://hlinksldjump" tooltip="Symbian: 13 @ -10.8%"/>
          </p:cNvPr>
          <p:cNvSpPr/>
          <p:nvPr/>
        </p:nvSpPr>
        <p:spPr>
          <a:xfrm>
            <a:off x="7773591" y="3023414"/>
            <a:ext cx="192640" cy="79947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Rectangle 436">
            <a:hlinkClick r:id="rId4" action="ppaction://hlinksldjump" tooltip="Android 1: 3 @ -42.3%"/>
          </p:cNvPr>
          <p:cNvSpPr/>
          <p:nvPr/>
        </p:nvSpPr>
        <p:spPr>
          <a:xfrm>
            <a:off x="7773591" y="3103361"/>
            <a:ext cx="113653" cy="28246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Rectangle 437">
            <a:hlinkClick r:id="rId4" action="ppaction://hlinksldjump" tooltip="Other: 2 @ -32.3%"/>
          </p:cNvPr>
          <p:cNvSpPr/>
          <p:nvPr/>
        </p:nvSpPr>
        <p:spPr>
          <a:xfrm>
            <a:off x="7887243" y="3103361"/>
            <a:ext cx="78988" cy="28246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>
            <a:hlinkClick r:id="rId4" action="ppaction://hlinksldjump" tooltip="Photo: 44 @ -22.7%"/>
          </p:cNvPr>
          <p:cNvSpPr/>
          <p:nvPr/>
        </p:nvSpPr>
        <p:spPr>
          <a:xfrm>
            <a:off x="6637122" y="2622897"/>
            <a:ext cx="1341810" cy="521410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40" name="Rectangle 439">
            <a:hlinkClick r:id="rId4" action="ppaction://hlinksldjump" tooltip="Android 4: 85 @ -10.5%"/>
          </p:cNvPr>
          <p:cNvSpPr/>
          <p:nvPr/>
        </p:nvSpPr>
        <p:spPr>
          <a:xfrm>
            <a:off x="7991631" y="2635597"/>
            <a:ext cx="537760" cy="193576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1" name="Rectangle 440">
            <a:hlinkClick r:id="rId4" action="ppaction://hlinksldjump" tooltip="iOS 4: 67 @ -23.5%"/>
          </p:cNvPr>
          <p:cNvSpPr/>
          <p:nvPr/>
        </p:nvSpPr>
        <p:spPr>
          <a:xfrm>
            <a:off x="7991631" y="2829173"/>
            <a:ext cx="537760" cy="152260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2" name="Rectangle 441">
            <a:hlinkClick r:id="rId4" action="ppaction://hlinksldjump" tooltip="Android 3: 66 @ +41.7%"/>
          </p:cNvPr>
          <p:cNvSpPr/>
          <p:nvPr/>
        </p:nvSpPr>
        <p:spPr>
          <a:xfrm>
            <a:off x="7991631" y="2981433"/>
            <a:ext cx="537760" cy="150174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3" name="Rectangle 442">
            <a:hlinkClick r:id="rId4" action="ppaction://hlinksldjump" tooltip="Java ME: 59 @ -12.3%"/>
          </p:cNvPr>
          <p:cNvSpPr/>
          <p:nvPr/>
        </p:nvSpPr>
        <p:spPr>
          <a:xfrm>
            <a:off x="8529391" y="2635597"/>
            <a:ext cx="320385" cy="227025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4" name="Rectangle 443">
            <a:hlinkClick r:id="rId4" action="ppaction://hlinksldjump" tooltip="iOS 3: 50 @ +46.1%"/>
          </p:cNvPr>
          <p:cNvSpPr/>
          <p:nvPr/>
        </p:nvSpPr>
        <p:spPr>
          <a:xfrm>
            <a:off x="8849776" y="2635597"/>
            <a:ext cx="268824" cy="227025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5" name="Rectangle 444">
            <a:hlinkClick r:id="rId4" action="ppaction://hlinksldjump" tooltip="iOS 5: 44 @ -53.4%"/>
          </p:cNvPr>
          <p:cNvSpPr/>
          <p:nvPr/>
        </p:nvSpPr>
        <p:spPr>
          <a:xfrm>
            <a:off x="8529391" y="2862622"/>
            <a:ext cx="319801" cy="168738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6" name="Rectangle 445">
            <a:hlinkClick r:id="rId4" action="ppaction://hlinksldjump" tooltip="Android 2: 26 @ +1.0%"/>
          </p:cNvPr>
          <p:cNvSpPr/>
          <p:nvPr/>
        </p:nvSpPr>
        <p:spPr>
          <a:xfrm>
            <a:off x="8529391" y="3031360"/>
            <a:ext cx="319801" cy="100247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47" name="Rectangle 446">
            <a:hlinkClick r:id="rId4" action="ppaction://hlinksldjump" tooltip="Windows: 19 @ -38.9%"/>
          </p:cNvPr>
          <p:cNvSpPr/>
          <p:nvPr/>
        </p:nvSpPr>
        <p:spPr>
          <a:xfrm>
            <a:off x="8849192" y="2862622"/>
            <a:ext cx="269408" cy="87340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Rectangle 447">
            <a:hlinkClick r:id="rId4" action="ppaction://hlinksldjump" tooltip="Black berry: 19 @ -11.4%"/>
          </p:cNvPr>
          <p:cNvSpPr/>
          <p:nvPr/>
        </p:nvSpPr>
        <p:spPr>
          <a:xfrm>
            <a:off x="8849192" y="2949962"/>
            <a:ext cx="269408" cy="84274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Rectangle 448">
            <a:hlinkClick r:id="rId4" action="ppaction://hlinksldjump" tooltip="Symbian: 17 @ +14.3%"/>
          </p:cNvPr>
          <p:cNvSpPr/>
          <p:nvPr/>
        </p:nvSpPr>
        <p:spPr>
          <a:xfrm>
            <a:off x="8849192" y="3034236"/>
            <a:ext cx="210845" cy="97371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Rectangle 449">
            <a:hlinkClick r:id="rId4" action="ppaction://hlinksldjump" tooltip="Other: 2 @ +65.4%"/>
          </p:cNvPr>
          <p:cNvSpPr/>
          <p:nvPr/>
        </p:nvSpPr>
        <p:spPr>
          <a:xfrm>
            <a:off x="9060037" y="3034236"/>
            <a:ext cx="58563" cy="51673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Rectangle 450">
            <a:hlinkClick r:id="rId4" action="ppaction://hlinksldjump" tooltip="Android 1: 2 @ -58.1%"/>
          </p:cNvPr>
          <p:cNvSpPr/>
          <p:nvPr/>
        </p:nvSpPr>
        <p:spPr>
          <a:xfrm>
            <a:off x="9060037" y="3085909"/>
            <a:ext cx="58563" cy="45698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ectangle 451">
            <a:hlinkClick r:id="rId4" action="ppaction://hlinksldjump" tooltip="Business: 38 @ -13.0%"/>
          </p:cNvPr>
          <p:cNvSpPr/>
          <p:nvPr/>
        </p:nvSpPr>
        <p:spPr>
          <a:xfrm>
            <a:off x="7978931" y="2622897"/>
            <a:ext cx="1152369" cy="521410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53" name="Rectangle 452">
            <a:hlinkClick r:id="rId4" action="ppaction://hlinksldjump" tooltip="iOS 5: 71 @ +126.4%"/>
          </p:cNvPr>
          <p:cNvSpPr/>
          <p:nvPr/>
        </p:nvSpPr>
        <p:spPr>
          <a:xfrm>
            <a:off x="6649822" y="3157007"/>
            <a:ext cx="433921" cy="1985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4" name="Rectangle 453">
            <a:hlinkClick r:id="rId4" action="ppaction://hlinksldjump" tooltip="Android 4: 70 @ -14.4%"/>
          </p:cNvPr>
          <p:cNvSpPr/>
          <p:nvPr/>
        </p:nvSpPr>
        <p:spPr>
          <a:xfrm>
            <a:off x="7083743" y="3157007"/>
            <a:ext cx="429635" cy="198544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5" name="Rectangle 454">
            <a:hlinkClick r:id="rId4" action="ppaction://hlinksldjump" tooltip="iOS 4: 66 @ +33.9%"/>
          </p:cNvPr>
          <p:cNvSpPr/>
          <p:nvPr/>
        </p:nvSpPr>
        <p:spPr>
          <a:xfrm>
            <a:off x="6649822" y="3355551"/>
            <a:ext cx="404811" cy="199922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6" name="Rectangle 455">
            <a:hlinkClick r:id="rId4" action="ppaction://hlinksldjump" tooltip="Java ME: 46 @ -16.6%"/>
          </p:cNvPr>
          <p:cNvSpPr/>
          <p:nvPr/>
        </p:nvSpPr>
        <p:spPr>
          <a:xfrm>
            <a:off x="6649822" y="3555473"/>
            <a:ext cx="404811" cy="139288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57" name="Rectangle 456">
            <a:hlinkClick r:id="rId4" action="ppaction://hlinksldjump" tooltip="Android 3: 43 @ +13.0%"/>
          </p:cNvPr>
          <p:cNvSpPr/>
          <p:nvPr/>
        </p:nvSpPr>
        <p:spPr>
          <a:xfrm>
            <a:off x="7054633" y="3355551"/>
            <a:ext cx="277780" cy="190396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Rectangle 457">
            <a:hlinkClick r:id="rId4" action="ppaction://hlinksldjump" tooltip="iOS 3: 28 @ -36.3%"/>
          </p:cNvPr>
          <p:cNvSpPr/>
          <p:nvPr/>
        </p:nvSpPr>
        <p:spPr>
          <a:xfrm>
            <a:off x="7332413" y="3355551"/>
            <a:ext cx="180966" cy="190396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9" name="Rectangle 458">
            <a:hlinkClick r:id="rId4" action="ppaction://hlinksldjump" tooltip="Windows: 20 @ -33.9%"/>
          </p:cNvPr>
          <p:cNvSpPr/>
          <p:nvPr/>
        </p:nvSpPr>
        <p:spPr>
          <a:xfrm>
            <a:off x="7054633" y="3545947"/>
            <a:ext cx="267794" cy="89860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Rectangle 459">
            <a:hlinkClick r:id="rId4" action="ppaction://hlinksldjump" tooltip="Black berry: 13 @ -35.3%"/>
          </p:cNvPr>
          <p:cNvSpPr/>
          <p:nvPr/>
        </p:nvSpPr>
        <p:spPr>
          <a:xfrm>
            <a:off x="7054633" y="3635807"/>
            <a:ext cx="267794" cy="5895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>
            <a:hlinkClick r:id="rId4" action="ppaction://hlinksldjump" tooltip="Android 2: 13 @ -26.0%"/>
          </p:cNvPr>
          <p:cNvSpPr/>
          <p:nvPr/>
        </p:nvSpPr>
        <p:spPr>
          <a:xfrm>
            <a:off x="7322427" y="3545947"/>
            <a:ext cx="190952" cy="80479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>
            <a:hlinkClick r:id="rId4" action="ppaction://hlinksldjump" tooltip="Symbian: 8 @ -49.8%"/>
          </p:cNvPr>
          <p:cNvSpPr/>
          <p:nvPr/>
        </p:nvSpPr>
        <p:spPr>
          <a:xfrm>
            <a:off x="7322427" y="3626425"/>
            <a:ext cx="144488" cy="68336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hlinkClick r:id="rId4" action="ppaction://hlinksldjump" tooltip="Android 1: 2 @ -63.3%"/>
          </p:cNvPr>
          <p:cNvSpPr/>
          <p:nvPr/>
        </p:nvSpPr>
        <p:spPr>
          <a:xfrm>
            <a:off x="7466915" y="3626425"/>
            <a:ext cx="46463" cy="44234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hlinkClick r:id="rId4" action="ppaction://hlinksldjump" tooltip="Other: 1 @ -23.6%"/>
          </p:cNvPr>
          <p:cNvSpPr/>
          <p:nvPr/>
        </p:nvSpPr>
        <p:spPr>
          <a:xfrm>
            <a:off x="7466915" y="3670659"/>
            <a:ext cx="46463" cy="24102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hlinkClick r:id="rId4" action="ppaction://hlinksldjump" tooltip="Entertainment: 32 @ -2.2%"/>
          </p:cNvPr>
          <p:cNvSpPr/>
          <p:nvPr/>
        </p:nvSpPr>
        <p:spPr>
          <a:xfrm>
            <a:off x="6637122" y="3144307"/>
            <a:ext cx="888957" cy="56315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66" name="Rectangle 465">
            <a:hlinkClick r:id="rId4" action="ppaction://hlinksldjump" tooltip="Android 3: 48 @ +40.8%"/>
          </p:cNvPr>
          <p:cNvSpPr/>
          <p:nvPr/>
        </p:nvSpPr>
        <p:spPr>
          <a:xfrm>
            <a:off x="6649822" y="3720161"/>
            <a:ext cx="323986" cy="175853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7" name="Rectangle 466">
            <a:hlinkClick r:id="rId4" action="ppaction://hlinksldjump" tooltip="Android 4: 47 @ -38.1%"/>
          </p:cNvPr>
          <p:cNvSpPr/>
          <p:nvPr/>
        </p:nvSpPr>
        <p:spPr>
          <a:xfrm>
            <a:off x="6649822" y="3896014"/>
            <a:ext cx="323986" cy="173753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68" name="Rectangle 467">
            <a:hlinkClick r:id="rId4" action="ppaction://hlinksldjump" tooltip="iOS 4: 31 @ -48.1%"/>
          </p:cNvPr>
          <p:cNvSpPr/>
          <p:nvPr/>
        </p:nvSpPr>
        <p:spPr>
          <a:xfrm>
            <a:off x="6973808" y="3720161"/>
            <a:ext cx="285947" cy="128851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" name="Rectangle 468">
            <a:hlinkClick r:id="rId4" action="ppaction://hlinksldjump" tooltip="Windows: 27 @ +9.0%"/>
          </p:cNvPr>
          <p:cNvSpPr/>
          <p:nvPr/>
        </p:nvSpPr>
        <p:spPr>
          <a:xfrm>
            <a:off x="7259755" y="3720161"/>
            <a:ext cx="253623" cy="128851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0" name="Rectangle 469">
            <a:hlinkClick r:id="rId4" action="ppaction://hlinksldjump" tooltip="iOS 5: 27 @ -46.9%"/>
          </p:cNvPr>
          <p:cNvSpPr/>
          <p:nvPr/>
        </p:nvSpPr>
        <p:spPr>
          <a:xfrm>
            <a:off x="6973808" y="3849012"/>
            <a:ext cx="254090" cy="125173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 470">
            <a:hlinkClick r:id="rId4" action="ppaction://hlinksldjump" tooltip="iOS 3: 20 @ -42.4%"/>
          </p:cNvPr>
          <p:cNvSpPr/>
          <p:nvPr/>
        </p:nvSpPr>
        <p:spPr>
          <a:xfrm>
            <a:off x="6973808" y="3974185"/>
            <a:ext cx="254090" cy="95582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Rectangle 471">
            <a:hlinkClick r:id="rId4" action="ppaction://hlinksldjump" tooltip="Java ME: 17 @ -60.8%"/>
          </p:cNvPr>
          <p:cNvSpPr/>
          <p:nvPr/>
        </p:nvSpPr>
        <p:spPr>
          <a:xfrm>
            <a:off x="7227898" y="3849012"/>
            <a:ext cx="146211" cy="142524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Rectangle 472">
            <a:hlinkClick r:id="rId4" action="ppaction://hlinksldjump" tooltip="Black berry: 17 @ +81.0%"/>
          </p:cNvPr>
          <p:cNvSpPr/>
          <p:nvPr/>
        </p:nvSpPr>
        <p:spPr>
          <a:xfrm>
            <a:off x="7374108" y="3849012"/>
            <a:ext cx="139270" cy="142524"/>
          </a:xfrm>
          <a:prstGeom prst="rect">
            <a:avLst/>
          </a:prstGeom>
          <a:solidFill>
            <a:srgbClr val="3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Rectangle 473">
            <a:hlinkClick r:id="rId4" action="ppaction://hlinksldjump" tooltip="Android 2: 12 @ -42.7%"/>
          </p:cNvPr>
          <p:cNvSpPr/>
          <p:nvPr/>
        </p:nvSpPr>
        <p:spPr>
          <a:xfrm>
            <a:off x="7227898" y="3991536"/>
            <a:ext cx="175349" cy="78231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Rectangle 474">
            <a:hlinkClick r:id="rId4" action="ppaction://hlinksldjump" tooltip="Symbian: 5 @ -15.5%"/>
          </p:cNvPr>
          <p:cNvSpPr/>
          <p:nvPr/>
        </p:nvSpPr>
        <p:spPr>
          <a:xfrm>
            <a:off x="7403247" y="3991536"/>
            <a:ext cx="110132" cy="53496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>
            <a:hlinkClick r:id="rId4" action="ppaction://hlinksldjump" tooltip="Other: 1 @ +167.1%"/>
          </p:cNvPr>
          <p:cNvSpPr/>
          <p:nvPr/>
        </p:nvSpPr>
        <p:spPr>
          <a:xfrm>
            <a:off x="7403247" y="4045032"/>
            <a:ext cx="63127" cy="247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Rectangle 476">
            <a:hlinkClick r:id="rId4" action="ppaction://hlinksldjump" tooltip="Android 1: 1 @ -62.1%"/>
          </p:cNvPr>
          <p:cNvSpPr/>
          <p:nvPr/>
        </p:nvSpPr>
        <p:spPr>
          <a:xfrm>
            <a:off x="7466374" y="4045032"/>
            <a:ext cx="47004" cy="24735"/>
          </a:xfrm>
          <a:prstGeom prst="rect">
            <a:avLst/>
          </a:prstGeom>
          <a:solidFill>
            <a:srgbClr val="FF6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>
            <a:hlinkClick r:id="rId4" action="ppaction://hlinksldjump" tooltip="Travel: 21 @ -30.3%"/>
          </p:cNvPr>
          <p:cNvSpPr/>
          <p:nvPr/>
        </p:nvSpPr>
        <p:spPr>
          <a:xfrm>
            <a:off x="6637122" y="3707461"/>
            <a:ext cx="888957" cy="375006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79" name="Rectangle 478">
            <a:hlinkClick r:id="rId4" action="ppaction://hlinksldjump" tooltip="iOS 4: 46 @ +16.7%"/>
          </p:cNvPr>
          <p:cNvSpPr/>
          <p:nvPr/>
        </p:nvSpPr>
        <p:spPr>
          <a:xfrm>
            <a:off x="7538778" y="3157007"/>
            <a:ext cx="314513" cy="175307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Rectangle 479">
            <a:hlinkClick r:id="rId4" action="ppaction://hlinksldjump" tooltip="Android 3: 44 @ +26.8%"/>
          </p:cNvPr>
          <p:cNvSpPr/>
          <p:nvPr/>
        </p:nvSpPr>
        <p:spPr>
          <a:xfrm>
            <a:off x="7538778" y="3332314"/>
            <a:ext cx="314513" cy="168132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Rectangle 480">
            <a:hlinkClick r:id="rId4" action="ppaction://hlinksldjump" tooltip="Android 4: 35 @ -43.8%"/>
          </p:cNvPr>
          <p:cNvSpPr/>
          <p:nvPr/>
        </p:nvSpPr>
        <p:spPr>
          <a:xfrm>
            <a:off x="7853291" y="3157007"/>
            <a:ext cx="295019" cy="139977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Rectangle 481">
            <a:hlinkClick r:id="rId4" action="ppaction://hlinksldjump" tooltip="iOS 3: 31 @ +24.5%"/>
          </p:cNvPr>
          <p:cNvSpPr/>
          <p:nvPr/>
        </p:nvSpPr>
        <p:spPr>
          <a:xfrm>
            <a:off x="8148310" y="3157007"/>
            <a:ext cx="263812" cy="139977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Rectangle 482">
            <a:hlinkClick r:id="rId4" action="ppaction://hlinksldjump" tooltip="iOS 5: 25 @ -47.4%"/>
          </p:cNvPr>
          <p:cNvSpPr/>
          <p:nvPr/>
        </p:nvSpPr>
        <p:spPr>
          <a:xfrm>
            <a:off x="7853291" y="3296984"/>
            <a:ext cx="280277" cy="104533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Rectangle 483">
            <a:hlinkClick r:id="rId4" action="ppaction://hlinksldjump" tooltip="Java ME: 23 @ +1.3%"/>
          </p:cNvPr>
          <p:cNvSpPr/>
          <p:nvPr/>
        </p:nvSpPr>
        <p:spPr>
          <a:xfrm>
            <a:off x="7853291" y="3401517"/>
            <a:ext cx="280277" cy="98929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>
            <a:hlinkClick r:id="rId4" action="ppaction://hlinksldjump" tooltip="Windows: 16 @ -15.8%"/>
          </p:cNvPr>
          <p:cNvSpPr/>
          <p:nvPr/>
        </p:nvSpPr>
        <p:spPr>
          <a:xfrm>
            <a:off x="8133569" y="3296984"/>
            <a:ext cx="161887" cy="117046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>
            <a:hlinkClick r:id="rId4" action="ppaction://hlinksldjump" tooltip="Android 2: 11 @ -9.7%"/>
          </p:cNvPr>
          <p:cNvSpPr/>
          <p:nvPr/>
        </p:nvSpPr>
        <p:spPr>
          <a:xfrm>
            <a:off x="8295456" y="3296984"/>
            <a:ext cx="116667" cy="117046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>
            <a:hlinkClick r:id="rId4" action="ppaction://hlinksldjump" tooltip="Black berry: 9 @ +51.9%"/>
          </p:cNvPr>
          <p:cNvSpPr/>
          <p:nvPr/>
        </p:nvSpPr>
        <p:spPr>
          <a:xfrm>
            <a:off x="8133569" y="3414030"/>
            <a:ext cx="127851" cy="86416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Rectangle 487">
            <a:hlinkClick r:id="rId4" action="ppaction://hlinksldjump" tooltip="Symbian: 7 @ +10.1%"/>
          </p:cNvPr>
          <p:cNvSpPr/>
          <p:nvPr/>
        </p:nvSpPr>
        <p:spPr>
          <a:xfrm>
            <a:off x="8261419" y="3414030"/>
            <a:ext cx="150703" cy="53606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Rectangle 488">
            <a:hlinkClick r:id="rId4" action="ppaction://hlinksldjump" tooltip="Android 1: 3 @ +226.7%"/>
          </p:cNvPr>
          <p:cNvSpPr/>
          <p:nvPr/>
        </p:nvSpPr>
        <p:spPr>
          <a:xfrm>
            <a:off x="8261419" y="3467636"/>
            <a:ext cx="111955" cy="328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Rectangle 489">
            <a:hlinkClick r:id="rId4" action="ppaction://hlinksldjump" tooltip="Other: 1 @ -45.4%"/>
          </p:cNvPr>
          <p:cNvSpPr/>
          <p:nvPr/>
        </p:nvSpPr>
        <p:spPr>
          <a:xfrm>
            <a:off x="8373374" y="3467636"/>
            <a:ext cx="38748" cy="32810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Rectangle 490">
            <a:hlinkClick r:id="rId4" action="ppaction://hlinksldjump" tooltip="Family: 21 @ -9.3%"/>
          </p:cNvPr>
          <p:cNvSpPr/>
          <p:nvPr/>
        </p:nvSpPr>
        <p:spPr>
          <a:xfrm>
            <a:off x="7526078" y="3144307"/>
            <a:ext cx="898744" cy="368839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92" name="Rectangle 491">
            <a:hlinkClick r:id="rId4" action="ppaction://hlinksldjump" tooltip="Android 3: 39 @ -15.8%"/>
          </p:cNvPr>
          <p:cNvSpPr/>
          <p:nvPr/>
        </p:nvSpPr>
        <p:spPr>
          <a:xfrm>
            <a:off x="8437522" y="3157007"/>
            <a:ext cx="259601" cy="175461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Rectangle 492">
            <a:hlinkClick r:id="rId4" action="ppaction://hlinksldjump" tooltip="Android 4: 34 @ -22.4%"/>
          </p:cNvPr>
          <p:cNvSpPr/>
          <p:nvPr/>
        </p:nvSpPr>
        <p:spPr>
          <a:xfrm>
            <a:off x="8697123" y="3157007"/>
            <a:ext cx="227387" cy="175461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Rectangle 493">
            <a:hlinkClick r:id="rId4" action="ppaction://hlinksldjump" tooltip="iOS 4: 29 @ -22.6%"/>
          </p:cNvPr>
          <p:cNvSpPr/>
          <p:nvPr/>
        </p:nvSpPr>
        <p:spPr>
          <a:xfrm>
            <a:off x="8924510" y="3157007"/>
            <a:ext cx="194090" cy="175461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Rectangle 494">
            <a:hlinkClick r:id="rId4" action="ppaction://hlinksldjump" tooltip="iOS 5: 27 @ -19.0%"/>
          </p:cNvPr>
          <p:cNvSpPr/>
          <p:nvPr/>
        </p:nvSpPr>
        <p:spPr>
          <a:xfrm>
            <a:off x="8437522" y="3332468"/>
            <a:ext cx="332201" cy="97273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6" name="Rectangle 495">
            <a:hlinkClick r:id="rId4" action="ppaction://hlinksldjump" tooltip="iOS 3: 20 @ -15.1%"/>
          </p:cNvPr>
          <p:cNvSpPr/>
          <p:nvPr/>
        </p:nvSpPr>
        <p:spPr>
          <a:xfrm>
            <a:off x="8437522" y="3429741"/>
            <a:ext cx="332201" cy="70705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497" name="Rectangle 496">
            <a:hlinkClick r:id="rId4" action="ppaction://hlinksldjump" tooltip="Java ME: 19 @ -16.1%"/>
          </p:cNvPr>
          <p:cNvSpPr/>
          <p:nvPr/>
        </p:nvSpPr>
        <p:spPr>
          <a:xfrm>
            <a:off x="8769724" y="3332468"/>
            <a:ext cx="212590" cy="103846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Rectangle 497">
            <a:hlinkClick r:id="rId4" action="ppaction://hlinksldjump" tooltip="Windows: 12 @ -0.9%"/>
          </p:cNvPr>
          <p:cNvSpPr/>
          <p:nvPr/>
        </p:nvSpPr>
        <p:spPr>
          <a:xfrm>
            <a:off x="8769724" y="3436314"/>
            <a:ext cx="212590" cy="64132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Rectangle 498">
            <a:hlinkClick r:id="rId4" action="ppaction://hlinksldjump" tooltip="Android 2: 9 @ +1.8%"/>
          </p:cNvPr>
          <p:cNvSpPr/>
          <p:nvPr/>
        </p:nvSpPr>
        <p:spPr>
          <a:xfrm>
            <a:off x="8982314" y="3332468"/>
            <a:ext cx="136286" cy="76448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Rectangle 499">
            <a:hlinkClick r:id="rId4" action="ppaction://hlinksldjump" tooltip="Black berry: 7 @ -38.7%"/>
          </p:cNvPr>
          <p:cNvSpPr/>
          <p:nvPr/>
        </p:nvSpPr>
        <p:spPr>
          <a:xfrm>
            <a:off x="8982314" y="3408916"/>
            <a:ext cx="136286" cy="60344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Rectangle 500">
            <a:hlinkClick r:id="rId4" action="ppaction://hlinksldjump" tooltip="Symbian: 2 @ -46.5%"/>
          </p:cNvPr>
          <p:cNvSpPr/>
          <p:nvPr/>
        </p:nvSpPr>
        <p:spPr>
          <a:xfrm>
            <a:off x="8982314" y="3469260"/>
            <a:ext cx="81098" cy="31186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Rectangle 501">
            <a:hlinkClick r:id="rId4" action="ppaction://hlinksldjump" tooltip="Android 1: 1 @ +15.5%"/>
          </p:cNvPr>
          <p:cNvSpPr/>
          <p:nvPr/>
        </p:nvSpPr>
        <p:spPr>
          <a:xfrm>
            <a:off x="9063411" y="3469260"/>
            <a:ext cx="55189" cy="27937"/>
          </a:xfrm>
          <a:prstGeom prst="rect">
            <a:avLst/>
          </a:prstGeom>
          <a:solidFill>
            <a:srgbClr val="D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Rectangle 502">
            <a:hlinkClick r:id="rId4" action="ppaction://hlinksldjump" tooltip="Other: 0 @ -40.5%"/>
          </p:cNvPr>
          <p:cNvSpPr/>
          <p:nvPr/>
        </p:nvSpPr>
        <p:spPr>
          <a:xfrm>
            <a:off x="9063411" y="3497197"/>
            <a:ext cx="55189" cy="3249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Rectangle 503">
            <a:hlinkClick r:id="rId4" action="ppaction://hlinksldjump" tooltip="Weather: 17 @ -18.6%"/>
          </p:cNvPr>
          <p:cNvSpPr/>
          <p:nvPr/>
        </p:nvSpPr>
        <p:spPr>
          <a:xfrm>
            <a:off x="8424822" y="3144307"/>
            <a:ext cx="706478" cy="368839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05" name="Rectangle 504">
            <a:hlinkClick r:id="rId4" action="ppaction://hlinksldjump" tooltip="iOS 5: 33 @ +19.4%"/>
          </p:cNvPr>
          <p:cNvSpPr/>
          <p:nvPr/>
        </p:nvSpPr>
        <p:spPr>
          <a:xfrm>
            <a:off x="7538778" y="3525846"/>
            <a:ext cx="249454" cy="155891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Rectangle 505">
            <a:hlinkClick r:id="rId4" action="ppaction://hlinksldjump" tooltip="Android 3: 30 @ -10.1%"/>
          </p:cNvPr>
          <p:cNvSpPr/>
          <p:nvPr/>
        </p:nvSpPr>
        <p:spPr>
          <a:xfrm>
            <a:off x="7538778" y="3681737"/>
            <a:ext cx="249454" cy="140517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Rectangle 506">
            <a:hlinkClick r:id="rId4" action="ppaction://hlinksldjump" tooltip="Android 4: 29 @ -21.0%"/>
          </p:cNvPr>
          <p:cNvSpPr/>
          <p:nvPr/>
        </p:nvSpPr>
        <p:spPr>
          <a:xfrm>
            <a:off x="7788232" y="3525846"/>
            <a:ext cx="218876" cy="152458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Rectangle 507">
            <a:hlinkClick r:id="rId4" action="ppaction://hlinksldjump" tooltip="iOS 4: 28 @ +46.1%"/>
          </p:cNvPr>
          <p:cNvSpPr/>
          <p:nvPr/>
        </p:nvSpPr>
        <p:spPr>
          <a:xfrm>
            <a:off x="8007108" y="3525846"/>
            <a:ext cx="216984" cy="152458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Rectangle 508">
            <a:hlinkClick r:id="rId4" action="ppaction://hlinksldjump" tooltip="iOS 3: 18 @ -24.7%"/>
          </p:cNvPr>
          <p:cNvSpPr/>
          <p:nvPr/>
        </p:nvSpPr>
        <p:spPr>
          <a:xfrm>
            <a:off x="7788232" y="3678304"/>
            <a:ext cx="223450" cy="91848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Rectangle 509">
            <a:hlinkClick r:id="rId4" action="ppaction://hlinksldjump" tooltip="Windows: 10 @ -13.7%"/>
          </p:cNvPr>
          <p:cNvSpPr/>
          <p:nvPr/>
        </p:nvSpPr>
        <p:spPr>
          <a:xfrm>
            <a:off x="7788232" y="3770152"/>
            <a:ext cx="223450" cy="52102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Rectangle 510">
            <a:hlinkClick r:id="rId4" action="ppaction://hlinksldjump" tooltip="Android 2: 9 @ +19.7%"/>
          </p:cNvPr>
          <p:cNvSpPr/>
          <p:nvPr/>
        </p:nvSpPr>
        <p:spPr>
          <a:xfrm>
            <a:off x="8011682" y="3678304"/>
            <a:ext cx="108637" cy="93083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Rectangle 511">
            <a:hlinkClick r:id="rId4" action="ppaction://hlinksldjump" tooltip="Java ME: 8 @ -59.8%"/>
          </p:cNvPr>
          <p:cNvSpPr/>
          <p:nvPr/>
        </p:nvSpPr>
        <p:spPr>
          <a:xfrm>
            <a:off x="8120318" y="3678304"/>
            <a:ext cx="103774" cy="93083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Rectangle 512">
            <a:hlinkClick r:id="rId4" action="ppaction://hlinksldjump" tooltip="Symbian: 4 @ -2.8%"/>
          </p:cNvPr>
          <p:cNvSpPr/>
          <p:nvPr/>
        </p:nvSpPr>
        <p:spPr>
          <a:xfrm>
            <a:off x="8011682" y="3771387"/>
            <a:ext cx="97779" cy="50868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Rectangle 513">
            <a:hlinkClick r:id="rId4" action="ppaction://hlinksldjump" tooltip="Black berry: 4 @ -12.4%"/>
          </p:cNvPr>
          <p:cNvSpPr/>
          <p:nvPr/>
        </p:nvSpPr>
        <p:spPr>
          <a:xfrm>
            <a:off x="8109460" y="3771387"/>
            <a:ext cx="86534" cy="50868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Rectangle 514">
            <a:hlinkClick r:id="rId4" action="ppaction://hlinksldjump" tooltip="Android 1: 1 @ -20.0%"/>
          </p:cNvPr>
          <p:cNvSpPr/>
          <p:nvPr/>
        </p:nvSpPr>
        <p:spPr>
          <a:xfrm>
            <a:off x="8195994" y="3771387"/>
            <a:ext cx="28098" cy="30400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515">
            <a:hlinkClick r:id="rId4" action="ppaction://hlinksldjump" tooltip="Other: 0 @ +12.7%"/>
          </p:cNvPr>
          <p:cNvSpPr/>
          <p:nvPr/>
        </p:nvSpPr>
        <p:spPr>
          <a:xfrm>
            <a:off x="8195994" y="3801787"/>
            <a:ext cx="28098" cy="20467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Rectangle 516">
            <a:hlinkClick r:id="rId4" action="ppaction://hlinksldjump" tooltip="Social: 14 @ -8.2%"/>
          </p:cNvPr>
          <p:cNvSpPr/>
          <p:nvPr/>
        </p:nvSpPr>
        <p:spPr>
          <a:xfrm>
            <a:off x="7526078" y="3513146"/>
            <a:ext cx="710714" cy="321809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18" name="Rectangle 517">
            <a:hlinkClick r:id="rId4" action="ppaction://hlinksldjump" tooltip="iOS 4: 24 @ +99.0%"/>
          </p:cNvPr>
          <p:cNvSpPr/>
          <p:nvPr/>
        </p:nvSpPr>
        <p:spPr>
          <a:xfrm>
            <a:off x="7538778" y="3847655"/>
            <a:ext cx="242756" cy="113507"/>
          </a:xfrm>
          <a:prstGeom prst="rect">
            <a:avLst/>
          </a:prstGeom>
          <a:solidFill>
            <a:srgbClr val="0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Rectangle 518">
            <a:hlinkClick r:id="rId4" action="ppaction://hlinksldjump" tooltip="Android 3: 23 @ -18.9%"/>
          </p:cNvPr>
          <p:cNvSpPr/>
          <p:nvPr/>
        </p:nvSpPr>
        <p:spPr>
          <a:xfrm>
            <a:off x="7538778" y="3961162"/>
            <a:ext cx="242756" cy="108605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Rectangle 519">
            <a:hlinkClick r:id="rId4" action="ppaction://hlinksldjump" tooltip="iOS 5: 22 @ +0.3%"/>
          </p:cNvPr>
          <p:cNvSpPr/>
          <p:nvPr/>
        </p:nvSpPr>
        <p:spPr>
          <a:xfrm>
            <a:off x="7781534" y="3847655"/>
            <a:ext cx="195874" cy="124978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Rectangle 520">
            <a:hlinkClick r:id="rId4" action="ppaction://hlinksldjump" tooltip="Android 4: 15 @ -36.4%"/>
          </p:cNvPr>
          <p:cNvSpPr/>
          <p:nvPr/>
        </p:nvSpPr>
        <p:spPr>
          <a:xfrm>
            <a:off x="7977408" y="3847655"/>
            <a:ext cx="137111" cy="124978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Rectangle 521">
            <a:hlinkClick r:id="rId4" action="ppaction://hlinksldjump" tooltip="Java ME: 12 @ +21.8%"/>
          </p:cNvPr>
          <p:cNvSpPr/>
          <p:nvPr/>
        </p:nvSpPr>
        <p:spPr>
          <a:xfrm>
            <a:off x="8114519" y="3847655"/>
            <a:ext cx="109574" cy="124978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Rectangle 522">
            <a:hlinkClick r:id="rId4" action="ppaction://hlinksldjump" tooltip="Black berry: 10 @ +35.3%"/>
          </p:cNvPr>
          <p:cNvSpPr/>
          <p:nvPr/>
        </p:nvSpPr>
        <p:spPr>
          <a:xfrm>
            <a:off x="7781534" y="3972633"/>
            <a:ext cx="117767" cy="97134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4" name="Rectangle 523">
            <a:hlinkClick r:id="rId4" action="ppaction://hlinksldjump" tooltip="iOS 3: 10 @ -30.6%"/>
          </p:cNvPr>
          <p:cNvSpPr/>
          <p:nvPr/>
        </p:nvSpPr>
        <p:spPr>
          <a:xfrm>
            <a:off x="7899302" y="3972633"/>
            <a:ext cx="114382" cy="97134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5" name="Rectangle 524">
            <a:hlinkClick r:id="rId4" action="ppaction://hlinksldjump" tooltip="Android 2: 8 @ +22.5%"/>
          </p:cNvPr>
          <p:cNvSpPr/>
          <p:nvPr/>
        </p:nvSpPr>
        <p:spPr>
          <a:xfrm>
            <a:off x="8013684" y="3972633"/>
            <a:ext cx="163704" cy="58810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Rectangle 525">
            <a:hlinkClick r:id="rId4" action="ppaction://hlinksldjump" tooltip="Windows: 6 @ -59.9%"/>
          </p:cNvPr>
          <p:cNvSpPr/>
          <p:nvPr/>
        </p:nvSpPr>
        <p:spPr>
          <a:xfrm>
            <a:off x="8013684" y="4031443"/>
            <a:ext cx="163704" cy="38324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Rectangle 526">
            <a:hlinkClick r:id="rId4" action="ppaction://hlinksldjump" tooltip="Symbian: 2 @ -29.6%"/>
          </p:cNvPr>
          <p:cNvSpPr/>
          <p:nvPr/>
        </p:nvSpPr>
        <p:spPr>
          <a:xfrm>
            <a:off x="8177388" y="3972633"/>
            <a:ext cx="46704" cy="45982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Rectangle 527">
            <a:hlinkClick r:id="rId4" action="ppaction://hlinksldjump" tooltip="Android 1: 2 @ +23.6%"/>
          </p:cNvPr>
          <p:cNvSpPr/>
          <p:nvPr/>
        </p:nvSpPr>
        <p:spPr>
          <a:xfrm>
            <a:off x="8177388" y="4018615"/>
            <a:ext cx="46704" cy="36984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Rectangle 528">
            <a:hlinkClick r:id="rId4" action="ppaction://hlinksldjump" tooltip="Other: 1 @ -20.3%"/>
          </p:cNvPr>
          <p:cNvSpPr/>
          <p:nvPr/>
        </p:nvSpPr>
        <p:spPr>
          <a:xfrm>
            <a:off x="8177388" y="4055599"/>
            <a:ext cx="46704" cy="14168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Rectangle 529">
            <a:hlinkClick r:id="rId4" action="ppaction://hlinksldjump" tooltip="Lifestyle: 11 @ -6.1%"/>
          </p:cNvPr>
          <p:cNvSpPr/>
          <p:nvPr/>
        </p:nvSpPr>
        <p:spPr>
          <a:xfrm>
            <a:off x="7526078" y="3834955"/>
            <a:ext cx="710714" cy="247512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31" name="Rectangle 530">
            <a:hlinkClick r:id="rId4" action="ppaction://hlinksldjump" tooltip="Android 3: 24 @ +69.0%"/>
          </p:cNvPr>
          <p:cNvSpPr/>
          <p:nvPr/>
        </p:nvSpPr>
        <p:spPr>
          <a:xfrm>
            <a:off x="8249492" y="3525846"/>
            <a:ext cx="247874" cy="111117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Rectangle 531">
            <a:hlinkClick r:id="rId4" action="ppaction://hlinksldjump" tooltip="iOS 5: 16 @ +58.0%"/>
          </p:cNvPr>
          <p:cNvSpPr/>
          <p:nvPr/>
        </p:nvSpPr>
        <p:spPr>
          <a:xfrm>
            <a:off x="8249492" y="3636963"/>
            <a:ext cx="247874" cy="72354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Rectangle 532">
            <a:hlinkClick r:id="rId4" action="ppaction://hlinksldjump" tooltip="iOS 4: 14 @ -49.0%"/>
          </p:cNvPr>
          <p:cNvSpPr/>
          <p:nvPr/>
        </p:nvSpPr>
        <p:spPr>
          <a:xfrm>
            <a:off x="8249492" y="3709317"/>
            <a:ext cx="247874" cy="64236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Rectangle 533">
            <a:hlinkClick r:id="rId4" action="ppaction://hlinksldjump" tooltip="Android 4: 13 @ -25.5%"/>
          </p:cNvPr>
          <p:cNvSpPr/>
          <p:nvPr/>
        </p:nvSpPr>
        <p:spPr>
          <a:xfrm>
            <a:off x="8497366" y="3525846"/>
            <a:ext cx="148333" cy="102871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Rectangle 534">
            <a:hlinkClick r:id="rId4" action="ppaction://hlinksldjump" tooltip="Java ME: 10 @ -26.7%"/>
          </p:cNvPr>
          <p:cNvSpPr/>
          <p:nvPr/>
        </p:nvSpPr>
        <p:spPr>
          <a:xfrm>
            <a:off x="8645699" y="3525846"/>
            <a:ext cx="110670" cy="102871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Rectangle 535">
            <a:hlinkClick r:id="rId4" action="ppaction://hlinksldjump" tooltip="iOS 3: 9 @ -39.0%"/>
          </p:cNvPr>
          <p:cNvSpPr/>
          <p:nvPr/>
        </p:nvSpPr>
        <p:spPr>
          <a:xfrm>
            <a:off x="8497366" y="3628717"/>
            <a:ext cx="142748" cy="74254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Rectangle 536">
            <a:hlinkClick r:id="rId4" action="ppaction://hlinksldjump" tooltip="Windows: 8 @ +53.0%"/>
          </p:cNvPr>
          <p:cNvSpPr/>
          <p:nvPr/>
        </p:nvSpPr>
        <p:spPr>
          <a:xfrm>
            <a:off x="8640114" y="3628717"/>
            <a:ext cx="116255" cy="74254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Rectangle 537">
            <a:hlinkClick r:id="rId4" action="ppaction://hlinksldjump" tooltip="Android 2: 7 @ +5.4%"/>
          </p:cNvPr>
          <p:cNvSpPr/>
          <p:nvPr/>
        </p:nvSpPr>
        <p:spPr>
          <a:xfrm>
            <a:off x="8497366" y="3702971"/>
            <a:ext cx="112334" cy="70582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Rectangle 538">
            <a:hlinkClick r:id="rId4" action="ppaction://hlinksldjump" tooltip="Symbian: 4 @ +12.2%"/>
          </p:cNvPr>
          <p:cNvSpPr/>
          <p:nvPr/>
        </p:nvSpPr>
        <p:spPr>
          <a:xfrm>
            <a:off x="8609700" y="3702971"/>
            <a:ext cx="133415" cy="36181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Rectangle 539">
            <a:hlinkClick r:id="rId4" action="ppaction://hlinksldjump" tooltip="Black berry: 4 @ +32.9%"/>
          </p:cNvPr>
          <p:cNvSpPr/>
          <p:nvPr/>
        </p:nvSpPr>
        <p:spPr>
          <a:xfrm>
            <a:off x="8609700" y="3739152"/>
            <a:ext cx="133415" cy="3440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Rectangle 540">
            <a:hlinkClick r:id="rId4" action="ppaction://hlinksldjump" tooltip="Other: 0 @ +inf%"/>
          </p:cNvPr>
          <p:cNvSpPr/>
          <p:nvPr/>
        </p:nvSpPr>
        <p:spPr>
          <a:xfrm>
            <a:off x="8743116" y="3702971"/>
            <a:ext cx="13253" cy="402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Rectangle 541">
            <a:hlinkClick r:id="rId4" action="ppaction://hlinksldjump" tooltip="Android 1: 0 @ -2.8%"/>
          </p:cNvPr>
          <p:cNvSpPr/>
          <p:nvPr/>
        </p:nvSpPr>
        <p:spPr>
          <a:xfrm>
            <a:off x="8743116" y="3743189"/>
            <a:ext cx="13253" cy="30364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Rectangle 542">
            <a:hlinkClick r:id="rId4" action="ppaction://hlinksldjump" tooltip="Sports: 9 @ -6.0%"/>
          </p:cNvPr>
          <p:cNvSpPr/>
          <p:nvPr/>
        </p:nvSpPr>
        <p:spPr>
          <a:xfrm>
            <a:off x="8236792" y="3513146"/>
            <a:ext cx="532277" cy="273107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44" name="Rectangle 543">
            <a:hlinkClick r:id="rId4" action="ppaction://hlinksldjump" tooltip="Android 4: 15 @ +63.0%"/>
          </p:cNvPr>
          <p:cNvSpPr/>
          <p:nvPr/>
        </p:nvSpPr>
        <p:spPr>
          <a:xfrm>
            <a:off x="8781769" y="3525846"/>
            <a:ext cx="204508" cy="83033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Rectangle 544">
            <a:hlinkClick r:id="rId4" action="ppaction://hlinksldjump" tooltip="iOS 4: 10 @ -27.4%"/>
          </p:cNvPr>
          <p:cNvSpPr/>
          <p:nvPr/>
        </p:nvSpPr>
        <p:spPr>
          <a:xfrm>
            <a:off x="8986278" y="3525846"/>
            <a:ext cx="132322" cy="83033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Rectangle 545">
            <a:hlinkClick r:id="rId4" action="ppaction://hlinksldjump" tooltip="iOS 5: 9 @ -41.3%"/>
          </p:cNvPr>
          <p:cNvSpPr/>
          <p:nvPr/>
        </p:nvSpPr>
        <p:spPr>
          <a:xfrm>
            <a:off x="8781769" y="3608879"/>
            <a:ext cx="123542" cy="84074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Rectangle 546">
            <a:hlinkClick r:id="rId4" action="ppaction://hlinksldjump" tooltip="Android 3: 9 @ -28.5%"/>
          </p:cNvPr>
          <p:cNvSpPr/>
          <p:nvPr/>
        </p:nvSpPr>
        <p:spPr>
          <a:xfrm>
            <a:off x="8781769" y="3692953"/>
            <a:ext cx="123542" cy="80600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Rectangle 547">
            <a:hlinkClick r:id="rId4" action="ppaction://hlinksldjump" tooltip="Java ME: 8 @ +39.8%"/>
          </p:cNvPr>
          <p:cNvSpPr/>
          <p:nvPr/>
        </p:nvSpPr>
        <p:spPr>
          <a:xfrm>
            <a:off x="8905311" y="3608879"/>
            <a:ext cx="111519" cy="75351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Rectangle 548">
            <a:hlinkClick r:id="rId4" action="ppaction://hlinksldjump" tooltip="iOS 3: 7 @ -20.7%"/>
          </p:cNvPr>
          <p:cNvSpPr/>
          <p:nvPr/>
        </p:nvSpPr>
        <p:spPr>
          <a:xfrm>
            <a:off x="9016830" y="3608879"/>
            <a:ext cx="101770" cy="75351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Rectangle 549">
            <a:hlinkClick r:id="rId4" action="ppaction://hlinksldjump" tooltip="Windows: 6 @ +84.0%"/>
          </p:cNvPr>
          <p:cNvSpPr/>
          <p:nvPr/>
        </p:nvSpPr>
        <p:spPr>
          <a:xfrm>
            <a:off x="8905311" y="3684230"/>
            <a:ext cx="130713" cy="48522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Rectangle 550">
            <a:hlinkClick r:id="rId4" action="ppaction://hlinksldjump" tooltip="Android 2: 5 @ -37.7%"/>
          </p:cNvPr>
          <p:cNvSpPr/>
          <p:nvPr/>
        </p:nvSpPr>
        <p:spPr>
          <a:xfrm>
            <a:off x="8905311" y="3732752"/>
            <a:ext cx="130713" cy="4080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Rectangle 551">
            <a:hlinkClick r:id="rId4" action="ppaction://hlinksldjump" tooltip="Black berry: 4 @ +68.7%"/>
          </p:cNvPr>
          <p:cNvSpPr/>
          <p:nvPr/>
        </p:nvSpPr>
        <p:spPr>
          <a:xfrm>
            <a:off x="9036024" y="3684230"/>
            <a:ext cx="82576" cy="51768"/>
          </a:xfrm>
          <a:prstGeom prst="rect">
            <a:avLst/>
          </a:prstGeom>
          <a:solidFill>
            <a:srgbClr val="4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Rectangle 552">
            <a:hlinkClick r:id="rId4" action="ppaction://hlinksldjump" tooltip="Symbian: 2 @ +33.8%"/>
          </p:cNvPr>
          <p:cNvSpPr/>
          <p:nvPr/>
        </p:nvSpPr>
        <p:spPr>
          <a:xfrm>
            <a:off x="9036024" y="3735998"/>
            <a:ext cx="66856" cy="26037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Rectangle 553">
            <a:hlinkClick r:id="rId4" action="ppaction://hlinksldjump" tooltip="Android 1: 1 @ +803.7%"/>
          </p:cNvPr>
          <p:cNvSpPr/>
          <p:nvPr/>
        </p:nvSpPr>
        <p:spPr>
          <a:xfrm>
            <a:off x="9036024" y="3762035"/>
            <a:ext cx="66856" cy="115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hlinkClick r:id="rId4" action="ppaction://hlinksldjump" tooltip="Other: 1 @ -7.8%"/>
          </p:cNvPr>
          <p:cNvSpPr/>
          <p:nvPr/>
        </p:nvSpPr>
        <p:spPr>
          <a:xfrm>
            <a:off x="9102879" y="3735998"/>
            <a:ext cx="15721" cy="3755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Rectangle 555">
            <a:hlinkClick r:id="rId4" action="ppaction://hlinksldjump" tooltip="Politics: 6 @ -6.7%"/>
          </p:cNvPr>
          <p:cNvSpPr/>
          <p:nvPr/>
        </p:nvSpPr>
        <p:spPr>
          <a:xfrm>
            <a:off x="8769069" y="3513146"/>
            <a:ext cx="362231" cy="273107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57" name="Rectangle 556">
            <a:hlinkClick r:id="rId4" action="ppaction://hlinksldjump" tooltip="Android 4: 13 @ +25.0%"/>
          </p:cNvPr>
          <p:cNvSpPr/>
          <p:nvPr/>
        </p:nvSpPr>
        <p:spPr>
          <a:xfrm>
            <a:off x="8249492" y="3798953"/>
            <a:ext cx="194531" cy="68916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Rectangle 557">
            <a:hlinkClick r:id="rId4" action="ppaction://hlinksldjump" tooltip="iOS 3: 13 @ +25.5%"/>
          </p:cNvPr>
          <p:cNvSpPr/>
          <p:nvPr/>
        </p:nvSpPr>
        <p:spPr>
          <a:xfrm>
            <a:off x="8249492" y="3867869"/>
            <a:ext cx="194531" cy="68804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Rectangle 558">
            <a:hlinkClick r:id="rId4" action="ppaction://hlinksldjump" tooltip="Android 3: 10 @ +65.9%"/>
          </p:cNvPr>
          <p:cNvSpPr/>
          <p:nvPr/>
        </p:nvSpPr>
        <p:spPr>
          <a:xfrm>
            <a:off x="8444023" y="3798953"/>
            <a:ext cx="140086" cy="73787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Rectangle 559">
            <a:hlinkClick r:id="rId4" action="ppaction://hlinksldjump" tooltip="iOS 5: 8 @ -20.3%"/>
          </p:cNvPr>
          <p:cNvSpPr/>
          <p:nvPr/>
        </p:nvSpPr>
        <p:spPr>
          <a:xfrm>
            <a:off x="8444023" y="3872740"/>
            <a:ext cx="140086" cy="63933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Rectangle 560">
            <a:hlinkClick r:id="rId4" action="ppaction://hlinksldjump" tooltip="iOS 4: 8 @ -33.0%"/>
          </p:cNvPr>
          <p:cNvSpPr/>
          <p:nvPr/>
        </p:nvSpPr>
        <p:spPr>
          <a:xfrm>
            <a:off x="8584109" y="3798953"/>
            <a:ext cx="125597" cy="67539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2" name="Rectangle 561">
            <a:hlinkClick r:id="rId4" action="ppaction://hlinksldjump" tooltip="Android 2: 5 @ +58.9%"/>
          </p:cNvPr>
          <p:cNvSpPr/>
          <p:nvPr/>
        </p:nvSpPr>
        <p:spPr>
          <a:xfrm>
            <a:off x="8709706" y="3798953"/>
            <a:ext cx="80290" cy="67539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Rectangle 562">
            <a:hlinkClick r:id="rId4" action="ppaction://hlinksldjump" tooltip="Java ME: 5 @ -42.8%"/>
          </p:cNvPr>
          <p:cNvSpPr/>
          <p:nvPr/>
        </p:nvSpPr>
        <p:spPr>
          <a:xfrm>
            <a:off x="8584109" y="3866492"/>
            <a:ext cx="135280" cy="35916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 563">
            <a:hlinkClick r:id="rId4" action="ppaction://hlinksldjump" tooltip="Windows: 4 @ +31.9%"/>
          </p:cNvPr>
          <p:cNvSpPr/>
          <p:nvPr/>
        </p:nvSpPr>
        <p:spPr>
          <a:xfrm>
            <a:off x="8584109" y="3902408"/>
            <a:ext cx="135280" cy="34265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 564">
            <a:hlinkClick r:id="rId4" action="ppaction://hlinksldjump" tooltip="Black berry: 2 @ -11.0%"/>
          </p:cNvPr>
          <p:cNvSpPr/>
          <p:nvPr/>
        </p:nvSpPr>
        <p:spPr>
          <a:xfrm>
            <a:off x="8719389" y="3866492"/>
            <a:ext cx="70607" cy="31698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Rectangle 565">
            <a:hlinkClick r:id="rId4" action="ppaction://hlinksldjump" tooltip="Symbian: 2 @ +42.8%"/>
          </p:cNvPr>
          <p:cNvSpPr/>
          <p:nvPr/>
        </p:nvSpPr>
        <p:spPr>
          <a:xfrm>
            <a:off x="8719389" y="3898190"/>
            <a:ext cx="49137" cy="34003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Rectangle 566">
            <a:hlinkClick r:id="rId4" action="ppaction://hlinksldjump" tooltip="Android 1: 1 @ +inf%"/>
          </p:cNvPr>
          <p:cNvSpPr/>
          <p:nvPr/>
        </p:nvSpPr>
        <p:spPr>
          <a:xfrm>
            <a:off x="8768526" y="3898190"/>
            <a:ext cx="21470" cy="340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Rectangle 567">
            <a:hlinkClick r:id="rId4" action="ppaction://hlinksldjump" tooltip="Other: 0 @ +22.8%"/>
          </p:cNvPr>
          <p:cNvSpPr/>
          <p:nvPr/>
        </p:nvSpPr>
        <p:spPr>
          <a:xfrm>
            <a:off x="8719389" y="3932193"/>
            <a:ext cx="70607" cy="4480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Rectangle 568">
            <a:hlinkClick r:id="rId4" action="ppaction://hlinksldjump" tooltip="Health: 6 @ +5.0%"/>
          </p:cNvPr>
          <p:cNvSpPr/>
          <p:nvPr/>
        </p:nvSpPr>
        <p:spPr>
          <a:xfrm>
            <a:off x="8236792" y="3786253"/>
            <a:ext cx="565903" cy="163120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70" name="Rectangle 569">
            <a:hlinkClick r:id="rId4" action="ppaction://hlinksldjump" tooltip="iOS 4: 9 @ +25.1%"/>
          </p:cNvPr>
          <p:cNvSpPr/>
          <p:nvPr/>
        </p:nvSpPr>
        <p:spPr>
          <a:xfrm>
            <a:off x="8249492" y="3962073"/>
            <a:ext cx="178029" cy="54038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Rectangle 570">
            <a:hlinkClick r:id="rId4" action="ppaction://hlinksldjump" tooltip="Android 3: 9 @ -28.5%"/>
          </p:cNvPr>
          <p:cNvSpPr/>
          <p:nvPr/>
        </p:nvSpPr>
        <p:spPr>
          <a:xfrm>
            <a:off x="8249492" y="4016111"/>
            <a:ext cx="178029" cy="53656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Rectangle 571">
            <a:hlinkClick r:id="rId4" action="ppaction://hlinksldjump" tooltip="Android 4: 9 @ -44.7%"/>
          </p:cNvPr>
          <p:cNvSpPr/>
          <p:nvPr/>
        </p:nvSpPr>
        <p:spPr>
          <a:xfrm>
            <a:off x="8427522" y="3962073"/>
            <a:ext cx="156925" cy="56077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" name="Rectangle 572">
            <a:hlinkClick r:id="rId4" action="ppaction://hlinksldjump" tooltip="iOS 3: 8 @ +57.8%"/>
          </p:cNvPr>
          <p:cNvSpPr/>
          <p:nvPr/>
        </p:nvSpPr>
        <p:spPr>
          <a:xfrm>
            <a:off x="8427522" y="4018150"/>
            <a:ext cx="156925" cy="51617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Rectangle 573">
            <a:hlinkClick r:id="rId4" action="ppaction://hlinksldjump" tooltip="iOS 5: 7 @ -28.8%"/>
          </p:cNvPr>
          <p:cNvSpPr/>
          <p:nvPr/>
        </p:nvSpPr>
        <p:spPr>
          <a:xfrm>
            <a:off x="8584447" y="3962073"/>
            <a:ext cx="127431" cy="57723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5" name="Rectangle 574">
            <a:hlinkClick r:id="rId4" action="ppaction://hlinksldjump" tooltip="Windows: 4 @ +100.1%"/>
          </p:cNvPr>
          <p:cNvSpPr/>
          <p:nvPr/>
        </p:nvSpPr>
        <p:spPr>
          <a:xfrm>
            <a:off x="8711878" y="3962073"/>
            <a:ext cx="78118" cy="577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Rectangle 575">
            <a:hlinkClick r:id="rId4" action="ppaction://hlinksldjump" tooltip="Android 2: 4 @ -29.4%"/>
          </p:cNvPr>
          <p:cNvSpPr/>
          <p:nvPr/>
        </p:nvSpPr>
        <p:spPr>
          <a:xfrm>
            <a:off x="8584447" y="4019796"/>
            <a:ext cx="77179" cy="49971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Rectangle 576">
            <a:hlinkClick r:id="rId4" action="ppaction://hlinksldjump" tooltip="Symbian: 3 @ +143.3%"/>
          </p:cNvPr>
          <p:cNvSpPr/>
          <p:nvPr/>
        </p:nvSpPr>
        <p:spPr>
          <a:xfrm>
            <a:off x="8661626" y="4019796"/>
            <a:ext cx="57064" cy="499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Rectangle 577">
            <a:hlinkClick r:id="rId4" action="ppaction://hlinksldjump" tooltip="Java ME: 2 @ -66.9%"/>
          </p:cNvPr>
          <p:cNvSpPr/>
          <p:nvPr/>
        </p:nvSpPr>
        <p:spPr>
          <a:xfrm>
            <a:off x="8718690" y="4019796"/>
            <a:ext cx="71306" cy="30973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Rectangle 578">
            <a:hlinkClick r:id="rId4" action="ppaction://hlinksldjump" tooltip="Black berry: 1 @ -77.8%"/>
          </p:cNvPr>
          <p:cNvSpPr/>
          <p:nvPr/>
        </p:nvSpPr>
        <p:spPr>
          <a:xfrm>
            <a:off x="8718690" y="4050769"/>
            <a:ext cx="46425" cy="18998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Rectangle 579">
            <a:hlinkClick r:id="rId4" action="ppaction://hlinksldjump" tooltip="Android 1: 0 @ +4.5%"/>
          </p:cNvPr>
          <p:cNvSpPr/>
          <p:nvPr/>
        </p:nvSpPr>
        <p:spPr>
          <a:xfrm>
            <a:off x="8765115" y="4050769"/>
            <a:ext cx="24881" cy="18998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Rectangle 580">
            <a:hlinkClick r:id="rId4" action="ppaction://hlinksldjump" tooltip="Personal finance: 5 @ -20.0%"/>
          </p:cNvPr>
          <p:cNvSpPr/>
          <p:nvPr/>
        </p:nvSpPr>
        <p:spPr>
          <a:xfrm>
            <a:off x="8236792" y="3949373"/>
            <a:ext cx="565903" cy="133094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82" name="Rectangle 581">
            <a:hlinkClick r:id="rId4" action="ppaction://hlinksldjump" tooltip="Android 4: 8 @ +86.8%"/>
          </p:cNvPr>
          <p:cNvSpPr/>
          <p:nvPr/>
        </p:nvSpPr>
        <p:spPr>
          <a:xfrm>
            <a:off x="8815396" y="3798953"/>
            <a:ext cx="150712" cy="54070"/>
          </a:xfrm>
          <a:prstGeom prst="rect">
            <a:avLst/>
          </a:prstGeom>
          <a:solidFill>
            <a:srgbClr val="2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Rectangle 582">
            <a:hlinkClick r:id="rId4" action="ppaction://hlinksldjump" tooltip="Android 3: 7 @ -12.3%"/>
          </p:cNvPr>
          <p:cNvSpPr/>
          <p:nvPr/>
        </p:nvSpPr>
        <p:spPr>
          <a:xfrm>
            <a:off x="8815396" y="3853023"/>
            <a:ext cx="150712" cy="45504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>
            <a:hlinkClick r:id="rId4" action="ppaction://hlinksldjump" tooltip="iOS 4: 6 @ -24.6%"/>
          </p:cNvPr>
          <p:cNvSpPr/>
          <p:nvPr/>
        </p:nvSpPr>
        <p:spPr>
          <a:xfrm>
            <a:off x="8815396" y="3898527"/>
            <a:ext cx="150712" cy="41573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Rectangle 584">
            <a:hlinkClick r:id="rId4" action="ppaction://hlinksldjump" tooltip="iOS 3: 6 @ -12.2%"/>
          </p:cNvPr>
          <p:cNvSpPr/>
          <p:nvPr/>
        </p:nvSpPr>
        <p:spPr>
          <a:xfrm>
            <a:off x="8966108" y="3798953"/>
            <a:ext cx="92072" cy="67740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6" name="Rectangle 585">
            <a:hlinkClick r:id="rId4" action="ppaction://hlinksldjump" tooltip="iOS 5: 4 @ -35.5%"/>
          </p:cNvPr>
          <p:cNvSpPr/>
          <p:nvPr/>
        </p:nvSpPr>
        <p:spPr>
          <a:xfrm>
            <a:off x="9058181" y="3798953"/>
            <a:ext cx="60419" cy="67740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Rectangle 586">
            <a:hlinkClick r:id="rId4" action="ppaction://hlinksldjump" tooltip="Android 2: 4 @ +40.7%"/>
          </p:cNvPr>
          <p:cNvSpPr/>
          <p:nvPr/>
        </p:nvSpPr>
        <p:spPr>
          <a:xfrm>
            <a:off x="8966108" y="3866693"/>
            <a:ext cx="93866" cy="41206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Rectangle 587">
            <a:hlinkClick r:id="rId4" action="ppaction://hlinksldjump" tooltip="Java ME: 3 @ -37.8%"/>
          </p:cNvPr>
          <p:cNvSpPr/>
          <p:nvPr/>
        </p:nvSpPr>
        <p:spPr>
          <a:xfrm>
            <a:off x="8966108" y="3907899"/>
            <a:ext cx="93866" cy="3220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Rectangle 588">
            <a:hlinkClick r:id="rId4" action="ppaction://hlinksldjump" tooltip="Windows: 2 @ -0.5%"/>
          </p:cNvPr>
          <p:cNvSpPr/>
          <p:nvPr/>
        </p:nvSpPr>
        <p:spPr>
          <a:xfrm>
            <a:off x="9059974" y="3866693"/>
            <a:ext cx="58626" cy="43069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Rectangle 589">
            <a:hlinkClick r:id="rId4" action="ppaction://hlinksldjump" tooltip="Black berry: 1 @ -32.1%"/>
          </p:cNvPr>
          <p:cNvSpPr/>
          <p:nvPr/>
        </p:nvSpPr>
        <p:spPr>
          <a:xfrm>
            <a:off x="9059974" y="3909762"/>
            <a:ext cx="58626" cy="20545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Rectangle 590">
            <a:hlinkClick r:id="rId4" action="ppaction://hlinksldjump" tooltip="Symbian: 1 @ -51.9%"/>
          </p:cNvPr>
          <p:cNvSpPr/>
          <p:nvPr/>
        </p:nvSpPr>
        <p:spPr>
          <a:xfrm>
            <a:off x="9059974" y="3930307"/>
            <a:ext cx="58626" cy="9792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Rectangle 591">
            <a:hlinkClick r:id="rId4" action="ppaction://hlinksldjump" tooltip="Books: 3 @ -9.1%"/>
          </p:cNvPr>
          <p:cNvSpPr/>
          <p:nvPr/>
        </p:nvSpPr>
        <p:spPr>
          <a:xfrm>
            <a:off x="8802696" y="3786253"/>
            <a:ext cx="328604" cy="166546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Books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93" name="Rectangle 592">
            <a:hlinkClick r:id="rId4" action="ppaction://hlinksldjump" tooltip="iOS 3: 6 @ +41.8%"/>
          </p:cNvPr>
          <p:cNvSpPr/>
          <p:nvPr/>
        </p:nvSpPr>
        <p:spPr>
          <a:xfrm>
            <a:off x="8815396" y="3965499"/>
            <a:ext cx="102100" cy="55034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Rectangle 593">
            <a:hlinkClick r:id="rId4" action="ppaction://hlinksldjump" tooltip="Java ME: 5 @ +65.0%"/>
          </p:cNvPr>
          <p:cNvSpPr/>
          <p:nvPr/>
        </p:nvSpPr>
        <p:spPr>
          <a:xfrm>
            <a:off x="8815396" y="4020533"/>
            <a:ext cx="102100" cy="49234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Rectangle 594">
            <a:hlinkClick r:id="rId4" action="ppaction://hlinksldjump" tooltip="Android 4: 4 @ -30.1%"/>
          </p:cNvPr>
          <p:cNvSpPr/>
          <p:nvPr/>
        </p:nvSpPr>
        <p:spPr>
          <a:xfrm>
            <a:off x="8917496" y="3965499"/>
            <a:ext cx="106046" cy="40639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Rectangle 595">
            <a:hlinkClick r:id="rId4" action="ppaction://hlinksldjump" tooltip="iOS 5: 4 @ +53.6%"/>
          </p:cNvPr>
          <p:cNvSpPr/>
          <p:nvPr/>
        </p:nvSpPr>
        <p:spPr>
          <a:xfrm>
            <a:off x="9023542" y="3965499"/>
            <a:ext cx="95058" cy="40639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Rectangle 596">
            <a:hlinkClick r:id="rId4" action="ppaction://hlinksldjump" tooltip="Android 3: 4 @ -52.5%"/>
          </p:cNvPr>
          <p:cNvSpPr/>
          <p:nvPr/>
        </p:nvSpPr>
        <p:spPr>
          <a:xfrm>
            <a:off x="8917496" y="4006138"/>
            <a:ext cx="107784" cy="32429"/>
          </a:xfrm>
          <a:prstGeom prst="rect">
            <a:avLst/>
          </a:prstGeom>
          <a:solidFill>
            <a:srgbClr val="FF7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Rectangle 597">
            <a:hlinkClick r:id="rId4" action="ppaction://hlinksldjump" tooltip="Black berry: 3 @ +329.5%"/>
          </p:cNvPr>
          <p:cNvSpPr/>
          <p:nvPr/>
        </p:nvSpPr>
        <p:spPr>
          <a:xfrm>
            <a:off x="8917496" y="4038567"/>
            <a:ext cx="107784" cy="312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Rectangle 598">
            <a:hlinkClick r:id="rId4" action="ppaction://hlinksldjump" tooltip="iOS 4: 3 @ -39.6%"/>
          </p:cNvPr>
          <p:cNvSpPr/>
          <p:nvPr/>
        </p:nvSpPr>
        <p:spPr>
          <a:xfrm>
            <a:off x="9025280" y="4006138"/>
            <a:ext cx="93320" cy="34598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Rectangle 599">
            <a:hlinkClick r:id="rId4" action="ppaction://hlinksldjump" tooltip="Windows: 1 @ -6.1%"/>
          </p:cNvPr>
          <p:cNvSpPr/>
          <p:nvPr/>
        </p:nvSpPr>
        <p:spPr>
          <a:xfrm>
            <a:off x="9025280" y="4040736"/>
            <a:ext cx="46000" cy="29031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Rectangle 600">
            <a:hlinkClick r:id="rId4" action="ppaction://hlinksldjump" tooltip="Android 2: 1 @ -63.8%"/>
          </p:cNvPr>
          <p:cNvSpPr/>
          <p:nvPr/>
        </p:nvSpPr>
        <p:spPr>
          <a:xfrm>
            <a:off x="9071280" y="4040736"/>
            <a:ext cx="29864" cy="23590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Rectangle 601">
            <a:hlinkClick r:id="rId4" action="ppaction://hlinksldjump" tooltip="Symbian: 0 @ -69.3%"/>
          </p:cNvPr>
          <p:cNvSpPr/>
          <p:nvPr/>
        </p:nvSpPr>
        <p:spPr>
          <a:xfrm>
            <a:off x="9101145" y="4040736"/>
            <a:ext cx="17455" cy="23590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Rectangle 602">
            <a:hlinkClick r:id="rId4" action="ppaction://hlinksldjump" tooltip="Android 1: 0 @ -73.4%"/>
          </p:cNvPr>
          <p:cNvSpPr/>
          <p:nvPr/>
        </p:nvSpPr>
        <p:spPr>
          <a:xfrm>
            <a:off x="9071280" y="4064326"/>
            <a:ext cx="28041" cy="5441"/>
          </a:xfrm>
          <a:prstGeom prst="rect">
            <a:avLst/>
          </a:prstGeom>
          <a:solidFill>
            <a:srgbClr val="FF4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Rectangle 603">
            <a:hlinkClick r:id="rId4" action="ppaction://hlinksldjump" tooltip="Other: 0 @ +inf%"/>
          </p:cNvPr>
          <p:cNvSpPr/>
          <p:nvPr/>
        </p:nvSpPr>
        <p:spPr>
          <a:xfrm>
            <a:off x="9099322" y="4064326"/>
            <a:ext cx="19278" cy="54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Rectangle 604">
            <a:hlinkClick r:id="rId4" action="ppaction://hlinksldjump" tooltip="News: 3 @ -8.2%"/>
          </p:cNvPr>
          <p:cNvSpPr/>
          <p:nvPr/>
        </p:nvSpPr>
        <p:spPr>
          <a:xfrm>
            <a:off x="8802696" y="3952799"/>
            <a:ext cx="328604" cy="129668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News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06" name="Rectangle 605">
            <a:hlinkClick r:id="rId4" action="ppaction://hlinksldjump" tooltip="Retired: 33 @ -13.3%"/>
          </p:cNvPr>
          <p:cNvSpPr/>
          <p:nvPr/>
        </p:nvSpPr>
        <p:spPr>
          <a:xfrm>
            <a:off x="5065745" y="1778000"/>
            <a:ext cx="4078255" cy="231716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Retired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607" name="Rectangle 606">
            <a:hlinkClick r:id="rId4" action="ppaction://hlinksldjump" tooltip="iOS 4: 294 @ +37.9%"/>
          </p:cNvPr>
          <p:cNvSpPr/>
          <p:nvPr/>
        </p:nvSpPr>
        <p:spPr>
          <a:xfrm>
            <a:off x="25400" y="4120567"/>
            <a:ext cx="783932" cy="469435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8" name="Rectangle 607">
            <a:hlinkClick r:id="rId4" action="ppaction://hlinksldjump" tooltip="Android 3: 202 @ +40.2%"/>
          </p:cNvPr>
          <p:cNvSpPr/>
          <p:nvPr/>
        </p:nvSpPr>
        <p:spPr>
          <a:xfrm>
            <a:off x="25400" y="4590002"/>
            <a:ext cx="783932" cy="323180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09" name="Rectangle 608">
            <a:hlinkClick r:id="rId4" action="ppaction://hlinksldjump" tooltip="iOS 5: 147 @ -25.3%"/>
          </p:cNvPr>
          <p:cNvSpPr/>
          <p:nvPr/>
        </p:nvSpPr>
        <p:spPr>
          <a:xfrm>
            <a:off x="809332" y="4120567"/>
            <a:ext cx="545980" cy="337186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0" name="Rectangle 609">
            <a:hlinkClick r:id="rId4" action="ppaction://hlinksldjump" tooltip="Android 4: 136 @ +3.9%"/>
          </p:cNvPr>
          <p:cNvSpPr/>
          <p:nvPr/>
        </p:nvSpPr>
        <p:spPr>
          <a:xfrm>
            <a:off x="1355312" y="4120567"/>
            <a:ext cx="503325" cy="337186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1" name="Rectangle 610">
            <a:hlinkClick r:id="rId4" action="ppaction://hlinksldjump" tooltip="Java ME: 119 @ -0.6%"/>
          </p:cNvPr>
          <p:cNvSpPr/>
          <p:nvPr/>
        </p:nvSpPr>
        <p:spPr>
          <a:xfrm>
            <a:off x="809332" y="4457753"/>
            <a:ext cx="576620" cy="257970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2" name="Rectangle 611">
            <a:hlinkClick r:id="rId4" action="ppaction://hlinksldjump" tooltip="iOS 3: 91 @ -8.3%"/>
          </p:cNvPr>
          <p:cNvSpPr/>
          <p:nvPr/>
        </p:nvSpPr>
        <p:spPr>
          <a:xfrm>
            <a:off x="809332" y="4715723"/>
            <a:ext cx="576620" cy="197459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3" name="Rectangle 612">
            <a:hlinkClick r:id="rId4" action="ppaction://hlinksldjump" tooltip="Android 2: 56 @ -45.5%"/>
          </p:cNvPr>
          <p:cNvSpPr/>
          <p:nvPr/>
        </p:nvSpPr>
        <p:spPr>
          <a:xfrm>
            <a:off x="1385952" y="4457753"/>
            <a:ext cx="472685" cy="147600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14" name="Rectangle 613">
            <a:hlinkClick r:id="rId4" action="ppaction://hlinksldjump" tooltip="Windows: 53 @ -54.6%"/>
          </p:cNvPr>
          <p:cNvSpPr/>
          <p:nvPr/>
        </p:nvSpPr>
        <p:spPr>
          <a:xfrm>
            <a:off x="1385952" y="4605352"/>
            <a:ext cx="289259" cy="229917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5" name="Rectangle 614">
            <a:hlinkClick r:id="rId4" action="ppaction://hlinksldjump" tooltip="Black berry: 34 @ -12.6%"/>
          </p:cNvPr>
          <p:cNvSpPr/>
          <p:nvPr/>
        </p:nvSpPr>
        <p:spPr>
          <a:xfrm>
            <a:off x="1675211" y="4605352"/>
            <a:ext cx="183426" cy="229917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6" name="Rectangle 615">
            <a:hlinkClick r:id="rId4" action="ppaction://hlinksldjump" tooltip="Symbian: 17 @ -53.3%"/>
          </p:cNvPr>
          <p:cNvSpPr/>
          <p:nvPr/>
        </p:nvSpPr>
        <p:spPr>
          <a:xfrm>
            <a:off x="1385952" y="4835269"/>
            <a:ext cx="273686" cy="77913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7" name="Rectangle 616">
            <a:hlinkClick r:id="rId4" action="ppaction://hlinksldjump" tooltip="Android 1: 9 @ +7.1%"/>
          </p:cNvPr>
          <p:cNvSpPr/>
          <p:nvPr/>
        </p:nvSpPr>
        <p:spPr>
          <a:xfrm>
            <a:off x="1659638" y="4835269"/>
            <a:ext cx="137893" cy="77913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Rectangle 617">
            <a:hlinkClick r:id="rId4" action="ppaction://hlinksldjump" tooltip="Other: 4 @ +40.8%"/>
          </p:cNvPr>
          <p:cNvSpPr/>
          <p:nvPr/>
        </p:nvSpPr>
        <p:spPr>
          <a:xfrm>
            <a:off x="1797531" y="4835269"/>
            <a:ext cx="61106" cy="77913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9" name="Rectangle 618">
            <a:hlinkClick r:id="rId4" action="ppaction://hlinksldjump" tooltip="Games: 97 @ -4.0%"/>
          </p:cNvPr>
          <p:cNvSpPr/>
          <p:nvPr/>
        </p:nvSpPr>
        <p:spPr>
          <a:xfrm>
            <a:off x="12700" y="4107867"/>
            <a:ext cx="1858637" cy="818015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20" name="Rectangle 619">
            <a:hlinkClick r:id="rId4" action="ppaction://hlinksldjump" tooltip="Android 4: 205 @ +49.5%"/>
          </p:cNvPr>
          <p:cNvSpPr/>
          <p:nvPr/>
        </p:nvSpPr>
        <p:spPr>
          <a:xfrm>
            <a:off x="25400" y="4938582"/>
            <a:ext cx="679368" cy="375266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1" name="Rectangle 620">
            <a:hlinkClick r:id="rId4" action="ppaction://hlinksldjump" tooltip="Android 3: 173 @ +38.4%"/>
          </p:cNvPr>
          <p:cNvSpPr/>
          <p:nvPr/>
        </p:nvSpPr>
        <p:spPr>
          <a:xfrm>
            <a:off x="25400" y="5313848"/>
            <a:ext cx="679368" cy="317549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2" name="Rectangle 621">
            <a:hlinkClick r:id="rId4" action="ppaction://hlinksldjump" tooltip="iOS 4: 165 @ +7.1%"/>
          </p:cNvPr>
          <p:cNvSpPr/>
          <p:nvPr/>
        </p:nvSpPr>
        <p:spPr>
          <a:xfrm>
            <a:off x="704768" y="4938582"/>
            <a:ext cx="621282" cy="330335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3" name="Rectangle 622">
            <a:hlinkClick r:id="rId4" action="ppaction://hlinksldjump" tooltip="iOS 5: 141 @ +6.4%"/>
          </p:cNvPr>
          <p:cNvSpPr/>
          <p:nvPr/>
        </p:nvSpPr>
        <p:spPr>
          <a:xfrm>
            <a:off x="1326050" y="4938582"/>
            <a:ext cx="532587" cy="330335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4" name="Rectangle 623">
            <a:hlinkClick r:id="rId4" action="ppaction://hlinksldjump" tooltip="iOS 3: 100 @ -26.8%"/>
          </p:cNvPr>
          <p:cNvSpPr/>
          <p:nvPr/>
        </p:nvSpPr>
        <p:spPr>
          <a:xfrm>
            <a:off x="704768" y="5268917"/>
            <a:ext cx="560837" cy="221424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5" name="Rectangle 624">
            <a:hlinkClick r:id="rId4" action="ppaction://hlinksldjump" tooltip="Windows: 63 @ +56.0%"/>
          </p:cNvPr>
          <p:cNvSpPr/>
          <p:nvPr/>
        </p:nvSpPr>
        <p:spPr>
          <a:xfrm>
            <a:off x="704768" y="5490341"/>
            <a:ext cx="560837" cy="141056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6" name="Rectangle 625">
            <a:hlinkClick r:id="rId4" action="ppaction://hlinksldjump" tooltip="Java ME: 63 @ -36.3%"/>
          </p:cNvPr>
          <p:cNvSpPr/>
          <p:nvPr/>
        </p:nvSpPr>
        <p:spPr>
          <a:xfrm>
            <a:off x="1265605" y="5268917"/>
            <a:ext cx="335048" cy="232829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7" name="Rectangle 626">
            <a:hlinkClick r:id="rId4" action="ppaction://hlinksldjump" tooltip="Android 2: 48 @ +0.0%"/>
          </p:cNvPr>
          <p:cNvSpPr/>
          <p:nvPr/>
        </p:nvSpPr>
        <p:spPr>
          <a:xfrm>
            <a:off x="1600653" y="5268917"/>
            <a:ext cx="257984" cy="232829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8" name="Rectangle 627">
            <a:hlinkClick r:id="rId4" action="ppaction://hlinksldjump" tooltip="Black berry: 37 @ -21.4%"/>
          </p:cNvPr>
          <p:cNvSpPr/>
          <p:nvPr/>
        </p:nvSpPr>
        <p:spPr>
          <a:xfrm>
            <a:off x="1265605" y="5501746"/>
            <a:ext cx="353313" cy="1296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29" name="Rectangle 628">
            <a:hlinkClick r:id="rId4" action="ppaction://hlinksldjump" tooltip="Symbian: 18 @ -43.1%"/>
          </p:cNvPr>
          <p:cNvSpPr/>
          <p:nvPr/>
        </p:nvSpPr>
        <p:spPr>
          <a:xfrm>
            <a:off x="1618918" y="5501746"/>
            <a:ext cx="239719" cy="95992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0" name="Rectangle 629">
            <a:hlinkClick r:id="rId4" action="ppaction://hlinksldjump" tooltip="Android 1: 5 @ -59.9%"/>
          </p:cNvPr>
          <p:cNvSpPr/>
          <p:nvPr/>
        </p:nvSpPr>
        <p:spPr>
          <a:xfrm>
            <a:off x="1618918" y="5597738"/>
            <a:ext cx="175787" cy="33658"/>
          </a:xfrm>
          <a:prstGeom prst="rect">
            <a:avLst/>
          </a:prstGeom>
          <a:solidFill>
            <a:srgbClr val="FF6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1" name="Rectangle 630">
            <a:hlinkClick r:id="rId4" action="ppaction://hlinksldjump" tooltip="Other: 2 @ -58.3%"/>
          </p:cNvPr>
          <p:cNvSpPr/>
          <p:nvPr/>
        </p:nvSpPr>
        <p:spPr>
          <a:xfrm>
            <a:off x="1794705" y="5597738"/>
            <a:ext cx="63932" cy="33658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2" name="Rectangle 631">
            <a:hlinkClick r:id="rId4" action="ppaction://hlinksldjump" tooltip="Education: 85 @ +5.4%"/>
          </p:cNvPr>
          <p:cNvSpPr/>
          <p:nvPr/>
        </p:nvSpPr>
        <p:spPr>
          <a:xfrm>
            <a:off x="12700" y="4925882"/>
            <a:ext cx="1858637" cy="718215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33" name="Rectangle 632">
            <a:hlinkClick r:id="rId4" action="ppaction://hlinksldjump" tooltip="iOS 4: 138 @ +24.5%"/>
          </p:cNvPr>
          <p:cNvSpPr/>
          <p:nvPr/>
        </p:nvSpPr>
        <p:spPr>
          <a:xfrm>
            <a:off x="1884037" y="4120567"/>
            <a:ext cx="529998" cy="322501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4" name="Rectangle 633">
            <a:hlinkClick r:id="rId4" action="ppaction://hlinksldjump" tooltip="Android 3: 115 @ -22.5%"/>
          </p:cNvPr>
          <p:cNvSpPr/>
          <p:nvPr/>
        </p:nvSpPr>
        <p:spPr>
          <a:xfrm>
            <a:off x="1884037" y="4443068"/>
            <a:ext cx="529998" cy="268297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5" name="Rectangle 634">
            <a:hlinkClick r:id="rId4" action="ppaction://hlinksldjump" tooltip="iOS 5: 108 @ -14.7%"/>
          </p:cNvPr>
          <p:cNvSpPr/>
          <p:nvPr/>
        </p:nvSpPr>
        <p:spPr>
          <a:xfrm>
            <a:off x="2414035" y="4120567"/>
            <a:ext cx="445294" cy="299178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6" name="Rectangle 635">
            <a:hlinkClick r:id="rId4" action="ppaction://hlinksldjump" tooltip="iOS 3: 72 @ +30.9%"/>
          </p:cNvPr>
          <p:cNvSpPr/>
          <p:nvPr/>
        </p:nvSpPr>
        <p:spPr>
          <a:xfrm>
            <a:off x="2859329" y="4120567"/>
            <a:ext cx="296878" cy="299178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Rectangle 636">
            <a:hlinkClick r:id="rId4" action="ppaction://hlinksldjump" tooltip="Java ME: 63 @ -23.9%"/>
          </p:cNvPr>
          <p:cNvSpPr/>
          <p:nvPr/>
        </p:nvSpPr>
        <p:spPr>
          <a:xfrm>
            <a:off x="3156207" y="4120567"/>
            <a:ext cx="260974" cy="299178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Rectangle 637">
            <a:hlinkClick r:id="rId4" action="ppaction://hlinksldjump" tooltip="Windows: 63 @ +21.8%"/>
          </p:cNvPr>
          <p:cNvSpPr/>
          <p:nvPr/>
        </p:nvSpPr>
        <p:spPr>
          <a:xfrm>
            <a:off x="2414035" y="4419745"/>
            <a:ext cx="513905" cy="151883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39" name="Rectangle 638">
            <a:hlinkClick r:id="rId4" action="ppaction://hlinksldjump" tooltip="Android 4: 58 @ -64.7%"/>
          </p:cNvPr>
          <p:cNvSpPr/>
          <p:nvPr/>
        </p:nvSpPr>
        <p:spPr>
          <a:xfrm>
            <a:off x="2414035" y="4571628"/>
            <a:ext cx="513905" cy="139738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0" name="Rectangle 639">
            <a:hlinkClick r:id="rId4" action="ppaction://hlinksldjump" tooltip="Android 2: 49 @ -20.8%"/>
          </p:cNvPr>
          <p:cNvSpPr/>
          <p:nvPr/>
        </p:nvSpPr>
        <p:spPr>
          <a:xfrm>
            <a:off x="2927940" y="4419745"/>
            <a:ext cx="265358" cy="225998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1" name="Rectangle 640">
            <a:hlinkClick r:id="rId4" action="ppaction://hlinksldjump" tooltip="Black berry: 41 @ +5.5%"/>
          </p:cNvPr>
          <p:cNvSpPr/>
          <p:nvPr/>
        </p:nvSpPr>
        <p:spPr>
          <a:xfrm>
            <a:off x="3193298" y="4419745"/>
            <a:ext cx="223883" cy="225998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2" name="Rectangle 641">
            <a:hlinkClick r:id="rId4" action="ppaction://hlinksldjump" tooltip="Symbian: 19 @ -2.3%"/>
          </p:cNvPr>
          <p:cNvSpPr/>
          <p:nvPr/>
        </p:nvSpPr>
        <p:spPr>
          <a:xfrm>
            <a:off x="2927940" y="4645742"/>
            <a:ext cx="356009" cy="6562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Symbian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3" name="Rectangle 642">
            <a:hlinkClick r:id="rId4" action="ppaction://hlinksldjump" tooltip="Other: 4 @ +94.4%"/>
          </p:cNvPr>
          <p:cNvSpPr/>
          <p:nvPr/>
        </p:nvSpPr>
        <p:spPr>
          <a:xfrm>
            <a:off x="3283949" y="4645742"/>
            <a:ext cx="77796" cy="65624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4" name="Rectangle 643">
            <a:hlinkClick r:id="rId4" action="ppaction://hlinksldjump" tooltip="Android 1: 3 @ -55.4%"/>
          </p:cNvPr>
          <p:cNvSpPr/>
          <p:nvPr/>
        </p:nvSpPr>
        <p:spPr>
          <a:xfrm>
            <a:off x="3361745" y="4645742"/>
            <a:ext cx="55436" cy="65624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5" name="Rectangle 644">
            <a:hlinkClick r:id="rId4" action="ppaction://hlinksldjump" tooltip="Tools: 61 @ -15.6%"/>
          </p:cNvPr>
          <p:cNvSpPr/>
          <p:nvPr/>
        </p:nvSpPr>
        <p:spPr>
          <a:xfrm>
            <a:off x="1871337" y="4107867"/>
            <a:ext cx="1558544" cy="616199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46" name="Rectangle 645">
            <a:hlinkClick r:id="rId4" action="ppaction://hlinksldjump" tooltip="iOS 4: 109 @ +13.1%"/>
          </p:cNvPr>
          <p:cNvSpPr/>
          <p:nvPr/>
        </p:nvSpPr>
        <p:spPr>
          <a:xfrm>
            <a:off x="1884037" y="4736766"/>
            <a:ext cx="515580" cy="259572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7" name="Rectangle 646">
            <a:hlinkClick r:id="rId4" action="ppaction://hlinksldjump" tooltip="iOS 5: 107 @ -4.1%"/>
          </p:cNvPr>
          <p:cNvSpPr/>
          <p:nvPr/>
        </p:nvSpPr>
        <p:spPr>
          <a:xfrm>
            <a:off x="1884037" y="4996338"/>
            <a:ext cx="515580" cy="253813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8" name="Rectangle 647">
            <a:hlinkClick r:id="rId4" action="ppaction://hlinksldjump" tooltip="Java ME: 96 @ +184.6%"/>
          </p:cNvPr>
          <p:cNvSpPr/>
          <p:nvPr/>
        </p:nvSpPr>
        <p:spPr>
          <a:xfrm>
            <a:off x="2399618" y="4736766"/>
            <a:ext cx="513421" cy="2286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49" name="Rectangle 648">
            <a:hlinkClick r:id="rId4" action="ppaction://hlinksldjump" tooltip="Android 3: 94 @ +10.0%"/>
          </p:cNvPr>
          <p:cNvSpPr/>
          <p:nvPr/>
        </p:nvSpPr>
        <p:spPr>
          <a:xfrm>
            <a:off x="2913039" y="4736766"/>
            <a:ext cx="504142" cy="228638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0" name="Rectangle 649">
            <a:hlinkClick r:id="rId4" action="ppaction://hlinksldjump" tooltip="Android 4: 89 @ -20.7%"/>
          </p:cNvPr>
          <p:cNvSpPr/>
          <p:nvPr/>
        </p:nvSpPr>
        <p:spPr>
          <a:xfrm>
            <a:off x="2399618" y="4965404"/>
            <a:ext cx="567316" cy="192535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1" name="Rectangle 650">
            <a:hlinkClick r:id="rId4" action="ppaction://hlinksldjump" tooltip="Windows: 43 @ -28.6%"/>
          </p:cNvPr>
          <p:cNvSpPr/>
          <p:nvPr/>
        </p:nvSpPr>
        <p:spPr>
          <a:xfrm>
            <a:off x="2399618" y="5157939"/>
            <a:ext cx="567316" cy="92212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52" name="Rectangle 651">
            <a:hlinkClick r:id="rId4" action="ppaction://hlinksldjump" tooltip="iOS 3: 42 @ -47.2%"/>
          </p:cNvPr>
          <p:cNvSpPr/>
          <p:nvPr/>
        </p:nvSpPr>
        <p:spPr>
          <a:xfrm>
            <a:off x="2966934" y="4965404"/>
            <a:ext cx="257020" cy="201215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Rectangle 652">
            <a:hlinkClick r:id="rId4" action="ppaction://hlinksldjump" tooltip="Android 2: 32 @ -31.5%"/>
          </p:cNvPr>
          <p:cNvSpPr/>
          <p:nvPr/>
        </p:nvSpPr>
        <p:spPr>
          <a:xfrm>
            <a:off x="3223954" y="4965404"/>
            <a:ext cx="193227" cy="201215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4" name="Rectangle 653">
            <a:hlinkClick r:id="rId4" action="ppaction://hlinksldjump" tooltip="Black berry: 15 @ -52.0%"/>
          </p:cNvPr>
          <p:cNvSpPr/>
          <p:nvPr/>
        </p:nvSpPr>
        <p:spPr>
          <a:xfrm>
            <a:off x="2966934" y="5166619"/>
            <a:ext cx="217152" cy="83532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5" name="Rectangle 654">
            <a:hlinkClick r:id="rId4" action="ppaction://hlinksldjump" tooltip="Symbian: 11 @ -0.1%"/>
          </p:cNvPr>
          <p:cNvSpPr/>
          <p:nvPr/>
        </p:nvSpPr>
        <p:spPr>
          <a:xfrm>
            <a:off x="3184086" y="5166619"/>
            <a:ext cx="166677" cy="8353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6" name="Rectangle 655">
            <a:hlinkClick r:id="rId4" action="ppaction://hlinksldjump" tooltip="Android 1: 4 @ -60.7%"/>
          </p:cNvPr>
          <p:cNvSpPr/>
          <p:nvPr/>
        </p:nvSpPr>
        <p:spPr>
          <a:xfrm>
            <a:off x="3350763" y="5166619"/>
            <a:ext cx="66418" cy="64798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7" name="Rectangle 656">
            <a:hlinkClick r:id="rId4" action="ppaction://hlinksldjump" tooltip="Other: 1 @ -73.3%"/>
          </p:cNvPr>
          <p:cNvSpPr/>
          <p:nvPr/>
        </p:nvSpPr>
        <p:spPr>
          <a:xfrm>
            <a:off x="3350763" y="5231417"/>
            <a:ext cx="66418" cy="18734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8" name="Rectangle 657">
            <a:hlinkClick r:id="rId4" action="ppaction://hlinksldjump" tooltip="Music + Video: 53 @ -5.6%"/>
          </p:cNvPr>
          <p:cNvSpPr/>
          <p:nvPr/>
        </p:nvSpPr>
        <p:spPr>
          <a:xfrm>
            <a:off x="1871337" y="4724066"/>
            <a:ext cx="1558544" cy="538785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59" name="Rectangle 658">
            <a:hlinkClick r:id="rId4" action="ppaction://hlinksldjump" tooltip="iOS 4: 97 @ -8.8%"/>
          </p:cNvPr>
          <p:cNvSpPr/>
          <p:nvPr/>
        </p:nvSpPr>
        <p:spPr>
          <a:xfrm>
            <a:off x="1884037" y="5275551"/>
            <a:ext cx="576796" cy="201852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0" name="Rectangle 659">
            <a:hlinkClick r:id="rId4" action="ppaction://hlinksldjump" tooltip="Android 3: 74 @ -34.0%"/>
          </p:cNvPr>
          <p:cNvSpPr/>
          <p:nvPr/>
        </p:nvSpPr>
        <p:spPr>
          <a:xfrm>
            <a:off x="1884037" y="5477402"/>
            <a:ext cx="576796" cy="153995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1" name="Rectangle 660">
            <a:hlinkClick r:id="rId4" action="ppaction://hlinksldjump" tooltip="iOS 5: 66 @ +10.3%"/>
          </p:cNvPr>
          <p:cNvSpPr/>
          <p:nvPr/>
        </p:nvSpPr>
        <p:spPr>
          <a:xfrm>
            <a:off x="2460833" y="5275551"/>
            <a:ext cx="395406" cy="20180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2" name="Rectangle 661">
            <a:hlinkClick r:id="rId4" action="ppaction://hlinksldjump" tooltip="iOS 3: 51 @ -15.4%"/>
          </p:cNvPr>
          <p:cNvSpPr/>
          <p:nvPr/>
        </p:nvSpPr>
        <p:spPr>
          <a:xfrm>
            <a:off x="2460833" y="5477360"/>
            <a:ext cx="395406" cy="154037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63" name="Rectangle 662">
            <a:hlinkClick r:id="rId4" action="ppaction://hlinksldjump" tooltip="Android 4: 41 @ -69.7%"/>
          </p:cNvPr>
          <p:cNvSpPr/>
          <p:nvPr/>
        </p:nvSpPr>
        <p:spPr>
          <a:xfrm>
            <a:off x="2856239" y="5275551"/>
            <a:ext cx="301491" cy="163218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4" name="Rectangle 663">
            <a:hlinkClick r:id="rId4" action="ppaction://hlinksldjump" tooltip="Java ME: 35 @ -46.3%"/>
          </p:cNvPr>
          <p:cNvSpPr/>
          <p:nvPr/>
        </p:nvSpPr>
        <p:spPr>
          <a:xfrm>
            <a:off x="3157730" y="5275551"/>
            <a:ext cx="259451" cy="163218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5" name="Rectangle 664">
            <a:hlinkClick r:id="rId4" action="ppaction://hlinksldjump" tooltip="Android 2: 35 @ +52.2%"/>
          </p:cNvPr>
          <p:cNvSpPr/>
          <p:nvPr/>
        </p:nvSpPr>
        <p:spPr>
          <a:xfrm>
            <a:off x="2856239" y="5438769"/>
            <a:ext cx="216619" cy="192628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6" name="Rectangle 665">
            <a:hlinkClick r:id="rId4" action="ppaction://hlinksldjump" tooltip="Windows: 30 @ -19.7%"/>
          </p:cNvPr>
          <p:cNvSpPr/>
          <p:nvPr/>
        </p:nvSpPr>
        <p:spPr>
          <a:xfrm>
            <a:off x="3072858" y="5438769"/>
            <a:ext cx="254692" cy="140262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7" name="Rectangle 666">
            <a:hlinkClick r:id="rId4" action="ppaction://hlinksldjump" tooltip="Symbian: 10 @ -36.5%"/>
          </p:cNvPr>
          <p:cNvSpPr/>
          <p:nvPr/>
        </p:nvSpPr>
        <p:spPr>
          <a:xfrm>
            <a:off x="3327550" y="5438769"/>
            <a:ext cx="89631" cy="140262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8" name="Rectangle 667">
            <a:hlinkClick r:id="rId4" action="ppaction://hlinksldjump" tooltip="Black berry: 10 @ -48.0%"/>
          </p:cNvPr>
          <p:cNvSpPr/>
          <p:nvPr/>
        </p:nvSpPr>
        <p:spPr>
          <a:xfrm>
            <a:off x="3072858" y="5579031"/>
            <a:ext cx="218614" cy="52366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9" name="Rectangle 668">
            <a:hlinkClick r:id="rId4" action="ppaction://hlinksldjump" tooltip="Android 1: 4 @ +34.3%"/>
          </p:cNvPr>
          <p:cNvSpPr/>
          <p:nvPr/>
        </p:nvSpPr>
        <p:spPr>
          <a:xfrm>
            <a:off x="3291472" y="5579031"/>
            <a:ext cx="103318" cy="52366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Rectangle 669">
            <a:hlinkClick r:id="rId4" action="ppaction://hlinksldjump" tooltip="Other: 1 @ -54.0%"/>
          </p:cNvPr>
          <p:cNvSpPr/>
          <p:nvPr/>
        </p:nvSpPr>
        <p:spPr>
          <a:xfrm>
            <a:off x="3394790" y="5579031"/>
            <a:ext cx="22391" cy="52366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Rectangle 670">
            <a:hlinkClick r:id="rId4" action="ppaction://hlinksldjump" tooltip="Photo: 38 @ -29.0%"/>
          </p:cNvPr>
          <p:cNvSpPr/>
          <p:nvPr/>
        </p:nvSpPr>
        <p:spPr>
          <a:xfrm>
            <a:off x="1871337" y="5262851"/>
            <a:ext cx="1558544" cy="381246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72" name="Rectangle 671">
            <a:hlinkClick r:id="rId4" action="ppaction://hlinksldjump" tooltip="iOS 4: 81 @ +46.0%"/>
          </p:cNvPr>
          <p:cNvSpPr/>
          <p:nvPr/>
        </p:nvSpPr>
        <p:spPr>
          <a:xfrm>
            <a:off x="3442581" y="4120567"/>
            <a:ext cx="452791" cy="215411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73" name="Rectangle 672">
            <a:hlinkClick r:id="rId4" action="ppaction://hlinksldjump" tooltip="Android 3: 56 @ +8.7%"/>
          </p:cNvPr>
          <p:cNvSpPr/>
          <p:nvPr/>
        </p:nvSpPr>
        <p:spPr>
          <a:xfrm>
            <a:off x="3895372" y="4120567"/>
            <a:ext cx="316177" cy="215411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Rectangle 673">
            <a:hlinkClick r:id="rId4" action="ppaction://hlinksldjump" tooltip="Java ME: 37 @ +10.5%"/>
          </p:cNvPr>
          <p:cNvSpPr/>
          <p:nvPr/>
        </p:nvSpPr>
        <p:spPr>
          <a:xfrm>
            <a:off x="3442581" y="4335978"/>
            <a:ext cx="294883" cy="151494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5" name="Rectangle 674">
            <a:hlinkClick r:id="rId4" action="ppaction://hlinksldjump" tooltip="Android 4: 37 @ -40.2%"/>
          </p:cNvPr>
          <p:cNvSpPr/>
          <p:nvPr/>
        </p:nvSpPr>
        <p:spPr>
          <a:xfrm>
            <a:off x="3442581" y="4487472"/>
            <a:ext cx="294883" cy="150786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6" name="Rectangle 675">
            <a:hlinkClick r:id="rId4" action="ppaction://hlinksldjump" tooltip="iOS 3: 31 @ -55.1%"/>
          </p:cNvPr>
          <p:cNvSpPr/>
          <p:nvPr/>
        </p:nvSpPr>
        <p:spPr>
          <a:xfrm>
            <a:off x="3737464" y="4335978"/>
            <a:ext cx="237276" cy="157444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7" name="Rectangle 676">
            <a:hlinkClick r:id="rId4" action="ppaction://hlinksldjump" tooltip="iOS 5: 31 @ -38.3%"/>
          </p:cNvPr>
          <p:cNvSpPr/>
          <p:nvPr/>
        </p:nvSpPr>
        <p:spPr>
          <a:xfrm>
            <a:off x="3974740" y="4335978"/>
            <a:ext cx="236810" cy="157444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8" name="Rectangle 677">
            <a:hlinkClick r:id="rId4" action="ppaction://hlinksldjump" tooltip="Windows: 26 @ +47.3%"/>
          </p:cNvPr>
          <p:cNvSpPr/>
          <p:nvPr/>
        </p:nvSpPr>
        <p:spPr>
          <a:xfrm>
            <a:off x="3737464" y="4493422"/>
            <a:ext cx="216329" cy="144836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9" name="Rectangle 678">
            <a:hlinkClick r:id="rId4" action="ppaction://hlinksldjump" tooltip="Android 2: 11 @ -0.0%"/>
          </p:cNvPr>
          <p:cNvSpPr/>
          <p:nvPr/>
        </p:nvSpPr>
        <p:spPr>
          <a:xfrm>
            <a:off x="3953793" y="4493422"/>
            <a:ext cx="132030" cy="104824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0" name="Rectangle 679">
            <a:hlinkClick r:id="rId4" action="ppaction://hlinksldjump" tooltip="Black berry: 11 @ -56.9%"/>
          </p:cNvPr>
          <p:cNvSpPr/>
          <p:nvPr/>
        </p:nvSpPr>
        <p:spPr>
          <a:xfrm>
            <a:off x="4085823" y="4493422"/>
            <a:ext cx="125727" cy="104824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1" name="Rectangle 680">
            <a:hlinkClick r:id="rId4" action="ppaction://hlinksldjump" tooltip="Symbian: 6 @ -39.1%"/>
          </p:cNvPr>
          <p:cNvSpPr/>
          <p:nvPr/>
        </p:nvSpPr>
        <p:spPr>
          <a:xfrm>
            <a:off x="3953793" y="4598246"/>
            <a:ext cx="194371" cy="40012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2" name="Rectangle 681">
            <a:hlinkClick r:id="rId4" action="ppaction://hlinksldjump" tooltip="Android 1: 1 @ -62.6%"/>
          </p:cNvPr>
          <p:cNvSpPr/>
          <p:nvPr/>
        </p:nvSpPr>
        <p:spPr>
          <a:xfrm>
            <a:off x="4148164" y="4598246"/>
            <a:ext cx="63385" cy="26207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Rectangle 682">
            <a:hlinkClick r:id="rId4" action="ppaction://hlinksldjump" tooltip="Other: 1 @ -26.2%"/>
          </p:cNvPr>
          <p:cNvSpPr/>
          <p:nvPr/>
        </p:nvSpPr>
        <p:spPr>
          <a:xfrm>
            <a:off x="4148164" y="4624453"/>
            <a:ext cx="63385" cy="13805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Rectangle 683">
            <a:hlinkClick r:id="rId4" action="ppaction://hlinksldjump" tooltip="Business: 27 @ -15.7%"/>
          </p:cNvPr>
          <p:cNvSpPr/>
          <p:nvPr/>
        </p:nvSpPr>
        <p:spPr>
          <a:xfrm>
            <a:off x="3429881" y="4107867"/>
            <a:ext cx="794369" cy="543092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85" name="Rectangle 684">
            <a:hlinkClick r:id="rId4" action="ppaction://hlinksldjump" tooltip="Android 3: 59 @ +3.9%"/>
          </p:cNvPr>
          <p:cNvSpPr/>
          <p:nvPr/>
        </p:nvSpPr>
        <p:spPr>
          <a:xfrm>
            <a:off x="4236949" y="4120567"/>
            <a:ext cx="400569" cy="178239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6" name="Rectangle 685">
            <a:hlinkClick r:id="rId4" action="ppaction://hlinksldjump" tooltip="iOS 4: 50 @ +11.3%"/>
          </p:cNvPr>
          <p:cNvSpPr/>
          <p:nvPr/>
        </p:nvSpPr>
        <p:spPr>
          <a:xfrm>
            <a:off x="4637519" y="4120567"/>
            <a:ext cx="338316" cy="178239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687" name="Rectangle 686">
            <a:hlinkClick r:id="rId4" action="ppaction://hlinksldjump" tooltip="iOS 3: 38 @ +28.4%"/>
          </p:cNvPr>
          <p:cNvSpPr/>
          <p:nvPr/>
        </p:nvSpPr>
        <p:spPr>
          <a:xfrm>
            <a:off x="4236949" y="4298806"/>
            <a:ext cx="272000" cy="170213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Rectangle 687">
            <a:hlinkClick r:id="rId4" action="ppaction://hlinksldjump" tooltip="Android 4: 38 @ -45.9%"/>
          </p:cNvPr>
          <p:cNvSpPr/>
          <p:nvPr/>
        </p:nvSpPr>
        <p:spPr>
          <a:xfrm>
            <a:off x="4236949" y="4469019"/>
            <a:ext cx="272000" cy="169240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9" name="Rectangle 688">
            <a:hlinkClick r:id="rId4" action="ppaction://hlinksldjump" tooltip="Java ME: 36 @ +103.1%"/>
          </p:cNvPr>
          <p:cNvSpPr/>
          <p:nvPr/>
        </p:nvSpPr>
        <p:spPr>
          <a:xfrm>
            <a:off x="4508949" y="4298806"/>
            <a:ext cx="233541" cy="1884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0" name="Rectangle 689">
            <a:hlinkClick r:id="rId4" action="ppaction://hlinksldjump" tooltip="iOS 5: 36 @ -8.6%"/>
          </p:cNvPr>
          <p:cNvSpPr/>
          <p:nvPr/>
        </p:nvSpPr>
        <p:spPr>
          <a:xfrm>
            <a:off x="4742490" y="4298806"/>
            <a:ext cx="233345" cy="188410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1" name="Rectangle 690">
            <a:hlinkClick r:id="rId4" action="ppaction://hlinksldjump" tooltip="Windows: 22 @ -29.7%"/>
          </p:cNvPr>
          <p:cNvSpPr/>
          <p:nvPr/>
        </p:nvSpPr>
        <p:spPr>
          <a:xfrm>
            <a:off x="4508949" y="4487216"/>
            <a:ext cx="176382" cy="151042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2" name="Rectangle 691">
            <a:hlinkClick r:id="rId4" action="ppaction://hlinksldjump" tooltip="Android 2: 17 @ +64.3%"/>
          </p:cNvPr>
          <p:cNvSpPr/>
          <p:nvPr/>
        </p:nvSpPr>
        <p:spPr>
          <a:xfrm>
            <a:off x="4685331" y="4487216"/>
            <a:ext cx="179542" cy="115542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3" name="Rectangle 692">
            <a:hlinkClick r:id="rId4" action="ppaction://hlinksldjump" tooltip="Black berry: 11 @ -21.2%"/>
          </p:cNvPr>
          <p:cNvSpPr/>
          <p:nvPr/>
        </p:nvSpPr>
        <p:spPr>
          <a:xfrm>
            <a:off x="4864873" y="4487216"/>
            <a:ext cx="110962" cy="115542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4" name="Rectangle 693">
            <a:hlinkClick r:id="rId4" action="ppaction://hlinksldjump" tooltip="Symbian: 7 @ +66.3%"/>
          </p:cNvPr>
          <p:cNvSpPr/>
          <p:nvPr/>
        </p:nvSpPr>
        <p:spPr>
          <a:xfrm>
            <a:off x="4685331" y="4602757"/>
            <a:ext cx="227069" cy="35501"/>
          </a:xfrm>
          <a:prstGeom prst="rect">
            <a:avLst/>
          </a:prstGeom>
          <a:solidFill>
            <a:srgbClr val="5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5" name="Rectangle 694">
            <a:hlinkClick r:id="rId4" action="ppaction://hlinksldjump" tooltip="Android 1: 1 @ +36.9%"/>
          </p:cNvPr>
          <p:cNvSpPr/>
          <p:nvPr/>
        </p:nvSpPr>
        <p:spPr>
          <a:xfrm>
            <a:off x="4912400" y="4602757"/>
            <a:ext cx="63435" cy="27581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6" name="Rectangle 695">
            <a:hlinkClick r:id="rId4" action="ppaction://hlinksldjump" tooltip="Other: 0 @ +144.5%"/>
          </p:cNvPr>
          <p:cNvSpPr/>
          <p:nvPr/>
        </p:nvSpPr>
        <p:spPr>
          <a:xfrm>
            <a:off x="4912400" y="4630338"/>
            <a:ext cx="63435" cy="79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7" name="Rectangle 696">
            <a:hlinkClick r:id="rId4" action="ppaction://hlinksldjump" tooltip="Entertainment: 26 @ -1.1%"/>
          </p:cNvPr>
          <p:cNvSpPr/>
          <p:nvPr/>
        </p:nvSpPr>
        <p:spPr>
          <a:xfrm>
            <a:off x="4224249" y="4107867"/>
            <a:ext cx="764286" cy="543092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698" name="Rectangle 697">
            <a:hlinkClick r:id="rId4" action="ppaction://hlinksldjump" tooltip="Android 3: 43 @ +18.3%"/>
          </p:cNvPr>
          <p:cNvSpPr/>
          <p:nvPr/>
        </p:nvSpPr>
        <p:spPr>
          <a:xfrm>
            <a:off x="3442581" y="4663658"/>
            <a:ext cx="276087" cy="186272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Rectangle 698">
            <a:hlinkClick r:id="rId4" action="ppaction://hlinksldjump" tooltip="iOS 5: 42 @ +68.4%"/>
          </p:cNvPr>
          <p:cNvSpPr/>
          <p:nvPr/>
        </p:nvSpPr>
        <p:spPr>
          <a:xfrm>
            <a:off x="3442581" y="4849930"/>
            <a:ext cx="276087" cy="182090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Rectangle 699">
            <a:hlinkClick r:id="rId4" action="ppaction://hlinksldjump" tooltip="Android 4: 38 @ +26.2%"/>
          </p:cNvPr>
          <p:cNvSpPr/>
          <p:nvPr/>
        </p:nvSpPr>
        <p:spPr>
          <a:xfrm>
            <a:off x="3718668" y="4663658"/>
            <a:ext cx="283102" cy="159245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hlinkClick r:id="rId4" action="ppaction://hlinksldjump" tooltip="iOS 4: 27 @ -40.1%"/>
          </p:cNvPr>
          <p:cNvSpPr/>
          <p:nvPr/>
        </p:nvSpPr>
        <p:spPr>
          <a:xfrm>
            <a:off x="4001770" y="4663658"/>
            <a:ext cx="202679" cy="159245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>
            <a:hlinkClick r:id="rId4" action="ppaction://hlinksldjump" tooltip="iOS 3: 22 @ +11.9%"/>
          </p:cNvPr>
          <p:cNvSpPr/>
          <p:nvPr/>
        </p:nvSpPr>
        <p:spPr>
          <a:xfrm>
            <a:off x="3718668" y="4822903"/>
            <a:ext cx="227926" cy="112159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Rectangle 702">
            <a:hlinkClick r:id="rId4" action="ppaction://hlinksldjump" tooltip="Java ME: 19 @ -33.7%"/>
          </p:cNvPr>
          <p:cNvSpPr/>
          <p:nvPr/>
        </p:nvSpPr>
        <p:spPr>
          <a:xfrm>
            <a:off x="3718668" y="4935062"/>
            <a:ext cx="227926" cy="96958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4" name="Rectangle 703">
            <a:hlinkClick r:id="rId4" action="ppaction://hlinksldjump" tooltip="Black berry: 15 @ +238.0%"/>
          </p:cNvPr>
          <p:cNvSpPr/>
          <p:nvPr/>
        </p:nvSpPr>
        <p:spPr>
          <a:xfrm>
            <a:off x="3946594" y="4822903"/>
            <a:ext cx="257855" cy="697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Rectangle 704">
            <a:hlinkClick r:id="rId4" action="ppaction://hlinksldjump" tooltip="Windows: 13 @ -21.8%"/>
          </p:cNvPr>
          <p:cNvSpPr/>
          <p:nvPr/>
        </p:nvSpPr>
        <p:spPr>
          <a:xfrm>
            <a:off x="3946594" y="4892690"/>
            <a:ext cx="136433" cy="115185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6" name="Rectangle 705">
            <a:hlinkClick r:id="rId4" action="ppaction://hlinksldjump" tooltip="Android 2: 12 @ +8.7%"/>
          </p:cNvPr>
          <p:cNvSpPr/>
          <p:nvPr/>
        </p:nvSpPr>
        <p:spPr>
          <a:xfrm>
            <a:off x="4083027" y="4892690"/>
            <a:ext cx="121422" cy="115185"/>
          </a:xfrm>
          <a:prstGeom prst="rect">
            <a:avLst/>
          </a:prstGeom>
          <a:solidFill>
            <a:srgbClr val="E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Rectangle 706">
            <a:hlinkClick r:id="rId4" action="ppaction://hlinksldjump" tooltip="Symbian: 4 @ -34.9%"/>
          </p:cNvPr>
          <p:cNvSpPr/>
          <p:nvPr/>
        </p:nvSpPr>
        <p:spPr>
          <a:xfrm>
            <a:off x="3946594" y="5007875"/>
            <a:ext cx="188085" cy="24145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Rectangle 707">
            <a:hlinkClick r:id="rId4" action="ppaction://hlinksldjump" tooltip="Android 1: 1 @ -41.1%"/>
          </p:cNvPr>
          <p:cNvSpPr/>
          <p:nvPr/>
        </p:nvSpPr>
        <p:spPr>
          <a:xfrm>
            <a:off x="4134679" y="5007875"/>
            <a:ext cx="47405" cy="24145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Rectangle 708">
            <a:hlinkClick r:id="rId4" action="ppaction://hlinksldjump" tooltip="Other: 0 @ +41.1%"/>
          </p:cNvPr>
          <p:cNvSpPr/>
          <p:nvPr/>
        </p:nvSpPr>
        <p:spPr>
          <a:xfrm>
            <a:off x="4182084" y="5007875"/>
            <a:ext cx="22365" cy="24145"/>
          </a:xfrm>
          <a:prstGeom prst="rect">
            <a:avLst/>
          </a:prstGeom>
          <a:solidFill>
            <a:srgbClr val="9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Rectangle 709">
            <a:hlinkClick r:id="rId4" action="ppaction://hlinksldjump" tooltip="Family: 20 @ +5.2%"/>
          </p:cNvPr>
          <p:cNvSpPr/>
          <p:nvPr/>
        </p:nvSpPr>
        <p:spPr>
          <a:xfrm>
            <a:off x="3429881" y="4650958"/>
            <a:ext cx="787268" cy="393762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11" name="Rectangle 710">
            <a:hlinkClick r:id="rId4" action="ppaction://hlinksldjump" tooltip="Android 4: 47 @ +70.8%"/>
          </p:cNvPr>
          <p:cNvSpPr/>
          <p:nvPr/>
        </p:nvSpPr>
        <p:spPr>
          <a:xfrm>
            <a:off x="4229849" y="4663658"/>
            <a:ext cx="392063" cy="141096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12" name="Rectangle 711">
            <a:hlinkClick r:id="rId4" action="ppaction://hlinksldjump" tooltip="Android 3: 40 @ +3.3%"/>
          </p:cNvPr>
          <p:cNvSpPr/>
          <p:nvPr/>
        </p:nvSpPr>
        <p:spPr>
          <a:xfrm>
            <a:off x="4229849" y="4804754"/>
            <a:ext cx="392063" cy="121310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13" name="Rectangle 712">
            <a:hlinkClick r:id="rId4" action="ppaction://hlinksldjump" tooltip="iOS 3: 35 @ +8.5%"/>
          </p:cNvPr>
          <p:cNvSpPr/>
          <p:nvPr/>
        </p:nvSpPr>
        <p:spPr>
          <a:xfrm>
            <a:off x="4229849" y="4926064"/>
            <a:ext cx="392063" cy="105956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714" name="Rectangle 713">
            <a:hlinkClick r:id="rId4" action="ppaction://hlinksldjump" tooltip="iOS 5: 29 @ +31.8%"/>
          </p:cNvPr>
          <p:cNvSpPr/>
          <p:nvPr/>
        </p:nvSpPr>
        <p:spPr>
          <a:xfrm>
            <a:off x="4621912" y="4663658"/>
            <a:ext cx="203460" cy="171812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5" name="Rectangle 714">
            <a:hlinkClick r:id="rId4" action="ppaction://hlinksldjump" tooltip="iOS 4: 22 @ -44.3%"/>
          </p:cNvPr>
          <p:cNvSpPr/>
          <p:nvPr/>
        </p:nvSpPr>
        <p:spPr>
          <a:xfrm>
            <a:off x="4825372" y="4663658"/>
            <a:ext cx="150463" cy="171812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Rectangle 715">
            <a:hlinkClick r:id="rId4" action="ppaction://hlinksldjump" tooltip="Java ME: 17 @ -16.5%"/>
          </p:cNvPr>
          <p:cNvSpPr/>
          <p:nvPr/>
        </p:nvSpPr>
        <p:spPr>
          <a:xfrm>
            <a:off x="4621912" y="4835470"/>
            <a:ext cx="189929" cy="106910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7" name="Rectangle 716">
            <a:hlinkClick r:id="rId4" action="ppaction://hlinksldjump" tooltip="Android 2: 15 @ -22.8%"/>
          </p:cNvPr>
          <p:cNvSpPr/>
          <p:nvPr/>
        </p:nvSpPr>
        <p:spPr>
          <a:xfrm>
            <a:off x="4811841" y="4835470"/>
            <a:ext cx="163994" cy="106910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Rectangle 717">
            <a:hlinkClick r:id="rId4" action="ppaction://hlinksldjump" tooltip="Windows: 10 @ -23.5%"/>
          </p:cNvPr>
          <p:cNvSpPr/>
          <p:nvPr/>
        </p:nvSpPr>
        <p:spPr>
          <a:xfrm>
            <a:off x="4621912" y="4942380"/>
            <a:ext cx="128267" cy="89640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9" name="Rectangle 718">
            <a:hlinkClick r:id="rId4" action="ppaction://hlinksldjump" tooltip="Black berry: 8 @ -55.6%"/>
          </p:cNvPr>
          <p:cNvSpPr/>
          <p:nvPr/>
        </p:nvSpPr>
        <p:spPr>
          <a:xfrm>
            <a:off x="4750179" y="4942380"/>
            <a:ext cx="104098" cy="89640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Rectangle 719">
            <a:hlinkClick r:id="rId4" action="ppaction://hlinksldjump" tooltip="Symbian: 7 @ +42.9%"/>
          </p:cNvPr>
          <p:cNvSpPr/>
          <p:nvPr/>
        </p:nvSpPr>
        <p:spPr>
          <a:xfrm>
            <a:off x="4854277" y="4942380"/>
            <a:ext cx="121558" cy="65868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Rectangle 720">
            <a:hlinkClick r:id="rId4" action="ppaction://hlinksldjump" tooltip="Android 1: 1 @ -35.1%"/>
          </p:cNvPr>
          <p:cNvSpPr/>
          <p:nvPr/>
        </p:nvSpPr>
        <p:spPr>
          <a:xfrm>
            <a:off x="4854277" y="5008247"/>
            <a:ext cx="64662" cy="23773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Rectangle 721">
            <a:hlinkClick r:id="rId4" action="ppaction://hlinksldjump" tooltip="Other: 1 @ +13.1%"/>
          </p:cNvPr>
          <p:cNvSpPr/>
          <p:nvPr/>
        </p:nvSpPr>
        <p:spPr>
          <a:xfrm>
            <a:off x="4918939" y="5008247"/>
            <a:ext cx="56896" cy="23773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Rectangle 722">
            <a:hlinkClick r:id="rId4" action="ppaction://hlinksldjump" tooltip="Travel: 19 @ -2.5%"/>
          </p:cNvPr>
          <p:cNvSpPr/>
          <p:nvPr/>
        </p:nvSpPr>
        <p:spPr>
          <a:xfrm>
            <a:off x="4217149" y="4650958"/>
            <a:ext cx="771386" cy="393762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24" name="Rectangle 723">
            <a:hlinkClick r:id="rId4" action="ppaction://hlinksldjump" tooltip="iOS 5: 31 @ +29.5%"/>
          </p:cNvPr>
          <p:cNvSpPr/>
          <p:nvPr/>
        </p:nvSpPr>
        <p:spPr>
          <a:xfrm>
            <a:off x="3442581" y="5057420"/>
            <a:ext cx="240813" cy="147748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Rectangle 724">
            <a:hlinkClick r:id="rId4" action="ppaction://hlinksldjump" tooltip="Android 4: 30 @ +8.4%"/>
          </p:cNvPr>
          <p:cNvSpPr/>
          <p:nvPr/>
        </p:nvSpPr>
        <p:spPr>
          <a:xfrm>
            <a:off x="3442581" y="5205168"/>
            <a:ext cx="240813" cy="142849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Rectangle 725">
            <a:hlinkClick r:id="rId4" action="ppaction://hlinksldjump" tooltip="iOS 3: 24 @ +31.0%"/>
          </p:cNvPr>
          <p:cNvSpPr/>
          <p:nvPr/>
        </p:nvSpPr>
        <p:spPr>
          <a:xfrm>
            <a:off x="3683394" y="5057420"/>
            <a:ext cx="219512" cy="124918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Rectangle 726">
            <a:hlinkClick r:id="rId4" action="ppaction://hlinksldjump" tooltip="Android 3: 21 @ -20.0%"/>
          </p:cNvPr>
          <p:cNvSpPr/>
          <p:nvPr/>
        </p:nvSpPr>
        <p:spPr>
          <a:xfrm>
            <a:off x="3902906" y="5057420"/>
            <a:ext cx="193711" cy="12491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8" name="Rectangle 727">
            <a:hlinkClick r:id="rId4" action="ppaction://hlinksldjump" tooltip="Java ME: 19 @ -4.2%"/>
          </p:cNvPr>
          <p:cNvSpPr/>
          <p:nvPr/>
        </p:nvSpPr>
        <p:spPr>
          <a:xfrm>
            <a:off x="3683394" y="5182338"/>
            <a:ext cx="227595" cy="94583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Rectangle 728">
            <a:hlinkClick r:id="rId4" action="ppaction://hlinksldjump" tooltip="iOS 4: 14 @ -7.3%"/>
          </p:cNvPr>
          <p:cNvSpPr/>
          <p:nvPr/>
        </p:nvSpPr>
        <p:spPr>
          <a:xfrm>
            <a:off x="3683394" y="5276921"/>
            <a:ext cx="227595" cy="71096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0" name="Rectangle 729">
            <a:hlinkClick r:id="rId4" action="ppaction://hlinksldjump" tooltip="Windows: 11 @ -2.2%"/>
          </p:cNvPr>
          <p:cNvSpPr/>
          <p:nvPr/>
        </p:nvSpPr>
        <p:spPr>
          <a:xfrm>
            <a:off x="3910989" y="5182338"/>
            <a:ext cx="185628" cy="66648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1" name="Rectangle 730">
            <a:hlinkClick r:id="rId4" action="ppaction://hlinksldjump" tooltip="Black berry: 7 @ +10.5%"/>
          </p:cNvPr>
          <p:cNvSpPr/>
          <p:nvPr/>
        </p:nvSpPr>
        <p:spPr>
          <a:xfrm>
            <a:off x="3910989" y="5248986"/>
            <a:ext cx="113631" cy="66847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2" name="Rectangle 731">
            <a:hlinkClick r:id="rId4" action="ppaction://hlinksldjump" tooltip="Android 2: 4 @ -65.2%"/>
          </p:cNvPr>
          <p:cNvSpPr/>
          <p:nvPr/>
        </p:nvSpPr>
        <p:spPr>
          <a:xfrm>
            <a:off x="4024620" y="5248986"/>
            <a:ext cx="71997" cy="66847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3" name="Rectangle 732">
            <a:hlinkClick r:id="rId4" action="ppaction://hlinksldjump" tooltip="Symbian: 3 @ -37.4%"/>
          </p:cNvPr>
          <p:cNvSpPr/>
          <p:nvPr/>
        </p:nvSpPr>
        <p:spPr>
          <a:xfrm>
            <a:off x="3910989" y="5315833"/>
            <a:ext cx="95133" cy="32184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4" name="Rectangle 733">
            <a:hlinkClick r:id="rId4" action="ppaction://hlinksldjump" tooltip="Android 1: 2 @ -17.1%"/>
          </p:cNvPr>
          <p:cNvSpPr/>
          <p:nvPr/>
        </p:nvSpPr>
        <p:spPr>
          <a:xfrm>
            <a:off x="4006122" y="5315833"/>
            <a:ext cx="80793" cy="32184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5" name="Rectangle 734">
            <a:hlinkClick r:id="rId4" action="ppaction://hlinksldjump" tooltip="Other: 0 @ +27.5%"/>
          </p:cNvPr>
          <p:cNvSpPr/>
          <p:nvPr/>
        </p:nvSpPr>
        <p:spPr>
          <a:xfrm>
            <a:off x="4086915" y="5315833"/>
            <a:ext cx="9702" cy="32184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6" name="Rectangle 735">
            <a:hlinkClick r:id="rId4" action="ppaction://hlinksldjump" tooltip="Weather: 14 @ -1.0%"/>
          </p:cNvPr>
          <p:cNvSpPr/>
          <p:nvPr/>
        </p:nvSpPr>
        <p:spPr>
          <a:xfrm>
            <a:off x="3429881" y="5044720"/>
            <a:ext cx="679436" cy="315997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37" name="Rectangle 736">
            <a:hlinkClick r:id="rId4" action="ppaction://hlinksldjump" tooltip="iOS 4: 31 @ +69.6%"/>
          </p:cNvPr>
          <p:cNvSpPr/>
          <p:nvPr/>
        </p:nvSpPr>
        <p:spPr>
          <a:xfrm>
            <a:off x="3442581" y="5373417"/>
            <a:ext cx="246559" cy="144618"/>
          </a:xfrm>
          <a:prstGeom prst="rect">
            <a:avLst/>
          </a:prstGeom>
          <a:solidFill>
            <a:srgbClr val="4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>
            <a:hlinkClick r:id="rId4" action="ppaction://hlinksldjump" tooltip="Android 3: 24 @ -13.0%"/>
          </p:cNvPr>
          <p:cNvSpPr/>
          <p:nvPr/>
        </p:nvSpPr>
        <p:spPr>
          <a:xfrm>
            <a:off x="3442581" y="5518035"/>
            <a:ext cx="246559" cy="113362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9" name="Rectangle 738">
            <a:hlinkClick r:id="rId4" action="ppaction://hlinksldjump" tooltip="Android 4: 22 @ -29.9%"/>
          </p:cNvPr>
          <p:cNvSpPr/>
          <p:nvPr/>
        </p:nvSpPr>
        <p:spPr>
          <a:xfrm>
            <a:off x="3689140" y="5373417"/>
            <a:ext cx="217149" cy="116480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0" name="Rectangle 739">
            <a:hlinkClick r:id="rId4" action="ppaction://hlinksldjump" tooltip="iOS 5: 19 @ -0.6%"/>
          </p:cNvPr>
          <p:cNvSpPr/>
          <p:nvPr/>
        </p:nvSpPr>
        <p:spPr>
          <a:xfrm>
            <a:off x="3906289" y="5373417"/>
            <a:ext cx="190328" cy="116480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Rectangle 740">
            <a:hlinkClick r:id="rId4" action="ppaction://hlinksldjump" tooltip="Java ME: 14 @ -21.1%"/>
          </p:cNvPr>
          <p:cNvSpPr/>
          <p:nvPr/>
        </p:nvSpPr>
        <p:spPr>
          <a:xfrm>
            <a:off x="3689140" y="5489897"/>
            <a:ext cx="203133" cy="78083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Rectangle 741">
            <a:hlinkClick r:id="rId4" action="ppaction://hlinksldjump" tooltip="Windows: 11 @ -4.0%"/>
          </p:cNvPr>
          <p:cNvSpPr/>
          <p:nvPr/>
        </p:nvSpPr>
        <p:spPr>
          <a:xfrm>
            <a:off x="3689140" y="5567980"/>
            <a:ext cx="203133" cy="63416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3" name="Rectangle 742">
            <a:hlinkClick r:id="rId4" action="ppaction://hlinksldjump" tooltip="iOS 3: 8 @ -43.9%"/>
          </p:cNvPr>
          <p:cNvSpPr/>
          <p:nvPr/>
        </p:nvSpPr>
        <p:spPr>
          <a:xfrm>
            <a:off x="3892272" y="5489897"/>
            <a:ext cx="107505" cy="80236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4" name="Rectangle 743">
            <a:hlinkClick r:id="rId4" action="ppaction://hlinksldjump" tooltip="Android 2: 7 @ -17.1%"/>
          </p:cNvPr>
          <p:cNvSpPr/>
          <p:nvPr/>
        </p:nvSpPr>
        <p:spPr>
          <a:xfrm>
            <a:off x="3999777" y="5489897"/>
            <a:ext cx="96840" cy="80236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Rectangle 744">
            <a:hlinkClick r:id="rId4" action="ppaction://hlinksldjump" tooltip="Black berry: 4 @ -16.4%"/>
          </p:cNvPr>
          <p:cNvSpPr/>
          <p:nvPr/>
        </p:nvSpPr>
        <p:spPr>
          <a:xfrm>
            <a:off x="3892272" y="5570132"/>
            <a:ext cx="83847" cy="61264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6" name="Rectangle 745">
            <a:hlinkClick r:id="rId4" action="ppaction://hlinksldjump" tooltip="Symbian: 4 @ +77.7%"/>
          </p:cNvPr>
          <p:cNvSpPr/>
          <p:nvPr/>
        </p:nvSpPr>
        <p:spPr>
          <a:xfrm>
            <a:off x="3976119" y="5570132"/>
            <a:ext cx="94332" cy="52883"/>
          </a:xfrm>
          <a:prstGeom prst="rect">
            <a:avLst/>
          </a:prstGeom>
          <a:solidFill>
            <a:srgbClr val="3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7" name="Rectangle 746">
            <a:hlinkClick r:id="rId4" action="ppaction://hlinksldjump" tooltip="Android 1: 1 @ +182.0%"/>
          </p:cNvPr>
          <p:cNvSpPr/>
          <p:nvPr/>
        </p:nvSpPr>
        <p:spPr>
          <a:xfrm>
            <a:off x="4070451" y="5570132"/>
            <a:ext cx="26166" cy="528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8" name="Rectangle 747">
            <a:hlinkClick r:id="rId4" action="ppaction://hlinksldjump" tooltip="Other: 1 @ +79.2%"/>
          </p:cNvPr>
          <p:cNvSpPr/>
          <p:nvPr/>
        </p:nvSpPr>
        <p:spPr>
          <a:xfrm>
            <a:off x="3976119" y="5623015"/>
            <a:ext cx="120498" cy="8381"/>
          </a:xfrm>
          <a:prstGeom prst="rect">
            <a:avLst/>
          </a:prstGeom>
          <a:solidFill>
            <a:srgbClr val="3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9" name="Rectangle 748">
            <a:hlinkClick r:id="rId4" action="ppaction://hlinksldjump" tooltip="Social: 12 @ -6.2%"/>
          </p:cNvPr>
          <p:cNvSpPr/>
          <p:nvPr/>
        </p:nvSpPr>
        <p:spPr>
          <a:xfrm>
            <a:off x="3429881" y="5360717"/>
            <a:ext cx="679436" cy="283380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50" name="Rectangle 749">
            <a:hlinkClick r:id="rId4" action="ppaction://hlinksldjump" tooltip="iOS 5: 21 @ +113.7%"/>
          </p:cNvPr>
          <p:cNvSpPr/>
          <p:nvPr/>
        </p:nvSpPr>
        <p:spPr>
          <a:xfrm>
            <a:off x="4122017" y="5057420"/>
            <a:ext cx="242571" cy="965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Rectangle 750">
            <a:hlinkClick r:id="rId4" action="ppaction://hlinksldjump" tooltip="iOS 4: 17 @ +53.3%"/>
          </p:cNvPr>
          <p:cNvSpPr/>
          <p:nvPr/>
        </p:nvSpPr>
        <p:spPr>
          <a:xfrm>
            <a:off x="4364588" y="5057420"/>
            <a:ext cx="194771" cy="96541"/>
          </a:xfrm>
          <a:prstGeom prst="rect">
            <a:avLst/>
          </a:prstGeom>
          <a:solidFill>
            <a:srgbClr val="7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Rectangle 751">
            <a:hlinkClick r:id="rId4" action="ppaction://hlinksldjump" tooltip="Android 4: 14 @ +4.9%"/>
          </p:cNvPr>
          <p:cNvSpPr/>
          <p:nvPr/>
        </p:nvSpPr>
        <p:spPr>
          <a:xfrm>
            <a:off x="4122017" y="5153961"/>
            <a:ext cx="188974" cy="85415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Rectangle 752">
            <a:hlinkClick r:id="rId4" action="ppaction://hlinksldjump" tooltip="Android 3: 11 @ -11.2%"/>
          </p:cNvPr>
          <p:cNvSpPr/>
          <p:nvPr/>
        </p:nvSpPr>
        <p:spPr>
          <a:xfrm>
            <a:off x="4122017" y="5239376"/>
            <a:ext cx="188974" cy="65112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Rectangle 753">
            <a:hlinkClick r:id="rId4" action="ppaction://hlinksldjump" tooltip="iOS 3: 9 @ -25.4%"/>
          </p:cNvPr>
          <p:cNvSpPr/>
          <p:nvPr/>
        </p:nvSpPr>
        <p:spPr>
          <a:xfrm>
            <a:off x="4310990" y="5153961"/>
            <a:ext cx="135305" cy="72719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Rectangle 754">
            <a:hlinkClick r:id="rId4" action="ppaction://hlinksldjump" tooltip="Java ME: 7 @ -41.9%"/>
          </p:cNvPr>
          <p:cNvSpPr/>
          <p:nvPr/>
        </p:nvSpPr>
        <p:spPr>
          <a:xfrm>
            <a:off x="4446295" y="5153961"/>
            <a:ext cx="113064" cy="72719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6" name="Rectangle 755">
            <a:hlinkClick r:id="rId4" action="ppaction://hlinksldjump" tooltip="Windows: 6 @ +15.3%"/>
          </p:cNvPr>
          <p:cNvSpPr/>
          <p:nvPr/>
        </p:nvSpPr>
        <p:spPr>
          <a:xfrm>
            <a:off x="4310990" y="5226680"/>
            <a:ext cx="144742" cy="45871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Rectangle 756">
            <a:hlinkClick r:id="rId4" action="ppaction://hlinksldjump" tooltip="Black berry: 4 @ -22.9%"/>
          </p:cNvPr>
          <p:cNvSpPr/>
          <p:nvPr/>
        </p:nvSpPr>
        <p:spPr>
          <a:xfrm>
            <a:off x="4310990" y="5272551"/>
            <a:ext cx="144742" cy="31937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Rectangle 757">
            <a:hlinkClick r:id="rId4" action="ppaction://hlinksldjump" tooltip="Symbian: 4 @ +16.8%"/>
          </p:cNvPr>
          <p:cNvSpPr/>
          <p:nvPr/>
        </p:nvSpPr>
        <p:spPr>
          <a:xfrm>
            <a:off x="4455732" y="5226680"/>
            <a:ext cx="103627" cy="41109"/>
          </a:xfrm>
          <a:prstGeom prst="rect">
            <a:avLst/>
          </a:prstGeom>
          <a:solidFill>
            <a:srgbClr val="D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Rectangle 758">
            <a:hlinkClick r:id="rId4" action="ppaction://hlinksldjump" tooltip="Android 2: 3 @ -10.1%"/>
          </p:cNvPr>
          <p:cNvSpPr/>
          <p:nvPr/>
        </p:nvSpPr>
        <p:spPr>
          <a:xfrm>
            <a:off x="4455732" y="5267789"/>
            <a:ext cx="77254" cy="36699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Rectangle 759">
            <a:hlinkClick r:id="rId4" action="ppaction://hlinksldjump" tooltip="Android 1: 1 @ -23.8%"/>
          </p:cNvPr>
          <p:cNvSpPr/>
          <p:nvPr/>
        </p:nvSpPr>
        <p:spPr>
          <a:xfrm>
            <a:off x="4532986" y="5267789"/>
            <a:ext cx="26373" cy="27680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Rectangle 760">
            <a:hlinkClick r:id="rId4" action="ppaction://hlinksldjump" tooltip="Other: 0 @ -13.3%"/>
          </p:cNvPr>
          <p:cNvSpPr/>
          <p:nvPr/>
        </p:nvSpPr>
        <p:spPr>
          <a:xfrm>
            <a:off x="4532986" y="5295469"/>
            <a:ext cx="26373" cy="9019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2" name="Rectangle 761">
            <a:hlinkClick r:id="rId4" action="ppaction://hlinksldjump" tooltip="Lifestyle: 8 @ +8.5%"/>
          </p:cNvPr>
          <p:cNvSpPr/>
          <p:nvPr/>
        </p:nvSpPr>
        <p:spPr>
          <a:xfrm>
            <a:off x="4109317" y="5044720"/>
            <a:ext cx="462742" cy="272468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63" name="Rectangle 762">
            <a:hlinkClick r:id="rId4" action="ppaction://hlinksldjump" tooltip="iOS 4: 19 @ -4.7%"/>
          </p:cNvPr>
          <p:cNvSpPr/>
          <p:nvPr/>
        </p:nvSpPr>
        <p:spPr>
          <a:xfrm>
            <a:off x="4584759" y="5057420"/>
            <a:ext cx="205822" cy="101550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Rectangle 763">
            <a:hlinkClick r:id="rId4" action="ppaction://hlinksldjump" tooltip="Android 3: 17 @ +3.1%"/>
          </p:cNvPr>
          <p:cNvSpPr/>
          <p:nvPr/>
        </p:nvSpPr>
        <p:spPr>
          <a:xfrm>
            <a:off x="4790581" y="5057420"/>
            <a:ext cx="185254" cy="101550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Rectangle 764">
            <a:hlinkClick r:id="rId4" action="ppaction://hlinksldjump" tooltip="Android 4: 14 @ -32.5%"/>
          </p:cNvPr>
          <p:cNvSpPr/>
          <p:nvPr/>
        </p:nvSpPr>
        <p:spPr>
          <a:xfrm>
            <a:off x="4584759" y="5158970"/>
            <a:ext cx="180141" cy="85337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Rectangle 765">
            <a:hlinkClick r:id="rId4" action="ppaction://hlinksldjump" tooltip="iOS 3: 10 @ +93.7%"/>
          </p:cNvPr>
          <p:cNvSpPr/>
          <p:nvPr/>
        </p:nvSpPr>
        <p:spPr>
          <a:xfrm>
            <a:off x="4584759" y="5244307"/>
            <a:ext cx="180141" cy="60181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Rectangle 766">
            <a:hlinkClick r:id="rId4" action="ppaction://hlinksldjump" tooltip="iOS 5: 9 @ +35.3%"/>
          </p:cNvPr>
          <p:cNvSpPr/>
          <p:nvPr/>
        </p:nvSpPr>
        <p:spPr>
          <a:xfrm>
            <a:off x="4764900" y="5158970"/>
            <a:ext cx="131068" cy="80775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Rectangle 767">
            <a:hlinkClick r:id="rId4" action="ppaction://hlinksldjump" tooltip="Windows: 6 @ +25.8%"/>
          </p:cNvPr>
          <p:cNvSpPr/>
          <p:nvPr/>
        </p:nvSpPr>
        <p:spPr>
          <a:xfrm>
            <a:off x="4895969" y="5158970"/>
            <a:ext cx="79866" cy="80775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Rectangle 768">
            <a:hlinkClick r:id="rId4" action="ppaction://hlinksldjump" tooltip="Java ME: 5 @ -58.2%"/>
          </p:cNvPr>
          <p:cNvSpPr/>
          <p:nvPr/>
        </p:nvSpPr>
        <p:spPr>
          <a:xfrm>
            <a:off x="4764900" y="5239745"/>
            <a:ext cx="83390" cy="64743"/>
          </a:xfrm>
          <a:prstGeom prst="rect">
            <a:avLst/>
          </a:prstGeom>
          <a:solidFill>
            <a:srgbClr val="FF6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0" name="Rectangle 769">
            <a:hlinkClick r:id="rId4" action="ppaction://hlinksldjump" tooltip="Android 2: 3 @ -40.7%"/>
          </p:cNvPr>
          <p:cNvSpPr/>
          <p:nvPr/>
        </p:nvSpPr>
        <p:spPr>
          <a:xfrm>
            <a:off x="4848291" y="5239745"/>
            <a:ext cx="64189" cy="49374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1" name="Rectangle 770">
            <a:hlinkClick r:id="rId4" action="ppaction://hlinksldjump" tooltip="Black berry: 3 @ -48.1%"/>
          </p:cNvPr>
          <p:cNvSpPr/>
          <p:nvPr/>
        </p:nvSpPr>
        <p:spPr>
          <a:xfrm>
            <a:off x="4912480" y="5239745"/>
            <a:ext cx="63355" cy="49374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2" name="Rectangle 771">
            <a:hlinkClick r:id="rId4" action="ppaction://hlinksldjump" tooltip="Symbian: 1 @ -29.6%"/>
          </p:cNvPr>
          <p:cNvSpPr/>
          <p:nvPr/>
        </p:nvSpPr>
        <p:spPr>
          <a:xfrm>
            <a:off x="4848291" y="5289119"/>
            <a:ext cx="74281" cy="15369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Rectangle 772">
            <a:hlinkClick r:id="rId4" action="ppaction://hlinksldjump" tooltip="Android 1: 1 @ +51.5%"/>
          </p:cNvPr>
          <p:cNvSpPr/>
          <p:nvPr/>
        </p:nvSpPr>
        <p:spPr>
          <a:xfrm>
            <a:off x="4922572" y="5289119"/>
            <a:ext cx="53263" cy="15369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Rectangle 773">
            <a:hlinkClick r:id="rId4" action="ppaction://hlinksldjump" tooltip="Sports: 7 @ -10.8%"/>
          </p:cNvPr>
          <p:cNvSpPr/>
          <p:nvPr/>
        </p:nvSpPr>
        <p:spPr>
          <a:xfrm>
            <a:off x="4572059" y="5044720"/>
            <a:ext cx="416476" cy="272468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75" name="Rectangle 774">
            <a:hlinkClick r:id="rId4" action="ppaction://hlinksldjump" tooltip="Android 3: 18 @ +59.1%"/>
          </p:cNvPr>
          <p:cNvSpPr/>
          <p:nvPr/>
        </p:nvSpPr>
        <p:spPr>
          <a:xfrm>
            <a:off x="4122017" y="5329888"/>
            <a:ext cx="180941" cy="103909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Rectangle 775">
            <a:hlinkClick r:id="rId4" action="ppaction://hlinksldjump" tooltip="Android 4: 10 @ +2.8%"/>
          </p:cNvPr>
          <p:cNvSpPr/>
          <p:nvPr/>
        </p:nvSpPr>
        <p:spPr>
          <a:xfrm>
            <a:off x="4122017" y="5433797"/>
            <a:ext cx="180941" cy="57974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Rectangle 776">
            <a:hlinkClick r:id="rId4" action="ppaction://hlinksldjump" tooltip="iOS 5: 10 @ -17.4%"/>
          </p:cNvPr>
          <p:cNvSpPr/>
          <p:nvPr/>
        </p:nvSpPr>
        <p:spPr>
          <a:xfrm>
            <a:off x="4302958" y="5329888"/>
            <a:ext cx="130501" cy="78650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Rectangle 777">
            <a:hlinkClick r:id="rId4" action="ppaction://hlinksldjump" tooltip="iOS 4: 10 @ -37.6%"/>
          </p:cNvPr>
          <p:cNvSpPr/>
          <p:nvPr/>
        </p:nvSpPr>
        <p:spPr>
          <a:xfrm>
            <a:off x="4433459" y="5329888"/>
            <a:ext cx="129695" cy="78650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Rectangle 778">
            <a:hlinkClick r:id="rId4" action="ppaction://hlinksldjump" tooltip="Java ME: 5 @ -5.6%"/>
          </p:cNvPr>
          <p:cNvSpPr/>
          <p:nvPr/>
        </p:nvSpPr>
        <p:spPr>
          <a:xfrm>
            <a:off x="4302958" y="5408538"/>
            <a:ext cx="113054" cy="45840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Rectangle 779">
            <a:hlinkClick r:id="rId4" action="ppaction://hlinksldjump" tooltip="iOS 3: 4 @ -46.3%"/>
          </p:cNvPr>
          <p:cNvSpPr/>
          <p:nvPr/>
        </p:nvSpPr>
        <p:spPr>
          <a:xfrm>
            <a:off x="4302958" y="5454378"/>
            <a:ext cx="113054" cy="37393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Rectangle 780">
            <a:hlinkClick r:id="rId4" action="ppaction://hlinksldjump" tooltip="Windows: 4 @ -24.8%"/>
          </p:cNvPr>
          <p:cNvSpPr/>
          <p:nvPr/>
        </p:nvSpPr>
        <p:spPr>
          <a:xfrm>
            <a:off x="4416012" y="5408538"/>
            <a:ext cx="81392" cy="5177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Rectangle 781">
            <a:hlinkClick r:id="rId4" action="ppaction://hlinksldjump" tooltip="Black berry: 3 @ +120.0%"/>
          </p:cNvPr>
          <p:cNvSpPr/>
          <p:nvPr/>
        </p:nvSpPr>
        <p:spPr>
          <a:xfrm>
            <a:off x="4497404" y="5408538"/>
            <a:ext cx="65750" cy="517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Rectangle 782">
            <a:hlinkClick r:id="rId4" action="ppaction://hlinksldjump" tooltip="Android 2: 3 @ -37.7%"/>
          </p:cNvPr>
          <p:cNvSpPr/>
          <p:nvPr/>
        </p:nvSpPr>
        <p:spPr>
          <a:xfrm>
            <a:off x="4416012" y="5460317"/>
            <a:ext cx="101825" cy="31454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Rectangle 783">
            <a:hlinkClick r:id="rId4" action="ppaction://hlinksldjump" tooltip="Android 1: 1 @ +141.8%"/>
          </p:cNvPr>
          <p:cNvSpPr/>
          <p:nvPr/>
        </p:nvSpPr>
        <p:spPr>
          <a:xfrm>
            <a:off x="4517837" y="5460317"/>
            <a:ext cx="45316" cy="169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>
            <a:hlinkClick r:id="rId4" action="ppaction://hlinksldjump" tooltip="Symbian: 1 @ -41.4%"/>
          </p:cNvPr>
          <p:cNvSpPr/>
          <p:nvPr/>
        </p:nvSpPr>
        <p:spPr>
          <a:xfrm>
            <a:off x="4517837" y="5477266"/>
            <a:ext cx="40417" cy="14505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Rectangle 785">
            <a:hlinkClick r:id="rId4" action="ppaction://hlinksldjump" tooltip="Other: 0 @ -71.6%"/>
          </p:cNvPr>
          <p:cNvSpPr/>
          <p:nvPr/>
        </p:nvSpPr>
        <p:spPr>
          <a:xfrm>
            <a:off x="4558254" y="5477266"/>
            <a:ext cx="4899" cy="14505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Rectangle 786">
            <a:hlinkClick r:id="rId4" action="ppaction://hlinksldjump" tooltip="Politics: 6 @ -8.5%"/>
          </p:cNvPr>
          <p:cNvSpPr/>
          <p:nvPr/>
        </p:nvSpPr>
        <p:spPr>
          <a:xfrm>
            <a:off x="4109317" y="5317188"/>
            <a:ext cx="466537" cy="187283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788" name="Rectangle 787">
            <a:hlinkClick r:id="rId4" action="ppaction://hlinksldjump" tooltip="iOS 4: 10 @ -23.0%"/>
          </p:cNvPr>
          <p:cNvSpPr/>
          <p:nvPr/>
        </p:nvSpPr>
        <p:spPr>
          <a:xfrm>
            <a:off x="4122017" y="5517171"/>
            <a:ext cx="152542" cy="64255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Rectangle 788">
            <a:hlinkClick r:id="rId4" action="ppaction://hlinksldjump" tooltip="Android 3: 8 @ -16.2%"/>
          </p:cNvPr>
          <p:cNvSpPr/>
          <p:nvPr/>
        </p:nvSpPr>
        <p:spPr>
          <a:xfrm>
            <a:off x="4122017" y="5581426"/>
            <a:ext cx="152542" cy="49971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Rectangle 789">
            <a:hlinkClick r:id="rId4" action="ppaction://hlinksldjump" tooltip="Android 4: 7 @ -25.9%"/>
          </p:cNvPr>
          <p:cNvSpPr/>
          <p:nvPr/>
        </p:nvSpPr>
        <p:spPr>
          <a:xfrm>
            <a:off x="4274559" y="5517171"/>
            <a:ext cx="118812" cy="58179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>
            <a:hlinkClick r:id="rId4" action="ppaction://hlinksldjump" tooltip="Java ME: 7 @ -0.7%"/>
          </p:cNvPr>
          <p:cNvSpPr/>
          <p:nvPr/>
        </p:nvSpPr>
        <p:spPr>
          <a:xfrm>
            <a:off x="4274559" y="5575350"/>
            <a:ext cx="118812" cy="56047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Rectangle 791">
            <a:hlinkClick r:id="rId4" action="ppaction://hlinksldjump" tooltip="iOS 3: 5 @ -9.9%"/>
          </p:cNvPr>
          <p:cNvSpPr/>
          <p:nvPr/>
        </p:nvSpPr>
        <p:spPr>
          <a:xfrm>
            <a:off x="4393371" y="5517171"/>
            <a:ext cx="88865" cy="59398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Rectangle 792">
            <a:hlinkClick r:id="rId4" action="ppaction://hlinksldjump" tooltip="iOS 5: 5 @ +1.7%"/>
          </p:cNvPr>
          <p:cNvSpPr/>
          <p:nvPr/>
        </p:nvSpPr>
        <p:spPr>
          <a:xfrm>
            <a:off x="4482236" y="5517171"/>
            <a:ext cx="80917" cy="59398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Rectangle 793">
            <a:hlinkClick r:id="rId4" action="ppaction://hlinksldjump" tooltip="Windows: 4 @ +143.5%"/>
          </p:cNvPr>
          <p:cNvSpPr/>
          <p:nvPr/>
        </p:nvSpPr>
        <p:spPr>
          <a:xfrm>
            <a:off x="4393371" y="5576569"/>
            <a:ext cx="66203" cy="5482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5" name="Rectangle 794">
            <a:hlinkClick r:id="rId4" action="ppaction://hlinksldjump" tooltip="Android 2: 3 @ +67.5%"/>
          </p:cNvPr>
          <p:cNvSpPr/>
          <p:nvPr/>
        </p:nvSpPr>
        <p:spPr>
          <a:xfrm>
            <a:off x="4459574" y="5576569"/>
            <a:ext cx="80351" cy="40787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Rectangle 795">
            <a:hlinkClick r:id="rId4" action="ppaction://hlinksldjump" tooltip="Symbian: 1 @ +11.5%"/>
          </p:cNvPr>
          <p:cNvSpPr/>
          <p:nvPr/>
        </p:nvSpPr>
        <p:spPr>
          <a:xfrm>
            <a:off x="4539925" y="5576569"/>
            <a:ext cx="23228" cy="40787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Rectangle 796">
            <a:hlinkClick r:id="rId4" action="ppaction://hlinksldjump" tooltip="Black berry: 1 @ -50.4%"/>
          </p:cNvPr>
          <p:cNvSpPr/>
          <p:nvPr/>
        </p:nvSpPr>
        <p:spPr>
          <a:xfrm>
            <a:off x="4459574" y="5617356"/>
            <a:ext cx="50307" cy="14040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Rectangle 797">
            <a:hlinkClick r:id="rId4" action="ppaction://hlinksldjump" tooltip="Android 1: 1 @ +77.4%"/>
          </p:cNvPr>
          <p:cNvSpPr/>
          <p:nvPr/>
        </p:nvSpPr>
        <p:spPr>
          <a:xfrm>
            <a:off x="4509881" y="5617356"/>
            <a:ext cx="39924" cy="14040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Rectangle 798">
            <a:hlinkClick r:id="rId4" action="ppaction://hlinksldjump" tooltip="Other: 0 @ +inf%"/>
          </p:cNvPr>
          <p:cNvSpPr/>
          <p:nvPr/>
        </p:nvSpPr>
        <p:spPr>
          <a:xfrm>
            <a:off x="4549805" y="5617356"/>
            <a:ext cx="13348" cy="140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Rectangle 799">
            <a:hlinkClick r:id="rId4" action="ppaction://hlinksldjump" tooltip="Personal finance: 4 @ -7.5%"/>
          </p:cNvPr>
          <p:cNvSpPr/>
          <p:nvPr/>
        </p:nvSpPr>
        <p:spPr>
          <a:xfrm>
            <a:off x="4109317" y="5504471"/>
            <a:ext cx="466537" cy="139626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01" name="Rectangle 800">
            <a:hlinkClick r:id="rId4" action="ppaction://hlinksldjump" tooltip="iOS 4: 9 @ +20.9%"/>
          </p:cNvPr>
          <p:cNvSpPr/>
          <p:nvPr/>
        </p:nvSpPr>
        <p:spPr>
          <a:xfrm>
            <a:off x="4588553" y="5329888"/>
            <a:ext cx="135599" cy="65064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Rectangle 801">
            <a:hlinkClick r:id="rId4" action="ppaction://hlinksldjump" tooltip="Android 4: 8 @ -33.2%"/>
          </p:cNvPr>
          <p:cNvSpPr/>
          <p:nvPr/>
        </p:nvSpPr>
        <p:spPr>
          <a:xfrm>
            <a:off x="4588553" y="5394952"/>
            <a:ext cx="135599" cy="56810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Rectangle 802">
            <a:hlinkClick r:id="rId4" action="ppaction://hlinksldjump" tooltip="Android 3: 7 @ -20.8%"/>
          </p:cNvPr>
          <p:cNvSpPr/>
          <p:nvPr/>
        </p:nvSpPr>
        <p:spPr>
          <a:xfrm>
            <a:off x="4724152" y="5329888"/>
            <a:ext cx="133566" cy="5022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Rectangle 803">
            <a:hlinkClick r:id="rId4" action="ppaction://hlinksldjump" tooltip="Windows: 5 @ +68.1%"/>
          </p:cNvPr>
          <p:cNvSpPr/>
          <p:nvPr/>
        </p:nvSpPr>
        <p:spPr>
          <a:xfrm>
            <a:off x="4724152" y="5380109"/>
            <a:ext cx="133566" cy="36141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Rectangle 804">
            <a:hlinkClick r:id="rId4" action="ppaction://hlinksldjump" tooltip="iOS 3: 5 @ -22.4%"/>
          </p:cNvPr>
          <p:cNvSpPr/>
          <p:nvPr/>
        </p:nvSpPr>
        <p:spPr>
          <a:xfrm>
            <a:off x="4724152" y="5416250"/>
            <a:ext cx="133566" cy="35512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Rectangle 805">
            <a:hlinkClick r:id="rId4" action="ppaction://hlinksldjump" tooltip="Android 2: 4 @ -13.2%"/>
          </p:cNvPr>
          <p:cNvSpPr/>
          <p:nvPr/>
        </p:nvSpPr>
        <p:spPr>
          <a:xfrm>
            <a:off x="4857717" y="5329888"/>
            <a:ext cx="118118" cy="35874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Rectangle 806">
            <a:hlinkClick r:id="rId4" action="ppaction://hlinksldjump" tooltip="iOS 5: 4 @ -50.9%"/>
          </p:cNvPr>
          <p:cNvSpPr/>
          <p:nvPr/>
        </p:nvSpPr>
        <p:spPr>
          <a:xfrm>
            <a:off x="4857717" y="5365762"/>
            <a:ext cx="66193" cy="58194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Rectangle 807">
            <a:hlinkClick r:id="rId4" action="ppaction://hlinksldjump" tooltip="Java ME: 3 @ -58.6%"/>
          </p:cNvPr>
          <p:cNvSpPr/>
          <p:nvPr/>
        </p:nvSpPr>
        <p:spPr>
          <a:xfrm>
            <a:off x="4923911" y="5365762"/>
            <a:ext cx="51924" cy="58194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Rectangle 808">
            <a:hlinkClick r:id="rId4" action="ppaction://hlinksldjump" tooltip="Black berry: 2 @ -50.9%"/>
          </p:cNvPr>
          <p:cNvSpPr/>
          <p:nvPr/>
        </p:nvSpPr>
        <p:spPr>
          <a:xfrm>
            <a:off x="4857717" y="5423956"/>
            <a:ext cx="59306" cy="27806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Rectangle 809">
            <a:hlinkClick r:id="rId4" action="ppaction://hlinksldjump" tooltip="Symbian: 1 @ -57.5%"/>
          </p:cNvPr>
          <p:cNvSpPr/>
          <p:nvPr/>
        </p:nvSpPr>
        <p:spPr>
          <a:xfrm>
            <a:off x="4917023" y="5423956"/>
            <a:ext cx="49229" cy="15622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Rectangle 810">
            <a:hlinkClick r:id="rId4" action="ppaction://hlinksldjump" tooltip="Android 1: 1 @ +100.8%"/>
          </p:cNvPr>
          <p:cNvSpPr/>
          <p:nvPr/>
        </p:nvSpPr>
        <p:spPr>
          <a:xfrm>
            <a:off x="4917023" y="5439578"/>
            <a:ext cx="49229" cy="12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Rectangle 811">
            <a:hlinkClick r:id="rId4" action="ppaction://hlinksldjump" tooltip="Other: 0 @ +inf%"/>
          </p:cNvPr>
          <p:cNvSpPr/>
          <p:nvPr/>
        </p:nvSpPr>
        <p:spPr>
          <a:xfrm>
            <a:off x="4966252" y="5423956"/>
            <a:ext cx="9583" cy="278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Rectangle 812">
            <a:hlinkClick r:id="rId4" action="ppaction://hlinksldjump" tooltip="Health: 4 @ -23.6%"/>
          </p:cNvPr>
          <p:cNvSpPr/>
          <p:nvPr/>
        </p:nvSpPr>
        <p:spPr>
          <a:xfrm>
            <a:off x="4575853" y="5317188"/>
            <a:ext cx="412682" cy="147274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14" name="Rectangle 813">
            <a:hlinkClick r:id="rId4" action="ppaction://hlinksldjump" tooltip="Android 3: 6 @ +16.4%"/>
          </p:cNvPr>
          <p:cNvSpPr/>
          <p:nvPr/>
        </p:nvSpPr>
        <p:spPr>
          <a:xfrm>
            <a:off x="4588553" y="5477162"/>
            <a:ext cx="116382" cy="54138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Rectangle 814">
            <a:hlinkClick r:id="rId4" action="ppaction://hlinksldjump" tooltip="Android 4: 6 @ +0.7%"/>
          </p:cNvPr>
          <p:cNvSpPr/>
          <p:nvPr/>
        </p:nvSpPr>
        <p:spPr>
          <a:xfrm>
            <a:off x="4704935" y="5477162"/>
            <a:ext cx="111667" cy="54138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Rectangle 815">
            <a:hlinkClick r:id="rId4" action="ppaction://hlinksldjump" tooltip="iOS 5: 5 @ -39.7%"/>
          </p:cNvPr>
          <p:cNvSpPr/>
          <p:nvPr/>
        </p:nvSpPr>
        <p:spPr>
          <a:xfrm>
            <a:off x="4588553" y="5531300"/>
            <a:ext cx="99827" cy="52541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Rectangle 816">
            <a:hlinkClick r:id="rId4" action="ppaction://hlinksldjump" tooltip="iOS 3: 5 @ -26.3%"/>
          </p:cNvPr>
          <p:cNvSpPr/>
          <p:nvPr/>
        </p:nvSpPr>
        <p:spPr>
          <a:xfrm>
            <a:off x="4588553" y="5583841"/>
            <a:ext cx="99827" cy="47556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Rectangle 817">
            <a:hlinkClick r:id="rId4" action="ppaction://hlinksldjump" tooltip="Java ME: 4 @ +5.9%"/>
          </p:cNvPr>
          <p:cNvSpPr/>
          <p:nvPr/>
        </p:nvSpPr>
        <p:spPr>
          <a:xfrm>
            <a:off x="4688380" y="5531300"/>
            <a:ext cx="64611" cy="60614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Rectangle 818">
            <a:hlinkClick r:id="rId4" action="ppaction://hlinksldjump" tooltip="iOS 4: 4 @ -45.0%"/>
          </p:cNvPr>
          <p:cNvSpPr/>
          <p:nvPr/>
        </p:nvSpPr>
        <p:spPr>
          <a:xfrm>
            <a:off x="4752991" y="5531300"/>
            <a:ext cx="63611" cy="60614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Rectangle 819">
            <a:hlinkClick r:id="rId4" action="ppaction://hlinksldjump" tooltip="Android 2: 2 @ +12.5%"/>
          </p:cNvPr>
          <p:cNvSpPr/>
          <p:nvPr/>
        </p:nvSpPr>
        <p:spPr>
          <a:xfrm>
            <a:off x="4688380" y="5591913"/>
            <a:ext cx="76111" cy="21948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1" name="Rectangle 820">
            <a:hlinkClick r:id="rId4" action="ppaction://hlinksldjump" tooltip="Windows: 1 @ -50.8%"/>
          </p:cNvPr>
          <p:cNvSpPr/>
          <p:nvPr/>
        </p:nvSpPr>
        <p:spPr>
          <a:xfrm>
            <a:off x="4688380" y="5613861"/>
            <a:ext cx="76111" cy="17535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Rectangle 821">
            <a:hlinkClick r:id="rId4" action="ppaction://hlinksldjump" tooltip="Black berry: 1 @ -48.7%"/>
          </p:cNvPr>
          <p:cNvSpPr/>
          <p:nvPr/>
        </p:nvSpPr>
        <p:spPr>
          <a:xfrm>
            <a:off x="4764491" y="5591913"/>
            <a:ext cx="52111" cy="23412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Rectangle 822">
            <a:hlinkClick r:id="rId4" action="ppaction://hlinksldjump" tooltip="Symbian: 1 @ +105.9%"/>
          </p:cNvPr>
          <p:cNvSpPr/>
          <p:nvPr/>
        </p:nvSpPr>
        <p:spPr>
          <a:xfrm>
            <a:off x="4764491" y="5615325"/>
            <a:ext cx="45094" cy="160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Rectangle 823">
            <a:hlinkClick r:id="rId4" action="ppaction://hlinksldjump" tooltip="Android 1: 0 @ +inf%"/>
          </p:cNvPr>
          <p:cNvSpPr/>
          <p:nvPr/>
        </p:nvSpPr>
        <p:spPr>
          <a:xfrm>
            <a:off x="4809585" y="5615325"/>
            <a:ext cx="7017" cy="1607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5" name="Rectangle 824">
            <a:hlinkClick r:id="rId4" action="ppaction://hlinksldjump" tooltip="Books: 3 @ -20.4%"/>
          </p:cNvPr>
          <p:cNvSpPr/>
          <p:nvPr/>
        </p:nvSpPr>
        <p:spPr>
          <a:xfrm>
            <a:off x="4575853" y="5464462"/>
            <a:ext cx="253449" cy="179635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>
            <a:hlinkClick r:id="rId4" action="ppaction://hlinksldjump" tooltip="Android 3: 7 @ +37.7%"/>
          </p:cNvPr>
          <p:cNvSpPr/>
          <p:nvPr/>
        </p:nvSpPr>
        <p:spPr>
          <a:xfrm>
            <a:off x="4842002" y="5477162"/>
            <a:ext cx="133833" cy="48218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Rectangle 826">
            <a:hlinkClick r:id="rId4" action="ppaction://hlinksldjump" tooltip="iOS 5: 4 @ +6.0%"/>
          </p:cNvPr>
          <p:cNvSpPr/>
          <p:nvPr/>
        </p:nvSpPr>
        <p:spPr>
          <a:xfrm>
            <a:off x="4842002" y="5525380"/>
            <a:ext cx="82845" cy="45233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8" name="Rectangle 827">
            <a:hlinkClick r:id="rId4" action="ppaction://hlinksldjump" tooltip="iOS 3: 2 @ +0.9%"/>
          </p:cNvPr>
          <p:cNvSpPr/>
          <p:nvPr/>
        </p:nvSpPr>
        <p:spPr>
          <a:xfrm>
            <a:off x="4924847" y="5525380"/>
            <a:ext cx="50988" cy="45233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9" name="Rectangle 828">
            <a:hlinkClick r:id="rId4" action="ppaction://hlinksldjump" tooltip="Java ME: 2 @ +24.7%"/>
          </p:cNvPr>
          <p:cNvSpPr/>
          <p:nvPr/>
        </p:nvSpPr>
        <p:spPr>
          <a:xfrm>
            <a:off x="4842002" y="5570613"/>
            <a:ext cx="66156" cy="34586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0" name="Rectangle 829">
            <a:hlinkClick r:id="rId4" action="ppaction://hlinksldjump" tooltip="Android 4: 2 @ -42.8%"/>
          </p:cNvPr>
          <p:cNvSpPr/>
          <p:nvPr/>
        </p:nvSpPr>
        <p:spPr>
          <a:xfrm>
            <a:off x="4842002" y="5605199"/>
            <a:ext cx="66156" cy="26198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>
            <a:hlinkClick r:id="rId4" action="ppaction://hlinksldjump" tooltip="iOS 4: 1 @ -67.3%"/>
          </p:cNvPr>
          <p:cNvSpPr/>
          <p:nvPr/>
        </p:nvSpPr>
        <p:spPr>
          <a:xfrm>
            <a:off x="4908158" y="5570613"/>
            <a:ext cx="67677" cy="17866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>
            <a:hlinkClick r:id="rId4" action="ppaction://hlinksldjump" tooltip="Windows: 1 @ -54.3%"/>
          </p:cNvPr>
          <p:cNvSpPr/>
          <p:nvPr/>
        </p:nvSpPr>
        <p:spPr>
          <a:xfrm>
            <a:off x="4908158" y="5588479"/>
            <a:ext cx="38780" cy="27898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>
            <a:hlinkClick r:id="rId4" action="ppaction://hlinksldjump" tooltip="Symbian: 1 @ +101.4%"/>
          </p:cNvPr>
          <p:cNvSpPr/>
          <p:nvPr/>
        </p:nvSpPr>
        <p:spPr>
          <a:xfrm>
            <a:off x="4946938" y="5588479"/>
            <a:ext cx="28897" cy="2789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Rectangle 833">
            <a:hlinkClick r:id="rId4" action="ppaction://hlinksldjump" tooltip="Android 2: 1 @ -65.4%"/>
          </p:cNvPr>
          <p:cNvSpPr/>
          <p:nvPr/>
        </p:nvSpPr>
        <p:spPr>
          <a:xfrm>
            <a:off x="4908158" y="5616377"/>
            <a:ext cx="37705" cy="15020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Rectangle 834">
            <a:hlinkClick r:id="rId4" action="ppaction://hlinksldjump" tooltip="Black berry: 0 @ +56.7%"/>
          </p:cNvPr>
          <p:cNvSpPr/>
          <p:nvPr/>
        </p:nvSpPr>
        <p:spPr>
          <a:xfrm>
            <a:off x="4945863" y="5616377"/>
            <a:ext cx="29972" cy="15020"/>
          </a:xfrm>
          <a:prstGeom prst="rect">
            <a:avLst/>
          </a:prstGeom>
          <a:solidFill>
            <a:srgbClr val="6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6" name="Rectangle 835">
            <a:hlinkClick r:id="rId4" action="ppaction://hlinksldjump" tooltip="News: 2 @ -13.1%"/>
          </p:cNvPr>
          <p:cNvSpPr/>
          <p:nvPr/>
        </p:nvSpPr>
        <p:spPr>
          <a:xfrm>
            <a:off x="4829302" y="5464462"/>
            <a:ext cx="159233" cy="179635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Rectangle 836">
            <a:hlinkClick r:id="rId4" action="ppaction://hlinksldjump" tooltip="DINK: 27 @ -7.4%"/>
          </p:cNvPr>
          <p:cNvSpPr/>
          <p:nvPr/>
        </p:nvSpPr>
        <p:spPr>
          <a:xfrm>
            <a:off x="0" y="4095167"/>
            <a:ext cx="5001235" cy="1561630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DINK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838" name="Rectangle 837">
            <a:hlinkClick r:id="rId4" action="ppaction://hlinksldjump" tooltip="Android 4: 153 @ -28.9%"/>
          </p:cNvPr>
          <p:cNvSpPr/>
          <p:nvPr/>
        </p:nvSpPr>
        <p:spPr>
          <a:xfrm>
            <a:off x="25400" y="5682197"/>
            <a:ext cx="632262" cy="299229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39" name="Rectangle 838">
            <a:hlinkClick r:id="rId4" action="ppaction://hlinksldjump" tooltip="iOS 5: 151 @ +9.6%"/>
          </p:cNvPr>
          <p:cNvSpPr/>
          <p:nvPr/>
        </p:nvSpPr>
        <p:spPr>
          <a:xfrm>
            <a:off x="25400" y="5981426"/>
            <a:ext cx="632262" cy="293857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0" name="Rectangle 839">
            <a:hlinkClick r:id="rId4" action="ppaction://hlinksldjump" tooltip="iOS 3: 116 @ +8.6%"/>
          </p:cNvPr>
          <p:cNvSpPr/>
          <p:nvPr/>
        </p:nvSpPr>
        <p:spPr>
          <a:xfrm>
            <a:off x="657662" y="5682197"/>
            <a:ext cx="480312" cy="297393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1" name="Rectangle 840">
            <a:hlinkClick r:id="rId4" action="ppaction://hlinksldjump" tooltip="Android 3: 115 @ -8.6%"/>
          </p:cNvPr>
          <p:cNvSpPr/>
          <p:nvPr/>
        </p:nvSpPr>
        <p:spPr>
          <a:xfrm>
            <a:off x="657662" y="5979590"/>
            <a:ext cx="480312" cy="295693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2" name="Rectangle 841">
            <a:hlinkClick r:id="rId4" action="ppaction://hlinksldjump" tooltip="iOS 4: 85 @ -53.0%"/>
          </p:cNvPr>
          <p:cNvSpPr/>
          <p:nvPr/>
        </p:nvSpPr>
        <p:spPr>
          <a:xfrm>
            <a:off x="1137974" y="5682197"/>
            <a:ext cx="390703" cy="267176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3" name="Rectangle 842">
            <a:hlinkClick r:id="rId4" action="ppaction://hlinksldjump" tooltip="Windows: 76 @ +24.3%"/>
          </p:cNvPr>
          <p:cNvSpPr/>
          <p:nvPr/>
        </p:nvSpPr>
        <p:spPr>
          <a:xfrm>
            <a:off x="1528677" y="5682197"/>
            <a:ext cx="351959" cy="267176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Windows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4" name="Rectangle 843">
            <a:hlinkClick r:id="rId4" action="ppaction://hlinksldjump" tooltip="Java ME: 75 @ -44.0%"/>
          </p:cNvPr>
          <p:cNvSpPr/>
          <p:nvPr/>
        </p:nvSpPr>
        <p:spPr>
          <a:xfrm>
            <a:off x="1137974" y="5949373"/>
            <a:ext cx="461122" cy="199426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5" name="Rectangle 844">
            <a:hlinkClick r:id="rId4" action="ppaction://hlinksldjump" tooltip="Black berry: 47 @ +9.4%"/>
          </p:cNvPr>
          <p:cNvSpPr/>
          <p:nvPr/>
        </p:nvSpPr>
        <p:spPr>
          <a:xfrm>
            <a:off x="1137974" y="6148799"/>
            <a:ext cx="461122" cy="126484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46" name="Rectangle 845">
            <a:hlinkClick r:id="rId4" action="ppaction://hlinksldjump" tooltip="Android 2: 43 @ -30.7%"/>
          </p:cNvPr>
          <p:cNvSpPr/>
          <p:nvPr/>
        </p:nvSpPr>
        <p:spPr>
          <a:xfrm>
            <a:off x="1599096" y="5949373"/>
            <a:ext cx="281540" cy="189357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Rectangle 846">
            <a:hlinkClick r:id="rId4" action="ppaction://hlinksldjump" tooltip="Symbian: 26 @ +23.5%"/>
          </p:cNvPr>
          <p:cNvSpPr/>
          <p:nvPr/>
        </p:nvSpPr>
        <p:spPr>
          <a:xfrm>
            <a:off x="1599096" y="6138730"/>
            <a:ext cx="266815" cy="118628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8" name="Rectangle 847">
            <a:hlinkClick r:id="rId4" action="ppaction://hlinksldjump" tooltip="Android 1: 4 @ -45.0%"/>
          </p:cNvPr>
          <p:cNvSpPr/>
          <p:nvPr/>
        </p:nvSpPr>
        <p:spPr>
          <a:xfrm>
            <a:off x="1599096" y="6257358"/>
            <a:ext cx="266815" cy="17925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9" name="Rectangle 848">
            <a:hlinkClick r:id="rId4" action="ppaction://hlinksldjump" tooltip="Other: 2 @ -61.2%"/>
          </p:cNvPr>
          <p:cNvSpPr/>
          <p:nvPr/>
        </p:nvSpPr>
        <p:spPr>
          <a:xfrm>
            <a:off x="1865911" y="6138730"/>
            <a:ext cx="14725" cy="136553"/>
          </a:xfrm>
          <a:prstGeom prst="rect">
            <a:avLst/>
          </a:prstGeom>
          <a:solidFill>
            <a:srgbClr val="FF6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0" name="Rectangle 849">
            <a:hlinkClick r:id="rId4" action="ppaction://hlinksldjump" tooltip="Games: 74 @ -18.8%"/>
          </p:cNvPr>
          <p:cNvSpPr/>
          <p:nvPr/>
        </p:nvSpPr>
        <p:spPr>
          <a:xfrm>
            <a:off x="12700" y="5669497"/>
            <a:ext cx="1880636" cy="618486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51" name="Rectangle 850">
            <a:hlinkClick r:id="rId4" action="ppaction://hlinksldjump" tooltip="iOS 5: 127 @ +74.6%"/>
          </p:cNvPr>
          <p:cNvSpPr/>
          <p:nvPr/>
        </p:nvSpPr>
        <p:spPr>
          <a:xfrm>
            <a:off x="25400" y="6300683"/>
            <a:ext cx="563709" cy="277138"/>
          </a:xfrm>
          <a:prstGeom prst="rect">
            <a:avLst/>
          </a:prstGeom>
          <a:solidFill>
            <a:srgbClr val="4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2" name="Rectangle 851">
            <a:hlinkClick r:id="rId4" action="ppaction://hlinksldjump" tooltip="Android 4: 117 @ +18.9%"/>
          </p:cNvPr>
          <p:cNvSpPr/>
          <p:nvPr/>
        </p:nvSpPr>
        <p:spPr>
          <a:xfrm>
            <a:off x="25400" y="6577821"/>
            <a:ext cx="563709" cy="254779"/>
          </a:xfrm>
          <a:prstGeom prst="rect">
            <a:avLst/>
          </a:prstGeom>
          <a:solidFill>
            <a:srgbClr val="C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3" name="Rectangle 852">
            <a:hlinkClick r:id="rId4" action="ppaction://hlinksldjump" tooltip="Android 3: 114 @ -23.4%"/>
          </p:cNvPr>
          <p:cNvSpPr/>
          <p:nvPr/>
        </p:nvSpPr>
        <p:spPr>
          <a:xfrm>
            <a:off x="589109" y="6300683"/>
            <a:ext cx="522724" cy="268062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4" name="Rectangle 853">
            <a:hlinkClick r:id="rId4" action="ppaction://hlinksldjump" tooltip="iOS 3: 112 @ +54.6%"/>
          </p:cNvPr>
          <p:cNvSpPr/>
          <p:nvPr/>
        </p:nvSpPr>
        <p:spPr>
          <a:xfrm>
            <a:off x="589109" y="6568745"/>
            <a:ext cx="522724" cy="263855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5" name="Rectangle 854">
            <a:hlinkClick r:id="rId4" action="ppaction://hlinksldjump" tooltip="iOS 4: 102 @ -13.5%"/>
          </p:cNvPr>
          <p:cNvSpPr/>
          <p:nvPr/>
        </p:nvSpPr>
        <p:spPr>
          <a:xfrm>
            <a:off x="1111833" y="6300683"/>
            <a:ext cx="401009" cy="312810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6" name="Rectangle 855">
            <a:hlinkClick r:id="rId4" action="ppaction://hlinksldjump" tooltip="Java ME: 94 @ +52.0%"/>
          </p:cNvPr>
          <p:cNvSpPr/>
          <p:nvPr/>
        </p:nvSpPr>
        <p:spPr>
          <a:xfrm>
            <a:off x="1512842" y="6300683"/>
            <a:ext cx="367794" cy="312810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7" name="Rectangle 856">
            <a:hlinkClick r:id="rId4" action="ppaction://hlinksldjump" tooltip="Windows: 56 @ -2.1%"/>
          </p:cNvPr>
          <p:cNvSpPr/>
          <p:nvPr/>
        </p:nvSpPr>
        <p:spPr>
          <a:xfrm>
            <a:off x="1111833" y="6613493"/>
            <a:ext cx="314359" cy="219107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Rectangle 857">
            <a:hlinkClick r:id="rId4" action="ppaction://hlinksldjump" tooltip="Android 2: 31 @ -35.0%"/>
          </p:cNvPr>
          <p:cNvSpPr/>
          <p:nvPr/>
        </p:nvSpPr>
        <p:spPr>
          <a:xfrm>
            <a:off x="1426192" y="6613493"/>
            <a:ext cx="331502" cy="116254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2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59" name="Rectangle 858">
            <a:hlinkClick r:id="rId4" action="ppaction://hlinksldjump" tooltip="Black berry: 28 @ -0.2%"/>
          </p:cNvPr>
          <p:cNvSpPr/>
          <p:nvPr/>
        </p:nvSpPr>
        <p:spPr>
          <a:xfrm>
            <a:off x="1426192" y="6729747"/>
            <a:ext cx="331502" cy="102853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Black berry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0" name="Rectangle 859">
            <a:hlinkClick r:id="rId4" action="ppaction://hlinksldjump" tooltip="Symbian: 15 @ -34.9%"/>
          </p:cNvPr>
          <p:cNvSpPr/>
          <p:nvPr/>
        </p:nvSpPr>
        <p:spPr>
          <a:xfrm>
            <a:off x="1757694" y="6613493"/>
            <a:ext cx="122942" cy="15365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1" name="Rectangle 860">
            <a:hlinkClick r:id="rId4" action="ppaction://hlinksldjump" tooltip="Other: 5 @ +102.9%"/>
          </p:cNvPr>
          <p:cNvSpPr/>
          <p:nvPr/>
        </p:nvSpPr>
        <p:spPr>
          <a:xfrm>
            <a:off x="1757694" y="6767150"/>
            <a:ext cx="122942" cy="472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2" name="Rectangle 861">
            <a:hlinkClick r:id="rId4" action="ppaction://hlinksldjump" tooltip="Android 1: 2 @ -53.1%"/>
          </p:cNvPr>
          <p:cNvSpPr/>
          <p:nvPr/>
        </p:nvSpPr>
        <p:spPr>
          <a:xfrm>
            <a:off x="1757694" y="6814372"/>
            <a:ext cx="122942" cy="18228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3" name="Rectangle 862">
            <a:hlinkClick r:id="rId4" action="ppaction://hlinksldjump" tooltip="Education: 67 @ +9.2%"/>
          </p:cNvPr>
          <p:cNvSpPr/>
          <p:nvPr/>
        </p:nvSpPr>
        <p:spPr>
          <a:xfrm>
            <a:off x="12700" y="6287983"/>
            <a:ext cx="1880636" cy="557317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64" name="Rectangle 863">
            <a:hlinkClick r:id="rId4" action="ppaction://hlinksldjump" tooltip="Android 3: 95 @ +5.4%"/>
          </p:cNvPr>
          <p:cNvSpPr/>
          <p:nvPr/>
        </p:nvSpPr>
        <p:spPr>
          <a:xfrm>
            <a:off x="1906036" y="5682197"/>
            <a:ext cx="557123" cy="209820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5" name="Rectangle 864">
            <a:hlinkClick r:id="rId4" action="ppaction://hlinksldjump" tooltip="iOS 5: 92 @ +57.9%"/>
          </p:cNvPr>
          <p:cNvSpPr/>
          <p:nvPr/>
        </p:nvSpPr>
        <p:spPr>
          <a:xfrm>
            <a:off x="2463158" y="5682197"/>
            <a:ext cx="537239" cy="209820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6" name="Rectangle 865">
            <a:hlinkClick r:id="rId4" action="ppaction://hlinksldjump" tooltip="Android 4: 90 @ +13.6%"/>
          </p:cNvPr>
          <p:cNvSpPr/>
          <p:nvPr/>
        </p:nvSpPr>
        <p:spPr>
          <a:xfrm>
            <a:off x="1906036" y="5892017"/>
            <a:ext cx="480991" cy="229268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7" name="Rectangle 866">
            <a:hlinkClick r:id="rId4" action="ppaction://hlinksldjump" tooltip="iOS 4: 85 @ +18.5%"/>
          </p:cNvPr>
          <p:cNvSpPr/>
          <p:nvPr/>
        </p:nvSpPr>
        <p:spPr>
          <a:xfrm>
            <a:off x="1906036" y="6121285"/>
            <a:ext cx="480991" cy="216089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8" name="Rectangle 867">
            <a:hlinkClick r:id="rId4" action="ppaction://hlinksldjump" tooltip="iOS 3: 73 @ +12.3%"/>
          </p:cNvPr>
          <p:cNvSpPr/>
          <p:nvPr/>
        </p:nvSpPr>
        <p:spPr>
          <a:xfrm>
            <a:off x="2387027" y="5892017"/>
            <a:ext cx="339551" cy="265137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69" name="Rectangle 868">
            <a:hlinkClick r:id="rId4" action="ppaction://hlinksldjump" tooltip="Java ME: 59 @ -30.9%"/>
          </p:cNvPr>
          <p:cNvSpPr/>
          <p:nvPr/>
        </p:nvSpPr>
        <p:spPr>
          <a:xfrm>
            <a:off x="2726578" y="5892017"/>
            <a:ext cx="273819" cy="265137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Rectangle 869">
            <a:hlinkClick r:id="rId4" action="ppaction://hlinksldjump" tooltip="Windows: 33 @ -29.9%"/>
          </p:cNvPr>
          <p:cNvSpPr/>
          <p:nvPr/>
        </p:nvSpPr>
        <p:spPr>
          <a:xfrm>
            <a:off x="2387027" y="6157154"/>
            <a:ext cx="224505" cy="180220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Rectangle 870">
            <a:hlinkClick r:id="rId4" action="ppaction://hlinksldjump" tooltip="Android 2: 24 @ -55.8%"/>
          </p:cNvPr>
          <p:cNvSpPr/>
          <p:nvPr/>
        </p:nvSpPr>
        <p:spPr>
          <a:xfrm>
            <a:off x="2611532" y="6157154"/>
            <a:ext cx="306847" cy="95457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Rectangle 871">
            <a:hlinkClick r:id="rId4" action="ppaction://hlinksldjump" tooltip="Black berry: 21 @ -26.1%"/>
          </p:cNvPr>
          <p:cNvSpPr/>
          <p:nvPr/>
        </p:nvSpPr>
        <p:spPr>
          <a:xfrm>
            <a:off x="2611532" y="6252611"/>
            <a:ext cx="306847" cy="84763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Rectangle 872">
            <a:hlinkClick r:id="rId4" action="ppaction://hlinksldjump" tooltip="Symbian: 8 @ -20.0%"/>
          </p:cNvPr>
          <p:cNvSpPr/>
          <p:nvPr/>
        </p:nvSpPr>
        <p:spPr>
          <a:xfrm>
            <a:off x="2918379" y="6157154"/>
            <a:ext cx="82018" cy="117699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4" name="Rectangle 873">
            <a:hlinkClick r:id="rId4" action="ppaction://hlinksldjump" tooltip="Android 1: 3 @ -28.3%"/>
          </p:cNvPr>
          <p:cNvSpPr/>
          <p:nvPr/>
        </p:nvSpPr>
        <p:spPr>
          <a:xfrm>
            <a:off x="2918379" y="6274853"/>
            <a:ext cx="82018" cy="45004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5" name="Rectangle 874">
            <a:hlinkClick r:id="rId4" action="ppaction://hlinksldjump" tooltip="Other: 1 @ -38.6%"/>
          </p:cNvPr>
          <p:cNvSpPr/>
          <p:nvPr/>
        </p:nvSpPr>
        <p:spPr>
          <a:xfrm>
            <a:off x="2918379" y="6319857"/>
            <a:ext cx="82018" cy="17517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6" name="Rectangle 875">
            <a:hlinkClick r:id="rId4" action="ppaction://hlinksldjump" tooltip="Tools: 49 @ -1.9%"/>
          </p:cNvPr>
          <p:cNvSpPr/>
          <p:nvPr/>
        </p:nvSpPr>
        <p:spPr>
          <a:xfrm>
            <a:off x="1893336" y="5669497"/>
            <a:ext cx="1119761" cy="680577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77" name="Rectangle 876">
            <a:hlinkClick r:id="rId4" action="ppaction://hlinksldjump" tooltip="iOS 5: 76 @ +31.8%"/>
          </p:cNvPr>
          <p:cNvSpPr/>
          <p:nvPr/>
        </p:nvSpPr>
        <p:spPr>
          <a:xfrm>
            <a:off x="1906036" y="6362774"/>
            <a:ext cx="504399" cy="181253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8" name="Rectangle 877">
            <a:hlinkClick r:id="rId4" action="ppaction://hlinksldjump" tooltip="iOS 3: 61 @ +93.4%"/>
          </p:cNvPr>
          <p:cNvSpPr/>
          <p:nvPr/>
        </p:nvSpPr>
        <p:spPr>
          <a:xfrm>
            <a:off x="1906036" y="6544028"/>
            <a:ext cx="504399" cy="146656"/>
          </a:xfrm>
          <a:prstGeom prst="rect">
            <a:avLst/>
          </a:prstGeom>
          <a:solidFill>
            <a:srgbClr val="1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79" name="Rectangle 878">
            <a:hlinkClick r:id="rId4" action="ppaction://hlinksldjump" tooltip="Android 4: 59 @ -47.6%"/>
          </p:cNvPr>
          <p:cNvSpPr/>
          <p:nvPr/>
        </p:nvSpPr>
        <p:spPr>
          <a:xfrm>
            <a:off x="1906036" y="6690683"/>
            <a:ext cx="504399" cy="141917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80" name="Rectangle 879">
            <a:hlinkClick r:id="rId4" action="ppaction://hlinksldjump" tooltip="iOS 4: 56 @ -37.1%"/>
          </p:cNvPr>
          <p:cNvSpPr/>
          <p:nvPr/>
        </p:nvSpPr>
        <p:spPr>
          <a:xfrm>
            <a:off x="2410435" y="6362774"/>
            <a:ext cx="316276" cy="212548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Rectangle 880">
            <a:hlinkClick r:id="rId4" action="ppaction://hlinksldjump" tooltip="Android 3: 48 @ -37.2%"/>
          </p:cNvPr>
          <p:cNvSpPr/>
          <p:nvPr/>
        </p:nvSpPr>
        <p:spPr>
          <a:xfrm>
            <a:off x="2726711" y="6362774"/>
            <a:ext cx="273686" cy="212548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2" name="Rectangle 881">
            <a:hlinkClick r:id="rId4" action="ppaction://hlinksldjump" tooltip="Java ME: 35 @ +9.9%"/>
          </p:cNvPr>
          <p:cNvSpPr/>
          <p:nvPr/>
        </p:nvSpPr>
        <p:spPr>
          <a:xfrm>
            <a:off x="2410435" y="6575323"/>
            <a:ext cx="300663" cy="140879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Rectangle 882">
            <a:hlinkClick r:id="rId4" action="ppaction://hlinksldjump" tooltip="Android 2: 29 @ +52.9%"/>
          </p:cNvPr>
          <p:cNvSpPr/>
          <p:nvPr/>
        </p:nvSpPr>
        <p:spPr>
          <a:xfrm>
            <a:off x="2410435" y="6716202"/>
            <a:ext cx="300663" cy="116398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Rectangle 883">
            <a:hlinkClick r:id="rId4" action="ppaction://hlinksldjump" tooltip="Windows: 27 @ +42.8%"/>
          </p:cNvPr>
          <p:cNvSpPr/>
          <p:nvPr/>
        </p:nvSpPr>
        <p:spPr>
          <a:xfrm>
            <a:off x="2711098" y="6575323"/>
            <a:ext cx="289299" cy="111664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Rectangle 884">
            <a:hlinkClick r:id="rId4" action="ppaction://hlinksldjump" tooltip="Black berry: 18 @ -38.2%"/>
          </p:cNvPr>
          <p:cNvSpPr/>
          <p:nvPr/>
        </p:nvSpPr>
        <p:spPr>
          <a:xfrm>
            <a:off x="2711098" y="6686987"/>
            <a:ext cx="166324" cy="130491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Rectangle 885">
            <a:hlinkClick r:id="rId4" action="ppaction://hlinksldjump" tooltip="Symbian: 13 @ -9.4%"/>
          </p:cNvPr>
          <p:cNvSpPr/>
          <p:nvPr/>
        </p:nvSpPr>
        <p:spPr>
          <a:xfrm>
            <a:off x="2877422" y="6686987"/>
            <a:ext cx="122975" cy="130491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7" name="Rectangle 886">
            <a:hlinkClick r:id="rId4" action="ppaction://hlinksldjump" tooltip="Other: 2 @ -29.9%"/>
          </p:cNvPr>
          <p:cNvSpPr/>
          <p:nvPr/>
        </p:nvSpPr>
        <p:spPr>
          <a:xfrm>
            <a:off x="2711098" y="6817478"/>
            <a:ext cx="148134" cy="15122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8" name="Rectangle 887">
            <a:hlinkClick r:id="rId4" action="ppaction://hlinksldjump" tooltip="Android 1: 2 @ -28.8%"/>
          </p:cNvPr>
          <p:cNvSpPr/>
          <p:nvPr/>
        </p:nvSpPr>
        <p:spPr>
          <a:xfrm>
            <a:off x="2859232" y="6817478"/>
            <a:ext cx="141165" cy="15122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9" name="Rectangle 888">
            <a:hlinkClick r:id="rId4" action="ppaction://hlinksldjump" tooltip="Music + Video: 35 @ -12.4%"/>
          </p:cNvPr>
          <p:cNvSpPr/>
          <p:nvPr/>
        </p:nvSpPr>
        <p:spPr>
          <a:xfrm>
            <a:off x="1893336" y="6350074"/>
            <a:ext cx="1119761" cy="495226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890" name="Rectangle 889">
            <a:hlinkClick r:id="rId4" action="ppaction://hlinksldjump" tooltip="Android 3: 85 @ -16.1%"/>
          </p:cNvPr>
          <p:cNvSpPr/>
          <p:nvPr/>
        </p:nvSpPr>
        <p:spPr>
          <a:xfrm>
            <a:off x="3025797" y="5682197"/>
            <a:ext cx="413951" cy="248615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1" name="Rectangle 890">
            <a:hlinkClick r:id="rId4" action="ppaction://hlinksldjump" tooltip="iOS 4: 67 @ +37.1%"/>
          </p:cNvPr>
          <p:cNvSpPr/>
          <p:nvPr/>
        </p:nvSpPr>
        <p:spPr>
          <a:xfrm>
            <a:off x="3025797" y="5930812"/>
            <a:ext cx="413951" cy="194508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2" name="Rectangle 891">
            <a:hlinkClick r:id="rId4" action="ppaction://hlinksldjump" tooltip="Android 4: 62 @ -11.6%"/>
          </p:cNvPr>
          <p:cNvSpPr/>
          <p:nvPr/>
        </p:nvSpPr>
        <p:spPr>
          <a:xfrm>
            <a:off x="3439748" y="5682197"/>
            <a:ext cx="392418" cy="190218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3" name="Rectangle 892">
            <a:hlinkClick r:id="rId4" action="ppaction://hlinksldjump" tooltip="iOS 3: 47 @ +28.7%"/>
          </p:cNvPr>
          <p:cNvSpPr/>
          <p:nvPr/>
        </p:nvSpPr>
        <p:spPr>
          <a:xfrm>
            <a:off x="3832166" y="5682197"/>
            <a:ext cx="298604" cy="190218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Rectangle 893">
            <a:hlinkClick r:id="rId4" action="ppaction://hlinksldjump" tooltip="iOS 5: 39 @ -40.5%"/>
          </p:cNvPr>
          <p:cNvSpPr/>
          <p:nvPr/>
        </p:nvSpPr>
        <p:spPr>
          <a:xfrm>
            <a:off x="3439748" y="5872415"/>
            <a:ext cx="364504" cy="128423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5" name="Rectangle 894">
            <a:hlinkClick r:id="rId4" action="ppaction://hlinksldjump" tooltip="Java ME: 38 @ +24.1%"/>
          </p:cNvPr>
          <p:cNvSpPr/>
          <p:nvPr/>
        </p:nvSpPr>
        <p:spPr>
          <a:xfrm>
            <a:off x="3439748" y="6000838"/>
            <a:ext cx="364504" cy="124482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896" name="Rectangle 895">
            <a:hlinkClick r:id="rId4" action="ppaction://hlinksldjump" tooltip="Windows: 25 @ -35.2%"/>
          </p:cNvPr>
          <p:cNvSpPr/>
          <p:nvPr/>
        </p:nvSpPr>
        <p:spPr>
          <a:xfrm>
            <a:off x="3804252" y="5872415"/>
            <a:ext cx="203139" cy="147837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Rectangle 896">
            <a:hlinkClick r:id="rId4" action="ppaction://hlinksldjump" tooltip="Android 2: 15 @ -51.3%"/>
          </p:cNvPr>
          <p:cNvSpPr/>
          <p:nvPr/>
        </p:nvSpPr>
        <p:spPr>
          <a:xfrm>
            <a:off x="4007391" y="5872415"/>
            <a:ext cx="123379" cy="147837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>
            <a:hlinkClick r:id="rId4" action="ppaction://hlinksldjump" tooltip="Black berry: 14 @ -8.9%"/>
          </p:cNvPr>
          <p:cNvSpPr/>
          <p:nvPr/>
        </p:nvSpPr>
        <p:spPr>
          <a:xfrm>
            <a:off x="3804252" y="6020252"/>
            <a:ext cx="163377" cy="105068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Rectangle 898">
            <a:hlinkClick r:id="rId4" action="ppaction://hlinksldjump" tooltip="Symbian: 10 @ +9.1%"/>
          </p:cNvPr>
          <p:cNvSpPr/>
          <p:nvPr/>
        </p:nvSpPr>
        <p:spPr>
          <a:xfrm>
            <a:off x="3967630" y="6020252"/>
            <a:ext cx="163140" cy="72857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0" name="Rectangle 899">
            <a:hlinkClick r:id="rId4" action="ppaction://hlinksldjump" tooltip="Android 1: 3 @ -6.6%"/>
          </p:cNvPr>
          <p:cNvSpPr/>
          <p:nvPr/>
        </p:nvSpPr>
        <p:spPr>
          <a:xfrm>
            <a:off x="3967630" y="6093109"/>
            <a:ext cx="105197" cy="32211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1" name="Rectangle 900">
            <a:hlinkClick r:id="rId4" action="ppaction://hlinksldjump" tooltip="Other: 2 @ +127.8%"/>
          </p:cNvPr>
          <p:cNvSpPr/>
          <p:nvPr/>
        </p:nvSpPr>
        <p:spPr>
          <a:xfrm>
            <a:off x="4072827" y="6093109"/>
            <a:ext cx="57943" cy="322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2" name="Rectangle 901">
            <a:hlinkClick r:id="rId4" action="ppaction://hlinksldjump" tooltip="Photo: 34 @ -9.9%"/>
          </p:cNvPr>
          <p:cNvSpPr/>
          <p:nvPr/>
        </p:nvSpPr>
        <p:spPr>
          <a:xfrm>
            <a:off x="3013097" y="5669497"/>
            <a:ext cx="1130373" cy="468523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03" name="Rectangle 902">
            <a:hlinkClick r:id="rId4" action="ppaction://hlinksldjump" tooltip="iOS 4: 58 @ +18.1%"/>
          </p:cNvPr>
          <p:cNvSpPr/>
          <p:nvPr/>
        </p:nvSpPr>
        <p:spPr>
          <a:xfrm>
            <a:off x="4156170" y="5682197"/>
            <a:ext cx="434067" cy="159760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4" name="Rectangle 903">
            <a:hlinkClick r:id="rId4" action="ppaction://hlinksldjump" tooltip="iOS 5: 52 @ -10.6%"/>
          </p:cNvPr>
          <p:cNvSpPr/>
          <p:nvPr/>
        </p:nvSpPr>
        <p:spPr>
          <a:xfrm>
            <a:off x="4590236" y="5682197"/>
            <a:ext cx="385599" cy="159760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5" name="Rectangle 904">
            <a:hlinkClick r:id="rId4" action="ppaction://hlinksldjump" tooltip="iOS 3: 45 @ +52.4%"/>
          </p:cNvPr>
          <p:cNvSpPr/>
          <p:nvPr/>
        </p:nvSpPr>
        <p:spPr>
          <a:xfrm>
            <a:off x="4156170" y="5841957"/>
            <a:ext cx="360043" cy="148720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6" name="Rectangle 905">
            <a:hlinkClick r:id="rId4" action="ppaction://hlinksldjump" tooltip="Android 4: 41 @ -29.8%"/>
          </p:cNvPr>
          <p:cNvSpPr/>
          <p:nvPr/>
        </p:nvSpPr>
        <p:spPr>
          <a:xfrm>
            <a:off x="4156170" y="5990678"/>
            <a:ext cx="360043" cy="134642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907" name="Rectangle 906">
            <a:hlinkClick r:id="rId4" action="ppaction://hlinksldjump" tooltip="Android 3: 39 @ -35.8%"/>
          </p:cNvPr>
          <p:cNvSpPr/>
          <p:nvPr/>
        </p:nvSpPr>
        <p:spPr>
          <a:xfrm>
            <a:off x="4516213" y="5841957"/>
            <a:ext cx="293044" cy="157916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Rectangle 907">
            <a:hlinkClick r:id="rId4" action="ppaction://hlinksldjump" tooltip="Android 2: 22 @ +52.2%"/>
          </p:cNvPr>
          <p:cNvSpPr/>
          <p:nvPr/>
        </p:nvSpPr>
        <p:spPr>
          <a:xfrm>
            <a:off x="4809257" y="5841957"/>
            <a:ext cx="166578" cy="157916"/>
          </a:xfrm>
          <a:prstGeom prst="rect">
            <a:avLst/>
          </a:prstGeom>
          <a:solidFill>
            <a:srgbClr val="7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Rectangle 908">
            <a:hlinkClick r:id="rId4" action="ppaction://hlinksldjump" tooltip="Java ME: 19 @ -45.7%"/>
          </p:cNvPr>
          <p:cNvSpPr/>
          <p:nvPr/>
        </p:nvSpPr>
        <p:spPr>
          <a:xfrm>
            <a:off x="4516213" y="5999873"/>
            <a:ext cx="181586" cy="125447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Rectangle 909">
            <a:hlinkClick r:id="rId4" action="ppaction://hlinksldjump" tooltip="Black berry: 11 @ +78.1%"/>
          </p:cNvPr>
          <p:cNvSpPr/>
          <p:nvPr/>
        </p:nvSpPr>
        <p:spPr>
          <a:xfrm>
            <a:off x="4697799" y="5999873"/>
            <a:ext cx="196449" cy="68825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Rectangle 910">
            <a:hlinkClick r:id="rId4" action="ppaction://hlinksldjump" tooltip="Windows: 9 @ -57.1%"/>
          </p:cNvPr>
          <p:cNvSpPr/>
          <p:nvPr/>
        </p:nvSpPr>
        <p:spPr>
          <a:xfrm>
            <a:off x="4697799" y="6068698"/>
            <a:ext cx="196449" cy="56622"/>
          </a:xfrm>
          <a:prstGeom prst="rect">
            <a:avLst/>
          </a:prstGeom>
          <a:solidFill>
            <a:srgbClr val="FF6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2" name="Rectangle 911">
            <a:hlinkClick r:id="rId4" action="ppaction://hlinksldjump" tooltip="Symbian: 5 @ -28.5%"/>
          </p:cNvPr>
          <p:cNvSpPr/>
          <p:nvPr/>
        </p:nvSpPr>
        <p:spPr>
          <a:xfrm>
            <a:off x="4894247" y="5999873"/>
            <a:ext cx="81588" cy="75641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3" name="Rectangle 912">
            <a:hlinkClick r:id="rId4" action="ppaction://hlinksldjump" tooltip="Android 1: 3 @ +238.5%"/>
          </p:cNvPr>
          <p:cNvSpPr/>
          <p:nvPr/>
        </p:nvSpPr>
        <p:spPr>
          <a:xfrm>
            <a:off x="4894247" y="6075514"/>
            <a:ext cx="81588" cy="4688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Rectangle 913">
            <a:hlinkClick r:id="rId4" action="ppaction://hlinksldjump" tooltip="Other: 0 @ -92.3%"/>
          </p:cNvPr>
          <p:cNvSpPr/>
          <p:nvPr/>
        </p:nvSpPr>
        <p:spPr>
          <a:xfrm>
            <a:off x="4894247" y="6122400"/>
            <a:ext cx="81588" cy="2920"/>
          </a:xfrm>
          <a:prstGeom prst="rect">
            <a:avLst/>
          </a:prstGeom>
          <a:solidFill>
            <a:srgbClr val="FF1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5" name="Rectangle 914">
            <a:hlinkClick r:id="rId4" action="ppaction://hlinksldjump" tooltip="Business: 25 @ -11.3%"/>
          </p:cNvPr>
          <p:cNvSpPr/>
          <p:nvPr/>
        </p:nvSpPr>
        <p:spPr>
          <a:xfrm>
            <a:off x="4143470" y="5669497"/>
            <a:ext cx="845065" cy="468523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16" name="Rectangle 915">
            <a:hlinkClick r:id="rId4" action="ppaction://hlinksldjump" tooltip="iOS 4: 44 @ +59.7%"/>
          </p:cNvPr>
          <p:cNvSpPr/>
          <p:nvPr/>
        </p:nvSpPr>
        <p:spPr>
          <a:xfrm>
            <a:off x="3025797" y="6150720"/>
            <a:ext cx="299647" cy="172582"/>
          </a:xfrm>
          <a:prstGeom prst="rect">
            <a:avLst/>
          </a:prstGeom>
          <a:solidFill>
            <a:srgbClr val="6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7" name="Rectangle 916">
            <a:hlinkClick r:id="rId4" action="ppaction://hlinksldjump" tooltip="Android 4: 30 @ -31.8%"/>
          </p:cNvPr>
          <p:cNvSpPr/>
          <p:nvPr/>
        </p:nvSpPr>
        <p:spPr>
          <a:xfrm>
            <a:off x="3325443" y="6150720"/>
            <a:ext cx="209029" cy="172582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8" name="Rectangle 917">
            <a:hlinkClick r:id="rId4" action="ppaction://hlinksldjump" tooltip="Java ME: 29 @ +2.0%"/>
          </p:cNvPr>
          <p:cNvSpPr/>
          <p:nvPr/>
        </p:nvSpPr>
        <p:spPr>
          <a:xfrm>
            <a:off x="3534472" y="6150720"/>
            <a:ext cx="201182" cy="172582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9" name="Rectangle 918">
            <a:hlinkClick r:id="rId4" action="ppaction://hlinksldjump" tooltip="Android 3: 28 @ -26.9%"/>
          </p:cNvPr>
          <p:cNvSpPr/>
          <p:nvPr/>
        </p:nvSpPr>
        <p:spPr>
          <a:xfrm>
            <a:off x="3025797" y="6323302"/>
            <a:ext cx="291163" cy="114606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0" name="Rectangle 919">
            <a:hlinkClick r:id="rId4" action="ppaction://hlinksldjump" tooltip="iOS 3: 27 @ +1.5%"/>
          </p:cNvPr>
          <p:cNvSpPr/>
          <p:nvPr/>
        </p:nvSpPr>
        <p:spPr>
          <a:xfrm>
            <a:off x="3025797" y="6437908"/>
            <a:ext cx="291163" cy="110574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Rectangle 920">
            <a:hlinkClick r:id="rId4" action="ppaction://hlinksldjump" tooltip="iOS 5: 23 @ -52.6%"/>
          </p:cNvPr>
          <p:cNvSpPr/>
          <p:nvPr/>
        </p:nvSpPr>
        <p:spPr>
          <a:xfrm>
            <a:off x="3316960" y="6323302"/>
            <a:ext cx="233752" cy="113921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Rectangle 921">
            <a:hlinkClick r:id="rId4" action="ppaction://hlinksldjump" tooltip="Windows: 18 @ -20.1%"/>
          </p:cNvPr>
          <p:cNvSpPr/>
          <p:nvPr/>
        </p:nvSpPr>
        <p:spPr>
          <a:xfrm>
            <a:off x="3550712" y="6323302"/>
            <a:ext cx="184942" cy="113921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Rectangle 922">
            <a:hlinkClick r:id="rId4" action="ppaction://hlinksldjump" tooltip="Android 2: 17 @ +32.6%"/>
          </p:cNvPr>
          <p:cNvSpPr/>
          <p:nvPr/>
        </p:nvSpPr>
        <p:spPr>
          <a:xfrm>
            <a:off x="3316960" y="6437223"/>
            <a:ext cx="184911" cy="111259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Rectangle 923">
            <a:hlinkClick r:id="rId4" action="ppaction://hlinksldjump" tooltip="Symbian: 10 @ -5.5%"/>
          </p:cNvPr>
          <p:cNvSpPr/>
          <p:nvPr/>
        </p:nvSpPr>
        <p:spPr>
          <a:xfrm>
            <a:off x="3501871" y="6437223"/>
            <a:ext cx="192251" cy="59404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Rectangle 924">
            <a:hlinkClick r:id="rId4" action="ppaction://hlinksldjump" tooltip="Black berry: 8 @ -8.2%"/>
          </p:cNvPr>
          <p:cNvSpPr/>
          <p:nvPr/>
        </p:nvSpPr>
        <p:spPr>
          <a:xfrm>
            <a:off x="3501871" y="6496627"/>
            <a:ext cx="192251" cy="51855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" name="Rectangle 925">
            <a:hlinkClick r:id="rId4" action="ppaction://hlinksldjump" tooltip="Android 1: 3 @ +43.2%"/>
          </p:cNvPr>
          <p:cNvSpPr/>
          <p:nvPr/>
        </p:nvSpPr>
        <p:spPr>
          <a:xfrm>
            <a:off x="3694122" y="6437223"/>
            <a:ext cx="41532" cy="77982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Rectangle 926">
            <a:hlinkClick r:id="rId4" action="ppaction://hlinksldjump" tooltip="Other: 1 @ +112.0%"/>
          </p:cNvPr>
          <p:cNvSpPr/>
          <p:nvPr/>
        </p:nvSpPr>
        <p:spPr>
          <a:xfrm>
            <a:off x="3694122" y="6515205"/>
            <a:ext cx="41532" cy="332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Rectangle 927">
            <a:hlinkClick r:id="rId4" action="ppaction://hlinksldjump" tooltip="Entertainment: 20 @ -11.9%"/>
          </p:cNvPr>
          <p:cNvSpPr/>
          <p:nvPr/>
        </p:nvSpPr>
        <p:spPr>
          <a:xfrm>
            <a:off x="3013097" y="6138020"/>
            <a:ext cx="735257" cy="423162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29" name="Rectangle 928">
            <a:hlinkClick r:id="rId4" action="ppaction://hlinksldjump" tooltip="Java ME: 24 @ +75.5%"/>
          </p:cNvPr>
          <p:cNvSpPr/>
          <p:nvPr/>
        </p:nvSpPr>
        <p:spPr>
          <a:xfrm>
            <a:off x="3025797" y="6573882"/>
            <a:ext cx="207225" cy="130120"/>
          </a:xfrm>
          <a:prstGeom prst="rect">
            <a:avLst/>
          </a:prstGeom>
          <a:solidFill>
            <a:srgbClr val="3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Rectangle 929">
            <a:hlinkClick r:id="rId4" action="ppaction://hlinksldjump" tooltip="Android 3: 23 @ -32.3%"/>
          </p:cNvPr>
          <p:cNvSpPr/>
          <p:nvPr/>
        </p:nvSpPr>
        <p:spPr>
          <a:xfrm>
            <a:off x="3025797" y="6704002"/>
            <a:ext cx="207225" cy="128598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Rectangle 930">
            <a:hlinkClick r:id="rId4" action="ppaction://hlinksldjump" tooltip="iOS 3: 23 @ +13.2%"/>
          </p:cNvPr>
          <p:cNvSpPr/>
          <p:nvPr/>
        </p:nvSpPr>
        <p:spPr>
          <a:xfrm>
            <a:off x="3233022" y="6573882"/>
            <a:ext cx="258069" cy="101675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>
            <a:hlinkClick r:id="rId4" action="ppaction://hlinksldjump" tooltip="Android 4: 22 @ -37.8%"/>
          </p:cNvPr>
          <p:cNvSpPr/>
          <p:nvPr/>
        </p:nvSpPr>
        <p:spPr>
          <a:xfrm>
            <a:off x="3491091" y="6573882"/>
            <a:ext cx="244563" cy="101675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3" name="Rectangle 932">
            <a:hlinkClick r:id="rId4" action="ppaction://hlinksldjump" tooltip="iOS 4: 17 @ -31.2%"/>
          </p:cNvPr>
          <p:cNvSpPr/>
          <p:nvPr/>
        </p:nvSpPr>
        <p:spPr>
          <a:xfrm>
            <a:off x="3233022" y="6675557"/>
            <a:ext cx="247815" cy="80838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Rectangle 933">
            <a:hlinkClick r:id="rId4" action="ppaction://hlinksldjump" tooltip="iOS 5: 16 @ -14.2%"/>
          </p:cNvPr>
          <p:cNvSpPr/>
          <p:nvPr/>
        </p:nvSpPr>
        <p:spPr>
          <a:xfrm>
            <a:off x="3233022" y="6756395"/>
            <a:ext cx="247815" cy="76205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Rectangle 934">
            <a:hlinkClick r:id="rId4" action="ppaction://hlinksldjump" tooltip="Android 2: 11 @ +3.1%"/>
          </p:cNvPr>
          <p:cNvSpPr/>
          <p:nvPr/>
        </p:nvSpPr>
        <p:spPr>
          <a:xfrm>
            <a:off x="3480837" y="6675557"/>
            <a:ext cx="144032" cy="90710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Rectangle 935">
            <a:hlinkClick r:id="rId4" action="ppaction://hlinksldjump" tooltip="Black berry: 9 @ +24.7%"/>
          </p:cNvPr>
          <p:cNvSpPr/>
          <p:nvPr/>
        </p:nvSpPr>
        <p:spPr>
          <a:xfrm>
            <a:off x="3624870" y="6675557"/>
            <a:ext cx="110784" cy="90710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Rectangle 936">
            <a:hlinkClick r:id="rId4" action="ppaction://hlinksldjump" tooltip="Windows: 9 @ -13.7%"/>
          </p:cNvPr>
          <p:cNvSpPr/>
          <p:nvPr/>
        </p:nvSpPr>
        <p:spPr>
          <a:xfrm>
            <a:off x="3480837" y="6766267"/>
            <a:ext cx="147890" cy="66333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8" name="Rectangle 937">
            <a:hlinkClick r:id="rId4" action="ppaction://hlinksldjump" tooltip="Symbian: 6 @ +27.8%"/>
          </p:cNvPr>
          <p:cNvSpPr/>
          <p:nvPr/>
        </p:nvSpPr>
        <p:spPr>
          <a:xfrm>
            <a:off x="3628727" y="6766267"/>
            <a:ext cx="106927" cy="60760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9" name="Rectangle 938">
            <a:hlinkClick r:id="rId4" action="ppaction://hlinksldjump" tooltip="Android 1: 0 @ -86.9%"/>
          </p:cNvPr>
          <p:cNvSpPr/>
          <p:nvPr/>
        </p:nvSpPr>
        <p:spPr>
          <a:xfrm>
            <a:off x="3628727" y="6827027"/>
            <a:ext cx="61681" cy="5573"/>
          </a:xfrm>
          <a:prstGeom prst="rect">
            <a:avLst/>
          </a:prstGeom>
          <a:solidFill>
            <a:srgbClr val="FF2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Rectangle 939">
            <a:hlinkClick r:id="rId4" action="ppaction://hlinksldjump" tooltip="Other: 0 @ -24.9%"/>
          </p:cNvPr>
          <p:cNvSpPr/>
          <p:nvPr/>
        </p:nvSpPr>
        <p:spPr>
          <a:xfrm>
            <a:off x="3690408" y="6827027"/>
            <a:ext cx="45246" cy="5573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Rectangle 940">
            <a:hlinkClick r:id="rId4" action="ppaction://hlinksldjump" tooltip="Travel: 13 @ -12.2%"/>
          </p:cNvPr>
          <p:cNvSpPr/>
          <p:nvPr/>
        </p:nvSpPr>
        <p:spPr>
          <a:xfrm>
            <a:off x="3013097" y="6561182"/>
            <a:ext cx="735257" cy="284118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42" name="Rectangle 941">
            <a:hlinkClick r:id="rId4" action="ppaction://hlinksldjump" tooltip="iOS 5: 29 @ +60.7%"/>
          </p:cNvPr>
          <p:cNvSpPr/>
          <p:nvPr/>
        </p:nvSpPr>
        <p:spPr>
          <a:xfrm>
            <a:off x="3761054" y="6150720"/>
            <a:ext cx="251497" cy="133869"/>
          </a:xfrm>
          <a:prstGeom prst="rect">
            <a:avLst/>
          </a:prstGeom>
          <a:solidFill>
            <a:srgbClr val="6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3" name="Rectangle 942">
            <a:hlinkClick r:id="rId4" action="ppaction://hlinksldjump" tooltip="Android 3: 27 @ +19.2%"/>
          </p:cNvPr>
          <p:cNvSpPr/>
          <p:nvPr/>
        </p:nvSpPr>
        <p:spPr>
          <a:xfrm>
            <a:off x="3761054" y="6284589"/>
            <a:ext cx="251497" cy="120668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4" name="Rectangle 943">
            <a:hlinkClick r:id="rId4" action="ppaction://hlinksldjump" tooltip="iOS 4: 25 @ -12.3%"/>
          </p:cNvPr>
          <p:cNvSpPr/>
          <p:nvPr/>
        </p:nvSpPr>
        <p:spPr>
          <a:xfrm>
            <a:off x="4012551" y="6150720"/>
            <a:ext cx="262859" cy="109290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5" name="Rectangle 944">
            <a:hlinkClick r:id="rId4" action="ppaction://hlinksldjump" tooltip="Java ME: 18 @ +26.7%"/>
          </p:cNvPr>
          <p:cNvSpPr/>
          <p:nvPr/>
        </p:nvSpPr>
        <p:spPr>
          <a:xfrm>
            <a:off x="4275410" y="6150720"/>
            <a:ext cx="186633" cy="109290"/>
          </a:xfrm>
          <a:prstGeom prst="rect">
            <a:avLst/>
          </a:prstGeom>
          <a:solidFill>
            <a:srgbClr val="B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6" name="Rectangle 945">
            <a:hlinkClick r:id="rId4" action="ppaction://hlinksldjump" tooltip="Android 4: 15 @ -39.5%"/>
          </p:cNvPr>
          <p:cNvSpPr/>
          <p:nvPr/>
        </p:nvSpPr>
        <p:spPr>
          <a:xfrm>
            <a:off x="4012551" y="6260010"/>
            <a:ext cx="232341" cy="72727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7" name="Rectangle 946">
            <a:hlinkClick r:id="rId4" action="ppaction://hlinksldjump" tooltip="Windows: 15 @ +126.6%"/>
          </p:cNvPr>
          <p:cNvSpPr/>
          <p:nvPr/>
        </p:nvSpPr>
        <p:spPr>
          <a:xfrm>
            <a:off x="4012551" y="6332737"/>
            <a:ext cx="232341" cy="725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8" name="Rectangle 947">
            <a:hlinkClick r:id="rId4" action="ppaction://hlinksldjump" tooltip="iOS 3: 12 @ -12.6%"/>
          </p:cNvPr>
          <p:cNvSpPr/>
          <p:nvPr/>
        </p:nvSpPr>
        <p:spPr>
          <a:xfrm>
            <a:off x="4244892" y="6260010"/>
            <a:ext cx="147380" cy="94792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9" name="Rectangle 948">
            <a:hlinkClick r:id="rId4" action="ppaction://hlinksldjump" tooltip="Android 2: 6 @ -53.2%"/>
          </p:cNvPr>
          <p:cNvSpPr/>
          <p:nvPr/>
        </p:nvSpPr>
        <p:spPr>
          <a:xfrm>
            <a:off x="4392272" y="6260010"/>
            <a:ext cx="69771" cy="94792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0" name="Rectangle 949">
            <a:hlinkClick r:id="rId4" action="ppaction://hlinksldjump" tooltip="Black berry: 5 @ -33.0%"/>
          </p:cNvPr>
          <p:cNvSpPr/>
          <p:nvPr/>
        </p:nvSpPr>
        <p:spPr>
          <a:xfrm>
            <a:off x="4244892" y="6354802"/>
            <a:ext cx="106634" cy="50455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1" name="Rectangle 950">
            <a:hlinkClick r:id="rId4" action="ppaction://hlinksldjump" tooltip="Symbian: 4 @ +38.8%"/>
          </p:cNvPr>
          <p:cNvSpPr/>
          <p:nvPr/>
        </p:nvSpPr>
        <p:spPr>
          <a:xfrm>
            <a:off x="4351526" y="6354802"/>
            <a:ext cx="84971" cy="50455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2" name="Rectangle 951">
            <a:hlinkClick r:id="rId4" action="ppaction://hlinksldjump" tooltip="Android 1: 1 @ -24.0%"/>
          </p:cNvPr>
          <p:cNvSpPr/>
          <p:nvPr/>
        </p:nvSpPr>
        <p:spPr>
          <a:xfrm>
            <a:off x="4436497" y="6354802"/>
            <a:ext cx="25547" cy="46253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3" name="Rectangle 952">
            <a:hlinkClick r:id="rId4" action="ppaction://hlinksldjump" tooltip="Other: 0 @ -74.8%"/>
          </p:cNvPr>
          <p:cNvSpPr/>
          <p:nvPr/>
        </p:nvSpPr>
        <p:spPr>
          <a:xfrm>
            <a:off x="4436497" y="6401056"/>
            <a:ext cx="25547" cy="4201"/>
          </a:xfrm>
          <a:prstGeom prst="rect">
            <a:avLst/>
          </a:prstGeom>
          <a:solidFill>
            <a:srgbClr val="FF4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4" name="Rectangle 953">
            <a:hlinkClick r:id="rId4" action="ppaction://hlinksldjump" tooltip="Family: 13 @ +2.6%"/>
          </p:cNvPr>
          <p:cNvSpPr/>
          <p:nvPr/>
        </p:nvSpPr>
        <p:spPr>
          <a:xfrm>
            <a:off x="3748354" y="6138020"/>
            <a:ext cx="726389" cy="279937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55" name="Rectangle 954">
            <a:hlinkClick r:id="rId4" action="ppaction://hlinksldjump" tooltip="Android 4: 25 @ +128.6%"/>
          </p:cNvPr>
          <p:cNvSpPr/>
          <p:nvPr/>
        </p:nvSpPr>
        <p:spPr>
          <a:xfrm>
            <a:off x="4487443" y="6150720"/>
            <a:ext cx="228285" cy="1218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6" name="Rectangle 955">
            <a:hlinkClick r:id="rId4" action="ppaction://hlinksldjump" tooltip="Java ME: 14 @ +10.6%"/>
          </p:cNvPr>
          <p:cNvSpPr/>
          <p:nvPr/>
        </p:nvSpPr>
        <p:spPr>
          <a:xfrm>
            <a:off x="4715729" y="6150720"/>
            <a:ext cx="133039" cy="121811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7" name="Rectangle 956">
            <a:hlinkClick r:id="rId4" action="ppaction://hlinksldjump" tooltip="iOS 5: 14 @ -46.0%"/>
          </p:cNvPr>
          <p:cNvSpPr/>
          <p:nvPr/>
        </p:nvSpPr>
        <p:spPr>
          <a:xfrm>
            <a:off x="4848767" y="6150720"/>
            <a:ext cx="127068" cy="121811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8" name="Rectangle 957">
            <a:hlinkClick r:id="rId4" action="ppaction://hlinksldjump" tooltip="iOS 4: 13 @ -35.5%"/>
          </p:cNvPr>
          <p:cNvSpPr/>
          <p:nvPr/>
        </p:nvSpPr>
        <p:spPr>
          <a:xfrm>
            <a:off x="4487443" y="6272531"/>
            <a:ext cx="227479" cy="6639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>
            <a:hlinkClick r:id="rId4" action="ppaction://hlinksldjump" tooltip="Android 3: 13 @ -45.6%"/>
          </p:cNvPr>
          <p:cNvSpPr/>
          <p:nvPr/>
        </p:nvSpPr>
        <p:spPr>
          <a:xfrm>
            <a:off x="4487443" y="6338925"/>
            <a:ext cx="227479" cy="66332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>
            <a:hlinkClick r:id="rId4" action="ppaction://hlinksldjump" tooltip="iOS 3: 9 @ -18.8%"/>
          </p:cNvPr>
          <p:cNvSpPr/>
          <p:nvPr/>
        </p:nvSpPr>
        <p:spPr>
          <a:xfrm>
            <a:off x="4714922" y="6272531"/>
            <a:ext cx="136261" cy="76434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>
            <a:hlinkClick r:id="rId4" action="ppaction://hlinksldjump" tooltip="Android 2: 8 @ +3.4%"/>
          </p:cNvPr>
          <p:cNvSpPr/>
          <p:nvPr/>
        </p:nvSpPr>
        <p:spPr>
          <a:xfrm>
            <a:off x="4851183" y="6272531"/>
            <a:ext cx="124652" cy="76434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2" name="Rectangle 961">
            <a:hlinkClick r:id="rId4" action="ppaction://hlinksldjump" tooltip="Windows: 5 @ -37.1%"/>
          </p:cNvPr>
          <p:cNvSpPr/>
          <p:nvPr/>
        </p:nvSpPr>
        <p:spPr>
          <a:xfrm>
            <a:off x="4714922" y="6348965"/>
            <a:ext cx="94840" cy="56292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3" name="Rectangle 962">
            <a:hlinkClick r:id="rId4" action="ppaction://hlinksldjump" tooltip="Black berry: 4 @ -1.9%"/>
          </p:cNvPr>
          <p:cNvSpPr/>
          <p:nvPr/>
        </p:nvSpPr>
        <p:spPr>
          <a:xfrm>
            <a:off x="4809762" y="6348965"/>
            <a:ext cx="80831" cy="56292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4" name="Rectangle 963">
            <a:hlinkClick r:id="rId4" action="ppaction://hlinksldjump" tooltip="Symbian: 4 @ -4.0%"/>
          </p:cNvPr>
          <p:cNvSpPr/>
          <p:nvPr/>
        </p:nvSpPr>
        <p:spPr>
          <a:xfrm>
            <a:off x="4890593" y="6348965"/>
            <a:ext cx="85242" cy="48459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5" name="Rectangle 964">
            <a:hlinkClick r:id="rId4" action="ppaction://hlinksldjump" tooltip="Android 1: 1 @ +11.6%"/>
          </p:cNvPr>
          <p:cNvSpPr/>
          <p:nvPr/>
        </p:nvSpPr>
        <p:spPr>
          <a:xfrm>
            <a:off x="4890593" y="6397424"/>
            <a:ext cx="76367" cy="7833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6" name="Rectangle 965">
            <a:hlinkClick r:id="rId4" action="ppaction://hlinksldjump" tooltip="Other: 0 @ -68.2%"/>
          </p:cNvPr>
          <p:cNvSpPr/>
          <p:nvPr/>
        </p:nvSpPr>
        <p:spPr>
          <a:xfrm>
            <a:off x="4966960" y="6397424"/>
            <a:ext cx="8875" cy="7833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7" name="Rectangle 966">
            <a:hlinkClick r:id="rId4" action="ppaction://hlinksldjump" tooltip="Weather: 9 @ -15.3%"/>
          </p:cNvPr>
          <p:cNvSpPr/>
          <p:nvPr/>
        </p:nvSpPr>
        <p:spPr>
          <a:xfrm>
            <a:off x="4474743" y="6138020"/>
            <a:ext cx="513792" cy="279937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68" name="Rectangle 967">
            <a:hlinkClick r:id="rId4" action="ppaction://hlinksldjump" tooltip="Java ME: 16 @ +135.2%"/>
          </p:cNvPr>
          <p:cNvSpPr/>
          <p:nvPr/>
        </p:nvSpPr>
        <p:spPr>
          <a:xfrm>
            <a:off x="3761054" y="6430657"/>
            <a:ext cx="167527" cy="1050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9" name="Rectangle 968">
            <a:hlinkClick r:id="rId4" action="ppaction://hlinksldjump" tooltip="iOS 5: 15 @ -16.7%"/>
          </p:cNvPr>
          <p:cNvSpPr/>
          <p:nvPr/>
        </p:nvSpPr>
        <p:spPr>
          <a:xfrm>
            <a:off x="3761054" y="6535692"/>
            <a:ext cx="167527" cy="98322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0" name="Rectangle 969">
            <a:hlinkClick r:id="rId4" action="ppaction://hlinksldjump" tooltip="Android 3: 15 @ -20.8%"/>
          </p:cNvPr>
          <p:cNvSpPr/>
          <p:nvPr/>
        </p:nvSpPr>
        <p:spPr>
          <a:xfrm>
            <a:off x="3928581" y="6430657"/>
            <a:ext cx="186570" cy="86548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1" name="Rectangle 970">
            <a:hlinkClick r:id="rId4" action="ppaction://hlinksldjump" tooltip="Android 4: 12 @ +46.6%"/>
          </p:cNvPr>
          <p:cNvSpPr/>
          <p:nvPr/>
        </p:nvSpPr>
        <p:spPr>
          <a:xfrm>
            <a:off x="4115151" y="6430657"/>
            <a:ext cx="156266" cy="86548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>
            <a:hlinkClick r:id="rId4" action="ppaction://hlinksldjump" tooltip="iOS 4: 9 @ +5.6%"/>
          </p:cNvPr>
          <p:cNvSpPr/>
          <p:nvPr/>
        </p:nvSpPr>
        <p:spPr>
          <a:xfrm>
            <a:off x="3928581" y="6517205"/>
            <a:ext cx="171784" cy="59539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>
            <a:hlinkClick r:id="rId4" action="ppaction://hlinksldjump" tooltip="iOS 3: 9 @ -19.2%"/>
          </p:cNvPr>
          <p:cNvSpPr/>
          <p:nvPr/>
        </p:nvSpPr>
        <p:spPr>
          <a:xfrm>
            <a:off x="3928581" y="6576744"/>
            <a:ext cx="171784" cy="57270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>
            <a:hlinkClick r:id="rId4" action="ppaction://hlinksldjump" tooltip="Windows: 7 @ +29.5%"/>
          </p:cNvPr>
          <p:cNvSpPr/>
          <p:nvPr/>
        </p:nvSpPr>
        <p:spPr>
          <a:xfrm>
            <a:off x="4100365" y="6517205"/>
            <a:ext cx="108330" cy="70800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>
            <a:hlinkClick r:id="rId4" action="ppaction://hlinksldjump" tooltip="Black berry: 4 @ -18.7%"/>
          </p:cNvPr>
          <p:cNvSpPr/>
          <p:nvPr/>
        </p:nvSpPr>
        <p:spPr>
          <a:xfrm>
            <a:off x="4208695" y="6517205"/>
            <a:ext cx="62722" cy="70800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>
            <a:hlinkClick r:id="rId4" action="ppaction://hlinksldjump" tooltip="Android 2: 4 @ -32.0%"/>
          </p:cNvPr>
          <p:cNvSpPr/>
          <p:nvPr/>
        </p:nvSpPr>
        <p:spPr>
          <a:xfrm>
            <a:off x="4100365" y="6588005"/>
            <a:ext cx="91999" cy="46009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7" name="Rectangle 976">
            <a:hlinkClick r:id="rId4" action="ppaction://hlinksldjump" tooltip="Symbian: 2 @ -7.6%"/>
          </p:cNvPr>
          <p:cNvSpPr/>
          <p:nvPr/>
        </p:nvSpPr>
        <p:spPr>
          <a:xfrm>
            <a:off x="4192364" y="6588005"/>
            <a:ext cx="79053" cy="30773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Rectangle 977">
            <a:hlinkClick r:id="rId4" action="ppaction://hlinksldjump" tooltip="Android 1: 1 @ +5.5%"/>
          </p:cNvPr>
          <p:cNvSpPr/>
          <p:nvPr/>
        </p:nvSpPr>
        <p:spPr>
          <a:xfrm>
            <a:off x="4192364" y="6618778"/>
            <a:ext cx="71876" cy="15236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9" name="Rectangle 978">
            <a:hlinkClick r:id="rId4" action="ppaction://hlinksldjump" tooltip="Other: 0 @ -63.6%"/>
          </p:cNvPr>
          <p:cNvSpPr/>
          <p:nvPr/>
        </p:nvSpPr>
        <p:spPr>
          <a:xfrm>
            <a:off x="4264240" y="6618778"/>
            <a:ext cx="7177" cy="15236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0" name="Rectangle 979">
            <a:hlinkClick r:id="rId4" action="ppaction://hlinksldjump" tooltip="Social: 8 @ +3.5%"/>
          </p:cNvPr>
          <p:cNvSpPr/>
          <p:nvPr/>
        </p:nvSpPr>
        <p:spPr>
          <a:xfrm>
            <a:off x="3748354" y="6417957"/>
            <a:ext cx="535763" cy="228757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81" name="Rectangle 980">
            <a:hlinkClick r:id="rId4" action="ppaction://hlinksldjump" tooltip="Android 4: 16 @ -13.8%"/>
          </p:cNvPr>
          <p:cNvSpPr/>
          <p:nvPr/>
        </p:nvSpPr>
        <p:spPr>
          <a:xfrm>
            <a:off x="3761054" y="6659414"/>
            <a:ext cx="184285" cy="92254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2" name="Rectangle 981">
            <a:hlinkClick r:id="rId4" action="ppaction://hlinksldjump" tooltip="Android 3: 14 @ +35.0%"/>
          </p:cNvPr>
          <p:cNvSpPr/>
          <p:nvPr/>
        </p:nvSpPr>
        <p:spPr>
          <a:xfrm>
            <a:off x="3761054" y="6751668"/>
            <a:ext cx="184285" cy="80932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3" name="Rectangle 982">
            <a:hlinkClick r:id="rId4" action="ppaction://hlinksldjump" tooltip="iOS 4: 14 @ -3.8%"/>
          </p:cNvPr>
          <p:cNvSpPr/>
          <p:nvPr/>
        </p:nvSpPr>
        <p:spPr>
          <a:xfrm>
            <a:off x="3945340" y="6659414"/>
            <a:ext cx="187557" cy="78568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Rectangle 983">
            <a:hlinkClick r:id="rId4" action="ppaction://hlinksldjump" tooltip="iOS 5: 10 @ -35.7%"/>
          </p:cNvPr>
          <p:cNvSpPr/>
          <p:nvPr/>
        </p:nvSpPr>
        <p:spPr>
          <a:xfrm>
            <a:off x="4132897" y="6659414"/>
            <a:ext cx="138520" cy="78568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5" name="Rectangle 984">
            <a:hlinkClick r:id="rId4" action="ppaction://hlinksldjump" tooltip="iOS 3: 7 @ -37.3%"/>
          </p:cNvPr>
          <p:cNvSpPr/>
          <p:nvPr/>
        </p:nvSpPr>
        <p:spPr>
          <a:xfrm>
            <a:off x="3945340" y="6737982"/>
            <a:ext cx="158004" cy="47579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Rectangle 985">
            <a:hlinkClick r:id="rId4" action="ppaction://hlinksldjump" tooltip="Java ME: 7 @ +17.6%"/>
          </p:cNvPr>
          <p:cNvSpPr/>
          <p:nvPr/>
        </p:nvSpPr>
        <p:spPr>
          <a:xfrm>
            <a:off x="3945340" y="6785561"/>
            <a:ext cx="158004" cy="47039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7" name="Rectangle 986">
            <a:hlinkClick r:id="rId4" action="ppaction://hlinksldjump" tooltip="Windows: 6 @ +46.8%"/>
          </p:cNvPr>
          <p:cNvSpPr/>
          <p:nvPr/>
        </p:nvSpPr>
        <p:spPr>
          <a:xfrm>
            <a:off x="4103344" y="6737982"/>
            <a:ext cx="103589" cy="62073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8" name="Rectangle 987">
            <a:hlinkClick r:id="rId4" action="ppaction://hlinksldjump" tooltip="Android 2: 4 @ -27.9%"/>
          </p:cNvPr>
          <p:cNvSpPr/>
          <p:nvPr/>
        </p:nvSpPr>
        <p:spPr>
          <a:xfrm>
            <a:off x="4206933" y="6737982"/>
            <a:ext cx="64484" cy="62073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9" name="Rectangle 988">
            <a:hlinkClick r:id="rId4" action="ppaction://hlinksldjump" tooltip="Symbian: 3 @ +9.1%"/>
          </p:cNvPr>
          <p:cNvSpPr/>
          <p:nvPr/>
        </p:nvSpPr>
        <p:spPr>
          <a:xfrm>
            <a:off x="4103344" y="6800055"/>
            <a:ext cx="109660" cy="32545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0" name="Rectangle 989">
            <a:hlinkClick r:id="rId4" action="ppaction://hlinksldjump" tooltip="Black berry: 2 @ +16.3%"/>
          </p:cNvPr>
          <p:cNvSpPr/>
          <p:nvPr/>
        </p:nvSpPr>
        <p:spPr>
          <a:xfrm>
            <a:off x="4213003" y="6800055"/>
            <a:ext cx="58414" cy="32545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1" name="Rectangle 990">
            <a:hlinkClick r:id="rId4" action="ppaction://hlinksldjump" tooltip="Lifestyle: 7 @ -8.9%"/>
          </p:cNvPr>
          <p:cNvSpPr/>
          <p:nvPr/>
        </p:nvSpPr>
        <p:spPr>
          <a:xfrm>
            <a:off x="3748354" y="6646714"/>
            <a:ext cx="535763" cy="198586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992" name="Rectangle 991">
            <a:hlinkClick r:id="rId4" action="ppaction://hlinksldjump" tooltip="Android 4: 12 @ -20.3%"/>
          </p:cNvPr>
          <p:cNvSpPr/>
          <p:nvPr/>
        </p:nvSpPr>
        <p:spPr>
          <a:xfrm>
            <a:off x="4296817" y="6430657"/>
            <a:ext cx="173750" cy="70416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3" name="Rectangle 992">
            <a:hlinkClick r:id="rId4" action="ppaction://hlinksldjump" tooltip="Android 3: 10 @ +23.9%"/>
          </p:cNvPr>
          <p:cNvSpPr/>
          <p:nvPr/>
        </p:nvSpPr>
        <p:spPr>
          <a:xfrm>
            <a:off x="4470567" y="6430657"/>
            <a:ext cx="157470" cy="70416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4" name="Rectangle 993">
            <a:hlinkClick r:id="rId4" action="ppaction://hlinksldjump" tooltip="iOS 4: 7 @ -64.6%"/>
          </p:cNvPr>
          <p:cNvSpPr/>
          <p:nvPr/>
        </p:nvSpPr>
        <p:spPr>
          <a:xfrm>
            <a:off x="4296817" y="6501073"/>
            <a:ext cx="127446" cy="55650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5" name="Rectangle 994">
            <a:hlinkClick r:id="rId4" action="ppaction://hlinksldjump" tooltip="iOS 3: 6 @ -6.6%"/>
          </p:cNvPr>
          <p:cNvSpPr/>
          <p:nvPr/>
        </p:nvSpPr>
        <p:spPr>
          <a:xfrm>
            <a:off x="4296817" y="6556723"/>
            <a:ext cx="127446" cy="53218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6" name="Rectangle 995">
            <a:hlinkClick r:id="rId4" action="ppaction://hlinksldjump" tooltip="Java ME: 6 @ -38.9%"/>
          </p:cNvPr>
          <p:cNvSpPr/>
          <p:nvPr/>
        </p:nvSpPr>
        <p:spPr>
          <a:xfrm>
            <a:off x="4424263" y="6501073"/>
            <a:ext cx="101979" cy="57459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7" name="Rectangle 996">
            <a:hlinkClick r:id="rId4" action="ppaction://hlinksldjump" tooltip="iOS 5: 6 @ -45.3%"/>
          </p:cNvPr>
          <p:cNvSpPr/>
          <p:nvPr/>
        </p:nvSpPr>
        <p:spPr>
          <a:xfrm>
            <a:off x="4526242" y="6501073"/>
            <a:ext cx="101795" cy="57459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8" name="Rectangle 997">
            <a:hlinkClick r:id="rId4" action="ppaction://hlinksldjump" tooltip="Windows: 5 @ -26.3%"/>
          </p:cNvPr>
          <p:cNvSpPr/>
          <p:nvPr/>
        </p:nvSpPr>
        <p:spPr>
          <a:xfrm>
            <a:off x="4424263" y="6558532"/>
            <a:ext cx="93962" cy="51409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9" name="Rectangle 998">
            <a:hlinkClick r:id="rId4" action="ppaction://hlinksldjump" tooltip="Android 2: 2 @ -54.9%"/>
          </p:cNvPr>
          <p:cNvSpPr/>
          <p:nvPr/>
        </p:nvSpPr>
        <p:spPr>
          <a:xfrm>
            <a:off x="4518225" y="6558532"/>
            <a:ext cx="76395" cy="27854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0" name="Rectangle 999">
            <a:hlinkClick r:id="rId4" action="ppaction://hlinksldjump" tooltip="Symbian: 2 @ +50.6%"/>
          </p:cNvPr>
          <p:cNvSpPr/>
          <p:nvPr/>
        </p:nvSpPr>
        <p:spPr>
          <a:xfrm>
            <a:off x="4518225" y="6586386"/>
            <a:ext cx="76395" cy="23555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1" name="Rectangle 1000">
            <a:hlinkClick r:id="rId4" action="ppaction://hlinksldjump" tooltip="Black berry: 1 @ -78.4%"/>
          </p:cNvPr>
          <p:cNvSpPr/>
          <p:nvPr/>
        </p:nvSpPr>
        <p:spPr>
          <a:xfrm>
            <a:off x="4594620" y="6558532"/>
            <a:ext cx="33417" cy="38324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2" name="Rectangle 1001">
            <a:hlinkClick r:id="rId4" action="ppaction://hlinksldjump" tooltip="Other: 0 @ +inf%"/>
          </p:cNvPr>
          <p:cNvSpPr/>
          <p:nvPr/>
        </p:nvSpPr>
        <p:spPr>
          <a:xfrm>
            <a:off x="4594620" y="6596856"/>
            <a:ext cx="24196" cy="130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Rectangle 1002">
            <a:hlinkClick r:id="rId4" action="ppaction://hlinksldjump" tooltip="Android 1: 0 @ -67.0%"/>
          </p:cNvPr>
          <p:cNvSpPr/>
          <p:nvPr/>
        </p:nvSpPr>
        <p:spPr>
          <a:xfrm>
            <a:off x="4618816" y="6596856"/>
            <a:ext cx="9221" cy="13085"/>
          </a:xfrm>
          <a:prstGeom prst="rect">
            <a:avLst/>
          </a:prstGeom>
          <a:solidFill>
            <a:srgbClr val="FF5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4" name="Rectangle 1003">
            <a:hlinkClick r:id="rId4" action="ppaction://hlinksldjump" tooltip="Sports: 5 @ -34.5%"/>
          </p:cNvPr>
          <p:cNvSpPr/>
          <p:nvPr/>
        </p:nvSpPr>
        <p:spPr>
          <a:xfrm>
            <a:off x="4284117" y="6417957"/>
            <a:ext cx="356620" cy="204684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Sports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05" name="Rectangle 1004">
            <a:hlinkClick r:id="rId4" action="ppaction://hlinksldjump" tooltip="Android 3: 12 @ +30.8%"/>
          </p:cNvPr>
          <p:cNvSpPr/>
          <p:nvPr/>
        </p:nvSpPr>
        <p:spPr>
          <a:xfrm>
            <a:off x="4653437" y="6430657"/>
            <a:ext cx="182776" cy="71133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6" name="Rectangle 1005">
            <a:hlinkClick r:id="rId4" action="ppaction://hlinksldjump" tooltip="iOS 5: 9 @ +74.0%"/>
          </p:cNvPr>
          <p:cNvSpPr/>
          <p:nvPr/>
        </p:nvSpPr>
        <p:spPr>
          <a:xfrm>
            <a:off x="4836213" y="6430657"/>
            <a:ext cx="139622" cy="71133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Rectangle 1006">
            <a:hlinkClick r:id="rId4" action="ppaction://hlinksldjump" tooltip="Android 4: 9 @ +4.3%"/>
          </p:cNvPr>
          <p:cNvSpPr/>
          <p:nvPr/>
        </p:nvSpPr>
        <p:spPr>
          <a:xfrm>
            <a:off x="4653437" y="6501790"/>
            <a:ext cx="144753" cy="62874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8" name="Rectangle 1007">
            <a:hlinkClick r:id="rId4" action="ppaction://hlinksldjump" tooltip="iOS 3: 6 @ +27.1%"/>
          </p:cNvPr>
          <p:cNvSpPr/>
          <p:nvPr/>
        </p:nvSpPr>
        <p:spPr>
          <a:xfrm>
            <a:off x="4653437" y="6564664"/>
            <a:ext cx="144753" cy="45277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Rectangle 1008">
            <a:hlinkClick r:id="rId4" action="ppaction://hlinksldjump" tooltip="iOS 4: 5 @ +7.0%"/>
          </p:cNvPr>
          <p:cNvSpPr/>
          <p:nvPr/>
        </p:nvSpPr>
        <p:spPr>
          <a:xfrm>
            <a:off x="4798190" y="6501790"/>
            <a:ext cx="102410" cy="50153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Rectangle 1009">
            <a:hlinkClick r:id="rId4" action="ppaction://hlinksldjump" tooltip="Java ME: 4 @ -37.1%"/>
          </p:cNvPr>
          <p:cNvSpPr/>
          <p:nvPr/>
        </p:nvSpPr>
        <p:spPr>
          <a:xfrm>
            <a:off x="4900600" y="6501790"/>
            <a:ext cx="75235" cy="50153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1" name="Rectangle 1010">
            <a:hlinkClick r:id="rId4" action="ppaction://hlinksldjump" tooltip="Windows: 3 @ +153.9%"/>
          </p:cNvPr>
          <p:cNvSpPr/>
          <p:nvPr/>
        </p:nvSpPr>
        <p:spPr>
          <a:xfrm>
            <a:off x="4798190" y="6551943"/>
            <a:ext cx="101807" cy="3470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2" name="Rectangle 1011">
            <a:hlinkClick r:id="rId4" action="ppaction://hlinksldjump" tooltip="Android 2: 2 @ -13.5%"/>
          </p:cNvPr>
          <p:cNvSpPr/>
          <p:nvPr/>
        </p:nvSpPr>
        <p:spPr>
          <a:xfrm>
            <a:off x="4798190" y="6586650"/>
            <a:ext cx="101807" cy="23291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" name="Rectangle 1012">
            <a:hlinkClick r:id="rId4" action="ppaction://hlinksldjump" tooltip="Black berry: 2 @ +49.5%"/>
          </p:cNvPr>
          <p:cNvSpPr/>
          <p:nvPr/>
        </p:nvSpPr>
        <p:spPr>
          <a:xfrm>
            <a:off x="4899997" y="6551943"/>
            <a:ext cx="75838" cy="22698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4" name="Rectangle 1013">
            <a:hlinkClick r:id="rId4" action="ppaction://hlinksldjump" tooltip="Symbian: 2 @ -21.1%"/>
          </p:cNvPr>
          <p:cNvSpPr/>
          <p:nvPr/>
        </p:nvSpPr>
        <p:spPr>
          <a:xfrm>
            <a:off x="4899997" y="6574641"/>
            <a:ext cx="64454" cy="26553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Rectangle 1014">
            <a:hlinkClick r:id="rId4" action="ppaction://hlinksldjump" tooltip="Android 1: 1 @ +22.5%"/>
          </p:cNvPr>
          <p:cNvSpPr/>
          <p:nvPr/>
        </p:nvSpPr>
        <p:spPr>
          <a:xfrm>
            <a:off x="4899997" y="6601194"/>
            <a:ext cx="64454" cy="8747"/>
          </a:xfrm>
          <a:prstGeom prst="rect">
            <a:avLst/>
          </a:prstGeom>
          <a:solidFill>
            <a:srgbClr val="C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6" name="Rectangle 1015">
            <a:hlinkClick r:id="rId4" action="ppaction://hlinksldjump" tooltip="Other: 0 @ -49.9%"/>
          </p:cNvPr>
          <p:cNvSpPr/>
          <p:nvPr/>
        </p:nvSpPr>
        <p:spPr>
          <a:xfrm>
            <a:off x="4964451" y="6574641"/>
            <a:ext cx="11384" cy="35300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7" name="Rectangle 1016">
            <a:hlinkClick r:id="rId4" action="ppaction://hlinksldjump" tooltip="Politics: 5 @ +17.8%"/>
          </p:cNvPr>
          <p:cNvSpPr/>
          <p:nvPr/>
        </p:nvSpPr>
        <p:spPr>
          <a:xfrm>
            <a:off x="4640737" y="6417957"/>
            <a:ext cx="347798" cy="204684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Politics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18" name="Rectangle 1017">
            <a:hlinkClick r:id="rId4" action="ppaction://hlinksldjump" tooltip="Android 4: 7 @ +16.3%"/>
          </p:cNvPr>
          <p:cNvSpPr/>
          <p:nvPr/>
        </p:nvSpPr>
        <p:spPr>
          <a:xfrm>
            <a:off x="4296817" y="6635341"/>
            <a:ext cx="129582" cy="50840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9" name="Rectangle 1018">
            <a:hlinkClick r:id="rId4" action="ppaction://hlinksldjump" tooltip="iOS 5: 5 @ +4.7%"/>
          </p:cNvPr>
          <p:cNvSpPr/>
          <p:nvPr/>
        </p:nvSpPr>
        <p:spPr>
          <a:xfrm>
            <a:off x="4296817" y="6686181"/>
            <a:ext cx="129582" cy="37528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0" name="Rectangle 1019">
            <a:hlinkClick r:id="rId4" action="ppaction://hlinksldjump" tooltip="Java ME: 5 @ +22.8%"/>
          </p:cNvPr>
          <p:cNvSpPr/>
          <p:nvPr/>
        </p:nvSpPr>
        <p:spPr>
          <a:xfrm>
            <a:off x="4426399" y="6635341"/>
            <a:ext cx="97343" cy="46801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1" name="Rectangle 1020">
            <a:hlinkClick r:id="rId4" action="ppaction://hlinksldjump" tooltip="iOS 4: 4 @ -48.1%"/>
          </p:cNvPr>
          <p:cNvSpPr/>
          <p:nvPr/>
        </p:nvSpPr>
        <p:spPr>
          <a:xfrm>
            <a:off x="4426399" y="6682142"/>
            <a:ext cx="97343" cy="41567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Rectangle 1021">
            <a:hlinkClick r:id="rId4" action="ppaction://hlinksldjump" tooltip="Android 3: 4 @ -21.7%"/>
          </p:cNvPr>
          <p:cNvSpPr/>
          <p:nvPr/>
        </p:nvSpPr>
        <p:spPr>
          <a:xfrm>
            <a:off x="4523742" y="6635341"/>
            <a:ext cx="82731" cy="47203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3" name="Rectangle 1022">
            <a:hlinkClick r:id="rId4" action="ppaction://hlinksldjump" tooltip="Windows: 4 @ +2.4%"/>
          </p:cNvPr>
          <p:cNvSpPr/>
          <p:nvPr/>
        </p:nvSpPr>
        <p:spPr>
          <a:xfrm>
            <a:off x="4523742" y="6682544"/>
            <a:ext cx="82731" cy="41165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Rectangle 1023">
            <a:hlinkClick r:id="rId4" action="ppaction://hlinksldjump" tooltip="iOS 3: 3 @ -44.9%"/>
          </p:cNvPr>
          <p:cNvSpPr/>
          <p:nvPr/>
        </p:nvSpPr>
        <p:spPr>
          <a:xfrm>
            <a:off x="4606474" y="6635341"/>
            <a:ext cx="99979" cy="33277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Rectangle 1024">
            <a:hlinkClick r:id="rId4" action="ppaction://hlinksldjump" tooltip="Android 2: 3 @ -12.7%"/>
          </p:cNvPr>
          <p:cNvSpPr/>
          <p:nvPr/>
        </p:nvSpPr>
        <p:spPr>
          <a:xfrm>
            <a:off x="4606474" y="6668618"/>
            <a:ext cx="66504" cy="40399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6" name="Rectangle 1025">
            <a:hlinkClick r:id="rId4" action="ppaction://hlinksldjump" tooltip="Black berry: 1 @ +46.1%"/>
          </p:cNvPr>
          <p:cNvSpPr/>
          <p:nvPr/>
        </p:nvSpPr>
        <p:spPr>
          <a:xfrm>
            <a:off x="4672978" y="6668618"/>
            <a:ext cx="33475" cy="40399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Rectangle 1026">
            <a:hlinkClick r:id="rId4" action="ppaction://hlinksldjump" tooltip="Symbian: 1 @ +3.0%"/>
          </p:cNvPr>
          <p:cNvSpPr/>
          <p:nvPr/>
        </p:nvSpPr>
        <p:spPr>
          <a:xfrm>
            <a:off x="4606474" y="6709017"/>
            <a:ext cx="50360" cy="14692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Rectangle 1027">
            <a:hlinkClick r:id="rId4" action="ppaction://hlinksldjump" tooltip="Android 1: 0 @ +inf%"/>
          </p:cNvPr>
          <p:cNvSpPr/>
          <p:nvPr/>
        </p:nvSpPr>
        <p:spPr>
          <a:xfrm>
            <a:off x="4656834" y="6709017"/>
            <a:ext cx="29393" cy="146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9" name="Rectangle 1028">
            <a:hlinkClick r:id="rId4" action="ppaction://hlinksldjump" tooltip="Other: 0 @ +13.4%"/>
          </p:cNvPr>
          <p:cNvSpPr/>
          <p:nvPr/>
        </p:nvSpPr>
        <p:spPr>
          <a:xfrm>
            <a:off x="4686228" y="6709017"/>
            <a:ext cx="20225" cy="14692"/>
          </a:xfrm>
          <a:prstGeom prst="rect">
            <a:avLst/>
          </a:prstGeom>
          <a:solidFill>
            <a:srgbClr val="D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Rectangle 1029">
            <a:hlinkClick r:id="rId4" action="ppaction://hlinksldjump" tooltip="Health: 3 @ -12.1%"/>
          </p:cNvPr>
          <p:cNvSpPr/>
          <p:nvPr/>
        </p:nvSpPr>
        <p:spPr>
          <a:xfrm>
            <a:off x="4284117" y="6622641"/>
            <a:ext cx="435036" cy="113768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Health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31" name="Rectangle 1030">
            <a:hlinkClick r:id="rId4" action="ppaction://hlinksldjump" tooltip="iOS 4: 6 @ -8.5%"/>
          </p:cNvPr>
          <p:cNvSpPr/>
          <p:nvPr/>
        </p:nvSpPr>
        <p:spPr>
          <a:xfrm>
            <a:off x="4296817" y="6749109"/>
            <a:ext cx="130846" cy="43907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Rectangle 1031">
            <a:hlinkClick r:id="rId4" action="ppaction://hlinksldjump" tooltip="Android 3: 6 @ +35.2%"/>
          </p:cNvPr>
          <p:cNvSpPr/>
          <p:nvPr/>
        </p:nvSpPr>
        <p:spPr>
          <a:xfrm>
            <a:off x="4296817" y="6793016"/>
            <a:ext cx="130846" cy="39584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Rectangle 1032">
            <a:hlinkClick r:id="rId4" action="ppaction://hlinksldjump" tooltip="Android 4: 5 @ -0.9%"/>
          </p:cNvPr>
          <p:cNvSpPr/>
          <p:nvPr/>
        </p:nvSpPr>
        <p:spPr>
          <a:xfrm>
            <a:off x="4427663" y="6749109"/>
            <a:ext cx="110724" cy="46696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Rectangle 1033">
            <a:hlinkClick r:id="rId4" action="ppaction://hlinksldjump" tooltip="Java ME: 4 @ -12.1%"/>
          </p:cNvPr>
          <p:cNvSpPr/>
          <p:nvPr/>
        </p:nvSpPr>
        <p:spPr>
          <a:xfrm>
            <a:off x="4427663" y="6795805"/>
            <a:ext cx="110724" cy="36795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Rectangle 1034">
            <a:hlinkClick r:id="rId4" action="ppaction://hlinksldjump" tooltip="iOS 3: 4 @ +16.3%"/>
          </p:cNvPr>
          <p:cNvSpPr/>
          <p:nvPr/>
        </p:nvSpPr>
        <p:spPr>
          <a:xfrm>
            <a:off x="4538387" y="6749109"/>
            <a:ext cx="79186" cy="45165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Rectangle 1035">
            <a:hlinkClick r:id="rId4" action="ppaction://hlinksldjump" tooltip="iOS 5: 3 @ -41.6%"/>
          </p:cNvPr>
          <p:cNvSpPr/>
          <p:nvPr/>
        </p:nvSpPr>
        <p:spPr>
          <a:xfrm>
            <a:off x="4538387" y="6794274"/>
            <a:ext cx="79186" cy="38326"/>
          </a:xfrm>
          <a:prstGeom prst="rect">
            <a:avLst/>
          </a:prstGeom>
          <a:solidFill>
            <a:srgbClr val="FF9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Rectangle 1036">
            <a:hlinkClick r:id="rId4" action="ppaction://hlinksldjump" tooltip="Android 2: 2 @ +58.8%"/>
          </p:cNvPr>
          <p:cNvSpPr/>
          <p:nvPr/>
        </p:nvSpPr>
        <p:spPr>
          <a:xfrm>
            <a:off x="4617573" y="6749109"/>
            <a:ext cx="88880" cy="24712"/>
          </a:xfrm>
          <a:prstGeom prst="rect">
            <a:avLst/>
          </a:prstGeom>
          <a:solidFill>
            <a:srgbClr val="6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8" name="Rectangle 1037">
            <a:hlinkClick r:id="rId4" action="ppaction://hlinksldjump" tooltip="Windows: 2 @ +19.7%"/>
          </p:cNvPr>
          <p:cNvSpPr/>
          <p:nvPr/>
        </p:nvSpPr>
        <p:spPr>
          <a:xfrm>
            <a:off x="4617573" y="6773821"/>
            <a:ext cx="47717" cy="41020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9" name="Rectangle 1038">
            <a:hlinkClick r:id="rId4" action="ppaction://hlinksldjump" tooltip="Symbian: 2 @ +332.0%"/>
          </p:cNvPr>
          <p:cNvSpPr/>
          <p:nvPr/>
        </p:nvSpPr>
        <p:spPr>
          <a:xfrm>
            <a:off x="4665290" y="6773821"/>
            <a:ext cx="41163" cy="410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hlinkClick r:id="rId4" action="ppaction://hlinksldjump" tooltip="Black berry: 1 @ -25.0%"/>
          </p:cNvPr>
          <p:cNvSpPr/>
          <p:nvPr/>
        </p:nvSpPr>
        <p:spPr>
          <a:xfrm>
            <a:off x="4617573" y="6814841"/>
            <a:ext cx="77621" cy="17759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1" name="Rectangle 1040">
            <a:hlinkClick r:id="rId4" action="ppaction://hlinksldjump" tooltip="Android 1: 0 @ +223.1%"/>
          </p:cNvPr>
          <p:cNvSpPr/>
          <p:nvPr/>
        </p:nvSpPr>
        <p:spPr>
          <a:xfrm>
            <a:off x="4695194" y="6814841"/>
            <a:ext cx="11259" cy="177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2" name="Rectangle 1041">
            <a:hlinkClick r:id="rId4" action="ppaction://hlinksldjump" tooltip="Personal finance: 3 @ +1.6%"/>
          </p:cNvPr>
          <p:cNvSpPr/>
          <p:nvPr/>
        </p:nvSpPr>
        <p:spPr>
          <a:xfrm>
            <a:off x="4284117" y="6736409"/>
            <a:ext cx="435036" cy="108891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Personal finance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43" name="Rectangle 1042">
            <a:hlinkClick r:id="rId4" action="ppaction://hlinksldjump" tooltip="iOS 4: 7 @ +37.0%"/>
          </p:cNvPr>
          <p:cNvSpPr/>
          <p:nvPr/>
        </p:nvSpPr>
        <p:spPr>
          <a:xfrm>
            <a:off x="4731853" y="6635341"/>
            <a:ext cx="105029" cy="61167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4" name="Rectangle 1043">
            <a:hlinkClick r:id="rId4" action="ppaction://hlinksldjump" tooltip="iOS 5: 5 @ +61.5%"/>
          </p:cNvPr>
          <p:cNvSpPr/>
          <p:nvPr/>
        </p:nvSpPr>
        <p:spPr>
          <a:xfrm>
            <a:off x="4731853" y="6696508"/>
            <a:ext cx="105029" cy="44480"/>
          </a:xfrm>
          <a:prstGeom prst="rect">
            <a:avLst/>
          </a:prstGeom>
          <a:solidFill>
            <a:srgbClr val="6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5" name="Rectangle 1044">
            <a:hlinkClick r:id="rId4" action="ppaction://hlinksldjump" tooltip="Android 3: 3 @ -49.6%"/>
          </p:cNvPr>
          <p:cNvSpPr/>
          <p:nvPr/>
        </p:nvSpPr>
        <p:spPr>
          <a:xfrm>
            <a:off x="4836882" y="6635341"/>
            <a:ext cx="73485" cy="37427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6" name="Rectangle 1045">
            <a:hlinkClick r:id="rId4" action="ppaction://hlinksldjump" tooltip="Java ME: 3 @ -41.5%"/>
          </p:cNvPr>
          <p:cNvSpPr/>
          <p:nvPr/>
        </p:nvSpPr>
        <p:spPr>
          <a:xfrm>
            <a:off x="4910366" y="6635341"/>
            <a:ext cx="65469" cy="37427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7" name="Rectangle 1046">
            <a:hlinkClick r:id="rId4" action="ppaction://hlinksldjump" tooltip="Android 4: 2 @ -55.0%"/>
          </p:cNvPr>
          <p:cNvSpPr/>
          <p:nvPr/>
        </p:nvSpPr>
        <p:spPr>
          <a:xfrm>
            <a:off x="4836882" y="6672768"/>
            <a:ext cx="63140" cy="36009"/>
          </a:xfrm>
          <a:prstGeom prst="rect">
            <a:avLst/>
          </a:prstGeom>
          <a:solidFill>
            <a:srgbClr val="FF7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8" name="Rectangle 1047">
            <a:hlinkClick r:id="rId4" action="ppaction://hlinksldjump" tooltip="iOS 3: 2 @ +12.0%"/>
          </p:cNvPr>
          <p:cNvSpPr/>
          <p:nvPr/>
        </p:nvSpPr>
        <p:spPr>
          <a:xfrm>
            <a:off x="4836882" y="6708777"/>
            <a:ext cx="63140" cy="32211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Rectangle 1048">
            <a:hlinkClick r:id="rId4" action="ppaction://hlinksldjump" tooltip="Android 2: 2 @ +1102.5%"/>
          </p:cNvPr>
          <p:cNvSpPr/>
          <p:nvPr/>
        </p:nvSpPr>
        <p:spPr>
          <a:xfrm>
            <a:off x="4900022" y="6672768"/>
            <a:ext cx="75813" cy="2318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0" name="Rectangle 1049">
            <a:hlinkClick r:id="rId4" action="ppaction://hlinksldjump" tooltip="Black berry: 1 @ +56.0%"/>
          </p:cNvPr>
          <p:cNvSpPr/>
          <p:nvPr/>
        </p:nvSpPr>
        <p:spPr>
          <a:xfrm>
            <a:off x="4900022" y="6695952"/>
            <a:ext cx="38927" cy="32270"/>
          </a:xfrm>
          <a:prstGeom prst="rect">
            <a:avLst/>
          </a:prstGeom>
          <a:solidFill>
            <a:srgbClr val="7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1" name="Rectangle 1050">
            <a:hlinkClick r:id="rId4" action="ppaction://hlinksldjump" tooltip="Symbian: 1 @ +185.9%"/>
          </p:cNvPr>
          <p:cNvSpPr/>
          <p:nvPr/>
        </p:nvSpPr>
        <p:spPr>
          <a:xfrm>
            <a:off x="4938949" y="6695952"/>
            <a:ext cx="36886" cy="322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2" name="Rectangle 1051">
            <a:hlinkClick r:id="rId4" action="ppaction://hlinksldjump" tooltip="Windows: 1 @ -4.1%"/>
          </p:cNvPr>
          <p:cNvSpPr/>
          <p:nvPr/>
        </p:nvSpPr>
        <p:spPr>
          <a:xfrm>
            <a:off x="4900022" y="6728222"/>
            <a:ext cx="75813" cy="12766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3" name="Rectangle 1052">
            <a:hlinkClick r:id="rId4" action="ppaction://hlinksldjump" tooltip="Books: 2 @ -4.2%"/>
          </p:cNvPr>
          <p:cNvSpPr/>
          <p:nvPr/>
        </p:nvSpPr>
        <p:spPr>
          <a:xfrm>
            <a:off x="4719153" y="6622641"/>
            <a:ext cx="269382" cy="131047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4" name="Rectangle 1053">
            <a:hlinkClick r:id="rId4" action="ppaction://hlinksldjump" tooltip="Java ME: 3 @ +37.3%"/>
          </p:cNvPr>
          <p:cNvSpPr/>
          <p:nvPr/>
        </p:nvSpPr>
        <p:spPr>
          <a:xfrm>
            <a:off x="4731853" y="6766388"/>
            <a:ext cx="78415" cy="3740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5" name="Rectangle 1054">
            <a:hlinkClick r:id="rId4" action="ppaction://hlinksldjump" tooltip="Android 4: 3 @ -4.9%"/>
          </p:cNvPr>
          <p:cNvSpPr/>
          <p:nvPr/>
        </p:nvSpPr>
        <p:spPr>
          <a:xfrm>
            <a:off x="4731853" y="6803789"/>
            <a:ext cx="78415" cy="28811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6" name="Rectangle 1055">
            <a:hlinkClick r:id="rId4" action="ppaction://hlinksldjump" tooltip="Android 3: 3 @ -28.7%"/>
          </p:cNvPr>
          <p:cNvSpPr/>
          <p:nvPr/>
        </p:nvSpPr>
        <p:spPr>
          <a:xfrm>
            <a:off x="4810268" y="6766388"/>
            <a:ext cx="59156" cy="36101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7" name="Rectangle 1056">
            <a:hlinkClick r:id="rId4" action="ppaction://hlinksldjump" tooltip="iOS 4: 2 @ -20.9%"/>
          </p:cNvPr>
          <p:cNvSpPr/>
          <p:nvPr/>
        </p:nvSpPr>
        <p:spPr>
          <a:xfrm>
            <a:off x="4810268" y="6802489"/>
            <a:ext cx="59156" cy="30111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8" name="Rectangle 1057">
            <a:hlinkClick r:id="rId4" action="ppaction://hlinksldjump" tooltip="iOS 5: 2 @ -23.1%"/>
          </p:cNvPr>
          <p:cNvSpPr/>
          <p:nvPr/>
        </p:nvSpPr>
        <p:spPr>
          <a:xfrm>
            <a:off x="4869424" y="6766388"/>
            <a:ext cx="56861" cy="31069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9" name="Rectangle 1058">
            <a:hlinkClick r:id="rId4" action="ppaction://hlinksldjump" tooltip="iOS 3: 2 @ -35.6%"/>
          </p:cNvPr>
          <p:cNvSpPr/>
          <p:nvPr/>
        </p:nvSpPr>
        <p:spPr>
          <a:xfrm>
            <a:off x="4926285" y="6766388"/>
            <a:ext cx="49550" cy="31069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0" name="Rectangle 1059">
            <a:hlinkClick r:id="rId4" action="ppaction://hlinksldjump" tooltip="Android 2: 2 @ +86.5%"/>
          </p:cNvPr>
          <p:cNvSpPr/>
          <p:nvPr/>
        </p:nvSpPr>
        <p:spPr>
          <a:xfrm>
            <a:off x="4869424" y="6797457"/>
            <a:ext cx="42333" cy="35143"/>
          </a:xfrm>
          <a:prstGeom prst="rect">
            <a:avLst/>
          </a:prstGeom>
          <a:solidFill>
            <a:srgbClr val="2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1" name="Rectangle 1060">
            <a:hlinkClick r:id="rId4" action="ppaction://hlinksldjump" tooltip="Black berry: 1 @ +206.1%"/>
          </p:cNvPr>
          <p:cNvSpPr/>
          <p:nvPr/>
        </p:nvSpPr>
        <p:spPr>
          <a:xfrm>
            <a:off x="4911757" y="6797457"/>
            <a:ext cx="41561" cy="2802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Rectangle 1061">
            <a:hlinkClick r:id="rId4" action="ppaction://hlinksldjump" tooltip="Windows: 1 @ -52.0%"/>
          </p:cNvPr>
          <p:cNvSpPr/>
          <p:nvPr/>
        </p:nvSpPr>
        <p:spPr>
          <a:xfrm>
            <a:off x="4953318" y="6797457"/>
            <a:ext cx="22517" cy="28029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Rectangle 1062">
            <a:hlinkClick r:id="rId4" action="ppaction://hlinksldjump" tooltip="Android 1: 0 @ +62.2%"/>
          </p:cNvPr>
          <p:cNvSpPr/>
          <p:nvPr/>
        </p:nvSpPr>
        <p:spPr>
          <a:xfrm>
            <a:off x="4911757" y="6825486"/>
            <a:ext cx="37342" cy="7114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4" name="Rectangle 1063">
            <a:hlinkClick r:id="rId4" action="ppaction://hlinksldjump" tooltip="Symbian: 0 @ +6.6%"/>
          </p:cNvPr>
          <p:cNvSpPr/>
          <p:nvPr/>
        </p:nvSpPr>
        <p:spPr>
          <a:xfrm>
            <a:off x="4949099" y="6825486"/>
            <a:ext cx="26736" cy="7114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5" name="Rectangle 1064">
            <a:hlinkClick r:id="rId4" action="ppaction://hlinksldjump" tooltip="News: 2 @ -8.1%"/>
          </p:cNvPr>
          <p:cNvSpPr/>
          <p:nvPr/>
        </p:nvSpPr>
        <p:spPr>
          <a:xfrm>
            <a:off x="4719153" y="6753688"/>
            <a:ext cx="269382" cy="91612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6" name="Rectangle 1065">
            <a:hlinkClick r:id="rId4" action="ppaction://hlinksldjump" tooltip="Listener: 21 @ -8.1%"/>
          </p:cNvPr>
          <p:cNvSpPr/>
          <p:nvPr/>
        </p:nvSpPr>
        <p:spPr>
          <a:xfrm>
            <a:off x="0" y="5656797"/>
            <a:ext cx="5001235" cy="1201203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Listener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067" name="Rectangle 1066">
            <a:hlinkClick r:id="rId4" action="ppaction://hlinksldjump" tooltip="iOS 4: 109 @ +74.3%"/>
          </p:cNvPr>
          <p:cNvSpPr/>
          <p:nvPr/>
        </p:nvSpPr>
        <p:spPr>
          <a:xfrm>
            <a:off x="5026635" y="4120567"/>
            <a:ext cx="609908" cy="216987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68" name="Rectangle 1067">
            <a:hlinkClick r:id="rId4" action="ppaction://hlinksldjump" tooltip="Android 3: 84 @ +7.6%"/>
          </p:cNvPr>
          <p:cNvSpPr/>
          <p:nvPr/>
        </p:nvSpPr>
        <p:spPr>
          <a:xfrm>
            <a:off x="5026635" y="4337553"/>
            <a:ext cx="609908" cy="166838"/>
          </a:xfrm>
          <a:prstGeom prst="rect">
            <a:avLst/>
          </a:prstGeom>
          <a:solidFill>
            <a:srgbClr val="E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69" name="Rectangle 1068">
            <a:hlinkClick r:id="rId4" action="ppaction://hlinksldjump" tooltip="Android 4: 79 @ -16.1%"/>
          </p:cNvPr>
          <p:cNvSpPr/>
          <p:nvPr/>
        </p:nvSpPr>
        <p:spPr>
          <a:xfrm>
            <a:off x="5026635" y="4504391"/>
            <a:ext cx="609908" cy="157298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0" name="Rectangle 1069">
            <a:hlinkClick r:id="rId4" action="ppaction://hlinksldjump" tooltip="iOS 3: 66 @ -20.2%"/>
          </p:cNvPr>
          <p:cNvSpPr/>
          <p:nvPr/>
        </p:nvSpPr>
        <p:spPr>
          <a:xfrm>
            <a:off x="5636543" y="4120567"/>
            <a:ext cx="321817" cy="250369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71" name="Rectangle 1070">
            <a:hlinkClick r:id="rId4" action="ppaction://hlinksldjump" tooltip="iOS 5: 55 @ -40.9%"/>
          </p:cNvPr>
          <p:cNvSpPr/>
          <p:nvPr/>
        </p:nvSpPr>
        <p:spPr>
          <a:xfrm>
            <a:off x="5958359" y="4120567"/>
            <a:ext cx="269129" cy="250369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2" name="Rectangle 1071">
            <a:hlinkClick r:id="rId4" action="ppaction://hlinksldjump" tooltip="Java ME: 42 @ -26.7%"/>
          </p:cNvPr>
          <p:cNvSpPr/>
          <p:nvPr/>
        </p:nvSpPr>
        <p:spPr>
          <a:xfrm>
            <a:off x="5636543" y="4370936"/>
            <a:ext cx="314750" cy="161661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3" name="Rectangle 1072">
            <a:hlinkClick r:id="rId4" action="ppaction://hlinksldjump" tooltip="Windows: 33 @ +37.9%"/>
          </p:cNvPr>
          <p:cNvSpPr/>
          <p:nvPr/>
        </p:nvSpPr>
        <p:spPr>
          <a:xfrm>
            <a:off x="5636543" y="4532597"/>
            <a:ext cx="314750" cy="129092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4" name="Rectangle 1073">
            <a:hlinkClick r:id="rId4" action="ppaction://hlinksldjump" tooltip="Black berry: 23 @ +97.4%"/>
          </p:cNvPr>
          <p:cNvSpPr/>
          <p:nvPr/>
        </p:nvSpPr>
        <p:spPr>
          <a:xfrm>
            <a:off x="5951293" y="4370936"/>
            <a:ext cx="276195" cy="101474"/>
          </a:xfrm>
          <a:prstGeom prst="rect">
            <a:avLst/>
          </a:prstGeom>
          <a:solidFill>
            <a:srgbClr val="0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5" name="Rectangle 1074">
            <a:hlinkClick r:id="rId4" action="ppaction://hlinksldjump" tooltip="Android 2: 19 @ -32.7%"/>
          </p:cNvPr>
          <p:cNvSpPr/>
          <p:nvPr/>
        </p:nvSpPr>
        <p:spPr>
          <a:xfrm>
            <a:off x="5951293" y="4472411"/>
            <a:ext cx="276195" cy="84670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6" name="Rectangle 1075">
            <a:hlinkClick r:id="rId4" action="ppaction://hlinksldjump" tooltip="Symbian: 17 @ -21.8%"/>
          </p:cNvPr>
          <p:cNvSpPr/>
          <p:nvPr/>
        </p:nvSpPr>
        <p:spPr>
          <a:xfrm>
            <a:off x="5951293" y="4557081"/>
            <a:ext cx="201694" cy="104608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7" name="Rectangle 1076">
            <a:hlinkClick r:id="rId4" action="ppaction://hlinksldjump" tooltip="Android 1: 5 @ -2.4%"/>
          </p:cNvPr>
          <p:cNvSpPr/>
          <p:nvPr/>
        </p:nvSpPr>
        <p:spPr>
          <a:xfrm>
            <a:off x="6152986" y="4557081"/>
            <a:ext cx="74502" cy="77457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8" name="Rectangle 1077">
            <a:hlinkClick r:id="rId4" action="ppaction://hlinksldjump" tooltip="Other: 2 @ -14.3%"/>
          </p:cNvPr>
          <p:cNvSpPr/>
          <p:nvPr/>
        </p:nvSpPr>
        <p:spPr>
          <a:xfrm>
            <a:off x="6152986" y="4634538"/>
            <a:ext cx="74502" cy="27151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9" name="Rectangle 1078">
            <a:hlinkClick r:id="rId4" action="ppaction://hlinksldjump" tooltip="Games: 44 @ -4.8%"/>
          </p:cNvPr>
          <p:cNvSpPr/>
          <p:nvPr/>
        </p:nvSpPr>
        <p:spPr>
          <a:xfrm>
            <a:off x="5013935" y="4107867"/>
            <a:ext cx="1226253" cy="566522"/>
          </a:xfrm>
          <a:prstGeom prst="rect">
            <a:avLst/>
          </a:prstGeom>
          <a:solidFill>
            <a:srgbClr val="FFF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80" name="Rectangle 1079">
            <a:hlinkClick r:id="rId4" action="ppaction://hlinksldjump" tooltip="iOS 4: 90 @ +9.3%"/>
          </p:cNvPr>
          <p:cNvSpPr/>
          <p:nvPr/>
        </p:nvSpPr>
        <p:spPr>
          <a:xfrm>
            <a:off x="6252888" y="4120567"/>
            <a:ext cx="535066" cy="204532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1" name="Rectangle 1080">
            <a:hlinkClick r:id="rId4" action="ppaction://hlinksldjump" tooltip="iOS 5: 76 @ +87.3%"/>
          </p:cNvPr>
          <p:cNvSpPr/>
          <p:nvPr/>
        </p:nvSpPr>
        <p:spPr>
          <a:xfrm>
            <a:off x="6252888" y="4325099"/>
            <a:ext cx="535066" cy="173750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2" name="Rectangle 1081">
            <a:hlinkClick r:id="rId4" action="ppaction://hlinksldjump" tooltip="iOS 3: 72 @ +51.8%"/>
          </p:cNvPr>
          <p:cNvSpPr/>
          <p:nvPr/>
        </p:nvSpPr>
        <p:spPr>
          <a:xfrm>
            <a:off x="6252888" y="4498849"/>
            <a:ext cx="535066" cy="162840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3" name="Rectangle 1082">
            <a:hlinkClick r:id="rId4" action="ppaction://hlinksldjump" tooltip="Java ME: 65 @ +38.2%"/>
          </p:cNvPr>
          <p:cNvSpPr/>
          <p:nvPr/>
        </p:nvSpPr>
        <p:spPr>
          <a:xfrm>
            <a:off x="6787954" y="4120567"/>
            <a:ext cx="323031" cy="243205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84" name="Rectangle 1083">
            <a:hlinkClick r:id="rId4" action="ppaction://hlinksldjump" tooltip="Android 4: 46 @ -20.6%"/>
          </p:cNvPr>
          <p:cNvSpPr/>
          <p:nvPr/>
        </p:nvSpPr>
        <p:spPr>
          <a:xfrm>
            <a:off x="7110985" y="4120567"/>
            <a:ext cx="228963" cy="243205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5" name="Rectangle 1084">
            <a:hlinkClick r:id="rId4" action="ppaction://hlinksldjump" tooltip="Android 3: 40 @ -53.6%"/>
          </p:cNvPr>
          <p:cNvSpPr/>
          <p:nvPr/>
        </p:nvSpPr>
        <p:spPr>
          <a:xfrm>
            <a:off x="6787954" y="4363772"/>
            <a:ext cx="303398" cy="159505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6" name="Rectangle 1085">
            <a:hlinkClick r:id="rId4" action="ppaction://hlinksldjump" tooltip="Windows: 33 @ -13.8%"/>
          </p:cNvPr>
          <p:cNvSpPr/>
          <p:nvPr/>
        </p:nvSpPr>
        <p:spPr>
          <a:xfrm>
            <a:off x="7091352" y="4363772"/>
            <a:ext cx="248596" cy="159505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7" name="Rectangle 1086">
            <a:hlinkClick r:id="rId4" action="ppaction://hlinksldjump" tooltip="Android 2: 32 @ +0.2%"/>
          </p:cNvPr>
          <p:cNvSpPr/>
          <p:nvPr/>
        </p:nvSpPr>
        <p:spPr>
          <a:xfrm>
            <a:off x="6787954" y="4523277"/>
            <a:ext cx="278230" cy="138412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8" name="Rectangle 1087">
            <a:hlinkClick r:id="rId4" action="ppaction://hlinksldjump" tooltip="Black berry: 14 @ -31.8%"/>
          </p:cNvPr>
          <p:cNvSpPr/>
          <p:nvPr/>
        </p:nvSpPr>
        <p:spPr>
          <a:xfrm>
            <a:off x="7066183" y="4523277"/>
            <a:ext cx="141151" cy="118162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9" name="Rectangle 1088">
            <a:hlinkClick r:id="rId4" action="ppaction://hlinksldjump" tooltip="Symbian: 13 @ +83.8%"/>
          </p:cNvPr>
          <p:cNvSpPr/>
          <p:nvPr/>
        </p:nvSpPr>
        <p:spPr>
          <a:xfrm>
            <a:off x="7207334" y="4523277"/>
            <a:ext cx="132614" cy="118162"/>
          </a:xfrm>
          <a:prstGeom prst="rect">
            <a:avLst/>
          </a:prstGeom>
          <a:solidFill>
            <a:srgbClr val="2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0" name="Rectangle 1089">
            <a:hlinkClick r:id="rId4" action="ppaction://hlinksldjump" tooltip="Android 1: 3 @ -9.7%"/>
          </p:cNvPr>
          <p:cNvSpPr/>
          <p:nvPr/>
        </p:nvSpPr>
        <p:spPr>
          <a:xfrm>
            <a:off x="7066183" y="4641439"/>
            <a:ext cx="201484" cy="20250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1" name="Rectangle 1090">
            <a:hlinkClick r:id="rId4" action="ppaction://hlinksldjump" tooltip="Other: 1 @ -54.5%"/>
          </p:cNvPr>
          <p:cNvSpPr/>
          <p:nvPr/>
        </p:nvSpPr>
        <p:spPr>
          <a:xfrm>
            <a:off x="7267668" y="4641439"/>
            <a:ext cx="72280" cy="20250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2" name="Rectangle 1091">
            <a:hlinkClick r:id="rId4" action="ppaction://hlinksldjump" tooltip="Education: 40 @ +4.4%"/>
          </p:cNvPr>
          <p:cNvSpPr/>
          <p:nvPr/>
        </p:nvSpPr>
        <p:spPr>
          <a:xfrm>
            <a:off x="6240188" y="4107867"/>
            <a:ext cx="1112460" cy="566522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093" name="Rectangle 1092">
            <a:hlinkClick r:id="rId4" action="ppaction://hlinksldjump" tooltip="iOS 4: 70 @ +76.6%"/>
          </p:cNvPr>
          <p:cNvSpPr/>
          <p:nvPr/>
        </p:nvSpPr>
        <p:spPr>
          <a:xfrm>
            <a:off x="5026635" y="4687089"/>
            <a:ext cx="440736" cy="191761"/>
          </a:xfrm>
          <a:prstGeom prst="rect">
            <a:avLst/>
          </a:prstGeom>
          <a:solidFill>
            <a:srgbClr val="3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4" name="Rectangle 1093">
            <a:hlinkClick r:id="rId4" action="ppaction://hlinksldjump" tooltip="Android 3: 65 @ +37.8%"/>
          </p:cNvPr>
          <p:cNvSpPr/>
          <p:nvPr/>
        </p:nvSpPr>
        <p:spPr>
          <a:xfrm>
            <a:off x="5467371" y="4687089"/>
            <a:ext cx="409421" cy="191761"/>
          </a:xfrm>
          <a:prstGeom prst="rect">
            <a:avLst/>
          </a:prstGeom>
          <a:solidFill>
            <a:srgbClr val="9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5" name="Rectangle 1094">
            <a:hlinkClick r:id="rId4" action="ppaction://hlinksldjump" tooltip="iOS 5: 45 @ +42.5%"/>
          </p:cNvPr>
          <p:cNvSpPr/>
          <p:nvPr/>
        </p:nvSpPr>
        <p:spPr>
          <a:xfrm>
            <a:off x="5026635" y="4878850"/>
            <a:ext cx="342312" cy="157215"/>
          </a:xfrm>
          <a:prstGeom prst="rect">
            <a:avLst/>
          </a:prstGeom>
          <a:solidFill>
            <a:srgbClr val="9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5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6" name="Rectangle 1095">
            <a:hlinkClick r:id="rId4" action="ppaction://hlinksldjump" tooltip="iOS 3: 44 @ -13.3%"/>
          </p:cNvPr>
          <p:cNvSpPr/>
          <p:nvPr/>
        </p:nvSpPr>
        <p:spPr>
          <a:xfrm>
            <a:off x="5026635" y="5036065"/>
            <a:ext cx="342312" cy="155125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097" name="Rectangle 1096">
            <a:hlinkClick r:id="rId4" action="ppaction://hlinksldjump" tooltip="Android 4: 36 @ -46.9%"/>
          </p:cNvPr>
          <p:cNvSpPr/>
          <p:nvPr/>
        </p:nvSpPr>
        <p:spPr>
          <a:xfrm>
            <a:off x="5368947" y="4878850"/>
            <a:ext cx="259297" cy="167298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Rectangle 1097">
            <a:hlinkClick r:id="rId4" action="ppaction://hlinksldjump" tooltip="Java ME: 35 @ -5.1%"/>
          </p:cNvPr>
          <p:cNvSpPr/>
          <p:nvPr/>
        </p:nvSpPr>
        <p:spPr>
          <a:xfrm>
            <a:off x="5628244" y="4878850"/>
            <a:ext cx="248548" cy="167298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9" name="Rectangle 1098">
            <a:hlinkClick r:id="rId4" action="ppaction://hlinksldjump" tooltip="Android 2: 17 @ +31.2%"/>
          </p:cNvPr>
          <p:cNvSpPr/>
          <p:nvPr/>
        </p:nvSpPr>
        <p:spPr>
          <a:xfrm>
            <a:off x="5368947" y="5046148"/>
            <a:ext cx="282467" cy="72584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0" name="Rectangle 1099">
            <a:hlinkClick r:id="rId4" action="ppaction://hlinksldjump" tooltip="Windows: 17 @ -48.0%"/>
          </p:cNvPr>
          <p:cNvSpPr/>
          <p:nvPr/>
        </p:nvSpPr>
        <p:spPr>
          <a:xfrm>
            <a:off x="5368947" y="5118731"/>
            <a:ext cx="282467" cy="72459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1" name="Rectangle 1100">
            <a:hlinkClick r:id="rId4" action="ppaction://hlinksldjump" tooltip="Black berry: 14 @ +42.3%"/>
          </p:cNvPr>
          <p:cNvSpPr/>
          <p:nvPr/>
        </p:nvSpPr>
        <p:spPr>
          <a:xfrm>
            <a:off x="5651414" y="5046148"/>
            <a:ext cx="225378" cy="75580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2" name="Rectangle 1101">
            <a:hlinkClick r:id="rId4" action="ppaction://hlinksldjump" tooltip="Symbian: 10 @ +57.7%"/>
          </p:cNvPr>
          <p:cNvSpPr/>
          <p:nvPr/>
        </p:nvSpPr>
        <p:spPr>
          <a:xfrm>
            <a:off x="5651414" y="5121728"/>
            <a:ext cx="169491" cy="69462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3" name="Rectangle 1102">
            <a:hlinkClick r:id="rId4" action="ppaction://hlinksldjump" tooltip="Android 1: 2 @ -15.6%"/>
          </p:cNvPr>
          <p:cNvSpPr/>
          <p:nvPr/>
        </p:nvSpPr>
        <p:spPr>
          <a:xfrm>
            <a:off x="5820906" y="5121728"/>
            <a:ext cx="55886" cy="4756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4" name="Rectangle 1103">
            <a:hlinkClick r:id="rId4" action="ppaction://hlinksldjump" tooltip="Other: 1 @ +29.4%"/>
          </p:cNvPr>
          <p:cNvSpPr/>
          <p:nvPr/>
        </p:nvSpPr>
        <p:spPr>
          <a:xfrm>
            <a:off x="5820906" y="5169289"/>
            <a:ext cx="55886" cy="21901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5" name="Rectangle 1104">
            <a:hlinkClick r:id="rId4" action="ppaction://hlinksldjump" tooltip="Tools: 30 @ +5.1%"/>
          </p:cNvPr>
          <p:cNvSpPr/>
          <p:nvPr/>
        </p:nvSpPr>
        <p:spPr>
          <a:xfrm>
            <a:off x="5013935" y="4674389"/>
            <a:ext cx="875557" cy="529501"/>
          </a:xfrm>
          <a:prstGeom prst="rect">
            <a:avLst/>
          </a:prstGeom>
          <a:solidFill>
            <a:srgbClr val="F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06" name="Rectangle 1105">
            <a:hlinkClick r:id="rId4" action="ppaction://hlinksldjump" tooltip="Android 4: 71 @ -3.7%"/>
          </p:cNvPr>
          <p:cNvSpPr/>
          <p:nvPr/>
        </p:nvSpPr>
        <p:spPr>
          <a:xfrm>
            <a:off x="5026635" y="5216590"/>
            <a:ext cx="458379" cy="184128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7" name="Rectangle 1106">
            <a:hlinkClick r:id="rId4" action="ppaction://hlinksldjump" tooltip="iOS 4: 49 @ +0.8%"/>
          </p:cNvPr>
          <p:cNvSpPr/>
          <p:nvPr/>
        </p:nvSpPr>
        <p:spPr>
          <a:xfrm>
            <a:off x="5026635" y="5400718"/>
            <a:ext cx="458379" cy="127189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8" name="Rectangle 1107">
            <a:hlinkClick r:id="rId4" action="ppaction://hlinksldjump" tooltip="iOS 3: 37 @ +30.9%"/>
          </p:cNvPr>
          <p:cNvSpPr/>
          <p:nvPr/>
        </p:nvSpPr>
        <p:spPr>
          <a:xfrm>
            <a:off x="5026635" y="5527906"/>
            <a:ext cx="458379" cy="95841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109" name="Rectangle 1108">
            <a:hlinkClick r:id="rId4" action="ppaction://hlinksldjump" tooltip="iOS 5: 28 @ -52.0%"/>
          </p:cNvPr>
          <p:cNvSpPr/>
          <p:nvPr/>
        </p:nvSpPr>
        <p:spPr>
          <a:xfrm>
            <a:off x="5485014" y="5216590"/>
            <a:ext cx="198193" cy="170917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0" name="Rectangle 1109">
            <a:hlinkClick r:id="rId4" action="ppaction://hlinksldjump" tooltip="Android 3: 28 @ +2.0%"/>
          </p:cNvPr>
          <p:cNvSpPr/>
          <p:nvPr/>
        </p:nvSpPr>
        <p:spPr>
          <a:xfrm>
            <a:off x="5683207" y="5216590"/>
            <a:ext cx="193585" cy="170917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1" name="Rectangle 1110">
            <a:hlinkClick r:id="rId4" action="ppaction://hlinksldjump" tooltip="Java ME: 25 @ -19.6%"/>
          </p:cNvPr>
          <p:cNvSpPr/>
          <p:nvPr/>
        </p:nvSpPr>
        <p:spPr>
          <a:xfrm>
            <a:off x="5485014" y="5387507"/>
            <a:ext cx="212966" cy="142322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2" name="Rectangle 1111">
            <a:hlinkClick r:id="rId4" action="ppaction://hlinksldjump" tooltip="Windows: 21 @ -13.0%"/>
          </p:cNvPr>
          <p:cNvSpPr/>
          <p:nvPr/>
        </p:nvSpPr>
        <p:spPr>
          <a:xfrm>
            <a:off x="5697980" y="5387507"/>
            <a:ext cx="178812" cy="142322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3" name="Rectangle 1112">
            <a:hlinkClick r:id="rId4" action="ppaction://hlinksldjump" tooltip="Android 2: 10 @ -16.8%"/>
          </p:cNvPr>
          <p:cNvSpPr/>
          <p:nvPr/>
        </p:nvSpPr>
        <p:spPr>
          <a:xfrm>
            <a:off x="5485014" y="5529829"/>
            <a:ext cx="131453" cy="93918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4" name="Rectangle 1113">
            <a:hlinkClick r:id="rId4" action="ppaction://hlinksldjump" tooltip="Black berry: 9 @ -48.1%"/>
          </p:cNvPr>
          <p:cNvSpPr/>
          <p:nvPr/>
        </p:nvSpPr>
        <p:spPr>
          <a:xfrm>
            <a:off x="5616467" y="5529829"/>
            <a:ext cx="113033" cy="93918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5" name="Rectangle 1114">
            <a:hlinkClick r:id="rId4" action="ppaction://hlinksldjump" tooltip="Symbian: 9 @ +36.0%"/>
          </p:cNvPr>
          <p:cNvSpPr/>
          <p:nvPr/>
        </p:nvSpPr>
        <p:spPr>
          <a:xfrm>
            <a:off x="5729500" y="5529829"/>
            <a:ext cx="147292" cy="72041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>
            <a:hlinkClick r:id="rId4" action="ppaction://hlinksldjump" tooltip="Android 1: 2 @ +12.3%"/>
          </p:cNvPr>
          <p:cNvSpPr/>
          <p:nvPr/>
        </p:nvSpPr>
        <p:spPr>
          <a:xfrm>
            <a:off x="5729500" y="5601870"/>
            <a:ext cx="107863" cy="21877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7" name="Rectangle 1116">
            <a:hlinkClick r:id="rId4" action="ppaction://hlinksldjump" tooltip="Other: 1 @ -55.7%"/>
          </p:cNvPr>
          <p:cNvSpPr/>
          <p:nvPr/>
        </p:nvSpPr>
        <p:spPr>
          <a:xfrm>
            <a:off x="5837363" y="5601870"/>
            <a:ext cx="39429" cy="21877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8" name="Rectangle 1117">
            <a:hlinkClick r:id="rId4" action="ppaction://hlinksldjump" tooltip="Music + Video: 24 @ -12.6%"/>
          </p:cNvPr>
          <p:cNvSpPr/>
          <p:nvPr/>
        </p:nvSpPr>
        <p:spPr>
          <a:xfrm>
            <a:off x="5013935" y="5203890"/>
            <a:ext cx="875557" cy="432557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19" name="Rectangle 1118">
            <a:hlinkClick r:id="rId4" action="ppaction://hlinksldjump" tooltip="Android 3: 45 @ +8.0%"/>
          </p:cNvPr>
          <p:cNvSpPr/>
          <p:nvPr/>
        </p:nvSpPr>
        <p:spPr>
          <a:xfrm>
            <a:off x="5902192" y="4687089"/>
            <a:ext cx="291485" cy="17895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0" name="Rectangle 1119">
            <a:hlinkClick r:id="rId4" action="ppaction://hlinksldjump" tooltip="iOS 4: 36 @ -15.5%"/>
          </p:cNvPr>
          <p:cNvSpPr/>
          <p:nvPr/>
        </p:nvSpPr>
        <p:spPr>
          <a:xfrm>
            <a:off x="5902192" y="4866047"/>
            <a:ext cx="291485" cy="144445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1" name="Rectangle 1120">
            <a:hlinkClick r:id="rId4" action="ppaction://hlinksldjump" tooltip="iOS 5: 35 @ +7.3%"/>
          </p:cNvPr>
          <p:cNvSpPr/>
          <p:nvPr/>
        </p:nvSpPr>
        <p:spPr>
          <a:xfrm>
            <a:off x="6193677" y="4687089"/>
            <a:ext cx="270379" cy="151583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2" name="Rectangle 1121">
            <a:hlinkClick r:id="rId4" action="ppaction://hlinksldjump" tooltip="Android 4: 33 @ -35.9%"/>
          </p:cNvPr>
          <p:cNvSpPr/>
          <p:nvPr/>
        </p:nvSpPr>
        <p:spPr>
          <a:xfrm>
            <a:off x="6464056" y="4687089"/>
            <a:ext cx="258833" cy="151583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3" name="Rectangle 1122">
            <a:hlinkClick r:id="rId4" action="ppaction://hlinksldjump" tooltip="Java ME: 20 @ -2.0%"/>
          </p:cNvPr>
          <p:cNvSpPr/>
          <p:nvPr/>
        </p:nvSpPr>
        <p:spPr>
          <a:xfrm>
            <a:off x="6193677" y="4838672"/>
            <a:ext cx="260171" cy="88007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4" name="Rectangle 1123">
            <a:hlinkClick r:id="rId4" action="ppaction://hlinksldjump" tooltip="iOS 3: 19 @ -6.3%"/>
          </p:cNvPr>
          <p:cNvSpPr/>
          <p:nvPr/>
        </p:nvSpPr>
        <p:spPr>
          <a:xfrm>
            <a:off x="6193677" y="4926679"/>
            <a:ext cx="260171" cy="83813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5" name="Rectangle 1124">
            <a:hlinkClick r:id="rId4" action="ppaction://hlinksldjump" tooltip="Windows: 13 @ -18.8%"/>
          </p:cNvPr>
          <p:cNvSpPr/>
          <p:nvPr/>
        </p:nvSpPr>
        <p:spPr>
          <a:xfrm>
            <a:off x="6453848" y="4838672"/>
            <a:ext cx="156428" cy="98892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6" name="Rectangle 1125">
            <a:hlinkClick r:id="rId4" action="ppaction://hlinksldjump" tooltip="Android 2: 10 @ -3.3%"/>
          </p:cNvPr>
          <p:cNvSpPr/>
          <p:nvPr/>
        </p:nvSpPr>
        <p:spPr>
          <a:xfrm>
            <a:off x="6610276" y="4838672"/>
            <a:ext cx="112613" cy="98892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7" name="Rectangle 1126">
            <a:hlinkClick r:id="rId4" action="ppaction://hlinksldjump" tooltip="Black berry: 9 @ -0.9%"/>
          </p:cNvPr>
          <p:cNvSpPr/>
          <p:nvPr/>
        </p:nvSpPr>
        <p:spPr>
          <a:xfrm>
            <a:off x="6453848" y="4937564"/>
            <a:ext cx="143631" cy="72928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8" name="Rectangle 1127">
            <a:hlinkClick r:id="rId4" action="ppaction://hlinksldjump" tooltip="Symbian: 6 @ +48.6%"/>
          </p:cNvPr>
          <p:cNvSpPr/>
          <p:nvPr/>
        </p:nvSpPr>
        <p:spPr>
          <a:xfrm>
            <a:off x="6597479" y="4937564"/>
            <a:ext cx="125410" cy="59972"/>
          </a:xfrm>
          <a:prstGeom prst="rect">
            <a:avLst/>
          </a:prstGeom>
          <a:solidFill>
            <a:srgbClr val="8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9" name="Rectangle 1128">
            <a:hlinkClick r:id="rId4" action="ppaction://hlinksldjump" tooltip="Android 1: 1 @ +23.9%"/>
          </p:cNvPr>
          <p:cNvSpPr/>
          <p:nvPr/>
        </p:nvSpPr>
        <p:spPr>
          <a:xfrm>
            <a:off x="6597479" y="4997536"/>
            <a:ext cx="74973" cy="12957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0" name="Rectangle 1129">
            <a:hlinkClick r:id="rId4" action="ppaction://hlinksldjump" tooltip="Other: 1 @ -27.6%"/>
          </p:cNvPr>
          <p:cNvSpPr/>
          <p:nvPr/>
        </p:nvSpPr>
        <p:spPr>
          <a:xfrm>
            <a:off x="6672452" y="4997536"/>
            <a:ext cx="50437" cy="12957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1" name="Rectangle 1130">
            <a:hlinkClick r:id="rId4" action="ppaction://hlinksldjump" tooltip="Photo: 19 @ -9.1%"/>
          </p:cNvPr>
          <p:cNvSpPr/>
          <p:nvPr/>
        </p:nvSpPr>
        <p:spPr>
          <a:xfrm>
            <a:off x="5889492" y="4674389"/>
            <a:ext cx="846097" cy="348804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32" name="Rectangle 1131">
            <a:hlinkClick r:id="rId4" action="ppaction://hlinksldjump" tooltip="Android 3: 33 @ +42.1%"/>
          </p:cNvPr>
          <p:cNvSpPr/>
          <p:nvPr/>
        </p:nvSpPr>
        <p:spPr>
          <a:xfrm>
            <a:off x="6748289" y="4687089"/>
            <a:ext cx="298840" cy="129362"/>
          </a:xfrm>
          <a:prstGeom prst="rect">
            <a:avLst/>
          </a:prstGeom>
          <a:solidFill>
            <a:srgbClr val="9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3" name="Rectangle 1132">
            <a:hlinkClick r:id="rId4" action="ppaction://hlinksldjump" tooltip="iOS 4: 33 @ +92.4%"/>
          </p:cNvPr>
          <p:cNvSpPr/>
          <p:nvPr/>
        </p:nvSpPr>
        <p:spPr>
          <a:xfrm>
            <a:off x="7047129" y="4687089"/>
            <a:ext cx="292819" cy="129362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4" name="Rectangle 1133">
            <a:hlinkClick r:id="rId4" action="ppaction://hlinksldjump" tooltip="iOS 5: 29 @ +70.8%"/>
          </p:cNvPr>
          <p:cNvSpPr/>
          <p:nvPr/>
        </p:nvSpPr>
        <p:spPr>
          <a:xfrm>
            <a:off x="6748289" y="4816451"/>
            <a:ext cx="275659" cy="121482"/>
          </a:xfrm>
          <a:prstGeom prst="rect">
            <a:avLst/>
          </a:prstGeom>
          <a:solidFill>
            <a:srgbClr val="4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5" name="Rectangle 1134">
            <a:hlinkClick r:id="rId4" action="ppaction://hlinksldjump" tooltip="Android 4: 17 @ -40.3%"/>
          </p:cNvPr>
          <p:cNvSpPr/>
          <p:nvPr/>
        </p:nvSpPr>
        <p:spPr>
          <a:xfrm>
            <a:off x="6748289" y="4937933"/>
            <a:ext cx="275659" cy="72559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6" name="Rectangle 1135">
            <a:hlinkClick r:id="rId4" action="ppaction://hlinksldjump" tooltip="iOS 3: 17 @ -9.1%"/>
          </p:cNvPr>
          <p:cNvSpPr/>
          <p:nvPr/>
        </p:nvSpPr>
        <p:spPr>
          <a:xfrm>
            <a:off x="7023948" y="4816451"/>
            <a:ext cx="210056" cy="95161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7" name="Rectangle 1136">
            <a:hlinkClick r:id="rId4" action="ppaction://hlinksldjump" tooltip="Android 2: 9 @ +54.1%"/>
          </p:cNvPr>
          <p:cNvSpPr/>
          <p:nvPr/>
        </p:nvSpPr>
        <p:spPr>
          <a:xfrm>
            <a:off x="7234004" y="4816451"/>
            <a:ext cx="105944" cy="95161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8" name="Rectangle 1137">
            <a:hlinkClick r:id="rId4" action="ppaction://hlinksldjump" tooltip="Java ME: 8 @ -44.9%"/>
          </p:cNvPr>
          <p:cNvSpPr/>
          <p:nvPr/>
        </p:nvSpPr>
        <p:spPr>
          <a:xfrm>
            <a:off x="7023948" y="4911612"/>
            <a:ext cx="178627" cy="54133"/>
          </a:xfrm>
          <a:prstGeom prst="rect">
            <a:avLst/>
          </a:prstGeom>
          <a:solidFill>
            <a:srgbClr val="FF8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9" name="Rectangle 1138">
            <a:hlinkClick r:id="rId4" action="ppaction://hlinksldjump" tooltip="Windows: 7 @ +1.7%"/>
          </p:cNvPr>
          <p:cNvSpPr/>
          <p:nvPr/>
        </p:nvSpPr>
        <p:spPr>
          <a:xfrm>
            <a:off x="7023948" y="4965745"/>
            <a:ext cx="178627" cy="44747"/>
          </a:xfrm>
          <a:prstGeom prst="rect">
            <a:avLst/>
          </a:prstGeom>
          <a:solidFill>
            <a:srgbClr val="F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0" name="Rectangle 1139">
            <a:hlinkClick r:id="rId4" action="ppaction://hlinksldjump" tooltip="Symbian: 5 @ +45.0%"/>
          </p:cNvPr>
          <p:cNvSpPr/>
          <p:nvPr/>
        </p:nvSpPr>
        <p:spPr>
          <a:xfrm>
            <a:off x="7202575" y="4911612"/>
            <a:ext cx="137373" cy="45753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1" name="Rectangle 1140">
            <a:hlinkClick r:id="rId4" action="ppaction://hlinksldjump" tooltip="Black berry: 5 @ -3.4%"/>
          </p:cNvPr>
          <p:cNvSpPr/>
          <p:nvPr/>
        </p:nvSpPr>
        <p:spPr>
          <a:xfrm>
            <a:off x="7202575" y="4957365"/>
            <a:ext cx="109945" cy="53128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2" name="Rectangle 1141">
            <a:hlinkClick r:id="rId4" action="ppaction://hlinksldjump" tooltip="Android 1: 1 @ +94.7%"/>
          </p:cNvPr>
          <p:cNvSpPr/>
          <p:nvPr/>
        </p:nvSpPr>
        <p:spPr>
          <a:xfrm>
            <a:off x="7312520" y="4957365"/>
            <a:ext cx="27428" cy="36983"/>
          </a:xfrm>
          <a:prstGeom prst="rect">
            <a:avLst/>
          </a:prstGeom>
          <a:solidFill>
            <a:srgbClr val="0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3" name="Rectangle 1142">
            <a:hlinkClick r:id="rId4" action="ppaction://hlinksldjump" tooltip="Other: 0 @ +50.6%"/>
          </p:cNvPr>
          <p:cNvSpPr/>
          <p:nvPr/>
        </p:nvSpPr>
        <p:spPr>
          <a:xfrm>
            <a:off x="7312520" y="4994348"/>
            <a:ext cx="27428" cy="16144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4" name="Rectangle 1143">
            <a:hlinkClick r:id="rId4" action="ppaction://hlinksldjump" tooltip="Entertainment: 14 @ +15.9%"/>
          </p:cNvPr>
          <p:cNvSpPr/>
          <p:nvPr/>
        </p:nvSpPr>
        <p:spPr>
          <a:xfrm>
            <a:off x="6735589" y="4674389"/>
            <a:ext cx="617059" cy="348804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45" name="Rectangle 1144">
            <a:hlinkClick r:id="rId4" action="ppaction://hlinksldjump" tooltip="Android 3: 28 @ +9.1%"/>
          </p:cNvPr>
          <p:cNvSpPr/>
          <p:nvPr/>
        </p:nvSpPr>
        <p:spPr>
          <a:xfrm>
            <a:off x="5902192" y="5035892"/>
            <a:ext cx="214572" cy="152590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" name="Rectangle 1145">
            <a:hlinkClick r:id="rId4" action="ppaction://hlinksldjump" tooltip="Java ME: 25 @ +32.5%"/>
          </p:cNvPr>
          <p:cNvSpPr/>
          <p:nvPr/>
        </p:nvSpPr>
        <p:spPr>
          <a:xfrm>
            <a:off x="6116764" y="5035892"/>
            <a:ext cx="186557" cy="152590"/>
          </a:xfrm>
          <a:prstGeom prst="rect">
            <a:avLst/>
          </a:prstGeom>
          <a:solidFill>
            <a:srgbClr val="A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7" name="Rectangle 1146">
            <a:hlinkClick r:id="rId4" action="ppaction://hlinksldjump" tooltip="iOS 5: 24 @ +29.0%"/>
          </p:cNvPr>
          <p:cNvSpPr/>
          <p:nvPr/>
        </p:nvSpPr>
        <p:spPr>
          <a:xfrm>
            <a:off x="6303321" y="5035892"/>
            <a:ext cx="179196" cy="152590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8" name="Rectangle 1147">
            <a:hlinkClick r:id="rId4" action="ppaction://hlinksldjump" tooltip="Android 4: 19 @ -56.6%"/>
          </p:cNvPr>
          <p:cNvSpPr/>
          <p:nvPr/>
        </p:nvSpPr>
        <p:spPr>
          <a:xfrm>
            <a:off x="5902192" y="5188482"/>
            <a:ext cx="260086" cy="85100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9" name="Rectangle 1148">
            <a:hlinkClick r:id="rId4" action="ppaction://hlinksldjump" tooltip="iOS 3: 18 @ +11.4%"/>
          </p:cNvPr>
          <p:cNvSpPr/>
          <p:nvPr/>
        </p:nvSpPr>
        <p:spPr>
          <a:xfrm>
            <a:off x="5902192" y="5273582"/>
            <a:ext cx="260086" cy="79701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0" name="Rectangle 1149">
            <a:hlinkClick r:id="rId4" action="ppaction://hlinksldjump" tooltip="iOS 4: 17 @ -37.4%"/>
          </p:cNvPr>
          <p:cNvSpPr/>
          <p:nvPr/>
        </p:nvSpPr>
        <p:spPr>
          <a:xfrm>
            <a:off x="6162278" y="5188482"/>
            <a:ext cx="210093" cy="91551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1" name="Rectangle 1150">
            <a:hlinkClick r:id="rId4" action="ppaction://hlinksldjump" tooltip="Android 2: 9 @ -5.1%"/>
          </p:cNvPr>
          <p:cNvSpPr/>
          <p:nvPr/>
        </p:nvSpPr>
        <p:spPr>
          <a:xfrm>
            <a:off x="6372371" y="5188482"/>
            <a:ext cx="110145" cy="91551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hlinkClick r:id="rId4" action="ppaction://hlinksldjump" tooltip="Windows: 8 @ -35.2%"/>
          </p:cNvPr>
          <p:cNvSpPr/>
          <p:nvPr/>
        </p:nvSpPr>
        <p:spPr>
          <a:xfrm>
            <a:off x="6162278" y="5280033"/>
            <a:ext cx="133669" cy="73250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hlinkClick r:id="rId4" action="ppaction://hlinksldjump" tooltip="Symbian: 5 @ -13.5%"/>
          </p:cNvPr>
          <p:cNvSpPr/>
          <p:nvPr/>
        </p:nvSpPr>
        <p:spPr>
          <a:xfrm>
            <a:off x="6295947" y="5280033"/>
            <a:ext cx="84094" cy="73250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>
            <a:hlinkClick r:id="rId4" action="ppaction://hlinksldjump" tooltip="Black berry: 4 @ -47.6%"/>
          </p:cNvPr>
          <p:cNvSpPr/>
          <p:nvPr/>
        </p:nvSpPr>
        <p:spPr>
          <a:xfrm>
            <a:off x="6380040" y="5280033"/>
            <a:ext cx="102476" cy="49738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hlinkClick r:id="rId4" action="ppaction://hlinksldjump" tooltip="Other: 1 @ +92.0%"/>
          </p:cNvPr>
          <p:cNvSpPr/>
          <p:nvPr/>
        </p:nvSpPr>
        <p:spPr>
          <a:xfrm>
            <a:off x="6380040" y="5329772"/>
            <a:ext cx="58248" cy="23511"/>
          </a:xfrm>
          <a:prstGeom prst="rect">
            <a:avLst/>
          </a:prstGeom>
          <a:solidFill>
            <a:srgbClr val="1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hlinkClick r:id="rId4" action="ppaction://hlinksldjump" tooltip="Android 1: 1 @ -27.6%"/>
          </p:cNvPr>
          <p:cNvSpPr/>
          <p:nvPr/>
        </p:nvSpPr>
        <p:spPr>
          <a:xfrm>
            <a:off x="6438288" y="5329772"/>
            <a:ext cx="44229" cy="23511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Rectangle 1156">
            <a:hlinkClick r:id="rId4" action="ppaction://hlinksldjump" tooltip="Business: 13 @ -15.4%"/>
          </p:cNvPr>
          <p:cNvSpPr/>
          <p:nvPr/>
        </p:nvSpPr>
        <p:spPr>
          <a:xfrm>
            <a:off x="5889492" y="5023192"/>
            <a:ext cx="605724" cy="34279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58" name="Rectangle 1157">
            <a:hlinkClick r:id="rId4" action="ppaction://hlinksldjump" tooltip="iOS 4: 29 @ +4.2%"/>
          </p:cNvPr>
          <p:cNvSpPr/>
          <p:nvPr/>
        </p:nvSpPr>
        <p:spPr>
          <a:xfrm>
            <a:off x="5902192" y="5378683"/>
            <a:ext cx="249434" cy="131548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9" name="Rectangle 1158">
            <a:hlinkClick r:id="rId4" action="ppaction://hlinksldjump" tooltip="iOS 5: 25 @ +46.3%"/>
          </p:cNvPr>
          <p:cNvSpPr/>
          <p:nvPr/>
        </p:nvSpPr>
        <p:spPr>
          <a:xfrm>
            <a:off x="5902192" y="5510231"/>
            <a:ext cx="249434" cy="113516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0" name="Rectangle 1159">
            <a:hlinkClick r:id="rId4" action="ppaction://hlinksldjump" tooltip="Android 4: 16 @ -38.3%"/>
          </p:cNvPr>
          <p:cNvSpPr/>
          <p:nvPr/>
        </p:nvSpPr>
        <p:spPr>
          <a:xfrm>
            <a:off x="6151626" y="5378683"/>
            <a:ext cx="171394" cy="106871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1" name="Rectangle 1160">
            <a:hlinkClick r:id="rId4" action="ppaction://hlinksldjump" tooltip="Android 3: 15 @ -28.2%"/>
          </p:cNvPr>
          <p:cNvSpPr/>
          <p:nvPr/>
        </p:nvSpPr>
        <p:spPr>
          <a:xfrm>
            <a:off x="6323020" y="5378683"/>
            <a:ext cx="159497" cy="106871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2" name="Rectangle 1161">
            <a:hlinkClick r:id="rId4" action="ppaction://hlinksldjump" tooltip="Java ME: 15 @ +37.1%"/>
          </p:cNvPr>
          <p:cNvSpPr/>
          <p:nvPr/>
        </p:nvSpPr>
        <p:spPr>
          <a:xfrm>
            <a:off x="6151626" y="5485554"/>
            <a:ext cx="186765" cy="90704"/>
          </a:xfrm>
          <a:prstGeom prst="rect">
            <a:avLst/>
          </a:prstGeom>
          <a:solidFill>
            <a:srgbClr val="A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3" name="Rectangle 1162">
            <a:hlinkClick r:id="rId4" action="ppaction://hlinksldjump" tooltip="iOS 3: 8 @ -58.7%"/>
          </p:cNvPr>
          <p:cNvSpPr/>
          <p:nvPr/>
        </p:nvSpPr>
        <p:spPr>
          <a:xfrm>
            <a:off x="6151626" y="5576258"/>
            <a:ext cx="186765" cy="47489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4" name="Rectangle 1163">
            <a:hlinkClick r:id="rId4" action="ppaction://hlinksldjump" tooltip="Android 2: 6 @ +9.5%"/>
          </p:cNvPr>
          <p:cNvSpPr/>
          <p:nvPr/>
        </p:nvSpPr>
        <p:spPr>
          <a:xfrm>
            <a:off x="6338391" y="5485554"/>
            <a:ext cx="144125" cy="45674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5" name="Rectangle 1164">
            <a:hlinkClick r:id="rId4" action="ppaction://hlinksldjump" tooltip="Black berry: 4 @ +22.8%"/>
          </p:cNvPr>
          <p:cNvSpPr/>
          <p:nvPr/>
        </p:nvSpPr>
        <p:spPr>
          <a:xfrm>
            <a:off x="6338391" y="5531228"/>
            <a:ext cx="74920" cy="67716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6" name="Rectangle 1165">
            <a:hlinkClick r:id="rId4" action="ppaction://hlinksldjump" tooltip="Windows: 4 @ -37.9%"/>
          </p:cNvPr>
          <p:cNvSpPr/>
          <p:nvPr/>
        </p:nvSpPr>
        <p:spPr>
          <a:xfrm>
            <a:off x="6413311" y="5531228"/>
            <a:ext cx="69206" cy="67716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7" name="Rectangle 1166">
            <a:hlinkClick r:id="rId4" action="ppaction://hlinksldjump" tooltip="Symbian: 3 @ +2.6%"/>
          </p:cNvPr>
          <p:cNvSpPr/>
          <p:nvPr/>
        </p:nvSpPr>
        <p:spPr>
          <a:xfrm>
            <a:off x="6338391" y="5598944"/>
            <a:ext cx="130302" cy="24803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8" name="Rectangle 1167">
            <a:hlinkClick r:id="rId4" action="ppaction://hlinksldjump" tooltip="Android 1: 0 @ -71.6%"/>
          </p:cNvPr>
          <p:cNvSpPr/>
          <p:nvPr/>
        </p:nvSpPr>
        <p:spPr>
          <a:xfrm>
            <a:off x="6468693" y="5598944"/>
            <a:ext cx="13823" cy="24803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Rectangle 1168">
            <a:hlinkClick r:id="rId4" action="ppaction://hlinksldjump" tooltip="Travel: 10 @ -11.4%"/>
          </p:cNvPr>
          <p:cNvSpPr/>
          <p:nvPr/>
        </p:nvSpPr>
        <p:spPr>
          <a:xfrm>
            <a:off x="5889492" y="5365983"/>
            <a:ext cx="605724" cy="270464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70" name="Rectangle 1169">
            <a:hlinkClick r:id="rId4" action="ppaction://hlinksldjump" tooltip="iOS 4: 17 @ +144.3%"/>
          </p:cNvPr>
          <p:cNvSpPr/>
          <p:nvPr/>
        </p:nvSpPr>
        <p:spPr>
          <a:xfrm>
            <a:off x="6507917" y="5035892"/>
            <a:ext cx="232826" cy="818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1" name="Rectangle 1170">
            <a:hlinkClick r:id="rId4" action="ppaction://hlinksldjump" tooltip="Android 4: 15 @ -17.2%"/>
          </p:cNvPr>
          <p:cNvSpPr/>
          <p:nvPr/>
        </p:nvSpPr>
        <p:spPr>
          <a:xfrm>
            <a:off x="6740742" y="5035892"/>
            <a:ext cx="199992" cy="81801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2" name="Rectangle 1171">
            <a:hlinkClick r:id="rId4" action="ppaction://hlinksldjump" tooltip="iOS 5: 14 @ +72.9%"/>
          </p:cNvPr>
          <p:cNvSpPr/>
          <p:nvPr/>
        </p:nvSpPr>
        <p:spPr>
          <a:xfrm>
            <a:off x="6507917" y="5117693"/>
            <a:ext cx="171540" cy="88677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3" name="Rectangle 1172">
            <a:hlinkClick r:id="rId4" action="ppaction://hlinksldjump" tooltip="iOS 3: 9 @ +94.2%"/>
          </p:cNvPr>
          <p:cNvSpPr/>
          <p:nvPr/>
        </p:nvSpPr>
        <p:spPr>
          <a:xfrm>
            <a:off x="6507917" y="5206370"/>
            <a:ext cx="171540" cy="59990"/>
          </a:xfrm>
          <a:prstGeom prst="rect">
            <a:avLst/>
          </a:prstGeom>
          <a:solidFill>
            <a:srgbClr val="0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4" name="Rectangle 1173">
            <a:hlinkClick r:id="rId4" action="ppaction://hlinksldjump" tooltip="Android 3: 8 @ -13.8%"/>
          </p:cNvPr>
          <p:cNvSpPr/>
          <p:nvPr/>
        </p:nvSpPr>
        <p:spPr>
          <a:xfrm>
            <a:off x="6679457" y="5117693"/>
            <a:ext cx="142385" cy="61343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5" name="Rectangle 1174">
            <a:hlinkClick r:id="rId4" action="ppaction://hlinksldjump" tooltip="Java ME: 7 @ +24.2%"/>
          </p:cNvPr>
          <p:cNvSpPr/>
          <p:nvPr/>
        </p:nvSpPr>
        <p:spPr>
          <a:xfrm>
            <a:off x="6821841" y="5117693"/>
            <a:ext cx="118893" cy="61343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6" name="Rectangle 1175">
            <a:hlinkClick r:id="rId4" action="ppaction://hlinksldjump" tooltip="Windows: 6 @ +24.6%"/>
          </p:cNvPr>
          <p:cNvSpPr/>
          <p:nvPr/>
        </p:nvSpPr>
        <p:spPr>
          <a:xfrm>
            <a:off x="6679457" y="5179036"/>
            <a:ext cx="156203" cy="44790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7" name="Rectangle 1176">
            <a:hlinkClick r:id="rId4" action="ppaction://hlinksldjump" tooltip="Android 2: 6 @ +2.4%"/>
          </p:cNvPr>
          <p:cNvSpPr/>
          <p:nvPr/>
        </p:nvSpPr>
        <p:spPr>
          <a:xfrm>
            <a:off x="6679457" y="5223826"/>
            <a:ext cx="156203" cy="42534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8" name="Rectangle 1177">
            <a:hlinkClick r:id="rId4" action="ppaction://hlinksldjump" tooltip="Symbian: 4 @ -19.9%"/>
          </p:cNvPr>
          <p:cNvSpPr/>
          <p:nvPr/>
        </p:nvSpPr>
        <p:spPr>
          <a:xfrm>
            <a:off x="6835660" y="5179036"/>
            <a:ext cx="105074" cy="40437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9" name="Rectangle 1178">
            <a:hlinkClick r:id="rId4" action="ppaction://hlinksldjump" tooltip="Black berry: 4 @ +51.4%"/>
          </p:cNvPr>
          <p:cNvSpPr/>
          <p:nvPr/>
        </p:nvSpPr>
        <p:spPr>
          <a:xfrm>
            <a:off x="6835660" y="5219473"/>
            <a:ext cx="88706" cy="46887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0" name="Rectangle 1179">
            <a:hlinkClick r:id="rId4" action="ppaction://hlinksldjump" tooltip="Android 1: 0 @ +45.6%"/>
          </p:cNvPr>
          <p:cNvSpPr/>
          <p:nvPr/>
        </p:nvSpPr>
        <p:spPr>
          <a:xfrm>
            <a:off x="6924366" y="5219473"/>
            <a:ext cx="16368" cy="31979"/>
          </a:xfrm>
          <a:prstGeom prst="rect">
            <a:avLst/>
          </a:prstGeom>
          <a:solidFill>
            <a:srgbClr val="8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1" name="Rectangle 1180">
            <a:hlinkClick r:id="rId4" action="ppaction://hlinksldjump" tooltip="Other: 0 @ +inf%"/>
          </p:cNvPr>
          <p:cNvSpPr/>
          <p:nvPr/>
        </p:nvSpPr>
        <p:spPr>
          <a:xfrm>
            <a:off x="6924366" y="5251452"/>
            <a:ext cx="16368" cy="149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2" name="Rectangle 1181">
            <a:hlinkClick r:id="rId4" action="ppaction://hlinksldjump" tooltip="Family: 8 @ +27.6%"/>
          </p:cNvPr>
          <p:cNvSpPr/>
          <p:nvPr/>
        </p:nvSpPr>
        <p:spPr>
          <a:xfrm>
            <a:off x="6495216" y="5023192"/>
            <a:ext cx="458218" cy="255868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83" name="Rectangle 1182">
            <a:hlinkClick r:id="rId4" action="ppaction://hlinksldjump" tooltip="iOS 5: 18 @ +160.6%"/>
          </p:cNvPr>
          <p:cNvSpPr/>
          <p:nvPr/>
        </p:nvSpPr>
        <p:spPr>
          <a:xfrm>
            <a:off x="6966134" y="5035892"/>
            <a:ext cx="216986" cy="912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Rectangle 1183">
            <a:hlinkClick r:id="rId4" action="ppaction://hlinksldjump" tooltip="iOS 4: 13 @ +159.3%"/>
          </p:cNvPr>
          <p:cNvSpPr/>
          <p:nvPr/>
        </p:nvSpPr>
        <p:spPr>
          <a:xfrm>
            <a:off x="7183120" y="5035892"/>
            <a:ext cx="156827" cy="912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Rectangle 1184">
            <a:hlinkClick r:id="rId4" action="ppaction://hlinksldjump" tooltip="Java ME: 10 @ +118.5%"/>
          </p:cNvPr>
          <p:cNvSpPr/>
          <p:nvPr/>
        </p:nvSpPr>
        <p:spPr>
          <a:xfrm>
            <a:off x="6966134" y="5127154"/>
            <a:ext cx="158943" cy="702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6" name="Rectangle 1185">
            <a:hlinkClick r:id="rId4" action="ppaction://hlinksldjump" tooltip="Android 3: 10 @ +67.7%"/>
          </p:cNvPr>
          <p:cNvSpPr/>
          <p:nvPr/>
        </p:nvSpPr>
        <p:spPr>
          <a:xfrm>
            <a:off x="6966134" y="5197387"/>
            <a:ext cx="158943" cy="68973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7" name="Rectangle 1186">
            <a:hlinkClick r:id="rId4" action="ppaction://hlinksldjump" tooltip="Android 4: 8 @ -40.8%"/>
          </p:cNvPr>
          <p:cNvSpPr/>
          <p:nvPr/>
        </p:nvSpPr>
        <p:spPr>
          <a:xfrm>
            <a:off x="7125077" y="5127154"/>
            <a:ext cx="111394" cy="75170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Rectangle 1187">
            <a:hlinkClick r:id="rId4" action="ppaction://hlinksldjump" tooltip="Windows: 7 @ +83.4%"/>
          </p:cNvPr>
          <p:cNvSpPr/>
          <p:nvPr/>
        </p:nvSpPr>
        <p:spPr>
          <a:xfrm>
            <a:off x="7236471" y="5127154"/>
            <a:ext cx="103477" cy="75170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9" name="Rectangle 1188">
            <a:hlinkClick r:id="rId4" action="ppaction://hlinksldjump" tooltip="Android 2: 4 @ +55.3%"/>
          </p:cNvPr>
          <p:cNvSpPr/>
          <p:nvPr/>
        </p:nvSpPr>
        <p:spPr>
          <a:xfrm>
            <a:off x="7125077" y="5202324"/>
            <a:ext cx="75949" cy="64036"/>
          </a:xfrm>
          <a:prstGeom prst="rect">
            <a:avLst/>
          </a:prstGeom>
          <a:solidFill>
            <a:srgbClr val="7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Rectangle 1189">
            <a:hlinkClick r:id="rId4" action="ppaction://hlinksldjump" tooltip="iOS 3: 4 @ -26.8%"/>
          </p:cNvPr>
          <p:cNvSpPr/>
          <p:nvPr/>
        </p:nvSpPr>
        <p:spPr>
          <a:xfrm>
            <a:off x="7201026" y="5202324"/>
            <a:ext cx="100550" cy="46152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Rectangle 1190">
            <a:hlinkClick r:id="rId4" action="ppaction://hlinksldjump" tooltip="Black berry: 2 @ -65.2%"/>
          </p:cNvPr>
          <p:cNvSpPr/>
          <p:nvPr/>
        </p:nvSpPr>
        <p:spPr>
          <a:xfrm>
            <a:off x="7201026" y="5248476"/>
            <a:ext cx="100550" cy="17884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2" name="Rectangle 1191">
            <a:hlinkClick r:id="rId4" action="ppaction://hlinksldjump" tooltip="Symbian: 2 @ -3.1%"/>
          </p:cNvPr>
          <p:cNvSpPr/>
          <p:nvPr/>
        </p:nvSpPr>
        <p:spPr>
          <a:xfrm>
            <a:off x="7301576" y="5202324"/>
            <a:ext cx="38372" cy="45792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3" name="Rectangle 1192">
            <a:hlinkClick r:id="rId4" action="ppaction://hlinksldjump" tooltip="Android 1: 1 @ +1069.5%"/>
          </p:cNvPr>
          <p:cNvSpPr/>
          <p:nvPr/>
        </p:nvSpPr>
        <p:spPr>
          <a:xfrm>
            <a:off x="7301576" y="5248116"/>
            <a:ext cx="38372" cy="182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4" name="Rectangle 1193">
            <a:hlinkClick r:id="rId4" action="ppaction://hlinksldjump" tooltip="Weather: 7 @ +43.4%"/>
          </p:cNvPr>
          <p:cNvSpPr/>
          <p:nvPr/>
        </p:nvSpPr>
        <p:spPr>
          <a:xfrm>
            <a:off x="6953434" y="5023192"/>
            <a:ext cx="399214" cy="255868"/>
          </a:xfrm>
          <a:prstGeom prst="rect">
            <a:avLst/>
          </a:prstGeom>
          <a:solidFill>
            <a:srgbClr val="9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195" name="Rectangle 1194">
            <a:hlinkClick r:id="rId4" action="ppaction://hlinksldjump" tooltip="Android 4: 9 @ +0.3%"/>
          </p:cNvPr>
          <p:cNvSpPr/>
          <p:nvPr/>
        </p:nvSpPr>
        <p:spPr>
          <a:xfrm>
            <a:off x="6507917" y="5291760"/>
            <a:ext cx="145683" cy="68092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6" name="Rectangle 1195">
            <a:hlinkClick r:id="rId4" action="ppaction://hlinksldjump" tooltip="iOS 3: 7 @ -45.7%"/>
          </p:cNvPr>
          <p:cNvSpPr/>
          <p:nvPr/>
        </p:nvSpPr>
        <p:spPr>
          <a:xfrm>
            <a:off x="6507917" y="5359852"/>
            <a:ext cx="145683" cy="49412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7" name="Rectangle 1196">
            <a:hlinkClick r:id="rId4" action="ppaction://hlinksldjump" tooltip="iOS 4: 7 @ -38.0%"/>
          </p:cNvPr>
          <p:cNvSpPr/>
          <p:nvPr/>
        </p:nvSpPr>
        <p:spPr>
          <a:xfrm>
            <a:off x="6507917" y="5409264"/>
            <a:ext cx="145683" cy="4718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8" name="Rectangle 1197">
            <a:hlinkClick r:id="rId4" action="ppaction://hlinksldjump" tooltip="iOS 5: 6 @ -3.1%"/>
          </p:cNvPr>
          <p:cNvSpPr/>
          <p:nvPr/>
        </p:nvSpPr>
        <p:spPr>
          <a:xfrm>
            <a:off x="6653600" y="5291760"/>
            <a:ext cx="102060" cy="62439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9" name="Rectangle 1198">
            <a:hlinkClick r:id="rId4" action="ppaction://hlinksldjump" tooltip="Java ME: 6 @ -35.6%"/>
          </p:cNvPr>
          <p:cNvSpPr/>
          <p:nvPr/>
        </p:nvSpPr>
        <p:spPr>
          <a:xfrm>
            <a:off x="6755660" y="5291760"/>
            <a:ext cx="101612" cy="62439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0" name="Rectangle 1199">
            <a:hlinkClick r:id="rId4" action="ppaction://hlinksldjump" tooltip="Android 3: 6 @ -54.2%"/>
          </p:cNvPr>
          <p:cNvSpPr/>
          <p:nvPr/>
        </p:nvSpPr>
        <p:spPr>
          <a:xfrm>
            <a:off x="6653600" y="5354198"/>
            <a:ext cx="118344" cy="52562"/>
          </a:xfrm>
          <a:prstGeom prst="rect">
            <a:avLst/>
          </a:prstGeom>
          <a:solidFill>
            <a:srgbClr val="FF7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1" name="Rectangle 1200">
            <a:hlinkClick r:id="rId4" action="ppaction://hlinksldjump" tooltip="Android 2: 4 @ +13.8%"/>
          </p:cNvPr>
          <p:cNvSpPr/>
          <p:nvPr/>
        </p:nvSpPr>
        <p:spPr>
          <a:xfrm>
            <a:off x="6771943" y="5354198"/>
            <a:ext cx="85329" cy="52562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2" name="Rectangle 1201">
            <a:hlinkClick r:id="rId4" action="ppaction://hlinksldjump" tooltip="Windows: 4 @ -21.3%"/>
          </p:cNvPr>
          <p:cNvSpPr/>
          <p:nvPr/>
        </p:nvSpPr>
        <p:spPr>
          <a:xfrm>
            <a:off x="6653600" y="5406760"/>
            <a:ext cx="85175" cy="49685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3" name="Rectangle 1202">
            <a:hlinkClick r:id="rId4" action="ppaction://hlinksldjump" tooltip="Black berry: 4 @ +52.7%"/>
          </p:cNvPr>
          <p:cNvSpPr/>
          <p:nvPr/>
        </p:nvSpPr>
        <p:spPr>
          <a:xfrm>
            <a:off x="6738775" y="5406760"/>
            <a:ext cx="80583" cy="49685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4" name="Rectangle 1203">
            <a:hlinkClick r:id="rId4" action="ppaction://hlinksldjump" tooltip="Symbian: 1 @ -31.6%"/>
          </p:cNvPr>
          <p:cNvSpPr/>
          <p:nvPr/>
        </p:nvSpPr>
        <p:spPr>
          <a:xfrm>
            <a:off x="6819357" y="5406760"/>
            <a:ext cx="37915" cy="33978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5" name="Rectangle 1204">
            <a:hlinkClick r:id="rId4" action="ppaction://hlinksldjump" tooltip="Android 1: 1 @ -13.3%"/>
          </p:cNvPr>
          <p:cNvSpPr/>
          <p:nvPr/>
        </p:nvSpPr>
        <p:spPr>
          <a:xfrm>
            <a:off x="6819357" y="5440737"/>
            <a:ext cx="37915" cy="15708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6" name="Rectangle 1205">
            <a:hlinkClick r:id="rId4" action="ppaction://hlinksldjump" tooltip="Social: 5 @ -27.2%"/>
          </p:cNvPr>
          <p:cNvSpPr/>
          <p:nvPr/>
        </p:nvSpPr>
        <p:spPr>
          <a:xfrm>
            <a:off x="6495216" y="5279060"/>
            <a:ext cx="374756" cy="190085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07" name="Rectangle 1206">
            <a:hlinkClick r:id="rId4" action="ppaction://hlinksldjump" tooltip="iOS 4: 10 @ +4.2%"/>
          </p:cNvPr>
          <p:cNvSpPr/>
          <p:nvPr/>
        </p:nvSpPr>
        <p:spPr>
          <a:xfrm>
            <a:off x="6507917" y="5481845"/>
            <a:ext cx="129509" cy="76890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8" name="Rectangle 1207">
            <a:hlinkClick r:id="rId4" action="ppaction://hlinksldjump" tooltip="Android 3: 8 @ -15.7%"/>
          </p:cNvPr>
          <p:cNvSpPr/>
          <p:nvPr/>
        </p:nvSpPr>
        <p:spPr>
          <a:xfrm>
            <a:off x="6507917" y="5558735"/>
            <a:ext cx="129509" cy="65012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9" name="Rectangle 1208">
            <a:hlinkClick r:id="rId4" action="ppaction://hlinksldjump" tooltip="Android 4: 7 @ -2.1%"/>
          </p:cNvPr>
          <p:cNvSpPr/>
          <p:nvPr/>
        </p:nvSpPr>
        <p:spPr>
          <a:xfrm>
            <a:off x="6637425" y="5481845"/>
            <a:ext cx="112795" cy="62285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0" name="Rectangle 1209">
            <a:hlinkClick r:id="rId4" action="ppaction://hlinksldjump" tooltip="iOS 5: 6 @ +25.7%"/>
          </p:cNvPr>
          <p:cNvSpPr/>
          <p:nvPr/>
        </p:nvSpPr>
        <p:spPr>
          <a:xfrm>
            <a:off x="6750221" y="5481845"/>
            <a:ext cx="107051" cy="62285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1" name="Rectangle 1210">
            <a:hlinkClick r:id="rId4" action="ppaction://hlinksldjump" tooltip="Java ME: 5 @ -37.0%"/>
          </p:cNvPr>
          <p:cNvSpPr/>
          <p:nvPr/>
        </p:nvSpPr>
        <p:spPr>
          <a:xfrm>
            <a:off x="6637425" y="5544130"/>
            <a:ext cx="118309" cy="46014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2" name="Rectangle 1211">
            <a:hlinkClick r:id="rId4" action="ppaction://hlinksldjump" tooltip="iOS 3: 4 @ +25.1%"/>
          </p:cNvPr>
          <p:cNvSpPr/>
          <p:nvPr/>
        </p:nvSpPr>
        <p:spPr>
          <a:xfrm>
            <a:off x="6637425" y="5590143"/>
            <a:ext cx="118309" cy="33604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3" name="Rectangle 1212">
            <a:hlinkClick r:id="rId4" action="ppaction://hlinksldjump" tooltip="Windows: 3 @ +29.8%"/>
          </p:cNvPr>
          <p:cNvSpPr/>
          <p:nvPr/>
        </p:nvSpPr>
        <p:spPr>
          <a:xfrm>
            <a:off x="6755735" y="5544130"/>
            <a:ext cx="101537" cy="34796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4" name="Rectangle 1213">
            <a:hlinkClick r:id="rId4" action="ppaction://hlinksldjump" tooltip="Black berry: 2 @ -49.4%"/>
          </p:cNvPr>
          <p:cNvSpPr/>
          <p:nvPr/>
        </p:nvSpPr>
        <p:spPr>
          <a:xfrm>
            <a:off x="6755735" y="5578925"/>
            <a:ext cx="68341" cy="23735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hlinkClick r:id="rId4" action="ppaction://hlinksldjump" tooltip="Android 2: 1 @ -67.4%"/>
          </p:cNvPr>
          <p:cNvSpPr/>
          <p:nvPr/>
        </p:nvSpPr>
        <p:spPr>
          <a:xfrm>
            <a:off x="6755735" y="5602660"/>
            <a:ext cx="68341" cy="21087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6" name="Rectangle 1215">
            <a:hlinkClick r:id="rId4" action="ppaction://hlinksldjump" tooltip="Symbian: 1 @ +49.3%"/>
          </p:cNvPr>
          <p:cNvSpPr/>
          <p:nvPr/>
        </p:nvSpPr>
        <p:spPr>
          <a:xfrm>
            <a:off x="6824076" y="5578925"/>
            <a:ext cx="33196" cy="36426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7" name="Rectangle 1216">
            <a:hlinkClick r:id="rId4" action="ppaction://hlinksldjump" tooltip="Android 1: 0 @ +7.9%"/>
          </p:cNvPr>
          <p:cNvSpPr/>
          <p:nvPr/>
        </p:nvSpPr>
        <p:spPr>
          <a:xfrm>
            <a:off x="6824076" y="5615351"/>
            <a:ext cx="26949" cy="8396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8" name="Rectangle 1217">
            <a:hlinkClick r:id="rId4" action="ppaction://hlinksldjump" tooltip="Other: 0 @ +inf%"/>
          </p:cNvPr>
          <p:cNvSpPr/>
          <p:nvPr/>
        </p:nvSpPr>
        <p:spPr>
          <a:xfrm>
            <a:off x="6851025" y="5615351"/>
            <a:ext cx="6247" cy="83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9" name="Rectangle 1218">
            <a:hlinkClick r:id="rId4" action="ppaction://hlinksldjump" tooltip="Lifestyle: 4 @ -10.2%"/>
          </p:cNvPr>
          <p:cNvSpPr/>
          <p:nvPr/>
        </p:nvSpPr>
        <p:spPr>
          <a:xfrm>
            <a:off x="6495216" y="5469145"/>
            <a:ext cx="374756" cy="167302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220" name="Rectangle 1219">
            <a:hlinkClick r:id="rId4" action="ppaction://hlinksldjump" tooltip="iOS 5: 8 @ +80.7%"/>
          </p:cNvPr>
          <p:cNvSpPr/>
          <p:nvPr/>
        </p:nvSpPr>
        <p:spPr>
          <a:xfrm>
            <a:off x="6882672" y="5291760"/>
            <a:ext cx="137383" cy="56922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1" name="Rectangle 1220">
            <a:hlinkClick r:id="rId4" action="ppaction://hlinksldjump" tooltip="iOS 4: 7 @ +23.1%"/>
          </p:cNvPr>
          <p:cNvSpPr/>
          <p:nvPr/>
        </p:nvSpPr>
        <p:spPr>
          <a:xfrm>
            <a:off x="7020055" y="5291760"/>
            <a:ext cx="127459" cy="56922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2" name="Rectangle 1221">
            <a:hlinkClick r:id="rId4" action="ppaction://hlinksldjump" tooltip="Android 4: 7 @ +87.5%"/>
          </p:cNvPr>
          <p:cNvSpPr/>
          <p:nvPr/>
        </p:nvSpPr>
        <p:spPr>
          <a:xfrm>
            <a:off x="6882672" y="5348682"/>
            <a:ext cx="116317" cy="56876"/>
          </a:xfrm>
          <a:prstGeom prst="rect">
            <a:avLst/>
          </a:prstGeom>
          <a:solidFill>
            <a:srgbClr val="1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3" name="Rectangle 1222">
            <a:hlinkClick r:id="rId4" action="ppaction://hlinksldjump" tooltip="Java ME: 4 @ -17.5%"/>
          </p:cNvPr>
          <p:cNvSpPr/>
          <p:nvPr/>
        </p:nvSpPr>
        <p:spPr>
          <a:xfrm>
            <a:off x="6882672" y="5405558"/>
            <a:ext cx="116317" cy="31087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4" name="Rectangle 1223">
            <a:hlinkClick r:id="rId4" action="ppaction://hlinksldjump" tooltip="Android 2: 3 @ +51.5%"/>
          </p:cNvPr>
          <p:cNvSpPr/>
          <p:nvPr/>
        </p:nvSpPr>
        <p:spPr>
          <a:xfrm>
            <a:off x="6998989" y="5348682"/>
            <a:ext cx="75035" cy="41064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5" name="Rectangle 1224">
            <a:hlinkClick r:id="rId4" action="ppaction://hlinksldjump" tooltip="Android 3: 3 @ -69.3%"/>
          </p:cNvPr>
          <p:cNvSpPr/>
          <p:nvPr/>
        </p:nvSpPr>
        <p:spPr>
          <a:xfrm>
            <a:off x="7074024" y="5348682"/>
            <a:ext cx="73489" cy="41064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6" name="Rectangle 1225">
            <a:hlinkClick r:id="rId4" action="ppaction://hlinksldjump" tooltip="iOS 3: 3 @ -56.1%"/>
          </p:cNvPr>
          <p:cNvSpPr/>
          <p:nvPr/>
        </p:nvSpPr>
        <p:spPr>
          <a:xfrm>
            <a:off x="6998989" y="5389746"/>
            <a:ext cx="57193" cy="46899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7" name="Rectangle 1226">
            <a:hlinkClick r:id="rId4" action="ppaction://hlinksldjump" tooltip="Windows: 2 @ -51.8%"/>
          </p:cNvPr>
          <p:cNvSpPr/>
          <p:nvPr/>
        </p:nvSpPr>
        <p:spPr>
          <a:xfrm>
            <a:off x="7056182" y="5389746"/>
            <a:ext cx="61660" cy="37158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8" name="Rectangle 1227">
            <a:hlinkClick r:id="rId4" action="ppaction://hlinksldjump" tooltip="Symbian: 1 @ -41.4%"/>
          </p:cNvPr>
          <p:cNvSpPr/>
          <p:nvPr/>
        </p:nvSpPr>
        <p:spPr>
          <a:xfrm>
            <a:off x="7117842" y="5389746"/>
            <a:ext cx="29672" cy="37158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9" name="Rectangle 1228">
            <a:hlinkClick r:id="rId4" action="ppaction://hlinksldjump" tooltip="Black berry: 1 @ -52.9%"/>
          </p:cNvPr>
          <p:cNvSpPr/>
          <p:nvPr/>
        </p:nvSpPr>
        <p:spPr>
          <a:xfrm>
            <a:off x="7056182" y="5426904"/>
            <a:ext cx="62377" cy="9741"/>
          </a:xfrm>
          <a:prstGeom prst="rect">
            <a:avLst/>
          </a:prstGeom>
          <a:solidFill>
            <a:srgbClr val="FF7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0" name="Rectangle 1229">
            <a:hlinkClick r:id="rId4" action="ppaction://hlinksldjump" tooltip="Other: 0 @ +64.3%"/>
          </p:cNvPr>
          <p:cNvSpPr/>
          <p:nvPr/>
        </p:nvSpPr>
        <p:spPr>
          <a:xfrm>
            <a:off x="7118559" y="5426904"/>
            <a:ext cx="19568" cy="9741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1" name="Rectangle 1230">
            <a:hlinkClick r:id="rId4" action="ppaction://hlinksldjump" tooltip="Android 1: 0 @ -40.6%"/>
          </p:cNvPr>
          <p:cNvSpPr/>
          <p:nvPr/>
        </p:nvSpPr>
        <p:spPr>
          <a:xfrm>
            <a:off x="7138127" y="5426904"/>
            <a:ext cx="9387" cy="9741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2" name="Rectangle 1231">
            <a:hlinkClick r:id="rId4" action="ppaction://hlinksldjump" tooltip="Sports: 3 @ -13.4%"/>
          </p:cNvPr>
          <p:cNvSpPr/>
          <p:nvPr/>
        </p:nvSpPr>
        <p:spPr>
          <a:xfrm>
            <a:off x="6869972" y="5279060"/>
            <a:ext cx="290242" cy="170285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3" name="Rectangle 1232">
            <a:hlinkClick r:id="rId4" action="ppaction://hlinksldjump" tooltip="iOS 4: 6 @ +34.6%"/>
          </p:cNvPr>
          <p:cNvSpPr/>
          <p:nvPr/>
        </p:nvSpPr>
        <p:spPr>
          <a:xfrm>
            <a:off x="7172913" y="5291760"/>
            <a:ext cx="91270" cy="61138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" name="Rectangle 1233">
            <a:hlinkClick r:id="rId4" action="ppaction://hlinksldjump" tooltip="Android 4: 5 @ -40.9%"/>
          </p:cNvPr>
          <p:cNvSpPr/>
          <p:nvPr/>
        </p:nvSpPr>
        <p:spPr>
          <a:xfrm>
            <a:off x="7264184" y="5291760"/>
            <a:ext cx="75764" cy="61138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5" name="Rectangle 1234">
            <a:hlinkClick r:id="rId4" action="ppaction://hlinksldjump" tooltip="iOS 5: 4 @ +39.9%"/>
          </p:cNvPr>
          <p:cNvSpPr/>
          <p:nvPr/>
        </p:nvSpPr>
        <p:spPr>
          <a:xfrm>
            <a:off x="7172913" y="5352898"/>
            <a:ext cx="96872" cy="38731"/>
          </a:xfrm>
          <a:prstGeom prst="rect">
            <a:avLst/>
          </a:prstGeom>
          <a:solidFill>
            <a:srgbClr val="9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6" name="Rectangle 1235">
            <a:hlinkClick r:id="rId4" action="ppaction://hlinksldjump" tooltip="Android 3: 3 @ -54.0%"/>
          </p:cNvPr>
          <p:cNvSpPr/>
          <p:nvPr/>
        </p:nvSpPr>
        <p:spPr>
          <a:xfrm>
            <a:off x="7269785" y="5352898"/>
            <a:ext cx="70162" cy="38731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7" name="Rectangle 1236">
            <a:hlinkClick r:id="rId4" action="ppaction://hlinksldjump" tooltip="Java ME: 2 @ -37.3%"/>
          </p:cNvPr>
          <p:cNvSpPr/>
          <p:nvPr/>
        </p:nvSpPr>
        <p:spPr>
          <a:xfrm>
            <a:off x="7172913" y="5391630"/>
            <a:ext cx="86611" cy="26135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8" name="Rectangle 1237">
            <a:hlinkClick r:id="rId4" action="ppaction://hlinksldjump" tooltip="iOS 3: 2 @ -43.3%"/>
          </p:cNvPr>
          <p:cNvSpPr/>
          <p:nvPr/>
        </p:nvSpPr>
        <p:spPr>
          <a:xfrm>
            <a:off x="7172913" y="5417765"/>
            <a:ext cx="86611" cy="18880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9" name="Rectangle 1238">
            <a:hlinkClick r:id="rId4" action="ppaction://hlinksldjump" tooltip="Windows: 1 @ -50.9%"/>
          </p:cNvPr>
          <p:cNvSpPr/>
          <p:nvPr/>
        </p:nvSpPr>
        <p:spPr>
          <a:xfrm>
            <a:off x="7259524" y="5391630"/>
            <a:ext cx="44103" cy="26856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0" name="Rectangle 1239">
            <a:hlinkClick r:id="rId4" action="ppaction://hlinksldjump" tooltip="Symbian: 1 @ +12.8%"/>
          </p:cNvPr>
          <p:cNvSpPr/>
          <p:nvPr/>
        </p:nvSpPr>
        <p:spPr>
          <a:xfrm>
            <a:off x="7303627" y="5391630"/>
            <a:ext cx="36320" cy="26856"/>
          </a:xfrm>
          <a:prstGeom prst="rect">
            <a:avLst/>
          </a:prstGeom>
          <a:solidFill>
            <a:srgbClr val="D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1" name="Rectangle 1240">
            <a:hlinkClick r:id="rId4" action="ppaction://hlinksldjump" tooltip="Android 2: 1 @ -64.8%"/>
          </p:cNvPr>
          <p:cNvSpPr/>
          <p:nvPr/>
        </p:nvSpPr>
        <p:spPr>
          <a:xfrm>
            <a:off x="7259524" y="5418486"/>
            <a:ext cx="42999" cy="18159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2" name="Rectangle 1241">
            <a:hlinkClick r:id="rId4" action="ppaction://hlinksldjump" tooltip="Black berry: 0 @ -59.0%"/>
          </p:cNvPr>
          <p:cNvSpPr/>
          <p:nvPr/>
        </p:nvSpPr>
        <p:spPr>
          <a:xfrm>
            <a:off x="7302523" y="5418486"/>
            <a:ext cx="32171" cy="10042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3" name="Rectangle 1242">
            <a:hlinkClick r:id="rId4" action="ppaction://hlinksldjump" tooltip="Android 1: 0 @ +25.6%"/>
          </p:cNvPr>
          <p:cNvSpPr/>
          <p:nvPr/>
        </p:nvSpPr>
        <p:spPr>
          <a:xfrm>
            <a:off x="7302523" y="5428528"/>
            <a:ext cx="32171" cy="8117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4" name="Rectangle 1243">
            <a:hlinkClick r:id="rId4" action="ppaction://hlinksldjump" tooltip="Other: 0 @ -69.0%"/>
          </p:cNvPr>
          <p:cNvSpPr/>
          <p:nvPr/>
        </p:nvSpPr>
        <p:spPr>
          <a:xfrm>
            <a:off x="7334694" y="5418486"/>
            <a:ext cx="5254" cy="18159"/>
          </a:xfrm>
          <a:prstGeom prst="rect">
            <a:avLst/>
          </a:prstGeom>
          <a:solidFill>
            <a:srgbClr val="FF4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1244">
            <a:hlinkClick r:id="rId4" action="ppaction://hlinksldjump" tooltip="Politics: 2 @ -28.6%"/>
          </p:cNvPr>
          <p:cNvSpPr/>
          <p:nvPr/>
        </p:nvSpPr>
        <p:spPr>
          <a:xfrm>
            <a:off x="7160213" y="5279060"/>
            <a:ext cx="192434" cy="170285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6" name="Rectangle 1245">
            <a:hlinkClick r:id="rId4" action="ppaction://hlinksldjump" tooltip="iOS 5: 4 @ +169.8%"/>
          </p:cNvPr>
          <p:cNvSpPr/>
          <p:nvPr/>
        </p:nvSpPr>
        <p:spPr>
          <a:xfrm>
            <a:off x="6882672" y="5462045"/>
            <a:ext cx="93421" cy="369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7" name="Rectangle 1246">
            <a:hlinkClick r:id="rId4" action="ppaction://hlinksldjump" tooltip="Android 4: 4 @ -15.7%"/>
          </p:cNvPr>
          <p:cNvSpPr/>
          <p:nvPr/>
        </p:nvSpPr>
        <p:spPr>
          <a:xfrm>
            <a:off x="6882672" y="5499032"/>
            <a:ext cx="93421" cy="34181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8" name="Rectangle 1247">
            <a:hlinkClick r:id="rId4" action="ppaction://hlinksldjump" tooltip="Android 3: 3 @ -24.0%"/>
          </p:cNvPr>
          <p:cNvSpPr/>
          <p:nvPr/>
        </p:nvSpPr>
        <p:spPr>
          <a:xfrm>
            <a:off x="6976093" y="5462045"/>
            <a:ext cx="75979" cy="36720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9" name="Rectangle 1248">
            <a:hlinkClick r:id="rId4" action="ppaction://hlinksldjump" tooltip="Java ME: 3 @ +102.6%"/>
          </p:cNvPr>
          <p:cNvSpPr/>
          <p:nvPr/>
        </p:nvSpPr>
        <p:spPr>
          <a:xfrm>
            <a:off x="6976093" y="5498765"/>
            <a:ext cx="75979" cy="344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0" name="Rectangle 1249">
            <a:hlinkClick r:id="rId4" action="ppaction://hlinksldjump" tooltip="iOS 4: 3 @ -25.6%"/>
          </p:cNvPr>
          <p:cNvSpPr/>
          <p:nvPr/>
        </p:nvSpPr>
        <p:spPr>
          <a:xfrm>
            <a:off x="7052072" y="5462045"/>
            <a:ext cx="59416" cy="40195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1" name="Rectangle 1250">
            <a:hlinkClick r:id="rId4" action="ppaction://hlinksldjump" tooltip="iOS 3: 2 @ -28.3%"/>
          </p:cNvPr>
          <p:cNvSpPr/>
          <p:nvPr/>
        </p:nvSpPr>
        <p:spPr>
          <a:xfrm>
            <a:off x="7111488" y="5462045"/>
            <a:ext cx="50875" cy="40195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2" name="Rectangle 1251">
            <a:hlinkClick r:id="rId4" action="ppaction://hlinksldjump" tooltip="Android 2: 2 @ +35.2%"/>
          </p:cNvPr>
          <p:cNvSpPr/>
          <p:nvPr/>
        </p:nvSpPr>
        <p:spPr>
          <a:xfrm>
            <a:off x="7052072" y="5502241"/>
            <a:ext cx="43852" cy="30972"/>
          </a:xfrm>
          <a:prstGeom prst="rect">
            <a:avLst/>
          </a:prstGeom>
          <a:solidFill>
            <a:srgbClr val="A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3" name="Rectangle 1252">
            <a:hlinkClick r:id="rId4" action="ppaction://hlinksldjump" tooltip="Symbian: 1 @ +284.3%"/>
          </p:cNvPr>
          <p:cNvSpPr/>
          <p:nvPr/>
        </p:nvSpPr>
        <p:spPr>
          <a:xfrm>
            <a:off x="7095924" y="5502241"/>
            <a:ext cx="52913" cy="200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4" name="Rectangle 1253">
            <a:hlinkClick r:id="rId4" action="ppaction://hlinksldjump" tooltip="Windows: 1 @ +11.6%"/>
          </p:cNvPr>
          <p:cNvSpPr/>
          <p:nvPr/>
        </p:nvSpPr>
        <p:spPr>
          <a:xfrm>
            <a:off x="7095924" y="5522283"/>
            <a:ext cx="52913" cy="10930"/>
          </a:xfrm>
          <a:prstGeom prst="rect">
            <a:avLst/>
          </a:prstGeom>
          <a:solidFill>
            <a:srgbClr val="E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5" name="Rectangle 1254">
            <a:hlinkClick r:id="rId4" action="ppaction://hlinksldjump" tooltip="Android 1: 0 @ +90.1%"/>
          </p:cNvPr>
          <p:cNvSpPr/>
          <p:nvPr/>
        </p:nvSpPr>
        <p:spPr>
          <a:xfrm>
            <a:off x="7148838" y="5502241"/>
            <a:ext cx="13526" cy="30972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6" name="Rectangle 1255">
            <a:hlinkClick r:id="rId4" action="ppaction://hlinksldjump" tooltip="Personal finance: 2 @ +5.8%"/>
          </p:cNvPr>
          <p:cNvSpPr/>
          <p:nvPr/>
        </p:nvSpPr>
        <p:spPr>
          <a:xfrm>
            <a:off x="6869972" y="5449345"/>
            <a:ext cx="305091" cy="96568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7" name="Rectangle 1256">
            <a:hlinkClick r:id="rId4" action="ppaction://hlinksldjump" tooltip="iOS 4: 4 @ +2.1%"/>
          </p:cNvPr>
          <p:cNvSpPr/>
          <p:nvPr/>
        </p:nvSpPr>
        <p:spPr>
          <a:xfrm>
            <a:off x="6882672" y="5558613"/>
            <a:ext cx="88255" cy="37857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8" name="Rectangle 1257">
            <a:hlinkClick r:id="rId4" action="ppaction://hlinksldjump" tooltip="iOS 5: 3 @ -46.0%"/>
          </p:cNvPr>
          <p:cNvSpPr/>
          <p:nvPr/>
        </p:nvSpPr>
        <p:spPr>
          <a:xfrm>
            <a:off x="6882672" y="5596470"/>
            <a:ext cx="88255" cy="27277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9" name="Rectangle 1258">
            <a:hlinkClick r:id="rId4" action="ppaction://hlinksldjump" tooltip="iOS 3: 3 @ +85.7%"/>
          </p:cNvPr>
          <p:cNvSpPr/>
          <p:nvPr/>
        </p:nvSpPr>
        <p:spPr>
          <a:xfrm>
            <a:off x="6970927" y="5558613"/>
            <a:ext cx="67716" cy="34543"/>
          </a:xfrm>
          <a:prstGeom prst="rect">
            <a:avLst/>
          </a:prstGeom>
          <a:solidFill>
            <a:srgbClr val="2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0" name="Rectangle 1259">
            <a:hlinkClick r:id="rId4" action="ppaction://hlinksldjump" tooltip="Android 3: 2 @ -40.1%"/>
          </p:cNvPr>
          <p:cNvSpPr/>
          <p:nvPr/>
        </p:nvSpPr>
        <p:spPr>
          <a:xfrm>
            <a:off x="6970927" y="5593156"/>
            <a:ext cx="67716" cy="3059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1" name="Rectangle 1260">
            <a:hlinkClick r:id="rId4" action="ppaction://hlinksldjump" tooltip="Windows: 2 @ +79.0%"/>
          </p:cNvPr>
          <p:cNvSpPr/>
          <p:nvPr/>
        </p:nvSpPr>
        <p:spPr>
          <a:xfrm>
            <a:off x="7038643" y="5558613"/>
            <a:ext cx="62692" cy="31545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Rectangle 1261">
            <a:hlinkClick r:id="rId4" action="ppaction://hlinksldjump" tooltip="Android 4: 2 @ -48.1%"/>
          </p:cNvPr>
          <p:cNvSpPr/>
          <p:nvPr/>
        </p:nvSpPr>
        <p:spPr>
          <a:xfrm>
            <a:off x="7101334" y="5558613"/>
            <a:ext cx="61029" cy="31545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3" name="Rectangle 1262">
            <a:hlinkClick r:id="rId4" action="ppaction://hlinksldjump" tooltip="Android 2: 1 @ +16.0%"/>
          </p:cNvPr>
          <p:cNvSpPr/>
          <p:nvPr/>
        </p:nvSpPr>
        <p:spPr>
          <a:xfrm>
            <a:off x="7038643" y="5590158"/>
            <a:ext cx="37296" cy="33589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4" name="Rectangle 1263">
            <a:hlinkClick r:id="rId4" action="ppaction://hlinksldjump" tooltip="Black berry: 1 @ +30.4%"/>
          </p:cNvPr>
          <p:cNvSpPr/>
          <p:nvPr/>
        </p:nvSpPr>
        <p:spPr>
          <a:xfrm>
            <a:off x="7075938" y="5590158"/>
            <a:ext cx="66417" cy="18393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5" name="Rectangle 1264">
            <a:hlinkClick r:id="rId4" action="ppaction://hlinksldjump" tooltip="Java ME: 1 @ -56.3%"/>
          </p:cNvPr>
          <p:cNvSpPr/>
          <p:nvPr/>
        </p:nvSpPr>
        <p:spPr>
          <a:xfrm>
            <a:off x="7075938" y="5608551"/>
            <a:ext cx="66417" cy="15196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6" name="Rectangle 1265">
            <a:hlinkClick r:id="rId4" action="ppaction://hlinksldjump" tooltip="Symbian: 0 @ +83.3%"/>
          </p:cNvPr>
          <p:cNvSpPr/>
          <p:nvPr/>
        </p:nvSpPr>
        <p:spPr>
          <a:xfrm>
            <a:off x="7142355" y="5590158"/>
            <a:ext cx="20008" cy="18690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7" name="Rectangle 1266">
            <a:hlinkClick r:id="rId4" action="ppaction://hlinksldjump" tooltip="Other: 0 @ +inf%"/>
          </p:cNvPr>
          <p:cNvSpPr/>
          <p:nvPr/>
        </p:nvSpPr>
        <p:spPr>
          <a:xfrm>
            <a:off x="7142355" y="5608848"/>
            <a:ext cx="20008" cy="1489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8" name="Rectangle 1267">
            <a:hlinkClick r:id="rId4" action="ppaction://hlinksldjump" tooltip="Health: 2 @ -16.4%"/>
          </p:cNvPr>
          <p:cNvSpPr/>
          <p:nvPr/>
        </p:nvSpPr>
        <p:spPr>
          <a:xfrm>
            <a:off x="6869972" y="5545913"/>
            <a:ext cx="305091" cy="90534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9" name="Rectangle 1268">
            <a:hlinkClick r:id="rId4" action="ppaction://hlinksldjump" tooltip="iOS 5: 2 @ +13.2%"/>
          </p:cNvPr>
          <p:cNvSpPr/>
          <p:nvPr/>
        </p:nvSpPr>
        <p:spPr>
          <a:xfrm>
            <a:off x="7187763" y="5462045"/>
            <a:ext cx="51989" cy="35451"/>
          </a:xfrm>
          <a:prstGeom prst="rect">
            <a:avLst/>
          </a:prstGeom>
          <a:solidFill>
            <a:srgbClr val="D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0" name="Rectangle 1269">
            <a:hlinkClick r:id="rId4" action="ppaction://hlinksldjump" tooltip="Android 4: 2 @ -9.0%"/>
          </p:cNvPr>
          <p:cNvSpPr/>
          <p:nvPr/>
        </p:nvSpPr>
        <p:spPr>
          <a:xfrm>
            <a:off x="7187763" y="5497496"/>
            <a:ext cx="51989" cy="35193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1" name="Rectangle 1270">
            <a:hlinkClick r:id="rId4" action="ppaction://hlinksldjump" tooltip="Android 3: 2 @ -35.9%"/>
          </p:cNvPr>
          <p:cNvSpPr/>
          <p:nvPr/>
        </p:nvSpPr>
        <p:spPr>
          <a:xfrm>
            <a:off x="7239752" y="5462045"/>
            <a:ext cx="54531" cy="28171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2" name="Rectangle 1271">
            <a:hlinkClick r:id="rId4" action="ppaction://hlinksldjump" tooltip="iOS 4: 2 @ -40.2%"/>
          </p:cNvPr>
          <p:cNvSpPr/>
          <p:nvPr/>
        </p:nvSpPr>
        <p:spPr>
          <a:xfrm>
            <a:off x="7294283" y="5462045"/>
            <a:ext cx="45665" cy="28171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Rectangle 1272">
            <a:hlinkClick r:id="rId4" action="ppaction://hlinksldjump" tooltip="iOS 3: 1 @ -60.6%"/>
          </p:cNvPr>
          <p:cNvSpPr/>
          <p:nvPr/>
        </p:nvSpPr>
        <p:spPr>
          <a:xfrm>
            <a:off x="7239752" y="5490216"/>
            <a:ext cx="46389" cy="24553"/>
          </a:xfrm>
          <a:prstGeom prst="rect">
            <a:avLst/>
          </a:prstGeom>
          <a:solidFill>
            <a:srgbClr val="FF6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4" name="Rectangle 1273">
            <a:hlinkClick r:id="rId4" action="ppaction://hlinksldjump" tooltip="Android 2: 1 @ -36.2%"/>
          </p:cNvPr>
          <p:cNvSpPr/>
          <p:nvPr/>
        </p:nvSpPr>
        <p:spPr>
          <a:xfrm>
            <a:off x="7239752" y="5514769"/>
            <a:ext cx="46389" cy="17920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5" name="Rectangle 1274">
            <a:hlinkClick r:id="rId4" action="ppaction://hlinksldjump" tooltip="Java ME: 1 @ +28.5%"/>
          </p:cNvPr>
          <p:cNvSpPr/>
          <p:nvPr/>
        </p:nvSpPr>
        <p:spPr>
          <a:xfrm>
            <a:off x="7286141" y="5490216"/>
            <a:ext cx="53807" cy="15139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6" name="Rectangle 1275">
            <a:hlinkClick r:id="rId4" action="ppaction://hlinksldjump" tooltip="Windows: 1 @ +3.5%"/>
          </p:cNvPr>
          <p:cNvSpPr/>
          <p:nvPr/>
        </p:nvSpPr>
        <p:spPr>
          <a:xfrm>
            <a:off x="7286141" y="5505355"/>
            <a:ext cx="38324" cy="18107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7" name="Rectangle 1276">
            <a:hlinkClick r:id="rId4" action="ppaction://hlinksldjump" tooltip="Black berry: 0 @ -66.0%"/>
          </p:cNvPr>
          <p:cNvSpPr/>
          <p:nvPr/>
        </p:nvSpPr>
        <p:spPr>
          <a:xfrm>
            <a:off x="7324465" y="5505355"/>
            <a:ext cx="15483" cy="18107"/>
          </a:xfrm>
          <a:prstGeom prst="rect">
            <a:avLst/>
          </a:prstGeom>
          <a:solidFill>
            <a:srgbClr val="FF5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8" name="Rectangle 1277">
            <a:hlinkClick r:id="rId4" action="ppaction://hlinksldjump" tooltip="Symbian: 0 @ +219.0%"/>
          </p:cNvPr>
          <p:cNvSpPr/>
          <p:nvPr/>
        </p:nvSpPr>
        <p:spPr>
          <a:xfrm>
            <a:off x="7286141" y="5523462"/>
            <a:ext cx="29337" cy="922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9" name="Rectangle 1278">
            <a:hlinkClick r:id="rId4" action="ppaction://hlinksldjump" tooltip="Other: 0 @ -35.8%"/>
          </p:cNvPr>
          <p:cNvSpPr/>
          <p:nvPr/>
        </p:nvSpPr>
        <p:spPr>
          <a:xfrm>
            <a:off x="7315478" y="5523462"/>
            <a:ext cx="17302" cy="9227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0" name="Rectangle 1279">
            <a:hlinkClick r:id="rId4" action="ppaction://hlinksldjump" tooltip="Android 1: 0 @ -25.4%"/>
          </p:cNvPr>
          <p:cNvSpPr/>
          <p:nvPr/>
        </p:nvSpPr>
        <p:spPr>
          <a:xfrm>
            <a:off x="7332779" y="5523462"/>
            <a:ext cx="7168" cy="9227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1" name="Rectangle 1280">
            <a:hlinkClick r:id="rId4" action="ppaction://hlinksldjump" tooltip="Books: 1 @ -28.0%"/>
          </p:cNvPr>
          <p:cNvSpPr/>
          <p:nvPr/>
        </p:nvSpPr>
        <p:spPr>
          <a:xfrm>
            <a:off x="7175063" y="5449345"/>
            <a:ext cx="177584" cy="96044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2" name="Rectangle 1281">
            <a:hlinkClick r:id="rId4" action="ppaction://hlinksldjump" tooltip="Android 3: 2 @ -24.2%"/>
          </p:cNvPr>
          <p:cNvSpPr/>
          <p:nvPr/>
        </p:nvSpPr>
        <p:spPr>
          <a:xfrm>
            <a:off x="7187763" y="5558089"/>
            <a:ext cx="67669" cy="24694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3" name="Rectangle 1282">
            <a:hlinkClick r:id="rId4" action="ppaction://hlinksldjump" tooltip="Java ME: 2 @ -3.3%"/>
          </p:cNvPr>
          <p:cNvSpPr/>
          <p:nvPr/>
        </p:nvSpPr>
        <p:spPr>
          <a:xfrm>
            <a:off x="7187763" y="5582783"/>
            <a:ext cx="67669" cy="20608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4" name="Rectangle 1283">
            <a:hlinkClick r:id="rId4" action="ppaction://hlinksldjump" tooltip="iOS 5: 2 @ +142.4%"/>
          </p:cNvPr>
          <p:cNvSpPr/>
          <p:nvPr/>
        </p:nvSpPr>
        <p:spPr>
          <a:xfrm>
            <a:off x="7187763" y="5603391"/>
            <a:ext cx="67669" cy="2035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5" name="Rectangle 1284">
            <a:hlinkClick r:id="rId4" action="ppaction://hlinksldjump" tooltip="Windows: 2 @ -25.5%"/>
          </p:cNvPr>
          <p:cNvSpPr/>
          <p:nvPr/>
        </p:nvSpPr>
        <p:spPr>
          <a:xfrm>
            <a:off x="7255432" y="5558089"/>
            <a:ext cx="45559" cy="28595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6" name="Rectangle 1285">
            <a:hlinkClick r:id="rId4" action="ppaction://hlinksldjump" tooltip="iOS 3: 1 @ +32.0%"/>
          </p:cNvPr>
          <p:cNvSpPr/>
          <p:nvPr/>
        </p:nvSpPr>
        <p:spPr>
          <a:xfrm>
            <a:off x="7300990" y="5558089"/>
            <a:ext cx="38957" cy="28595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7" name="Rectangle 1286">
            <a:hlinkClick r:id="rId4" action="ppaction://hlinksldjump" tooltip="Android 4: 1 @ +29.5%"/>
          </p:cNvPr>
          <p:cNvSpPr/>
          <p:nvPr/>
        </p:nvSpPr>
        <p:spPr>
          <a:xfrm>
            <a:off x="7255432" y="5586684"/>
            <a:ext cx="57449" cy="18635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8" name="Rectangle 1287">
            <a:hlinkClick r:id="rId4" action="ppaction://hlinksldjump" tooltip="iOS 4: 1 @ -17.2%"/>
          </p:cNvPr>
          <p:cNvSpPr/>
          <p:nvPr/>
        </p:nvSpPr>
        <p:spPr>
          <a:xfrm>
            <a:off x="7255432" y="5605319"/>
            <a:ext cx="57449" cy="18428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9" name="Rectangle 1288">
            <a:hlinkClick r:id="rId4" action="ppaction://hlinksldjump" tooltip="Other: 0 @ +inf%"/>
          </p:cNvPr>
          <p:cNvSpPr/>
          <p:nvPr/>
        </p:nvSpPr>
        <p:spPr>
          <a:xfrm>
            <a:off x="7312881" y="5586684"/>
            <a:ext cx="27067" cy="132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0" name="Rectangle 1289">
            <a:hlinkClick r:id="rId4" action="ppaction://hlinksldjump" tooltip="Black berry: 0 @ +591.8%"/>
          </p:cNvPr>
          <p:cNvSpPr/>
          <p:nvPr/>
        </p:nvSpPr>
        <p:spPr>
          <a:xfrm>
            <a:off x="7312881" y="5599971"/>
            <a:ext cx="27067" cy="1150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1" name="Rectangle 1290">
            <a:hlinkClick r:id="rId4" action="ppaction://hlinksldjump" tooltip="Android 2: 0 @ -77.5%"/>
          </p:cNvPr>
          <p:cNvSpPr/>
          <p:nvPr/>
        </p:nvSpPr>
        <p:spPr>
          <a:xfrm>
            <a:off x="7312881" y="5611475"/>
            <a:ext cx="19689" cy="12272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2" name="Rectangle 1291">
            <a:hlinkClick r:id="rId4" action="ppaction://hlinksldjump" tooltip="Symbian: 0 @ -60.2%"/>
          </p:cNvPr>
          <p:cNvSpPr/>
          <p:nvPr/>
        </p:nvSpPr>
        <p:spPr>
          <a:xfrm>
            <a:off x="7332570" y="5611475"/>
            <a:ext cx="7378" cy="12272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3" name="Rectangle 1292">
            <a:hlinkClick r:id="rId4" action="ppaction://hlinksldjump" tooltip="News: 1 @ -2.6%"/>
          </p:cNvPr>
          <p:cNvSpPr/>
          <p:nvPr/>
        </p:nvSpPr>
        <p:spPr>
          <a:xfrm>
            <a:off x="7175063" y="5545389"/>
            <a:ext cx="177584" cy="91058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4" name="Rectangle 1293">
            <a:hlinkClick r:id="rId4" action="ppaction://hlinksldjump" tooltip="Browser: 13 @ -3.0%"/>
          </p:cNvPr>
          <p:cNvSpPr/>
          <p:nvPr/>
        </p:nvSpPr>
        <p:spPr>
          <a:xfrm>
            <a:off x="5001235" y="4095167"/>
            <a:ext cx="2364113" cy="1553980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Browser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295" name="Rectangle 1294">
            <a:hlinkClick r:id="rId4" action="ppaction://hlinksldjump" tooltip="iOS 3: 69 @ +101.8%"/>
          </p:cNvPr>
          <p:cNvSpPr/>
          <p:nvPr/>
        </p:nvSpPr>
        <p:spPr>
          <a:xfrm>
            <a:off x="7390748" y="4120567"/>
            <a:ext cx="352451" cy="2358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96" name="Rectangle 1295">
            <a:hlinkClick r:id="rId4" action="ppaction://hlinksldjump" tooltip="Android 3: 68 @ -23.6%"/>
          </p:cNvPr>
          <p:cNvSpPr/>
          <p:nvPr/>
        </p:nvSpPr>
        <p:spPr>
          <a:xfrm>
            <a:off x="7743199" y="4120567"/>
            <a:ext cx="350294" cy="235844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97" name="Rectangle 1296">
            <a:hlinkClick r:id="rId4" action="ppaction://hlinksldjump" tooltip="iOS 5: 58 @ -20.8%"/>
          </p:cNvPr>
          <p:cNvSpPr/>
          <p:nvPr/>
        </p:nvSpPr>
        <p:spPr>
          <a:xfrm>
            <a:off x="8093493" y="4120567"/>
            <a:ext cx="294431" cy="235844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8" name="Rectangle 1297">
            <a:hlinkClick r:id="rId4" action="ppaction://hlinksldjump" tooltip="iOS 4: 54 @ -38.8%"/>
          </p:cNvPr>
          <p:cNvSpPr/>
          <p:nvPr/>
        </p:nvSpPr>
        <p:spPr>
          <a:xfrm>
            <a:off x="7390748" y="4356410"/>
            <a:ext cx="441623" cy="147886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299" name="Rectangle 1298">
            <a:hlinkClick r:id="rId4" action="ppaction://hlinksldjump" tooltip="Android 4: 48 @ -6.3%"/>
          </p:cNvPr>
          <p:cNvSpPr/>
          <p:nvPr/>
        </p:nvSpPr>
        <p:spPr>
          <a:xfrm>
            <a:off x="7390748" y="4504296"/>
            <a:ext cx="441623" cy="131538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0" name="Rectangle 1299">
            <a:hlinkClick r:id="rId4" action="ppaction://hlinksldjump" tooltip="Java ME: 42 @ +2.3%"/>
          </p:cNvPr>
          <p:cNvSpPr/>
          <p:nvPr/>
        </p:nvSpPr>
        <p:spPr>
          <a:xfrm>
            <a:off x="7832371" y="4356410"/>
            <a:ext cx="324759" cy="157625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Java ME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1" name="Rectangle 1300">
            <a:hlinkClick r:id="rId4" action="ppaction://hlinksldjump" tooltip="Windows: 30 @ +6.7%"/>
          </p:cNvPr>
          <p:cNvSpPr/>
          <p:nvPr/>
        </p:nvSpPr>
        <p:spPr>
          <a:xfrm>
            <a:off x="8157130" y="4356410"/>
            <a:ext cx="230794" cy="157625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2" name="Rectangle 1301">
            <a:hlinkClick r:id="rId4" action="ppaction://hlinksldjump" tooltip="Black berry: 24 @ +19.5%"/>
          </p:cNvPr>
          <p:cNvSpPr/>
          <p:nvPr/>
        </p:nvSpPr>
        <p:spPr>
          <a:xfrm>
            <a:off x="7832371" y="4514035"/>
            <a:ext cx="235937" cy="121799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3" name="Rectangle 1302">
            <a:hlinkClick r:id="rId4" action="ppaction://hlinksldjump" tooltip="Android 2: 17 @ -20.4%"/>
          </p:cNvPr>
          <p:cNvSpPr/>
          <p:nvPr/>
        </p:nvSpPr>
        <p:spPr>
          <a:xfrm>
            <a:off x="8068308" y="4514035"/>
            <a:ext cx="165046" cy="121799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4" name="Rectangle 1303">
            <a:hlinkClick r:id="rId4" action="ppaction://hlinksldjump" tooltip="Symbian: 11 @ +10.1%"/>
          </p:cNvPr>
          <p:cNvSpPr/>
          <p:nvPr/>
        </p:nvSpPr>
        <p:spPr>
          <a:xfrm>
            <a:off x="8233354" y="4514035"/>
            <a:ext cx="154571" cy="89239"/>
          </a:xfrm>
          <a:prstGeom prst="rect">
            <a:avLst/>
          </a:prstGeom>
          <a:solidFill>
            <a:srgbClr val="E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5" name="Rectangle 1304">
            <a:hlinkClick r:id="rId4" action="ppaction://hlinksldjump" tooltip="Android 1: 4 @ +96.9%"/>
          </p:cNvPr>
          <p:cNvSpPr/>
          <p:nvPr/>
        </p:nvSpPr>
        <p:spPr>
          <a:xfrm>
            <a:off x="8233354" y="4603274"/>
            <a:ext cx="144407" cy="32560"/>
          </a:xfrm>
          <a:prstGeom prst="rect">
            <a:avLst/>
          </a:prstGeom>
          <a:solidFill>
            <a:srgbClr val="0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6" name="Rectangle 1305">
            <a:hlinkClick r:id="rId4" action="ppaction://hlinksldjump" tooltip="Other: 0 @ -81.0%"/>
          </p:cNvPr>
          <p:cNvSpPr/>
          <p:nvPr/>
        </p:nvSpPr>
        <p:spPr>
          <a:xfrm>
            <a:off x="8377761" y="4603274"/>
            <a:ext cx="10164" cy="32560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7" name="Rectangle 1306">
            <a:hlinkClick r:id="rId4" action="ppaction://hlinksldjump" tooltip="Games: 36 @ -7.5%"/>
          </p:cNvPr>
          <p:cNvSpPr/>
          <p:nvPr/>
        </p:nvSpPr>
        <p:spPr>
          <a:xfrm>
            <a:off x="7378048" y="4107867"/>
            <a:ext cx="1022577" cy="540667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08" name="Rectangle 1307">
            <a:hlinkClick r:id="rId4" action="ppaction://hlinksldjump" tooltip="Android 4: 62 @ +99.5%"/>
          </p:cNvPr>
          <p:cNvSpPr/>
          <p:nvPr/>
        </p:nvSpPr>
        <p:spPr>
          <a:xfrm>
            <a:off x="8413324" y="4120567"/>
            <a:ext cx="355056" cy="209477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09" name="Rectangle 1308">
            <a:hlinkClick r:id="rId4" action="ppaction://hlinksldjump" tooltip="iOS 4: 61 @ -3.2%"/>
          </p:cNvPr>
          <p:cNvSpPr/>
          <p:nvPr/>
        </p:nvSpPr>
        <p:spPr>
          <a:xfrm>
            <a:off x="8768380" y="4120567"/>
            <a:ext cx="350220" cy="209477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10" name="Rectangle 1309">
            <a:hlinkClick r:id="rId4" action="ppaction://hlinksldjump" tooltip="Android 3: 44 @ -8.4%"/>
          </p:cNvPr>
          <p:cNvSpPr/>
          <p:nvPr/>
        </p:nvSpPr>
        <p:spPr>
          <a:xfrm>
            <a:off x="8413324" y="4330044"/>
            <a:ext cx="307464" cy="172774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1" name="Rectangle 1310">
            <a:hlinkClick r:id="rId4" action="ppaction://hlinksldjump" tooltip="iOS 3: 34 @ -37.6%"/>
          </p:cNvPr>
          <p:cNvSpPr/>
          <p:nvPr/>
        </p:nvSpPr>
        <p:spPr>
          <a:xfrm>
            <a:off x="8413324" y="4502818"/>
            <a:ext cx="307464" cy="133016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2" name="Rectangle 1311">
            <a:hlinkClick r:id="rId4" action="ppaction://hlinksldjump" tooltip="Java ME: 23 @ -57.4%"/>
          </p:cNvPr>
          <p:cNvSpPr/>
          <p:nvPr/>
        </p:nvSpPr>
        <p:spPr>
          <a:xfrm>
            <a:off x="8720788" y="4330044"/>
            <a:ext cx="214410" cy="127175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3" name="Rectangle 1312">
            <a:hlinkClick r:id="rId4" action="ppaction://hlinksldjump" tooltip="iOS 5: 20 @ -63.3%"/>
          </p:cNvPr>
          <p:cNvSpPr/>
          <p:nvPr/>
        </p:nvSpPr>
        <p:spPr>
          <a:xfrm>
            <a:off x="8935198" y="4330044"/>
            <a:ext cx="183402" cy="127175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4" name="Rectangle 1313">
            <a:hlinkClick r:id="rId4" action="ppaction://hlinksldjump" tooltip="Windows: 15 @ -35.6%"/>
          </p:cNvPr>
          <p:cNvSpPr/>
          <p:nvPr/>
        </p:nvSpPr>
        <p:spPr>
          <a:xfrm>
            <a:off x="8720788" y="4457219"/>
            <a:ext cx="199008" cy="90407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5" name="Rectangle 1314">
            <a:hlinkClick r:id="rId4" action="ppaction://hlinksldjump" tooltip="Android 2: 15 @ -43.3%"/>
          </p:cNvPr>
          <p:cNvSpPr/>
          <p:nvPr/>
        </p:nvSpPr>
        <p:spPr>
          <a:xfrm>
            <a:off x="8720788" y="4547626"/>
            <a:ext cx="199008" cy="88208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6" name="Rectangle 1315">
            <a:hlinkClick r:id="rId4" action="ppaction://hlinksldjump" tooltip="Black berry: 14 @ -32.1%"/>
          </p:cNvPr>
          <p:cNvSpPr/>
          <p:nvPr/>
        </p:nvSpPr>
        <p:spPr>
          <a:xfrm>
            <a:off x="8919796" y="4457219"/>
            <a:ext cx="198804" cy="83018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7" name="Rectangle 1316">
            <a:hlinkClick r:id="rId4" action="ppaction://hlinksldjump" tooltip="Symbian: 10 @ -4.6%"/>
          </p:cNvPr>
          <p:cNvSpPr/>
          <p:nvPr/>
        </p:nvSpPr>
        <p:spPr>
          <a:xfrm>
            <a:off x="8919796" y="4540236"/>
            <a:ext cx="189288" cy="63316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8" name="Rectangle 1317">
            <a:hlinkClick r:id="rId4" action="ppaction://hlinksldjump" tooltip="Android 1: 5 @ +176.5%"/>
          </p:cNvPr>
          <p:cNvSpPr/>
          <p:nvPr/>
        </p:nvSpPr>
        <p:spPr>
          <a:xfrm>
            <a:off x="8919796" y="4603552"/>
            <a:ext cx="189288" cy="322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9" name="Rectangle 1318">
            <a:hlinkClick r:id="rId4" action="ppaction://hlinksldjump" tooltip="Other: 1 @ +70.0%"/>
          </p:cNvPr>
          <p:cNvSpPr/>
          <p:nvPr/>
        </p:nvSpPr>
        <p:spPr>
          <a:xfrm>
            <a:off x="9109084" y="4540236"/>
            <a:ext cx="9516" cy="95598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0" name="Rectangle 1319">
            <a:hlinkClick r:id="rId4" action="ppaction://hlinksldjump" tooltip="Education: 25 @ -21.4%"/>
          </p:cNvPr>
          <p:cNvSpPr/>
          <p:nvPr/>
        </p:nvSpPr>
        <p:spPr>
          <a:xfrm>
            <a:off x="8400624" y="4107867"/>
            <a:ext cx="730676" cy="540667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21" name="Rectangle 1320">
            <a:hlinkClick r:id="rId4" action="ppaction://hlinksldjump" tooltip="Android 3: 63 @ +23.1%"/>
          </p:cNvPr>
          <p:cNvSpPr/>
          <p:nvPr/>
        </p:nvSpPr>
        <p:spPr>
          <a:xfrm>
            <a:off x="7390748" y="4661234"/>
            <a:ext cx="432009" cy="174873"/>
          </a:xfrm>
          <a:prstGeom prst="rect">
            <a:avLst/>
          </a:prstGeom>
          <a:solidFill>
            <a:srgbClr val="C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322" name="Rectangle 1321">
            <a:hlinkClick r:id="rId4" action="ppaction://hlinksldjump" tooltip="iOS 3: 42 @ +47.2%"/>
          </p:cNvPr>
          <p:cNvSpPr/>
          <p:nvPr/>
        </p:nvSpPr>
        <p:spPr>
          <a:xfrm>
            <a:off x="7822757" y="4661234"/>
            <a:ext cx="287993" cy="174873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3" name="Rectangle 1322">
            <a:hlinkClick r:id="rId4" action="ppaction://hlinksldjump" tooltip="iOS 5: 42 @ -29.5%"/>
          </p:cNvPr>
          <p:cNvSpPr/>
          <p:nvPr/>
        </p:nvSpPr>
        <p:spPr>
          <a:xfrm>
            <a:off x="7390748" y="4836107"/>
            <a:ext cx="294557" cy="167915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ectangle 1323">
            <a:hlinkClick r:id="rId4" action="ppaction://hlinksldjump" tooltip="iOS 4: 35 @ -43.4%"/>
          </p:cNvPr>
          <p:cNvSpPr/>
          <p:nvPr/>
        </p:nvSpPr>
        <p:spPr>
          <a:xfrm>
            <a:off x="7390748" y="5004022"/>
            <a:ext cx="294557" cy="140686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5" name="Rectangle 1324">
            <a:hlinkClick r:id="rId4" action="ppaction://hlinksldjump" tooltip="Android 4: 31 @ +10.4%"/>
          </p:cNvPr>
          <p:cNvSpPr/>
          <p:nvPr/>
        </p:nvSpPr>
        <p:spPr>
          <a:xfrm>
            <a:off x="7685305" y="4836107"/>
            <a:ext cx="229727" cy="161485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6" name="Rectangle 1325">
            <a:hlinkClick r:id="rId4" action="ppaction://hlinksldjump" tooltip="Java ME: 27 @ -5.2%"/>
          </p:cNvPr>
          <p:cNvSpPr/>
          <p:nvPr/>
        </p:nvSpPr>
        <p:spPr>
          <a:xfrm>
            <a:off x="7915032" y="4836107"/>
            <a:ext cx="195717" cy="161485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7" name="Rectangle 1326">
            <a:hlinkClick r:id="rId4" action="ppaction://hlinksldjump" tooltip="Windows: 21 @ +40.6%"/>
          </p:cNvPr>
          <p:cNvSpPr/>
          <p:nvPr/>
        </p:nvSpPr>
        <p:spPr>
          <a:xfrm>
            <a:off x="7685305" y="4997592"/>
            <a:ext cx="266992" cy="91523"/>
          </a:xfrm>
          <a:prstGeom prst="rect">
            <a:avLst/>
          </a:prstGeom>
          <a:solidFill>
            <a:srgbClr val="9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8" name="Rectangle 1327">
            <a:hlinkClick r:id="rId4" action="ppaction://hlinksldjump" tooltip="Black berry: 12 @ -30.0%"/>
          </p:cNvPr>
          <p:cNvSpPr/>
          <p:nvPr/>
        </p:nvSpPr>
        <p:spPr>
          <a:xfrm>
            <a:off x="7685305" y="5089115"/>
            <a:ext cx="266992" cy="55593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Rectangle 1328">
            <a:hlinkClick r:id="rId4" action="ppaction://hlinksldjump" tooltip="Android 2: 10 @ -60.3%"/>
          </p:cNvPr>
          <p:cNvSpPr/>
          <p:nvPr/>
        </p:nvSpPr>
        <p:spPr>
          <a:xfrm>
            <a:off x="7952297" y="4997592"/>
            <a:ext cx="158453" cy="78560"/>
          </a:xfrm>
          <a:prstGeom prst="rect">
            <a:avLst/>
          </a:prstGeom>
          <a:solidFill>
            <a:srgbClr val="FF6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0" name="Rectangle 1329">
            <a:hlinkClick r:id="rId4" action="ppaction://hlinksldjump" tooltip="Symbian: 7 @ +38.2%"/>
          </p:cNvPr>
          <p:cNvSpPr/>
          <p:nvPr/>
        </p:nvSpPr>
        <p:spPr>
          <a:xfrm>
            <a:off x="7952297" y="5076152"/>
            <a:ext cx="128611" cy="68556"/>
          </a:xfrm>
          <a:prstGeom prst="rect">
            <a:avLst/>
          </a:prstGeom>
          <a:solidFill>
            <a:srgbClr val="9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1" name="Rectangle 1330">
            <a:hlinkClick r:id="rId4" action="ppaction://hlinksldjump" tooltip="Android 1: 1 @ -71.7%"/>
          </p:cNvPr>
          <p:cNvSpPr/>
          <p:nvPr/>
        </p:nvSpPr>
        <p:spPr>
          <a:xfrm>
            <a:off x="8080908" y="5076152"/>
            <a:ext cx="29842" cy="37783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2" name="Rectangle 1331">
            <a:hlinkClick r:id="rId4" action="ppaction://hlinksldjump" tooltip="Other: 1 @ -31.2%"/>
          </p:cNvPr>
          <p:cNvSpPr/>
          <p:nvPr/>
        </p:nvSpPr>
        <p:spPr>
          <a:xfrm>
            <a:off x="8080908" y="5113935"/>
            <a:ext cx="29842" cy="30773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3" name="Rectangle 1332">
            <a:hlinkClick r:id="rId4" action="ppaction://hlinksldjump" tooltip="Tools: 24 @ -10.2%"/>
          </p:cNvPr>
          <p:cNvSpPr/>
          <p:nvPr/>
        </p:nvSpPr>
        <p:spPr>
          <a:xfrm>
            <a:off x="7378048" y="4648534"/>
            <a:ext cx="745402" cy="508874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34" name="Rectangle 1333">
            <a:hlinkClick r:id="rId4" action="ppaction://hlinksldjump" tooltip="iOS 4: 38 @ +24.1%"/>
          </p:cNvPr>
          <p:cNvSpPr/>
          <p:nvPr/>
        </p:nvSpPr>
        <p:spPr>
          <a:xfrm>
            <a:off x="8136150" y="4661234"/>
            <a:ext cx="252784" cy="175985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5" name="Rectangle 1334">
            <a:hlinkClick r:id="rId4" action="ppaction://hlinksldjump" tooltip="iOS 5: 35 @ -8.6%"/>
          </p:cNvPr>
          <p:cNvSpPr/>
          <p:nvPr/>
        </p:nvSpPr>
        <p:spPr>
          <a:xfrm>
            <a:off x="8388934" y="4661234"/>
            <a:ext cx="231713" cy="175985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6" name="Rectangle 1335">
            <a:hlinkClick r:id="rId4" action="ppaction://hlinksldjump" tooltip="Android 4: 30 @ -35.0%"/>
          </p:cNvPr>
          <p:cNvSpPr/>
          <p:nvPr/>
        </p:nvSpPr>
        <p:spPr>
          <a:xfrm>
            <a:off x="8136150" y="4837219"/>
            <a:ext cx="259152" cy="135395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7" name="Rectangle 1336">
            <a:hlinkClick r:id="rId4" action="ppaction://hlinksldjump" tooltip="Android 3: 26 @ -19.3%"/>
          </p:cNvPr>
          <p:cNvSpPr/>
          <p:nvPr/>
        </p:nvSpPr>
        <p:spPr>
          <a:xfrm>
            <a:off x="8395302" y="4837219"/>
            <a:ext cx="225344" cy="135395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8" name="Rectangle 1337">
            <a:hlinkClick r:id="rId4" action="ppaction://hlinksldjump" tooltip="Java ME: 24 @ +52.0%"/>
          </p:cNvPr>
          <p:cNvSpPr/>
          <p:nvPr/>
        </p:nvSpPr>
        <p:spPr>
          <a:xfrm>
            <a:off x="8136150" y="4972614"/>
            <a:ext cx="304413" cy="91885"/>
          </a:xfrm>
          <a:prstGeom prst="rect">
            <a:avLst/>
          </a:prstGeom>
          <a:solidFill>
            <a:srgbClr val="7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9" name="Rectangle 1338">
            <a:hlinkClick r:id="rId4" action="ppaction://hlinksldjump" tooltip="iOS 3: 21 @ -3.2%"/>
          </p:cNvPr>
          <p:cNvSpPr/>
          <p:nvPr/>
        </p:nvSpPr>
        <p:spPr>
          <a:xfrm>
            <a:off x="8136150" y="5064498"/>
            <a:ext cx="304413" cy="80210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0" name="Rectangle 1339">
            <a:hlinkClick r:id="rId4" action="ppaction://hlinksldjump" tooltip="Windows: 8 @ -18.2%"/>
          </p:cNvPr>
          <p:cNvSpPr/>
          <p:nvPr/>
        </p:nvSpPr>
        <p:spPr>
          <a:xfrm>
            <a:off x="8440563" y="4972614"/>
            <a:ext cx="180083" cy="55048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1" name="Rectangle 1340">
            <a:hlinkClick r:id="rId4" action="ppaction://hlinksldjump" tooltip="Symbian: 7 @ +69.2%"/>
          </p:cNvPr>
          <p:cNvSpPr/>
          <p:nvPr/>
        </p:nvSpPr>
        <p:spPr>
          <a:xfrm>
            <a:off x="8440563" y="5027662"/>
            <a:ext cx="91992" cy="84333"/>
          </a:xfrm>
          <a:prstGeom prst="rect">
            <a:avLst/>
          </a:prstGeom>
          <a:solidFill>
            <a:srgbClr val="4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2" name="Rectangle 1341">
            <a:hlinkClick r:id="rId4" action="ppaction://hlinksldjump" tooltip="Android 2: 6 @ -40.0%"/>
          </p:cNvPr>
          <p:cNvSpPr/>
          <p:nvPr/>
        </p:nvSpPr>
        <p:spPr>
          <a:xfrm>
            <a:off x="8532555" y="5027662"/>
            <a:ext cx="88091" cy="84333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3" name="Rectangle 1342">
            <a:hlinkClick r:id="rId4" action="ppaction://hlinksldjump" tooltip="Black berry: 3 @ -72.4%"/>
          </p:cNvPr>
          <p:cNvSpPr/>
          <p:nvPr/>
        </p:nvSpPr>
        <p:spPr>
          <a:xfrm>
            <a:off x="8440563" y="5111995"/>
            <a:ext cx="122733" cy="32713"/>
          </a:xfrm>
          <a:prstGeom prst="rect">
            <a:avLst/>
          </a:prstGeom>
          <a:solidFill>
            <a:srgbClr val="FF4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4" name="Rectangle 1343">
            <a:hlinkClick r:id="rId4" action="ppaction://hlinksldjump" tooltip="Android 1: 1 @ -5.7%"/>
          </p:cNvPr>
          <p:cNvSpPr/>
          <p:nvPr/>
        </p:nvSpPr>
        <p:spPr>
          <a:xfrm>
            <a:off x="8563296" y="5111995"/>
            <a:ext cx="57350" cy="27161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5" name="Rectangle 1344">
            <a:hlinkClick r:id="rId4" action="ppaction://hlinksldjump" tooltip="Other: 0 @ -11.7%"/>
          </p:cNvPr>
          <p:cNvSpPr/>
          <p:nvPr/>
        </p:nvSpPr>
        <p:spPr>
          <a:xfrm>
            <a:off x="8563296" y="5139156"/>
            <a:ext cx="57350" cy="5552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Rectangle 1345">
            <a:hlinkClick r:id="rId4" action="ppaction://hlinksldjump" tooltip="Photo: 17 @ -10.4%"/>
          </p:cNvPr>
          <p:cNvSpPr/>
          <p:nvPr/>
        </p:nvSpPr>
        <p:spPr>
          <a:xfrm>
            <a:off x="8123450" y="4648534"/>
            <a:ext cx="509897" cy="508874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47" name="Rectangle 1346">
            <a:hlinkClick r:id="rId4" action="ppaction://hlinksldjump" tooltip="Android 3: 42 @ +25.0%"/>
          </p:cNvPr>
          <p:cNvSpPr/>
          <p:nvPr/>
        </p:nvSpPr>
        <p:spPr>
          <a:xfrm>
            <a:off x="8646046" y="4661234"/>
            <a:ext cx="250161" cy="197782"/>
          </a:xfrm>
          <a:prstGeom prst="rect">
            <a:avLst/>
          </a:prstGeom>
          <a:solidFill>
            <a:srgbClr val="B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Rectangle 1347">
            <a:hlinkClick r:id="rId4" action="ppaction://hlinksldjump" tooltip="iOS 4: 38 @ +49.1%"/>
          </p:cNvPr>
          <p:cNvSpPr/>
          <p:nvPr/>
        </p:nvSpPr>
        <p:spPr>
          <a:xfrm>
            <a:off x="8896207" y="4661234"/>
            <a:ext cx="222393" cy="197782"/>
          </a:xfrm>
          <a:prstGeom prst="rect">
            <a:avLst/>
          </a:prstGeom>
          <a:solidFill>
            <a:srgbClr val="8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Rectangle 1348">
            <a:hlinkClick r:id="rId4" action="ppaction://hlinksldjump" tooltip="iOS 3: 23 @ +60.4%"/>
          </p:cNvPr>
          <p:cNvSpPr/>
          <p:nvPr/>
        </p:nvSpPr>
        <p:spPr>
          <a:xfrm>
            <a:off x="8646046" y="4859015"/>
            <a:ext cx="244462" cy="111584"/>
          </a:xfrm>
          <a:prstGeom prst="rect">
            <a:avLst/>
          </a:prstGeom>
          <a:solidFill>
            <a:srgbClr val="6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Rectangle 1349">
            <a:hlinkClick r:id="rId4" action="ppaction://hlinksldjump" tooltip="Java ME: 22 @ +5.5%"/>
          </p:cNvPr>
          <p:cNvSpPr/>
          <p:nvPr/>
        </p:nvSpPr>
        <p:spPr>
          <a:xfrm>
            <a:off x="8890508" y="4859015"/>
            <a:ext cx="228092" cy="111584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1" name="Rectangle 1350">
            <a:hlinkClick r:id="rId4" action="ppaction://hlinksldjump" tooltip="Android 4: 21 @ +3.6%"/>
          </p:cNvPr>
          <p:cNvSpPr/>
          <p:nvPr/>
        </p:nvSpPr>
        <p:spPr>
          <a:xfrm>
            <a:off x="8646046" y="4970599"/>
            <a:ext cx="258248" cy="93127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Rectangle 1351">
            <a:hlinkClick r:id="rId4" action="ppaction://hlinksldjump" tooltip="iOS 5: 18 @ -55.4%"/>
          </p:cNvPr>
          <p:cNvSpPr/>
          <p:nvPr/>
        </p:nvSpPr>
        <p:spPr>
          <a:xfrm>
            <a:off x="8646046" y="5063727"/>
            <a:ext cx="258248" cy="80981"/>
          </a:xfrm>
          <a:prstGeom prst="rect">
            <a:avLst/>
          </a:prstGeom>
          <a:solidFill>
            <a:srgbClr val="FF7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Rectangle 1352">
            <a:hlinkClick r:id="rId4" action="ppaction://hlinksldjump" tooltip="Windows: 13 @ +10.3%"/>
          </p:cNvPr>
          <p:cNvSpPr/>
          <p:nvPr/>
        </p:nvSpPr>
        <p:spPr>
          <a:xfrm>
            <a:off x="8904294" y="4970599"/>
            <a:ext cx="214306" cy="70205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Rectangle 1353">
            <a:hlinkClick r:id="rId4" action="ppaction://hlinksldjump" tooltip="Android 2: 8 @ -38.0%"/>
          </p:cNvPr>
          <p:cNvSpPr/>
          <p:nvPr/>
        </p:nvSpPr>
        <p:spPr>
          <a:xfrm>
            <a:off x="8904294" y="5040804"/>
            <a:ext cx="149792" cy="59035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Rectangle 1354">
            <a:hlinkClick r:id="rId4" action="ppaction://hlinksldjump" tooltip="Black berry: 6 @ -50.7%"/>
          </p:cNvPr>
          <p:cNvSpPr/>
          <p:nvPr/>
        </p:nvSpPr>
        <p:spPr>
          <a:xfrm>
            <a:off x="8904294" y="5099839"/>
            <a:ext cx="149792" cy="44869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Rectangle 1355">
            <a:hlinkClick r:id="rId4" action="ppaction://hlinksldjump" tooltip="Symbian: 5 @ -24.8%"/>
          </p:cNvPr>
          <p:cNvSpPr/>
          <p:nvPr/>
        </p:nvSpPr>
        <p:spPr>
          <a:xfrm>
            <a:off x="9054086" y="5040804"/>
            <a:ext cx="64514" cy="88236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7" name="Rectangle 1356">
            <a:hlinkClick r:id="rId4" action="ppaction://hlinksldjump" tooltip="Android 1: 1 @ +47.7%"/>
          </p:cNvPr>
          <p:cNvSpPr/>
          <p:nvPr/>
        </p:nvSpPr>
        <p:spPr>
          <a:xfrm>
            <a:off x="9054086" y="5129040"/>
            <a:ext cx="47657" cy="15668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8" name="Rectangle 1357">
            <a:hlinkClick r:id="rId4" action="ppaction://hlinksldjump" tooltip="Other: 0 @ -77.1%"/>
          </p:cNvPr>
          <p:cNvSpPr/>
          <p:nvPr/>
        </p:nvSpPr>
        <p:spPr>
          <a:xfrm>
            <a:off x="9101743" y="5129040"/>
            <a:ext cx="16857" cy="15668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9" name="Rectangle 1358">
            <a:hlinkClick r:id="rId4" action="ppaction://hlinksldjump" tooltip="Music + Video: 16 @ -1.1%"/>
          </p:cNvPr>
          <p:cNvSpPr/>
          <p:nvPr/>
        </p:nvSpPr>
        <p:spPr>
          <a:xfrm>
            <a:off x="8633346" y="4648534"/>
            <a:ext cx="497954" cy="508874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60" name="Rectangle 1359">
            <a:hlinkClick r:id="rId4" action="ppaction://hlinksldjump" tooltip="iOS 4: 37 @ +0.2%"/>
          </p:cNvPr>
          <p:cNvSpPr/>
          <p:nvPr/>
        </p:nvSpPr>
        <p:spPr>
          <a:xfrm>
            <a:off x="7390748" y="5170108"/>
            <a:ext cx="274258" cy="153923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1" name="Rectangle 1360">
            <a:hlinkClick r:id="rId4" action="ppaction://hlinksldjump" tooltip="Android 4: 27 @ +21.0%"/>
          </p:cNvPr>
          <p:cNvSpPr/>
          <p:nvPr/>
        </p:nvSpPr>
        <p:spPr>
          <a:xfrm>
            <a:off x="7390748" y="5324031"/>
            <a:ext cx="274258" cy="113579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2" name="Rectangle 1361">
            <a:hlinkClick r:id="rId4" action="ppaction://hlinksldjump" tooltip="Java ME: 18 @ +15.9%"/>
          </p:cNvPr>
          <p:cNvSpPr/>
          <p:nvPr/>
        </p:nvSpPr>
        <p:spPr>
          <a:xfrm>
            <a:off x="7665005" y="5170108"/>
            <a:ext cx="202826" cy="99836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3" name="Rectangle 1362">
            <a:hlinkClick r:id="rId4" action="ppaction://hlinksldjump" tooltip="iOS 5: 18 @ -27.4%"/>
          </p:cNvPr>
          <p:cNvSpPr/>
          <p:nvPr/>
        </p:nvSpPr>
        <p:spPr>
          <a:xfrm>
            <a:off x="7867831" y="5170108"/>
            <a:ext cx="200294" cy="99836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4" name="Rectangle 1363">
            <a:hlinkClick r:id="rId4" action="ppaction://hlinksldjump" tooltip="Android 3: 15 @ +27.2%"/>
          </p:cNvPr>
          <p:cNvSpPr/>
          <p:nvPr/>
        </p:nvSpPr>
        <p:spPr>
          <a:xfrm>
            <a:off x="7665005" y="5269944"/>
            <a:ext cx="201770" cy="87288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5" name="Rectangle 1364">
            <a:hlinkClick r:id="rId4" action="ppaction://hlinksldjump" tooltip="iOS 3: 14 @ -16.0%"/>
          </p:cNvPr>
          <p:cNvSpPr/>
          <p:nvPr/>
        </p:nvSpPr>
        <p:spPr>
          <a:xfrm>
            <a:off x="7665005" y="5357232"/>
            <a:ext cx="201770" cy="80379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6" name="Rectangle 1365">
            <a:hlinkClick r:id="rId4" action="ppaction://hlinksldjump" tooltip="Windows: 10 @ -2.3%"/>
          </p:cNvPr>
          <p:cNvSpPr/>
          <p:nvPr/>
        </p:nvSpPr>
        <p:spPr>
          <a:xfrm>
            <a:off x="7866776" y="5269944"/>
            <a:ext cx="201349" cy="56935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7" name="Rectangle 1366">
            <a:hlinkClick r:id="rId4" action="ppaction://hlinksldjump" tooltip="Android 2: 9 @ +41.2%"/>
          </p:cNvPr>
          <p:cNvSpPr/>
          <p:nvPr/>
        </p:nvSpPr>
        <p:spPr>
          <a:xfrm>
            <a:off x="7866776" y="5326879"/>
            <a:ext cx="112568" cy="95217"/>
          </a:xfrm>
          <a:prstGeom prst="rect">
            <a:avLst/>
          </a:prstGeom>
          <a:solidFill>
            <a:srgbClr val="9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8" name="Rectangle 1367">
            <a:hlinkClick r:id="rId4" action="ppaction://hlinksldjump" tooltip="Black berry: 7 @ -14.0%"/>
          </p:cNvPr>
          <p:cNvSpPr/>
          <p:nvPr/>
        </p:nvSpPr>
        <p:spPr>
          <a:xfrm>
            <a:off x="7979344" y="5326879"/>
            <a:ext cx="88781" cy="95217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9" name="Rectangle 1368">
            <a:hlinkClick r:id="rId4" action="ppaction://hlinksldjump" tooltip="Symbian: 2 @ -37.3%"/>
          </p:cNvPr>
          <p:cNvSpPr/>
          <p:nvPr/>
        </p:nvSpPr>
        <p:spPr>
          <a:xfrm>
            <a:off x="7866776" y="5422097"/>
            <a:ext cx="157632" cy="15514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0" name="Rectangle 1369">
            <a:hlinkClick r:id="rId4" action="ppaction://hlinksldjump" tooltip="Android 1: 1 @ -53.9%"/>
          </p:cNvPr>
          <p:cNvSpPr/>
          <p:nvPr/>
        </p:nvSpPr>
        <p:spPr>
          <a:xfrm>
            <a:off x="8024408" y="5422097"/>
            <a:ext cx="43717" cy="15514"/>
          </a:xfrm>
          <a:prstGeom prst="rect">
            <a:avLst/>
          </a:prstGeom>
          <a:solidFill>
            <a:srgbClr val="FF7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1" name="Rectangle 1370">
            <a:hlinkClick r:id="rId4" action="ppaction://hlinksldjump" tooltip="Business: 13 @ -0.2%"/>
          </p:cNvPr>
          <p:cNvSpPr/>
          <p:nvPr/>
        </p:nvSpPr>
        <p:spPr>
          <a:xfrm>
            <a:off x="7378048" y="5157408"/>
            <a:ext cx="702777" cy="292903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72" name="Rectangle 1371">
            <a:hlinkClick r:id="rId4" action="ppaction://hlinksldjump" tooltip="iOS 4: 22 @ +20.3%"/>
          </p:cNvPr>
          <p:cNvSpPr/>
          <p:nvPr/>
        </p:nvSpPr>
        <p:spPr>
          <a:xfrm>
            <a:off x="7390748" y="5463010"/>
            <a:ext cx="272507" cy="87274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3" name="Rectangle 1372">
            <a:hlinkClick r:id="rId4" action="ppaction://hlinksldjump" tooltip="iOS 5: 19 @ -21.1%"/>
          </p:cNvPr>
          <p:cNvSpPr/>
          <p:nvPr/>
        </p:nvSpPr>
        <p:spPr>
          <a:xfrm>
            <a:off x="7390748" y="5550284"/>
            <a:ext cx="272507" cy="73463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4" name="Rectangle 1373">
            <a:hlinkClick r:id="rId4" action="ppaction://hlinksldjump" tooltip="iOS 3: 16 @ -22.5%"/>
          </p:cNvPr>
          <p:cNvSpPr/>
          <p:nvPr/>
        </p:nvSpPr>
        <p:spPr>
          <a:xfrm>
            <a:off x="7663255" y="5463010"/>
            <a:ext cx="183561" cy="94745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5" name="Rectangle 1374">
            <a:hlinkClick r:id="rId4" action="ppaction://hlinksldjump" tooltip="Android 4: 11 @ -50.7%"/>
          </p:cNvPr>
          <p:cNvSpPr/>
          <p:nvPr/>
        </p:nvSpPr>
        <p:spPr>
          <a:xfrm>
            <a:off x="7663255" y="5557755"/>
            <a:ext cx="183561" cy="65992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6" name="Rectangle 1375">
            <a:hlinkClick r:id="rId4" action="ppaction://hlinksldjump" tooltip="Android 3: 9 @ -23.3%"/>
          </p:cNvPr>
          <p:cNvSpPr/>
          <p:nvPr/>
        </p:nvSpPr>
        <p:spPr>
          <a:xfrm>
            <a:off x="7846816" y="5463010"/>
            <a:ext cx="112679" cy="87902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7" name="Rectangle 1376">
            <a:hlinkClick r:id="rId4" action="ppaction://hlinksldjump" tooltip="Java ME: 9 @ -35.4%"/>
          </p:cNvPr>
          <p:cNvSpPr/>
          <p:nvPr/>
        </p:nvSpPr>
        <p:spPr>
          <a:xfrm>
            <a:off x="7959495" y="5463010"/>
            <a:ext cx="108630" cy="87902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8" name="Rectangle 1377">
            <a:hlinkClick r:id="rId4" action="ppaction://hlinksldjump" tooltip="Black berry: 5 @ +43.6%"/>
          </p:cNvPr>
          <p:cNvSpPr/>
          <p:nvPr/>
        </p:nvSpPr>
        <p:spPr>
          <a:xfrm>
            <a:off x="7846816" y="5550912"/>
            <a:ext cx="136480" cy="39692"/>
          </a:xfrm>
          <a:prstGeom prst="rect">
            <a:avLst/>
          </a:prstGeom>
          <a:solidFill>
            <a:srgbClr val="8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9" name="Rectangle 1378">
            <a:hlinkClick r:id="rId4" action="ppaction://hlinksldjump" tooltip="Android 2: 4 @ -17.9%"/>
          </p:cNvPr>
          <p:cNvSpPr/>
          <p:nvPr/>
        </p:nvSpPr>
        <p:spPr>
          <a:xfrm>
            <a:off x="7846816" y="5590604"/>
            <a:ext cx="136480" cy="33143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0" name="Rectangle 1379">
            <a:hlinkClick r:id="rId4" action="ppaction://hlinksldjump" tooltip="Windows: 4 @ -65.3%"/>
          </p:cNvPr>
          <p:cNvSpPr/>
          <p:nvPr/>
        </p:nvSpPr>
        <p:spPr>
          <a:xfrm>
            <a:off x="7983297" y="5550912"/>
            <a:ext cx="84828" cy="48124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1" name="Rectangle 1380">
            <a:hlinkClick r:id="rId4" action="ppaction://hlinksldjump" tooltip="Symbian: 1 @ -43.2%"/>
          </p:cNvPr>
          <p:cNvSpPr/>
          <p:nvPr/>
        </p:nvSpPr>
        <p:spPr>
          <a:xfrm>
            <a:off x="7983297" y="5599036"/>
            <a:ext cx="61434" cy="24711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2" name="Rectangle 1381">
            <a:hlinkClick r:id="rId4" action="ppaction://hlinksldjump" tooltip="Android 1: 0 @ -77.8%"/>
          </p:cNvPr>
          <p:cNvSpPr/>
          <p:nvPr/>
        </p:nvSpPr>
        <p:spPr>
          <a:xfrm>
            <a:off x="8044730" y="5599036"/>
            <a:ext cx="23395" cy="15193"/>
          </a:xfrm>
          <a:prstGeom prst="rect">
            <a:avLst/>
          </a:prstGeom>
          <a:solidFill>
            <a:srgbClr val="FF3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Rectangle 1382">
            <a:hlinkClick r:id="rId4" action="ppaction://hlinksldjump" tooltip="Other: 0 @ -75.2%"/>
          </p:cNvPr>
          <p:cNvSpPr/>
          <p:nvPr/>
        </p:nvSpPr>
        <p:spPr>
          <a:xfrm>
            <a:off x="8044730" y="5614229"/>
            <a:ext cx="23395" cy="9518"/>
          </a:xfrm>
          <a:prstGeom prst="rect">
            <a:avLst/>
          </a:prstGeom>
          <a:solidFill>
            <a:srgbClr val="FF3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4" name="Rectangle 1383">
            <a:hlinkClick r:id="rId4" action="ppaction://hlinksldjump" tooltip="Entertainment: 8 @ -25.5%"/>
          </p:cNvPr>
          <p:cNvSpPr/>
          <p:nvPr/>
        </p:nvSpPr>
        <p:spPr>
          <a:xfrm>
            <a:off x="7378048" y="5450310"/>
            <a:ext cx="702777" cy="186137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85" name="Rectangle 1384">
            <a:hlinkClick r:id="rId4" action="ppaction://hlinksldjump" tooltip="Android 3: 14 @ +86.2%"/>
          </p:cNvPr>
          <p:cNvSpPr/>
          <p:nvPr/>
        </p:nvSpPr>
        <p:spPr>
          <a:xfrm>
            <a:off x="8093525" y="5170108"/>
            <a:ext cx="203248" cy="76384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6" name="Rectangle 1385">
            <a:hlinkClick r:id="rId4" action="ppaction://hlinksldjump" tooltip="Android 4: 13 @ +14.4%"/>
          </p:cNvPr>
          <p:cNvSpPr/>
          <p:nvPr/>
        </p:nvSpPr>
        <p:spPr>
          <a:xfrm>
            <a:off x="8296773" y="5170108"/>
            <a:ext cx="188964" cy="76384"/>
          </a:xfrm>
          <a:prstGeom prst="rect">
            <a:avLst/>
          </a:prstGeom>
          <a:solidFill>
            <a:srgbClr val="D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Rectangle 1386">
            <a:hlinkClick r:id="rId4" action="ppaction://hlinksldjump" tooltip="iOS 4: 12 @ +7.4%"/>
          </p:cNvPr>
          <p:cNvSpPr/>
          <p:nvPr/>
        </p:nvSpPr>
        <p:spPr>
          <a:xfrm>
            <a:off x="8093525" y="5246492"/>
            <a:ext cx="155832" cy="81966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8" name="Rectangle 1387">
            <a:hlinkClick r:id="rId4" action="ppaction://hlinksldjump" tooltip="iOS 3: 10 @ +0.1%"/>
          </p:cNvPr>
          <p:cNvSpPr/>
          <p:nvPr/>
        </p:nvSpPr>
        <p:spPr>
          <a:xfrm>
            <a:off x="8093525" y="5328458"/>
            <a:ext cx="155832" cy="70221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9" name="Rectangle 1388">
            <a:hlinkClick r:id="rId4" action="ppaction://hlinksldjump" tooltip="Java ME: 10 @ +6.2%"/>
          </p:cNvPr>
          <p:cNvSpPr/>
          <p:nvPr/>
        </p:nvSpPr>
        <p:spPr>
          <a:xfrm>
            <a:off x="8249357" y="5246492"/>
            <a:ext cx="127258" cy="83863"/>
          </a:xfrm>
          <a:prstGeom prst="rect">
            <a:avLst/>
          </a:prstGeom>
          <a:solidFill>
            <a:srgbClr val="E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Rectangle 1389">
            <a:hlinkClick r:id="rId4" action="ppaction://hlinksldjump" tooltip="iOS 5: 8 @ -34.1%"/>
          </p:cNvPr>
          <p:cNvSpPr/>
          <p:nvPr/>
        </p:nvSpPr>
        <p:spPr>
          <a:xfrm>
            <a:off x="8376615" y="5246492"/>
            <a:ext cx="109123" cy="83863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1" name="Rectangle 1390">
            <a:hlinkClick r:id="rId4" action="ppaction://hlinksldjump" tooltip="Windows: 5 @ -25.2%"/>
          </p:cNvPr>
          <p:cNvSpPr/>
          <p:nvPr/>
        </p:nvSpPr>
        <p:spPr>
          <a:xfrm>
            <a:off x="8249357" y="5330355"/>
            <a:ext cx="72617" cy="68324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2" name="Rectangle 1391">
            <a:hlinkClick r:id="rId4" action="ppaction://hlinksldjump" tooltip="Android 2: 4 @ -25.8%"/>
          </p:cNvPr>
          <p:cNvSpPr/>
          <p:nvPr/>
        </p:nvSpPr>
        <p:spPr>
          <a:xfrm>
            <a:off x="8321974" y="5330355"/>
            <a:ext cx="116450" cy="41779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3" name="Rectangle 1392">
            <a:hlinkClick r:id="rId4" action="ppaction://hlinksldjump" tooltip="Black berry: 3 @ -53.0%"/>
          </p:cNvPr>
          <p:cNvSpPr/>
          <p:nvPr/>
        </p:nvSpPr>
        <p:spPr>
          <a:xfrm>
            <a:off x="8321974" y="5372134"/>
            <a:ext cx="116450" cy="26545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4" name="Rectangle 1393">
            <a:hlinkClick r:id="rId4" action="ppaction://hlinksldjump" tooltip="Symbian: 2 @ +9.6%"/>
          </p:cNvPr>
          <p:cNvSpPr/>
          <p:nvPr/>
        </p:nvSpPr>
        <p:spPr>
          <a:xfrm>
            <a:off x="8438424" y="5330355"/>
            <a:ext cx="47313" cy="56392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Rectangle 1394">
            <a:hlinkClick r:id="rId4" action="ppaction://hlinksldjump" tooltip="Other: 0 @ +88.2%"/>
          </p:cNvPr>
          <p:cNvSpPr/>
          <p:nvPr/>
        </p:nvSpPr>
        <p:spPr>
          <a:xfrm>
            <a:off x="8438424" y="5386747"/>
            <a:ext cx="34355" cy="11932"/>
          </a:xfrm>
          <a:prstGeom prst="rect">
            <a:avLst/>
          </a:prstGeom>
          <a:solidFill>
            <a:srgbClr val="1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Rectangle 1395">
            <a:hlinkClick r:id="rId4" action="ppaction://hlinksldjump" tooltip="Android 1: 0 @ -78.7%"/>
          </p:cNvPr>
          <p:cNvSpPr/>
          <p:nvPr/>
        </p:nvSpPr>
        <p:spPr>
          <a:xfrm>
            <a:off x="8472779" y="5386747"/>
            <a:ext cx="12958" cy="11932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Rectangle 1396">
            <a:hlinkClick r:id="rId4" action="ppaction://hlinksldjump" tooltip="Travel: 7 @ -1.4%"/>
          </p:cNvPr>
          <p:cNvSpPr/>
          <p:nvPr/>
        </p:nvSpPr>
        <p:spPr>
          <a:xfrm>
            <a:off x="8080825" y="5157408"/>
            <a:ext cx="417613" cy="253971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398" name="Rectangle 1397">
            <a:hlinkClick r:id="rId4" action="ppaction://hlinksldjump" tooltip="iOS 5: 14 @ -0.3%"/>
          </p:cNvPr>
          <p:cNvSpPr/>
          <p:nvPr/>
        </p:nvSpPr>
        <p:spPr>
          <a:xfrm>
            <a:off x="8093525" y="5424079"/>
            <a:ext cx="157095" cy="94467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Rectangle 1398">
            <a:hlinkClick r:id="rId4" action="ppaction://hlinksldjump" tooltip="Android 3: 11 @ -23.8%"/>
          </p:cNvPr>
          <p:cNvSpPr/>
          <p:nvPr/>
        </p:nvSpPr>
        <p:spPr>
          <a:xfrm>
            <a:off x="8250620" y="5424079"/>
            <a:ext cx="120582" cy="94467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Rectangle 1399">
            <a:hlinkClick r:id="rId4" action="ppaction://hlinksldjump" tooltip="iOS 4: 10 @ -28.9%"/>
          </p:cNvPr>
          <p:cNvSpPr/>
          <p:nvPr/>
        </p:nvSpPr>
        <p:spPr>
          <a:xfrm>
            <a:off x="8371202" y="5424079"/>
            <a:ext cx="114536" cy="94467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Rectangle 1400">
            <a:hlinkClick r:id="rId4" action="ppaction://hlinksldjump" tooltip="Java ME: 10 @ +67.8%"/>
          </p:cNvPr>
          <p:cNvSpPr/>
          <p:nvPr/>
        </p:nvSpPr>
        <p:spPr>
          <a:xfrm>
            <a:off x="8093525" y="5518546"/>
            <a:ext cx="187078" cy="55714"/>
          </a:xfrm>
          <a:prstGeom prst="rect">
            <a:avLst/>
          </a:prstGeom>
          <a:solidFill>
            <a:srgbClr val="5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Rectangle 1401">
            <a:hlinkClick r:id="rId4" action="ppaction://hlinksldjump" tooltip="iOS 3: 9 @ +69.9%"/>
          </p:cNvPr>
          <p:cNvSpPr/>
          <p:nvPr/>
        </p:nvSpPr>
        <p:spPr>
          <a:xfrm>
            <a:off x="8093525" y="5574261"/>
            <a:ext cx="187078" cy="49486"/>
          </a:xfrm>
          <a:prstGeom prst="rect">
            <a:avLst/>
          </a:prstGeom>
          <a:solidFill>
            <a:srgbClr val="4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Rectangle 1402">
            <a:hlinkClick r:id="rId4" action="ppaction://hlinksldjump" tooltip="Android 4: 8 @ -43.9%"/>
          </p:cNvPr>
          <p:cNvSpPr/>
          <p:nvPr/>
        </p:nvSpPr>
        <p:spPr>
          <a:xfrm>
            <a:off x="8280603" y="5518546"/>
            <a:ext cx="121435" cy="75140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Rectangle 1403">
            <a:hlinkClick r:id="rId4" action="ppaction://hlinksldjump" tooltip="Windows: 6 @ +23.2%"/>
          </p:cNvPr>
          <p:cNvSpPr/>
          <p:nvPr/>
        </p:nvSpPr>
        <p:spPr>
          <a:xfrm>
            <a:off x="8402038" y="5518546"/>
            <a:ext cx="83700" cy="75140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Rectangle 1404">
            <a:hlinkClick r:id="rId4" action="ppaction://hlinksldjump" tooltip="Android 2: 3 @ -14.9%"/>
          </p:cNvPr>
          <p:cNvSpPr/>
          <p:nvPr/>
        </p:nvSpPr>
        <p:spPr>
          <a:xfrm>
            <a:off x="8280603" y="5593686"/>
            <a:ext cx="102966" cy="30061"/>
          </a:xfrm>
          <a:prstGeom prst="rect">
            <a:avLst/>
          </a:prstGeom>
          <a:solidFill>
            <a:srgbClr val="FFD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Rectangle 1405">
            <a:hlinkClick r:id="rId4" action="ppaction://hlinksldjump" tooltip="Black berry: 2 @ -31.4%"/>
          </p:cNvPr>
          <p:cNvSpPr/>
          <p:nvPr/>
        </p:nvSpPr>
        <p:spPr>
          <a:xfrm>
            <a:off x="8383568" y="5593686"/>
            <a:ext cx="70027" cy="30061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Rectangle 1406">
            <a:hlinkClick r:id="rId4" action="ppaction://hlinksldjump" tooltip="Symbian: 1 @ -52.9%"/>
          </p:cNvPr>
          <p:cNvSpPr/>
          <p:nvPr/>
        </p:nvSpPr>
        <p:spPr>
          <a:xfrm>
            <a:off x="8453596" y="5593686"/>
            <a:ext cx="32142" cy="17539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Rectangle 1407">
            <a:hlinkClick r:id="rId4" action="ppaction://hlinksldjump" tooltip="Android 1: 0 @ -83.5%"/>
          </p:cNvPr>
          <p:cNvSpPr/>
          <p:nvPr/>
        </p:nvSpPr>
        <p:spPr>
          <a:xfrm>
            <a:off x="8453596" y="5611225"/>
            <a:ext cx="16907" cy="12522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Rectangle 1408">
            <a:hlinkClick r:id="rId4" action="ppaction://hlinksldjump" tooltip="Other: 0 @ -63.0%"/>
          </p:cNvPr>
          <p:cNvSpPr/>
          <p:nvPr/>
        </p:nvSpPr>
        <p:spPr>
          <a:xfrm>
            <a:off x="8470503" y="5611225"/>
            <a:ext cx="15234" cy="12522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0" name="Rectangle 1409">
            <a:hlinkClick r:id="rId4" action="ppaction://hlinksldjump" tooltip="Family: 6 @ -10.8%"/>
          </p:cNvPr>
          <p:cNvSpPr/>
          <p:nvPr/>
        </p:nvSpPr>
        <p:spPr>
          <a:xfrm>
            <a:off x="8080825" y="5411379"/>
            <a:ext cx="417613" cy="225068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11" name="Rectangle 1410">
            <a:hlinkClick r:id="rId4" action="ppaction://hlinksldjump" tooltip="Android 3: 10 @ -24.7%"/>
          </p:cNvPr>
          <p:cNvSpPr/>
          <p:nvPr/>
        </p:nvSpPr>
        <p:spPr>
          <a:xfrm>
            <a:off x="8511138" y="5170108"/>
            <a:ext cx="171051" cy="59071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2" name="Rectangle 1411">
            <a:hlinkClick r:id="rId4" action="ppaction://hlinksldjump" tooltip="iOS 4: 9 @ +81.6%"/>
          </p:cNvPr>
          <p:cNvSpPr/>
          <p:nvPr/>
        </p:nvSpPr>
        <p:spPr>
          <a:xfrm>
            <a:off x="8682189" y="5170108"/>
            <a:ext cx="160123" cy="59071"/>
          </a:xfrm>
          <a:prstGeom prst="rect">
            <a:avLst/>
          </a:prstGeom>
          <a:solidFill>
            <a:srgbClr val="2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3" name="Rectangle 1412">
            <a:hlinkClick r:id="rId4" action="ppaction://hlinksldjump" tooltip="Java ME: 8 @ -15.4%"/>
          </p:cNvPr>
          <p:cNvSpPr/>
          <p:nvPr/>
        </p:nvSpPr>
        <p:spPr>
          <a:xfrm>
            <a:off x="8511138" y="5229179"/>
            <a:ext cx="135716" cy="64912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4" name="Rectangle 1413">
            <a:hlinkClick r:id="rId4" action="ppaction://hlinksldjump" tooltip="iOS 5: 8 @ -33.9%"/>
          </p:cNvPr>
          <p:cNvSpPr/>
          <p:nvPr/>
        </p:nvSpPr>
        <p:spPr>
          <a:xfrm>
            <a:off x="8511138" y="5294091"/>
            <a:ext cx="135716" cy="62973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5" name="Rectangle 1414">
            <a:hlinkClick r:id="rId4" action="ppaction://hlinksldjump" tooltip="Android 4: 7 @ -33.9%"/>
          </p:cNvPr>
          <p:cNvSpPr/>
          <p:nvPr/>
        </p:nvSpPr>
        <p:spPr>
          <a:xfrm>
            <a:off x="8646853" y="5229179"/>
            <a:ext cx="121793" cy="63431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6" name="Rectangle 1415">
            <a:hlinkClick r:id="rId4" action="ppaction://hlinksldjump" tooltip="Android 2: 4 @ +66.0%"/>
          </p:cNvPr>
          <p:cNvSpPr/>
          <p:nvPr/>
        </p:nvSpPr>
        <p:spPr>
          <a:xfrm>
            <a:off x="8768647" y="5229179"/>
            <a:ext cx="73665" cy="63431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Rectangle 1416">
            <a:hlinkClick r:id="rId4" action="ppaction://hlinksldjump" tooltip="iOS 3: 4 @ -50.0%"/>
          </p:cNvPr>
          <p:cNvSpPr/>
          <p:nvPr/>
        </p:nvSpPr>
        <p:spPr>
          <a:xfrm>
            <a:off x="8646853" y="5292610"/>
            <a:ext cx="106079" cy="35548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Rectangle 1417">
            <a:hlinkClick r:id="rId4" action="ppaction://hlinksldjump" tooltip="Symbian: 3 @ +16.9%"/>
          </p:cNvPr>
          <p:cNvSpPr/>
          <p:nvPr/>
        </p:nvSpPr>
        <p:spPr>
          <a:xfrm>
            <a:off x="8646853" y="5328158"/>
            <a:ext cx="106079" cy="28906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Rectangle 1418">
            <a:hlinkClick r:id="rId4" action="ppaction://hlinksldjump" tooltip="Windows: 3 @ +26.3%"/>
          </p:cNvPr>
          <p:cNvSpPr/>
          <p:nvPr/>
        </p:nvSpPr>
        <p:spPr>
          <a:xfrm>
            <a:off x="8752932" y="5292610"/>
            <a:ext cx="89380" cy="33570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0" name="Rectangle 1419">
            <a:hlinkClick r:id="rId4" action="ppaction://hlinksldjump" tooltip="Black berry: 2 @ +36.6%"/>
          </p:cNvPr>
          <p:cNvSpPr/>
          <p:nvPr/>
        </p:nvSpPr>
        <p:spPr>
          <a:xfrm>
            <a:off x="8752932" y="5326180"/>
            <a:ext cx="73913" cy="30884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1" name="Rectangle 1420">
            <a:hlinkClick r:id="rId4" action="ppaction://hlinksldjump" tooltip="Android 1: 0 @ +inf%"/>
          </p:cNvPr>
          <p:cNvSpPr/>
          <p:nvPr/>
        </p:nvSpPr>
        <p:spPr>
          <a:xfrm>
            <a:off x="8826845" y="5326180"/>
            <a:ext cx="15466" cy="176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2" name="Rectangle 1421">
            <a:hlinkClick r:id="rId4" action="ppaction://hlinksldjump" tooltip="Other: 0 @ +inf%"/>
          </p:cNvPr>
          <p:cNvSpPr/>
          <p:nvPr/>
        </p:nvSpPr>
        <p:spPr>
          <a:xfrm>
            <a:off x="8826845" y="5343822"/>
            <a:ext cx="15466" cy="132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3" name="Rectangle 1422">
            <a:hlinkClick r:id="rId4" action="ppaction://hlinksldjump" tooltip="Weather: 5 @ -12.4%"/>
          </p:cNvPr>
          <p:cNvSpPr/>
          <p:nvPr/>
        </p:nvSpPr>
        <p:spPr>
          <a:xfrm>
            <a:off x="8498438" y="5157408"/>
            <a:ext cx="356574" cy="212356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424" name="Rectangle 1423">
            <a:hlinkClick r:id="rId4" action="ppaction://hlinksldjump" tooltip="iOS 5: 8 @ -37.2%"/>
          </p:cNvPr>
          <p:cNvSpPr/>
          <p:nvPr/>
        </p:nvSpPr>
        <p:spPr>
          <a:xfrm>
            <a:off x="8867711" y="5170108"/>
            <a:ext cx="132971" cy="59888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5" name="Rectangle 1424">
            <a:hlinkClick r:id="rId4" action="ppaction://hlinksldjump" tooltip="Android 4: 7 @ -10.4%"/>
          </p:cNvPr>
          <p:cNvSpPr/>
          <p:nvPr/>
        </p:nvSpPr>
        <p:spPr>
          <a:xfrm>
            <a:off x="9000682" y="5170108"/>
            <a:ext cx="117918" cy="59888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Rectangle 1425">
            <a:hlinkClick r:id="rId4" action="ppaction://hlinksldjump" tooltip="iOS 4: 6 @ -0.3%"/>
          </p:cNvPr>
          <p:cNvSpPr/>
          <p:nvPr/>
        </p:nvSpPr>
        <p:spPr>
          <a:xfrm>
            <a:off x="8867711" y="5229996"/>
            <a:ext cx="129217" cy="49942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7" name="Rectangle 1426">
            <a:hlinkClick r:id="rId4" action="ppaction://hlinksldjump" tooltip="iOS 3: 6 @ -23.1%"/>
          </p:cNvPr>
          <p:cNvSpPr/>
          <p:nvPr/>
        </p:nvSpPr>
        <p:spPr>
          <a:xfrm>
            <a:off x="8996928" y="5229996"/>
            <a:ext cx="121672" cy="49942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8" name="Rectangle 1427">
            <a:hlinkClick r:id="rId4" action="ppaction://hlinksldjump" tooltip="Java ME: 5 @ -10.5%"/>
          </p:cNvPr>
          <p:cNvSpPr/>
          <p:nvPr/>
        </p:nvSpPr>
        <p:spPr>
          <a:xfrm>
            <a:off x="8867711" y="5279939"/>
            <a:ext cx="135389" cy="38829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Rectangle 1428">
            <a:hlinkClick r:id="rId4" action="ppaction://hlinksldjump" tooltip="Android 3: 5 @ -37.7%"/>
          </p:cNvPr>
          <p:cNvSpPr/>
          <p:nvPr/>
        </p:nvSpPr>
        <p:spPr>
          <a:xfrm>
            <a:off x="8867711" y="5318768"/>
            <a:ext cx="135389" cy="38296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0" name="Rectangle 1429">
            <a:hlinkClick r:id="rId4" action="ppaction://hlinksldjump" tooltip="Windows: 3 @ +1.1%"/>
          </p:cNvPr>
          <p:cNvSpPr/>
          <p:nvPr/>
        </p:nvSpPr>
        <p:spPr>
          <a:xfrm>
            <a:off x="9003100" y="5279939"/>
            <a:ext cx="59531" cy="46703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1" name="Rectangle 1430">
            <a:hlinkClick r:id="rId4" action="ppaction://hlinksldjump" tooltip="Android 2: 3 @ +14.6%"/>
          </p:cNvPr>
          <p:cNvSpPr/>
          <p:nvPr/>
        </p:nvSpPr>
        <p:spPr>
          <a:xfrm>
            <a:off x="9062631" y="5279939"/>
            <a:ext cx="55969" cy="46703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2" name="Rectangle 1431">
            <a:hlinkClick r:id="rId4" action="ppaction://hlinksldjump" tooltip="Black berry: 2 @ -22.7%"/>
          </p:cNvPr>
          <p:cNvSpPr/>
          <p:nvPr/>
        </p:nvSpPr>
        <p:spPr>
          <a:xfrm>
            <a:off x="9003100" y="5326642"/>
            <a:ext cx="64984" cy="30422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3" name="Rectangle 1432">
            <a:hlinkClick r:id="rId4" action="ppaction://hlinksldjump" tooltip="Symbian: 1 @ -38.7%"/>
          </p:cNvPr>
          <p:cNvSpPr/>
          <p:nvPr/>
        </p:nvSpPr>
        <p:spPr>
          <a:xfrm>
            <a:off x="9068084" y="5326642"/>
            <a:ext cx="50516" cy="17864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Rectangle 1433">
            <a:hlinkClick r:id="rId4" action="ppaction://hlinksldjump" tooltip="Android 1: 1 @ +295.9%"/>
          </p:cNvPr>
          <p:cNvSpPr/>
          <p:nvPr/>
        </p:nvSpPr>
        <p:spPr>
          <a:xfrm>
            <a:off x="9068084" y="5344506"/>
            <a:ext cx="50516" cy="125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5" name="Rectangle 1434">
            <a:hlinkClick r:id="rId4" action="ppaction://hlinksldjump" tooltip="Social: 4 @ -20.4%"/>
          </p:cNvPr>
          <p:cNvSpPr/>
          <p:nvPr/>
        </p:nvSpPr>
        <p:spPr>
          <a:xfrm>
            <a:off x="8855011" y="5157408"/>
            <a:ext cx="276289" cy="212356"/>
          </a:xfrm>
          <a:prstGeom prst="rect">
            <a:avLst/>
          </a:prstGeom>
          <a:solidFill>
            <a:srgbClr val="FFC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6" name="Rectangle 1435">
            <a:hlinkClick r:id="rId4" action="ppaction://hlinksldjump" tooltip="Android 3: 8 @ +53.8%"/>
          </p:cNvPr>
          <p:cNvSpPr/>
          <p:nvPr/>
        </p:nvSpPr>
        <p:spPr>
          <a:xfrm>
            <a:off x="8511138" y="5382464"/>
            <a:ext cx="113903" cy="68723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7" name="Rectangle 1436">
            <a:hlinkClick r:id="rId4" action="ppaction://hlinksldjump" tooltip="Android 4: 5 @ +33.1%"/>
          </p:cNvPr>
          <p:cNvSpPr/>
          <p:nvPr/>
        </p:nvSpPr>
        <p:spPr>
          <a:xfrm>
            <a:off x="8511138" y="5451187"/>
            <a:ext cx="113903" cy="46822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8" name="Rectangle 1437">
            <a:hlinkClick r:id="rId4" action="ppaction://hlinksldjump" tooltip="iOS 4: 3 @ -56.0%"/>
          </p:cNvPr>
          <p:cNvSpPr/>
          <p:nvPr/>
        </p:nvSpPr>
        <p:spPr>
          <a:xfrm>
            <a:off x="8625040" y="5382464"/>
            <a:ext cx="91259" cy="37139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9" name="Rectangle 1438">
            <a:hlinkClick r:id="rId4" action="ppaction://hlinksldjump" tooltip="Windows: 3 @ +28.2%"/>
          </p:cNvPr>
          <p:cNvSpPr/>
          <p:nvPr/>
        </p:nvSpPr>
        <p:spPr>
          <a:xfrm>
            <a:off x="8716299" y="5382464"/>
            <a:ext cx="82989" cy="37139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0" name="Rectangle 1439">
            <a:hlinkClick r:id="rId4" action="ppaction://hlinksldjump" tooltip="Java ME: 3 @ -27.7%"/>
          </p:cNvPr>
          <p:cNvSpPr/>
          <p:nvPr/>
        </p:nvSpPr>
        <p:spPr>
          <a:xfrm>
            <a:off x="8625040" y="5419603"/>
            <a:ext cx="71621" cy="42902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>
            <a:hlinkClick r:id="rId4" action="ppaction://hlinksldjump" tooltip="iOS 5: 3 @ -47.7%"/>
          </p:cNvPr>
          <p:cNvSpPr/>
          <p:nvPr/>
        </p:nvSpPr>
        <p:spPr>
          <a:xfrm>
            <a:off x="8625040" y="5462505"/>
            <a:ext cx="71621" cy="35504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>
            <a:hlinkClick r:id="rId4" action="ppaction://hlinksldjump" tooltip="iOS 3: 3 @ -59.4%"/>
          </p:cNvPr>
          <p:cNvSpPr/>
          <p:nvPr/>
        </p:nvSpPr>
        <p:spPr>
          <a:xfrm>
            <a:off x="8696661" y="5419603"/>
            <a:ext cx="57650" cy="42676"/>
          </a:xfrm>
          <a:prstGeom prst="rect">
            <a:avLst/>
          </a:prstGeom>
          <a:solidFill>
            <a:srgbClr val="FF6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>
            <a:hlinkClick r:id="rId4" action="ppaction://hlinksldjump" tooltip="Symbian: 2 @ +106.0%"/>
          </p:cNvPr>
          <p:cNvSpPr/>
          <p:nvPr/>
        </p:nvSpPr>
        <p:spPr>
          <a:xfrm>
            <a:off x="8754311" y="5419603"/>
            <a:ext cx="44977" cy="426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>
            <a:hlinkClick r:id="rId4" action="ppaction://hlinksldjump" tooltip="Android 2: 1 @ +97.9%"/>
          </p:cNvPr>
          <p:cNvSpPr/>
          <p:nvPr/>
        </p:nvSpPr>
        <p:spPr>
          <a:xfrm>
            <a:off x="8696661" y="5462279"/>
            <a:ext cx="40002" cy="35730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5" name="Rectangle 1444">
            <a:hlinkClick r:id="rId4" action="ppaction://hlinksldjump" tooltip="Black berry: 1 @ +15.1%"/>
          </p:cNvPr>
          <p:cNvSpPr/>
          <p:nvPr/>
        </p:nvSpPr>
        <p:spPr>
          <a:xfrm>
            <a:off x="8736663" y="5462279"/>
            <a:ext cx="40076" cy="30670"/>
          </a:xfrm>
          <a:prstGeom prst="rect">
            <a:avLst/>
          </a:prstGeom>
          <a:solidFill>
            <a:srgbClr val="D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6" name="Rectangle 1445">
            <a:hlinkClick r:id="rId4" action="ppaction://hlinksldjump" tooltip="Android 1: 1 @ +131.8%"/>
          </p:cNvPr>
          <p:cNvSpPr/>
          <p:nvPr/>
        </p:nvSpPr>
        <p:spPr>
          <a:xfrm>
            <a:off x="8776739" y="5462279"/>
            <a:ext cx="22549" cy="3067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Rectangle 1446">
            <a:hlinkClick r:id="rId4" action="ppaction://hlinksldjump" tooltip="Other: 0 @ +inf%"/>
          </p:cNvPr>
          <p:cNvSpPr/>
          <p:nvPr/>
        </p:nvSpPr>
        <p:spPr>
          <a:xfrm>
            <a:off x="8736663" y="5492949"/>
            <a:ext cx="62625" cy="50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8" name="Rectangle 1447">
            <a:hlinkClick r:id="rId4" action="ppaction://hlinksldjump" tooltip="Lifestyle: 3 @ -11.0%"/>
          </p:cNvPr>
          <p:cNvSpPr/>
          <p:nvPr/>
        </p:nvSpPr>
        <p:spPr>
          <a:xfrm>
            <a:off x="8498438" y="5369764"/>
            <a:ext cx="313550" cy="140945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9" name="Rectangle 1448">
            <a:hlinkClick r:id="rId4" action="ppaction://hlinksldjump" tooltip="Android 4: 9 @ +68.6%"/>
          </p:cNvPr>
          <p:cNvSpPr/>
          <p:nvPr/>
        </p:nvSpPr>
        <p:spPr>
          <a:xfrm>
            <a:off x="8511138" y="5523409"/>
            <a:ext cx="131185" cy="67301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0" name="Rectangle 1449">
            <a:hlinkClick r:id="rId4" action="ppaction://hlinksldjump" tooltip="Android 3: 5 @ -5.9%"/>
          </p:cNvPr>
          <p:cNvSpPr/>
          <p:nvPr/>
        </p:nvSpPr>
        <p:spPr>
          <a:xfrm>
            <a:off x="8511138" y="5590710"/>
            <a:ext cx="131185" cy="33037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1" name="Rectangle 1450">
            <a:hlinkClick r:id="rId4" action="ppaction://hlinksldjump" tooltip="iOS 3: 3 @ -22.6%"/>
          </p:cNvPr>
          <p:cNvSpPr/>
          <p:nvPr/>
        </p:nvSpPr>
        <p:spPr>
          <a:xfrm>
            <a:off x="8642322" y="5523409"/>
            <a:ext cx="87199" cy="33282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2" name="Rectangle 1451">
            <a:hlinkClick r:id="rId4" action="ppaction://hlinksldjump" tooltip="iOS 4: 2 @ -39.6%"/>
          </p:cNvPr>
          <p:cNvSpPr/>
          <p:nvPr/>
        </p:nvSpPr>
        <p:spPr>
          <a:xfrm>
            <a:off x="8729521" y="5523409"/>
            <a:ext cx="69767" cy="33282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3" name="Rectangle 1452">
            <a:hlinkClick r:id="rId4" action="ppaction://hlinksldjump" tooltip="iOS 5: 2 @ -62.5%"/>
          </p:cNvPr>
          <p:cNvSpPr/>
          <p:nvPr/>
        </p:nvSpPr>
        <p:spPr>
          <a:xfrm>
            <a:off x="8642322" y="5556691"/>
            <a:ext cx="66211" cy="34858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4" name="Rectangle 1453">
            <a:hlinkClick r:id="rId4" action="ppaction://hlinksldjump" tooltip="Java ME: 2 @ -69.1%"/>
          </p:cNvPr>
          <p:cNvSpPr/>
          <p:nvPr/>
        </p:nvSpPr>
        <p:spPr>
          <a:xfrm>
            <a:off x="8642322" y="5591549"/>
            <a:ext cx="66211" cy="32198"/>
          </a:xfrm>
          <a:prstGeom prst="rect">
            <a:avLst/>
          </a:prstGeom>
          <a:solidFill>
            <a:srgbClr val="FF4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5" name="Rectangle 1454">
            <a:hlinkClick r:id="rId4" action="ppaction://hlinksldjump" tooltip="Black berry: 2 @ +80.4%"/>
          </p:cNvPr>
          <p:cNvSpPr/>
          <p:nvPr/>
        </p:nvSpPr>
        <p:spPr>
          <a:xfrm>
            <a:off x="8708534" y="5556691"/>
            <a:ext cx="45587" cy="40313"/>
          </a:xfrm>
          <a:prstGeom prst="rect">
            <a:avLst/>
          </a:prstGeom>
          <a:solidFill>
            <a:srgbClr val="3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6" name="Rectangle 1455">
            <a:hlinkClick r:id="rId4" action="ppaction://hlinksldjump" tooltip="Windows: 2 @ -25.6%"/>
          </p:cNvPr>
          <p:cNvSpPr/>
          <p:nvPr/>
        </p:nvSpPr>
        <p:spPr>
          <a:xfrm>
            <a:off x="8754121" y="5556691"/>
            <a:ext cx="45167" cy="40313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7" name="Rectangle 1456">
            <a:hlinkClick r:id="rId4" action="ppaction://hlinksldjump" tooltip="Android 2: 1 @ -20.8%"/>
          </p:cNvPr>
          <p:cNvSpPr/>
          <p:nvPr/>
        </p:nvSpPr>
        <p:spPr>
          <a:xfrm>
            <a:off x="8708534" y="5597004"/>
            <a:ext cx="44246" cy="26743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8" name="Rectangle 1457">
            <a:hlinkClick r:id="rId4" action="ppaction://hlinksldjump" tooltip="Symbian: 1 @ +198.9%"/>
          </p:cNvPr>
          <p:cNvSpPr/>
          <p:nvPr/>
        </p:nvSpPr>
        <p:spPr>
          <a:xfrm>
            <a:off x="8752779" y="5597004"/>
            <a:ext cx="46509" cy="1655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9" name="Rectangle 1458">
            <a:hlinkClick r:id="rId4" action="ppaction://hlinksldjump" tooltip="Android 1: 0 @ +317.2%"/>
          </p:cNvPr>
          <p:cNvSpPr/>
          <p:nvPr/>
        </p:nvSpPr>
        <p:spPr>
          <a:xfrm>
            <a:off x="8752779" y="5613559"/>
            <a:ext cx="46509" cy="1018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0" name="Rectangle 1459">
            <a:hlinkClick r:id="rId4" action="ppaction://hlinksldjump" tooltip="Sports: 3 @ -19.3%"/>
          </p:cNvPr>
          <p:cNvSpPr/>
          <p:nvPr/>
        </p:nvSpPr>
        <p:spPr>
          <a:xfrm>
            <a:off x="8498438" y="5510709"/>
            <a:ext cx="313550" cy="125738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1" name="Rectangle 1460">
            <a:hlinkClick r:id="rId4" action="ppaction://hlinksldjump" tooltip="iOS 4: 3 @ -52.0%"/>
          </p:cNvPr>
          <p:cNvSpPr/>
          <p:nvPr/>
        </p:nvSpPr>
        <p:spPr>
          <a:xfrm>
            <a:off x="8824688" y="5382464"/>
            <a:ext cx="76423" cy="39055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2" name="Rectangle 1461">
            <a:hlinkClick r:id="rId4" action="ppaction://hlinksldjump" tooltip="Android 3: 3 @ -7.6%"/>
          </p:cNvPr>
          <p:cNvSpPr/>
          <p:nvPr/>
        </p:nvSpPr>
        <p:spPr>
          <a:xfrm>
            <a:off x="8901112" y="5382464"/>
            <a:ext cx="74822" cy="39055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3" name="Rectangle 1462">
            <a:hlinkClick r:id="rId4" action="ppaction://hlinksldjump" tooltip="Android 4: 3 @ -24.8%"/>
          </p:cNvPr>
          <p:cNvSpPr/>
          <p:nvPr/>
        </p:nvSpPr>
        <p:spPr>
          <a:xfrm>
            <a:off x="8824688" y="5421519"/>
            <a:ext cx="69489" cy="41103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4" name="Rectangle 1463">
            <a:hlinkClick r:id="rId4" action="ppaction://hlinksldjump" tooltip="iOS 3: 3 @ -41.0%"/>
          </p:cNvPr>
          <p:cNvSpPr/>
          <p:nvPr/>
        </p:nvSpPr>
        <p:spPr>
          <a:xfrm>
            <a:off x="8824688" y="5462622"/>
            <a:ext cx="69489" cy="34176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5" name="Rectangle 1464">
            <a:hlinkClick r:id="rId4" action="ppaction://hlinksldjump" tooltip="iOS 5: 2 @ +18.6%"/>
          </p:cNvPr>
          <p:cNvSpPr/>
          <p:nvPr/>
        </p:nvSpPr>
        <p:spPr>
          <a:xfrm>
            <a:off x="8894177" y="5421519"/>
            <a:ext cx="81757" cy="22128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6" name="Rectangle 1465">
            <a:hlinkClick r:id="rId4" action="ppaction://hlinksldjump" tooltip="Java ME: 2 @ -48.5%"/>
          </p:cNvPr>
          <p:cNvSpPr/>
          <p:nvPr/>
        </p:nvSpPr>
        <p:spPr>
          <a:xfrm>
            <a:off x="8894177" y="5443647"/>
            <a:ext cx="50848" cy="31274"/>
          </a:xfrm>
          <a:prstGeom prst="rect">
            <a:avLst/>
          </a:prstGeom>
          <a:solidFill>
            <a:srgbClr val="FF8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Rectangle 1466">
            <a:hlinkClick r:id="rId4" action="ppaction://hlinksldjump" tooltip="Windows: 1 @ -53.6%"/>
          </p:cNvPr>
          <p:cNvSpPr/>
          <p:nvPr/>
        </p:nvSpPr>
        <p:spPr>
          <a:xfrm>
            <a:off x="8945025" y="5443647"/>
            <a:ext cx="30909" cy="31274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8" name="Rectangle 1467">
            <a:hlinkClick r:id="rId4" action="ppaction://hlinksldjump" tooltip="Black berry: 1 @ +9.3%"/>
          </p:cNvPr>
          <p:cNvSpPr/>
          <p:nvPr/>
        </p:nvSpPr>
        <p:spPr>
          <a:xfrm>
            <a:off x="8894177" y="5474922"/>
            <a:ext cx="43330" cy="21876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9" name="Rectangle 1468">
            <a:hlinkClick r:id="rId4" action="ppaction://hlinksldjump" tooltip="Android 2: 0 @ -67.3%"/>
          </p:cNvPr>
          <p:cNvSpPr/>
          <p:nvPr/>
        </p:nvSpPr>
        <p:spPr>
          <a:xfrm>
            <a:off x="8937507" y="5474922"/>
            <a:ext cx="24378" cy="14258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0" name="Rectangle 1469">
            <a:hlinkClick r:id="rId4" action="ppaction://hlinksldjump" tooltip="Android 1: 0 @ +inf%"/>
          </p:cNvPr>
          <p:cNvSpPr/>
          <p:nvPr/>
        </p:nvSpPr>
        <p:spPr>
          <a:xfrm>
            <a:off x="8961885" y="5474922"/>
            <a:ext cx="14049" cy="1425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1" name="Rectangle 1470">
            <a:hlinkClick r:id="rId4" action="ppaction://hlinksldjump" tooltip="Other: 0 @ +inf%"/>
          </p:cNvPr>
          <p:cNvSpPr/>
          <p:nvPr/>
        </p:nvSpPr>
        <p:spPr>
          <a:xfrm>
            <a:off x="8937507" y="5489180"/>
            <a:ext cx="23320" cy="76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2" name="Rectangle 1471">
            <a:hlinkClick r:id="rId4" action="ppaction://hlinksldjump" tooltip="Symbian: 0 @ -74.3%"/>
          </p:cNvPr>
          <p:cNvSpPr/>
          <p:nvPr/>
        </p:nvSpPr>
        <p:spPr>
          <a:xfrm>
            <a:off x="8960827" y="5489180"/>
            <a:ext cx="15107" cy="7618"/>
          </a:xfrm>
          <a:prstGeom prst="rect">
            <a:avLst/>
          </a:prstGeom>
          <a:solidFill>
            <a:srgbClr val="FF4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3" name="Rectangle 1472">
            <a:hlinkClick r:id="rId4" action="ppaction://hlinksldjump" tooltip="Politics: 2 @ -34.2%"/>
          </p:cNvPr>
          <p:cNvSpPr/>
          <p:nvPr/>
        </p:nvSpPr>
        <p:spPr>
          <a:xfrm>
            <a:off x="8811988" y="5369764"/>
            <a:ext cx="176646" cy="13973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4" name="Rectangle 1473">
            <a:hlinkClick r:id="rId4" action="ppaction://hlinksldjump" tooltip="iOS 4: 4 @ +15.9%"/>
          </p:cNvPr>
          <p:cNvSpPr/>
          <p:nvPr/>
        </p:nvSpPr>
        <p:spPr>
          <a:xfrm>
            <a:off x="9001334" y="5382464"/>
            <a:ext cx="63456" cy="51545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5" name="Rectangle 1474">
            <a:hlinkClick r:id="rId4" action="ppaction://hlinksldjump" tooltip="Android 4: 3 @ -6.6%"/>
          </p:cNvPr>
          <p:cNvSpPr/>
          <p:nvPr/>
        </p:nvSpPr>
        <p:spPr>
          <a:xfrm>
            <a:off x="9064790" y="5382464"/>
            <a:ext cx="53810" cy="51545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6" name="Rectangle 1475">
            <a:hlinkClick r:id="rId4" action="ppaction://hlinksldjump" tooltip="Java ME: 2 @ -8.1%"/>
          </p:cNvPr>
          <p:cNvSpPr/>
          <p:nvPr/>
        </p:nvSpPr>
        <p:spPr>
          <a:xfrm>
            <a:off x="9001334" y="5434008"/>
            <a:ext cx="59566" cy="35376"/>
          </a:xfrm>
          <a:prstGeom prst="rect">
            <a:avLst/>
          </a:prstGeom>
          <a:solidFill>
            <a:srgbClr val="FFE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7" name="Rectangle 1476">
            <a:hlinkClick r:id="rId4" action="ppaction://hlinksldjump" tooltip="iOS 3: 2 @ +129.9%"/>
          </p:cNvPr>
          <p:cNvSpPr/>
          <p:nvPr/>
        </p:nvSpPr>
        <p:spPr>
          <a:xfrm>
            <a:off x="9060899" y="5434008"/>
            <a:ext cx="57701" cy="353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8" name="Rectangle 1477">
            <a:hlinkClick r:id="rId4" action="ppaction://hlinksldjump" tooltip="Android 2: 1 @ +48.8%"/>
          </p:cNvPr>
          <p:cNvSpPr/>
          <p:nvPr/>
        </p:nvSpPr>
        <p:spPr>
          <a:xfrm>
            <a:off x="9001334" y="5469384"/>
            <a:ext cx="34857" cy="27414"/>
          </a:xfrm>
          <a:prstGeom prst="rect">
            <a:avLst/>
          </a:prstGeom>
          <a:solidFill>
            <a:srgbClr val="8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9" name="Rectangle 1478">
            <a:hlinkClick r:id="rId4" action="ppaction://hlinksldjump" tooltip="iOS 5: 1 @ -64.3%"/>
          </p:cNvPr>
          <p:cNvSpPr/>
          <p:nvPr/>
        </p:nvSpPr>
        <p:spPr>
          <a:xfrm>
            <a:off x="9036191" y="5469384"/>
            <a:ext cx="33970" cy="27414"/>
          </a:xfrm>
          <a:prstGeom prst="rect">
            <a:avLst/>
          </a:prstGeom>
          <a:solidFill>
            <a:srgbClr val="FF5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0" name="Rectangle 1479">
            <a:hlinkClick r:id="rId4" action="ppaction://hlinksldjump" tooltip="Android 3: 1 @ -32.1%"/>
          </p:cNvPr>
          <p:cNvSpPr/>
          <p:nvPr/>
        </p:nvSpPr>
        <p:spPr>
          <a:xfrm>
            <a:off x="9070161" y="5469384"/>
            <a:ext cx="48439" cy="15421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1" name="Rectangle 1480">
            <a:hlinkClick r:id="rId4" action="ppaction://hlinksldjump" tooltip="Windows: 1 @ -23.2%"/>
          </p:cNvPr>
          <p:cNvSpPr/>
          <p:nvPr/>
        </p:nvSpPr>
        <p:spPr>
          <a:xfrm>
            <a:off x="9070161" y="5484805"/>
            <a:ext cx="48439" cy="11993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2" name="Rectangle 1481">
            <a:hlinkClick r:id="rId4" action="ppaction://hlinksldjump" tooltip="Health: 1 @ -14.3%"/>
          </p:cNvPr>
          <p:cNvSpPr/>
          <p:nvPr/>
        </p:nvSpPr>
        <p:spPr>
          <a:xfrm>
            <a:off x="8988634" y="5369764"/>
            <a:ext cx="142666" cy="139733"/>
          </a:xfrm>
          <a:prstGeom prst="rect">
            <a:avLst/>
          </a:prstGeom>
          <a:solidFill>
            <a:srgbClr val="FFD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3" name="Rectangle 1482">
            <a:hlinkClick r:id="rId4" action="ppaction://hlinksldjump" tooltip="Android 4: 2 @ -31.2%"/>
          </p:cNvPr>
          <p:cNvSpPr/>
          <p:nvPr/>
        </p:nvSpPr>
        <p:spPr>
          <a:xfrm>
            <a:off x="8824688" y="5522197"/>
            <a:ext cx="73963" cy="23366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4" name="Rectangle 1483">
            <a:hlinkClick r:id="rId4" action="ppaction://hlinksldjump" tooltip="iOS 4: 2 @ -17.8%"/>
          </p:cNvPr>
          <p:cNvSpPr/>
          <p:nvPr/>
        </p:nvSpPr>
        <p:spPr>
          <a:xfrm>
            <a:off x="8824688" y="5545563"/>
            <a:ext cx="73963" cy="20436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5" name="Rectangle 1484">
            <a:hlinkClick r:id="rId4" action="ppaction://hlinksldjump" tooltip="Java ME: 2 @ -25.9%"/>
          </p:cNvPr>
          <p:cNvSpPr/>
          <p:nvPr/>
        </p:nvSpPr>
        <p:spPr>
          <a:xfrm>
            <a:off x="8898651" y="5522197"/>
            <a:ext cx="57879" cy="22701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hlinkClick r:id="rId4" action="ppaction://hlinksldjump" tooltip="Android 3: 2 @ -45.2%"/>
          </p:cNvPr>
          <p:cNvSpPr/>
          <p:nvPr/>
        </p:nvSpPr>
        <p:spPr>
          <a:xfrm>
            <a:off x="8898651" y="5544898"/>
            <a:ext cx="57879" cy="21102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hlinkClick r:id="rId4" action="ppaction://hlinksldjump" tooltip="iOS 5: 1 @ +1.4%"/>
          </p:cNvPr>
          <p:cNvSpPr/>
          <p:nvPr/>
        </p:nvSpPr>
        <p:spPr>
          <a:xfrm>
            <a:off x="8956530" y="5522197"/>
            <a:ext cx="39607" cy="27641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hlinkClick r:id="rId4" action="ppaction://hlinksldjump" tooltip="iOS 3: 1 @ -48.7%"/>
          </p:cNvPr>
          <p:cNvSpPr/>
          <p:nvPr/>
        </p:nvSpPr>
        <p:spPr>
          <a:xfrm>
            <a:off x="8996137" y="5522197"/>
            <a:ext cx="31910" cy="27641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hlinkClick r:id="rId4" action="ppaction://hlinksldjump" tooltip="Android 2: 1 @ +79.9%"/>
          </p:cNvPr>
          <p:cNvSpPr/>
          <p:nvPr/>
        </p:nvSpPr>
        <p:spPr>
          <a:xfrm>
            <a:off x="8956530" y="5549838"/>
            <a:ext cx="47907" cy="16161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0" name="Rectangle 1489">
            <a:hlinkClick r:id="rId4" action="ppaction://hlinksldjump" tooltip="Black berry: 0 @ -34.3%"/>
          </p:cNvPr>
          <p:cNvSpPr/>
          <p:nvPr/>
        </p:nvSpPr>
        <p:spPr>
          <a:xfrm>
            <a:off x="9004438" y="5549838"/>
            <a:ext cx="23609" cy="1413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1" name="Rectangle 1490">
            <a:hlinkClick r:id="rId4" action="ppaction://hlinksldjump" tooltip="Windows: 0 @ -85.7%"/>
          </p:cNvPr>
          <p:cNvSpPr/>
          <p:nvPr/>
        </p:nvSpPr>
        <p:spPr>
          <a:xfrm>
            <a:off x="9004438" y="5563971"/>
            <a:ext cx="23609" cy="2028"/>
          </a:xfrm>
          <a:prstGeom prst="rect">
            <a:avLst/>
          </a:prstGeom>
          <a:solidFill>
            <a:srgbClr val="FF2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2" name="Rectangle 1491">
            <a:hlinkClick r:id="rId4" action="ppaction://hlinksldjump" tooltip="Personal finance: 1 @ -29.6%"/>
          </p:cNvPr>
          <p:cNvSpPr/>
          <p:nvPr/>
        </p:nvSpPr>
        <p:spPr>
          <a:xfrm>
            <a:off x="8811988" y="5509497"/>
            <a:ext cx="228759" cy="69202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Rectangle 1492">
            <a:hlinkClick r:id="rId4" action="ppaction://hlinksldjump" tooltip="Android 4: 3 @ +3.6%"/>
          </p:cNvPr>
          <p:cNvSpPr/>
          <p:nvPr/>
        </p:nvSpPr>
        <p:spPr>
          <a:xfrm>
            <a:off x="8824688" y="5591399"/>
            <a:ext cx="54077" cy="32348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4" name="Rectangle 1493">
            <a:hlinkClick r:id="rId4" action="ppaction://hlinksldjump" tooltip="iOS 3: 2 @ +59.0%"/>
          </p:cNvPr>
          <p:cNvSpPr/>
          <p:nvPr/>
        </p:nvSpPr>
        <p:spPr>
          <a:xfrm>
            <a:off x="8878765" y="5591399"/>
            <a:ext cx="37687" cy="32348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5" name="Rectangle 1494">
            <a:hlinkClick r:id="rId4" action="ppaction://hlinksldjump" tooltip="iOS 4: 2 @ -24.0%"/>
          </p:cNvPr>
          <p:cNvSpPr/>
          <p:nvPr/>
        </p:nvSpPr>
        <p:spPr>
          <a:xfrm>
            <a:off x="8916452" y="5591399"/>
            <a:ext cx="60326" cy="17527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6" name="Rectangle 1495">
            <a:hlinkClick r:id="rId4" action="ppaction://hlinksldjump" tooltip="iOS 5: 1 @ -21.4%"/>
          </p:cNvPr>
          <p:cNvSpPr/>
          <p:nvPr/>
        </p:nvSpPr>
        <p:spPr>
          <a:xfrm>
            <a:off x="8916452" y="5608926"/>
            <a:ext cx="60326" cy="1482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7" name="Rectangle 1496">
            <a:hlinkClick r:id="rId4" action="ppaction://hlinksldjump" tooltip="Android 3: 1 @ -80.8%"/>
          </p:cNvPr>
          <p:cNvSpPr/>
          <p:nvPr/>
        </p:nvSpPr>
        <p:spPr>
          <a:xfrm>
            <a:off x="8976778" y="5591399"/>
            <a:ext cx="28265" cy="16213"/>
          </a:xfrm>
          <a:prstGeom prst="rect">
            <a:avLst/>
          </a:prstGeom>
          <a:solidFill>
            <a:srgbClr val="FF3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8" name="Rectangle 1497">
            <a:hlinkClick r:id="rId4" action="ppaction://hlinksldjump" tooltip="Windows: 1 @ -67.4%"/>
          </p:cNvPr>
          <p:cNvSpPr/>
          <p:nvPr/>
        </p:nvSpPr>
        <p:spPr>
          <a:xfrm>
            <a:off x="9005043" y="5591399"/>
            <a:ext cx="23003" cy="16213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9" name="Rectangle 1498">
            <a:hlinkClick r:id="rId4" action="ppaction://hlinksldjump" tooltip="Java ME: 1 @ -75.9%"/>
          </p:cNvPr>
          <p:cNvSpPr/>
          <p:nvPr/>
        </p:nvSpPr>
        <p:spPr>
          <a:xfrm>
            <a:off x="8976778" y="5607612"/>
            <a:ext cx="20908" cy="16135"/>
          </a:xfrm>
          <a:prstGeom prst="rect">
            <a:avLst/>
          </a:prstGeom>
          <a:solidFill>
            <a:srgbClr val="FF3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0" name="Rectangle 1499">
            <a:hlinkClick r:id="rId4" action="ppaction://hlinksldjump" tooltip="Android 2: 0 @ -39.0%"/>
          </p:cNvPr>
          <p:cNvSpPr/>
          <p:nvPr/>
        </p:nvSpPr>
        <p:spPr>
          <a:xfrm>
            <a:off x="8997686" y="5607612"/>
            <a:ext cx="30361" cy="10171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1" name="Rectangle 1500">
            <a:hlinkClick r:id="rId4" action="ppaction://hlinksldjump" tooltip="Symbian: 0 @ +161.3%"/>
          </p:cNvPr>
          <p:cNvSpPr/>
          <p:nvPr/>
        </p:nvSpPr>
        <p:spPr>
          <a:xfrm>
            <a:off x="8997686" y="5617783"/>
            <a:ext cx="30361" cy="596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2" name="Rectangle 1501">
            <a:hlinkClick r:id="rId4" action="ppaction://hlinksldjump" tooltip="Books: 1 @ -40.6%"/>
          </p:cNvPr>
          <p:cNvSpPr/>
          <p:nvPr/>
        </p:nvSpPr>
        <p:spPr>
          <a:xfrm>
            <a:off x="8811988" y="5578699"/>
            <a:ext cx="228759" cy="57748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3" name="Rectangle 1502">
            <a:hlinkClick r:id="rId4" action="ppaction://hlinksldjump" tooltip="Android 4: 2 @ +172.9%"/>
          </p:cNvPr>
          <p:cNvSpPr/>
          <p:nvPr/>
        </p:nvSpPr>
        <p:spPr>
          <a:xfrm>
            <a:off x="9053447" y="5522197"/>
            <a:ext cx="65153" cy="209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4" name="Rectangle 1503">
            <a:hlinkClick r:id="rId4" action="ppaction://hlinksldjump" tooltip="iOS 5: 1 @ -53.2%"/>
          </p:cNvPr>
          <p:cNvSpPr/>
          <p:nvPr/>
        </p:nvSpPr>
        <p:spPr>
          <a:xfrm>
            <a:off x="9053447" y="5543141"/>
            <a:ext cx="33922" cy="26392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5" name="Rectangle 1504">
            <a:hlinkClick r:id="rId4" action="ppaction://hlinksldjump" tooltip="Android 3: 1 @ -34.5%"/>
          </p:cNvPr>
          <p:cNvSpPr/>
          <p:nvPr/>
        </p:nvSpPr>
        <p:spPr>
          <a:xfrm>
            <a:off x="9087369" y="5543141"/>
            <a:ext cx="31231" cy="26392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6" name="Rectangle 1505">
            <a:hlinkClick r:id="rId4" action="ppaction://hlinksldjump" tooltip="iOS 3: 1 @ -51.9%"/>
          </p:cNvPr>
          <p:cNvSpPr/>
          <p:nvPr/>
        </p:nvSpPr>
        <p:spPr>
          <a:xfrm>
            <a:off x="9053447" y="5569533"/>
            <a:ext cx="35710" cy="21480"/>
          </a:xfrm>
          <a:prstGeom prst="rect">
            <a:avLst/>
          </a:prstGeom>
          <a:solidFill>
            <a:srgbClr val="FF7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7" name="Rectangle 1506">
            <a:hlinkClick r:id="rId4" action="ppaction://hlinksldjump" tooltip="iOS 4: 1 @ -33.8%"/>
          </p:cNvPr>
          <p:cNvSpPr/>
          <p:nvPr/>
        </p:nvSpPr>
        <p:spPr>
          <a:xfrm>
            <a:off x="9089157" y="5569533"/>
            <a:ext cx="29443" cy="21480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8" name="Rectangle 1507">
            <a:hlinkClick r:id="rId4" action="ppaction://hlinksldjump" tooltip="Windows: 1 @ +83.3%"/>
          </p:cNvPr>
          <p:cNvSpPr/>
          <p:nvPr/>
        </p:nvSpPr>
        <p:spPr>
          <a:xfrm>
            <a:off x="9053447" y="5591013"/>
            <a:ext cx="36741" cy="15599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9" name="Rectangle 1508">
            <a:hlinkClick r:id="rId4" action="ppaction://hlinksldjump" tooltip="Android 2: 1 @ -30.0%"/>
          </p:cNvPr>
          <p:cNvSpPr/>
          <p:nvPr/>
        </p:nvSpPr>
        <p:spPr>
          <a:xfrm>
            <a:off x="9090188" y="5591013"/>
            <a:ext cx="28412" cy="15599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0" name="Rectangle 1509">
            <a:hlinkClick r:id="rId4" action="ppaction://hlinksldjump" tooltip="Black berry: 1 @ +inf%"/>
          </p:cNvPr>
          <p:cNvSpPr/>
          <p:nvPr/>
        </p:nvSpPr>
        <p:spPr>
          <a:xfrm>
            <a:off x="9053447" y="5606612"/>
            <a:ext cx="23577" cy="1713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1" name="Rectangle 1510">
            <a:hlinkClick r:id="rId4" action="ppaction://hlinksldjump" tooltip="Symbian: 0 @ +inf%"/>
          </p:cNvPr>
          <p:cNvSpPr/>
          <p:nvPr/>
        </p:nvSpPr>
        <p:spPr>
          <a:xfrm>
            <a:off x="9077024" y="5606612"/>
            <a:ext cx="28253" cy="111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2" name="Rectangle 1511">
            <a:hlinkClick r:id="rId4" action="ppaction://hlinksldjump" tooltip="Java ME: 0 @ -81.2%"/>
          </p:cNvPr>
          <p:cNvSpPr/>
          <p:nvPr/>
        </p:nvSpPr>
        <p:spPr>
          <a:xfrm>
            <a:off x="9077024" y="5617754"/>
            <a:ext cx="28253" cy="5993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3" name="Rectangle 1512">
            <a:hlinkClick r:id="rId4" action="ppaction://hlinksldjump" tooltip="Android 1: 0 @ +inf%"/>
          </p:cNvPr>
          <p:cNvSpPr/>
          <p:nvPr/>
        </p:nvSpPr>
        <p:spPr>
          <a:xfrm>
            <a:off x="9105277" y="5606612"/>
            <a:ext cx="13323" cy="1067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4" name="Rectangle 1513">
            <a:hlinkClick r:id="rId4" action="ppaction://hlinksldjump" tooltip="Other: 0 @ +inf%"/>
          </p:cNvPr>
          <p:cNvSpPr/>
          <p:nvPr/>
        </p:nvSpPr>
        <p:spPr>
          <a:xfrm>
            <a:off x="9105277" y="5617285"/>
            <a:ext cx="13323" cy="64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5" name="Rectangle 1514">
            <a:hlinkClick r:id="rId4" action="ppaction://hlinksldjump" tooltip="News: 1 @ -18.0%"/>
          </p:cNvPr>
          <p:cNvSpPr/>
          <p:nvPr/>
        </p:nvSpPr>
        <p:spPr>
          <a:xfrm>
            <a:off x="9040747" y="5509497"/>
            <a:ext cx="90553" cy="126950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>
            <a:hlinkClick r:id="rId4" action="ppaction://hlinksldjump" tooltip="Cameraman: 10 @ -11.9%"/>
          </p:cNvPr>
          <p:cNvSpPr/>
          <p:nvPr/>
        </p:nvSpPr>
        <p:spPr>
          <a:xfrm>
            <a:off x="7365348" y="4095167"/>
            <a:ext cx="1778652" cy="1553980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Cameraman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517" name="Rectangle 1516">
            <a:hlinkClick r:id="rId4" action="ppaction://hlinksldjump" tooltip="Android 3: 57 @ +111.7%"/>
          </p:cNvPr>
          <p:cNvSpPr/>
          <p:nvPr/>
        </p:nvSpPr>
        <p:spPr>
          <a:xfrm>
            <a:off x="5026635" y="5674547"/>
            <a:ext cx="324917" cy="2083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8" name="Rectangle 1517">
            <a:hlinkClick r:id="rId4" action="ppaction://hlinksldjump" tooltip="Android 4: 53 @ +8.5%"/>
          </p:cNvPr>
          <p:cNvSpPr/>
          <p:nvPr/>
        </p:nvSpPr>
        <p:spPr>
          <a:xfrm>
            <a:off x="5026635" y="5882926"/>
            <a:ext cx="324917" cy="194008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19" name="Rectangle 1518">
            <a:hlinkClick r:id="rId4" action="ppaction://hlinksldjump" tooltip="iOS 4: 39 @ -38.8%"/>
          </p:cNvPr>
          <p:cNvSpPr/>
          <p:nvPr/>
        </p:nvSpPr>
        <p:spPr>
          <a:xfrm>
            <a:off x="5351552" y="5674547"/>
            <a:ext cx="304529" cy="152892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0" name="Rectangle 1519">
            <a:hlinkClick r:id="rId4" action="ppaction://hlinksldjump" tooltip="iOS 5: 37 @ -53.5%"/>
          </p:cNvPr>
          <p:cNvSpPr/>
          <p:nvPr/>
        </p:nvSpPr>
        <p:spPr>
          <a:xfrm>
            <a:off x="5656081" y="5674547"/>
            <a:ext cx="285541" cy="152892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1" name="Rectangle 1520">
            <a:hlinkClick r:id="rId4" action="ppaction://hlinksldjump" tooltip="Windows: 30 @ +24.1%"/>
          </p:cNvPr>
          <p:cNvSpPr/>
          <p:nvPr/>
        </p:nvSpPr>
        <p:spPr>
          <a:xfrm>
            <a:off x="5351552" y="5827439"/>
            <a:ext cx="273979" cy="129911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2" name="Rectangle 1521">
            <a:hlinkClick r:id="rId4" action="ppaction://hlinksldjump" tooltip="iOS 3: 28 @ -35.9%"/>
          </p:cNvPr>
          <p:cNvSpPr/>
          <p:nvPr/>
        </p:nvSpPr>
        <p:spPr>
          <a:xfrm>
            <a:off x="5351552" y="5957350"/>
            <a:ext cx="273979" cy="119584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3" name="Rectangle 1522">
            <a:hlinkClick r:id="rId4" action="ppaction://hlinksldjump" tooltip="Java ME: 26 @ +5.1%"/>
          </p:cNvPr>
          <p:cNvSpPr/>
          <p:nvPr/>
        </p:nvSpPr>
        <p:spPr>
          <a:xfrm>
            <a:off x="5625531" y="5827439"/>
            <a:ext cx="210134" cy="148669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4" name="Rectangle 1523">
            <a:hlinkClick r:id="rId4" action="ppaction://hlinksldjump" tooltip="Android 2: 13 @ -43.9%"/>
          </p:cNvPr>
          <p:cNvSpPr/>
          <p:nvPr/>
        </p:nvSpPr>
        <p:spPr>
          <a:xfrm>
            <a:off x="5835665" y="5827439"/>
            <a:ext cx="105957" cy="148669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Rectangle 1524">
            <a:hlinkClick r:id="rId4" action="ppaction://hlinksldjump" tooltip="Black berry: 11 @ +12.0%"/>
          </p:cNvPr>
          <p:cNvSpPr/>
          <p:nvPr/>
        </p:nvSpPr>
        <p:spPr>
          <a:xfrm>
            <a:off x="5625531" y="5976108"/>
            <a:ext cx="130452" cy="100826"/>
          </a:xfrm>
          <a:prstGeom prst="rect">
            <a:avLst/>
          </a:prstGeom>
          <a:solidFill>
            <a:srgbClr val="E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Rectangle 1525">
            <a:hlinkClick r:id="rId4" action="ppaction://hlinksldjump" tooltip="Symbian: 11 @ +23.6%"/>
          </p:cNvPr>
          <p:cNvSpPr/>
          <p:nvPr/>
        </p:nvSpPr>
        <p:spPr>
          <a:xfrm>
            <a:off x="5755983" y="5976108"/>
            <a:ext cx="148859" cy="87686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Rectangle 1526">
            <a:hlinkClick r:id="rId4" action="ppaction://hlinksldjump" tooltip="Android 1: 3 @ +65.0%"/>
          </p:cNvPr>
          <p:cNvSpPr/>
          <p:nvPr/>
        </p:nvSpPr>
        <p:spPr>
          <a:xfrm>
            <a:off x="5904841" y="5976108"/>
            <a:ext cx="36780" cy="87686"/>
          </a:xfrm>
          <a:prstGeom prst="rect">
            <a:avLst/>
          </a:prstGeom>
          <a:solidFill>
            <a:srgbClr val="5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Rectangle 1527">
            <a:hlinkClick r:id="rId4" action="ppaction://hlinksldjump" tooltip="Other: 2 @ +20.9%"/>
          </p:cNvPr>
          <p:cNvSpPr/>
          <p:nvPr/>
        </p:nvSpPr>
        <p:spPr>
          <a:xfrm>
            <a:off x="5755983" y="6063794"/>
            <a:ext cx="185638" cy="13140"/>
          </a:xfrm>
          <a:prstGeom prst="rect">
            <a:avLst/>
          </a:prstGeom>
          <a:solidFill>
            <a:srgbClr val="C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Rectangle 1528">
            <a:hlinkClick r:id="rId4" action="ppaction://hlinksldjump" tooltip="Games: 26 @ -13.2%"/>
          </p:cNvPr>
          <p:cNvSpPr/>
          <p:nvPr/>
        </p:nvSpPr>
        <p:spPr>
          <a:xfrm>
            <a:off x="5013935" y="5661847"/>
            <a:ext cx="940387" cy="427787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30" name="Rectangle 1529">
            <a:hlinkClick r:id="rId4" action="ppaction://hlinksldjump" tooltip="Android 4: 54 @ +149.1%"/>
          </p:cNvPr>
          <p:cNvSpPr/>
          <p:nvPr/>
        </p:nvSpPr>
        <p:spPr>
          <a:xfrm>
            <a:off x="5967021" y="5674547"/>
            <a:ext cx="316813" cy="20183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Rectangle 1530">
            <a:hlinkClick r:id="rId4" action="ppaction://hlinksldjump" tooltip="iOS 4: 54 @ +9.4%"/>
          </p:cNvPr>
          <p:cNvSpPr/>
          <p:nvPr/>
        </p:nvSpPr>
        <p:spPr>
          <a:xfrm>
            <a:off x="5967021" y="5876379"/>
            <a:ext cx="316813" cy="200555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Rectangle 1531">
            <a:hlinkClick r:id="rId4" action="ppaction://hlinksldjump" tooltip="Android 3: 50 @ +28.5%"/>
          </p:cNvPr>
          <p:cNvSpPr/>
          <p:nvPr/>
        </p:nvSpPr>
        <p:spPr>
          <a:xfrm>
            <a:off x="6283834" y="5674547"/>
            <a:ext cx="345522" cy="172119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3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33" name="Rectangle 1532">
            <a:hlinkClick r:id="rId4" action="ppaction://hlinksldjump" tooltip="iOS 5: 24 @ -27.9%"/>
          </p:cNvPr>
          <p:cNvSpPr/>
          <p:nvPr/>
        </p:nvSpPr>
        <p:spPr>
          <a:xfrm>
            <a:off x="6629356" y="5674547"/>
            <a:ext cx="167460" cy="172119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Rectangle 1533">
            <a:hlinkClick r:id="rId4" action="ppaction://hlinksldjump" tooltip="iOS 3: 23 @ -38.2%"/>
          </p:cNvPr>
          <p:cNvSpPr/>
          <p:nvPr/>
        </p:nvSpPr>
        <p:spPr>
          <a:xfrm>
            <a:off x="6283834" y="5846666"/>
            <a:ext cx="238201" cy="115735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Rectangle 1534">
            <a:hlinkClick r:id="rId4" action="ppaction://hlinksldjump" tooltip="Windows: 23 @ +31.3%"/>
          </p:cNvPr>
          <p:cNvSpPr/>
          <p:nvPr/>
        </p:nvSpPr>
        <p:spPr>
          <a:xfrm>
            <a:off x="6283834" y="5962401"/>
            <a:ext cx="238201" cy="114533"/>
          </a:xfrm>
          <a:prstGeom prst="rect">
            <a:avLst/>
          </a:prstGeom>
          <a:solidFill>
            <a:srgbClr val="A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Rectangle 1535">
            <a:hlinkClick r:id="rId4" action="ppaction://hlinksldjump" tooltip="Java ME: 21 @ -3.0%"/>
          </p:cNvPr>
          <p:cNvSpPr/>
          <p:nvPr/>
        </p:nvSpPr>
        <p:spPr>
          <a:xfrm>
            <a:off x="6522035" y="5846666"/>
            <a:ext cx="274781" cy="90507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Rectangle 1536">
            <a:hlinkClick r:id="rId4" action="ppaction://hlinksldjump" tooltip="Black berry: 16 @ -1.1%"/>
          </p:cNvPr>
          <p:cNvSpPr/>
          <p:nvPr/>
        </p:nvSpPr>
        <p:spPr>
          <a:xfrm>
            <a:off x="6522035" y="5937173"/>
            <a:ext cx="180798" cy="104411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Rectangle 1537">
            <a:hlinkClick r:id="rId4" action="ppaction://hlinksldjump" tooltip="Android 2: 8 @ -59.0%"/>
          </p:cNvPr>
          <p:cNvSpPr/>
          <p:nvPr/>
        </p:nvSpPr>
        <p:spPr>
          <a:xfrm>
            <a:off x="6702832" y="5937173"/>
            <a:ext cx="93983" cy="104411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Rectangle 1538">
            <a:hlinkClick r:id="rId4" action="ppaction://hlinksldjump" tooltip="Symbian: 4 @ +34.5%"/>
          </p:cNvPr>
          <p:cNvSpPr/>
          <p:nvPr/>
        </p:nvSpPr>
        <p:spPr>
          <a:xfrm>
            <a:off x="6522035" y="6041584"/>
            <a:ext cx="145496" cy="35350"/>
          </a:xfrm>
          <a:prstGeom prst="rect">
            <a:avLst/>
          </a:prstGeom>
          <a:solidFill>
            <a:srgbClr val="A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Rectangle 1539">
            <a:hlinkClick r:id="rId4" action="ppaction://hlinksldjump" tooltip="Android 1: 2 @ -17.7%"/>
          </p:cNvPr>
          <p:cNvSpPr/>
          <p:nvPr/>
        </p:nvSpPr>
        <p:spPr>
          <a:xfrm>
            <a:off x="6667530" y="6041584"/>
            <a:ext cx="81429" cy="35350"/>
          </a:xfrm>
          <a:prstGeom prst="rect">
            <a:avLst/>
          </a:prstGeom>
          <a:solidFill>
            <a:srgbClr val="FFD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Rectangle 1540">
            <a:hlinkClick r:id="rId4" action="ppaction://hlinksldjump" tooltip="Other: 1 @ +665.2%"/>
          </p:cNvPr>
          <p:cNvSpPr/>
          <p:nvPr/>
        </p:nvSpPr>
        <p:spPr>
          <a:xfrm>
            <a:off x="6748959" y="6041584"/>
            <a:ext cx="47857" cy="353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Rectangle 1541">
            <a:hlinkClick r:id="rId4" action="ppaction://hlinksldjump" tooltip="Education: 24 @ +7.2%"/>
          </p:cNvPr>
          <p:cNvSpPr/>
          <p:nvPr/>
        </p:nvSpPr>
        <p:spPr>
          <a:xfrm>
            <a:off x="5954321" y="5661847"/>
            <a:ext cx="855195" cy="427787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43" name="Rectangle 1542">
            <a:hlinkClick r:id="rId4" action="ppaction://hlinksldjump" tooltip="Android 4: 42 @ +79.6%"/>
          </p:cNvPr>
          <p:cNvSpPr/>
          <p:nvPr/>
        </p:nvSpPr>
        <p:spPr>
          <a:xfrm>
            <a:off x="5026635" y="6102334"/>
            <a:ext cx="335987" cy="145166"/>
          </a:xfrm>
          <a:prstGeom prst="rect">
            <a:avLst/>
          </a:prstGeom>
          <a:solidFill>
            <a:srgbClr val="3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544" name="Rectangle 1543">
            <a:hlinkClick r:id="rId4" action="ppaction://hlinksldjump" tooltip="iOS 5: 35 @ +18.6%"/>
          </p:cNvPr>
          <p:cNvSpPr/>
          <p:nvPr/>
        </p:nvSpPr>
        <p:spPr>
          <a:xfrm>
            <a:off x="5362622" y="6102334"/>
            <a:ext cx="278116" cy="145166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Rectangle 1544">
            <a:hlinkClick r:id="rId4" action="ppaction://hlinksldjump" tooltip="Android 3: 33 @ +8.0%"/>
          </p:cNvPr>
          <p:cNvSpPr/>
          <p:nvPr/>
        </p:nvSpPr>
        <p:spPr>
          <a:xfrm>
            <a:off x="5026635" y="6247500"/>
            <a:ext cx="273384" cy="138920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Rectangle 1545">
            <a:hlinkClick r:id="rId4" action="ppaction://hlinksldjump" tooltip="iOS 3: 28 @ +20.0%"/>
          </p:cNvPr>
          <p:cNvSpPr/>
          <p:nvPr/>
        </p:nvSpPr>
        <p:spPr>
          <a:xfrm>
            <a:off x="5026635" y="6386420"/>
            <a:ext cx="273384" cy="118034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Rectangle 1546">
            <a:hlinkClick r:id="rId4" action="ppaction://hlinksldjump" tooltip="iOS 4: 23 @ -50.4%"/>
          </p:cNvPr>
          <p:cNvSpPr/>
          <p:nvPr/>
        </p:nvSpPr>
        <p:spPr>
          <a:xfrm>
            <a:off x="5300019" y="6247500"/>
            <a:ext cx="201538" cy="132053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Rectangle 1547">
            <a:hlinkClick r:id="rId4" action="ppaction://hlinksldjump" tooltip="Java ME: 16 @ -51.5%"/>
          </p:cNvPr>
          <p:cNvSpPr/>
          <p:nvPr/>
        </p:nvSpPr>
        <p:spPr>
          <a:xfrm>
            <a:off x="5501557" y="6247500"/>
            <a:ext cx="139181" cy="132053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Rectangle 1548">
            <a:hlinkClick r:id="rId4" action="ppaction://hlinksldjump" tooltip="Android 2: 14 @ +26.4%"/>
          </p:cNvPr>
          <p:cNvSpPr/>
          <p:nvPr/>
        </p:nvSpPr>
        <p:spPr>
          <a:xfrm>
            <a:off x="5300019" y="6379553"/>
            <a:ext cx="219613" cy="76027"/>
          </a:xfrm>
          <a:prstGeom prst="rect">
            <a:avLst/>
          </a:prstGeom>
          <a:solidFill>
            <a:srgbClr val="B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Rectangle 1549">
            <a:hlinkClick r:id="rId4" action="ppaction://hlinksldjump" tooltip="Windows: 9 @ -27.6%"/>
          </p:cNvPr>
          <p:cNvSpPr/>
          <p:nvPr/>
        </p:nvSpPr>
        <p:spPr>
          <a:xfrm>
            <a:off x="5300019" y="6455580"/>
            <a:ext cx="219613" cy="48874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Rectangle 1550">
            <a:hlinkClick r:id="rId4" action="ppaction://hlinksldjump" tooltip="Black berry: 8 @ -3.8%"/>
          </p:cNvPr>
          <p:cNvSpPr/>
          <p:nvPr/>
        </p:nvSpPr>
        <p:spPr>
          <a:xfrm>
            <a:off x="5519632" y="6379553"/>
            <a:ext cx="121106" cy="78967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Rectangle 1551">
            <a:hlinkClick r:id="rId4" action="ppaction://hlinksldjump" tooltip="Symbian: 4 @ -23.8%"/>
          </p:cNvPr>
          <p:cNvSpPr/>
          <p:nvPr/>
        </p:nvSpPr>
        <p:spPr>
          <a:xfrm>
            <a:off x="5519632" y="6458519"/>
            <a:ext cx="110990" cy="45935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Rectangle 1552">
            <a:hlinkClick r:id="rId4" action="ppaction://hlinksldjump" tooltip="Android 1: 0 @ -85.3%"/>
          </p:cNvPr>
          <p:cNvSpPr/>
          <p:nvPr/>
        </p:nvSpPr>
        <p:spPr>
          <a:xfrm>
            <a:off x="5630622" y="6458519"/>
            <a:ext cx="10116" cy="27553"/>
          </a:xfrm>
          <a:prstGeom prst="rect">
            <a:avLst/>
          </a:prstGeom>
          <a:solidFill>
            <a:srgbClr val="FF2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Rectangle 1553">
            <a:hlinkClick r:id="rId4" action="ppaction://hlinksldjump" tooltip="Other: 0 @ +inf%"/>
          </p:cNvPr>
          <p:cNvSpPr/>
          <p:nvPr/>
        </p:nvSpPr>
        <p:spPr>
          <a:xfrm>
            <a:off x="5630622" y="6486073"/>
            <a:ext cx="10116" cy="183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Rectangle 1554">
            <a:hlinkClick r:id="rId4" action="ppaction://hlinksldjump" tooltip="Tools: 18 @ -5.5%"/>
          </p:cNvPr>
          <p:cNvSpPr/>
          <p:nvPr/>
        </p:nvSpPr>
        <p:spPr>
          <a:xfrm>
            <a:off x="5013935" y="6089634"/>
            <a:ext cx="639503" cy="427520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56" name="Rectangle 1555">
            <a:hlinkClick r:id="rId4" action="ppaction://hlinksldjump" tooltip="iOS 5: 26 @ +59.3%"/>
          </p:cNvPr>
          <p:cNvSpPr/>
          <p:nvPr/>
        </p:nvSpPr>
        <p:spPr>
          <a:xfrm>
            <a:off x="5026635" y="6529854"/>
            <a:ext cx="275955" cy="108873"/>
          </a:xfrm>
          <a:prstGeom prst="rect">
            <a:avLst/>
          </a:prstGeom>
          <a:solidFill>
            <a:srgbClr val="6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Rectangle 1556">
            <a:hlinkClick r:id="rId4" action="ppaction://hlinksldjump" tooltip="iOS 4: 25 @ -13.1%"/>
          </p:cNvPr>
          <p:cNvSpPr/>
          <p:nvPr/>
        </p:nvSpPr>
        <p:spPr>
          <a:xfrm>
            <a:off x="5026635" y="6638727"/>
            <a:ext cx="275955" cy="104805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Rectangle 1557">
            <a:hlinkClick r:id="rId4" action="ppaction://hlinksldjump" tooltip="Android 3: 21 @ -2.6%"/>
          </p:cNvPr>
          <p:cNvSpPr/>
          <p:nvPr/>
        </p:nvSpPr>
        <p:spPr>
          <a:xfrm>
            <a:off x="5026635" y="6743533"/>
            <a:ext cx="275955" cy="89067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Rectangle 1558">
            <a:hlinkClick r:id="rId4" action="ppaction://hlinksldjump" tooltip="iOS 3: 20 @ +3.3%"/>
          </p:cNvPr>
          <p:cNvSpPr/>
          <p:nvPr/>
        </p:nvSpPr>
        <p:spPr>
          <a:xfrm>
            <a:off x="5302590" y="6529854"/>
            <a:ext cx="172007" cy="133483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Rectangle 1559">
            <a:hlinkClick r:id="rId4" action="ppaction://hlinksldjump" tooltip="Android 4: 19 @ -13.2%"/>
          </p:cNvPr>
          <p:cNvSpPr/>
          <p:nvPr/>
        </p:nvSpPr>
        <p:spPr>
          <a:xfrm>
            <a:off x="5474597" y="6529854"/>
            <a:ext cx="166141" cy="133483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Rectangle 1560">
            <a:hlinkClick r:id="rId4" action="ppaction://hlinksldjump" tooltip="Java ME: 19 @ -11.8%"/>
          </p:cNvPr>
          <p:cNvSpPr/>
          <p:nvPr/>
        </p:nvSpPr>
        <p:spPr>
          <a:xfrm>
            <a:off x="5302590" y="6663337"/>
            <a:ext cx="213630" cy="103649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Rectangle 1561">
            <a:hlinkClick r:id="rId4" action="ppaction://hlinksldjump" tooltip="Windows: 11 @ +25.6%"/>
          </p:cNvPr>
          <p:cNvSpPr/>
          <p:nvPr/>
        </p:nvSpPr>
        <p:spPr>
          <a:xfrm>
            <a:off x="5516221" y="6663337"/>
            <a:ext cx="124517" cy="103649"/>
          </a:xfrm>
          <a:prstGeom prst="rect">
            <a:avLst/>
          </a:prstGeom>
          <a:solidFill>
            <a:srgbClr val="B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Rectangle 1562">
            <a:hlinkClick r:id="rId4" action="ppaction://hlinksldjump" tooltip="Black berry: 8 @ +50.5%"/>
          </p:cNvPr>
          <p:cNvSpPr/>
          <p:nvPr/>
        </p:nvSpPr>
        <p:spPr>
          <a:xfrm>
            <a:off x="5302590" y="6766986"/>
            <a:ext cx="138057" cy="65614"/>
          </a:xfrm>
          <a:prstGeom prst="rect">
            <a:avLst/>
          </a:prstGeom>
          <a:solidFill>
            <a:srgbClr val="7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4" name="Rectangle 1563">
            <a:hlinkClick r:id="rId4" action="ppaction://hlinksldjump" tooltip="Android 2: 6 @ -56.7%"/>
          </p:cNvPr>
          <p:cNvSpPr/>
          <p:nvPr/>
        </p:nvSpPr>
        <p:spPr>
          <a:xfrm>
            <a:off x="5440647" y="6766986"/>
            <a:ext cx="113122" cy="65614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5" name="Rectangle 1564">
            <a:hlinkClick r:id="rId4" action="ppaction://hlinksldjump" tooltip="Symbian: 4 @ +46.4%"/>
          </p:cNvPr>
          <p:cNvSpPr/>
          <p:nvPr/>
        </p:nvSpPr>
        <p:spPr>
          <a:xfrm>
            <a:off x="5553769" y="6766986"/>
            <a:ext cx="86969" cy="52126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6" name="Rectangle 1565">
            <a:hlinkClick r:id="rId4" action="ppaction://hlinksldjump" tooltip="Android 1: 1 @ +10.6%"/>
          </p:cNvPr>
          <p:cNvSpPr/>
          <p:nvPr/>
        </p:nvSpPr>
        <p:spPr>
          <a:xfrm>
            <a:off x="5553769" y="6819112"/>
            <a:ext cx="75671" cy="13488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Rectangle 1566">
            <a:hlinkClick r:id="rId4" action="ppaction://hlinksldjump" tooltip="Other: 0 @ -79.3%"/>
          </p:cNvPr>
          <p:cNvSpPr/>
          <p:nvPr/>
        </p:nvSpPr>
        <p:spPr>
          <a:xfrm>
            <a:off x="5629440" y="6819112"/>
            <a:ext cx="11297" cy="13488"/>
          </a:xfrm>
          <a:prstGeom prst="rect">
            <a:avLst/>
          </a:prstGeom>
          <a:solidFill>
            <a:srgbClr val="FF3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Rectangle 1567">
            <a:hlinkClick r:id="rId4" action="ppaction://hlinksldjump" tooltip="Music + Video: 14 @ -1.3%"/>
          </p:cNvPr>
          <p:cNvSpPr/>
          <p:nvPr/>
        </p:nvSpPr>
        <p:spPr>
          <a:xfrm>
            <a:off x="5013935" y="6517154"/>
            <a:ext cx="639503" cy="328146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69" name="Rectangle 1568">
            <a:hlinkClick r:id="rId4" action="ppaction://hlinksldjump" tooltip="Android 3: 32 @ -6.3%"/>
          </p:cNvPr>
          <p:cNvSpPr/>
          <p:nvPr/>
        </p:nvSpPr>
        <p:spPr>
          <a:xfrm>
            <a:off x="5666138" y="6102334"/>
            <a:ext cx="251217" cy="143634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0" name="Rectangle 1569">
            <a:hlinkClick r:id="rId4" action="ppaction://hlinksldjump" tooltip="iOS 5: 27 @ -6.1%"/>
          </p:cNvPr>
          <p:cNvSpPr/>
          <p:nvPr/>
        </p:nvSpPr>
        <p:spPr>
          <a:xfrm>
            <a:off x="5666138" y="6245968"/>
            <a:ext cx="251217" cy="120980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1" name="Rectangle 1570">
            <a:hlinkClick r:id="rId4" action="ppaction://hlinksldjump" tooltip="iOS 4: 22 @ -32.5%"/>
          </p:cNvPr>
          <p:cNvSpPr/>
          <p:nvPr/>
        </p:nvSpPr>
        <p:spPr>
          <a:xfrm>
            <a:off x="5917355" y="6102334"/>
            <a:ext cx="194523" cy="126064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Rectangle 1571">
            <a:hlinkClick r:id="rId4" action="ppaction://hlinksldjump" tooltip="Android 4: 19 @ -31.2%"/>
          </p:cNvPr>
          <p:cNvSpPr/>
          <p:nvPr/>
        </p:nvSpPr>
        <p:spPr>
          <a:xfrm>
            <a:off x="6111878" y="6102334"/>
            <a:ext cx="172432" cy="126064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Rectangle 1572">
            <a:hlinkClick r:id="rId4" action="ppaction://hlinksldjump" tooltip="iOS 3: 13 @ -15.3%"/>
          </p:cNvPr>
          <p:cNvSpPr/>
          <p:nvPr/>
        </p:nvSpPr>
        <p:spPr>
          <a:xfrm>
            <a:off x="5917355" y="6228398"/>
            <a:ext cx="162577" cy="90740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Rectangle 1573">
            <a:hlinkClick r:id="rId4" action="ppaction://hlinksldjump" tooltip="Java ME: 7 @ -48.0%"/>
          </p:cNvPr>
          <p:cNvSpPr/>
          <p:nvPr/>
        </p:nvSpPr>
        <p:spPr>
          <a:xfrm>
            <a:off x="5917355" y="6319138"/>
            <a:ext cx="162577" cy="47810"/>
          </a:xfrm>
          <a:prstGeom prst="rect">
            <a:avLst/>
          </a:prstGeom>
          <a:solidFill>
            <a:srgbClr val="FF8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5" name="Rectangle 1574">
            <a:hlinkClick r:id="rId4" action="ppaction://hlinksldjump" tooltip="Windows: 7 @ -24.4%"/>
          </p:cNvPr>
          <p:cNvSpPr/>
          <p:nvPr/>
        </p:nvSpPr>
        <p:spPr>
          <a:xfrm>
            <a:off x="6079932" y="6228398"/>
            <a:ext cx="106620" cy="7273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6" name="Rectangle 1575">
            <a:hlinkClick r:id="rId4" action="ppaction://hlinksldjump" tooltip="Black berry: 6 @ +92.4%"/>
          </p:cNvPr>
          <p:cNvSpPr/>
          <p:nvPr/>
        </p:nvSpPr>
        <p:spPr>
          <a:xfrm>
            <a:off x="6186551" y="6228398"/>
            <a:ext cx="97759" cy="72735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Rectangle 1576">
            <a:hlinkClick r:id="rId4" action="ppaction://hlinksldjump" tooltip="Android 2: 6 @ -2.2%"/>
          </p:cNvPr>
          <p:cNvSpPr/>
          <p:nvPr/>
        </p:nvSpPr>
        <p:spPr>
          <a:xfrm>
            <a:off x="6079932" y="6301133"/>
            <a:ext cx="103006" cy="65815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8" name="Rectangle 1577">
            <a:hlinkClick r:id="rId4" action="ppaction://hlinksldjump" tooltip="Symbian: 4 @ -27.9%"/>
          </p:cNvPr>
          <p:cNvSpPr/>
          <p:nvPr/>
        </p:nvSpPr>
        <p:spPr>
          <a:xfrm>
            <a:off x="6182938" y="6301133"/>
            <a:ext cx="101372" cy="43838"/>
          </a:xfrm>
          <a:prstGeom prst="rect">
            <a:avLst/>
          </a:prstGeom>
          <a:solidFill>
            <a:srgbClr val="FFB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9" name="Rectangle 1578">
            <a:hlinkClick r:id="rId4" action="ppaction://hlinksldjump" tooltip="Other: 1 @ +98.5%"/>
          </p:cNvPr>
          <p:cNvSpPr/>
          <p:nvPr/>
        </p:nvSpPr>
        <p:spPr>
          <a:xfrm>
            <a:off x="6182938" y="6344971"/>
            <a:ext cx="52372" cy="21977"/>
          </a:xfrm>
          <a:prstGeom prst="rect">
            <a:avLst/>
          </a:prstGeom>
          <a:solidFill>
            <a:srgbClr val="0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0" name="Rectangle 1579">
            <a:hlinkClick r:id="rId4" action="ppaction://hlinksldjump" tooltip="Android 1: 1 @ -39.5%"/>
          </p:cNvPr>
          <p:cNvSpPr/>
          <p:nvPr/>
        </p:nvSpPr>
        <p:spPr>
          <a:xfrm>
            <a:off x="6235310" y="6344971"/>
            <a:ext cx="49000" cy="21977"/>
          </a:xfrm>
          <a:prstGeom prst="rect">
            <a:avLst/>
          </a:prstGeom>
          <a:solidFill>
            <a:srgbClr val="FF9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Rectangle 1580">
            <a:hlinkClick r:id="rId4" action="ppaction://hlinksldjump" tooltip="Photo: 12 @ -18.4%"/>
          </p:cNvPr>
          <p:cNvSpPr/>
          <p:nvPr/>
        </p:nvSpPr>
        <p:spPr>
          <a:xfrm>
            <a:off x="5653438" y="6089634"/>
            <a:ext cx="643572" cy="290014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82" name="Rectangle 1581">
            <a:hlinkClick r:id="rId4" action="ppaction://hlinksldjump" tooltip="Android 4: 23 @ +61.6%"/>
          </p:cNvPr>
          <p:cNvSpPr/>
          <p:nvPr/>
        </p:nvSpPr>
        <p:spPr>
          <a:xfrm>
            <a:off x="6309710" y="6102334"/>
            <a:ext cx="263331" cy="97234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Rectangle 1582">
            <a:hlinkClick r:id="rId4" action="ppaction://hlinksldjump" tooltip="iOS 5: 19 @ -10.1%"/>
          </p:cNvPr>
          <p:cNvSpPr/>
          <p:nvPr/>
        </p:nvSpPr>
        <p:spPr>
          <a:xfrm>
            <a:off x="6573041" y="6102334"/>
            <a:ext cx="223774" cy="97234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Rectangle 1583">
            <a:hlinkClick r:id="rId4" action="ppaction://hlinksldjump" tooltip="Java ME: 17 @ +168.3%"/>
          </p:cNvPr>
          <p:cNvSpPr/>
          <p:nvPr/>
        </p:nvSpPr>
        <p:spPr>
          <a:xfrm>
            <a:off x="6309710" y="6199568"/>
            <a:ext cx="212163" cy="909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Rectangle 1584">
            <a:hlinkClick r:id="rId4" action="ppaction://hlinksldjump" tooltip="iOS 4: 14 @ -46.6%"/>
          </p:cNvPr>
          <p:cNvSpPr/>
          <p:nvPr/>
        </p:nvSpPr>
        <p:spPr>
          <a:xfrm>
            <a:off x="6309710" y="6290506"/>
            <a:ext cx="212163" cy="76442"/>
          </a:xfrm>
          <a:prstGeom prst="rect">
            <a:avLst/>
          </a:prstGeom>
          <a:solidFill>
            <a:srgbClr val="FF8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6" name="Rectangle 1585">
            <a:hlinkClick r:id="rId4" action="ppaction://hlinksldjump" tooltip="Android 3: 13 @ -18.7%"/>
          </p:cNvPr>
          <p:cNvSpPr/>
          <p:nvPr/>
        </p:nvSpPr>
        <p:spPr>
          <a:xfrm>
            <a:off x="6521873" y="6199568"/>
            <a:ext cx="174083" cy="83841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7" name="Rectangle 1586">
            <a:hlinkClick r:id="rId4" action="ppaction://hlinksldjump" tooltip="iOS 3: 8 @ -55.7%"/>
          </p:cNvPr>
          <p:cNvSpPr/>
          <p:nvPr/>
        </p:nvSpPr>
        <p:spPr>
          <a:xfrm>
            <a:off x="6695956" y="6199568"/>
            <a:ext cx="100860" cy="83841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8" name="Rectangle 1587">
            <a:hlinkClick r:id="rId4" action="ppaction://hlinksldjump" tooltip="Windows: 7 @ +44.7%"/>
          </p:cNvPr>
          <p:cNvSpPr/>
          <p:nvPr/>
        </p:nvSpPr>
        <p:spPr>
          <a:xfrm>
            <a:off x="6521873" y="6283409"/>
            <a:ext cx="98362" cy="83539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Rectangle 1588">
            <a:hlinkClick r:id="rId4" action="ppaction://hlinksldjump" tooltip="Android 2: 6 @ -44.0%"/>
          </p:cNvPr>
          <p:cNvSpPr/>
          <p:nvPr/>
        </p:nvSpPr>
        <p:spPr>
          <a:xfrm>
            <a:off x="6620235" y="6283409"/>
            <a:ext cx="132068" cy="52047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0" name="Rectangle 1589">
            <a:hlinkClick r:id="rId4" action="ppaction://hlinksldjump" tooltip="Symbian: 4 @ +23.4%"/>
          </p:cNvPr>
          <p:cNvSpPr/>
          <p:nvPr/>
        </p:nvSpPr>
        <p:spPr>
          <a:xfrm>
            <a:off x="6620235" y="6335455"/>
            <a:ext cx="132068" cy="31493"/>
          </a:xfrm>
          <a:prstGeom prst="rect">
            <a:avLst/>
          </a:prstGeom>
          <a:solidFill>
            <a:srgbClr val="C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1" name="Rectangle 1590">
            <a:hlinkClick r:id="rId4" action="ppaction://hlinksldjump" tooltip="Black berry: 3 @ -34.3%"/>
          </p:cNvPr>
          <p:cNvSpPr/>
          <p:nvPr/>
        </p:nvSpPr>
        <p:spPr>
          <a:xfrm>
            <a:off x="6752303" y="6283409"/>
            <a:ext cx="44513" cy="71958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2" name="Rectangle 1591">
            <a:hlinkClick r:id="rId4" action="ppaction://hlinksldjump" tooltip="Other: 0 @ +25.3%"/>
          </p:cNvPr>
          <p:cNvSpPr/>
          <p:nvPr/>
        </p:nvSpPr>
        <p:spPr>
          <a:xfrm>
            <a:off x="6752303" y="6355367"/>
            <a:ext cx="27238" cy="11581"/>
          </a:xfrm>
          <a:prstGeom prst="rect">
            <a:avLst/>
          </a:prstGeom>
          <a:solidFill>
            <a:srgbClr val="B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Rectangle 1592">
            <a:hlinkClick r:id="rId4" action="ppaction://hlinksldjump" tooltip="Android 1: 0 @ -81.2%"/>
          </p:cNvPr>
          <p:cNvSpPr/>
          <p:nvPr/>
        </p:nvSpPr>
        <p:spPr>
          <a:xfrm>
            <a:off x="6779541" y="6355367"/>
            <a:ext cx="17275" cy="11581"/>
          </a:xfrm>
          <a:prstGeom prst="rect">
            <a:avLst/>
          </a:prstGeom>
          <a:solidFill>
            <a:srgbClr val="FF2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4" name="Rectangle 1593">
            <a:hlinkClick r:id="rId4" action="ppaction://hlinksldjump" tooltip="Business: 10 @ -9.4%"/>
          </p:cNvPr>
          <p:cNvSpPr/>
          <p:nvPr/>
        </p:nvSpPr>
        <p:spPr>
          <a:xfrm>
            <a:off x="6297010" y="6089634"/>
            <a:ext cx="512506" cy="290014"/>
          </a:xfrm>
          <a:prstGeom prst="rect">
            <a:avLst/>
          </a:prstGeom>
          <a:solidFill>
            <a:srgbClr val="FFE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595" name="Rectangle 1594">
            <a:hlinkClick r:id="rId4" action="ppaction://hlinksldjump" tooltip="Android 4: 14 @ -27.1%"/>
          </p:cNvPr>
          <p:cNvSpPr/>
          <p:nvPr/>
        </p:nvSpPr>
        <p:spPr>
          <a:xfrm>
            <a:off x="5666138" y="6392348"/>
            <a:ext cx="186728" cy="80670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Rectangle 1595">
            <a:hlinkClick r:id="rId4" action="ppaction://hlinksldjump" tooltip="iOS 4: 13 @ -11.1%"/>
          </p:cNvPr>
          <p:cNvSpPr/>
          <p:nvPr/>
        </p:nvSpPr>
        <p:spPr>
          <a:xfrm>
            <a:off x="5852866" y="6392348"/>
            <a:ext cx="171760" cy="80670"/>
          </a:xfrm>
          <a:prstGeom prst="rect">
            <a:avLst/>
          </a:prstGeom>
          <a:solidFill>
            <a:srgbClr val="FFE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7" name="Rectangle 1596">
            <a:hlinkClick r:id="rId4" action="ppaction://hlinksldjump" tooltip="iOS 3: 11 @ +9.7%"/>
          </p:cNvPr>
          <p:cNvSpPr/>
          <p:nvPr/>
        </p:nvSpPr>
        <p:spPr>
          <a:xfrm>
            <a:off x="5666138" y="6473018"/>
            <a:ext cx="146407" cy="79279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8" name="Rectangle 1597">
            <a:hlinkClick r:id="rId4" action="ppaction://hlinksldjump" tooltip="Java ME: 9 @ +18.6%"/>
          </p:cNvPr>
          <p:cNvSpPr/>
          <p:nvPr/>
        </p:nvSpPr>
        <p:spPr>
          <a:xfrm>
            <a:off x="5666138" y="6552297"/>
            <a:ext cx="146407" cy="69485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9" name="Rectangle 1598">
            <a:hlinkClick r:id="rId4" action="ppaction://hlinksldjump" tooltip="iOS 5: 9 @ +11.1%"/>
          </p:cNvPr>
          <p:cNvSpPr/>
          <p:nvPr/>
        </p:nvSpPr>
        <p:spPr>
          <a:xfrm>
            <a:off x="5812545" y="6473018"/>
            <a:ext cx="120126" cy="84486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0" name="Rectangle 1599">
            <a:hlinkClick r:id="rId4" action="ppaction://hlinksldjump" tooltip="Android 3: 7 @ -47.0%"/>
          </p:cNvPr>
          <p:cNvSpPr/>
          <p:nvPr/>
        </p:nvSpPr>
        <p:spPr>
          <a:xfrm>
            <a:off x="5932671" y="6473018"/>
            <a:ext cx="91956" cy="84486"/>
          </a:xfrm>
          <a:prstGeom prst="rect">
            <a:avLst/>
          </a:prstGeom>
          <a:solidFill>
            <a:srgbClr val="FF8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1" name="Rectangle 1600">
            <a:hlinkClick r:id="rId4" action="ppaction://hlinksldjump" tooltip="Android 2: 4 @ -16.1%"/>
          </p:cNvPr>
          <p:cNvSpPr/>
          <p:nvPr/>
        </p:nvSpPr>
        <p:spPr>
          <a:xfrm>
            <a:off x="5812545" y="6557504"/>
            <a:ext cx="125793" cy="36939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2" name="Rectangle 1601">
            <a:hlinkClick r:id="rId4" action="ppaction://hlinksldjump" tooltip="Windows: 3 @ -55.9%"/>
          </p:cNvPr>
          <p:cNvSpPr/>
          <p:nvPr/>
        </p:nvSpPr>
        <p:spPr>
          <a:xfrm>
            <a:off x="5812545" y="6594443"/>
            <a:ext cx="125793" cy="27340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3" name="Rectangle 1602">
            <a:hlinkClick r:id="rId4" action="ppaction://hlinksldjump" tooltip="Black berry: 3 @ -44.0%"/>
          </p:cNvPr>
          <p:cNvSpPr/>
          <p:nvPr/>
        </p:nvSpPr>
        <p:spPr>
          <a:xfrm>
            <a:off x="5938338" y="6557504"/>
            <a:ext cx="86288" cy="34194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4" name="Rectangle 1603">
            <a:hlinkClick r:id="rId4" action="ppaction://hlinksldjump" tooltip="Symbian: 2 @ -62.6%"/>
          </p:cNvPr>
          <p:cNvSpPr/>
          <p:nvPr/>
        </p:nvSpPr>
        <p:spPr>
          <a:xfrm>
            <a:off x="5938338" y="6591698"/>
            <a:ext cx="56688" cy="30085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5" name="Rectangle 1604">
            <a:hlinkClick r:id="rId4" action="ppaction://hlinksldjump" tooltip="Android 1: 1 @ -29.7%"/>
          </p:cNvPr>
          <p:cNvSpPr/>
          <p:nvPr/>
        </p:nvSpPr>
        <p:spPr>
          <a:xfrm>
            <a:off x="5995026" y="6591698"/>
            <a:ext cx="29601" cy="20481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6" name="Rectangle 1605">
            <a:hlinkClick r:id="rId4" action="ppaction://hlinksldjump" tooltip="Other: 0 @ +inf%"/>
          </p:cNvPr>
          <p:cNvSpPr/>
          <p:nvPr/>
        </p:nvSpPr>
        <p:spPr>
          <a:xfrm>
            <a:off x="5995026" y="6612179"/>
            <a:ext cx="29601" cy="96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7" name="Rectangle 1606">
            <a:hlinkClick r:id="rId4" action="ppaction://hlinksldjump" tooltip="Entertainment: 6 @ -20.3%"/>
          </p:cNvPr>
          <p:cNvSpPr/>
          <p:nvPr/>
        </p:nvSpPr>
        <p:spPr>
          <a:xfrm>
            <a:off x="5653438" y="6379648"/>
            <a:ext cx="383889" cy="254835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08" name="Rectangle 1607">
            <a:hlinkClick r:id="rId4" action="ppaction://hlinksldjump" tooltip="Android 4: 14 @ -20.9%"/>
          </p:cNvPr>
          <p:cNvSpPr/>
          <p:nvPr/>
        </p:nvSpPr>
        <p:spPr>
          <a:xfrm>
            <a:off x="5666138" y="6647183"/>
            <a:ext cx="201550" cy="73662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9" name="Rectangle 1608">
            <a:hlinkClick r:id="rId4" action="ppaction://hlinksldjump" tooltip="iOS 5: 11 @ +35.3%"/>
          </p:cNvPr>
          <p:cNvSpPr/>
          <p:nvPr/>
        </p:nvSpPr>
        <p:spPr>
          <a:xfrm>
            <a:off x="5867688" y="6647183"/>
            <a:ext cx="156939" cy="73662"/>
          </a:xfrm>
          <a:prstGeom prst="rect">
            <a:avLst/>
          </a:prstGeom>
          <a:solidFill>
            <a:srgbClr val="A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0" name="Rectangle 1609">
            <a:hlinkClick r:id="rId4" action="ppaction://hlinksldjump" tooltip="iOS 3: 9 @ -23.6%"/>
          </p:cNvPr>
          <p:cNvSpPr/>
          <p:nvPr/>
        </p:nvSpPr>
        <p:spPr>
          <a:xfrm>
            <a:off x="5666138" y="6720845"/>
            <a:ext cx="154468" cy="64899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1" name="Rectangle 1610">
            <a:hlinkClick r:id="rId4" action="ppaction://hlinksldjump" tooltip="iOS 4: 7 @ -8.3%"/>
          </p:cNvPr>
          <p:cNvSpPr/>
          <p:nvPr/>
        </p:nvSpPr>
        <p:spPr>
          <a:xfrm>
            <a:off x="5666138" y="6785744"/>
            <a:ext cx="154468" cy="46856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2" name="Rectangle 1611">
            <a:hlinkClick r:id="rId4" action="ppaction://hlinksldjump" tooltip="Android 3: 7 @ -45.2%"/>
          </p:cNvPr>
          <p:cNvSpPr/>
          <p:nvPr/>
        </p:nvSpPr>
        <p:spPr>
          <a:xfrm>
            <a:off x="5820606" y="6720845"/>
            <a:ext cx="120157" cy="57820"/>
          </a:xfrm>
          <a:prstGeom prst="rect">
            <a:avLst/>
          </a:prstGeom>
          <a:solidFill>
            <a:srgbClr val="FF8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Rectangle 1612">
            <a:hlinkClick r:id="rId4" action="ppaction://hlinksldjump" tooltip="Java ME: 5 @ +18.5%"/>
          </p:cNvPr>
          <p:cNvSpPr/>
          <p:nvPr/>
        </p:nvSpPr>
        <p:spPr>
          <a:xfrm>
            <a:off x="5940763" y="6720845"/>
            <a:ext cx="83864" cy="57820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Rectangle 1613">
            <a:hlinkClick r:id="rId4" action="ppaction://hlinksldjump" tooltip="Windows: 3 @ -49.4%"/>
          </p:cNvPr>
          <p:cNvSpPr/>
          <p:nvPr/>
        </p:nvSpPr>
        <p:spPr>
          <a:xfrm>
            <a:off x="5820606" y="6778665"/>
            <a:ext cx="66243" cy="53935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Rectangle 1614">
            <a:hlinkClick r:id="rId4" action="ppaction://hlinksldjump" tooltip="Black berry: 3 @ +24.5%"/>
          </p:cNvPr>
          <p:cNvSpPr/>
          <p:nvPr/>
        </p:nvSpPr>
        <p:spPr>
          <a:xfrm>
            <a:off x="5886849" y="6778665"/>
            <a:ext cx="60484" cy="53935"/>
          </a:xfrm>
          <a:prstGeom prst="rect">
            <a:avLst/>
          </a:prstGeom>
          <a:solidFill>
            <a:srgbClr val="C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Rectangle 1615">
            <a:hlinkClick r:id="rId4" action="ppaction://hlinksldjump" tooltip="Android 2: 3 @ -40.3%"/>
          </p:cNvPr>
          <p:cNvSpPr/>
          <p:nvPr/>
        </p:nvSpPr>
        <p:spPr>
          <a:xfrm>
            <a:off x="5947333" y="6778665"/>
            <a:ext cx="77293" cy="35083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7" name="Rectangle 1616">
            <a:hlinkClick r:id="rId4" action="ppaction://hlinksldjump" tooltip="Symbian: 1 @ -26.2%"/>
          </p:cNvPr>
          <p:cNvSpPr/>
          <p:nvPr/>
        </p:nvSpPr>
        <p:spPr>
          <a:xfrm>
            <a:off x="5947333" y="6813748"/>
            <a:ext cx="77293" cy="18852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8" name="Rectangle 1617">
            <a:hlinkClick r:id="rId4" action="ppaction://hlinksldjump" tooltip="Travel: 5 @ -18.9%"/>
          </p:cNvPr>
          <p:cNvSpPr/>
          <p:nvPr/>
        </p:nvSpPr>
        <p:spPr>
          <a:xfrm>
            <a:off x="5653438" y="6634483"/>
            <a:ext cx="383889" cy="210817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19" name="Rectangle 1618">
            <a:hlinkClick r:id="rId4" action="ppaction://hlinksldjump" tooltip="Android 4: 11 @ -10.6%"/>
          </p:cNvPr>
          <p:cNvSpPr/>
          <p:nvPr/>
        </p:nvSpPr>
        <p:spPr>
          <a:xfrm>
            <a:off x="6050026" y="6392348"/>
            <a:ext cx="130851" cy="86445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Rectangle 1619">
            <a:hlinkClick r:id="rId4" action="ppaction://hlinksldjump" tooltip="iOS 5: 10 @ +32.9%"/>
          </p:cNvPr>
          <p:cNvSpPr/>
          <p:nvPr/>
        </p:nvSpPr>
        <p:spPr>
          <a:xfrm>
            <a:off x="6050026" y="6478793"/>
            <a:ext cx="130851" cy="76733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1" name="Rectangle 1620">
            <a:hlinkClick r:id="rId4" action="ppaction://hlinksldjump" tooltip="iOS 4: 9 @ -37.7%"/>
          </p:cNvPr>
          <p:cNvSpPr/>
          <p:nvPr/>
        </p:nvSpPr>
        <p:spPr>
          <a:xfrm>
            <a:off x="6180877" y="6392348"/>
            <a:ext cx="135441" cy="73410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2" name="Rectangle 1621">
            <a:hlinkClick r:id="rId4" action="ppaction://hlinksldjump" tooltip="iOS 3: 9 @ +36.0%"/>
          </p:cNvPr>
          <p:cNvSpPr/>
          <p:nvPr/>
        </p:nvSpPr>
        <p:spPr>
          <a:xfrm>
            <a:off x="6316319" y="6392348"/>
            <a:ext cx="128845" cy="73410"/>
          </a:xfrm>
          <a:prstGeom prst="rect">
            <a:avLst/>
          </a:prstGeom>
          <a:solidFill>
            <a:srgbClr val="A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3" name="Rectangle 1622">
            <a:hlinkClick r:id="rId4" action="ppaction://hlinksldjump" tooltip="Android 3: 7 @ +24.1%"/>
          </p:cNvPr>
          <p:cNvSpPr/>
          <p:nvPr/>
        </p:nvSpPr>
        <p:spPr>
          <a:xfrm>
            <a:off x="6180877" y="6465757"/>
            <a:ext cx="146775" cy="52070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Rectangle 1623">
            <a:hlinkClick r:id="rId4" action="ppaction://hlinksldjump" tooltip="Java ME: 5 @ +43.1%"/>
          </p:cNvPr>
          <p:cNvSpPr/>
          <p:nvPr/>
        </p:nvSpPr>
        <p:spPr>
          <a:xfrm>
            <a:off x="6180877" y="6517827"/>
            <a:ext cx="146775" cy="37698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5" name="Rectangle 1624">
            <a:hlinkClick r:id="rId4" action="ppaction://hlinksldjump" tooltip="Android 2: 4 @ +114.8%"/>
          </p:cNvPr>
          <p:cNvSpPr/>
          <p:nvPr/>
        </p:nvSpPr>
        <p:spPr>
          <a:xfrm>
            <a:off x="6327652" y="6465757"/>
            <a:ext cx="117512" cy="3940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6" name="Rectangle 1625">
            <a:hlinkClick r:id="rId4" action="ppaction://hlinksldjump" tooltip="Black berry: 2 @ -43.6%"/>
          </p:cNvPr>
          <p:cNvSpPr/>
          <p:nvPr/>
        </p:nvSpPr>
        <p:spPr>
          <a:xfrm>
            <a:off x="6327652" y="6505160"/>
            <a:ext cx="81446" cy="30304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7" name="Rectangle 1626">
            <a:hlinkClick r:id="rId4" action="ppaction://hlinksldjump" tooltip="Windows: 2 @ -67.1%"/>
          </p:cNvPr>
          <p:cNvSpPr/>
          <p:nvPr/>
        </p:nvSpPr>
        <p:spPr>
          <a:xfrm>
            <a:off x="6327652" y="6535464"/>
            <a:ext cx="81446" cy="20061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Rectangle 1627">
            <a:hlinkClick r:id="rId4" action="ppaction://hlinksldjump" tooltip="Symbian: 1 @ +87.2%"/>
          </p:cNvPr>
          <p:cNvSpPr/>
          <p:nvPr/>
        </p:nvSpPr>
        <p:spPr>
          <a:xfrm>
            <a:off x="6409098" y="6505160"/>
            <a:ext cx="36066" cy="42055"/>
          </a:xfrm>
          <a:prstGeom prst="rect">
            <a:avLst/>
          </a:prstGeom>
          <a:solidFill>
            <a:srgbClr val="2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9" name="Rectangle 1628">
            <a:hlinkClick r:id="rId4" action="ppaction://hlinksldjump" tooltip="Other: 0 @ +inf%"/>
          </p:cNvPr>
          <p:cNvSpPr/>
          <p:nvPr/>
        </p:nvSpPr>
        <p:spPr>
          <a:xfrm>
            <a:off x="6409098" y="6547214"/>
            <a:ext cx="36066" cy="83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0" name="Rectangle 1629">
            <a:hlinkClick r:id="rId4" action="ppaction://hlinksldjump" tooltip="Family: 5 @ -2.0%"/>
          </p:cNvPr>
          <p:cNvSpPr/>
          <p:nvPr/>
        </p:nvSpPr>
        <p:spPr>
          <a:xfrm>
            <a:off x="6037326" y="6379648"/>
            <a:ext cx="420538" cy="188578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Family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31" name="Rectangle 1630">
            <a:hlinkClick r:id="rId4" action="ppaction://hlinksldjump" tooltip="iOS 4: 10 @ +19.8%"/>
          </p:cNvPr>
          <p:cNvSpPr/>
          <p:nvPr/>
        </p:nvSpPr>
        <p:spPr>
          <a:xfrm>
            <a:off x="6470564" y="6392348"/>
            <a:ext cx="125640" cy="79928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2" name="Rectangle 1631">
            <a:hlinkClick r:id="rId4" action="ppaction://hlinksldjump" tooltip="Android 3: 8 @ +3.2%"/>
          </p:cNvPr>
          <p:cNvSpPr/>
          <p:nvPr/>
        </p:nvSpPr>
        <p:spPr>
          <a:xfrm>
            <a:off x="6596204" y="6392348"/>
            <a:ext cx="103030" cy="79928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3" name="Rectangle 1632">
            <a:hlinkClick r:id="rId4" action="ppaction://hlinksldjump" tooltip="Android 4: 8 @ -5.4%"/>
          </p:cNvPr>
          <p:cNvSpPr/>
          <p:nvPr/>
        </p:nvSpPr>
        <p:spPr>
          <a:xfrm>
            <a:off x="6699234" y="6392348"/>
            <a:ext cx="97582" cy="79928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4" name="Rectangle 1633">
            <a:hlinkClick r:id="rId4" action="ppaction://hlinksldjump" tooltip="iOS 5: 7 @ +3.3%"/>
          </p:cNvPr>
          <p:cNvSpPr/>
          <p:nvPr/>
        </p:nvSpPr>
        <p:spPr>
          <a:xfrm>
            <a:off x="6470564" y="6472276"/>
            <a:ext cx="156038" cy="47441"/>
          </a:xfrm>
          <a:prstGeom prst="rect">
            <a:avLst/>
          </a:prstGeom>
          <a:solidFill>
            <a:srgbClr val="F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5" name="Rectangle 1634">
            <a:hlinkClick r:id="rId4" action="ppaction://hlinksldjump" tooltip="Java ME: 5 @ +44.2%"/>
          </p:cNvPr>
          <p:cNvSpPr/>
          <p:nvPr/>
        </p:nvSpPr>
        <p:spPr>
          <a:xfrm>
            <a:off x="6470564" y="6519716"/>
            <a:ext cx="156038" cy="35809"/>
          </a:xfrm>
          <a:prstGeom prst="rect">
            <a:avLst/>
          </a:prstGeom>
          <a:solidFill>
            <a:srgbClr val="8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6" name="Rectangle 1635">
            <a:hlinkClick r:id="rId4" action="ppaction://hlinksldjump" tooltip="iOS 3: 5 @ -26.8%"/>
          </p:cNvPr>
          <p:cNvSpPr/>
          <p:nvPr/>
        </p:nvSpPr>
        <p:spPr>
          <a:xfrm>
            <a:off x="6626602" y="6472276"/>
            <a:ext cx="97471" cy="52118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7" name="Rectangle 1636">
            <a:hlinkClick r:id="rId4" action="ppaction://hlinksldjump" tooltip="Windows: 3 @ +97.8%"/>
          </p:cNvPr>
          <p:cNvSpPr/>
          <p:nvPr/>
        </p:nvSpPr>
        <p:spPr>
          <a:xfrm>
            <a:off x="6626602" y="6524394"/>
            <a:ext cx="97471" cy="31132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8" name="Rectangle 1637">
            <a:hlinkClick r:id="rId4" action="ppaction://hlinksldjump" tooltip="Android 2: 2 @ -37.2%"/>
          </p:cNvPr>
          <p:cNvSpPr/>
          <p:nvPr/>
        </p:nvSpPr>
        <p:spPr>
          <a:xfrm>
            <a:off x="6724073" y="6472276"/>
            <a:ext cx="72743" cy="35578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9" name="Rectangle 1638">
            <a:hlinkClick r:id="rId4" action="ppaction://hlinksldjump" tooltip="Black berry: 2 @ +287.6%"/>
          </p:cNvPr>
          <p:cNvSpPr/>
          <p:nvPr/>
        </p:nvSpPr>
        <p:spPr>
          <a:xfrm>
            <a:off x="6724073" y="6507854"/>
            <a:ext cx="72743" cy="350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0" name="Rectangle 1639">
            <a:hlinkClick r:id="rId4" action="ppaction://hlinksldjump" tooltip="Symbian: 1 @ -56.1%"/>
          </p:cNvPr>
          <p:cNvSpPr/>
          <p:nvPr/>
        </p:nvSpPr>
        <p:spPr>
          <a:xfrm>
            <a:off x="6724073" y="6542874"/>
            <a:ext cx="68591" cy="12652"/>
          </a:xfrm>
          <a:prstGeom prst="rect">
            <a:avLst/>
          </a:prstGeom>
          <a:solidFill>
            <a:srgbClr val="FF6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1" name="Rectangle 1640">
            <a:hlinkClick r:id="rId4" action="ppaction://hlinksldjump" tooltip="Other: 0 @ -10.8%"/>
          </p:cNvPr>
          <p:cNvSpPr/>
          <p:nvPr/>
        </p:nvSpPr>
        <p:spPr>
          <a:xfrm>
            <a:off x="6792664" y="6542874"/>
            <a:ext cx="4151" cy="12652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2" name="Rectangle 1641">
            <a:hlinkClick r:id="rId4" action="ppaction://hlinksldjump" tooltip="Weather: 4 @ +3.6%"/>
          </p:cNvPr>
          <p:cNvSpPr/>
          <p:nvPr/>
        </p:nvSpPr>
        <p:spPr>
          <a:xfrm>
            <a:off x="6457864" y="6379648"/>
            <a:ext cx="351652" cy="188578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Weather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43" name="Rectangle 1642">
            <a:hlinkClick r:id="rId4" action="ppaction://hlinksldjump" tooltip="iOS 5: 9 @ +29.3%"/>
          </p:cNvPr>
          <p:cNvSpPr/>
          <p:nvPr/>
        </p:nvSpPr>
        <p:spPr>
          <a:xfrm>
            <a:off x="6050026" y="6580925"/>
            <a:ext cx="140579" cy="63235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4" name="Rectangle 1643">
            <a:hlinkClick r:id="rId4" action="ppaction://hlinksldjump" tooltip="Android 4: 9 @ +119.6%"/>
          </p:cNvPr>
          <p:cNvSpPr/>
          <p:nvPr/>
        </p:nvSpPr>
        <p:spPr>
          <a:xfrm>
            <a:off x="6050026" y="6644160"/>
            <a:ext cx="140579" cy="611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5" name="Rectangle 1644">
            <a:hlinkClick r:id="rId4" action="ppaction://hlinksldjump" tooltip="Android 3: 7 @ +47.0%"/>
          </p:cNvPr>
          <p:cNvSpPr/>
          <p:nvPr/>
        </p:nvSpPr>
        <p:spPr>
          <a:xfrm>
            <a:off x="6190605" y="6580925"/>
            <a:ext cx="107554" cy="65914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6" name="Rectangle 1645">
            <a:hlinkClick r:id="rId4" action="ppaction://hlinksldjump" tooltip="iOS 4: 6 @ -20.9%"/>
          </p:cNvPr>
          <p:cNvSpPr/>
          <p:nvPr/>
        </p:nvSpPr>
        <p:spPr>
          <a:xfrm>
            <a:off x="6298159" y="6580925"/>
            <a:ext cx="87354" cy="65914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7" name="Rectangle 1646">
            <a:hlinkClick r:id="rId4" action="ppaction://hlinksldjump" tooltip="iOS 3: 5 @ +58.1%"/>
          </p:cNvPr>
          <p:cNvSpPr/>
          <p:nvPr/>
        </p:nvSpPr>
        <p:spPr>
          <a:xfrm>
            <a:off x="6190605" y="6646839"/>
            <a:ext cx="108002" cy="41890"/>
          </a:xfrm>
          <a:prstGeom prst="rect">
            <a:avLst/>
          </a:prstGeom>
          <a:solidFill>
            <a:srgbClr val="6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8" name="Rectangle 1647">
            <a:hlinkClick r:id="rId4" action="ppaction://hlinksldjump" tooltip="Windows: 2 @ +20.3%"/>
          </p:cNvPr>
          <p:cNvSpPr/>
          <p:nvPr/>
        </p:nvSpPr>
        <p:spPr>
          <a:xfrm>
            <a:off x="6190605" y="6688729"/>
            <a:ext cx="108002" cy="16574"/>
          </a:xfrm>
          <a:prstGeom prst="rect">
            <a:avLst/>
          </a:prstGeom>
          <a:solidFill>
            <a:srgbClr val="C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9" name="Rectangle 1648">
            <a:hlinkClick r:id="rId4" action="ppaction://hlinksldjump" tooltip="Android 2: 2 @ -53.0%"/>
          </p:cNvPr>
          <p:cNvSpPr/>
          <p:nvPr/>
        </p:nvSpPr>
        <p:spPr>
          <a:xfrm>
            <a:off x="6298607" y="6646839"/>
            <a:ext cx="45342" cy="35710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0" name="Rectangle 1649">
            <a:hlinkClick r:id="rId4" action="ppaction://hlinksldjump" tooltip="Java ME: 1 @ -50.0%"/>
          </p:cNvPr>
          <p:cNvSpPr/>
          <p:nvPr/>
        </p:nvSpPr>
        <p:spPr>
          <a:xfrm>
            <a:off x="6343949" y="6646839"/>
            <a:ext cx="41563" cy="35710"/>
          </a:xfrm>
          <a:prstGeom prst="rect">
            <a:avLst/>
          </a:prstGeom>
          <a:solidFill>
            <a:srgbClr val="FF7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1" name="Rectangle 1650">
            <a:hlinkClick r:id="rId4" action="ppaction://hlinksldjump" tooltip="Black berry: 1 @ -33.0%"/>
          </p:cNvPr>
          <p:cNvSpPr/>
          <p:nvPr/>
        </p:nvSpPr>
        <p:spPr>
          <a:xfrm>
            <a:off x="6298607" y="6682550"/>
            <a:ext cx="62113" cy="22753"/>
          </a:xfrm>
          <a:prstGeom prst="rect">
            <a:avLst/>
          </a:prstGeom>
          <a:solidFill>
            <a:srgbClr val="FFA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2" name="Rectangle 1651">
            <a:hlinkClick r:id="rId4" action="ppaction://hlinksldjump" tooltip="Other: 0 @ -49.0%"/>
          </p:cNvPr>
          <p:cNvSpPr/>
          <p:nvPr/>
        </p:nvSpPr>
        <p:spPr>
          <a:xfrm>
            <a:off x="6360720" y="6682550"/>
            <a:ext cx="24793" cy="12319"/>
          </a:xfrm>
          <a:prstGeom prst="rect">
            <a:avLst/>
          </a:prstGeom>
          <a:solidFill>
            <a:srgbClr val="FF8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3" name="Rectangle 1652">
            <a:hlinkClick r:id="rId4" action="ppaction://hlinksldjump" tooltip="Symbian: 0 @ -91.2%"/>
          </p:cNvPr>
          <p:cNvSpPr/>
          <p:nvPr/>
        </p:nvSpPr>
        <p:spPr>
          <a:xfrm>
            <a:off x="6360720" y="6694869"/>
            <a:ext cx="15022" cy="10434"/>
          </a:xfrm>
          <a:prstGeom prst="rect">
            <a:avLst/>
          </a:prstGeom>
          <a:solidFill>
            <a:srgbClr val="FF1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4" name="Rectangle 1653">
            <a:hlinkClick r:id="rId4" action="ppaction://hlinksldjump" tooltip="Android 1: 0 @ -19.3%"/>
          </p:cNvPr>
          <p:cNvSpPr/>
          <p:nvPr/>
        </p:nvSpPr>
        <p:spPr>
          <a:xfrm>
            <a:off x="6375742" y="6694869"/>
            <a:ext cx="9771" cy="10434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5" name="Rectangle 1654">
            <a:hlinkClick r:id="rId4" action="ppaction://hlinksldjump" tooltip="Social: 3 @ +9.0%"/>
          </p:cNvPr>
          <p:cNvSpPr/>
          <p:nvPr/>
        </p:nvSpPr>
        <p:spPr>
          <a:xfrm>
            <a:off x="6037326" y="6568225"/>
            <a:ext cx="360886" cy="149777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Social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56" name="Rectangle 1655">
            <a:hlinkClick r:id="rId4" action="ppaction://hlinksldjump" tooltip="Android 4: 9 @ +101.8%"/>
          </p:cNvPr>
          <p:cNvSpPr/>
          <p:nvPr/>
        </p:nvSpPr>
        <p:spPr>
          <a:xfrm>
            <a:off x="6050026" y="6730703"/>
            <a:ext cx="147235" cy="5922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7" name="Rectangle 1656">
            <a:hlinkClick r:id="rId4" action="ppaction://hlinksldjump" tooltip="iOS 4: 7 @ +89.0%"/>
          </p:cNvPr>
          <p:cNvSpPr/>
          <p:nvPr/>
        </p:nvSpPr>
        <p:spPr>
          <a:xfrm>
            <a:off x="6050026" y="6789923"/>
            <a:ext cx="147235" cy="42677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8" name="Rectangle 1657">
            <a:hlinkClick r:id="rId4" action="ppaction://hlinksldjump" tooltip="iOS 5: 6 @ +168.2%"/>
          </p:cNvPr>
          <p:cNvSpPr/>
          <p:nvPr/>
        </p:nvSpPr>
        <p:spPr>
          <a:xfrm>
            <a:off x="6197262" y="6730703"/>
            <a:ext cx="119333" cy="4908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9" name="Rectangle 1658">
            <a:hlinkClick r:id="rId4" action="ppaction://hlinksldjump" tooltip="iOS 3: 4 @ +65.4%"/>
          </p:cNvPr>
          <p:cNvSpPr/>
          <p:nvPr/>
        </p:nvSpPr>
        <p:spPr>
          <a:xfrm>
            <a:off x="6316594" y="6730703"/>
            <a:ext cx="68918" cy="49082"/>
          </a:xfrm>
          <a:prstGeom prst="rect">
            <a:avLst/>
          </a:prstGeom>
          <a:solidFill>
            <a:srgbClr val="5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0" name="Rectangle 1659">
            <a:hlinkClick r:id="rId4" action="ppaction://hlinksldjump" tooltip="Android 3: 3 @ -29.8%"/>
          </p:cNvPr>
          <p:cNvSpPr/>
          <p:nvPr/>
        </p:nvSpPr>
        <p:spPr>
          <a:xfrm>
            <a:off x="6197262" y="6779785"/>
            <a:ext cx="55432" cy="52815"/>
          </a:xfrm>
          <a:prstGeom prst="rect">
            <a:avLst/>
          </a:prstGeom>
          <a:solidFill>
            <a:srgbClr val="FFB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1" name="Rectangle 1660">
            <a:hlinkClick r:id="rId4" action="ppaction://hlinksldjump" tooltip="Java ME: 3 @ +7.9%"/>
          </p:cNvPr>
          <p:cNvSpPr/>
          <p:nvPr/>
        </p:nvSpPr>
        <p:spPr>
          <a:xfrm>
            <a:off x="6252694" y="6779785"/>
            <a:ext cx="78161" cy="37258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2" name="Rectangle 1661">
            <a:hlinkClick r:id="rId4" action="ppaction://hlinksldjump" tooltip="Black berry: 1 @ -34.7%"/>
          </p:cNvPr>
          <p:cNvSpPr/>
          <p:nvPr/>
        </p:nvSpPr>
        <p:spPr>
          <a:xfrm>
            <a:off x="6252694" y="6817043"/>
            <a:ext cx="78161" cy="15557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3" name="Rectangle 1662">
            <a:hlinkClick r:id="rId4" action="ppaction://hlinksldjump" tooltip="Android 2: 1 @ -70.0%"/>
          </p:cNvPr>
          <p:cNvSpPr/>
          <p:nvPr/>
        </p:nvSpPr>
        <p:spPr>
          <a:xfrm>
            <a:off x="6330855" y="6779785"/>
            <a:ext cx="54657" cy="18315"/>
          </a:xfrm>
          <a:prstGeom prst="rect">
            <a:avLst/>
          </a:prstGeom>
          <a:solidFill>
            <a:srgbClr val="FF4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4" name="Rectangle 1663">
            <a:hlinkClick r:id="rId4" action="ppaction://hlinksldjump" tooltip="Windows: 1 @ -37.9%"/>
          </p:cNvPr>
          <p:cNvSpPr/>
          <p:nvPr/>
        </p:nvSpPr>
        <p:spPr>
          <a:xfrm>
            <a:off x="6330855" y="6798100"/>
            <a:ext cx="35156" cy="27193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5" name="Rectangle 1664">
            <a:hlinkClick r:id="rId4" action="ppaction://hlinksldjump" tooltip="Symbian: 1 @ +74.2%"/>
          </p:cNvPr>
          <p:cNvSpPr/>
          <p:nvPr/>
        </p:nvSpPr>
        <p:spPr>
          <a:xfrm>
            <a:off x="6366012" y="6798100"/>
            <a:ext cx="19501" cy="27193"/>
          </a:xfrm>
          <a:prstGeom prst="rect">
            <a:avLst/>
          </a:prstGeom>
          <a:solidFill>
            <a:srgbClr val="4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6" name="Rectangle 1665">
            <a:hlinkClick r:id="rId4" action="ppaction://hlinksldjump" tooltip="Android 1: 0 @ +19.4%"/>
          </p:cNvPr>
          <p:cNvSpPr/>
          <p:nvPr/>
        </p:nvSpPr>
        <p:spPr>
          <a:xfrm>
            <a:off x="6330855" y="6825293"/>
            <a:ext cx="32890" cy="7307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7" name="Rectangle 1666">
            <a:hlinkClick r:id="rId4" action="ppaction://hlinksldjump" tooltip="Other: 0 @ -32.2%"/>
          </p:cNvPr>
          <p:cNvSpPr/>
          <p:nvPr/>
        </p:nvSpPr>
        <p:spPr>
          <a:xfrm>
            <a:off x="6363745" y="6825293"/>
            <a:ext cx="21768" cy="7307"/>
          </a:xfrm>
          <a:prstGeom prst="rect">
            <a:avLst/>
          </a:prstGeom>
          <a:solidFill>
            <a:srgbClr val="FFA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8" name="Rectangle 1667">
            <a:hlinkClick r:id="rId4" action="ppaction://hlinksldjump" tooltip="Lifestyle: 3 @ +30.4%"/>
          </p:cNvPr>
          <p:cNvSpPr/>
          <p:nvPr/>
        </p:nvSpPr>
        <p:spPr>
          <a:xfrm>
            <a:off x="6037326" y="6718003"/>
            <a:ext cx="360886" cy="127297"/>
          </a:xfrm>
          <a:prstGeom prst="rect">
            <a:avLst/>
          </a:prstGeom>
          <a:solidFill>
            <a:srgbClr val="B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Lifestyle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669" name="Rectangle 1668">
            <a:hlinkClick r:id="rId4" action="ppaction://hlinksldjump" tooltip="Android 4: 5 @ +112.2%"/>
          </p:cNvPr>
          <p:cNvSpPr/>
          <p:nvPr/>
        </p:nvSpPr>
        <p:spPr>
          <a:xfrm>
            <a:off x="6410913" y="6580925"/>
            <a:ext cx="86073" cy="5839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0" name="Rectangle 1669">
            <a:hlinkClick r:id="rId4" action="ppaction://hlinksldjump" tooltip="iOS 4: 5 @ +62.8%"/>
          </p:cNvPr>
          <p:cNvSpPr/>
          <p:nvPr/>
        </p:nvSpPr>
        <p:spPr>
          <a:xfrm>
            <a:off x="6410913" y="6639320"/>
            <a:ext cx="86073" cy="54970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1" name="Rectangle 1670">
            <a:hlinkClick r:id="rId4" action="ppaction://hlinksldjump" tooltip="Android 3: 4 @ +84.9%"/>
          </p:cNvPr>
          <p:cNvSpPr/>
          <p:nvPr/>
        </p:nvSpPr>
        <p:spPr>
          <a:xfrm>
            <a:off x="6496986" y="6580925"/>
            <a:ext cx="93749" cy="43713"/>
          </a:xfrm>
          <a:prstGeom prst="rect">
            <a:avLst/>
          </a:prstGeom>
          <a:solidFill>
            <a:srgbClr val="2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2" name="Rectangle 1671">
            <a:hlinkClick r:id="rId4" action="ppaction://hlinksldjump" tooltip="Java ME: 4 @ +79.2%"/>
          </p:cNvPr>
          <p:cNvSpPr/>
          <p:nvPr/>
        </p:nvSpPr>
        <p:spPr>
          <a:xfrm>
            <a:off x="6590735" y="6580925"/>
            <a:ext cx="80221" cy="43713"/>
          </a:xfrm>
          <a:prstGeom prst="rect">
            <a:avLst/>
          </a:prstGeom>
          <a:solidFill>
            <a:srgbClr val="3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3" name="Rectangle 1672">
            <a:hlinkClick r:id="rId4" action="ppaction://hlinksldjump" tooltip="iOS 5: 3 @ -33.4%"/>
          </p:cNvPr>
          <p:cNvSpPr/>
          <p:nvPr/>
        </p:nvSpPr>
        <p:spPr>
          <a:xfrm>
            <a:off x="6496986" y="6624639"/>
            <a:ext cx="88538" cy="36635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4" name="Rectangle 1673">
            <a:hlinkClick r:id="rId4" action="ppaction://hlinksldjump" tooltip="iOS 3: 3 @ -12.2%"/>
          </p:cNvPr>
          <p:cNvSpPr/>
          <p:nvPr/>
        </p:nvSpPr>
        <p:spPr>
          <a:xfrm>
            <a:off x="6496986" y="6661273"/>
            <a:ext cx="88538" cy="33017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5" name="Rectangle 1674">
            <a:hlinkClick r:id="rId4" action="ppaction://hlinksldjump" tooltip="Black berry: 2 @ +101.1%"/>
          </p:cNvPr>
          <p:cNvSpPr/>
          <p:nvPr/>
        </p:nvSpPr>
        <p:spPr>
          <a:xfrm>
            <a:off x="6585523" y="6624639"/>
            <a:ext cx="43387" cy="402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6" name="Rectangle 1675">
            <a:hlinkClick r:id="rId4" action="ppaction://hlinksldjump" tooltip="Android 2: 2 @ +37.5%"/>
          </p:cNvPr>
          <p:cNvSpPr/>
          <p:nvPr/>
        </p:nvSpPr>
        <p:spPr>
          <a:xfrm>
            <a:off x="6628911" y="6624639"/>
            <a:ext cx="42045" cy="40211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7" name="Rectangle 1676">
            <a:hlinkClick r:id="rId4" action="ppaction://hlinksldjump" tooltip="Windows: 2 @ -43.8%"/>
          </p:cNvPr>
          <p:cNvSpPr/>
          <p:nvPr/>
        </p:nvSpPr>
        <p:spPr>
          <a:xfrm>
            <a:off x="6585523" y="6664850"/>
            <a:ext cx="55706" cy="29441"/>
          </a:xfrm>
          <a:prstGeom prst="rect">
            <a:avLst/>
          </a:prstGeom>
          <a:solidFill>
            <a:srgbClr val="FF8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8" name="Rectangle 1677">
            <a:hlinkClick r:id="rId4" action="ppaction://hlinksldjump" tooltip="Symbian: 1 @ -10.4%"/>
          </p:cNvPr>
          <p:cNvSpPr/>
          <p:nvPr/>
        </p:nvSpPr>
        <p:spPr>
          <a:xfrm>
            <a:off x="6641229" y="6664850"/>
            <a:ext cx="29727" cy="26404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9" name="Rectangle 1678">
            <a:hlinkClick r:id="rId4" action="ppaction://hlinksldjump" tooltip="Android 1: 0 @ -71.8%"/>
          </p:cNvPr>
          <p:cNvSpPr/>
          <p:nvPr/>
        </p:nvSpPr>
        <p:spPr>
          <a:xfrm>
            <a:off x="6641229" y="6691254"/>
            <a:ext cx="29727" cy="3036"/>
          </a:xfrm>
          <a:prstGeom prst="rect">
            <a:avLst/>
          </a:prstGeom>
          <a:solidFill>
            <a:srgbClr val="FF4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0" name="Rectangle 1679">
            <a:hlinkClick r:id="rId4" action="ppaction://hlinksldjump" tooltip="Sports: 3 @ +23.5%"/>
          </p:cNvPr>
          <p:cNvSpPr/>
          <p:nvPr/>
        </p:nvSpPr>
        <p:spPr>
          <a:xfrm>
            <a:off x="6398213" y="6568225"/>
            <a:ext cx="285443" cy="138765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1" name="Rectangle 1680">
            <a:hlinkClick r:id="rId4" action="ppaction://hlinksldjump" tooltip="iOS 5: 3 @ +46.5%"/>
          </p:cNvPr>
          <p:cNvSpPr/>
          <p:nvPr/>
        </p:nvSpPr>
        <p:spPr>
          <a:xfrm>
            <a:off x="6696356" y="6580925"/>
            <a:ext cx="57332" cy="46418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2" name="Rectangle 1681">
            <a:hlinkClick r:id="rId4" action="ppaction://hlinksldjump" tooltip="iOS 4: 2 @ -25.3%"/>
          </p:cNvPr>
          <p:cNvSpPr/>
          <p:nvPr/>
        </p:nvSpPr>
        <p:spPr>
          <a:xfrm>
            <a:off x="6753688" y="6580925"/>
            <a:ext cx="43128" cy="46418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3" name="Rectangle 1682">
            <a:hlinkClick r:id="rId4" action="ppaction://hlinksldjump" tooltip="Android 4: 2 @ -23.6%"/>
          </p:cNvPr>
          <p:cNvSpPr/>
          <p:nvPr/>
        </p:nvSpPr>
        <p:spPr>
          <a:xfrm>
            <a:off x="6696356" y="6627344"/>
            <a:ext cx="52213" cy="2828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4" name="Rectangle 1683">
            <a:hlinkClick r:id="rId4" action="ppaction://hlinksldjump" tooltip="Java ME: 2 @ -15.0%"/>
          </p:cNvPr>
          <p:cNvSpPr/>
          <p:nvPr/>
        </p:nvSpPr>
        <p:spPr>
          <a:xfrm>
            <a:off x="6748569" y="6627344"/>
            <a:ext cx="48247" cy="28281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5" name="Rectangle 1684">
            <a:hlinkClick r:id="rId4" action="ppaction://hlinksldjump" tooltip="Android 3: 2 @ -51.3%"/>
          </p:cNvPr>
          <p:cNvSpPr/>
          <p:nvPr/>
        </p:nvSpPr>
        <p:spPr>
          <a:xfrm>
            <a:off x="6696356" y="6655625"/>
            <a:ext cx="65299" cy="20747"/>
          </a:xfrm>
          <a:prstGeom prst="rect">
            <a:avLst/>
          </a:prstGeom>
          <a:solidFill>
            <a:srgbClr val="FF7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6" name="Rectangle 1685">
            <a:hlinkClick r:id="rId4" action="ppaction://hlinksldjump" tooltip="iOS 3: 1 @ -16.9%"/>
          </p:cNvPr>
          <p:cNvSpPr/>
          <p:nvPr/>
        </p:nvSpPr>
        <p:spPr>
          <a:xfrm>
            <a:off x="6696356" y="6676372"/>
            <a:ext cx="65299" cy="17919"/>
          </a:xfrm>
          <a:prstGeom prst="rect">
            <a:avLst/>
          </a:prstGeom>
          <a:solidFill>
            <a:srgbClr val="FFD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7" name="Rectangle 1686">
            <a:hlinkClick r:id="rId4" action="ppaction://hlinksldjump" tooltip="Android 2: 1 @ -6.5%"/>
          </p:cNvPr>
          <p:cNvSpPr/>
          <p:nvPr/>
        </p:nvSpPr>
        <p:spPr>
          <a:xfrm>
            <a:off x="6761655" y="6655625"/>
            <a:ext cx="35160" cy="17089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8" name="Rectangle 1687">
            <a:hlinkClick r:id="rId4" action="ppaction://hlinksldjump" tooltip="Black berry: 0 @ -23.7%"/>
          </p:cNvPr>
          <p:cNvSpPr/>
          <p:nvPr/>
        </p:nvSpPr>
        <p:spPr>
          <a:xfrm>
            <a:off x="6761655" y="6672714"/>
            <a:ext cx="17796" cy="16160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9" name="Rectangle 1688">
            <a:hlinkClick r:id="rId4" action="ppaction://hlinksldjump" tooltip="Windows: 0 @ -70.5%"/>
          </p:cNvPr>
          <p:cNvSpPr/>
          <p:nvPr/>
        </p:nvSpPr>
        <p:spPr>
          <a:xfrm>
            <a:off x="6779451" y="6672714"/>
            <a:ext cx="17365" cy="16160"/>
          </a:xfrm>
          <a:prstGeom prst="rect">
            <a:avLst/>
          </a:prstGeom>
          <a:solidFill>
            <a:srgbClr val="FF4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0" name="Rectangle 1689">
            <a:hlinkClick r:id="rId4" action="ppaction://hlinksldjump" tooltip="Symbian: 0 @ -69.7%"/>
          </p:cNvPr>
          <p:cNvSpPr/>
          <p:nvPr/>
        </p:nvSpPr>
        <p:spPr>
          <a:xfrm>
            <a:off x="6761655" y="6688874"/>
            <a:ext cx="35160" cy="5416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1" name="Rectangle 1690">
            <a:hlinkClick r:id="rId4" action="ppaction://hlinksldjump" tooltip="Politics: 1 @ -24.5%"/>
          </p:cNvPr>
          <p:cNvSpPr/>
          <p:nvPr/>
        </p:nvSpPr>
        <p:spPr>
          <a:xfrm>
            <a:off x="6683656" y="6568225"/>
            <a:ext cx="125860" cy="138765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2" name="Rectangle 1691">
            <a:hlinkClick r:id="rId4" action="ppaction://hlinksldjump" tooltip="Android 4: 3 @ +3.6%"/>
          </p:cNvPr>
          <p:cNvSpPr/>
          <p:nvPr/>
        </p:nvSpPr>
        <p:spPr>
          <a:xfrm>
            <a:off x="6410913" y="6719691"/>
            <a:ext cx="74336" cy="27131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3" name="Rectangle 1692">
            <a:hlinkClick r:id="rId4" action="ppaction://hlinksldjump" tooltip="iOS 5: 2 @ +6.9%"/>
          </p:cNvPr>
          <p:cNvSpPr/>
          <p:nvPr/>
        </p:nvSpPr>
        <p:spPr>
          <a:xfrm>
            <a:off x="6410913" y="6746822"/>
            <a:ext cx="74336" cy="17674"/>
          </a:xfrm>
          <a:prstGeom prst="rect">
            <a:avLst/>
          </a:prstGeom>
          <a:solidFill>
            <a:srgbClr val="E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4" name="Rectangle 1693">
            <a:hlinkClick r:id="rId4" action="ppaction://hlinksldjump" tooltip="Android 3: 2 @ -64.9%"/>
          </p:cNvPr>
          <p:cNvSpPr/>
          <p:nvPr/>
        </p:nvSpPr>
        <p:spPr>
          <a:xfrm>
            <a:off x="6485249" y="6719691"/>
            <a:ext cx="49484" cy="23445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Rectangle 1694">
            <a:hlinkClick r:id="rId4" action="ppaction://hlinksldjump" tooltip="iOS 4: 1 @ +103.2%"/>
          </p:cNvPr>
          <p:cNvSpPr/>
          <p:nvPr/>
        </p:nvSpPr>
        <p:spPr>
          <a:xfrm>
            <a:off x="6485249" y="6743135"/>
            <a:ext cx="49484" cy="2136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6" name="Rectangle 1695">
            <a:hlinkClick r:id="rId4" action="ppaction://hlinksldjump" tooltip="Android 2: 1 @ +406.0%"/>
          </p:cNvPr>
          <p:cNvSpPr/>
          <p:nvPr/>
        </p:nvSpPr>
        <p:spPr>
          <a:xfrm>
            <a:off x="6534733" y="6719691"/>
            <a:ext cx="41436" cy="2096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7" name="Rectangle 1696">
            <a:hlinkClick r:id="rId4" action="ppaction://hlinksldjump" tooltip="Windows: 1 @ +1.2%"/>
          </p:cNvPr>
          <p:cNvSpPr/>
          <p:nvPr/>
        </p:nvSpPr>
        <p:spPr>
          <a:xfrm>
            <a:off x="6576169" y="6719691"/>
            <a:ext cx="40536" cy="20962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8" name="Rectangle 1697">
            <a:hlinkClick r:id="rId4" action="ppaction://hlinksldjump" tooltip="iOS 3: 1 @ +24.1%"/>
          </p:cNvPr>
          <p:cNvSpPr/>
          <p:nvPr/>
        </p:nvSpPr>
        <p:spPr>
          <a:xfrm>
            <a:off x="6534733" y="6740652"/>
            <a:ext cx="34403" cy="23844"/>
          </a:xfrm>
          <a:prstGeom prst="rect">
            <a:avLst/>
          </a:prstGeom>
          <a:solidFill>
            <a:srgbClr val="C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9" name="Rectangle 1698">
            <a:hlinkClick r:id="rId4" action="ppaction://hlinksldjump" tooltip="Black berry: 1 @ +101.9%"/>
          </p:cNvPr>
          <p:cNvSpPr/>
          <p:nvPr/>
        </p:nvSpPr>
        <p:spPr>
          <a:xfrm>
            <a:off x="6569136" y="6740652"/>
            <a:ext cx="28612" cy="1788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0" name="Rectangle 1699">
            <a:hlinkClick r:id="rId4" action="ppaction://hlinksldjump" tooltip="Java ME: 0 @ -58.5%"/>
          </p:cNvPr>
          <p:cNvSpPr/>
          <p:nvPr/>
        </p:nvSpPr>
        <p:spPr>
          <a:xfrm>
            <a:off x="6597748" y="6740652"/>
            <a:ext cx="18957" cy="17889"/>
          </a:xfrm>
          <a:prstGeom prst="rect">
            <a:avLst/>
          </a:prstGeom>
          <a:solidFill>
            <a:srgbClr val="FF6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1" name="Rectangle 1700">
            <a:hlinkClick r:id="rId4" action="ppaction://hlinksldjump" tooltip="Android 1: 0 @ +54.2%"/>
          </p:cNvPr>
          <p:cNvSpPr/>
          <p:nvPr/>
        </p:nvSpPr>
        <p:spPr>
          <a:xfrm>
            <a:off x="6569136" y="6758541"/>
            <a:ext cx="36037" cy="5954"/>
          </a:xfrm>
          <a:prstGeom prst="rect">
            <a:avLst/>
          </a:prstGeom>
          <a:solidFill>
            <a:srgbClr val="7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2" name="Rectangle 1701">
            <a:hlinkClick r:id="rId4" action="ppaction://hlinksldjump" tooltip="Symbian: 0 @ -3.8%"/>
          </p:cNvPr>
          <p:cNvSpPr/>
          <p:nvPr/>
        </p:nvSpPr>
        <p:spPr>
          <a:xfrm>
            <a:off x="6605172" y="6758541"/>
            <a:ext cx="11533" cy="5954"/>
          </a:xfrm>
          <a:prstGeom prst="rect">
            <a:avLst/>
          </a:prstGeom>
          <a:solidFill>
            <a:srgbClr val="FFF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3" name="Rectangle 1702">
            <a:hlinkClick r:id="rId4" action="ppaction://hlinksldjump" tooltip="Personal finance: 1 @ -7.4%"/>
          </p:cNvPr>
          <p:cNvSpPr/>
          <p:nvPr/>
        </p:nvSpPr>
        <p:spPr>
          <a:xfrm>
            <a:off x="6398213" y="6706991"/>
            <a:ext cx="231192" cy="70205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4" name="Rectangle 1703">
            <a:hlinkClick r:id="rId4" action="ppaction://hlinksldjump" tooltip="Android 3: 2 @ +78.2%"/>
          </p:cNvPr>
          <p:cNvSpPr/>
          <p:nvPr/>
        </p:nvSpPr>
        <p:spPr>
          <a:xfrm>
            <a:off x="6410913" y="6789896"/>
            <a:ext cx="67982" cy="22939"/>
          </a:xfrm>
          <a:prstGeom prst="rect">
            <a:avLst/>
          </a:prstGeom>
          <a:solidFill>
            <a:srgbClr val="3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5" name="Rectangle 1704">
            <a:hlinkClick r:id="rId4" action="ppaction://hlinksldjump" tooltip="iOS 3: 2 @ +0.1%"/>
          </p:cNvPr>
          <p:cNvSpPr/>
          <p:nvPr/>
        </p:nvSpPr>
        <p:spPr>
          <a:xfrm>
            <a:off x="6410913" y="6812835"/>
            <a:ext cx="67982" cy="19765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Rectangle 1705">
            <a:hlinkClick r:id="rId4" action="ppaction://hlinksldjump" tooltip="iOS 4: 2 @ +83.5%"/>
          </p:cNvPr>
          <p:cNvSpPr/>
          <p:nvPr/>
        </p:nvSpPr>
        <p:spPr>
          <a:xfrm>
            <a:off x="6478895" y="6789896"/>
            <a:ext cx="62382" cy="21536"/>
          </a:xfrm>
          <a:prstGeom prst="rect">
            <a:avLst/>
          </a:prstGeom>
          <a:solidFill>
            <a:srgbClr val="2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7" name="Rectangle 1706">
            <a:hlinkClick r:id="rId4" action="ppaction://hlinksldjump" tooltip="Android 4: 2 @ -40.1%"/>
          </p:cNvPr>
          <p:cNvSpPr/>
          <p:nvPr/>
        </p:nvSpPr>
        <p:spPr>
          <a:xfrm>
            <a:off x="6478895" y="6811432"/>
            <a:ext cx="62382" cy="21168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8" name="Rectangle 1707">
            <a:hlinkClick r:id="rId4" action="ppaction://hlinksldjump" tooltip="Symbian: 1 @ +567.8%"/>
          </p:cNvPr>
          <p:cNvSpPr/>
          <p:nvPr/>
        </p:nvSpPr>
        <p:spPr>
          <a:xfrm>
            <a:off x="6541277" y="6789896"/>
            <a:ext cx="38662" cy="237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9" name="Rectangle 1708">
            <a:hlinkClick r:id="rId4" action="ppaction://hlinksldjump" tooltip="Windows: 1 @ -31.4%"/>
          </p:cNvPr>
          <p:cNvSpPr/>
          <p:nvPr/>
        </p:nvSpPr>
        <p:spPr>
          <a:xfrm>
            <a:off x="6579939" y="6789896"/>
            <a:ext cx="36766" cy="23708"/>
          </a:xfrm>
          <a:prstGeom prst="rect">
            <a:avLst/>
          </a:prstGeom>
          <a:solidFill>
            <a:srgbClr val="FFA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0" name="Rectangle 1709">
            <a:hlinkClick r:id="rId4" action="ppaction://hlinksldjump" tooltip="iOS 5: 1 @ -13.8%"/>
          </p:cNvPr>
          <p:cNvSpPr/>
          <p:nvPr/>
        </p:nvSpPr>
        <p:spPr>
          <a:xfrm>
            <a:off x="6541277" y="6813604"/>
            <a:ext cx="43983" cy="18996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1" name="Rectangle 1710">
            <a:hlinkClick r:id="rId4" action="ppaction://hlinksldjump" tooltip="Java ME: 0 @ -76.9%"/>
          </p:cNvPr>
          <p:cNvSpPr/>
          <p:nvPr/>
        </p:nvSpPr>
        <p:spPr>
          <a:xfrm>
            <a:off x="6585260" y="6813604"/>
            <a:ext cx="31445" cy="11372"/>
          </a:xfrm>
          <a:prstGeom prst="rect">
            <a:avLst/>
          </a:prstGeom>
          <a:solidFill>
            <a:srgbClr val="FF3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2" name="Rectangle 1711">
            <a:hlinkClick r:id="rId4" action="ppaction://hlinksldjump" tooltip="Android 2: 0 @ -78.5%"/>
          </p:cNvPr>
          <p:cNvSpPr/>
          <p:nvPr/>
        </p:nvSpPr>
        <p:spPr>
          <a:xfrm>
            <a:off x="6585260" y="6824976"/>
            <a:ext cx="26698" cy="7624"/>
          </a:xfrm>
          <a:prstGeom prst="rect">
            <a:avLst/>
          </a:prstGeom>
          <a:solidFill>
            <a:srgbClr val="FF3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3" name="Rectangle 1712">
            <a:hlinkClick r:id="rId4" action="ppaction://hlinksldjump" tooltip="Black berry: 0 @ -88.6%"/>
          </p:cNvPr>
          <p:cNvSpPr/>
          <p:nvPr/>
        </p:nvSpPr>
        <p:spPr>
          <a:xfrm>
            <a:off x="6611958" y="6824976"/>
            <a:ext cx="4747" cy="7624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Rectangle 1713">
            <a:hlinkClick r:id="rId4" action="ppaction://hlinksldjump" tooltip="Health: 1 @ -16.7%"/>
          </p:cNvPr>
          <p:cNvSpPr/>
          <p:nvPr/>
        </p:nvSpPr>
        <p:spPr>
          <a:xfrm>
            <a:off x="6398213" y="6777196"/>
            <a:ext cx="231192" cy="68104"/>
          </a:xfrm>
          <a:prstGeom prst="rect">
            <a:avLst/>
          </a:prstGeom>
          <a:solidFill>
            <a:srgbClr val="FFD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5" name="Rectangle 1714">
            <a:hlinkClick r:id="rId4" action="ppaction://hlinksldjump" tooltip="iOS 4: 3 @ -24.6%"/>
          </p:cNvPr>
          <p:cNvSpPr/>
          <p:nvPr/>
        </p:nvSpPr>
        <p:spPr>
          <a:xfrm>
            <a:off x="6642105" y="6719691"/>
            <a:ext cx="69219" cy="30637"/>
          </a:xfrm>
          <a:prstGeom prst="rect">
            <a:avLst/>
          </a:prstGeom>
          <a:solidFill>
            <a:srgbClr val="FFC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6" name="Rectangle 1715">
            <a:hlinkClick r:id="rId4" action="ppaction://hlinksldjump" tooltip="Android 4: 2 @ +34.7%"/>
          </p:cNvPr>
          <p:cNvSpPr/>
          <p:nvPr/>
        </p:nvSpPr>
        <p:spPr>
          <a:xfrm>
            <a:off x="6642105" y="6750328"/>
            <a:ext cx="69219" cy="24724"/>
          </a:xfrm>
          <a:prstGeom prst="rect">
            <a:avLst/>
          </a:prstGeom>
          <a:solidFill>
            <a:srgbClr val="A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7" name="Rectangle 1716">
            <a:hlinkClick r:id="rId4" action="ppaction://hlinksldjump" tooltip="Android 3: 2 @ -22.3%"/>
          </p:cNvPr>
          <p:cNvSpPr/>
          <p:nvPr/>
        </p:nvSpPr>
        <p:spPr>
          <a:xfrm>
            <a:off x="6711324" y="6719691"/>
            <a:ext cx="50105" cy="22887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8" name="Rectangle 1717">
            <a:hlinkClick r:id="rId4" action="ppaction://hlinksldjump" tooltip="Windows: 1 @ -31.2%"/>
          </p:cNvPr>
          <p:cNvSpPr/>
          <p:nvPr/>
        </p:nvSpPr>
        <p:spPr>
          <a:xfrm>
            <a:off x="6761429" y="6719691"/>
            <a:ext cx="35387" cy="22887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9" name="Rectangle 1718">
            <a:hlinkClick r:id="rId4" action="ppaction://hlinksldjump" tooltip="iOS 3: 1 @ -32.7%"/>
          </p:cNvPr>
          <p:cNvSpPr/>
          <p:nvPr/>
        </p:nvSpPr>
        <p:spPr>
          <a:xfrm>
            <a:off x="6711324" y="6742578"/>
            <a:ext cx="39445" cy="17673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0" name="Rectangle 1719">
            <a:hlinkClick r:id="rId4" action="ppaction://hlinksldjump" tooltip="Android 2: 1 @ +72.8%"/>
          </p:cNvPr>
          <p:cNvSpPr/>
          <p:nvPr/>
        </p:nvSpPr>
        <p:spPr>
          <a:xfrm>
            <a:off x="6711324" y="6760251"/>
            <a:ext cx="39445" cy="14801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Rectangle 1720">
            <a:hlinkClick r:id="rId4" action="ppaction://hlinksldjump" tooltip="iOS 5: 1 @ -37.5%"/>
          </p:cNvPr>
          <p:cNvSpPr/>
          <p:nvPr/>
        </p:nvSpPr>
        <p:spPr>
          <a:xfrm>
            <a:off x="6750769" y="6742578"/>
            <a:ext cx="46047" cy="11871"/>
          </a:xfrm>
          <a:prstGeom prst="rect">
            <a:avLst/>
          </a:prstGeom>
          <a:solidFill>
            <a:srgbClr val="FF9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2" name="Rectangle 1721">
            <a:hlinkClick r:id="rId4" action="ppaction://hlinksldjump" tooltip="Java ME: 1 @ +74.9%"/>
          </p:cNvPr>
          <p:cNvSpPr/>
          <p:nvPr/>
        </p:nvSpPr>
        <p:spPr>
          <a:xfrm>
            <a:off x="6750769" y="6754450"/>
            <a:ext cx="24934" cy="20602"/>
          </a:xfrm>
          <a:prstGeom prst="rect">
            <a:avLst/>
          </a:prstGeom>
          <a:solidFill>
            <a:srgbClr val="3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Rectangle 1722">
            <a:hlinkClick r:id="rId4" action="ppaction://hlinksldjump" tooltip="Black berry: 0 @ +1.2%"/>
          </p:cNvPr>
          <p:cNvSpPr/>
          <p:nvPr/>
        </p:nvSpPr>
        <p:spPr>
          <a:xfrm>
            <a:off x="6775702" y="6754450"/>
            <a:ext cx="21113" cy="17702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Rectangle 1723">
            <a:hlinkClick r:id="rId4" action="ppaction://hlinksldjump" tooltip="Symbian: 0 @ +inf%"/>
          </p:cNvPr>
          <p:cNvSpPr/>
          <p:nvPr/>
        </p:nvSpPr>
        <p:spPr>
          <a:xfrm>
            <a:off x="6775702" y="6772152"/>
            <a:ext cx="21113" cy="29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5" name="Rectangle 1724">
            <a:hlinkClick r:id="rId4" action="ppaction://hlinksldjump" tooltip="Books: 1 @ -12.5%"/>
          </p:cNvPr>
          <p:cNvSpPr/>
          <p:nvPr/>
        </p:nvSpPr>
        <p:spPr>
          <a:xfrm>
            <a:off x="6629405" y="6706991"/>
            <a:ext cx="180111" cy="80761"/>
          </a:xfrm>
          <a:prstGeom prst="rect">
            <a:avLst/>
          </a:prstGeom>
          <a:solidFill>
            <a:srgbClr val="FFD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Rectangle 1725">
            <a:hlinkClick r:id="rId4" action="ppaction://hlinksldjump" tooltip="Android 3: 3 @ +1396.0%"/>
          </p:cNvPr>
          <p:cNvSpPr/>
          <p:nvPr/>
        </p:nvSpPr>
        <p:spPr>
          <a:xfrm>
            <a:off x="6642105" y="6800452"/>
            <a:ext cx="60456" cy="3214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Rectangle 1726">
            <a:hlinkClick r:id="rId4" action="ppaction://hlinksldjump" tooltip="iOS 4: 1 @ +10.3%"/>
          </p:cNvPr>
          <p:cNvSpPr/>
          <p:nvPr/>
        </p:nvSpPr>
        <p:spPr>
          <a:xfrm>
            <a:off x="6702561" y="6800452"/>
            <a:ext cx="42550" cy="17199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Rectangle 1727">
            <a:hlinkClick r:id="rId4" action="ppaction://hlinksldjump" tooltip="iOS 3: 1 @ +68.2%"/>
          </p:cNvPr>
          <p:cNvSpPr/>
          <p:nvPr/>
        </p:nvSpPr>
        <p:spPr>
          <a:xfrm>
            <a:off x="6702561" y="6817651"/>
            <a:ext cx="42550" cy="14949"/>
          </a:xfrm>
          <a:prstGeom prst="rect">
            <a:avLst/>
          </a:prstGeom>
          <a:solidFill>
            <a:srgbClr val="5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9" name="Rectangle 1728">
            <a:hlinkClick r:id="rId4" action="ppaction://hlinksldjump" tooltip="Other: 1 @ +inf%"/>
          </p:cNvPr>
          <p:cNvSpPr/>
          <p:nvPr/>
        </p:nvSpPr>
        <p:spPr>
          <a:xfrm>
            <a:off x="6745111" y="6800452"/>
            <a:ext cx="29622" cy="189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0" name="Rectangle 1729">
            <a:hlinkClick r:id="rId4" action="ppaction://hlinksldjump" tooltip="Android 4: 1 @ -34.5%"/>
          </p:cNvPr>
          <p:cNvSpPr/>
          <p:nvPr/>
        </p:nvSpPr>
        <p:spPr>
          <a:xfrm>
            <a:off x="6774733" y="6800452"/>
            <a:ext cx="22083" cy="18933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1" name="Rectangle 1730">
            <a:hlinkClick r:id="rId4" action="ppaction://hlinksldjump" tooltip="iOS 5: 1 @ -33.6%"/>
          </p:cNvPr>
          <p:cNvSpPr/>
          <p:nvPr/>
        </p:nvSpPr>
        <p:spPr>
          <a:xfrm>
            <a:off x="6745111" y="6819385"/>
            <a:ext cx="27059" cy="13215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2" name="Rectangle 1731">
            <a:hlinkClick r:id="rId4" action="ppaction://hlinksldjump" tooltip="Windows: 0 @ +7.2%"/>
          </p:cNvPr>
          <p:cNvSpPr/>
          <p:nvPr/>
        </p:nvSpPr>
        <p:spPr>
          <a:xfrm>
            <a:off x="6772170" y="6819385"/>
            <a:ext cx="16530" cy="10430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3" name="Rectangle 1732">
            <a:hlinkClick r:id="rId4" action="ppaction://hlinksldjump" tooltip="Black berry: 0 @ -72.6%"/>
          </p:cNvPr>
          <p:cNvSpPr/>
          <p:nvPr/>
        </p:nvSpPr>
        <p:spPr>
          <a:xfrm>
            <a:off x="6788700" y="6819385"/>
            <a:ext cx="8116" cy="10430"/>
          </a:xfrm>
          <a:prstGeom prst="rect">
            <a:avLst/>
          </a:prstGeom>
          <a:solidFill>
            <a:srgbClr val="FF4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4" name="Rectangle 1733">
            <a:hlinkClick r:id="rId4" action="ppaction://hlinksldjump" tooltip="Symbian: 0 @ +inf%"/>
          </p:cNvPr>
          <p:cNvSpPr/>
          <p:nvPr/>
        </p:nvSpPr>
        <p:spPr>
          <a:xfrm>
            <a:off x="6772170" y="6829815"/>
            <a:ext cx="24646" cy="278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5" name="Rectangle 1734">
            <a:hlinkClick r:id="rId4" action="ppaction://hlinksldjump" tooltip="News: 1 @ +46.3%"/>
          </p:cNvPr>
          <p:cNvSpPr/>
          <p:nvPr/>
        </p:nvSpPr>
        <p:spPr>
          <a:xfrm>
            <a:off x="6629405" y="6787752"/>
            <a:ext cx="180111" cy="57548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6" name="Rectangle 1735">
            <a:hlinkClick r:id="rId4" action="ppaction://hlinksldjump" tooltip="Traveller: 8 @ -6.3%"/>
          </p:cNvPr>
          <p:cNvSpPr/>
          <p:nvPr/>
        </p:nvSpPr>
        <p:spPr>
          <a:xfrm>
            <a:off x="5001235" y="5649147"/>
            <a:ext cx="1820981" cy="1208853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Traveller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737" name="Rectangle 1736">
            <a:hlinkClick r:id="rId4" action="ppaction://hlinksldjump" tooltip="Android 3: 49 @ +59.0%"/>
          </p:cNvPr>
          <p:cNvSpPr/>
          <p:nvPr/>
        </p:nvSpPr>
        <p:spPr>
          <a:xfrm>
            <a:off x="6847616" y="5674547"/>
            <a:ext cx="302324" cy="185489"/>
          </a:xfrm>
          <a:prstGeom prst="rect">
            <a:avLst/>
          </a:prstGeom>
          <a:solidFill>
            <a:srgbClr val="6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8" name="Rectangle 1737">
            <a:hlinkClick r:id="rId4" action="ppaction://hlinksldjump" tooltip="Android 4: 40 @ -13.8%"/>
          </p:cNvPr>
          <p:cNvSpPr/>
          <p:nvPr/>
        </p:nvSpPr>
        <p:spPr>
          <a:xfrm>
            <a:off x="6847616" y="5860036"/>
            <a:ext cx="302324" cy="151985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9" name="Rectangle 1738">
            <a:hlinkClick r:id="rId4" action="ppaction://hlinksldjump" tooltip="iOS 4: 38 @ +13.7%"/>
          </p:cNvPr>
          <p:cNvSpPr/>
          <p:nvPr/>
        </p:nvSpPr>
        <p:spPr>
          <a:xfrm>
            <a:off x="7149940" y="5674547"/>
            <a:ext cx="314345" cy="138495"/>
          </a:xfrm>
          <a:prstGeom prst="rect">
            <a:avLst/>
          </a:prstGeom>
          <a:solidFill>
            <a:srgbClr val="D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0" name="Rectangle 1739">
            <a:hlinkClick r:id="rId4" action="ppaction://hlinksldjump" tooltip="iOS 5: 28 @ -28.7%"/>
          </p:cNvPr>
          <p:cNvSpPr/>
          <p:nvPr/>
        </p:nvSpPr>
        <p:spPr>
          <a:xfrm>
            <a:off x="7464285" y="5674547"/>
            <a:ext cx="231014" cy="138495"/>
          </a:xfrm>
          <a:prstGeom prst="rect">
            <a:avLst/>
          </a:prstGeom>
          <a:solidFill>
            <a:srgbClr val="FFB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1" name="Rectangle 1740">
            <a:hlinkClick r:id="rId4" action="ppaction://hlinksldjump" tooltip="iOS 3: 23 @ -5.3%"/>
          </p:cNvPr>
          <p:cNvSpPr/>
          <p:nvPr/>
        </p:nvSpPr>
        <p:spPr>
          <a:xfrm>
            <a:off x="7149940" y="5813041"/>
            <a:ext cx="257771" cy="104399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2" name="Rectangle 1741">
            <a:hlinkClick r:id="rId4" action="ppaction://hlinksldjump" tooltip="Java ME: 21 @ -43.5%"/>
          </p:cNvPr>
          <p:cNvSpPr/>
          <p:nvPr/>
        </p:nvSpPr>
        <p:spPr>
          <a:xfrm>
            <a:off x="7149940" y="5917440"/>
            <a:ext cx="257771" cy="94581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3" name="Rectangle 1742">
            <a:hlinkClick r:id="rId4" action="ppaction://hlinksldjump" tooltip="Android 2: 16 @ +18.1%"/>
          </p:cNvPr>
          <p:cNvSpPr/>
          <p:nvPr/>
        </p:nvSpPr>
        <p:spPr>
          <a:xfrm>
            <a:off x="7407711" y="5813041"/>
            <a:ext cx="168599" cy="107081"/>
          </a:xfrm>
          <a:prstGeom prst="rect">
            <a:avLst/>
          </a:prstGeom>
          <a:solidFill>
            <a:srgbClr val="D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4" name="Rectangle 1743">
            <a:hlinkClick r:id="rId4" action="ppaction://hlinksldjump" tooltip="Symbian: 11 @ +167.2%"/>
          </p:cNvPr>
          <p:cNvSpPr/>
          <p:nvPr/>
        </p:nvSpPr>
        <p:spPr>
          <a:xfrm>
            <a:off x="7576310" y="5813041"/>
            <a:ext cx="118989" cy="1070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5" name="Rectangle 1744">
            <a:hlinkClick r:id="rId4" action="ppaction://hlinksldjump" tooltip="Windows: 11 @ +6.6%"/>
          </p:cNvPr>
          <p:cNvSpPr/>
          <p:nvPr/>
        </p:nvSpPr>
        <p:spPr>
          <a:xfrm>
            <a:off x="7407711" y="5920122"/>
            <a:ext cx="138614" cy="91899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6" name="Rectangle 1745">
            <a:hlinkClick r:id="rId4" action="ppaction://hlinksldjump" tooltip="Black berry: 11 @ -11.6%"/>
          </p:cNvPr>
          <p:cNvSpPr/>
          <p:nvPr/>
        </p:nvSpPr>
        <p:spPr>
          <a:xfrm>
            <a:off x="7546325" y="5920122"/>
            <a:ext cx="148974" cy="83190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7" name="Rectangle 1746">
            <a:hlinkClick r:id="rId4" action="ppaction://hlinksldjump" tooltip="Other: 1 @ -13.7%"/>
          </p:cNvPr>
          <p:cNvSpPr/>
          <p:nvPr/>
        </p:nvSpPr>
        <p:spPr>
          <a:xfrm>
            <a:off x="7546325" y="6003313"/>
            <a:ext cx="80092" cy="8708"/>
          </a:xfrm>
          <a:prstGeom prst="rect">
            <a:avLst/>
          </a:prstGeom>
          <a:solidFill>
            <a:srgbClr val="FFD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8" name="Rectangle 1747">
            <a:hlinkClick r:id="rId4" action="ppaction://hlinksldjump" tooltip="Android 1: 1 @ -38.0%"/>
          </p:cNvPr>
          <p:cNvSpPr/>
          <p:nvPr/>
        </p:nvSpPr>
        <p:spPr>
          <a:xfrm>
            <a:off x="7626417" y="6003313"/>
            <a:ext cx="68882" cy="8708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9" name="Rectangle 1748">
            <a:hlinkClick r:id="rId4" action="ppaction://hlinksldjump" tooltip="Games: 21 @ -1.7%"/>
          </p:cNvPr>
          <p:cNvSpPr/>
          <p:nvPr/>
        </p:nvSpPr>
        <p:spPr>
          <a:xfrm>
            <a:off x="6834916" y="5661847"/>
            <a:ext cx="873083" cy="362874"/>
          </a:xfrm>
          <a:prstGeom prst="rect">
            <a:avLst/>
          </a:prstGeom>
          <a:solidFill>
            <a:srgbClr val="FFF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50" name="Rectangle 1749">
            <a:hlinkClick r:id="rId4" action="ppaction://hlinksldjump" tooltip="iOS 4: 39 @ +9.1%"/>
          </p:cNvPr>
          <p:cNvSpPr/>
          <p:nvPr/>
        </p:nvSpPr>
        <p:spPr>
          <a:xfrm>
            <a:off x="6847616" y="6037421"/>
            <a:ext cx="284225" cy="156554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1" name="Rectangle 1750">
            <a:hlinkClick r:id="rId4" action="ppaction://hlinksldjump" tooltip="iOS 5: 38 @ +27.9%"/>
          </p:cNvPr>
          <p:cNvSpPr/>
          <p:nvPr/>
        </p:nvSpPr>
        <p:spPr>
          <a:xfrm>
            <a:off x="6847616" y="6193975"/>
            <a:ext cx="284225" cy="154453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2" name="Rectangle 1751">
            <a:hlinkClick r:id="rId4" action="ppaction://hlinksldjump" tooltip="Android 3: 35 @ +84.1%"/>
          </p:cNvPr>
          <p:cNvSpPr/>
          <p:nvPr/>
        </p:nvSpPr>
        <p:spPr>
          <a:xfrm>
            <a:off x="7131840" y="6037421"/>
            <a:ext cx="294513" cy="137010"/>
          </a:xfrm>
          <a:prstGeom prst="rect">
            <a:avLst/>
          </a:prstGeom>
          <a:solidFill>
            <a:srgbClr val="2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3" name="Rectangle 1752">
            <a:hlinkClick r:id="rId4" action="ppaction://hlinksldjump" tooltip="Java ME: 32 @ +5.1%"/>
          </p:cNvPr>
          <p:cNvSpPr/>
          <p:nvPr/>
        </p:nvSpPr>
        <p:spPr>
          <a:xfrm>
            <a:off x="7426353" y="6037421"/>
            <a:ext cx="268946" cy="137010"/>
          </a:xfrm>
          <a:prstGeom prst="rect">
            <a:avLst/>
          </a:prstGeom>
          <a:solidFill>
            <a:srgbClr val="F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4" name="Rectangle 1753">
            <a:hlinkClick r:id="rId4" action="ppaction://hlinksldjump" tooltip="Android 4: 29 @ -30.8%"/>
          </p:cNvPr>
          <p:cNvSpPr/>
          <p:nvPr/>
        </p:nvSpPr>
        <p:spPr>
          <a:xfrm>
            <a:off x="7131840" y="6174431"/>
            <a:ext cx="292302" cy="115397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5" name="Rectangle 1754">
            <a:hlinkClick r:id="rId4" action="ppaction://hlinksldjump" tooltip="Windows: 15 @ +9.6%"/>
          </p:cNvPr>
          <p:cNvSpPr/>
          <p:nvPr/>
        </p:nvSpPr>
        <p:spPr>
          <a:xfrm>
            <a:off x="7131840" y="6289828"/>
            <a:ext cx="292302" cy="58600"/>
          </a:xfrm>
          <a:prstGeom prst="rect">
            <a:avLst/>
          </a:prstGeom>
          <a:solidFill>
            <a:srgbClr val="E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6" name="Rectangle 1755">
            <a:hlinkClick r:id="rId4" action="ppaction://hlinksldjump" tooltip="iOS 3: 14 @ -55.9%"/>
          </p:cNvPr>
          <p:cNvSpPr/>
          <p:nvPr/>
        </p:nvSpPr>
        <p:spPr>
          <a:xfrm>
            <a:off x="7424142" y="6174431"/>
            <a:ext cx="139598" cy="116175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7" name="Rectangle 1756">
            <a:hlinkClick r:id="rId4" action="ppaction://hlinksldjump" tooltip="Android 2: 13 @ +14.5%"/>
          </p:cNvPr>
          <p:cNvSpPr/>
          <p:nvPr/>
        </p:nvSpPr>
        <p:spPr>
          <a:xfrm>
            <a:off x="7563740" y="6174431"/>
            <a:ext cx="131559" cy="116175"/>
          </a:xfrm>
          <a:prstGeom prst="rect">
            <a:avLst/>
          </a:prstGeom>
          <a:solidFill>
            <a:srgbClr val="D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8" name="Rectangle 1757">
            <a:hlinkClick r:id="rId4" action="ppaction://hlinksldjump" tooltip="Black berry: 9 @ +0.6%"/>
          </p:cNvPr>
          <p:cNvSpPr/>
          <p:nvPr/>
        </p:nvSpPr>
        <p:spPr>
          <a:xfrm>
            <a:off x="7424142" y="6290606"/>
            <a:ext cx="172636" cy="57822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9" name="Rectangle 1758">
            <a:hlinkClick r:id="rId4" action="ppaction://hlinksldjump" tooltip="Symbian: 3 @ -26.9%"/>
          </p:cNvPr>
          <p:cNvSpPr/>
          <p:nvPr/>
        </p:nvSpPr>
        <p:spPr>
          <a:xfrm>
            <a:off x="7596778" y="6290606"/>
            <a:ext cx="98521" cy="36441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0" name="Rectangle 1759">
            <a:hlinkClick r:id="rId4" action="ppaction://hlinksldjump" tooltip="Android 1: 1 @ +6.6%"/>
          </p:cNvPr>
          <p:cNvSpPr/>
          <p:nvPr/>
        </p:nvSpPr>
        <p:spPr>
          <a:xfrm>
            <a:off x="7596778" y="6327047"/>
            <a:ext cx="66719" cy="21381"/>
          </a:xfrm>
          <a:prstGeom prst="rect">
            <a:avLst/>
          </a:prstGeom>
          <a:solidFill>
            <a:srgbClr val="E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1" name="Rectangle 1760">
            <a:hlinkClick r:id="rId4" action="ppaction://hlinksldjump" tooltip="Other: 1 @ -23.6%"/>
          </p:cNvPr>
          <p:cNvSpPr/>
          <p:nvPr/>
        </p:nvSpPr>
        <p:spPr>
          <a:xfrm>
            <a:off x="7663497" y="6327047"/>
            <a:ext cx="31802" cy="21381"/>
          </a:xfrm>
          <a:prstGeom prst="rect">
            <a:avLst/>
          </a:prstGeom>
          <a:solidFill>
            <a:srgbClr val="FFC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2" name="Rectangle 1761">
            <a:hlinkClick r:id="rId4" action="ppaction://hlinksldjump" tooltip="Education: 19 @ +0.0%"/>
          </p:cNvPr>
          <p:cNvSpPr/>
          <p:nvPr/>
        </p:nvSpPr>
        <p:spPr>
          <a:xfrm>
            <a:off x="6834916" y="6024721"/>
            <a:ext cx="873083" cy="336407"/>
          </a:xfrm>
          <a:prstGeom prst="rect">
            <a:avLst/>
          </a:prstGeom>
          <a:solidFill>
            <a:srgbClr val="F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63" name="Rectangle 1762">
            <a:hlinkClick r:id="rId4" action="ppaction://hlinksldjump" tooltip="Android 4: 33 @ -20.9%"/>
          </p:cNvPr>
          <p:cNvSpPr/>
          <p:nvPr/>
        </p:nvSpPr>
        <p:spPr>
          <a:xfrm>
            <a:off x="7720699" y="5674547"/>
            <a:ext cx="230099" cy="161383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4" name="Rectangle 1763">
            <a:hlinkClick r:id="rId4" action="ppaction://hlinksldjump" tooltip="iOS 4: 27 @ +26.0%"/>
          </p:cNvPr>
          <p:cNvSpPr/>
          <p:nvPr/>
        </p:nvSpPr>
        <p:spPr>
          <a:xfrm>
            <a:off x="7720699" y="5835930"/>
            <a:ext cx="230099" cy="131077"/>
          </a:xfrm>
          <a:prstGeom prst="rect">
            <a:avLst/>
          </a:prstGeom>
          <a:solidFill>
            <a:srgbClr val="B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5" name="Rectangle 1764">
            <a:hlinkClick r:id="rId4" action="ppaction://hlinksldjump" tooltip="Android 3: 25 @ -10.8%"/>
          </p:cNvPr>
          <p:cNvSpPr/>
          <p:nvPr/>
        </p:nvSpPr>
        <p:spPr>
          <a:xfrm>
            <a:off x="7950798" y="5674547"/>
            <a:ext cx="227714" cy="123390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6" name="Rectangle 1765">
            <a:hlinkClick r:id="rId4" action="ppaction://hlinksldjump" tooltip="Java ME: 23 @ +8.1%"/>
          </p:cNvPr>
          <p:cNvSpPr/>
          <p:nvPr/>
        </p:nvSpPr>
        <p:spPr>
          <a:xfrm>
            <a:off x="8178512" y="5674547"/>
            <a:ext cx="211181" cy="123390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7" name="Rectangle 1766">
            <a:hlinkClick r:id="rId4" action="ppaction://hlinksldjump" tooltip="iOS 3: 19 @ +30.6%"/>
          </p:cNvPr>
          <p:cNvSpPr/>
          <p:nvPr/>
        </p:nvSpPr>
        <p:spPr>
          <a:xfrm>
            <a:off x="7950798" y="5797937"/>
            <a:ext cx="252323" cy="85679"/>
          </a:xfrm>
          <a:prstGeom prst="rect">
            <a:avLst/>
          </a:prstGeom>
          <a:solidFill>
            <a:srgbClr val="B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8" name="Rectangle 1767">
            <a:hlinkClick r:id="rId4" action="ppaction://hlinksldjump" tooltip="iOS 5: 19 @ -0.8%"/>
          </p:cNvPr>
          <p:cNvSpPr/>
          <p:nvPr/>
        </p:nvSpPr>
        <p:spPr>
          <a:xfrm>
            <a:off x="7950798" y="5883616"/>
            <a:ext cx="252323" cy="83391"/>
          </a:xfrm>
          <a:prstGeom prst="rect">
            <a:avLst/>
          </a:prstGeom>
          <a:solidFill>
            <a:srgbClr val="FFF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9" name="Rectangle 1768">
            <a:hlinkClick r:id="rId4" action="ppaction://hlinksldjump" tooltip="Windows: 12 @ +52.7%"/>
          </p:cNvPr>
          <p:cNvSpPr/>
          <p:nvPr/>
        </p:nvSpPr>
        <p:spPr>
          <a:xfrm>
            <a:off x="8203121" y="5797937"/>
            <a:ext cx="186572" cy="75048"/>
          </a:xfrm>
          <a:prstGeom prst="rect">
            <a:avLst/>
          </a:prstGeom>
          <a:solidFill>
            <a:srgbClr val="7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0" name="Rectangle 1769">
            <a:hlinkClick r:id="rId4" action="ppaction://hlinksldjump" tooltip="Android 2: 7 @ +22.1%"/>
          </p:cNvPr>
          <p:cNvSpPr/>
          <p:nvPr/>
        </p:nvSpPr>
        <p:spPr>
          <a:xfrm>
            <a:off x="8203121" y="5872985"/>
            <a:ext cx="116911" cy="68535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1" name="Rectangle 1770">
            <a:hlinkClick r:id="rId4" action="ppaction://hlinksldjump" tooltip="Black berry: 4 @ -29.3%"/>
          </p:cNvPr>
          <p:cNvSpPr/>
          <p:nvPr/>
        </p:nvSpPr>
        <p:spPr>
          <a:xfrm>
            <a:off x="8320032" y="5872985"/>
            <a:ext cx="69661" cy="68535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2" name="Rectangle 1771">
            <a:hlinkClick r:id="rId4" action="ppaction://hlinksldjump" tooltip="Android 1: 2 @ +573.4%"/>
          </p:cNvPr>
          <p:cNvSpPr/>
          <p:nvPr/>
        </p:nvSpPr>
        <p:spPr>
          <a:xfrm>
            <a:off x="8203121" y="5941520"/>
            <a:ext cx="105889" cy="254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3" name="Rectangle 1772">
            <a:hlinkClick r:id="rId4" action="ppaction://hlinksldjump" tooltip="Symbian: 2 @ -44.6%"/>
          </p:cNvPr>
          <p:cNvSpPr/>
          <p:nvPr/>
        </p:nvSpPr>
        <p:spPr>
          <a:xfrm>
            <a:off x="8309011" y="5941520"/>
            <a:ext cx="72995" cy="25487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4" name="Rectangle 1773">
            <a:hlinkClick r:id="rId4" action="ppaction://hlinksldjump" tooltip="Other: 0 @ -42.4%"/>
          </p:cNvPr>
          <p:cNvSpPr/>
          <p:nvPr/>
        </p:nvSpPr>
        <p:spPr>
          <a:xfrm>
            <a:off x="8382006" y="5941520"/>
            <a:ext cx="7687" cy="25487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5" name="Rectangle 1774">
            <a:hlinkClick r:id="rId4" action="ppaction://hlinksldjump" tooltip="Tools: 14 @ +2.5%"/>
          </p:cNvPr>
          <p:cNvSpPr/>
          <p:nvPr/>
        </p:nvSpPr>
        <p:spPr>
          <a:xfrm>
            <a:off x="7707999" y="5661847"/>
            <a:ext cx="694394" cy="317860"/>
          </a:xfrm>
          <a:prstGeom prst="rect">
            <a:avLst/>
          </a:prstGeom>
          <a:solidFill>
            <a:srgbClr val="F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76" name="Rectangle 1775">
            <a:hlinkClick r:id="rId4" action="ppaction://hlinksldjump" tooltip="iOS 4: 18 @ -27.4%"/>
          </p:cNvPr>
          <p:cNvSpPr/>
          <p:nvPr/>
        </p:nvSpPr>
        <p:spPr>
          <a:xfrm>
            <a:off x="7720699" y="5992407"/>
            <a:ext cx="206103" cy="97477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7" name="Rectangle 1776">
            <a:hlinkClick r:id="rId4" action="ppaction://hlinksldjump" tooltip="Android 3: 18 @ +5.7%"/>
          </p:cNvPr>
          <p:cNvSpPr/>
          <p:nvPr/>
        </p:nvSpPr>
        <p:spPr>
          <a:xfrm>
            <a:off x="7720699" y="6089884"/>
            <a:ext cx="206103" cy="94884"/>
          </a:xfrm>
          <a:prstGeom prst="rect">
            <a:avLst/>
          </a:prstGeom>
          <a:solidFill>
            <a:srgbClr val="F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8" name="Rectangle 1777">
            <a:hlinkClick r:id="rId4" action="ppaction://hlinksldjump" tooltip="iOS 3: 15 @ +27.7%"/>
          </p:cNvPr>
          <p:cNvSpPr/>
          <p:nvPr/>
        </p:nvSpPr>
        <p:spPr>
          <a:xfrm>
            <a:off x="7926802" y="5992407"/>
            <a:ext cx="164187" cy="101055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9" name="Rectangle 1778">
            <a:hlinkClick r:id="rId4" action="ppaction://hlinksldjump" tooltip="iOS 5: 14 @ +45.9%"/>
          </p:cNvPr>
          <p:cNvSpPr/>
          <p:nvPr/>
        </p:nvSpPr>
        <p:spPr>
          <a:xfrm>
            <a:off x="7926802" y="6093462"/>
            <a:ext cx="164187" cy="91306"/>
          </a:xfrm>
          <a:prstGeom prst="rect">
            <a:avLst/>
          </a:prstGeom>
          <a:solidFill>
            <a:srgbClr val="8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0" name="Rectangle 1779">
            <a:hlinkClick r:id="rId4" action="ppaction://hlinksldjump" tooltip="Java ME: 13 @ -25.6%"/>
          </p:cNvPr>
          <p:cNvSpPr/>
          <p:nvPr/>
        </p:nvSpPr>
        <p:spPr>
          <a:xfrm>
            <a:off x="8090989" y="5992407"/>
            <a:ext cx="159917" cy="90278"/>
          </a:xfrm>
          <a:prstGeom prst="rect">
            <a:avLst/>
          </a:prstGeom>
          <a:solidFill>
            <a:srgbClr val="FFB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1" name="Rectangle 1780">
            <a:hlinkClick r:id="rId4" action="ppaction://hlinksldjump" tooltip="Android 4: 12 @ -32.9%"/>
          </p:cNvPr>
          <p:cNvSpPr/>
          <p:nvPr/>
        </p:nvSpPr>
        <p:spPr>
          <a:xfrm>
            <a:off x="8250906" y="5992407"/>
            <a:ext cx="138787" cy="90278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2" name="Rectangle 1781">
            <a:hlinkClick r:id="rId4" action="ppaction://hlinksldjump" tooltip="Windows: 8 @ +0.4%"/>
          </p:cNvPr>
          <p:cNvSpPr/>
          <p:nvPr/>
        </p:nvSpPr>
        <p:spPr>
          <a:xfrm>
            <a:off x="8090989" y="6082685"/>
            <a:ext cx="166265" cy="54652"/>
          </a:xfrm>
          <a:prstGeom prst="rect">
            <a:avLst/>
          </a:prstGeom>
          <a:solidFill>
            <a:srgbClr val="F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3" name="Rectangle 1782">
            <a:hlinkClick r:id="rId4" action="ppaction://hlinksldjump" tooltip="Android 2: 7 @ -12.1%"/>
          </p:cNvPr>
          <p:cNvSpPr/>
          <p:nvPr/>
        </p:nvSpPr>
        <p:spPr>
          <a:xfrm>
            <a:off x="8090989" y="6137337"/>
            <a:ext cx="166265" cy="47431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4" name="Rectangle 1783">
            <a:hlinkClick r:id="rId4" action="ppaction://hlinksldjump" tooltip="Black berry: 6 @ +40.2%"/>
          </p:cNvPr>
          <p:cNvSpPr/>
          <p:nvPr/>
        </p:nvSpPr>
        <p:spPr>
          <a:xfrm>
            <a:off x="8257254" y="6082685"/>
            <a:ext cx="132439" cy="46660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5" name="Rectangle 1784">
            <a:hlinkClick r:id="rId4" action="ppaction://hlinksldjump" tooltip="Symbian: 5 @ +47.6%"/>
          </p:cNvPr>
          <p:cNvSpPr/>
          <p:nvPr/>
        </p:nvSpPr>
        <p:spPr>
          <a:xfrm>
            <a:off x="8257254" y="6129345"/>
            <a:ext cx="103164" cy="55423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6" name="Rectangle 1785">
            <a:hlinkClick r:id="rId4" action="ppaction://hlinksldjump" tooltip="Android 1: 1 @ +132.6%"/>
          </p:cNvPr>
          <p:cNvSpPr/>
          <p:nvPr/>
        </p:nvSpPr>
        <p:spPr>
          <a:xfrm>
            <a:off x="8360418" y="6129345"/>
            <a:ext cx="29275" cy="349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7" name="Rectangle 1786">
            <a:hlinkClick r:id="rId4" action="ppaction://hlinksldjump" tooltip="Other: 1 @ +62.1%"/>
          </p:cNvPr>
          <p:cNvSpPr/>
          <p:nvPr/>
        </p:nvSpPr>
        <p:spPr>
          <a:xfrm>
            <a:off x="8360418" y="6164275"/>
            <a:ext cx="29275" cy="20493"/>
          </a:xfrm>
          <a:prstGeom prst="rect">
            <a:avLst/>
          </a:prstGeom>
          <a:solidFill>
            <a:srgbClr val="6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8" name="Rectangle 1787">
            <a:hlinkClick r:id="rId4" action="ppaction://hlinksldjump" tooltip="Music + Video: 10 @ -4.4%"/>
          </p:cNvPr>
          <p:cNvSpPr/>
          <p:nvPr/>
        </p:nvSpPr>
        <p:spPr>
          <a:xfrm>
            <a:off x="7707999" y="5979707"/>
            <a:ext cx="694394" cy="217761"/>
          </a:xfrm>
          <a:prstGeom prst="rect">
            <a:avLst/>
          </a:prstGeom>
          <a:solidFill>
            <a:srgbClr val="FFF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789" name="Rectangle 1788">
            <a:hlinkClick r:id="rId4" action="ppaction://hlinksldjump" tooltip="iOS 5: 17 @ +30.1%"/>
          </p:cNvPr>
          <p:cNvSpPr/>
          <p:nvPr/>
        </p:nvSpPr>
        <p:spPr>
          <a:xfrm>
            <a:off x="7720699" y="6210168"/>
            <a:ext cx="248661" cy="71614"/>
          </a:xfrm>
          <a:prstGeom prst="rect">
            <a:avLst/>
          </a:prstGeom>
          <a:solidFill>
            <a:srgbClr val="B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0" name="Rectangle 1789">
            <a:hlinkClick r:id="rId4" action="ppaction://hlinksldjump" tooltip="Android 3: 16 @ +11.4%"/>
          </p:cNvPr>
          <p:cNvSpPr/>
          <p:nvPr/>
        </p:nvSpPr>
        <p:spPr>
          <a:xfrm>
            <a:off x="7720699" y="6281782"/>
            <a:ext cx="248661" cy="66646"/>
          </a:xfrm>
          <a:prstGeom prst="rect">
            <a:avLst/>
          </a:prstGeom>
          <a:solidFill>
            <a:srgbClr val="E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1" name="Rectangle 1790">
            <a:hlinkClick r:id="rId4" action="ppaction://hlinksldjump" tooltip="Android 4: 12 @ -21.1%"/>
          </p:cNvPr>
          <p:cNvSpPr/>
          <p:nvPr/>
        </p:nvSpPr>
        <p:spPr>
          <a:xfrm>
            <a:off x="7969361" y="6210168"/>
            <a:ext cx="165309" cy="75114"/>
          </a:xfrm>
          <a:prstGeom prst="rect">
            <a:avLst/>
          </a:prstGeom>
          <a:solidFill>
            <a:srgbClr val="FFC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2" name="Rectangle 1791">
            <a:hlinkClick r:id="rId4" action="ppaction://hlinksldjump" tooltip="iOS 4: 10 @ -4.1%"/>
          </p:cNvPr>
          <p:cNvSpPr/>
          <p:nvPr/>
        </p:nvSpPr>
        <p:spPr>
          <a:xfrm>
            <a:off x="7969361" y="6285282"/>
            <a:ext cx="165309" cy="63146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3" name="Rectangle 1792">
            <a:hlinkClick r:id="rId4" action="ppaction://hlinksldjump" tooltip="iOS 3: 10 @ -22.7%"/>
          </p:cNvPr>
          <p:cNvSpPr/>
          <p:nvPr/>
        </p:nvSpPr>
        <p:spPr>
          <a:xfrm>
            <a:off x="8134670" y="6210168"/>
            <a:ext cx="131663" cy="75870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4" name="Rectangle 1793">
            <a:hlinkClick r:id="rId4" action="ppaction://hlinksldjump" tooltip="Java ME: 9 @ +53.9%"/>
          </p:cNvPr>
          <p:cNvSpPr/>
          <p:nvPr/>
        </p:nvSpPr>
        <p:spPr>
          <a:xfrm>
            <a:off x="8266333" y="6210168"/>
            <a:ext cx="123360" cy="75870"/>
          </a:xfrm>
          <a:prstGeom prst="rect">
            <a:avLst/>
          </a:prstGeom>
          <a:solidFill>
            <a:srgbClr val="7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5" name="Rectangle 1794">
            <a:hlinkClick r:id="rId4" action="ppaction://hlinksldjump" tooltip="Windows: 5 @ -43.0%"/>
          </p:cNvPr>
          <p:cNvSpPr/>
          <p:nvPr/>
        </p:nvSpPr>
        <p:spPr>
          <a:xfrm>
            <a:off x="8134670" y="6286038"/>
            <a:ext cx="85516" cy="62390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6" name="Rectangle 1795">
            <a:hlinkClick r:id="rId4" action="ppaction://hlinksldjump" tooltip="Android 2: 5 @ -23.4%"/>
          </p:cNvPr>
          <p:cNvSpPr/>
          <p:nvPr/>
        </p:nvSpPr>
        <p:spPr>
          <a:xfrm>
            <a:off x="8220186" y="6286038"/>
            <a:ext cx="124746" cy="40716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7" name="Rectangle 1796">
            <a:hlinkClick r:id="rId4" action="ppaction://hlinksldjump" tooltip="Black berry: 3 @ -19.2%"/>
          </p:cNvPr>
          <p:cNvSpPr/>
          <p:nvPr/>
        </p:nvSpPr>
        <p:spPr>
          <a:xfrm>
            <a:off x="8220186" y="6326754"/>
            <a:ext cx="124746" cy="21674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8" name="Rectangle 1797">
            <a:hlinkClick r:id="rId4" action="ppaction://hlinksldjump" tooltip="Symbian: 2 @ +95.2%"/>
          </p:cNvPr>
          <p:cNvSpPr/>
          <p:nvPr/>
        </p:nvSpPr>
        <p:spPr>
          <a:xfrm>
            <a:off x="8344932" y="6286038"/>
            <a:ext cx="44761" cy="48889"/>
          </a:xfrm>
          <a:prstGeom prst="rect">
            <a:avLst/>
          </a:prstGeom>
          <a:solidFill>
            <a:srgbClr val="0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9" name="Rectangle 1798">
            <a:hlinkClick r:id="rId4" action="ppaction://hlinksldjump" tooltip="Android 1: 0 @ -42.4%"/>
          </p:cNvPr>
          <p:cNvSpPr/>
          <p:nvPr/>
        </p:nvSpPr>
        <p:spPr>
          <a:xfrm>
            <a:off x="8344932" y="6334927"/>
            <a:ext cx="33243" cy="13501"/>
          </a:xfrm>
          <a:prstGeom prst="rect">
            <a:avLst/>
          </a:prstGeom>
          <a:solidFill>
            <a:srgbClr val="FF9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0" name="Rectangle 1799">
            <a:hlinkClick r:id="rId4" action="ppaction://hlinksldjump" tooltip="Other: 0 @ -16.0%"/>
          </p:cNvPr>
          <p:cNvSpPr/>
          <p:nvPr/>
        </p:nvSpPr>
        <p:spPr>
          <a:xfrm>
            <a:off x="8378175" y="6334927"/>
            <a:ext cx="11518" cy="13501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1" name="Rectangle 1800">
            <a:hlinkClick r:id="rId4" action="ppaction://hlinksldjump" tooltip="Business: 7 @ -3.3%"/>
          </p:cNvPr>
          <p:cNvSpPr/>
          <p:nvPr/>
        </p:nvSpPr>
        <p:spPr>
          <a:xfrm>
            <a:off x="7707999" y="6197468"/>
            <a:ext cx="694394" cy="163660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02" name="Rectangle 1801">
            <a:hlinkClick r:id="rId4" action="ppaction://hlinksldjump" tooltip="Android 4: 16 @ +3.9%"/>
          </p:cNvPr>
          <p:cNvSpPr/>
          <p:nvPr/>
        </p:nvSpPr>
        <p:spPr>
          <a:xfrm>
            <a:off x="8415093" y="5674547"/>
            <a:ext cx="161668" cy="105959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Rectangle 1802">
            <a:hlinkClick r:id="rId4" action="ppaction://hlinksldjump" tooltip="iOS 5: 11 @ -33.5%"/>
          </p:cNvPr>
          <p:cNvSpPr/>
          <p:nvPr/>
        </p:nvSpPr>
        <p:spPr>
          <a:xfrm>
            <a:off x="8576761" y="5674547"/>
            <a:ext cx="114555" cy="105959"/>
          </a:xfrm>
          <a:prstGeom prst="rect">
            <a:avLst/>
          </a:prstGeom>
          <a:solidFill>
            <a:srgbClr val="FFA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Rectangle 1803">
            <a:hlinkClick r:id="rId4" action="ppaction://hlinksldjump" tooltip="iOS 4: 11 @ -37.2%"/>
          </p:cNvPr>
          <p:cNvSpPr/>
          <p:nvPr/>
        </p:nvSpPr>
        <p:spPr>
          <a:xfrm>
            <a:off x="8691316" y="5674547"/>
            <a:ext cx="110108" cy="105959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Rectangle 1804">
            <a:hlinkClick r:id="rId4" action="ppaction://hlinksldjump" tooltip="iOS 3: 9 @ -30.6%"/>
          </p:cNvPr>
          <p:cNvSpPr/>
          <p:nvPr/>
        </p:nvSpPr>
        <p:spPr>
          <a:xfrm>
            <a:off x="8415093" y="5780506"/>
            <a:ext cx="154382" cy="63985"/>
          </a:xfrm>
          <a:prstGeom prst="rect">
            <a:avLst/>
          </a:prstGeom>
          <a:solidFill>
            <a:srgbClr val="FFB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Rectangle 1805">
            <a:hlinkClick r:id="rId4" action="ppaction://hlinksldjump" tooltip="Android 2: 9 @ -6.8%"/>
          </p:cNvPr>
          <p:cNvSpPr/>
          <p:nvPr/>
        </p:nvSpPr>
        <p:spPr>
          <a:xfrm>
            <a:off x="8415093" y="5844491"/>
            <a:ext cx="154382" cy="60939"/>
          </a:xfrm>
          <a:prstGeom prst="rect">
            <a:avLst/>
          </a:prstGeom>
          <a:solidFill>
            <a:srgbClr val="FFE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Rectangle 1806">
            <a:hlinkClick r:id="rId4" action="ppaction://hlinksldjump" tooltip="Android 3: 8 @ -45.6%"/>
          </p:cNvPr>
          <p:cNvSpPr/>
          <p:nvPr/>
        </p:nvSpPr>
        <p:spPr>
          <a:xfrm>
            <a:off x="8569475" y="5780506"/>
            <a:ext cx="132611" cy="68951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Rectangle 1807">
            <a:hlinkClick r:id="rId4" action="ppaction://hlinksldjump" tooltip="Java ME: 6 @ -23.3%"/>
          </p:cNvPr>
          <p:cNvSpPr/>
          <p:nvPr/>
        </p:nvSpPr>
        <p:spPr>
          <a:xfrm>
            <a:off x="8702087" y="5780506"/>
            <a:ext cx="99337" cy="68951"/>
          </a:xfrm>
          <a:prstGeom prst="rect">
            <a:avLst/>
          </a:prstGeom>
          <a:solidFill>
            <a:srgbClr val="FFC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Rectangle 1808">
            <a:hlinkClick r:id="rId4" action="ppaction://hlinksldjump" tooltip="Black berry: 5 @ +70.5%"/>
          </p:cNvPr>
          <p:cNvSpPr/>
          <p:nvPr/>
        </p:nvSpPr>
        <p:spPr>
          <a:xfrm>
            <a:off x="8569475" y="5849457"/>
            <a:ext cx="100419" cy="55973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Rectangle 1809">
            <a:hlinkClick r:id="rId4" action="ppaction://hlinksldjump" tooltip="Windows: 4 @ -32.9%"/>
          </p:cNvPr>
          <p:cNvSpPr/>
          <p:nvPr/>
        </p:nvSpPr>
        <p:spPr>
          <a:xfrm>
            <a:off x="8669894" y="5849457"/>
            <a:ext cx="102637" cy="38432"/>
          </a:xfrm>
          <a:prstGeom prst="rect">
            <a:avLst/>
          </a:prstGeom>
          <a:solidFill>
            <a:srgbClr val="FFA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1" name="Rectangle 1810">
            <a:hlinkClick r:id="rId4" action="ppaction://hlinksldjump" tooltip="Symbian: 2 @ -24.1%"/>
          </p:cNvPr>
          <p:cNvSpPr/>
          <p:nvPr/>
        </p:nvSpPr>
        <p:spPr>
          <a:xfrm>
            <a:off x="8669894" y="5887889"/>
            <a:ext cx="102637" cy="17541"/>
          </a:xfrm>
          <a:prstGeom prst="rect">
            <a:avLst/>
          </a:prstGeom>
          <a:solidFill>
            <a:srgbClr val="FFC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2" name="Rectangle 1811">
            <a:hlinkClick r:id="rId4" action="ppaction://hlinksldjump" tooltip="Android 1: 1 @ +200.9%"/>
          </p:cNvPr>
          <p:cNvSpPr/>
          <p:nvPr/>
        </p:nvSpPr>
        <p:spPr>
          <a:xfrm>
            <a:off x="8772531" y="5849457"/>
            <a:ext cx="28892" cy="4747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3" name="Rectangle 1812">
            <a:hlinkClick r:id="rId4" action="ppaction://hlinksldjump" tooltip="Other: 0 @ +3.8%"/>
          </p:cNvPr>
          <p:cNvSpPr/>
          <p:nvPr/>
        </p:nvSpPr>
        <p:spPr>
          <a:xfrm>
            <a:off x="8772531" y="5896933"/>
            <a:ext cx="28892" cy="8497"/>
          </a:xfrm>
          <a:prstGeom prst="rect">
            <a:avLst/>
          </a:prstGeom>
          <a:solidFill>
            <a:srgbClr val="F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4" name="Rectangle 1813">
            <a:hlinkClick r:id="rId4" action="ppaction://hlinksldjump" tooltip="Photo: 7 @ -22.9%"/>
          </p:cNvPr>
          <p:cNvSpPr/>
          <p:nvPr/>
        </p:nvSpPr>
        <p:spPr>
          <a:xfrm>
            <a:off x="8402393" y="5661847"/>
            <a:ext cx="411731" cy="256283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15" name="Rectangle 1814">
            <a:hlinkClick r:id="rId4" action="ppaction://hlinksldjump" tooltip="Android 4: 12 @ +70.4%"/>
          </p:cNvPr>
          <p:cNvSpPr/>
          <p:nvPr/>
        </p:nvSpPr>
        <p:spPr>
          <a:xfrm>
            <a:off x="8826823" y="5674547"/>
            <a:ext cx="154794" cy="85376"/>
          </a:xfrm>
          <a:prstGeom prst="rect">
            <a:avLst/>
          </a:prstGeom>
          <a:solidFill>
            <a:srgbClr val="4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6" name="Rectangle 1815">
            <a:hlinkClick r:id="rId4" action="ppaction://hlinksldjump" tooltip="Java ME: 11 @ -30.2%"/>
          </p:cNvPr>
          <p:cNvSpPr/>
          <p:nvPr/>
        </p:nvSpPr>
        <p:spPr>
          <a:xfrm>
            <a:off x="8981617" y="5674547"/>
            <a:ext cx="136983" cy="85376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7" name="Rectangle 1816">
            <a:hlinkClick r:id="rId4" action="ppaction://hlinksldjump" tooltip="iOS 5: 9 @ -41.4%"/>
          </p:cNvPr>
          <p:cNvSpPr/>
          <p:nvPr/>
        </p:nvSpPr>
        <p:spPr>
          <a:xfrm>
            <a:off x="8826823" y="5759923"/>
            <a:ext cx="123622" cy="74418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8" name="Rectangle 1817">
            <a:hlinkClick r:id="rId4" action="ppaction://hlinksldjump" tooltip="iOS 4: 8 @ -38.8%"/>
          </p:cNvPr>
          <p:cNvSpPr/>
          <p:nvPr/>
        </p:nvSpPr>
        <p:spPr>
          <a:xfrm>
            <a:off x="8826823" y="5834341"/>
            <a:ext cx="123622" cy="71089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9" name="Rectangle 1818">
            <a:hlinkClick r:id="rId4" action="ppaction://hlinksldjump" tooltip="Android 3: 7 @ -50.5%"/>
          </p:cNvPr>
          <p:cNvSpPr/>
          <p:nvPr/>
        </p:nvSpPr>
        <p:spPr>
          <a:xfrm>
            <a:off x="8950445" y="5759923"/>
            <a:ext cx="101703" cy="70708"/>
          </a:xfrm>
          <a:prstGeom prst="rect">
            <a:avLst/>
          </a:prstGeom>
          <a:solidFill>
            <a:srgbClr val="FF7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0" name="Rectangle 1819">
            <a:hlinkClick r:id="rId4" action="ppaction://hlinksldjump" tooltip="Black berry: 4 @ +55.3%"/>
          </p:cNvPr>
          <p:cNvSpPr/>
          <p:nvPr/>
        </p:nvSpPr>
        <p:spPr>
          <a:xfrm>
            <a:off x="9052149" y="5759923"/>
            <a:ext cx="66451" cy="70708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1" name="Rectangle 1820">
            <a:hlinkClick r:id="rId4" action="ppaction://hlinksldjump" tooltip="iOS 3: 4 @ -64.0%"/>
          </p:cNvPr>
          <p:cNvSpPr/>
          <p:nvPr/>
        </p:nvSpPr>
        <p:spPr>
          <a:xfrm>
            <a:off x="8950445" y="5830631"/>
            <a:ext cx="100705" cy="37972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2" name="Rectangle 1821">
            <a:hlinkClick r:id="rId4" action="ppaction://hlinksldjump" tooltip="Android 2: 4 @ -24.8%"/>
          </p:cNvPr>
          <p:cNvSpPr/>
          <p:nvPr/>
        </p:nvSpPr>
        <p:spPr>
          <a:xfrm>
            <a:off x="8950445" y="5868603"/>
            <a:ext cx="100705" cy="36827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3" name="Rectangle 1822">
            <a:hlinkClick r:id="rId4" action="ppaction://hlinksldjump" tooltip="Windows: 3 @ +4.2%"/>
          </p:cNvPr>
          <p:cNvSpPr/>
          <p:nvPr/>
        </p:nvSpPr>
        <p:spPr>
          <a:xfrm>
            <a:off x="9051150" y="5830631"/>
            <a:ext cx="67450" cy="54173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4" name="Rectangle 1823">
            <a:hlinkClick r:id="rId4" action="ppaction://hlinksldjump" tooltip="Symbian: 1 @ -49.5%"/>
          </p:cNvPr>
          <p:cNvSpPr/>
          <p:nvPr/>
        </p:nvSpPr>
        <p:spPr>
          <a:xfrm>
            <a:off x="9051150" y="5884804"/>
            <a:ext cx="67450" cy="20626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5" name="Rectangle 1824">
            <a:hlinkClick r:id="rId4" action="ppaction://hlinksldjump" tooltip="Entertainment: 5 @ -28.5%"/>
          </p:cNvPr>
          <p:cNvSpPr/>
          <p:nvPr/>
        </p:nvSpPr>
        <p:spPr>
          <a:xfrm>
            <a:off x="8814123" y="5661847"/>
            <a:ext cx="317177" cy="256283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6" name="Rectangle 1825">
            <a:hlinkClick r:id="rId4" action="ppaction://hlinksldjump" tooltip="Android 4: 15 @ +130.3%"/>
          </p:cNvPr>
          <p:cNvSpPr/>
          <p:nvPr/>
        </p:nvSpPr>
        <p:spPr>
          <a:xfrm>
            <a:off x="8415093" y="5930830"/>
            <a:ext cx="155302" cy="10131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7" name="Rectangle 1826">
            <a:hlinkClick r:id="rId4" action="ppaction://hlinksldjump" tooltip="Android 3: 9 @ +37.4%"/>
          </p:cNvPr>
          <p:cNvSpPr/>
          <p:nvPr/>
        </p:nvSpPr>
        <p:spPr>
          <a:xfrm>
            <a:off x="8415093" y="6032141"/>
            <a:ext cx="155302" cy="58386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8" name="Rectangle 1827">
            <a:hlinkClick r:id="rId4" action="ppaction://hlinksldjump" tooltip="iOS 5: 8 @ -7.4%"/>
          </p:cNvPr>
          <p:cNvSpPr/>
          <p:nvPr/>
        </p:nvSpPr>
        <p:spPr>
          <a:xfrm>
            <a:off x="8570395" y="5930830"/>
            <a:ext cx="129059" cy="65190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9" name="Rectangle 1828">
            <a:hlinkClick r:id="rId4" action="ppaction://hlinksldjump" tooltip="Java ME: 7 @ +63.9%"/>
          </p:cNvPr>
          <p:cNvSpPr/>
          <p:nvPr/>
        </p:nvSpPr>
        <p:spPr>
          <a:xfrm>
            <a:off x="8699453" y="5930830"/>
            <a:ext cx="109797" cy="65190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0" name="Rectangle 1829">
            <a:hlinkClick r:id="rId4" action="ppaction://hlinksldjump" tooltip="iOS 4: 7 @ -50.8%"/>
          </p:cNvPr>
          <p:cNvSpPr/>
          <p:nvPr/>
        </p:nvSpPr>
        <p:spPr>
          <a:xfrm>
            <a:off x="8570395" y="5996019"/>
            <a:ext cx="129755" cy="55121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1" name="Rectangle 1830">
            <a:hlinkClick r:id="rId4" action="ppaction://hlinksldjump" tooltip="iOS 3: 5 @ -34.6%"/>
          </p:cNvPr>
          <p:cNvSpPr/>
          <p:nvPr/>
        </p:nvSpPr>
        <p:spPr>
          <a:xfrm>
            <a:off x="8570395" y="6051141"/>
            <a:ext cx="129755" cy="39387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2" name="Rectangle 1831">
            <a:hlinkClick r:id="rId4" action="ppaction://hlinksldjump" tooltip="Android 2: 4 @ +55.1%"/>
          </p:cNvPr>
          <p:cNvSpPr/>
          <p:nvPr/>
        </p:nvSpPr>
        <p:spPr>
          <a:xfrm>
            <a:off x="8700150" y="5996019"/>
            <a:ext cx="109100" cy="40427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3" name="Rectangle 1832">
            <a:hlinkClick r:id="rId4" action="ppaction://hlinksldjump" tooltip="Windows: 2 @ -34.8%"/>
          </p:cNvPr>
          <p:cNvSpPr/>
          <p:nvPr/>
        </p:nvSpPr>
        <p:spPr>
          <a:xfrm>
            <a:off x="8700150" y="6036447"/>
            <a:ext cx="65877" cy="30142"/>
          </a:xfrm>
          <a:prstGeom prst="rect">
            <a:avLst/>
          </a:prstGeom>
          <a:solidFill>
            <a:srgbClr val="FFA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4" name="Rectangle 1833">
            <a:hlinkClick r:id="rId4" action="ppaction://hlinksldjump" tooltip="Symbian: 2 @ -27.7%"/>
          </p:cNvPr>
          <p:cNvSpPr/>
          <p:nvPr/>
        </p:nvSpPr>
        <p:spPr>
          <a:xfrm>
            <a:off x="8700150" y="6066589"/>
            <a:ext cx="65877" cy="23939"/>
          </a:xfrm>
          <a:prstGeom prst="rect">
            <a:avLst/>
          </a:prstGeom>
          <a:solidFill>
            <a:srgbClr val="FFB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5" name="Rectangle 1834">
            <a:hlinkClick r:id="rId4" action="ppaction://hlinksldjump" tooltip="Black berry: 1 @ -60.9%"/>
          </p:cNvPr>
          <p:cNvSpPr/>
          <p:nvPr/>
        </p:nvSpPr>
        <p:spPr>
          <a:xfrm>
            <a:off x="8766027" y="6036447"/>
            <a:ext cx="43223" cy="33480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6" name="Rectangle 1835">
            <a:hlinkClick r:id="rId4" action="ppaction://hlinksldjump" tooltip="Android 1: 1 @ +inf%"/>
          </p:cNvPr>
          <p:cNvSpPr/>
          <p:nvPr/>
        </p:nvSpPr>
        <p:spPr>
          <a:xfrm>
            <a:off x="8766027" y="6069927"/>
            <a:ext cx="43223" cy="2060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7" name="Rectangle 1836">
            <a:hlinkClick r:id="rId4" action="ppaction://hlinksldjump" tooltip="Travel: 5 @ +2.9%"/>
          </p:cNvPr>
          <p:cNvSpPr/>
          <p:nvPr/>
        </p:nvSpPr>
        <p:spPr>
          <a:xfrm>
            <a:off x="8402393" y="5918130"/>
            <a:ext cx="419557" cy="185098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Travel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838" name="Rectangle 1837">
            <a:hlinkClick r:id="rId4" action="ppaction://hlinksldjump" tooltip="Android 4: 7 @ +29.5%"/>
          </p:cNvPr>
          <p:cNvSpPr/>
          <p:nvPr/>
        </p:nvSpPr>
        <p:spPr>
          <a:xfrm>
            <a:off x="8834650" y="5930830"/>
            <a:ext cx="103542" cy="67372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9" name="Rectangle 1838">
            <a:hlinkClick r:id="rId4" action="ppaction://hlinksldjump" tooltip="iOS 4: 6 @ -5.6%"/>
          </p:cNvPr>
          <p:cNvSpPr/>
          <p:nvPr/>
        </p:nvSpPr>
        <p:spPr>
          <a:xfrm>
            <a:off x="8938192" y="5930830"/>
            <a:ext cx="90407" cy="67372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0" name="Rectangle 1839">
            <a:hlinkClick r:id="rId4" action="ppaction://hlinksldjump" tooltip="Java ME: 6 @ -7.8%"/>
          </p:cNvPr>
          <p:cNvSpPr/>
          <p:nvPr/>
        </p:nvSpPr>
        <p:spPr>
          <a:xfrm>
            <a:off x="9028599" y="5930830"/>
            <a:ext cx="90001" cy="67372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1" name="Rectangle 1840">
            <a:hlinkClick r:id="rId4" action="ppaction://hlinksldjump" tooltip="Android 3: 6 @ -36.0%"/>
          </p:cNvPr>
          <p:cNvSpPr/>
          <p:nvPr/>
        </p:nvSpPr>
        <p:spPr>
          <a:xfrm>
            <a:off x="8834650" y="5998202"/>
            <a:ext cx="111493" cy="50158"/>
          </a:xfrm>
          <a:prstGeom prst="rect">
            <a:avLst/>
          </a:prstGeom>
          <a:solidFill>
            <a:srgbClr val="FFA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2" name="Rectangle 1841">
            <a:hlinkClick r:id="rId4" action="ppaction://hlinksldjump" tooltip="Windows: 5 @ +176.0%"/>
          </p:cNvPr>
          <p:cNvSpPr/>
          <p:nvPr/>
        </p:nvSpPr>
        <p:spPr>
          <a:xfrm>
            <a:off x="8834650" y="6048360"/>
            <a:ext cx="111493" cy="4216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" name="Rectangle 1842">
            <a:hlinkClick r:id="rId4" action="ppaction://hlinksldjump" tooltip="Android 2: 5 @ +224.9%"/>
          </p:cNvPr>
          <p:cNvSpPr/>
          <p:nvPr/>
        </p:nvSpPr>
        <p:spPr>
          <a:xfrm>
            <a:off x="8946143" y="5998202"/>
            <a:ext cx="88770" cy="5180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4" name="Rectangle 1843">
            <a:hlinkClick r:id="rId4" action="ppaction://hlinksldjump" tooltip="iOS 3: 4 @ +54.8%"/>
          </p:cNvPr>
          <p:cNvSpPr/>
          <p:nvPr/>
        </p:nvSpPr>
        <p:spPr>
          <a:xfrm>
            <a:off x="9034913" y="5998202"/>
            <a:ext cx="83687" cy="51806"/>
          </a:xfrm>
          <a:prstGeom prst="rect">
            <a:avLst/>
          </a:prstGeom>
          <a:solidFill>
            <a:srgbClr val="7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5" name="Rectangle 1844">
            <a:hlinkClick r:id="rId4" action="ppaction://hlinksldjump" tooltip="iOS 5: 3 @ -58.0%"/>
          </p:cNvPr>
          <p:cNvSpPr/>
          <p:nvPr/>
        </p:nvSpPr>
        <p:spPr>
          <a:xfrm>
            <a:off x="8946143" y="6050008"/>
            <a:ext cx="75245" cy="40520"/>
          </a:xfrm>
          <a:prstGeom prst="rect">
            <a:avLst/>
          </a:prstGeom>
          <a:solidFill>
            <a:srgbClr val="FF6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6" name="Rectangle 1845">
            <a:hlinkClick r:id="rId4" action="ppaction://hlinksldjump" tooltip="Black berry: 2 @ -32.0%"/>
          </p:cNvPr>
          <p:cNvSpPr/>
          <p:nvPr/>
        </p:nvSpPr>
        <p:spPr>
          <a:xfrm>
            <a:off x="9021388" y="6050008"/>
            <a:ext cx="53913" cy="40520"/>
          </a:xfrm>
          <a:prstGeom prst="rect">
            <a:avLst/>
          </a:prstGeom>
          <a:solidFill>
            <a:srgbClr val="FFA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7" name="Rectangle 1846">
            <a:hlinkClick r:id="rId4" action="ppaction://hlinksldjump" tooltip="Symbian: 1 @ +47.2%"/>
          </p:cNvPr>
          <p:cNvSpPr/>
          <p:nvPr/>
        </p:nvSpPr>
        <p:spPr>
          <a:xfrm>
            <a:off x="9075300" y="6050008"/>
            <a:ext cx="43300" cy="29274"/>
          </a:xfrm>
          <a:prstGeom prst="rect">
            <a:avLst/>
          </a:prstGeom>
          <a:solidFill>
            <a:srgbClr val="8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8" name="Rectangle 1847">
            <a:hlinkClick r:id="rId4" action="ppaction://hlinksldjump" tooltip="Android 1: 0 @ +39.1%"/>
          </p:cNvPr>
          <p:cNvSpPr/>
          <p:nvPr/>
        </p:nvSpPr>
        <p:spPr>
          <a:xfrm>
            <a:off x="9075300" y="6079282"/>
            <a:ext cx="43300" cy="11245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9" name="Rectangle 1848">
            <a:hlinkClick r:id="rId4" action="ppaction://hlinksldjump" tooltip="Family: 4 @ +1.4%"/>
          </p:cNvPr>
          <p:cNvSpPr/>
          <p:nvPr/>
        </p:nvSpPr>
        <p:spPr>
          <a:xfrm>
            <a:off x="8821950" y="5918130"/>
            <a:ext cx="309350" cy="185098"/>
          </a:xfrm>
          <a:prstGeom prst="rect">
            <a:avLst/>
          </a:prstGeom>
          <a:solidFill>
            <a:srgbClr val="F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0" name="Rectangle 1849">
            <a:hlinkClick r:id="rId4" action="ppaction://hlinksldjump" tooltip="iOS 4: 8 @ +65.7%"/>
          </p:cNvPr>
          <p:cNvSpPr/>
          <p:nvPr/>
        </p:nvSpPr>
        <p:spPr>
          <a:xfrm>
            <a:off x="8415093" y="6115928"/>
            <a:ext cx="111762" cy="67203"/>
          </a:xfrm>
          <a:prstGeom prst="rect">
            <a:avLst/>
          </a:prstGeom>
          <a:solidFill>
            <a:srgbClr val="5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1" name="Rectangle 1850">
            <a:hlinkClick r:id="rId4" action="ppaction://hlinksldjump" tooltip="iOS 5: 7 @ +86.1%"/>
          </p:cNvPr>
          <p:cNvSpPr/>
          <p:nvPr/>
        </p:nvSpPr>
        <p:spPr>
          <a:xfrm>
            <a:off x="8415093" y="6183130"/>
            <a:ext cx="111762" cy="56988"/>
          </a:xfrm>
          <a:prstGeom prst="rect">
            <a:avLst/>
          </a:prstGeom>
          <a:solidFill>
            <a:srgbClr val="2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2" name="Rectangle 1851">
            <a:hlinkClick r:id="rId4" action="ppaction://hlinksldjump" tooltip="iOS 3: 5 @ +105.4%"/>
          </p:cNvPr>
          <p:cNvSpPr/>
          <p:nvPr/>
        </p:nvSpPr>
        <p:spPr>
          <a:xfrm>
            <a:off x="8526855" y="6115928"/>
            <a:ext cx="93214" cy="5206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3" name="Rectangle 1852">
            <a:hlinkClick r:id="rId4" action="ppaction://hlinksldjump" tooltip="Android 4: 4 @ +37.5%"/>
          </p:cNvPr>
          <p:cNvSpPr/>
          <p:nvPr/>
        </p:nvSpPr>
        <p:spPr>
          <a:xfrm>
            <a:off x="8620069" y="6115928"/>
            <a:ext cx="76406" cy="52065"/>
          </a:xfrm>
          <a:prstGeom prst="rect">
            <a:avLst/>
          </a:prstGeom>
          <a:solidFill>
            <a:srgbClr val="9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Rectangle 1853">
            <a:hlinkClick r:id="rId4" action="ppaction://hlinksldjump" tooltip="Android 3: 4 @ -21.8%"/>
          </p:cNvPr>
          <p:cNvSpPr/>
          <p:nvPr/>
        </p:nvSpPr>
        <p:spPr>
          <a:xfrm>
            <a:off x="8526855" y="6167993"/>
            <a:ext cx="97936" cy="39217"/>
          </a:xfrm>
          <a:prstGeom prst="rect">
            <a:avLst/>
          </a:prstGeom>
          <a:solidFill>
            <a:srgbClr val="FFC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Rectangle 1854">
            <a:hlinkClick r:id="rId4" action="ppaction://hlinksldjump" tooltip="Java ME: 3 @ -9.0%"/>
          </p:cNvPr>
          <p:cNvSpPr/>
          <p:nvPr/>
        </p:nvSpPr>
        <p:spPr>
          <a:xfrm>
            <a:off x="8526855" y="6207210"/>
            <a:ext cx="97936" cy="32909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6" name="Rectangle 1855">
            <a:hlinkClick r:id="rId4" action="ppaction://hlinksldjump" tooltip="Android 2: 2 @ +33.3%"/>
          </p:cNvPr>
          <p:cNvSpPr/>
          <p:nvPr/>
        </p:nvSpPr>
        <p:spPr>
          <a:xfrm>
            <a:off x="8624791" y="6167993"/>
            <a:ext cx="71684" cy="29006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Rectangle 1856">
            <a:hlinkClick r:id="rId4" action="ppaction://hlinksldjump" tooltip="Windows: 2 @ +33.1%"/>
          </p:cNvPr>
          <p:cNvSpPr/>
          <p:nvPr/>
        </p:nvSpPr>
        <p:spPr>
          <a:xfrm>
            <a:off x="8624791" y="6196999"/>
            <a:ext cx="52435" cy="30275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Rectangle 1857">
            <a:hlinkClick r:id="rId4" action="ppaction://hlinksldjump" tooltip="Other: 1 @ +586.6%"/>
          </p:cNvPr>
          <p:cNvSpPr/>
          <p:nvPr/>
        </p:nvSpPr>
        <p:spPr>
          <a:xfrm>
            <a:off x="8677226" y="6196999"/>
            <a:ext cx="19249" cy="3027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9" name="Rectangle 1858">
            <a:hlinkClick r:id="rId4" action="ppaction://hlinksldjump" tooltip="Black berry: 1 @ -12.9%"/>
          </p:cNvPr>
          <p:cNvSpPr/>
          <p:nvPr/>
        </p:nvSpPr>
        <p:spPr>
          <a:xfrm>
            <a:off x="8624791" y="6227274"/>
            <a:ext cx="44356" cy="12845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0" name="Rectangle 1859">
            <a:hlinkClick r:id="rId4" action="ppaction://hlinksldjump" tooltip="Android 1: 0 @ +inf%"/>
          </p:cNvPr>
          <p:cNvSpPr/>
          <p:nvPr/>
        </p:nvSpPr>
        <p:spPr>
          <a:xfrm>
            <a:off x="8669147" y="6227274"/>
            <a:ext cx="18176" cy="12845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1" name="Rectangle 1860">
            <a:hlinkClick r:id="rId4" action="ppaction://hlinksldjump" tooltip="Symbian: 0 @ -89.8%"/>
          </p:cNvPr>
          <p:cNvSpPr/>
          <p:nvPr/>
        </p:nvSpPr>
        <p:spPr>
          <a:xfrm>
            <a:off x="8687324" y="6227274"/>
            <a:ext cx="9151" cy="12845"/>
          </a:xfrm>
          <a:prstGeom prst="rect">
            <a:avLst/>
          </a:prstGeom>
          <a:solidFill>
            <a:srgbClr val="FF1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2" name="Rectangle 1861">
            <a:hlinkClick r:id="rId4" action="ppaction://hlinksldjump" tooltip="Weather: 3 @ +32.9%"/>
          </p:cNvPr>
          <p:cNvSpPr/>
          <p:nvPr/>
        </p:nvSpPr>
        <p:spPr>
          <a:xfrm>
            <a:off x="8402393" y="6103228"/>
            <a:ext cx="306782" cy="14959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3" name="Rectangle 1862">
            <a:hlinkClick r:id="rId4" action="ppaction://hlinksldjump" tooltip="iOS 5: 5 @ +68.6%"/>
          </p:cNvPr>
          <p:cNvSpPr/>
          <p:nvPr/>
        </p:nvSpPr>
        <p:spPr>
          <a:xfrm>
            <a:off x="8415093" y="6265518"/>
            <a:ext cx="98289" cy="47507"/>
          </a:xfrm>
          <a:prstGeom prst="rect">
            <a:avLst/>
          </a:prstGeom>
          <a:solidFill>
            <a:srgbClr val="5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4" name="Rectangle 1863">
            <a:hlinkClick r:id="rId4" action="ppaction://hlinksldjump" tooltip="Android 4: 4 @ +44.3%"/>
          </p:cNvPr>
          <p:cNvSpPr/>
          <p:nvPr/>
        </p:nvSpPr>
        <p:spPr>
          <a:xfrm>
            <a:off x="8415093" y="6313025"/>
            <a:ext cx="98289" cy="35403"/>
          </a:xfrm>
          <a:prstGeom prst="rect">
            <a:avLst/>
          </a:prstGeom>
          <a:solidFill>
            <a:srgbClr val="8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5" name="Rectangle 1864">
            <a:hlinkClick r:id="rId4" action="ppaction://hlinksldjump" tooltip="Android 3: 4 @ +46.3%"/>
          </p:cNvPr>
          <p:cNvSpPr/>
          <p:nvPr/>
        </p:nvSpPr>
        <p:spPr>
          <a:xfrm>
            <a:off x="8513381" y="6265518"/>
            <a:ext cx="71469" cy="45256"/>
          </a:xfrm>
          <a:prstGeom prst="rect">
            <a:avLst/>
          </a:prstGeom>
          <a:solidFill>
            <a:srgbClr val="8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6" name="Rectangle 1865">
            <a:hlinkClick r:id="rId4" action="ppaction://hlinksldjump" tooltip="Black berry: 3 @ +375.1%"/>
          </p:cNvPr>
          <p:cNvSpPr/>
          <p:nvPr/>
        </p:nvSpPr>
        <p:spPr>
          <a:xfrm>
            <a:off x="8513381" y="6310774"/>
            <a:ext cx="71469" cy="3765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7" name="Rectangle 1866">
            <a:hlinkClick r:id="rId4" action="ppaction://hlinksldjump" tooltip="iOS 4: 3 @ -21.3%"/>
          </p:cNvPr>
          <p:cNvSpPr/>
          <p:nvPr/>
        </p:nvSpPr>
        <p:spPr>
          <a:xfrm>
            <a:off x="8584850" y="6265518"/>
            <a:ext cx="61928" cy="3775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8" name="Rectangle 1867">
            <a:hlinkClick r:id="rId4" action="ppaction://hlinksldjump" tooltip="Java ME: 2 @ -36.6%"/>
          </p:cNvPr>
          <p:cNvSpPr/>
          <p:nvPr/>
        </p:nvSpPr>
        <p:spPr>
          <a:xfrm>
            <a:off x="8646778" y="6265518"/>
            <a:ext cx="49697" cy="37751"/>
          </a:xfrm>
          <a:prstGeom prst="rect">
            <a:avLst/>
          </a:prstGeom>
          <a:solidFill>
            <a:srgbClr val="FFA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9" name="Rectangle 1868">
            <a:hlinkClick r:id="rId4" action="ppaction://hlinksldjump" tooltip="Windows: 2 @ +8.1%"/>
          </p:cNvPr>
          <p:cNvSpPr/>
          <p:nvPr/>
        </p:nvSpPr>
        <p:spPr>
          <a:xfrm>
            <a:off x="8584850" y="6303269"/>
            <a:ext cx="57149" cy="23894"/>
          </a:xfrm>
          <a:prstGeom prst="rect">
            <a:avLst/>
          </a:prstGeom>
          <a:solidFill>
            <a:srgbClr val="E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0" name="Rectangle 1869">
            <a:hlinkClick r:id="rId4" action="ppaction://hlinksldjump" tooltip="iOS 3: 1 @ -60.9%"/>
          </p:cNvPr>
          <p:cNvSpPr/>
          <p:nvPr/>
        </p:nvSpPr>
        <p:spPr>
          <a:xfrm>
            <a:off x="8584850" y="6327163"/>
            <a:ext cx="57149" cy="21265"/>
          </a:xfrm>
          <a:prstGeom prst="rect">
            <a:avLst/>
          </a:prstGeom>
          <a:solidFill>
            <a:srgbClr val="FF6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1" name="Rectangle 1870">
            <a:hlinkClick r:id="rId4" action="ppaction://hlinksldjump" tooltip="Android 2: 1 @ +31.9%"/>
          </p:cNvPr>
          <p:cNvSpPr/>
          <p:nvPr/>
        </p:nvSpPr>
        <p:spPr>
          <a:xfrm>
            <a:off x="8641999" y="6303269"/>
            <a:ext cx="54476" cy="20635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2" name="Rectangle 1871">
            <a:hlinkClick r:id="rId4" action="ppaction://hlinksldjump" tooltip="Symbian: 1 @ +28.6%"/>
          </p:cNvPr>
          <p:cNvSpPr/>
          <p:nvPr/>
        </p:nvSpPr>
        <p:spPr>
          <a:xfrm>
            <a:off x="8641999" y="6323904"/>
            <a:ext cx="42244" cy="24524"/>
          </a:xfrm>
          <a:prstGeom prst="rect">
            <a:avLst/>
          </a:prstGeom>
          <a:solidFill>
            <a:srgbClr val="B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3" name="Rectangle 1872">
            <a:hlinkClick r:id="rId4" action="ppaction://hlinksldjump" tooltip="Android 1: 0 @ +49.4%"/>
          </p:cNvPr>
          <p:cNvSpPr/>
          <p:nvPr/>
        </p:nvSpPr>
        <p:spPr>
          <a:xfrm>
            <a:off x="8684243" y="6323904"/>
            <a:ext cx="12232" cy="24524"/>
          </a:xfrm>
          <a:prstGeom prst="rect">
            <a:avLst/>
          </a:prstGeom>
          <a:solidFill>
            <a:srgbClr val="8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4" name="Rectangle 1873">
            <a:hlinkClick r:id="rId4" action="ppaction://hlinksldjump" tooltip="Lifestyle: 2 @ +16.0%"/>
          </p:cNvPr>
          <p:cNvSpPr/>
          <p:nvPr/>
        </p:nvSpPr>
        <p:spPr>
          <a:xfrm>
            <a:off x="8402393" y="6252818"/>
            <a:ext cx="306782" cy="108310"/>
          </a:xfrm>
          <a:prstGeom prst="rect">
            <a:avLst/>
          </a:prstGeom>
          <a:solidFill>
            <a:srgbClr val="D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5" name="Rectangle 1874">
            <a:hlinkClick r:id="rId4" action="ppaction://hlinksldjump" tooltip="iOS 5: 4 @ +33.0%"/>
          </p:cNvPr>
          <p:cNvSpPr/>
          <p:nvPr/>
        </p:nvSpPr>
        <p:spPr>
          <a:xfrm>
            <a:off x="8721875" y="6115928"/>
            <a:ext cx="70954" cy="49167"/>
          </a:xfrm>
          <a:prstGeom prst="rect">
            <a:avLst/>
          </a:prstGeom>
          <a:solidFill>
            <a:srgbClr val="A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Rectangle 1875">
            <a:hlinkClick r:id="rId4" action="ppaction://hlinksldjump" tooltip="iOS 3: 3 @ +176.2%"/>
          </p:cNvPr>
          <p:cNvSpPr/>
          <p:nvPr/>
        </p:nvSpPr>
        <p:spPr>
          <a:xfrm>
            <a:off x="8721875" y="6165095"/>
            <a:ext cx="70954" cy="430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Rectangle 1876">
            <a:hlinkClick r:id="rId4" action="ppaction://hlinksldjump" tooltip="Android 4: 3 @ +67.0%"/>
          </p:cNvPr>
          <p:cNvSpPr/>
          <p:nvPr/>
        </p:nvSpPr>
        <p:spPr>
          <a:xfrm>
            <a:off x="8792829" y="6115928"/>
            <a:ext cx="65022" cy="40027"/>
          </a:xfrm>
          <a:prstGeom prst="rect">
            <a:avLst/>
          </a:prstGeom>
          <a:solidFill>
            <a:srgbClr val="5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8" name="Rectangle 1877">
            <a:hlinkClick r:id="rId4" action="ppaction://hlinksldjump" tooltip="iOS 4: 3 @ +45.1%"/>
          </p:cNvPr>
          <p:cNvSpPr/>
          <p:nvPr/>
        </p:nvSpPr>
        <p:spPr>
          <a:xfrm>
            <a:off x="8857851" y="6115928"/>
            <a:ext cx="56709" cy="40027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9" name="Rectangle 1878">
            <a:hlinkClick r:id="rId4" action="ppaction://hlinksldjump" tooltip="Android 2: 2 @ +808.5%"/>
          </p:cNvPr>
          <p:cNvSpPr/>
          <p:nvPr/>
        </p:nvSpPr>
        <p:spPr>
          <a:xfrm>
            <a:off x="8792829" y="6155955"/>
            <a:ext cx="67201" cy="2618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0" name="Rectangle 1879">
            <a:hlinkClick r:id="rId4" action="ppaction://hlinksldjump" tooltip="Java ME: 2 @ +36.6%"/>
          </p:cNvPr>
          <p:cNvSpPr/>
          <p:nvPr/>
        </p:nvSpPr>
        <p:spPr>
          <a:xfrm>
            <a:off x="8792829" y="6182136"/>
            <a:ext cx="67201" cy="26055"/>
          </a:xfrm>
          <a:prstGeom prst="rect">
            <a:avLst/>
          </a:prstGeom>
          <a:solidFill>
            <a:srgbClr val="A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1" name="Rectangle 1880">
            <a:hlinkClick r:id="rId4" action="ppaction://hlinksldjump" tooltip="Android 3: 2 @ -12.0%"/>
          </p:cNvPr>
          <p:cNvSpPr/>
          <p:nvPr/>
        </p:nvSpPr>
        <p:spPr>
          <a:xfrm>
            <a:off x="8860030" y="6155955"/>
            <a:ext cx="54531" cy="26025"/>
          </a:xfrm>
          <a:prstGeom prst="rect">
            <a:avLst/>
          </a:prstGeom>
          <a:solidFill>
            <a:srgbClr val="FFE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2" name="Rectangle 1881">
            <a:hlinkClick r:id="rId4" action="ppaction://hlinksldjump" tooltip="Black berry: 1 @ +44.8%"/>
          </p:cNvPr>
          <p:cNvSpPr/>
          <p:nvPr/>
        </p:nvSpPr>
        <p:spPr>
          <a:xfrm>
            <a:off x="8860030" y="6181980"/>
            <a:ext cx="39420" cy="13673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3" name="Rectangle 1882">
            <a:hlinkClick r:id="rId4" action="ppaction://hlinksldjump" tooltip="Windows: 1 @ -59.0%"/>
          </p:cNvPr>
          <p:cNvSpPr/>
          <p:nvPr/>
        </p:nvSpPr>
        <p:spPr>
          <a:xfrm>
            <a:off x="8860030" y="6195653"/>
            <a:ext cx="39420" cy="12538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4" name="Rectangle 1883">
            <a:hlinkClick r:id="rId4" action="ppaction://hlinksldjump" tooltip="Symbian: 0 @ -42.1%"/>
          </p:cNvPr>
          <p:cNvSpPr/>
          <p:nvPr/>
        </p:nvSpPr>
        <p:spPr>
          <a:xfrm>
            <a:off x="8899450" y="6181980"/>
            <a:ext cx="15110" cy="26211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5" name="Rectangle 1884">
            <a:hlinkClick r:id="rId4" action="ppaction://hlinksldjump" tooltip="Sports: 2 @ +45.1%"/>
          </p:cNvPr>
          <p:cNvSpPr/>
          <p:nvPr/>
        </p:nvSpPr>
        <p:spPr>
          <a:xfrm>
            <a:off x="8709175" y="6103228"/>
            <a:ext cx="218085" cy="117663"/>
          </a:xfrm>
          <a:prstGeom prst="rect">
            <a:avLst/>
          </a:prstGeom>
          <a:solidFill>
            <a:srgbClr val="8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6" name="Rectangle 1885">
            <a:hlinkClick r:id="rId4" action="ppaction://hlinksldjump" tooltip="iOS 4: 3 @ -47.5%"/>
          </p:cNvPr>
          <p:cNvSpPr/>
          <p:nvPr/>
        </p:nvSpPr>
        <p:spPr>
          <a:xfrm>
            <a:off x="8939960" y="6115928"/>
            <a:ext cx="68330" cy="41030"/>
          </a:xfrm>
          <a:prstGeom prst="rect">
            <a:avLst/>
          </a:prstGeom>
          <a:solidFill>
            <a:srgbClr val="FF8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7" name="Rectangle 1886">
            <a:hlinkClick r:id="rId4" action="ppaction://hlinksldjump" tooltip="Android 3: 3 @ -62.8%"/>
          </p:cNvPr>
          <p:cNvSpPr/>
          <p:nvPr/>
        </p:nvSpPr>
        <p:spPr>
          <a:xfrm>
            <a:off x="9008290" y="6115928"/>
            <a:ext cx="56940" cy="41030"/>
          </a:xfrm>
          <a:prstGeom prst="rect">
            <a:avLst/>
          </a:prstGeom>
          <a:solidFill>
            <a:srgbClr val="FF5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8" name="Rectangle 1887">
            <a:hlinkClick r:id="rId4" action="ppaction://hlinksldjump" tooltip="Android 4: 2 @ -40.5%"/>
          </p:cNvPr>
          <p:cNvSpPr/>
          <p:nvPr/>
        </p:nvSpPr>
        <p:spPr>
          <a:xfrm>
            <a:off x="9065230" y="6115928"/>
            <a:ext cx="53370" cy="41030"/>
          </a:xfrm>
          <a:prstGeom prst="rect">
            <a:avLst/>
          </a:prstGeom>
          <a:solidFill>
            <a:srgbClr val="FF9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9" name="Rectangle 1888">
            <a:hlinkClick r:id="rId4" action="ppaction://hlinksldjump" tooltip="Java ME: 2 @ -44.1%"/>
          </p:cNvPr>
          <p:cNvSpPr/>
          <p:nvPr/>
        </p:nvSpPr>
        <p:spPr>
          <a:xfrm>
            <a:off x="8939960" y="6156958"/>
            <a:ext cx="64014" cy="26654"/>
          </a:xfrm>
          <a:prstGeom prst="rect">
            <a:avLst/>
          </a:prstGeom>
          <a:solidFill>
            <a:srgbClr val="FF8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0" name="Rectangle 1889">
            <a:hlinkClick r:id="rId4" action="ppaction://hlinksldjump" tooltip="Android 2: 2 @ +116.9%"/>
          </p:cNvPr>
          <p:cNvSpPr/>
          <p:nvPr/>
        </p:nvSpPr>
        <p:spPr>
          <a:xfrm>
            <a:off x="8939960" y="6183612"/>
            <a:ext cx="64014" cy="245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1" name="Rectangle 1890">
            <a:hlinkClick r:id="rId4" action="ppaction://hlinksldjump" tooltip="iOS 5: 2 @ -56.8%"/>
          </p:cNvPr>
          <p:cNvSpPr/>
          <p:nvPr/>
        </p:nvSpPr>
        <p:spPr>
          <a:xfrm>
            <a:off x="9003975" y="6156958"/>
            <a:ext cx="57826" cy="26573"/>
          </a:xfrm>
          <a:prstGeom prst="rect">
            <a:avLst/>
          </a:prstGeom>
          <a:solidFill>
            <a:srgbClr val="FF6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2" name="Rectangle 1891">
            <a:hlinkClick r:id="rId4" action="ppaction://hlinksldjump" tooltip="iOS 3: 2 @ -68.0%"/>
          </p:cNvPr>
          <p:cNvSpPr/>
          <p:nvPr/>
        </p:nvSpPr>
        <p:spPr>
          <a:xfrm>
            <a:off x="9003975" y="6183531"/>
            <a:ext cx="57826" cy="24660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3" name="Rectangle 1892">
            <a:hlinkClick r:id="rId4" action="ppaction://hlinksldjump" tooltip="Black berry: 1 @ +92.4%"/>
          </p:cNvPr>
          <p:cNvSpPr/>
          <p:nvPr/>
        </p:nvSpPr>
        <p:spPr>
          <a:xfrm>
            <a:off x="9061801" y="6156958"/>
            <a:ext cx="56799" cy="22753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4" name="Rectangle 1893">
            <a:hlinkClick r:id="rId4" action="ppaction://hlinksldjump" tooltip="Windows: 1 @ +2.1%"/>
          </p:cNvPr>
          <p:cNvSpPr/>
          <p:nvPr/>
        </p:nvSpPr>
        <p:spPr>
          <a:xfrm>
            <a:off x="9061801" y="6179711"/>
            <a:ext cx="46120" cy="25444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5" name="Rectangle 1894">
            <a:hlinkClick r:id="rId4" action="ppaction://hlinksldjump" tooltip="Android 1: 0 @ +inf%"/>
          </p:cNvPr>
          <p:cNvSpPr/>
          <p:nvPr/>
        </p:nvSpPr>
        <p:spPr>
          <a:xfrm>
            <a:off x="9107921" y="6179711"/>
            <a:ext cx="10679" cy="2544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6" name="Rectangle 1895">
            <a:hlinkClick r:id="rId4" action="ppaction://hlinksldjump" tooltip="Other: 0 @ -50.7%"/>
          </p:cNvPr>
          <p:cNvSpPr/>
          <p:nvPr/>
        </p:nvSpPr>
        <p:spPr>
          <a:xfrm>
            <a:off x="9061801" y="6205155"/>
            <a:ext cx="41824" cy="3036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7" name="Rectangle 1896">
            <a:hlinkClick r:id="rId4" action="ppaction://hlinksldjump" tooltip="Symbian: 0 @ -91.5%"/>
          </p:cNvPr>
          <p:cNvSpPr/>
          <p:nvPr/>
        </p:nvSpPr>
        <p:spPr>
          <a:xfrm>
            <a:off x="9103625" y="6205155"/>
            <a:ext cx="14975" cy="3036"/>
          </a:xfrm>
          <a:prstGeom prst="rect">
            <a:avLst/>
          </a:prstGeom>
          <a:solidFill>
            <a:srgbClr val="FF1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8" name="Rectangle 1897">
            <a:hlinkClick r:id="rId4" action="ppaction://hlinksldjump" tooltip="Social: 2 @ -44.5%"/>
          </p:cNvPr>
          <p:cNvSpPr/>
          <p:nvPr/>
        </p:nvSpPr>
        <p:spPr>
          <a:xfrm>
            <a:off x="8927260" y="6103228"/>
            <a:ext cx="204040" cy="117663"/>
          </a:xfrm>
          <a:prstGeom prst="rect">
            <a:avLst/>
          </a:prstGeom>
          <a:solidFill>
            <a:srgbClr val="FF8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9" name="Rectangle 1898">
            <a:hlinkClick r:id="rId4" action="ppaction://hlinksldjump" tooltip="iOS 4: 3 @ +102.7%"/>
          </p:cNvPr>
          <p:cNvSpPr/>
          <p:nvPr/>
        </p:nvSpPr>
        <p:spPr>
          <a:xfrm>
            <a:off x="8721875" y="6233591"/>
            <a:ext cx="73925" cy="299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0" name="Rectangle 1899">
            <a:hlinkClick r:id="rId4" action="ppaction://hlinksldjump" tooltip="Android 4: 2 @ +27.6%"/>
          </p:cNvPr>
          <p:cNvSpPr/>
          <p:nvPr/>
        </p:nvSpPr>
        <p:spPr>
          <a:xfrm>
            <a:off x="8721875" y="6263514"/>
            <a:ext cx="73925" cy="16707"/>
          </a:xfrm>
          <a:prstGeom prst="rect">
            <a:avLst/>
          </a:prstGeom>
          <a:solidFill>
            <a:srgbClr val="B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1" name="Rectangle 1900">
            <a:hlinkClick r:id="rId4" action="ppaction://hlinksldjump" tooltip="Windows: 2 @ +41.6%"/>
          </p:cNvPr>
          <p:cNvSpPr/>
          <p:nvPr/>
        </p:nvSpPr>
        <p:spPr>
          <a:xfrm>
            <a:off x="8795800" y="6233591"/>
            <a:ext cx="51044" cy="23988"/>
          </a:xfrm>
          <a:prstGeom prst="rect">
            <a:avLst/>
          </a:prstGeom>
          <a:solidFill>
            <a:srgbClr val="9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2" name="Rectangle 1901">
            <a:hlinkClick r:id="rId4" action="ppaction://hlinksldjump" tooltip="Black berry: 2 @ +396.1%"/>
          </p:cNvPr>
          <p:cNvSpPr/>
          <p:nvPr/>
        </p:nvSpPr>
        <p:spPr>
          <a:xfrm>
            <a:off x="8795800" y="6257579"/>
            <a:ext cx="51044" cy="2264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3" name="Rectangle 1902">
            <a:hlinkClick r:id="rId4" action="ppaction://hlinksldjump" tooltip="iOS 3: 2 @ +21.2%"/>
          </p:cNvPr>
          <p:cNvSpPr/>
          <p:nvPr/>
        </p:nvSpPr>
        <p:spPr>
          <a:xfrm>
            <a:off x="8846843" y="6233591"/>
            <a:ext cx="40566" cy="27831"/>
          </a:xfrm>
          <a:prstGeom prst="rect">
            <a:avLst/>
          </a:prstGeom>
          <a:solidFill>
            <a:srgbClr val="C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4" name="Rectangle 1903">
            <a:hlinkClick r:id="rId4" action="ppaction://hlinksldjump" tooltip="Android 2: 1 @ -38.2%"/>
          </p:cNvPr>
          <p:cNvSpPr/>
          <p:nvPr/>
        </p:nvSpPr>
        <p:spPr>
          <a:xfrm>
            <a:off x="8887409" y="6233591"/>
            <a:ext cx="28194" cy="27831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5" name="Rectangle 1904">
            <a:hlinkClick r:id="rId4" action="ppaction://hlinksldjump" tooltip="Android 3: 1 @ -51.5%"/>
          </p:cNvPr>
          <p:cNvSpPr/>
          <p:nvPr/>
        </p:nvSpPr>
        <p:spPr>
          <a:xfrm>
            <a:off x="8846843" y="6261422"/>
            <a:ext cx="32913" cy="18799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6" name="Rectangle 1905">
            <a:hlinkClick r:id="rId4" action="ppaction://hlinksldjump" tooltip="iOS 5: 0 @ -41.4%"/>
          </p:cNvPr>
          <p:cNvSpPr/>
          <p:nvPr/>
        </p:nvSpPr>
        <p:spPr>
          <a:xfrm>
            <a:off x="8879756" y="6261422"/>
            <a:ext cx="35847" cy="9737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7" name="Rectangle 1906">
            <a:hlinkClick r:id="rId4" action="ppaction://hlinksldjump" tooltip="Java ME: 0 @ +27.3%"/>
          </p:cNvPr>
          <p:cNvSpPr/>
          <p:nvPr/>
        </p:nvSpPr>
        <p:spPr>
          <a:xfrm>
            <a:off x="8879756" y="6271159"/>
            <a:ext cx="35847" cy="9062"/>
          </a:xfrm>
          <a:prstGeom prst="rect">
            <a:avLst/>
          </a:prstGeom>
          <a:solidFill>
            <a:srgbClr val="B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8" name="Rectangle 1907">
            <a:hlinkClick r:id="rId4" action="ppaction://hlinksldjump" tooltip="Personal finance: 1 @ +17.6%"/>
          </p:cNvPr>
          <p:cNvSpPr/>
          <p:nvPr/>
        </p:nvSpPr>
        <p:spPr>
          <a:xfrm>
            <a:off x="8709175" y="6220891"/>
            <a:ext cx="219127" cy="72030"/>
          </a:xfrm>
          <a:prstGeom prst="rect">
            <a:avLst/>
          </a:prstGeom>
          <a:solidFill>
            <a:srgbClr val="D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9" name="Rectangle 1908">
            <a:hlinkClick r:id="rId4" action="ppaction://hlinksldjump" tooltip="Android 4: 3 @ +223.3%"/>
          </p:cNvPr>
          <p:cNvSpPr/>
          <p:nvPr/>
        </p:nvSpPr>
        <p:spPr>
          <a:xfrm>
            <a:off x="8721875" y="6305621"/>
            <a:ext cx="81251" cy="2742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0" name="Rectangle 1909">
            <a:hlinkClick r:id="rId4" action="ppaction://hlinksldjump" tooltip="iOS 5: 2 @ +66.2%"/>
          </p:cNvPr>
          <p:cNvSpPr/>
          <p:nvPr/>
        </p:nvSpPr>
        <p:spPr>
          <a:xfrm>
            <a:off x="8721875" y="6333044"/>
            <a:ext cx="81251" cy="15384"/>
          </a:xfrm>
          <a:prstGeom prst="rect">
            <a:avLst/>
          </a:prstGeom>
          <a:solidFill>
            <a:srgbClr val="5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1" name="Rectangle 1910">
            <a:hlinkClick r:id="rId4" action="ppaction://hlinksldjump" tooltip="iOS 4: 1 @ +57.1%"/>
          </p:cNvPr>
          <p:cNvSpPr/>
          <p:nvPr/>
        </p:nvSpPr>
        <p:spPr>
          <a:xfrm>
            <a:off x="8803126" y="6305621"/>
            <a:ext cx="41258" cy="22060"/>
          </a:xfrm>
          <a:prstGeom prst="rect">
            <a:avLst/>
          </a:prstGeom>
          <a:solidFill>
            <a:srgbClr val="6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2" name="Rectangle 1911">
            <a:hlinkClick r:id="rId4" action="ppaction://hlinksldjump" tooltip="Java ME: 1 @ +210.9%"/>
          </p:cNvPr>
          <p:cNvSpPr/>
          <p:nvPr/>
        </p:nvSpPr>
        <p:spPr>
          <a:xfrm>
            <a:off x="8803126" y="6327681"/>
            <a:ext cx="41258" cy="2074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3" name="Rectangle 1912">
            <a:hlinkClick r:id="rId4" action="ppaction://hlinksldjump" tooltip="iOS 3: 1 @ +22.0%"/>
          </p:cNvPr>
          <p:cNvSpPr/>
          <p:nvPr/>
        </p:nvSpPr>
        <p:spPr>
          <a:xfrm>
            <a:off x="8844384" y="6305621"/>
            <a:ext cx="39723" cy="21188"/>
          </a:xfrm>
          <a:prstGeom prst="rect">
            <a:avLst/>
          </a:prstGeom>
          <a:solidFill>
            <a:srgbClr val="C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4" name="Rectangle 1913">
            <a:hlinkClick r:id="rId4" action="ppaction://hlinksldjump" tooltip="Android 3: 1 @ -54.9%"/>
          </p:cNvPr>
          <p:cNvSpPr/>
          <p:nvPr/>
        </p:nvSpPr>
        <p:spPr>
          <a:xfrm>
            <a:off x="8884107" y="6305621"/>
            <a:ext cx="31495" cy="21188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5" name="Rectangle 1914">
            <a:hlinkClick r:id="rId4" action="ppaction://hlinksldjump" tooltip="Black berry: 1 @ +161.6%"/>
          </p:cNvPr>
          <p:cNvSpPr/>
          <p:nvPr/>
        </p:nvSpPr>
        <p:spPr>
          <a:xfrm>
            <a:off x="8844384" y="6326809"/>
            <a:ext cx="39565" cy="1179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6" name="Rectangle 1915">
            <a:hlinkClick r:id="rId4" action="ppaction://hlinksldjump" tooltip="Windows: 1 @ +12.2%"/>
          </p:cNvPr>
          <p:cNvSpPr/>
          <p:nvPr/>
        </p:nvSpPr>
        <p:spPr>
          <a:xfrm>
            <a:off x="8844384" y="6338605"/>
            <a:ext cx="39565" cy="9823"/>
          </a:xfrm>
          <a:prstGeom prst="rect">
            <a:avLst/>
          </a:prstGeom>
          <a:solidFill>
            <a:srgbClr val="D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7" name="Rectangle 1916">
            <a:hlinkClick r:id="rId4" action="ppaction://hlinksldjump" tooltip="Symbian: 1 @ +58.0%"/>
          </p:cNvPr>
          <p:cNvSpPr/>
          <p:nvPr/>
        </p:nvSpPr>
        <p:spPr>
          <a:xfrm>
            <a:off x="8883949" y="6326809"/>
            <a:ext cx="31653" cy="11711"/>
          </a:xfrm>
          <a:prstGeom prst="rect">
            <a:avLst/>
          </a:prstGeom>
          <a:solidFill>
            <a:srgbClr val="6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8" name="Rectangle 1917">
            <a:hlinkClick r:id="rId4" action="ppaction://hlinksldjump" tooltip="Android 2: 0 @ +77.3%"/>
          </p:cNvPr>
          <p:cNvSpPr/>
          <p:nvPr/>
        </p:nvSpPr>
        <p:spPr>
          <a:xfrm>
            <a:off x="8883949" y="6338520"/>
            <a:ext cx="31653" cy="9908"/>
          </a:xfrm>
          <a:prstGeom prst="rect">
            <a:avLst/>
          </a:prstGeom>
          <a:solidFill>
            <a:srgbClr val="3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9" name="Rectangle 1918">
            <a:hlinkClick r:id="rId4" action="ppaction://hlinksldjump" tooltip="Books: 1 @ +53.6%"/>
          </p:cNvPr>
          <p:cNvSpPr/>
          <p:nvPr/>
        </p:nvSpPr>
        <p:spPr>
          <a:xfrm>
            <a:off x="8709175" y="6292921"/>
            <a:ext cx="219127" cy="68207"/>
          </a:xfrm>
          <a:prstGeom prst="rect">
            <a:avLst/>
          </a:prstGeom>
          <a:solidFill>
            <a:srgbClr val="76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0" name="Rectangle 1919">
            <a:hlinkClick r:id="rId4" action="ppaction://hlinksldjump" tooltip="Android 3: 2 @ +99.4%"/>
          </p:cNvPr>
          <p:cNvSpPr/>
          <p:nvPr/>
        </p:nvSpPr>
        <p:spPr>
          <a:xfrm>
            <a:off x="8941002" y="6233591"/>
            <a:ext cx="42910" cy="36333"/>
          </a:xfrm>
          <a:prstGeom prst="rect">
            <a:avLst/>
          </a:prstGeom>
          <a:solidFill>
            <a:srgbClr val="0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1" name="Rectangle 1920">
            <a:hlinkClick r:id="rId4" action="ppaction://hlinksldjump" tooltip="iOS 4: 2 @ -5.6%"/>
          </p:cNvPr>
          <p:cNvSpPr/>
          <p:nvPr/>
        </p:nvSpPr>
        <p:spPr>
          <a:xfrm>
            <a:off x="8983912" y="6233591"/>
            <a:ext cx="63646" cy="20815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2" name="Rectangle 1921">
            <a:hlinkClick r:id="rId4" action="ppaction://hlinksldjump" tooltip="Android 4: 2 @ +29.6%"/>
          </p:cNvPr>
          <p:cNvSpPr/>
          <p:nvPr/>
        </p:nvSpPr>
        <p:spPr>
          <a:xfrm>
            <a:off x="8983912" y="6254406"/>
            <a:ext cx="63646" cy="15518"/>
          </a:xfrm>
          <a:prstGeom prst="rect">
            <a:avLst/>
          </a:prstGeom>
          <a:solidFill>
            <a:srgbClr val="B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3" name="Rectangle 1922">
            <a:hlinkClick r:id="rId4" action="ppaction://hlinksldjump" tooltip="Java ME: 1 @ -25.1%"/>
          </p:cNvPr>
          <p:cNvSpPr/>
          <p:nvPr/>
        </p:nvSpPr>
        <p:spPr>
          <a:xfrm>
            <a:off x="9047558" y="6233591"/>
            <a:ext cx="36960" cy="25010"/>
          </a:xfrm>
          <a:prstGeom prst="rect">
            <a:avLst/>
          </a:prstGeom>
          <a:solidFill>
            <a:srgbClr val="FFB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4" name="Rectangle 1923">
            <a:hlinkClick r:id="rId4" action="ppaction://hlinksldjump" tooltip="iOS 5: 1 @ -18.9%"/>
          </p:cNvPr>
          <p:cNvSpPr/>
          <p:nvPr/>
        </p:nvSpPr>
        <p:spPr>
          <a:xfrm>
            <a:off x="9084518" y="6233591"/>
            <a:ext cx="34082" cy="25010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5" name="Rectangle 1924">
            <a:hlinkClick r:id="rId4" action="ppaction://hlinksldjump" tooltip="iOS 3: 1 @ -62.5%"/>
          </p:cNvPr>
          <p:cNvSpPr/>
          <p:nvPr/>
        </p:nvSpPr>
        <p:spPr>
          <a:xfrm>
            <a:off x="9047558" y="6258601"/>
            <a:ext cx="35165" cy="11323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6" name="Rectangle 1925">
            <a:hlinkClick r:id="rId4" action="ppaction://hlinksldjump" tooltip="Black berry: 0 @ -43.3%"/>
          </p:cNvPr>
          <p:cNvSpPr/>
          <p:nvPr/>
        </p:nvSpPr>
        <p:spPr>
          <a:xfrm>
            <a:off x="9082723" y="6258601"/>
            <a:ext cx="21921" cy="6312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7" name="Rectangle 1926">
            <a:hlinkClick r:id="rId4" action="ppaction://hlinksldjump" tooltip="Android 2: 0 @ -89.2%"/>
          </p:cNvPr>
          <p:cNvSpPr/>
          <p:nvPr/>
        </p:nvSpPr>
        <p:spPr>
          <a:xfrm>
            <a:off x="9082723" y="6264913"/>
            <a:ext cx="21921" cy="5010"/>
          </a:xfrm>
          <a:prstGeom prst="rect">
            <a:avLst/>
          </a:prstGeom>
          <a:solidFill>
            <a:srgbClr val="FF1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8" name="Rectangle 1927">
            <a:hlinkClick r:id="rId4" action="ppaction://hlinksldjump" tooltip="Symbian: 0 @ -64.0%"/>
          </p:cNvPr>
          <p:cNvSpPr/>
          <p:nvPr/>
        </p:nvSpPr>
        <p:spPr>
          <a:xfrm>
            <a:off x="9104644" y="6258601"/>
            <a:ext cx="13956" cy="6806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9" name="Rectangle 1928">
            <a:hlinkClick r:id="rId4" action="ppaction://hlinksldjump" tooltip="Windows: 0 @ -88.6%"/>
          </p:cNvPr>
          <p:cNvSpPr/>
          <p:nvPr/>
        </p:nvSpPr>
        <p:spPr>
          <a:xfrm>
            <a:off x="9104644" y="6265407"/>
            <a:ext cx="13956" cy="4517"/>
          </a:xfrm>
          <a:prstGeom prst="rect">
            <a:avLst/>
          </a:prstGeom>
          <a:solidFill>
            <a:srgbClr val="FF1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0" name="Rectangle 1929">
            <a:hlinkClick r:id="rId4" action="ppaction://hlinksldjump" tooltip="Politics: 1 @ -22.9%"/>
          </p:cNvPr>
          <p:cNvSpPr/>
          <p:nvPr/>
        </p:nvSpPr>
        <p:spPr>
          <a:xfrm>
            <a:off x="8928302" y="6220891"/>
            <a:ext cx="202998" cy="61733"/>
          </a:xfrm>
          <a:prstGeom prst="rect">
            <a:avLst/>
          </a:prstGeom>
          <a:solidFill>
            <a:srgbClr val="FFC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1" name="Rectangle 1930">
            <a:hlinkClick r:id="rId4" action="ppaction://hlinksldjump" tooltip="iOS 5: 2 @ -19.5%"/>
          </p:cNvPr>
          <p:cNvSpPr/>
          <p:nvPr/>
        </p:nvSpPr>
        <p:spPr>
          <a:xfrm>
            <a:off x="8941002" y="6295324"/>
            <a:ext cx="52761" cy="20191"/>
          </a:xfrm>
          <a:prstGeom prst="rect">
            <a:avLst/>
          </a:prstGeom>
          <a:solidFill>
            <a:srgbClr val="FFC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2" name="Rectangle 1931">
            <a:hlinkClick r:id="rId4" action="ppaction://hlinksldjump" tooltip="Android 2: 1 @ +142.2%"/>
          </p:cNvPr>
          <p:cNvSpPr/>
          <p:nvPr/>
        </p:nvSpPr>
        <p:spPr>
          <a:xfrm>
            <a:off x="8993764" y="6295324"/>
            <a:ext cx="41260" cy="2019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3" name="Rectangle 1932">
            <a:hlinkClick r:id="rId4" action="ppaction://hlinksldjump" tooltip="Android 3: 1 @ -36.3%"/>
          </p:cNvPr>
          <p:cNvSpPr/>
          <p:nvPr/>
        </p:nvSpPr>
        <p:spPr>
          <a:xfrm>
            <a:off x="8941002" y="6315515"/>
            <a:ext cx="44469" cy="17656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ectangle 1933">
            <a:hlinkClick r:id="rId4" action="ppaction://hlinksldjump" tooltip="iOS 3: 1 @ -39.9%"/>
          </p:cNvPr>
          <p:cNvSpPr/>
          <p:nvPr/>
        </p:nvSpPr>
        <p:spPr>
          <a:xfrm>
            <a:off x="8941002" y="6333171"/>
            <a:ext cx="44469" cy="15257"/>
          </a:xfrm>
          <a:prstGeom prst="rect">
            <a:avLst/>
          </a:prstGeom>
          <a:solidFill>
            <a:srgbClr val="FF9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ectangle 1934">
            <a:hlinkClick r:id="rId4" action="ppaction://hlinksldjump" tooltip="Android 4: 1 @ -76.4%"/>
          </p:cNvPr>
          <p:cNvSpPr/>
          <p:nvPr/>
        </p:nvSpPr>
        <p:spPr>
          <a:xfrm>
            <a:off x="8985471" y="6315515"/>
            <a:ext cx="28325" cy="21978"/>
          </a:xfrm>
          <a:prstGeom prst="rect">
            <a:avLst/>
          </a:prstGeom>
          <a:solidFill>
            <a:srgbClr val="FF3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hlinkClick r:id="rId4" action="ppaction://hlinksldjump" tooltip="iOS 4: 1 @ -63.9%"/>
          </p:cNvPr>
          <p:cNvSpPr/>
          <p:nvPr/>
        </p:nvSpPr>
        <p:spPr>
          <a:xfrm>
            <a:off x="9013796" y="6315515"/>
            <a:ext cx="21228" cy="21978"/>
          </a:xfrm>
          <a:prstGeom prst="rect">
            <a:avLst/>
          </a:prstGeom>
          <a:solidFill>
            <a:srgbClr val="FF5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7" name="Rectangle 1936">
            <a:hlinkClick r:id="rId4" action="ppaction://hlinksldjump" tooltip="Windows: 1 @ -53.6%"/>
          </p:cNvPr>
          <p:cNvSpPr/>
          <p:nvPr/>
        </p:nvSpPr>
        <p:spPr>
          <a:xfrm>
            <a:off x="8985471" y="6337493"/>
            <a:ext cx="32541" cy="10935"/>
          </a:xfrm>
          <a:prstGeom prst="rect">
            <a:avLst/>
          </a:prstGeom>
          <a:solidFill>
            <a:srgbClr val="FF7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8" name="Rectangle 1937">
            <a:hlinkClick r:id="rId4" action="ppaction://hlinksldjump" tooltip="Java ME: 0 @ -46.1%"/>
          </p:cNvPr>
          <p:cNvSpPr/>
          <p:nvPr/>
        </p:nvSpPr>
        <p:spPr>
          <a:xfrm>
            <a:off x="9018012" y="6337493"/>
            <a:ext cx="17012" cy="10935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9" name="Rectangle 1938">
            <a:hlinkClick r:id="rId4" action="ppaction://hlinksldjump" tooltip="Health: 1 @ -48.7%"/>
          </p:cNvPr>
          <p:cNvSpPr/>
          <p:nvPr/>
        </p:nvSpPr>
        <p:spPr>
          <a:xfrm>
            <a:off x="8928302" y="6282624"/>
            <a:ext cx="119422" cy="78504"/>
          </a:xfrm>
          <a:prstGeom prst="rect">
            <a:avLst/>
          </a:prstGeom>
          <a:solidFill>
            <a:srgbClr val="FF8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0" name="Rectangle 1939">
            <a:hlinkClick r:id="rId4" action="ppaction://hlinksldjump" tooltip="Android 2: 1 @ +177.2%"/>
          </p:cNvPr>
          <p:cNvSpPr/>
          <p:nvPr/>
        </p:nvSpPr>
        <p:spPr>
          <a:xfrm>
            <a:off x="9060424" y="6295324"/>
            <a:ext cx="38072" cy="20936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1" name="Rectangle 1940">
            <a:hlinkClick r:id="rId4" action="ppaction://hlinksldjump" tooltip="iOS 3: 1 @ +90.1%"/>
          </p:cNvPr>
          <p:cNvSpPr/>
          <p:nvPr/>
        </p:nvSpPr>
        <p:spPr>
          <a:xfrm>
            <a:off x="9098496" y="6295324"/>
            <a:ext cx="20104" cy="20936"/>
          </a:xfrm>
          <a:prstGeom prst="rect">
            <a:avLst/>
          </a:prstGeom>
          <a:solidFill>
            <a:srgbClr val="1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2" name="Rectangle 1941">
            <a:hlinkClick r:id="rId4" action="ppaction://hlinksldjump" tooltip="Black berry: 1 @ +205.7%"/>
          </p:cNvPr>
          <p:cNvSpPr/>
          <p:nvPr/>
        </p:nvSpPr>
        <p:spPr>
          <a:xfrm>
            <a:off x="9060424" y="6316260"/>
            <a:ext cx="29465" cy="1342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3" name="Rectangle 1942">
            <a:hlinkClick r:id="rId4" action="ppaction://hlinksldjump" tooltip="iOS 4: 1 @ -24.9%"/>
          </p:cNvPr>
          <p:cNvSpPr/>
          <p:nvPr/>
        </p:nvSpPr>
        <p:spPr>
          <a:xfrm>
            <a:off x="9089889" y="6316260"/>
            <a:ext cx="28711" cy="13421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4" name="Rectangle 1943">
            <a:hlinkClick r:id="rId4" action="ppaction://hlinksldjump" tooltip="Android 3: 1 @ +63.3%"/>
          </p:cNvPr>
          <p:cNvSpPr/>
          <p:nvPr/>
        </p:nvSpPr>
        <p:spPr>
          <a:xfrm>
            <a:off x="9060424" y="6329681"/>
            <a:ext cx="34062" cy="10754"/>
          </a:xfrm>
          <a:prstGeom prst="rect">
            <a:avLst/>
          </a:prstGeom>
          <a:solidFill>
            <a:srgbClr val="5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" name="Rectangle 1944">
            <a:hlinkClick r:id="rId4" action="ppaction://hlinksldjump" tooltip="Android 4: 0 @ -2.7%"/>
          </p:cNvPr>
          <p:cNvSpPr/>
          <p:nvPr/>
        </p:nvSpPr>
        <p:spPr>
          <a:xfrm>
            <a:off x="9060424" y="6340435"/>
            <a:ext cx="34062" cy="7993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6" name="Rectangle 1945">
            <a:hlinkClick r:id="rId4" action="ppaction://hlinksldjump" tooltip="Symbian: 0 @ +inf%"/>
          </p:cNvPr>
          <p:cNvSpPr/>
          <p:nvPr/>
        </p:nvSpPr>
        <p:spPr>
          <a:xfrm>
            <a:off x="9094486" y="6329681"/>
            <a:ext cx="24114" cy="761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7" name="Rectangle 1946">
            <a:hlinkClick r:id="rId4" action="ppaction://hlinksldjump" tooltip="Java ME: 0 @ -13.9%"/>
          </p:cNvPr>
          <p:cNvSpPr/>
          <p:nvPr/>
        </p:nvSpPr>
        <p:spPr>
          <a:xfrm>
            <a:off x="9094486" y="6337291"/>
            <a:ext cx="14359" cy="11137"/>
          </a:xfrm>
          <a:prstGeom prst="rect">
            <a:avLst/>
          </a:prstGeom>
          <a:solidFill>
            <a:srgbClr val="FFD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8" name="Rectangle 1947">
            <a:hlinkClick r:id="rId4" action="ppaction://hlinksldjump" tooltip="iOS 5: 0 @ -83.4%"/>
          </p:cNvPr>
          <p:cNvSpPr/>
          <p:nvPr/>
        </p:nvSpPr>
        <p:spPr>
          <a:xfrm>
            <a:off x="9108845" y="6337291"/>
            <a:ext cx="9755" cy="11137"/>
          </a:xfrm>
          <a:prstGeom prst="rect">
            <a:avLst/>
          </a:prstGeom>
          <a:solidFill>
            <a:srgbClr val="FF2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9" name="Rectangle 1948">
            <a:hlinkClick r:id="rId4" action="ppaction://hlinksldjump" tooltip="News: 0 @ +17.0%"/>
          </p:cNvPr>
          <p:cNvSpPr/>
          <p:nvPr/>
        </p:nvSpPr>
        <p:spPr>
          <a:xfrm>
            <a:off x="9047724" y="6282624"/>
            <a:ext cx="83576" cy="78504"/>
          </a:xfrm>
          <a:prstGeom prst="rect">
            <a:avLst/>
          </a:prstGeom>
          <a:solidFill>
            <a:srgbClr val="D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0" name="Rectangle 1949">
            <a:hlinkClick r:id="rId4" action="ppaction://hlinksldjump" tooltip="Connected: 6 @ -4.2%"/>
          </p:cNvPr>
          <p:cNvSpPr/>
          <p:nvPr/>
        </p:nvSpPr>
        <p:spPr>
          <a:xfrm>
            <a:off x="6822216" y="5649147"/>
            <a:ext cx="2321784" cy="724681"/>
          </a:xfrm>
          <a:prstGeom prst="rect">
            <a:avLst/>
          </a:prstGeom>
          <a:solidFill>
            <a:srgbClr val="FFF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Connected</a:t>
            </a:r>
            <a:endParaRPr lang="en-US" sz="1600">
              <a:solidFill>
                <a:schemeClr val="tx1"/>
              </a:solidFill>
            </a:endParaRPr>
          </a:p>
        </p:txBody>
      </p:sp>
      <p:sp>
        <p:nvSpPr>
          <p:cNvPr id="1951" name="Rectangle 1950">
            <a:hlinkClick r:id="rId4" action="ppaction://hlinksldjump" tooltip="Android 4: 41 @ +125.3%"/>
          </p:cNvPr>
          <p:cNvSpPr/>
          <p:nvPr/>
        </p:nvSpPr>
        <p:spPr>
          <a:xfrm>
            <a:off x="6847616" y="6399228"/>
            <a:ext cx="322786" cy="13796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Android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52" name="Rectangle 1951">
            <a:hlinkClick r:id="rId4" action="ppaction://hlinksldjump" tooltip="iOS 4: 30 @ -27.2%"/>
          </p:cNvPr>
          <p:cNvSpPr/>
          <p:nvPr/>
        </p:nvSpPr>
        <p:spPr>
          <a:xfrm>
            <a:off x="6847616" y="6537195"/>
            <a:ext cx="322786" cy="100562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700" smtClean="0">
                <a:solidFill>
                  <a:schemeClr val="tx1"/>
                </a:solidFill>
              </a:rPr>
              <a:t>iOS 4</a:t>
            </a:r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1953" name="Rectangle 1952">
            <a:hlinkClick r:id="rId4" action="ppaction://hlinksldjump" tooltip="Android 3: 23 @ -35.6%"/>
          </p:cNvPr>
          <p:cNvSpPr/>
          <p:nvPr/>
        </p:nvSpPr>
        <p:spPr>
          <a:xfrm>
            <a:off x="7170402" y="6399228"/>
            <a:ext cx="238058" cy="105494"/>
          </a:xfrm>
          <a:prstGeom prst="rect">
            <a:avLst/>
          </a:prstGeom>
          <a:solidFill>
            <a:srgbClr val="FFA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4" name="Rectangle 1953">
            <a:hlinkClick r:id="rId4" action="ppaction://hlinksldjump" tooltip="iOS 5: 21 @ +61.8%"/>
          </p:cNvPr>
          <p:cNvSpPr/>
          <p:nvPr/>
        </p:nvSpPr>
        <p:spPr>
          <a:xfrm>
            <a:off x="7408460" y="6399228"/>
            <a:ext cx="216895" cy="105494"/>
          </a:xfrm>
          <a:prstGeom prst="rect">
            <a:avLst/>
          </a:prstGeom>
          <a:solidFill>
            <a:srgbClr val="6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5" name="Rectangle 1954">
            <a:hlinkClick r:id="rId4" action="ppaction://hlinksldjump" tooltip="Windows: 16 @ +47.6%"/>
          </p:cNvPr>
          <p:cNvSpPr/>
          <p:nvPr/>
        </p:nvSpPr>
        <p:spPr>
          <a:xfrm>
            <a:off x="7170402" y="6504722"/>
            <a:ext cx="242354" cy="73746"/>
          </a:xfrm>
          <a:prstGeom prst="rect">
            <a:avLst/>
          </a:prstGeom>
          <a:solidFill>
            <a:srgbClr val="8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6" name="Rectangle 1955">
            <a:hlinkClick r:id="rId4" action="ppaction://hlinksldjump" tooltip="Java ME: 13 @ -12.9%"/>
          </p:cNvPr>
          <p:cNvSpPr/>
          <p:nvPr/>
        </p:nvSpPr>
        <p:spPr>
          <a:xfrm>
            <a:off x="7170402" y="6578468"/>
            <a:ext cx="242354" cy="59289"/>
          </a:xfrm>
          <a:prstGeom prst="rect">
            <a:avLst/>
          </a:prstGeom>
          <a:solidFill>
            <a:srgbClr val="FFD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7" name="Rectangle 1956">
            <a:hlinkClick r:id="rId4" action="ppaction://hlinksldjump" tooltip="iOS 3: 12 @ -37.8%"/>
          </p:cNvPr>
          <p:cNvSpPr/>
          <p:nvPr/>
        </p:nvSpPr>
        <p:spPr>
          <a:xfrm>
            <a:off x="7412756" y="6504722"/>
            <a:ext cx="139700" cy="92124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8" name="Rectangle 1957">
            <a:hlinkClick r:id="rId4" action="ppaction://hlinksldjump" tooltip="Black berry: 6 @ -8.6%"/>
          </p:cNvPr>
          <p:cNvSpPr/>
          <p:nvPr/>
        </p:nvSpPr>
        <p:spPr>
          <a:xfrm>
            <a:off x="7552456" y="6504722"/>
            <a:ext cx="72898" cy="92124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9" name="Rectangle 1958">
            <a:hlinkClick r:id="rId4" action="ppaction://hlinksldjump" tooltip="Android 2: 5 @ -13.3%"/>
          </p:cNvPr>
          <p:cNvSpPr/>
          <p:nvPr/>
        </p:nvSpPr>
        <p:spPr>
          <a:xfrm>
            <a:off x="7412756" y="6596846"/>
            <a:ext cx="123344" cy="40911"/>
          </a:xfrm>
          <a:prstGeom prst="rect">
            <a:avLst/>
          </a:prstGeom>
          <a:solidFill>
            <a:srgbClr val="FFD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0" name="Rectangle 1959">
            <a:hlinkClick r:id="rId4" action="ppaction://hlinksldjump" tooltip="Symbian: 3 @ -54.8%"/>
          </p:cNvPr>
          <p:cNvSpPr/>
          <p:nvPr/>
        </p:nvSpPr>
        <p:spPr>
          <a:xfrm>
            <a:off x="7536100" y="6596846"/>
            <a:ext cx="81392" cy="35183"/>
          </a:xfrm>
          <a:prstGeom prst="rect">
            <a:avLst/>
          </a:prstGeom>
          <a:solidFill>
            <a:srgbClr val="FF7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1" name="Rectangle 1960">
            <a:hlinkClick r:id="rId4" action="ppaction://hlinksldjump" tooltip="Android 1: 0 @ -51.5%"/>
          </p:cNvPr>
          <p:cNvSpPr/>
          <p:nvPr/>
        </p:nvSpPr>
        <p:spPr>
          <a:xfrm>
            <a:off x="7536100" y="6632029"/>
            <a:ext cx="81392" cy="5728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2" name="Rectangle 1961">
            <a:hlinkClick r:id="rId4" action="ppaction://hlinksldjump" tooltip="Other: 0 @ +161.4%"/>
          </p:cNvPr>
          <p:cNvSpPr/>
          <p:nvPr/>
        </p:nvSpPr>
        <p:spPr>
          <a:xfrm>
            <a:off x="7617493" y="6596846"/>
            <a:ext cx="7862" cy="4091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3" name="Rectangle 1962">
            <a:hlinkClick r:id="rId4" action="ppaction://hlinksldjump" tooltip="Games: 14 @ -1.0%"/>
          </p:cNvPr>
          <p:cNvSpPr/>
          <p:nvPr/>
        </p:nvSpPr>
        <p:spPr>
          <a:xfrm>
            <a:off x="6834916" y="6386528"/>
            <a:ext cx="803139" cy="263929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Games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64" name="Rectangle 1963">
            <a:hlinkClick r:id="rId4" action="ppaction://hlinksldjump" tooltip="iOS 4: 27 @ +55.1%"/>
          </p:cNvPr>
          <p:cNvSpPr/>
          <p:nvPr/>
        </p:nvSpPr>
        <p:spPr>
          <a:xfrm>
            <a:off x="6847616" y="6663157"/>
            <a:ext cx="280420" cy="99853"/>
          </a:xfrm>
          <a:prstGeom prst="rect">
            <a:avLst/>
          </a:prstGeom>
          <a:solidFill>
            <a:srgbClr val="7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5" name="Rectangle 1964">
            <a:hlinkClick r:id="rId4" action="ppaction://hlinksldjump" tooltip="Android 4: 18 @ -27.1%"/>
          </p:cNvPr>
          <p:cNvSpPr/>
          <p:nvPr/>
        </p:nvSpPr>
        <p:spPr>
          <a:xfrm>
            <a:off x="6847616" y="6763010"/>
            <a:ext cx="280420" cy="69590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6" name="Rectangle 1965">
            <a:hlinkClick r:id="rId4" action="ppaction://hlinksldjump" tooltip="Android 3: 16 @ +22.0%"/>
          </p:cNvPr>
          <p:cNvSpPr/>
          <p:nvPr/>
        </p:nvSpPr>
        <p:spPr>
          <a:xfrm>
            <a:off x="7128036" y="6663157"/>
            <a:ext cx="186793" cy="89144"/>
          </a:xfrm>
          <a:prstGeom prst="rect">
            <a:avLst/>
          </a:prstGeom>
          <a:solidFill>
            <a:srgbClr val="C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7" name="Rectangle 1966">
            <a:hlinkClick r:id="rId4" action="ppaction://hlinksldjump" tooltip="iOS 5: 14 @ -43.2%"/>
          </p:cNvPr>
          <p:cNvSpPr/>
          <p:nvPr/>
        </p:nvSpPr>
        <p:spPr>
          <a:xfrm>
            <a:off x="7128036" y="6752301"/>
            <a:ext cx="186793" cy="80299"/>
          </a:xfrm>
          <a:prstGeom prst="rect">
            <a:avLst/>
          </a:prstGeom>
          <a:solidFill>
            <a:srgbClr val="FF9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8" name="Rectangle 1967">
            <a:hlinkClick r:id="rId4" action="ppaction://hlinksldjump" tooltip="Java ME: 14 @ -38.4%"/>
          </p:cNvPr>
          <p:cNvSpPr/>
          <p:nvPr/>
        </p:nvSpPr>
        <p:spPr>
          <a:xfrm>
            <a:off x="7314829" y="6663157"/>
            <a:ext cx="156536" cy="91445"/>
          </a:xfrm>
          <a:prstGeom prst="rect">
            <a:avLst/>
          </a:prstGeom>
          <a:solidFill>
            <a:srgbClr val="FF9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9" name="Rectangle 1968">
            <a:hlinkClick r:id="rId4" action="ppaction://hlinksldjump" tooltip="iOS 3: 13 @ -22.5%"/>
          </p:cNvPr>
          <p:cNvSpPr/>
          <p:nvPr/>
        </p:nvSpPr>
        <p:spPr>
          <a:xfrm>
            <a:off x="7471365" y="6663157"/>
            <a:ext cx="153989" cy="91445"/>
          </a:xfrm>
          <a:prstGeom prst="rect">
            <a:avLst/>
          </a:prstGeom>
          <a:solidFill>
            <a:srgbClr val="FFC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0" name="Rectangle 1969">
            <a:hlinkClick r:id="rId4" action="ppaction://hlinksldjump" tooltip="Windows: 7 @ -27.2%"/>
          </p:cNvPr>
          <p:cNvSpPr/>
          <p:nvPr/>
        </p:nvSpPr>
        <p:spPr>
          <a:xfrm>
            <a:off x="7314829" y="6754602"/>
            <a:ext cx="99570" cy="77998"/>
          </a:xfrm>
          <a:prstGeom prst="rect">
            <a:avLst/>
          </a:prstGeom>
          <a:solidFill>
            <a:srgbClr val="FFB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1" name="Rectangle 1970">
            <a:hlinkClick r:id="rId4" action="ppaction://hlinksldjump" tooltip="Android 2: 6 @ -59.0%"/>
          </p:cNvPr>
          <p:cNvSpPr/>
          <p:nvPr/>
        </p:nvSpPr>
        <p:spPr>
          <a:xfrm>
            <a:off x="7414399" y="6754602"/>
            <a:ext cx="78891" cy="77998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2" name="Rectangle 1971">
            <a:hlinkClick r:id="rId4" action="ppaction://hlinksldjump" tooltip="Black berry: 6 @ +31.8%"/>
          </p:cNvPr>
          <p:cNvSpPr/>
          <p:nvPr/>
        </p:nvSpPr>
        <p:spPr>
          <a:xfrm>
            <a:off x="7493289" y="6754602"/>
            <a:ext cx="97169" cy="62784"/>
          </a:xfrm>
          <a:prstGeom prst="rect">
            <a:avLst/>
          </a:prstGeom>
          <a:solidFill>
            <a:srgbClr val="A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3" name="Rectangle 1972">
            <a:hlinkClick r:id="rId4" action="ppaction://hlinksldjump" tooltip="Symbian: 2 @ -28.4%"/>
          </p:cNvPr>
          <p:cNvSpPr/>
          <p:nvPr/>
        </p:nvSpPr>
        <p:spPr>
          <a:xfrm>
            <a:off x="7590458" y="6754602"/>
            <a:ext cx="34896" cy="62784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4" name="Rectangle 1973">
            <a:hlinkClick r:id="rId4" action="ppaction://hlinksldjump" tooltip="Android 1: 1 @ +262.3%"/>
          </p:cNvPr>
          <p:cNvSpPr/>
          <p:nvPr/>
        </p:nvSpPr>
        <p:spPr>
          <a:xfrm>
            <a:off x="7493289" y="6817386"/>
            <a:ext cx="76025" cy="1521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5" name="Rectangle 1974">
            <a:hlinkClick r:id="rId4" action="ppaction://hlinksldjump" tooltip="Other: 1 @ -2.2%"/>
          </p:cNvPr>
          <p:cNvSpPr/>
          <p:nvPr/>
        </p:nvSpPr>
        <p:spPr>
          <a:xfrm>
            <a:off x="7569314" y="6817386"/>
            <a:ext cx="56041" cy="15214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6" name="Rectangle 1975">
            <a:hlinkClick r:id="rId4" action="ppaction://hlinksldjump" tooltip="Education: 10 @ -18.1%"/>
          </p:cNvPr>
          <p:cNvSpPr/>
          <p:nvPr/>
        </p:nvSpPr>
        <p:spPr>
          <a:xfrm>
            <a:off x="6834916" y="6650457"/>
            <a:ext cx="803139" cy="194843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Education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77" name="Rectangle 1976">
            <a:hlinkClick r:id="rId4" action="ppaction://hlinksldjump" tooltip="iOS 5: 17 @ +28.8%"/>
          </p:cNvPr>
          <p:cNvSpPr/>
          <p:nvPr/>
        </p:nvSpPr>
        <p:spPr>
          <a:xfrm>
            <a:off x="7650755" y="6399228"/>
            <a:ext cx="162656" cy="114281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8" name="Rectangle 1977">
            <a:hlinkClick r:id="rId4" action="ppaction://hlinksldjump" tooltip="iOS 3: 15 @ +7.2%"/>
          </p:cNvPr>
          <p:cNvSpPr/>
          <p:nvPr/>
        </p:nvSpPr>
        <p:spPr>
          <a:xfrm>
            <a:off x="7650755" y="6513509"/>
            <a:ext cx="162656" cy="95381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9" name="Rectangle 1978">
            <a:hlinkClick r:id="rId4" action="ppaction://hlinksldjump" tooltip="Android 3: 14 @ +7.2%"/>
          </p:cNvPr>
          <p:cNvSpPr/>
          <p:nvPr/>
        </p:nvSpPr>
        <p:spPr>
          <a:xfrm>
            <a:off x="7813411" y="6399228"/>
            <a:ext cx="196888" cy="76474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0" name="Rectangle 1979">
            <a:hlinkClick r:id="rId4" action="ppaction://hlinksldjump" tooltip="Android 4: 13 @ -31.1%"/>
          </p:cNvPr>
          <p:cNvSpPr/>
          <p:nvPr/>
        </p:nvSpPr>
        <p:spPr>
          <a:xfrm>
            <a:off x="8010299" y="6399228"/>
            <a:ext cx="186439" cy="76474"/>
          </a:xfrm>
          <a:prstGeom prst="rect">
            <a:avLst/>
          </a:prstGeom>
          <a:solidFill>
            <a:srgbClr val="FFA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1" name="Rectangle 1980">
            <a:hlinkClick r:id="rId4" action="ppaction://hlinksldjump" tooltip="iOS 4: 12 @ -53.0%"/>
          </p:cNvPr>
          <p:cNvSpPr/>
          <p:nvPr/>
        </p:nvSpPr>
        <p:spPr>
          <a:xfrm>
            <a:off x="7813411" y="6475703"/>
            <a:ext cx="173105" cy="71126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2" name="Rectangle 1981">
            <a:hlinkClick r:id="rId4" action="ppaction://hlinksldjump" tooltip="Java ME: 10 @ -10.1%"/>
          </p:cNvPr>
          <p:cNvSpPr/>
          <p:nvPr/>
        </p:nvSpPr>
        <p:spPr>
          <a:xfrm>
            <a:off x="7813411" y="6546829"/>
            <a:ext cx="173105" cy="62061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3" name="Rectangle 1982">
            <a:hlinkClick r:id="rId4" action="ppaction://hlinksldjump" tooltip="Android 2: 8 @ +28.1%"/>
          </p:cNvPr>
          <p:cNvSpPr/>
          <p:nvPr/>
        </p:nvSpPr>
        <p:spPr>
          <a:xfrm>
            <a:off x="7986516" y="6475703"/>
            <a:ext cx="117520" cy="72704"/>
          </a:xfrm>
          <a:prstGeom prst="rect">
            <a:avLst/>
          </a:prstGeom>
          <a:solidFill>
            <a:srgbClr val="B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4" name="Rectangle 1983">
            <a:hlinkClick r:id="rId4" action="ppaction://hlinksldjump" tooltip="Windows: 6 @ -43.1%"/>
          </p:cNvPr>
          <p:cNvSpPr/>
          <p:nvPr/>
        </p:nvSpPr>
        <p:spPr>
          <a:xfrm>
            <a:off x="8104036" y="6475703"/>
            <a:ext cx="92702" cy="72704"/>
          </a:xfrm>
          <a:prstGeom prst="rect">
            <a:avLst/>
          </a:prstGeom>
          <a:solidFill>
            <a:srgbClr val="FF9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5" name="Rectangle 1984">
            <a:hlinkClick r:id="rId4" action="ppaction://hlinksldjump" tooltip="Black berry: 5 @ +194.3%"/>
          </p:cNvPr>
          <p:cNvSpPr/>
          <p:nvPr/>
        </p:nvSpPr>
        <p:spPr>
          <a:xfrm>
            <a:off x="7986516" y="6548407"/>
            <a:ext cx="91548" cy="6048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6" name="Rectangle 1985">
            <a:hlinkClick r:id="rId4" action="ppaction://hlinksldjump" tooltip="Symbian: 4 @ +9.4%"/>
          </p:cNvPr>
          <p:cNvSpPr/>
          <p:nvPr/>
        </p:nvSpPr>
        <p:spPr>
          <a:xfrm>
            <a:off x="8078064" y="6548407"/>
            <a:ext cx="75093" cy="58450"/>
          </a:xfrm>
          <a:prstGeom prst="rect">
            <a:avLst/>
          </a:prstGeom>
          <a:solidFill>
            <a:srgbClr val="E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7" name="Rectangle 1986">
            <a:hlinkClick r:id="rId4" action="ppaction://hlinksldjump" tooltip="Android 1: 2 @ +205.6%"/>
          </p:cNvPr>
          <p:cNvSpPr/>
          <p:nvPr/>
        </p:nvSpPr>
        <p:spPr>
          <a:xfrm>
            <a:off x="8153157" y="6548407"/>
            <a:ext cx="43581" cy="584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8" name="Rectangle 1987">
            <a:hlinkClick r:id="rId4" action="ppaction://hlinksldjump" tooltip="Other: 0 @ +inf%"/>
          </p:cNvPr>
          <p:cNvSpPr/>
          <p:nvPr/>
        </p:nvSpPr>
        <p:spPr>
          <a:xfrm>
            <a:off x="8078064" y="6606857"/>
            <a:ext cx="118674" cy="203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9" name="Rectangle 1988">
            <a:hlinkClick r:id="rId4" action="ppaction://hlinksldjump" tooltip="Tools: 9 @ -9.9%"/>
          </p:cNvPr>
          <p:cNvSpPr/>
          <p:nvPr/>
        </p:nvSpPr>
        <p:spPr>
          <a:xfrm>
            <a:off x="7638055" y="6386528"/>
            <a:ext cx="571383" cy="235062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Tools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1990" name="Rectangle 1989">
            <a:hlinkClick r:id="rId4" action="ppaction://hlinksldjump" tooltip="Android 3: 20 @ -3.3%"/>
          </p:cNvPr>
          <p:cNvSpPr/>
          <p:nvPr/>
        </p:nvSpPr>
        <p:spPr>
          <a:xfrm>
            <a:off x="7650755" y="6634290"/>
            <a:ext cx="196341" cy="106582"/>
          </a:xfrm>
          <a:prstGeom prst="rect">
            <a:avLst/>
          </a:prstGeom>
          <a:solidFill>
            <a:srgbClr val="FFF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1" name="Rectangle 1990">
            <a:hlinkClick r:id="rId4" action="ppaction://hlinksldjump" tooltip="Android 4: 17 @ +33.8%"/>
          </p:cNvPr>
          <p:cNvSpPr/>
          <p:nvPr/>
        </p:nvSpPr>
        <p:spPr>
          <a:xfrm>
            <a:off x="7650755" y="6740872"/>
            <a:ext cx="196341" cy="91728"/>
          </a:xfrm>
          <a:prstGeom prst="rect">
            <a:avLst/>
          </a:prstGeom>
          <a:solidFill>
            <a:srgbClr val="A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2" name="Rectangle 1991">
            <a:hlinkClick r:id="rId4" action="ppaction://hlinksldjump" tooltip="iOS 4: 16 @ -0.1%"/>
          </p:cNvPr>
          <p:cNvSpPr/>
          <p:nvPr/>
        </p:nvSpPr>
        <p:spPr>
          <a:xfrm>
            <a:off x="7847096" y="6634290"/>
            <a:ext cx="194178" cy="87245"/>
          </a:xfrm>
          <a:prstGeom prst="rect">
            <a:avLst/>
          </a:prstGeom>
          <a:solidFill>
            <a:srgbClr val="FFF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3" name="Rectangle 1992">
            <a:hlinkClick r:id="rId4" action="ppaction://hlinksldjump" tooltip="iOS 5: 13 @ -10.2%"/>
          </p:cNvPr>
          <p:cNvSpPr/>
          <p:nvPr/>
        </p:nvSpPr>
        <p:spPr>
          <a:xfrm>
            <a:off x="8041273" y="6634290"/>
            <a:ext cx="155465" cy="87245"/>
          </a:xfrm>
          <a:prstGeom prst="rect">
            <a:avLst/>
          </a:prstGeom>
          <a:solidFill>
            <a:srgbClr val="FFE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4" name="Rectangle 1993">
            <a:hlinkClick r:id="rId4" action="ppaction://hlinksldjump" tooltip="iOS 3: 10 @ +3.1%"/>
          </p:cNvPr>
          <p:cNvSpPr/>
          <p:nvPr/>
        </p:nvSpPr>
        <p:spPr>
          <a:xfrm>
            <a:off x="7847096" y="6721535"/>
            <a:ext cx="172654" cy="64222"/>
          </a:xfrm>
          <a:prstGeom prst="rect">
            <a:avLst/>
          </a:prstGeom>
          <a:solidFill>
            <a:srgbClr val="F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5" name="Rectangle 1994">
            <a:hlinkClick r:id="rId4" action="ppaction://hlinksldjump" tooltip="Android 2: 8 @ +47.0%"/>
          </p:cNvPr>
          <p:cNvSpPr/>
          <p:nvPr/>
        </p:nvSpPr>
        <p:spPr>
          <a:xfrm>
            <a:off x="7847096" y="6785757"/>
            <a:ext cx="172654" cy="46843"/>
          </a:xfrm>
          <a:prstGeom prst="rect">
            <a:avLst/>
          </a:prstGeom>
          <a:solidFill>
            <a:srgbClr val="8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6" name="Rectangle 1995">
            <a:hlinkClick r:id="rId4" action="ppaction://hlinksldjump" tooltip="Java ME: 8 @ -45.9%"/>
          </p:cNvPr>
          <p:cNvSpPr/>
          <p:nvPr/>
        </p:nvSpPr>
        <p:spPr>
          <a:xfrm>
            <a:off x="8019749" y="6721535"/>
            <a:ext cx="107433" cy="74762"/>
          </a:xfrm>
          <a:prstGeom prst="rect">
            <a:avLst/>
          </a:prstGeom>
          <a:solidFill>
            <a:srgbClr val="FF8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Rectangle 1996">
            <a:hlinkClick r:id="rId4" action="ppaction://hlinksldjump" tooltip="Windows: 5 @ +8.6%"/>
          </p:cNvPr>
          <p:cNvSpPr/>
          <p:nvPr/>
        </p:nvSpPr>
        <p:spPr>
          <a:xfrm>
            <a:off x="8127183" y="6721535"/>
            <a:ext cx="69555" cy="74762"/>
          </a:xfrm>
          <a:prstGeom prst="rect">
            <a:avLst/>
          </a:prstGeom>
          <a:solidFill>
            <a:srgbClr val="E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8" name="Rectangle 1997">
            <a:hlinkClick r:id="rId4" action="ppaction://hlinksldjump" tooltip="Symbian: 3 @ -53.3%"/>
          </p:cNvPr>
          <p:cNvSpPr/>
          <p:nvPr/>
        </p:nvSpPr>
        <p:spPr>
          <a:xfrm>
            <a:off x="8019749" y="6796297"/>
            <a:ext cx="87454" cy="36303"/>
          </a:xfrm>
          <a:prstGeom prst="rect">
            <a:avLst/>
          </a:prstGeom>
          <a:solidFill>
            <a:srgbClr val="FF7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9" name="Rectangle 1998">
            <a:hlinkClick r:id="rId4" action="ppaction://hlinksldjump" tooltip="Black berry: 2 @ -65.2%"/>
          </p:cNvPr>
          <p:cNvSpPr/>
          <p:nvPr/>
        </p:nvSpPr>
        <p:spPr>
          <a:xfrm>
            <a:off x="8107203" y="6796297"/>
            <a:ext cx="49485" cy="36303"/>
          </a:xfrm>
          <a:prstGeom prst="rect">
            <a:avLst/>
          </a:prstGeom>
          <a:solidFill>
            <a:srgbClr val="FF5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0" name="Rectangle 1999">
            <a:hlinkClick r:id="rId4" action="ppaction://hlinksldjump" tooltip="Android 1: 1 @ +inf%"/>
          </p:cNvPr>
          <p:cNvSpPr/>
          <p:nvPr/>
        </p:nvSpPr>
        <p:spPr>
          <a:xfrm>
            <a:off x="8156687" y="6796297"/>
            <a:ext cx="40051" cy="2968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1" name="Rectangle 2000">
            <a:hlinkClick r:id="rId4" action="ppaction://hlinksldjump" tooltip="Other: 0 @ -71.6%"/>
          </p:cNvPr>
          <p:cNvSpPr/>
          <p:nvPr/>
        </p:nvSpPr>
        <p:spPr>
          <a:xfrm>
            <a:off x="8156687" y="6825985"/>
            <a:ext cx="40051" cy="6615"/>
          </a:xfrm>
          <a:prstGeom prst="rect">
            <a:avLst/>
          </a:prstGeom>
          <a:solidFill>
            <a:srgbClr val="FF4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2" name="Rectangle 2001">
            <a:hlinkClick r:id="rId4" action="ppaction://hlinksldjump" tooltip="Music + Video: 8 @ -6.6%"/>
          </p:cNvPr>
          <p:cNvSpPr/>
          <p:nvPr/>
        </p:nvSpPr>
        <p:spPr>
          <a:xfrm>
            <a:off x="7638055" y="6621590"/>
            <a:ext cx="571383" cy="223710"/>
          </a:xfrm>
          <a:prstGeom prst="rect">
            <a:avLst/>
          </a:prstGeom>
          <a:solidFill>
            <a:srgbClr val="FFE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Music + Video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03" name="Rectangle 2002">
            <a:hlinkClick r:id="rId4" action="ppaction://hlinksldjump" tooltip="Android 3: 17 @ +71.1%"/>
          </p:cNvPr>
          <p:cNvSpPr/>
          <p:nvPr/>
        </p:nvSpPr>
        <p:spPr>
          <a:xfrm>
            <a:off x="8222138" y="6399228"/>
            <a:ext cx="166056" cy="103008"/>
          </a:xfrm>
          <a:prstGeom prst="rect">
            <a:avLst/>
          </a:prstGeom>
          <a:solidFill>
            <a:srgbClr val="4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4" name="Rectangle 2003">
            <a:hlinkClick r:id="rId4" action="ppaction://hlinksldjump" tooltip="Android 4: 9 @ -22.2%"/>
          </p:cNvPr>
          <p:cNvSpPr/>
          <p:nvPr/>
        </p:nvSpPr>
        <p:spPr>
          <a:xfrm>
            <a:off x="8222138" y="6502236"/>
            <a:ext cx="166056" cy="52424"/>
          </a:xfrm>
          <a:prstGeom prst="rect">
            <a:avLst/>
          </a:prstGeom>
          <a:solidFill>
            <a:srgbClr val="FFC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5" name="Rectangle 2004">
            <a:hlinkClick r:id="rId4" action="ppaction://hlinksldjump" tooltip="iOS 5: 8 @ -19.7%"/>
          </p:cNvPr>
          <p:cNvSpPr/>
          <p:nvPr/>
        </p:nvSpPr>
        <p:spPr>
          <a:xfrm>
            <a:off x="8388193" y="6399228"/>
            <a:ext cx="137788" cy="5779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6" name="Rectangle 2005">
            <a:hlinkClick r:id="rId4" action="ppaction://hlinksldjump" tooltip="iOS 4: 8 @ -36.1%"/>
          </p:cNvPr>
          <p:cNvSpPr/>
          <p:nvPr/>
        </p:nvSpPr>
        <p:spPr>
          <a:xfrm>
            <a:off x="8525982" y="6399228"/>
            <a:ext cx="135024" cy="57798"/>
          </a:xfrm>
          <a:prstGeom prst="rect">
            <a:avLst/>
          </a:prstGeom>
          <a:solidFill>
            <a:srgbClr val="FFA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7" name="Rectangle 2006">
            <a:hlinkClick r:id="rId4" action="ppaction://hlinksldjump" tooltip="iOS 3: 7 @ +28.7%"/>
          </p:cNvPr>
          <p:cNvSpPr/>
          <p:nvPr/>
        </p:nvSpPr>
        <p:spPr>
          <a:xfrm>
            <a:off x="8388193" y="6457026"/>
            <a:ext cx="140158" cy="53222"/>
          </a:xfrm>
          <a:prstGeom prst="rect">
            <a:avLst/>
          </a:prstGeom>
          <a:solidFill>
            <a:srgbClr val="B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8" name="Rectangle 2007">
            <a:hlinkClick r:id="rId4" action="ppaction://hlinksldjump" tooltip="Java ME: 6 @ -8.5%"/>
          </p:cNvPr>
          <p:cNvSpPr/>
          <p:nvPr/>
        </p:nvSpPr>
        <p:spPr>
          <a:xfrm>
            <a:off x="8388193" y="6510248"/>
            <a:ext cx="140158" cy="44412"/>
          </a:xfrm>
          <a:prstGeom prst="rect">
            <a:avLst/>
          </a:prstGeom>
          <a:solidFill>
            <a:srgbClr val="FFE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9" name="Rectangle 2008">
            <a:hlinkClick r:id="rId4" action="ppaction://hlinksldjump" tooltip="Windows: 5 @ +90.9%"/>
          </p:cNvPr>
          <p:cNvSpPr/>
          <p:nvPr/>
        </p:nvSpPr>
        <p:spPr>
          <a:xfrm>
            <a:off x="8528351" y="6457026"/>
            <a:ext cx="132654" cy="34910"/>
          </a:xfrm>
          <a:prstGeom prst="rect">
            <a:avLst/>
          </a:prstGeom>
          <a:solidFill>
            <a:srgbClr val="17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0" name="Rectangle 2009">
            <a:hlinkClick r:id="rId4" action="ppaction://hlinksldjump" tooltip="Android 2: 4 @ +76.4%"/>
          </p:cNvPr>
          <p:cNvSpPr/>
          <p:nvPr/>
        </p:nvSpPr>
        <p:spPr>
          <a:xfrm>
            <a:off x="8528351" y="6491936"/>
            <a:ext cx="118464" cy="37982"/>
          </a:xfrm>
          <a:prstGeom prst="rect">
            <a:avLst/>
          </a:prstGeom>
          <a:solidFill>
            <a:srgbClr val="3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1" name="Rectangle 2010">
            <a:hlinkClick r:id="rId4" action="ppaction://hlinksldjump" tooltip="Black berry: 3 @ -17.3%"/>
          </p:cNvPr>
          <p:cNvSpPr/>
          <p:nvPr/>
        </p:nvSpPr>
        <p:spPr>
          <a:xfrm>
            <a:off x="8528351" y="6529918"/>
            <a:ext cx="118464" cy="24743"/>
          </a:xfrm>
          <a:prstGeom prst="rect">
            <a:avLst/>
          </a:prstGeom>
          <a:solidFill>
            <a:srgbClr val="FFD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2" name="Rectangle 2011">
            <a:hlinkClick r:id="rId4" action="ppaction://hlinksldjump" tooltip="Symbian: 1 @ -64.8%"/>
          </p:cNvPr>
          <p:cNvSpPr/>
          <p:nvPr/>
        </p:nvSpPr>
        <p:spPr>
          <a:xfrm>
            <a:off x="8646815" y="6491936"/>
            <a:ext cx="14191" cy="48644"/>
          </a:xfrm>
          <a:prstGeom prst="rect">
            <a:avLst/>
          </a:prstGeom>
          <a:solidFill>
            <a:srgbClr val="FF5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3" name="Rectangle 2012">
            <a:hlinkClick r:id="rId4" action="ppaction://hlinksldjump" tooltip="Android 1: 0 @ -38.2%"/>
          </p:cNvPr>
          <p:cNvSpPr/>
          <p:nvPr/>
        </p:nvSpPr>
        <p:spPr>
          <a:xfrm>
            <a:off x="8646815" y="6540580"/>
            <a:ext cx="14191" cy="14080"/>
          </a:xfrm>
          <a:prstGeom prst="rect">
            <a:avLst/>
          </a:prstGeom>
          <a:solidFill>
            <a:srgbClr val="FF9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4" name="Rectangle 2013">
            <a:hlinkClick r:id="rId4" action="ppaction://hlinksldjump" tooltip="Photo: 6 @ +2.2%"/>
          </p:cNvPr>
          <p:cNvSpPr/>
          <p:nvPr/>
        </p:nvSpPr>
        <p:spPr>
          <a:xfrm>
            <a:off x="8209438" y="6386528"/>
            <a:ext cx="464268" cy="180832"/>
          </a:xfrm>
          <a:prstGeom prst="rect">
            <a:avLst/>
          </a:prstGeom>
          <a:solidFill>
            <a:srgbClr val="F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Photo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15" name="Rectangle 2014">
            <a:hlinkClick r:id="rId4" action="ppaction://hlinksldjump" tooltip="Android 3: 11 @ +16.3%"/>
          </p:cNvPr>
          <p:cNvSpPr/>
          <p:nvPr/>
        </p:nvSpPr>
        <p:spPr>
          <a:xfrm>
            <a:off x="8222138" y="6580060"/>
            <a:ext cx="152011" cy="75675"/>
          </a:xfrm>
          <a:prstGeom prst="rect">
            <a:avLst/>
          </a:prstGeom>
          <a:solidFill>
            <a:srgbClr val="D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6" name="Rectangle 2015">
            <a:hlinkClick r:id="rId4" action="ppaction://hlinksldjump" tooltip="iOS 3: 10 @ +38.9%"/>
          </p:cNvPr>
          <p:cNvSpPr/>
          <p:nvPr/>
        </p:nvSpPr>
        <p:spPr>
          <a:xfrm>
            <a:off x="8222138" y="6655736"/>
            <a:ext cx="152011" cy="64039"/>
          </a:xfrm>
          <a:prstGeom prst="rect">
            <a:avLst/>
          </a:prstGeom>
          <a:solidFill>
            <a:srgbClr val="9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7" name="Rectangle 2016">
            <a:hlinkClick r:id="rId4" action="ppaction://hlinksldjump" tooltip="iOS 5: 8 @ -24.8%"/>
          </p:cNvPr>
          <p:cNvSpPr/>
          <p:nvPr/>
        </p:nvSpPr>
        <p:spPr>
          <a:xfrm>
            <a:off x="8374149" y="6580060"/>
            <a:ext cx="120455" cy="70222"/>
          </a:xfrm>
          <a:prstGeom prst="rect">
            <a:avLst/>
          </a:prstGeom>
          <a:solidFill>
            <a:srgbClr val="FFB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8" name="Rectangle 2017">
            <a:hlinkClick r:id="rId4" action="ppaction://hlinksldjump" tooltip="iOS 4: 8 @ -18.3%"/>
          </p:cNvPr>
          <p:cNvSpPr/>
          <p:nvPr/>
        </p:nvSpPr>
        <p:spPr>
          <a:xfrm>
            <a:off x="8374149" y="6650282"/>
            <a:ext cx="120455" cy="69492"/>
          </a:xfrm>
          <a:prstGeom prst="rect">
            <a:avLst/>
          </a:prstGeom>
          <a:solidFill>
            <a:srgbClr val="FFD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9" name="Rectangle 2018">
            <a:hlinkClick r:id="rId4" action="ppaction://hlinksldjump" tooltip="Android 4: 8 @ -7.1%"/>
          </p:cNvPr>
          <p:cNvSpPr/>
          <p:nvPr/>
        </p:nvSpPr>
        <p:spPr>
          <a:xfrm>
            <a:off x="8494603" y="6580060"/>
            <a:ext cx="108543" cy="74090"/>
          </a:xfrm>
          <a:prstGeom prst="rect">
            <a:avLst/>
          </a:prstGeom>
          <a:solidFill>
            <a:srgbClr val="FFE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0" name="Rectangle 2019">
            <a:hlinkClick r:id="rId4" action="ppaction://hlinksldjump" tooltip="Windows: 4 @ -2.4%"/>
          </p:cNvPr>
          <p:cNvSpPr/>
          <p:nvPr/>
        </p:nvSpPr>
        <p:spPr>
          <a:xfrm>
            <a:off x="8603147" y="6580060"/>
            <a:ext cx="57859" cy="74090"/>
          </a:xfrm>
          <a:prstGeom prst="rect">
            <a:avLst/>
          </a:prstGeom>
          <a:solidFill>
            <a:srgbClr val="FFF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1" name="Rectangle 2020">
            <a:hlinkClick r:id="rId4" action="ppaction://hlinksldjump" tooltip="Java ME: 4 @ -65.7%"/>
          </p:cNvPr>
          <p:cNvSpPr/>
          <p:nvPr/>
        </p:nvSpPr>
        <p:spPr>
          <a:xfrm>
            <a:off x="8494603" y="6654151"/>
            <a:ext cx="110328" cy="36236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2" name="Rectangle 2021">
            <a:hlinkClick r:id="rId4" action="ppaction://hlinksldjump" tooltip="Android 2: 3 @ -40.9%"/>
          </p:cNvPr>
          <p:cNvSpPr/>
          <p:nvPr/>
        </p:nvSpPr>
        <p:spPr>
          <a:xfrm>
            <a:off x="8494603" y="6690386"/>
            <a:ext cx="110328" cy="29388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3" name="Rectangle 2022">
            <a:hlinkClick r:id="rId4" action="ppaction://hlinksldjump" tooltip="Symbian: 2 @ +18.4%"/>
          </p:cNvPr>
          <p:cNvSpPr/>
          <p:nvPr/>
        </p:nvSpPr>
        <p:spPr>
          <a:xfrm>
            <a:off x="8604931" y="6654151"/>
            <a:ext cx="56075" cy="28956"/>
          </a:xfrm>
          <a:prstGeom prst="rect">
            <a:avLst/>
          </a:prstGeom>
          <a:solidFill>
            <a:srgbClr val="C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4" name="Rectangle 2023">
            <a:hlinkClick r:id="rId4" action="ppaction://hlinksldjump" tooltip="Black berry: 1 @ -21.4%"/>
          </p:cNvPr>
          <p:cNvSpPr/>
          <p:nvPr/>
        </p:nvSpPr>
        <p:spPr>
          <a:xfrm>
            <a:off x="8604931" y="6683106"/>
            <a:ext cx="56075" cy="25447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5" name="Rectangle 2024">
            <a:hlinkClick r:id="rId4" action="ppaction://hlinksldjump" tooltip="Android 1: 0 @ +62.9%"/>
          </p:cNvPr>
          <p:cNvSpPr/>
          <p:nvPr/>
        </p:nvSpPr>
        <p:spPr>
          <a:xfrm>
            <a:off x="8604931" y="6708554"/>
            <a:ext cx="39181" cy="11221"/>
          </a:xfrm>
          <a:prstGeom prst="rect">
            <a:avLst/>
          </a:prstGeom>
          <a:solidFill>
            <a:srgbClr val="5E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6" name="Rectangle 2025">
            <a:hlinkClick r:id="rId4" action="ppaction://hlinksldjump" tooltip="Other: 0 @ -70.8%"/>
          </p:cNvPr>
          <p:cNvSpPr/>
          <p:nvPr/>
        </p:nvSpPr>
        <p:spPr>
          <a:xfrm>
            <a:off x="8644112" y="6708554"/>
            <a:ext cx="16894" cy="11221"/>
          </a:xfrm>
          <a:prstGeom prst="rect">
            <a:avLst/>
          </a:prstGeom>
          <a:solidFill>
            <a:srgbClr val="FF4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7" name="Rectangle 2026">
            <a:hlinkClick r:id="rId4" action="ppaction://hlinksldjump" tooltip="Business: 5 @ -15.7%"/>
          </p:cNvPr>
          <p:cNvSpPr/>
          <p:nvPr/>
        </p:nvSpPr>
        <p:spPr>
          <a:xfrm>
            <a:off x="8209438" y="6567360"/>
            <a:ext cx="464268" cy="165114"/>
          </a:xfrm>
          <a:prstGeom prst="rect">
            <a:avLst/>
          </a:prstGeom>
          <a:solidFill>
            <a:srgbClr val="FFD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Business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28" name="Rectangle 2027">
            <a:hlinkClick r:id="rId4" action="ppaction://hlinksldjump" tooltip="iOS 5: 8 @ +1.0%"/>
          </p:cNvPr>
          <p:cNvSpPr/>
          <p:nvPr/>
        </p:nvSpPr>
        <p:spPr>
          <a:xfrm>
            <a:off x="8222138" y="6745174"/>
            <a:ext cx="162320" cy="46746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9" name="Rectangle 2028">
            <a:hlinkClick r:id="rId4" action="ppaction://hlinksldjump" tooltip="iOS 4: 7 @ -8.9%"/>
          </p:cNvPr>
          <p:cNvSpPr/>
          <p:nvPr/>
        </p:nvSpPr>
        <p:spPr>
          <a:xfrm>
            <a:off x="8222138" y="6791920"/>
            <a:ext cx="162320" cy="40680"/>
          </a:xfrm>
          <a:prstGeom prst="rect">
            <a:avLst/>
          </a:prstGeom>
          <a:solidFill>
            <a:srgbClr val="FFE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0" name="Rectangle 2029">
            <a:hlinkClick r:id="rId4" action="ppaction://hlinksldjump" tooltip="Android 4: 6 @ -57.5%"/>
          </p:cNvPr>
          <p:cNvSpPr/>
          <p:nvPr/>
        </p:nvSpPr>
        <p:spPr>
          <a:xfrm>
            <a:off x="8384457" y="6745174"/>
            <a:ext cx="113431" cy="45199"/>
          </a:xfrm>
          <a:prstGeom prst="rect">
            <a:avLst/>
          </a:prstGeom>
          <a:solidFill>
            <a:srgbClr val="FF6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1" name="Rectangle 2030">
            <a:hlinkClick r:id="rId4" action="ppaction://hlinksldjump" tooltip="Java ME: 5 @ -10.6%"/>
          </p:cNvPr>
          <p:cNvSpPr/>
          <p:nvPr/>
        </p:nvSpPr>
        <p:spPr>
          <a:xfrm>
            <a:off x="8384457" y="6790373"/>
            <a:ext cx="113431" cy="42227"/>
          </a:xfrm>
          <a:prstGeom prst="rect">
            <a:avLst/>
          </a:prstGeom>
          <a:solidFill>
            <a:srgbClr val="FFE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2" name="Rectangle 2031">
            <a:hlinkClick r:id="rId4" action="ppaction://hlinksldjump" tooltip="Android 3: 4 @ -40.1%"/>
          </p:cNvPr>
          <p:cNvSpPr/>
          <p:nvPr/>
        </p:nvSpPr>
        <p:spPr>
          <a:xfrm>
            <a:off x="8497888" y="6745174"/>
            <a:ext cx="84163" cy="46152"/>
          </a:xfrm>
          <a:prstGeom prst="rect">
            <a:avLst/>
          </a:prstGeom>
          <a:solidFill>
            <a:srgbClr val="FF9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3" name="Rectangle 2032">
            <a:hlinkClick r:id="rId4" action="ppaction://hlinksldjump" tooltip="iOS 3: 4 @ +136.6%"/>
          </p:cNvPr>
          <p:cNvSpPr/>
          <p:nvPr/>
        </p:nvSpPr>
        <p:spPr>
          <a:xfrm>
            <a:off x="8582051" y="6745174"/>
            <a:ext cx="78955" cy="4615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4" name="Rectangle 2033">
            <a:hlinkClick r:id="rId4" action="ppaction://hlinksldjump" tooltip="Windows: 3 @ +51.5%"/>
          </p:cNvPr>
          <p:cNvSpPr/>
          <p:nvPr/>
        </p:nvSpPr>
        <p:spPr>
          <a:xfrm>
            <a:off x="8497888" y="6791326"/>
            <a:ext cx="62352" cy="41274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Rectangle 2034">
            <a:hlinkClick r:id="rId4" action="ppaction://hlinksldjump" tooltip="Black berry: 2 @ -30.5%"/>
          </p:cNvPr>
          <p:cNvSpPr/>
          <p:nvPr/>
        </p:nvSpPr>
        <p:spPr>
          <a:xfrm>
            <a:off x="8560240" y="6791326"/>
            <a:ext cx="74782" cy="20964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Rectangle 2035">
            <a:hlinkClick r:id="rId4" action="ppaction://hlinksldjump" tooltip="Android 2: 2 @ -41.3%"/>
          </p:cNvPr>
          <p:cNvSpPr/>
          <p:nvPr/>
        </p:nvSpPr>
        <p:spPr>
          <a:xfrm>
            <a:off x="8560240" y="6812290"/>
            <a:ext cx="74782" cy="20310"/>
          </a:xfrm>
          <a:prstGeom prst="rect">
            <a:avLst/>
          </a:prstGeom>
          <a:solidFill>
            <a:srgbClr val="FF9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Rectangle 2036">
            <a:hlinkClick r:id="rId4" action="ppaction://hlinksldjump" tooltip="Symbian: 1 @ +250.5%"/>
          </p:cNvPr>
          <p:cNvSpPr/>
          <p:nvPr/>
        </p:nvSpPr>
        <p:spPr>
          <a:xfrm>
            <a:off x="8635022" y="6791326"/>
            <a:ext cx="25984" cy="245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8" name="Rectangle 2037">
            <a:hlinkClick r:id="rId4" action="ppaction://hlinksldjump" tooltip="Other: 0 @ +inf%"/>
          </p:cNvPr>
          <p:cNvSpPr/>
          <p:nvPr/>
        </p:nvSpPr>
        <p:spPr>
          <a:xfrm>
            <a:off x="8635022" y="6815834"/>
            <a:ext cx="25984" cy="1037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9" name="Rectangle 2038">
            <a:hlinkClick r:id="rId4" action="ppaction://hlinksldjump" tooltip="Android 1: 0 @ -63.5%"/>
          </p:cNvPr>
          <p:cNvSpPr/>
          <p:nvPr/>
        </p:nvSpPr>
        <p:spPr>
          <a:xfrm>
            <a:off x="8635022" y="6826212"/>
            <a:ext cx="25984" cy="6388"/>
          </a:xfrm>
          <a:prstGeom prst="rect">
            <a:avLst/>
          </a:prstGeom>
          <a:solidFill>
            <a:srgbClr val="FF5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Rectangle 2039">
            <a:hlinkClick r:id="rId4" action="ppaction://hlinksldjump" tooltip="Entertainment: 3 @ -19.0%"/>
          </p:cNvPr>
          <p:cNvSpPr/>
          <p:nvPr/>
        </p:nvSpPr>
        <p:spPr>
          <a:xfrm>
            <a:off x="8209438" y="6732474"/>
            <a:ext cx="464268" cy="112826"/>
          </a:xfrm>
          <a:prstGeom prst="rect">
            <a:avLst/>
          </a:prstGeom>
          <a:solidFill>
            <a:srgbClr val="FFC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smtClean="0">
                <a:solidFill>
                  <a:schemeClr val="tx1"/>
                </a:solidFill>
              </a:rPr>
              <a:t>Entertainment</a:t>
            </a:r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2041" name="Rectangle 2040">
            <a:hlinkClick r:id="rId4" action="ppaction://hlinksldjump" tooltip="Android 3: 8 @ +40.4%"/>
          </p:cNvPr>
          <p:cNvSpPr/>
          <p:nvPr/>
        </p:nvSpPr>
        <p:spPr>
          <a:xfrm>
            <a:off x="8686406" y="6399228"/>
            <a:ext cx="121180" cy="66005"/>
          </a:xfrm>
          <a:prstGeom prst="rect">
            <a:avLst/>
          </a:prstGeom>
          <a:solidFill>
            <a:srgbClr val="98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2" name="Rectangle 2041">
            <a:hlinkClick r:id="rId4" action="ppaction://hlinksldjump" tooltip="iOS 4: 8 @ +29.3%"/>
          </p:cNvPr>
          <p:cNvSpPr/>
          <p:nvPr/>
        </p:nvSpPr>
        <p:spPr>
          <a:xfrm>
            <a:off x="8807586" y="6399228"/>
            <a:ext cx="118447" cy="66005"/>
          </a:xfrm>
          <a:prstGeom prst="rect">
            <a:avLst/>
          </a:prstGeom>
          <a:solidFill>
            <a:srgbClr val="B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3" name="Rectangle 2042">
            <a:hlinkClick r:id="rId4" action="ppaction://hlinksldjump" tooltip="iOS 5: 5 @ -3.0%"/>
          </p:cNvPr>
          <p:cNvSpPr/>
          <p:nvPr/>
        </p:nvSpPr>
        <p:spPr>
          <a:xfrm>
            <a:off x="8686406" y="6465233"/>
            <a:ext cx="110942" cy="45435"/>
          </a:xfrm>
          <a:prstGeom prst="rect">
            <a:avLst/>
          </a:prstGeom>
          <a:solidFill>
            <a:srgbClr val="FFF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4" name="Rectangle 2043">
            <a:hlinkClick r:id="rId4" action="ppaction://hlinksldjump" tooltip="iOS 3: 5 @ +88.6%"/>
          </p:cNvPr>
          <p:cNvSpPr/>
          <p:nvPr/>
        </p:nvSpPr>
        <p:spPr>
          <a:xfrm>
            <a:off x="8686406" y="6510668"/>
            <a:ext cx="110942" cy="43555"/>
          </a:xfrm>
          <a:prstGeom prst="rect">
            <a:avLst/>
          </a:prstGeom>
          <a:solidFill>
            <a:srgbClr val="1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5" name="Rectangle 2044">
            <a:hlinkClick r:id="rId4" action="ppaction://hlinksldjump" tooltip="Android 4: 3 @ -58.9%"/>
          </p:cNvPr>
          <p:cNvSpPr/>
          <p:nvPr/>
        </p:nvSpPr>
        <p:spPr>
          <a:xfrm>
            <a:off x="8797348" y="6465233"/>
            <a:ext cx="65467" cy="50562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6" name="Rectangle 2045">
            <a:hlinkClick r:id="rId4" action="ppaction://hlinksldjump" tooltip="Java ME: 3 @ -26.9%"/>
          </p:cNvPr>
          <p:cNvSpPr/>
          <p:nvPr/>
        </p:nvSpPr>
        <p:spPr>
          <a:xfrm>
            <a:off x="8862815" y="6465233"/>
            <a:ext cx="63219" cy="50562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7" name="Rectangle 2046">
            <a:hlinkClick r:id="rId4" action="ppaction://hlinksldjump" tooltip="Black berry: 2 @ -15.2%"/>
          </p:cNvPr>
          <p:cNvSpPr/>
          <p:nvPr/>
        </p:nvSpPr>
        <p:spPr>
          <a:xfrm>
            <a:off x="8797348" y="6515795"/>
            <a:ext cx="48515" cy="38428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8" name="Rectangle 2047">
            <a:hlinkClick r:id="rId4" action="ppaction://hlinksldjump" tooltip="Windows: 1 @ -67.8%"/>
          </p:cNvPr>
          <p:cNvSpPr/>
          <p:nvPr/>
        </p:nvSpPr>
        <p:spPr>
          <a:xfrm>
            <a:off x="8845863" y="6515795"/>
            <a:ext cx="51745" cy="21566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9" name="Rectangle 2048">
            <a:hlinkClick r:id="rId4" action="ppaction://hlinksldjump" tooltip="Android 2: 1 @ -67.6%"/>
          </p:cNvPr>
          <p:cNvSpPr/>
          <p:nvPr/>
        </p:nvSpPr>
        <p:spPr>
          <a:xfrm>
            <a:off x="8845863" y="6537361"/>
            <a:ext cx="51745" cy="16862"/>
          </a:xfrm>
          <a:prstGeom prst="rect">
            <a:avLst/>
          </a:prstGeom>
          <a:solidFill>
            <a:srgbClr val="FF5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Rectangle 2049">
            <a:hlinkClick r:id="rId4" action="ppaction://hlinksldjump" tooltip="Symbian: 1 @ -18.7%"/>
          </p:cNvPr>
          <p:cNvSpPr/>
          <p:nvPr/>
        </p:nvSpPr>
        <p:spPr>
          <a:xfrm>
            <a:off x="8897608" y="6515795"/>
            <a:ext cx="28425" cy="22572"/>
          </a:xfrm>
          <a:prstGeom prst="rect">
            <a:avLst/>
          </a:prstGeom>
          <a:solidFill>
            <a:srgbClr val="FFC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1" name="Rectangle 2050">
            <a:hlinkClick r:id="rId4" action="ppaction://hlinksldjump" tooltip="Android 1: 0 @ +72.9%"/>
          </p:cNvPr>
          <p:cNvSpPr/>
          <p:nvPr/>
        </p:nvSpPr>
        <p:spPr>
          <a:xfrm>
            <a:off x="8897608" y="6538367"/>
            <a:ext cx="28425" cy="15856"/>
          </a:xfrm>
          <a:prstGeom prst="rect">
            <a:avLst/>
          </a:prstGeom>
          <a:solidFill>
            <a:srgbClr val="4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2" name="Rectangle 2051">
            <a:hlinkClick r:id="rId4" action="ppaction://hlinksldjump" tooltip="Travel: 3 @ -10.2%"/>
          </p:cNvPr>
          <p:cNvSpPr/>
          <p:nvPr/>
        </p:nvSpPr>
        <p:spPr>
          <a:xfrm>
            <a:off x="8673706" y="6386528"/>
            <a:ext cx="265028" cy="180395"/>
          </a:xfrm>
          <a:prstGeom prst="rect">
            <a:avLst/>
          </a:prstGeom>
          <a:solidFill>
            <a:srgbClr val="FFE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3" name="Rectangle 2052">
            <a:hlinkClick r:id="rId4" action="ppaction://hlinksldjump" tooltip="iOS 4: 7 @ +230.8%"/>
          </p:cNvPr>
          <p:cNvSpPr/>
          <p:nvPr/>
        </p:nvSpPr>
        <p:spPr>
          <a:xfrm>
            <a:off x="8951433" y="6399228"/>
            <a:ext cx="94645" cy="6811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4" name="Rectangle 2053">
            <a:hlinkClick r:id="rId4" action="ppaction://hlinksldjump" tooltip="Android 4: 5 @ +23.5%"/>
          </p:cNvPr>
          <p:cNvSpPr/>
          <p:nvPr/>
        </p:nvSpPr>
        <p:spPr>
          <a:xfrm>
            <a:off x="9046079" y="6399228"/>
            <a:ext cx="72521" cy="68118"/>
          </a:xfrm>
          <a:prstGeom prst="rect">
            <a:avLst/>
          </a:prstGeom>
          <a:solidFill>
            <a:srgbClr val="C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5" name="Rectangle 2054">
            <a:hlinkClick r:id="rId4" action="ppaction://hlinksldjump" tooltip="Android 3: 4 @ -2.2%"/>
          </p:cNvPr>
          <p:cNvSpPr/>
          <p:nvPr/>
        </p:nvSpPr>
        <p:spPr>
          <a:xfrm>
            <a:off x="8951433" y="6467347"/>
            <a:ext cx="85364" cy="39708"/>
          </a:xfrm>
          <a:prstGeom prst="rect">
            <a:avLst/>
          </a:prstGeom>
          <a:solidFill>
            <a:srgbClr val="FFF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6" name="Rectangle 2055">
            <a:hlinkClick r:id="rId4" action="ppaction://hlinksldjump" tooltip="iOS 5: 3 @ -28.4%"/>
          </p:cNvPr>
          <p:cNvSpPr/>
          <p:nvPr/>
        </p:nvSpPr>
        <p:spPr>
          <a:xfrm>
            <a:off x="9036797" y="6467347"/>
            <a:ext cx="81803" cy="39708"/>
          </a:xfrm>
          <a:prstGeom prst="rect">
            <a:avLst/>
          </a:prstGeom>
          <a:solidFill>
            <a:srgbClr val="FFB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7" name="Rectangle 2056">
            <a:hlinkClick r:id="rId4" action="ppaction://hlinksldjump" tooltip="Java ME: 3 @ +107.8%"/>
          </p:cNvPr>
          <p:cNvSpPr/>
          <p:nvPr/>
        </p:nvSpPr>
        <p:spPr>
          <a:xfrm>
            <a:off x="8951433" y="6507055"/>
            <a:ext cx="87271" cy="3133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Rectangle 2057">
            <a:hlinkClick r:id="rId4" action="ppaction://hlinksldjump" tooltip="Windows: 1 @ -33.9%"/>
          </p:cNvPr>
          <p:cNvSpPr/>
          <p:nvPr/>
        </p:nvSpPr>
        <p:spPr>
          <a:xfrm>
            <a:off x="8951433" y="6538386"/>
            <a:ext cx="87271" cy="15837"/>
          </a:xfrm>
          <a:prstGeom prst="rect">
            <a:avLst/>
          </a:prstGeom>
          <a:solidFill>
            <a:srgbClr val="FFA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9" name="Rectangle 2058">
            <a:hlinkClick r:id="rId4" action="ppaction://hlinksldjump" tooltip="iOS 3: 1 @ -5.7%"/>
          </p:cNvPr>
          <p:cNvSpPr/>
          <p:nvPr/>
        </p:nvSpPr>
        <p:spPr>
          <a:xfrm>
            <a:off x="9038704" y="6507055"/>
            <a:ext cx="43990" cy="28774"/>
          </a:xfrm>
          <a:prstGeom prst="rect">
            <a:avLst/>
          </a:prstGeom>
          <a:solidFill>
            <a:srgbClr val="FFF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0" name="Rectangle 2059">
            <a:hlinkClick r:id="rId4" action="ppaction://hlinksldjump" tooltip="Black berry: 1 @ -29.0%"/>
          </p:cNvPr>
          <p:cNvSpPr/>
          <p:nvPr/>
        </p:nvSpPr>
        <p:spPr>
          <a:xfrm>
            <a:off x="9082694" y="6507055"/>
            <a:ext cx="35906" cy="28774"/>
          </a:xfrm>
          <a:prstGeom prst="rect">
            <a:avLst/>
          </a:prstGeom>
          <a:solidFill>
            <a:srgbClr val="FFB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1" name="Rectangle 2060">
            <a:hlinkClick r:id="rId4" action="ppaction://hlinksldjump" tooltip="Android 2: 1 @ -73.0%"/>
          </p:cNvPr>
          <p:cNvSpPr/>
          <p:nvPr/>
        </p:nvSpPr>
        <p:spPr>
          <a:xfrm>
            <a:off x="9038704" y="6535829"/>
            <a:ext cx="44609" cy="18394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>
            <a:hlinkClick r:id="rId4" action="ppaction://hlinksldjump" tooltip="Symbian: 1 @ +997.4%"/>
          </p:cNvPr>
          <p:cNvSpPr/>
          <p:nvPr/>
        </p:nvSpPr>
        <p:spPr>
          <a:xfrm>
            <a:off x="9083313" y="6535829"/>
            <a:ext cx="35287" cy="18394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>
            <a:hlinkClick r:id="rId4" action="ppaction://hlinksldjump" tooltip="Weather: 2 @ +10.3%"/>
          </p:cNvPr>
          <p:cNvSpPr/>
          <p:nvPr/>
        </p:nvSpPr>
        <p:spPr>
          <a:xfrm>
            <a:off x="8938733" y="6386528"/>
            <a:ext cx="192567" cy="180395"/>
          </a:xfrm>
          <a:prstGeom prst="rect">
            <a:avLst/>
          </a:prstGeom>
          <a:solidFill>
            <a:srgbClr val="E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>
            <a:hlinkClick r:id="rId4" action="ppaction://hlinksldjump" tooltip="iOS 5: 6 @ +32.9%"/>
          </p:cNvPr>
          <p:cNvSpPr/>
          <p:nvPr/>
        </p:nvSpPr>
        <p:spPr>
          <a:xfrm>
            <a:off x="8686406" y="6579623"/>
            <a:ext cx="93308" cy="52824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>
            <a:hlinkClick r:id="rId4" action="ppaction://hlinksldjump" tooltip="Android 3: 4 @ -55.7%"/>
          </p:cNvPr>
          <p:cNvSpPr/>
          <p:nvPr/>
        </p:nvSpPr>
        <p:spPr>
          <a:xfrm>
            <a:off x="8686406" y="6632447"/>
            <a:ext cx="93308" cy="34097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>
            <a:hlinkClick r:id="rId4" action="ppaction://hlinksldjump" tooltip="iOS 4: 3 @ -42.1%"/>
          </p:cNvPr>
          <p:cNvSpPr/>
          <p:nvPr/>
        </p:nvSpPr>
        <p:spPr>
          <a:xfrm>
            <a:off x="8779714" y="6579623"/>
            <a:ext cx="67185" cy="36879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7" name="Rectangle 2066">
            <a:hlinkClick r:id="rId4" action="ppaction://hlinksldjump" tooltip="Android 2: 3 @ +181.7%"/>
          </p:cNvPr>
          <p:cNvSpPr/>
          <p:nvPr/>
        </p:nvSpPr>
        <p:spPr>
          <a:xfrm>
            <a:off x="8846899" y="6579623"/>
            <a:ext cx="63794" cy="3687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>
            <a:hlinkClick r:id="rId4" action="ppaction://hlinksldjump" tooltip="Android 4: 2 @ -51.5%"/>
          </p:cNvPr>
          <p:cNvSpPr/>
          <p:nvPr/>
        </p:nvSpPr>
        <p:spPr>
          <a:xfrm>
            <a:off x="8779714" y="6616502"/>
            <a:ext cx="63700" cy="30557"/>
          </a:xfrm>
          <a:prstGeom prst="rect">
            <a:avLst/>
          </a:prstGeom>
          <a:solidFill>
            <a:srgbClr val="FF7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>
            <a:hlinkClick r:id="rId4" action="ppaction://hlinksldjump" tooltip="iOS 3: 1 @ -77.3%"/>
          </p:cNvPr>
          <p:cNvSpPr/>
          <p:nvPr/>
        </p:nvSpPr>
        <p:spPr>
          <a:xfrm>
            <a:off x="8779714" y="6647059"/>
            <a:ext cx="63700" cy="19485"/>
          </a:xfrm>
          <a:prstGeom prst="rect">
            <a:avLst/>
          </a:prstGeom>
          <a:solidFill>
            <a:srgbClr val="FF39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>
            <a:hlinkClick r:id="rId4" action="ppaction://hlinksldjump" tooltip="Black berry: 1 @ -1.5%"/>
          </p:cNvPr>
          <p:cNvSpPr/>
          <p:nvPr/>
        </p:nvSpPr>
        <p:spPr>
          <a:xfrm>
            <a:off x="8843414" y="6616502"/>
            <a:ext cx="36594" cy="27469"/>
          </a:xfrm>
          <a:prstGeom prst="rect">
            <a:avLst/>
          </a:prstGeom>
          <a:solidFill>
            <a:srgbClr val="FFF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>
            <a:hlinkClick r:id="rId4" action="ppaction://hlinksldjump" tooltip="Windows: 1 @ -35.1%"/>
          </p:cNvPr>
          <p:cNvSpPr/>
          <p:nvPr/>
        </p:nvSpPr>
        <p:spPr>
          <a:xfrm>
            <a:off x="8880008" y="6616502"/>
            <a:ext cx="30685" cy="27469"/>
          </a:xfrm>
          <a:prstGeom prst="rect">
            <a:avLst/>
          </a:prstGeom>
          <a:solidFill>
            <a:srgbClr val="FFA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Rectangle 2071">
            <a:hlinkClick r:id="rId4" action="ppaction://hlinksldjump" tooltip="Java ME: 1 @ -79.8%"/>
          </p:cNvPr>
          <p:cNvSpPr/>
          <p:nvPr/>
        </p:nvSpPr>
        <p:spPr>
          <a:xfrm>
            <a:off x="8843414" y="6643971"/>
            <a:ext cx="28496" cy="22573"/>
          </a:xfrm>
          <a:prstGeom prst="rect">
            <a:avLst/>
          </a:prstGeom>
          <a:solidFill>
            <a:srgbClr val="FF3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Rectangle 2072">
            <a:hlinkClick r:id="rId4" action="ppaction://hlinksldjump" tooltip="Symbian: 1 @ +inf%"/>
          </p:cNvPr>
          <p:cNvSpPr/>
          <p:nvPr/>
        </p:nvSpPr>
        <p:spPr>
          <a:xfrm>
            <a:off x="8871910" y="6643971"/>
            <a:ext cx="38783" cy="142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>
            <a:hlinkClick r:id="rId4" action="ppaction://hlinksldjump" tooltip="Android 1: 0 @ +127.0%"/>
          </p:cNvPr>
          <p:cNvSpPr/>
          <p:nvPr/>
        </p:nvSpPr>
        <p:spPr>
          <a:xfrm>
            <a:off x="8871910" y="6658201"/>
            <a:ext cx="38783" cy="83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>
            <a:hlinkClick r:id="rId4" action="ppaction://hlinksldjump" tooltip="Family: 2 @ -37.7%"/>
          </p:cNvPr>
          <p:cNvSpPr/>
          <p:nvPr/>
        </p:nvSpPr>
        <p:spPr>
          <a:xfrm>
            <a:off x="8673706" y="6566923"/>
            <a:ext cx="249687" cy="112321"/>
          </a:xfrm>
          <a:prstGeom prst="rect">
            <a:avLst/>
          </a:prstGeom>
          <a:solidFill>
            <a:srgbClr val="FF9E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hlinkClick r:id="rId4" action="ppaction://hlinksldjump" tooltip="Android 4: 3 @ +7.2%"/>
          </p:cNvPr>
          <p:cNvSpPr/>
          <p:nvPr/>
        </p:nvSpPr>
        <p:spPr>
          <a:xfrm>
            <a:off x="8936092" y="6579623"/>
            <a:ext cx="62349" cy="43745"/>
          </a:xfrm>
          <a:prstGeom prst="rect">
            <a:avLst/>
          </a:prstGeom>
          <a:solidFill>
            <a:srgbClr val="E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>
            <a:hlinkClick r:id="rId4" action="ppaction://hlinksldjump" tooltip="iOS 3: 3 @ +0.9%"/>
          </p:cNvPr>
          <p:cNvSpPr/>
          <p:nvPr/>
        </p:nvSpPr>
        <p:spPr>
          <a:xfrm>
            <a:off x="8936092" y="6623368"/>
            <a:ext cx="62349" cy="43176"/>
          </a:xfrm>
          <a:prstGeom prst="rect">
            <a:avLst/>
          </a:prstGeom>
          <a:solidFill>
            <a:srgbClr val="F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>
            <a:hlinkClick r:id="rId4" action="ppaction://hlinksldjump" tooltip="iOS 5: 3 @ +42.8%"/>
          </p:cNvPr>
          <p:cNvSpPr/>
          <p:nvPr/>
        </p:nvSpPr>
        <p:spPr>
          <a:xfrm>
            <a:off x="8998442" y="6579623"/>
            <a:ext cx="64300" cy="38593"/>
          </a:xfrm>
          <a:prstGeom prst="rect">
            <a:avLst/>
          </a:prstGeom>
          <a:solidFill>
            <a:srgbClr val="9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>
            <a:hlinkClick r:id="rId4" action="ppaction://hlinksldjump" tooltip="iOS 4: 3 @ -45.6%"/>
          </p:cNvPr>
          <p:cNvSpPr/>
          <p:nvPr/>
        </p:nvSpPr>
        <p:spPr>
          <a:xfrm>
            <a:off x="9062742" y="6579623"/>
            <a:ext cx="55858" cy="38593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>
            <a:hlinkClick r:id="rId4" action="ppaction://hlinksldjump" tooltip="Java ME: 2 @ -42.2%"/>
          </p:cNvPr>
          <p:cNvSpPr/>
          <p:nvPr/>
        </p:nvSpPr>
        <p:spPr>
          <a:xfrm>
            <a:off x="8998442" y="6618216"/>
            <a:ext cx="63892" cy="24386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>
            <a:hlinkClick r:id="rId4" action="ppaction://hlinksldjump" tooltip="Android 3: 2 @ -42.0%"/>
          </p:cNvPr>
          <p:cNvSpPr/>
          <p:nvPr/>
        </p:nvSpPr>
        <p:spPr>
          <a:xfrm>
            <a:off x="8998442" y="6642601"/>
            <a:ext cx="63892" cy="23943"/>
          </a:xfrm>
          <a:prstGeom prst="rect">
            <a:avLst/>
          </a:prstGeom>
          <a:solidFill>
            <a:srgbClr val="FF9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2" name="Rectangle 2081">
            <a:hlinkClick r:id="rId4" action="ppaction://hlinksldjump" tooltip="Android 2: 1 @ -50.7%"/>
          </p:cNvPr>
          <p:cNvSpPr/>
          <p:nvPr/>
        </p:nvSpPr>
        <p:spPr>
          <a:xfrm>
            <a:off x="9062334" y="6618216"/>
            <a:ext cx="56266" cy="18273"/>
          </a:xfrm>
          <a:prstGeom prst="rect">
            <a:avLst/>
          </a:prstGeom>
          <a:solidFill>
            <a:srgbClr val="FF7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3" name="Rectangle 2082">
            <a:hlinkClick r:id="rId4" action="ppaction://hlinksldjump" tooltip="Symbian: 1 @ +97.7%"/>
          </p:cNvPr>
          <p:cNvSpPr/>
          <p:nvPr/>
        </p:nvSpPr>
        <p:spPr>
          <a:xfrm>
            <a:off x="9062334" y="6636489"/>
            <a:ext cx="35180" cy="19612"/>
          </a:xfrm>
          <a:prstGeom prst="rect">
            <a:avLst/>
          </a:prstGeom>
          <a:solidFill>
            <a:srgbClr val="05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4" name="Rectangle 2083">
            <a:hlinkClick r:id="rId4" action="ppaction://hlinksldjump" tooltip="Black berry: 0 @ -15.1%"/>
          </p:cNvPr>
          <p:cNvSpPr/>
          <p:nvPr/>
        </p:nvSpPr>
        <p:spPr>
          <a:xfrm>
            <a:off x="9097514" y="6636489"/>
            <a:ext cx="21086" cy="19612"/>
          </a:xfrm>
          <a:prstGeom prst="rect">
            <a:avLst/>
          </a:prstGeom>
          <a:solidFill>
            <a:srgbClr val="FFD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5" name="Rectangle 2084">
            <a:hlinkClick r:id="rId4" action="ppaction://hlinksldjump" tooltip="Windows: 0 @ -62.6%"/>
          </p:cNvPr>
          <p:cNvSpPr/>
          <p:nvPr/>
        </p:nvSpPr>
        <p:spPr>
          <a:xfrm>
            <a:off x="9062334" y="6656101"/>
            <a:ext cx="32942" cy="10443"/>
          </a:xfrm>
          <a:prstGeom prst="rect">
            <a:avLst/>
          </a:prstGeom>
          <a:solidFill>
            <a:srgbClr val="FF5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6" name="Rectangle 2085">
            <a:hlinkClick r:id="rId4" action="ppaction://hlinksldjump" tooltip="Android 1: 0 @ +232.9%"/>
          </p:cNvPr>
          <p:cNvSpPr/>
          <p:nvPr/>
        </p:nvSpPr>
        <p:spPr>
          <a:xfrm>
            <a:off x="9095277" y="6656101"/>
            <a:ext cx="23323" cy="1044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7" name="Rectangle 2086">
            <a:hlinkClick r:id="rId4" action="ppaction://hlinksldjump" tooltip="Social: 2 @ -21.3%"/>
          </p:cNvPr>
          <p:cNvSpPr/>
          <p:nvPr/>
        </p:nvSpPr>
        <p:spPr>
          <a:xfrm>
            <a:off x="8923392" y="6566923"/>
            <a:ext cx="207908" cy="112321"/>
          </a:xfrm>
          <a:prstGeom prst="rect">
            <a:avLst/>
          </a:prstGeom>
          <a:solidFill>
            <a:srgbClr val="FFC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8" name="Rectangle 2087">
            <a:hlinkClick r:id="rId4" action="ppaction://hlinksldjump" tooltip="iOS 4: 2 @ +32.7%"/>
          </p:cNvPr>
          <p:cNvSpPr/>
          <p:nvPr/>
        </p:nvSpPr>
        <p:spPr>
          <a:xfrm>
            <a:off x="8686406" y="6691944"/>
            <a:ext cx="57017" cy="30951"/>
          </a:xfrm>
          <a:prstGeom prst="rect">
            <a:avLst/>
          </a:prstGeom>
          <a:solidFill>
            <a:srgbClr val="A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9" name="Rectangle 2088">
            <a:hlinkClick r:id="rId4" action="ppaction://hlinksldjump" tooltip="Java ME: 2 @ +570.0%"/>
          </p:cNvPr>
          <p:cNvSpPr/>
          <p:nvPr/>
        </p:nvSpPr>
        <p:spPr>
          <a:xfrm>
            <a:off x="8686406" y="6722894"/>
            <a:ext cx="57017" cy="285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0" name="Rectangle 2089">
            <a:hlinkClick r:id="rId4" action="ppaction://hlinksldjump" tooltip="iOS 3: 2 @ +278.4%"/>
          </p:cNvPr>
          <p:cNvSpPr/>
          <p:nvPr/>
        </p:nvSpPr>
        <p:spPr>
          <a:xfrm>
            <a:off x="8743422" y="6691944"/>
            <a:ext cx="50018" cy="2995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1" name="Rectangle 2090">
            <a:hlinkClick r:id="rId4" action="ppaction://hlinksldjump" tooltip="Windows: 2 @ +19.8%"/>
          </p:cNvPr>
          <p:cNvSpPr/>
          <p:nvPr/>
        </p:nvSpPr>
        <p:spPr>
          <a:xfrm>
            <a:off x="8743422" y="6721903"/>
            <a:ext cx="50018" cy="29582"/>
          </a:xfrm>
          <a:prstGeom prst="rect">
            <a:avLst/>
          </a:prstGeom>
          <a:solidFill>
            <a:srgbClr val="C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2" name="Rectangle 2091">
            <a:hlinkClick r:id="rId4" action="ppaction://hlinksldjump" tooltip="Android 2: 2 @ +inf%"/>
          </p:cNvPr>
          <p:cNvSpPr/>
          <p:nvPr/>
        </p:nvSpPr>
        <p:spPr>
          <a:xfrm>
            <a:off x="8793441" y="6691944"/>
            <a:ext cx="43187" cy="3192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3" name="Rectangle 2092">
            <a:hlinkClick r:id="rId4" action="ppaction://hlinksldjump" tooltip="iOS 5: 1 @ -1.2%"/>
          </p:cNvPr>
          <p:cNvSpPr/>
          <p:nvPr/>
        </p:nvSpPr>
        <p:spPr>
          <a:xfrm>
            <a:off x="8836627" y="6691944"/>
            <a:ext cx="34425" cy="31922"/>
          </a:xfrm>
          <a:prstGeom prst="rect">
            <a:avLst/>
          </a:prstGeom>
          <a:solidFill>
            <a:srgbClr val="FFF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4" name="Rectangle 2093">
            <a:hlinkClick r:id="rId4" action="ppaction://hlinksldjump" tooltip="Android 4: 1 @ -20.3%"/>
          </p:cNvPr>
          <p:cNvSpPr/>
          <p:nvPr/>
        </p:nvSpPr>
        <p:spPr>
          <a:xfrm>
            <a:off x="8793441" y="6723866"/>
            <a:ext cx="32259" cy="27619"/>
          </a:xfrm>
          <a:prstGeom prst="rect">
            <a:avLst/>
          </a:prstGeom>
          <a:solidFill>
            <a:srgbClr val="FFC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5" name="Rectangle 2094">
            <a:hlinkClick r:id="rId4" action="ppaction://hlinksldjump" tooltip="Android 3: 1 @ -65.7%"/>
          </p:cNvPr>
          <p:cNvSpPr/>
          <p:nvPr/>
        </p:nvSpPr>
        <p:spPr>
          <a:xfrm>
            <a:off x="8825699" y="6723866"/>
            <a:ext cx="45353" cy="15578"/>
          </a:xfrm>
          <a:prstGeom prst="rect">
            <a:avLst/>
          </a:prstGeom>
          <a:solidFill>
            <a:srgbClr val="FF5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6" name="Rectangle 2095">
            <a:hlinkClick r:id="rId4" action="ppaction://hlinksldjump" tooltip="Black berry: 1 @ -5.5%"/>
          </p:cNvPr>
          <p:cNvSpPr/>
          <p:nvPr/>
        </p:nvSpPr>
        <p:spPr>
          <a:xfrm>
            <a:off x="8825699" y="6739444"/>
            <a:ext cx="39836" cy="12041"/>
          </a:xfrm>
          <a:prstGeom prst="rect">
            <a:avLst/>
          </a:prstGeom>
          <a:solidFill>
            <a:srgbClr val="FFF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7" name="Rectangle 2096">
            <a:hlinkClick r:id="rId4" action="ppaction://hlinksldjump" tooltip="Symbian: 0 @ -69.7%"/>
          </p:cNvPr>
          <p:cNvSpPr/>
          <p:nvPr/>
        </p:nvSpPr>
        <p:spPr>
          <a:xfrm>
            <a:off x="8865535" y="6739444"/>
            <a:ext cx="5517" cy="12041"/>
          </a:xfrm>
          <a:prstGeom prst="rect">
            <a:avLst/>
          </a:prstGeom>
          <a:solidFill>
            <a:srgbClr val="FF4D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8" name="Rectangle 2097">
            <a:hlinkClick r:id="rId4" action="ppaction://hlinksldjump" tooltip="Sports: 1 @ +33.7%"/>
          </p:cNvPr>
          <p:cNvSpPr/>
          <p:nvPr/>
        </p:nvSpPr>
        <p:spPr>
          <a:xfrm>
            <a:off x="8673706" y="6679244"/>
            <a:ext cx="210046" cy="84941"/>
          </a:xfrm>
          <a:prstGeom prst="rect">
            <a:avLst/>
          </a:prstGeom>
          <a:solidFill>
            <a:srgbClr val="A9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9" name="Rectangle 2098">
            <a:hlinkClick r:id="rId4" action="ppaction://hlinksldjump" tooltip="iOS 5: 3 @ +39.5%"/>
          </p:cNvPr>
          <p:cNvSpPr/>
          <p:nvPr/>
        </p:nvSpPr>
        <p:spPr>
          <a:xfrm>
            <a:off x="8686406" y="6776885"/>
            <a:ext cx="65837" cy="30654"/>
          </a:xfrm>
          <a:prstGeom prst="rect">
            <a:avLst/>
          </a:prstGeom>
          <a:solidFill>
            <a:srgbClr val="9A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0" name="Rectangle 2099">
            <a:hlinkClick r:id="rId4" action="ppaction://hlinksldjump" tooltip="Android 3: 2 @ -9.6%"/>
          </p:cNvPr>
          <p:cNvSpPr/>
          <p:nvPr/>
        </p:nvSpPr>
        <p:spPr>
          <a:xfrm>
            <a:off x="8686406" y="6807539"/>
            <a:ext cx="65837" cy="25061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1" name="Rectangle 2100">
            <a:hlinkClick r:id="rId4" action="ppaction://hlinksldjump" tooltip="iOS 4: 2 @ -29.9%"/>
          </p:cNvPr>
          <p:cNvSpPr/>
          <p:nvPr/>
        </p:nvSpPr>
        <p:spPr>
          <a:xfrm>
            <a:off x="8752243" y="6776885"/>
            <a:ext cx="53178" cy="30061"/>
          </a:xfrm>
          <a:prstGeom prst="rect">
            <a:avLst/>
          </a:prstGeom>
          <a:solidFill>
            <a:srgbClr val="FFB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2" name="Rectangle 2101">
            <a:hlinkClick r:id="rId4" action="ppaction://hlinksldjump" tooltip="iOS 3: 2 @ -41.2%"/>
          </p:cNvPr>
          <p:cNvSpPr/>
          <p:nvPr/>
        </p:nvSpPr>
        <p:spPr>
          <a:xfrm>
            <a:off x="8752243" y="6806946"/>
            <a:ext cx="53178" cy="25654"/>
          </a:xfrm>
          <a:prstGeom prst="rect">
            <a:avLst/>
          </a:prstGeom>
          <a:solidFill>
            <a:srgbClr val="FF9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3" name="Rectangle 2102">
            <a:hlinkClick r:id="rId4" action="ppaction://hlinksldjump" tooltip="Java ME: 1 @ -19.7%"/>
          </p:cNvPr>
          <p:cNvSpPr/>
          <p:nvPr/>
        </p:nvSpPr>
        <p:spPr>
          <a:xfrm>
            <a:off x="8805421" y="6776885"/>
            <a:ext cx="33774" cy="24828"/>
          </a:xfrm>
          <a:prstGeom prst="rect">
            <a:avLst/>
          </a:prstGeom>
          <a:solidFill>
            <a:srgbClr val="FFC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4" name="Rectangle 2103">
            <a:hlinkClick r:id="rId4" action="ppaction://hlinksldjump" tooltip="Windows: 1 @ +74.0%"/>
          </p:cNvPr>
          <p:cNvSpPr/>
          <p:nvPr/>
        </p:nvSpPr>
        <p:spPr>
          <a:xfrm>
            <a:off x="8839195" y="6776885"/>
            <a:ext cx="31857" cy="24828"/>
          </a:xfrm>
          <a:prstGeom prst="rect">
            <a:avLst/>
          </a:prstGeom>
          <a:solidFill>
            <a:srgbClr val="42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5" name="Rectangle 2104">
            <a:hlinkClick r:id="rId4" action="ppaction://hlinksldjump" tooltip="Android 4: 1 @ -34.5%"/>
          </p:cNvPr>
          <p:cNvSpPr/>
          <p:nvPr/>
        </p:nvSpPr>
        <p:spPr>
          <a:xfrm>
            <a:off x="8805421" y="6801713"/>
            <a:ext cx="42613" cy="17916"/>
          </a:xfrm>
          <a:prstGeom prst="rect">
            <a:avLst/>
          </a:prstGeom>
          <a:solidFill>
            <a:srgbClr val="FFA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6" name="Rectangle 2105">
            <a:hlinkClick r:id="rId4" action="ppaction://hlinksldjump" tooltip="Android 2: 1 @ +158.9%"/>
          </p:cNvPr>
          <p:cNvSpPr/>
          <p:nvPr/>
        </p:nvSpPr>
        <p:spPr>
          <a:xfrm>
            <a:off x="8805421" y="6819629"/>
            <a:ext cx="42613" cy="1297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7" name="Rectangle 2106">
            <a:hlinkClick r:id="rId4" action="ppaction://hlinksldjump" tooltip="Android 1: 1 @ +inf%"/>
          </p:cNvPr>
          <p:cNvSpPr/>
          <p:nvPr/>
        </p:nvSpPr>
        <p:spPr>
          <a:xfrm>
            <a:off x="8848035" y="6801713"/>
            <a:ext cx="23017" cy="19449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8" name="Rectangle 2107">
            <a:hlinkClick r:id="rId4" action="ppaction://hlinksldjump" tooltip="Black berry: 0 @ +153.4%"/>
          </p:cNvPr>
          <p:cNvSpPr/>
          <p:nvPr/>
        </p:nvSpPr>
        <p:spPr>
          <a:xfrm>
            <a:off x="8848035" y="6821162"/>
            <a:ext cx="23017" cy="1143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>
            <a:hlinkClick r:id="rId4" action="ppaction://hlinksldjump" tooltip="Lifestyle: 1 @ -6.0%"/>
          </p:cNvPr>
          <p:cNvSpPr/>
          <p:nvPr/>
        </p:nvSpPr>
        <p:spPr>
          <a:xfrm>
            <a:off x="8673706" y="6764185"/>
            <a:ext cx="210046" cy="81115"/>
          </a:xfrm>
          <a:prstGeom prst="rect">
            <a:avLst/>
          </a:prstGeom>
          <a:solidFill>
            <a:srgbClr val="FFE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>
            <a:hlinkClick r:id="rId4" action="ppaction://hlinksldjump" tooltip="iOS 5: 2 @ +76.0%"/>
          </p:cNvPr>
          <p:cNvSpPr/>
          <p:nvPr/>
        </p:nvSpPr>
        <p:spPr>
          <a:xfrm>
            <a:off x="8896452" y="6691944"/>
            <a:ext cx="66347" cy="26151"/>
          </a:xfrm>
          <a:prstGeom prst="rect">
            <a:avLst/>
          </a:prstGeom>
          <a:solidFill>
            <a:srgbClr val="3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1" name="Rectangle 2110">
            <a:hlinkClick r:id="rId4" action="ppaction://hlinksldjump" tooltip="Android 3: 1 @ -49.7%"/>
          </p:cNvPr>
          <p:cNvSpPr/>
          <p:nvPr/>
        </p:nvSpPr>
        <p:spPr>
          <a:xfrm>
            <a:off x="8962799" y="6691944"/>
            <a:ext cx="38630" cy="26151"/>
          </a:xfrm>
          <a:prstGeom prst="rect">
            <a:avLst/>
          </a:prstGeom>
          <a:solidFill>
            <a:srgbClr val="FF8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>
            <a:hlinkClick r:id="rId4" action="ppaction://hlinksldjump" tooltip="iOS 3: 1 @ +51.5%"/>
          </p:cNvPr>
          <p:cNvSpPr/>
          <p:nvPr/>
        </p:nvSpPr>
        <p:spPr>
          <a:xfrm>
            <a:off x="8896452" y="6718095"/>
            <a:ext cx="43819" cy="22104"/>
          </a:xfrm>
          <a:prstGeom prst="rect">
            <a:avLst/>
          </a:prstGeom>
          <a:solidFill>
            <a:srgbClr val="7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>
            <a:hlinkClick r:id="rId4" action="ppaction://hlinksldjump" tooltip="iOS 4: 1 @ +18.0%"/>
          </p:cNvPr>
          <p:cNvSpPr/>
          <p:nvPr/>
        </p:nvSpPr>
        <p:spPr>
          <a:xfrm>
            <a:off x="8896452" y="6740199"/>
            <a:ext cx="43819" cy="21567"/>
          </a:xfrm>
          <a:prstGeom prst="rect">
            <a:avLst/>
          </a:prstGeom>
          <a:solidFill>
            <a:srgbClr val="D1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>
            <a:hlinkClick r:id="rId4" action="ppaction://hlinksldjump" tooltip="Android 4: 1 @ -16.0%"/>
          </p:cNvPr>
          <p:cNvSpPr/>
          <p:nvPr/>
        </p:nvSpPr>
        <p:spPr>
          <a:xfrm>
            <a:off x="8940271" y="6718095"/>
            <a:ext cx="30633" cy="27540"/>
          </a:xfrm>
          <a:prstGeom prst="rect">
            <a:avLst/>
          </a:prstGeom>
          <a:solidFill>
            <a:srgbClr val="FFD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>
            <a:hlinkClick r:id="rId4" action="ppaction://hlinksldjump" tooltip="Black berry: 1 @ +288.8%"/>
          </p:cNvPr>
          <p:cNvSpPr/>
          <p:nvPr/>
        </p:nvSpPr>
        <p:spPr>
          <a:xfrm>
            <a:off x="8970904" y="6718095"/>
            <a:ext cx="30525" cy="2754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6" name="Rectangle 2115">
            <a:hlinkClick r:id="rId4" action="ppaction://hlinksldjump" tooltip="Java ME: 1 @ -68.1%"/>
          </p:cNvPr>
          <p:cNvSpPr/>
          <p:nvPr/>
        </p:nvSpPr>
        <p:spPr>
          <a:xfrm>
            <a:off x="8940271" y="6745636"/>
            <a:ext cx="30466" cy="16130"/>
          </a:xfrm>
          <a:prstGeom prst="rect">
            <a:avLst/>
          </a:prstGeom>
          <a:solidFill>
            <a:srgbClr val="FF5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>
            <a:hlinkClick r:id="rId4" action="ppaction://hlinksldjump" tooltip="Windows: 0 @ +inf%"/>
          </p:cNvPr>
          <p:cNvSpPr/>
          <p:nvPr/>
        </p:nvSpPr>
        <p:spPr>
          <a:xfrm>
            <a:off x="8970736" y="6745636"/>
            <a:ext cx="30693" cy="1010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>
            <a:hlinkClick r:id="rId4" action="ppaction://hlinksldjump" tooltip="Symbian: 0 @ +inf%"/>
          </p:cNvPr>
          <p:cNvSpPr/>
          <p:nvPr/>
        </p:nvSpPr>
        <p:spPr>
          <a:xfrm>
            <a:off x="8970736" y="6755736"/>
            <a:ext cx="30693" cy="603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>
            <a:hlinkClick r:id="rId4" action="ppaction://hlinksldjump" tooltip="Politics: 1 @ -7.5%"/>
          </p:cNvPr>
          <p:cNvSpPr/>
          <p:nvPr/>
        </p:nvSpPr>
        <p:spPr>
          <a:xfrm>
            <a:off x="8883752" y="6679244"/>
            <a:ext cx="130377" cy="95222"/>
          </a:xfrm>
          <a:prstGeom prst="rect">
            <a:avLst/>
          </a:prstGeom>
          <a:solidFill>
            <a:srgbClr val="FFE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0" name="Rectangle 2119">
            <a:hlinkClick r:id="rId4" action="ppaction://hlinksldjump" tooltip="Java ME: 2 @ +114.8%"/>
          </p:cNvPr>
          <p:cNvSpPr/>
          <p:nvPr/>
        </p:nvSpPr>
        <p:spPr>
          <a:xfrm>
            <a:off x="9026829" y="6691944"/>
            <a:ext cx="47318" cy="294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1" name="Rectangle 2120">
            <a:hlinkClick r:id="rId4" action="ppaction://hlinksldjump" tooltip="Android 3: 2 @ +573.9%"/>
          </p:cNvPr>
          <p:cNvSpPr/>
          <p:nvPr/>
        </p:nvSpPr>
        <p:spPr>
          <a:xfrm>
            <a:off x="9074147" y="6691944"/>
            <a:ext cx="44453" cy="2949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>
            <a:hlinkClick r:id="rId4" action="ppaction://hlinksldjump" tooltip="iOS 3: 2 @ +62.7%"/>
          </p:cNvPr>
          <p:cNvSpPr/>
          <p:nvPr/>
        </p:nvSpPr>
        <p:spPr>
          <a:xfrm>
            <a:off x="9026829" y="6721434"/>
            <a:ext cx="54994" cy="23136"/>
          </a:xfrm>
          <a:prstGeom prst="rect">
            <a:avLst/>
          </a:prstGeom>
          <a:solidFill>
            <a:srgbClr val="5F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>
            <a:hlinkClick r:id="rId4" action="ppaction://hlinksldjump" tooltip="Android 4: 1 @ +113.9%"/>
          </p:cNvPr>
          <p:cNvSpPr/>
          <p:nvPr/>
        </p:nvSpPr>
        <p:spPr>
          <a:xfrm>
            <a:off x="9026829" y="6744569"/>
            <a:ext cx="54994" cy="17197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>
            <a:hlinkClick r:id="rId4" action="ppaction://hlinksldjump" tooltip="iOS 5: 1 @ -55.9%"/>
          </p:cNvPr>
          <p:cNvSpPr/>
          <p:nvPr/>
        </p:nvSpPr>
        <p:spPr>
          <a:xfrm>
            <a:off x="9081823" y="6721434"/>
            <a:ext cx="36777" cy="13267"/>
          </a:xfrm>
          <a:prstGeom prst="rect">
            <a:avLst/>
          </a:prstGeom>
          <a:solidFill>
            <a:srgbClr val="FF7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5" name="Rectangle 2124">
            <a:hlinkClick r:id="rId4" action="ppaction://hlinksldjump" tooltip="iOS 4: 1 @ -63.9%"/>
          </p:cNvPr>
          <p:cNvSpPr/>
          <p:nvPr/>
        </p:nvSpPr>
        <p:spPr>
          <a:xfrm>
            <a:off x="9081823" y="6734701"/>
            <a:ext cx="23565" cy="18115"/>
          </a:xfrm>
          <a:prstGeom prst="rect">
            <a:avLst/>
          </a:prstGeom>
          <a:solidFill>
            <a:srgbClr val="FF5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>
            <a:hlinkClick r:id="rId4" action="ppaction://hlinksldjump" tooltip="Windows: 0 @ +4.4%"/>
          </p:cNvPr>
          <p:cNvSpPr/>
          <p:nvPr/>
        </p:nvSpPr>
        <p:spPr>
          <a:xfrm>
            <a:off x="9105388" y="6734701"/>
            <a:ext cx="13212" cy="18115"/>
          </a:xfrm>
          <a:prstGeom prst="rect">
            <a:avLst/>
          </a:prstGeom>
          <a:solidFill>
            <a:srgbClr val="F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>
            <a:hlinkClick r:id="rId4" action="ppaction://hlinksldjump" tooltip="Black berry: 0 @ -67.3%"/>
          </p:cNvPr>
          <p:cNvSpPr/>
          <p:nvPr/>
        </p:nvSpPr>
        <p:spPr>
          <a:xfrm>
            <a:off x="9081823" y="6752816"/>
            <a:ext cx="21350" cy="8950"/>
          </a:xfrm>
          <a:prstGeom prst="rect">
            <a:avLst/>
          </a:prstGeom>
          <a:solidFill>
            <a:srgbClr val="FF53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>
            <a:hlinkClick r:id="rId4" action="ppaction://hlinksldjump" tooltip="Symbian: 0 @ +inf%"/>
          </p:cNvPr>
          <p:cNvSpPr/>
          <p:nvPr/>
        </p:nvSpPr>
        <p:spPr>
          <a:xfrm>
            <a:off x="9103173" y="6752816"/>
            <a:ext cx="15427" cy="8950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>
            <a:hlinkClick r:id="rId4" action="ppaction://hlinksldjump" tooltip="Health: 1 @ +19.6%"/>
          </p:cNvPr>
          <p:cNvSpPr/>
          <p:nvPr/>
        </p:nvSpPr>
        <p:spPr>
          <a:xfrm>
            <a:off x="9014129" y="6679244"/>
            <a:ext cx="117171" cy="95222"/>
          </a:xfrm>
          <a:prstGeom prst="rect">
            <a:avLst/>
          </a:prstGeom>
          <a:solidFill>
            <a:srgbClr val="CD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>
            <a:hlinkClick r:id="rId4" action="ppaction://hlinksldjump" tooltip="Android 4: 2 @ +92.3%"/>
          </p:cNvPr>
          <p:cNvSpPr/>
          <p:nvPr/>
        </p:nvSpPr>
        <p:spPr>
          <a:xfrm>
            <a:off x="8896452" y="6787166"/>
            <a:ext cx="53151" cy="21927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>
            <a:hlinkClick r:id="rId4" action="ppaction://hlinksldjump" tooltip="iOS 4: 1 @ -11.6%"/>
          </p:cNvPr>
          <p:cNvSpPr/>
          <p:nvPr/>
        </p:nvSpPr>
        <p:spPr>
          <a:xfrm>
            <a:off x="8896452" y="6809093"/>
            <a:ext cx="53151" cy="11799"/>
          </a:xfrm>
          <a:prstGeom prst="rect">
            <a:avLst/>
          </a:prstGeom>
          <a:solidFill>
            <a:srgbClr val="FFE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>
            <a:hlinkClick r:id="rId4" action="ppaction://hlinksldjump" tooltip="iOS 5: 1 @ +414.6%"/>
          </p:cNvPr>
          <p:cNvSpPr/>
          <p:nvPr/>
        </p:nvSpPr>
        <p:spPr>
          <a:xfrm>
            <a:off x="8896452" y="6820892"/>
            <a:ext cx="53151" cy="11708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>
            <a:hlinkClick r:id="rId4" action="ppaction://hlinksldjump" tooltip="Android 3: 1 @ -27.0%"/>
          </p:cNvPr>
          <p:cNvSpPr/>
          <p:nvPr/>
        </p:nvSpPr>
        <p:spPr>
          <a:xfrm>
            <a:off x="8949603" y="6787166"/>
            <a:ext cx="41570" cy="13635"/>
          </a:xfrm>
          <a:prstGeom prst="rect">
            <a:avLst/>
          </a:prstGeom>
          <a:solidFill>
            <a:srgbClr val="FFB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Rectangle 2133">
            <a:hlinkClick r:id="rId4" action="ppaction://hlinksldjump" tooltip="Java ME: 1 @ +92.3%"/>
          </p:cNvPr>
          <p:cNvSpPr/>
          <p:nvPr/>
        </p:nvSpPr>
        <p:spPr>
          <a:xfrm>
            <a:off x="8949603" y="6800801"/>
            <a:ext cx="25855" cy="18404"/>
          </a:xfrm>
          <a:prstGeom prst="rect">
            <a:avLst/>
          </a:prstGeom>
          <a:solidFill>
            <a:srgbClr val="13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5" name="Rectangle 2134">
            <a:hlinkClick r:id="rId4" action="ppaction://hlinksldjump" tooltip="iOS 3: 0 @ -47.2%"/>
          </p:cNvPr>
          <p:cNvSpPr/>
          <p:nvPr/>
        </p:nvSpPr>
        <p:spPr>
          <a:xfrm>
            <a:off x="8975457" y="6800801"/>
            <a:ext cx="15715" cy="18404"/>
          </a:xfrm>
          <a:prstGeom prst="rect">
            <a:avLst/>
          </a:prstGeom>
          <a:solidFill>
            <a:srgbClr val="FF8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6" name="Rectangle 2135">
            <a:hlinkClick r:id="rId4" action="ppaction://hlinksldjump" tooltip="Windows: 0 @ -16.2%"/>
          </p:cNvPr>
          <p:cNvSpPr/>
          <p:nvPr/>
        </p:nvSpPr>
        <p:spPr>
          <a:xfrm>
            <a:off x="8949603" y="6819205"/>
            <a:ext cx="18730" cy="13395"/>
          </a:xfrm>
          <a:prstGeom prst="rect">
            <a:avLst/>
          </a:prstGeom>
          <a:solidFill>
            <a:srgbClr val="FFD5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7" name="Rectangle 2136">
            <a:hlinkClick r:id="rId4" action="ppaction://hlinksldjump" tooltip="Android 2: 0 @ -58.8%"/>
          </p:cNvPr>
          <p:cNvSpPr/>
          <p:nvPr/>
        </p:nvSpPr>
        <p:spPr>
          <a:xfrm>
            <a:off x="8968332" y="6819205"/>
            <a:ext cx="22840" cy="9304"/>
          </a:xfrm>
          <a:prstGeom prst="rect">
            <a:avLst/>
          </a:prstGeom>
          <a:solidFill>
            <a:srgbClr val="FF68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8" name="Rectangle 2137">
            <a:hlinkClick r:id="rId4" action="ppaction://hlinksldjump" tooltip="Symbian: 0 @ -45.7%"/>
          </p:cNvPr>
          <p:cNvSpPr/>
          <p:nvPr/>
        </p:nvSpPr>
        <p:spPr>
          <a:xfrm>
            <a:off x="8968332" y="6828509"/>
            <a:ext cx="22840" cy="4091"/>
          </a:xfrm>
          <a:prstGeom prst="rect">
            <a:avLst/>
          </a:prstGeom>
          <a:solidFill>
            <a:srgbClr val="FF8A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9" name="Rectangle 2138">
            <a:hlinkClick r:id="rId4" action="ppaction://hlinksldjump" tooltip="Books: 1 @ +4.3%"/>
          </p:cNvPr>
          <p:cNvSpPr/>
          <p:nvPr/>
        </p:nvSpPr>
        <p:spPr>
          <a:xfrm>
            <a:off x="8883752" y="6774466"/>
            <a:ext cx="120120" cy="70834"/>
          </a:xfrm>
          <a:prstGeom prst="rect">
            <a:avLst/>
          </a:prstGeom>
          <a:solidFill>
            <a:srgbClr val="F4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Rectangle 2139">
            <a:hlinkClick r:id="rId4" action="ppaction://hlinksldjump" tooltip="iOS 5: 1 @ +89.0%"/>
          </p:cNvPr>
          <p:cNvSpPr/>
          <p:nvPr/>
        </p:nvSpPr>
        <p:spPr>
          <a:xfrm>
            <a:off x="9016572" y="6787166"/>
            <a:ext cx="34770" cy="13342"/>
          </a:xfrm>
          <a:prstGeom prst="rect">
            <a:avLst/>
          </a:prstGeom>
          <a:solidFill>
            <a:srgbClr val="1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1" name="Rectangle 2140">
            <a:hlinkClick r:id="rId4" action="ppaction://hlinksldjump" tooltip="Android 2: 1 @ +64.1%"/>
          </p:cNvPr>
          <p:cNvSpPr/>
          <p:nvPr/>
        </p:nvSpPr>
        <p:spPr>
          <a:xfrm>
            <a:off x="9051342" y="6787166"/>
            <a:ext cx="15892" cy="13342"/>
          </a:xfrm>
          <a:prstGeom prst="rect">
            <a:avLst/>
          </a:prstGeom>
          <a:solidFill>
            <a:srgbClr val="5B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2" name="Rectangle 2141">
            <a:hlinkClick r:id="rId4" action="ppaction://hlinksldjump" tooltip="Windows: 0 @ +144.5%"/>
          </p:cNvPr>
          <p:cNvSpPr/>
          <p:nvPr/>
        </p:nvSpPr>
        <p:spPr>
          <a:xfrm>
            <a:off x="9067234" y="6787166"/>
            <a:ext cx="23048" cy="6853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3" name="Rectangle 2142">
            <a:hlinkClick r:id="rId4" action="ppaction://hlinksldjump" tooltip="Android 4: 0 @ +38.7%"/>
          </p:cNvPr>
          <p:cNvSpPr/>
          <p:nvPr/>
        </p:nvSpPr>
        <p:spPr>
          <a:xfrm>
            <a:off x="9067234" y="6794019"/>
            <a:ext cx="23048" cy="6489"/>
          </a:xfrm>
          <a:prstGeom prst="rect">
            <a:avLst/>
          </a:prstGeom>
          <a:solidFill>
            <a:srgbClr val="9C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4" name="Rectangle 2143">
            <a:hlinkClick r:id="rId4" action="ppaction://hlinksldjump" tooltip="Java ME: 0 @ -37.0%"/>
          </p:cNvPr>
          <p:cNvSpPr/>
          <p:nvPr/>
        </p:nvSpPr>
        <p:spPr>
          <a:xfrm>
            <a:off x="9090283" y="6787166"/>
            <a:ext cx="19253" cy="7630"/>
          </a:xfrm>
          <a:prstGeom prst="rect">
            <a:avLst/>
          </a:prstGeom>
          <a:solidFill>
            <a:srgbClr val="FFA0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5" name="Rectangle 2144">
            <a:hlinkClick r:id="rId4" action="ppaction://hlinksldjump" tooltip="Android 3: 0 @ -73.0%"/>
          </p:cNvPr>
          <p:cNvSpPr/>
          <p:nvPr/>
        </p:nvSpPr>
        <p:spPr>
          <a:xfrm>
            <a:off x="9090283" y="6794796"/>
            <a:ext cx="19253" cy="5712"/>
          </a:xfrm>
          <a:prstGeom prst="rect">
            <a:avLst/>
          </a:prstGeom>
          <a:solidFill>
            <a:srgbClr val="FF44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6" name="Rectangle 2145">
            <a:hlinkClick r:id="rId4" action="ppaction://hlinksldjump" tooltip="iOS 3: 0 @ -78.2%"/>
          </p:cNvPr>
          <p:cNvSpPr/>
          <p:nvPr/>
        </p:nvSpPr>
        <p:spPr>
          <a:xfrm>
            <a:off x="9109536" y="6787166"/>
            <a:ext cx="9064" cy="7301"/>
          </a:xfrm>
          <a:prstGeom prst="rect">
            <a:avLst/>
          </a:prstGeom>
          <a:solidFill>
            <a:srgbClr val="FF37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7" name="Rectangle 2146">
            <a:hlinkClick r:id="rId4" action="ppaction://hlinksldjump" tooltip="Black berry: 0 @ +inf%"/>
          </p:cNvPr>
          <p:cNvSpPr/>
          <p:nvPr/>
        </p:nvSpPr>
        <p:spPr>
          <a:xfrm>
            <a:off x="9109536" y="6794467"/>
            <a:ext cx="9064" cy="6041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8" name="Rectangle 2147">
            <a:hlinkClick r:id="rId4" action="ppaction://hlinksldjump" tooltip="Personal finance: 0 @ -30.2%"/>
          </p:cNvPr>
          <p:cNvSpPr/>
          <p:nvPr/>
        </p:nvSpPr>
        <p:spPr>
          <a:xfrm>
            <a:off x="9003872" y="6774466"/>
            <a:ext cx="127428" cy="38742"/>
          </a:xfrm>
          <a:prstGeom prst="rect">
            <a:avLst/>
          </a:prstGeom>
          <a:solidFill>
            <a:srgbClr val="FFB1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9" name="Rectangle 2148">
            <a:hlinkClick r:id="rId4" action="ppaction://hlinksldjump" tooltip="Android 4: 1 @ -26.4%"/>
          </p:cNvPr>
          <p:cNvSpPr/>
          <p:nvPr/>
        </p:nvSpPr>
        <p:spPr>
          <a:xfrm>
            <a:off x="9016572" y="6825908"/>
            <a:ext cx="29544" cy="6692"/>
          </a:xfrm>
          <a:prstGeom prst="rect">
            <a:avLst/>
          </a:prstGeom>
          <a:solidFill>
            <a:srgbClr val="FFB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0" name="Rectangle 2149">
            <a:hlinkClick r:id="rId4" action="ppaction://hlinksldjump" tooltip="iOS 3: 1 @ +236.2%"/>
          </p:cNvPr>
          <p:cNvSpPr/>
          <p:nvPr/>
        </p:nvSpPr>
        <p:spPr>
          <a:xfrm>
            <a:off x="9046116" y="6825908"/>
            <a:ext cx="21794" cy="66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1" name="Rectangle 2150">
            <a:hlinkClick r:id="rId4" action="ppaction://hlinksldjump" tooltip="iOS 4: 1 @ -38.8%"/>
          </p:cNvPr>
          <p:cNvSpPr/>
          <p:nvPr/>
        </p:nvSpPr>
        <p:spPr>
          <a:xfrm>
            <a:off x="9067910" y="6825908"/>
            <a:ext cx="16112" cy="6692"/>
          </a:xfrm>
          <a:prstGeom prst="rect">
            <a:avLst/>
          </a:prstGeom>
          <a:solidFill>
            <a:srgbClr val="FF9B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2" name="Rectangle 2151">
            <a:hlinkClick r:id="rId4" action="ppaction://hlinksldjump" tooltip="Java ME: 0 @ +632.3%"/>
          </p:cNvPr>
          <p:cNvSpPr/>
          <p:nvPr/>
        </p:nvSpPr>
        <p:spPr>
          <a:xfrm>
            <a:off x="9084022" y="6825908"/>
            <a:ext cx="15114" cy="66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3" name="Rectangle 2152">
            <a:hlinkClick r:id="rId4" action="ppaction://hlinksldjump" tooltip="Android 3: 0 @ +inf%"/>
          </p:cNvPr>
          <p:cNvSpPr/>
          <p:nvPr/>
        </p:nvSpPr>
        <p:spPr>
          <a:xfrm>
            <a:off x="9099135" y="6825908"/>
            <a:ext cx="12573" cy="6692"/>
          </a:xfrm>
          <a:prstGeom prst="rect">
            <a:avLst/>
          </a:prstGeom>
          <a:solidFill>
            <a:srgbClr val="00FF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4" name="Rectangle 2153">
            <a:hlinkClick r:id="rId4" action="ppaction://hlinksldjump" tooltip="iOS 5: 0 @ -80.3%"/>
          </p:cNvPr>
          <p:cNvSpPr/>
          <p:nvPr/>
        </p:nvSpPr>
        <p:spPr>
          <a:xfrm>
            <a:off x="9111708" y="6825908"/>
            <a:ext cx="6892" cy="6692"/>
          </a:xfrm>
          <a:prstGeom prst="rect">
            <a:avLst/>
          </a:prstGeom>
          <a:solidFill>
            <a:srgbClr val="FF32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5" name="Rectangle 2154">
            <a:hlinkClick r:id="rId4" action="ppaction://hlinksldjump" tooltip="News: 0 @ -25.9%"/>
          </p:cNvPr>
          <p:cNvSpPr/>
          <p:nvPr/>
        </p:nvSpPr>
        <p:spPr>
          <a:xfrm>
            <a:off x="9003872" y="6813208"/>
            <a:ext cx="127428" cy="32092"/>
          </a:xfrm>
          <a:prstGeom prst="rect">
            <a:avLst/>
          </a:prstGeom>
          <a:solidFill>
            <a:srgbClr val="FFBC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6" name="Rectangle 2155">
            <a:hlinkClick r:id="rId4" action="ppaction://hlinksldjump" tooltip="Picky: 4 @ -9.4%"/>
          </p:cNvPr>
          <p:cNvSpPr/>
          <p:nvPr/>
        </p:nvSpPr>
        <p:spPr>
          <a:xfrm>
            <a:off x="6822216" y="6373828"/>
            <a:ext cx="2321784" cy="484172"/>
          </a:xfrm>
          <a:prstGeom prst="rect">
            <a:avLst/>
          </a:prstGeom>
          <a:solidFill>
            <a:srgbClr val="FFE60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smtClean="0">
                <a:solidFill>
                  <a:schemeClr val="tx1"/>
                </a:solidFill>
              </a:rPr>
              <a:t>Picky</a:t>
            </a:r>
            <a:endParaRPr lang="en-US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985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2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0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3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3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6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8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1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3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3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3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4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7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4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0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3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6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9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4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5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8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1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4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5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5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0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5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3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5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6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5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9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5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1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2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6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5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6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6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6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9"/>
                  </p:tgtEl>
                </p:cond>
              </p:nextCondLst>
            </p:seq>
            <p:seq concurrent="1" nextAc="seek">
              <p:cTn id="197" restart="whenNotActive" fill="hold" evtFilter="cancelBubble" nodeType="interactiveSeq">
                <p:stCondLst>
                  <p:cond evt="onClick" delay="0">
                    <p:tgtEl>
                      <p:spTgt spid="6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8" fill="hold">
                      <p:stCondLst>
                        <p:cond delay="0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6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6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8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1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6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4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6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7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7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0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7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3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7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6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9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7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2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7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4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7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7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8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0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8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>
                      <p:stCondLst>
                        <p:cond delay="0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3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8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5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8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8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7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8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0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8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3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8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>
                      <p:stCondLst>
                        <p:cond delay="0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6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8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9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9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2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9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5"/>
                  </p:tgtEl>
                </p:cond>
              </p:nextCondLst>
            </p:seq>
            <p:seq concurrent="1" nextAc="seek">
              <p:cTn id="317" restart="whenNotActive" fill="hold" evtFilter="cancelBubble" nodeType="interactiveSeq">
                <p:stCondLst>
                  <p:cond evt="onClick" delay="0">
                    <p:tgtEl>
                      <p:spTgt spid="9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8" fill="hold">
                      <p:stCondLst>
                        <p:cond delay="0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8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9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1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9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4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9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7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9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9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1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10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4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0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7"/>
                  </p:tgtEl>
                </p:cond>
              </p:nextCondLst>
            </p:seq>
            <p:seq concurrent="1" nextAc="seek">
              <p:cTn id="357" restart="whenNotActive" fill="hold" evtFilter="cancelBubble" nodeType="interactiveSeq">
                <p:stCondLst>
                  <p:cond evt="onClick" delay="0">
                    <p:tgtEl>
                      <p:spTgt spid="10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8" fill="hold">
                      <p:stCondLst>
                        <p:cond delay="0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0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2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1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3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0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5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10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6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9"/>
                  </p:tgtEl>
                </p:cond>
              </p:nextCondLst>
            </p:seq>
            <p:seq concurrent="1" nextAc="seek">
              <p:cTn id="387" restart="whenNotActive" fill="hold" evtFilter="cancelBubble" nodeType="interactiveSeq">
                <p:stCondLst>
                  <p:cond evt="onClick" delay="0">
                    <p:tgtEl>
                      <p:spTgt spid="10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8" fill="hold">
                      <p:stCondLst>
                        <p:cond delay="0"/>
                      </p:stCondLst>
                      <p:childTnLst>
                        <p:par>
                          <p:cTn id="389" fill="hold">
                            <p:stCondLst>
                              <p:cond delay="0"/>
                            </p:stCondLst>
                            <p:childTnLst>
                              <p:par>
                                <p:cTn id="3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2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5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8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1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1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7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9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1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2"/>
                  </p:tgtEl>
                </p:cond>
              </p:nextCondLst>
            </p:seq>
            <p:seq concurrent="1" nextAc="seek">
              <p:cTn id="427" restart="whenNotActive" fill="hold" evtFilter="cancelBubble" nodeType="interactiveSeq">
                <p:stCondLst>
                  <p:cond evt="onClick" delay="0">
                    <p:tgtEl>
                      <p:spTgt spid="1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8" fill="hold">
                      <p:stCondLst>
                        <p:cond delay="0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4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6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2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9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2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2"/>
                  </p:tgtEl>
                </p:cond>
              </p:nextCondLst>
            </p:seq>
            <p:seq concurrent="1" nextAc="seek">
              <p:cTn id="447" restart="whenNotActive" fill="hold" evtFilter="cancelBubble" nodeType="interactiveSeq">
                <p:stCondLst>
                  <p:cond evt="onClick" delay="0">
                    <p:tgtEl>
                      <p:spTgt spid="12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8" fill="hold">
                      <p:stCondLst>
                        <p:cond delay="0"/>
                      </p:stCondLst>
                      <p:childTnLst>
                        <p:par>
                          <p:cTn id="449" fill="hold">
                            <p:stCondLst>
                              <p:cond delay="0"/>
                            </p:stCondLst>
                            <p:childTnLst>
                              <p:par>
                                <p:cTn id="4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5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6"/>
                  </p:tgtEl>
                </p:cond>
              </p:nextCondLst>
            </p:seq>
            <p:seq concurrent="1" nextAc="seek">
              <p:cTn id="457" restart="whenNotActive" fill="hold" evtFilter="cancelBubble" nodeType="interactiveSeq">
                <p:stCondLst>
                  <p:cond evt="onClick" delay="0">
                    <p:tgtEl>
                      <p:spTgt spid="12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8" fill="hold">
                      <p:stCondLst>
                        <p:cond delay="0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8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2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1"/>
                  </p:tgtEl>
                </p:cond>
              </p:nextCondLst>
            </p:seq>
            <p:seq concurrent="1" nextAc="seek">
              <p:cTn id="467" restart="whenNotActive" fill="hold" evtFilter="cancelBubble" nodeType="interactiveSeq">
                <p:stCondLst>
                  <p:cond evt="onClick" delay="0">
                    <p:tgtEl>
                      <p:spTgt spid="12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8" fill="hold">
                      <p:stCondLst>
                        <p:cond delay="0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3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2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4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3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7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3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0"/>
                  </p:tgtEl>
                </p:cond>
              </p:nextCondLst>
            </p:seq>
            <p:seq concurrent="1" nextAc="seek">
              <p:cTn id="487" restart="whenNotActive" fill="hold" evtFilter="cancelBubble" nodeType="interactiveSeq">
                <p:stCondLst>
                  <p:cond evt="onClick" delay="0">
                    <p:tgtEl>
                      <p:spTgt spid="13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8" fill="hold">
                      <p:stCondLst>
                        <p:cond delay="0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3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3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6"/>
                  </p:tgtEl>
                </p:cond>
              </p:nextCondLst>
            </p:seq>
            <p:seq concurrent="1" nextAc="seek">
              <p:cTn id="497" restart="whenNotActive" fill="hold" evtFilter="cancelBubble" nodeType="interactiveSeq">
                <p:stCondLst>
                  <p:cond evt="onClick" delay="0">
                    <p:tgtEl>
                      <p:spTgt spid="13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8" fill="hold">
                      <p:stCondLst>
                        <p:cond delay="0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9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3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1"/>
                  </p:tgtEl>
                </p:cond>
              </p:nextCondLst>
            </p:seq>
            <p:seq concurrent="1" nextAc="seek">
              <p:cTn id="507" restart="whenNotActive" fill="hold" evtFilter="cancelBubble" nodeType="interactiveSeq">
                <p:stCondLst>
                  <p:cond evt="onClick" delay="0">
                    <p:tgtEl>
                      <p:spTgt spid="13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8" fill="hold">
                      <p:stCondLst>
                        <p:cond delay="0"/>
                      </p:stCondLst>
                      <p:childTnLst>
                        <p:par>
                          <p:cTn id="509" fill="hold">
                            <p:stCondLst>
                              <p:cond delay="0"/>
                            </p:stCondLst>
                            <p:childTnLst>
                              <p:par>
                                <p:cTn id="5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4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3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7"/>
                  </p:tgtEl>
                </p:cond>
              </p:nextCondLst>
            </p:seq>
            <p:seq concurrent="1" nextAc="seek">
              <p:cTn id="517" restart="whenNotActive" fill="hold" evtFilter="cancelBubble" nodeType="interactiveSeq">
                <p:stCondLst>
                  <p:cond evt="onClick" delay="0">
                    <p:tgtEl>
                      <p:spTgt spid="14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8" fill="hold">
                      <p:stCondLst>
                        <p:cond delay="0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0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4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3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4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5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8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4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0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4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3"/>
                  </p:tgtEl>
                </p:cond>
              </p:nextCondLst>
            </p:seq>
            <p:seq concurrent="1" nextAc="seek">
              <p:cTn id="547" restart="whenNotActive" fill="hold" evtFilter="cancelBubble" nodeType="interactiveSeq">
                <p:stCondLst>
                  <p:cond evt="onClick" delay="0">
                    <p:tgtEl>
                      <p:spTgt spid="14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8" fill="hold">
                      <p:stCondLst>
                        <p:cond delay="0"/>
                      </p:stCondLst>
                      <p:childTnLst>
                        <p:par>
                          <p:cTn id="549" fill="hold">
                            <p:stCondLst>
                              <p:cond delay="0"/>
                            </p:stCondLst>
                            <p:childTnLst>
                              <p:par>
                                <p:cTn id="5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4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2"/>
                  </p:tgtEl>
                </p:cond>
              </p:nextCondLst>
            </p:seq>
            <p:seq concurrent="1" nextAc="seek">
              <p:cTn id="557" restart="whenNotActive" fill="hold" evtFilter="cancelBubble" nodeType="interactiveSeq">
                <p:stCondLst>
                  <p:cond evt="onClick" delay="0">
                    <p:tgtEl>
                      <p:spTgt spid="15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8" fill="hold">
                      <p:stCondLst>
                        <p:cond delay="0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2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5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5"/>
                  </p:tgtEl>
                </p:cond>
              </p:nextCondLst>
            </p:seq>
            <p:seq concurrent="1" nextAc="seek">
              <p:cTn id="567" restart="whenNotActive" fill="hold" evtFilter="cancelBubble" nodeType="interactiveSeq">
                <p:stCondLst>
                  <p:cond evt="onClick" delay="0">
                    <p:tgtEl>
                      <p:spTgt spid="15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8" fill="hold">
                      <p:stCondLst>
                        <p:cond delay="0"/>
                      </p:stCondLst>
                      <p:childTnLst>
                        <p:par>
                          <p:cTn id="569" fill="hold">
                            <p:stCondLst>
                              <p:cond delay="0"/>
                            </p:stCondLst>
                            <p:childTnLst>
                              <p:par>
                                <p:cTn id="5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6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5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9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15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2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15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5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15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8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15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1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15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4"/>
                  </p:tgtEl>
                </p:cond>
              </p:nextCondLst>
            </p:seq>
            <p:seq concurrent="1" nextAc="seek">
              <p:cTn id="602" restart="whenNotActive" fill="hold" evtFilter="cancelBubble" nodeType="interactiveSeq">
                <p:stCondLst>
                  <p:cond evt="onClick" delay="0">
                    <p:tgtEl>
                      <p:spTgt spid="16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3" fill="hold">
                      <p:stCondLst>
                        <p:cond delay="0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7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16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8"/>
                  </p:tgtEl>
                </p:cond>
              </p:nextCondLst>
            </p:seq>
            <p:seq concurrent="1" nextAc="seek">
              <p:cTn id="612" restart="whenNotActive" fill="hold" evtFilter="cancelBubble" nodeType="interactiveSeq">
                <p:stCondLst>
                  <p:cond evt="onClick" delay="0">
                    <p:tgtEl>
                      <p:spTgt spid="16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3" fill="hold">
                      <p:stCondLst>
                        <p:cond delay="0"/>
                      </p:stCondLst>
                      <p:childTnLst>
                        <p:par>
                          <p:cTn id="614" fill="hold">
                            <p:stCondLst>
                              <p:cond delay="0"/>
                            </p:stCondLst>
                            <p:childTnLst>
                              <p:par>
                                <p:cTn id="6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0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16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2"/>
                  </p:tgtEl>
                </p:cond>
              </p:nextCondLst>
            </p:seq>
            <p:seq concurrent="1" nextAc="seek">
              <p:cTn id="622" restart="whenNotActive" fill="hold" evtFilter="cancelBubble" nodeType="interactiveSeq">
                <p:stCondLst>
                  <p:cond evt="onClick" delay="0">
                    <p:tgtEl>
                      <p:spTgt spid="16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3" fill="hold">
                      <p:stCondLst>
                        <p:cond delay="0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5"/>
                  </p:tgtEl>
                </p:cond>
              </p:nextCondLst>
            </p:seq>
            <p:seq concurrent="1" nextAc="seek">
              <p:cTn id="627" restart="whenNotActive" fill="hold" evtFilter="cancelBubble" nodeType="interactiveSeq">
                <p:stCondLst>
                  <p:cond evt="onClick" delay="0">
                    <p:tgtEl>
                      <p:spTgt spid="16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8" fill="hold">
                      <p:stCondLst>
                        <p:cond delay="0"/>
                      </p:stCondLst>
                      <p:childTnLst>
                        <p:par>
                          <p:cTn id="629" fill="hold">
                            <p:stCondLst>
                              <p:cond delay="0"/>
                            </p:stCondLst>
                            <p:childTnLst>
                              <p:par>
                                <p:cTn id="6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8"/>
                  </p:tgtEl>
                </p:cond>
              </p:nextCondLst>
            </p:seq>
            <p:seq concurrent="1" nextAc="seek">
              <p:cTn id="632" restart="whenNotActive" fill="hold" evtFilter="cancelBubble" nodeType="interactiveSeq">
                <p:stCondLst>
                  <p:cond evt="onClick" delay="0">
                    <p:tgtEl>
                      <p:spTgt spid="1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3" fill="hold">
                      <p:stCondLst>
                        <p:cond delay="0"/>
                      </p:stCondLst>
                      <p:childTnLst>
                        <p:par>
                          <p:cTn id="634" fill="hold">
                            <p:stCondLst>
                              <p:cond delay="0"/>
                            </p:stCondLst>
                            <p:childTnLst>
                              <p:par>
                                <p:cTn id="6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0"/>
                  </p:tgtEl>
                </p:cond>
              </p:nextCondLst>
            </p:seq>
            <p:seq concurrent="1" nextAc="seek">
              <p:cTn id="637" restart="whenNotActive" fill="hold" evtFilter="cancelBubble" nodeType="interactiveSeq">
                <p:stCondLst>
                  <p:cond evt="onClick" delay="0">
                    <p:tgtEl>
                      <p:spTgt spid="16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8" fill="hold">
                      <p:stCondLst>
                        <p:cond delay="0"/>
                      </p:stCondLst>
                      <p:childTnLst>
                        <p:par>
                          <p:cTn id="639" fill="hold">
                            <p:stCondLst>
                              <p:cond delay="0"/>
                            </p:stCondLst>
                            <p:childTnLst>
                              <p:par>
                                <p:cTn id="6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1"/>
                  </p:tgtEl>
                </p:cond>
              </p:nextCondLst>
            </p:seq>
            <p:seq concurrent="1" nextAc="seek">
              <p:cTn id="642" restart="whenNotActive" fill="hold" evtFilter="cancelBubble" nodeType="interactiveSeq">
                <p:stCondLst>
                  <p:cond evt="onClick" delay="0">
                    <p:tgtEl>
                      <p:spTgt spid="17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3" fill="hold">
                      <p:stCondLst>
                        <p:cond delay="0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3"/>
                  </p:tgtEl>
                </p:cond>
              </p:nextCondLst>
            </p:seq>
            <p:seq concurrent="1" nextAc="seek">
              <p:cTn id="647" restart="whenNotActive" fill="hold" evtFilter="cancelBubble" nodeType="interactiveSeq">
                <p:stCondLst>
                  <p:cond evt="onClick" delay="0">
                    <p:tgtEl>
                      <p:spTgt spid="17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8" fill="hold">
                      <p:stCondLst>
                        <p:cond delay="0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4"/>
                  </p:tgtEl>
                </p:cond>
              </p:nextCondLst>
            </p:seq>
            <p:seq concurrent="1" nextAc="seek">
              <p:cTn id="652" restart="whenNotActive" fill="hold" evtFilter="cancelBubble" nodeType="interactiveSeq">
                <p:stCondLst>
                  <p:cond evt="onClick" delay="0">
                    <p:tgtEl>
                      <p:spTgt spid="17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3" fill="hold">
                      <p:stCondLst>
                        <p:cond delay="0"/>
                      </p:stCondLst>
                      <p:childTnLst>
                        <p:par>
                          <p:cTn id="654" fill="hold">
                            <p:stCondLst>
                              <p:cond delay="0"/>
                            </p:stCondLst>
                            <p:childTnLst>
                              <p:par>
                                <p:cTn id="6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5"/>
                  </p:tgtEl>
                </p:cond>
              </p:nextCondLst>
            </p:seq>
            <p:seq concurrent="1" nextAc="seek">
              <p:cTn id="657" restart="whenNotActive" fill="hold" evtFilter="cancelBubble" nodeType="interactiveSeq">
                <p:stCondLst>
                  <p:cond evt="onClick" delay="0">
                    <p:tgtEl>
                      <p:spTgt spid="17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8" fill="hold">
                      <p:stCondLst>
                        <p:cond delay="0"/>
                      </p:stCondLst>
                      <p:childTnLst>
                        <p:par>
                          <p:cTn id="659" fill="hold">
                            <p:stCondLst>
                              <p:cond delay="0"/>
                            </p:stCondLst>
                            <p:childTnLst>
                              <p:par>
                                <p:cTn id="6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5"/>
                  </p:tgtEl>
                </p:cond>
              </p:nextCondLst>
            </p:seq>
            <p:seq concurrent="1" nextAc="seek">
              <p:cTn id="662" restart="whenNotActive" fill="hold" evtFilter="cancelBubble" nodeType="interactiveSeq">
                <p:stCondLst>
                  <p:cond evt="onClick" delay="0">
                    <p:tgtEl>
                      <p:spTgt spid="17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3" fill="hold">
                      <p:stCondLst>
                        <p:cond delay="0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6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7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9"/>
                  </p:tgtEl>
                </p:cond>
              </p:nextCondLst>
            </p:seq>
            <p:seq concurrent="1" nextAc="seek">
              <p:cTn id="672" restart="whenNotActive" fill="hold" evtFilter="cancelBubble" nodeType="interactiveSeq">
                <p:stCondLst>
                  <p:cond evt="onClick" delay="0">
                    <p:tgtEl>
                      <p:spTgt spid="17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3" fill="hold">
                      <p:stCondLst>
                        <p:cond delay="0"/>
                      </p:stCondLst>
                      <p:childTnLst>
                        <p:par>
                          <p:cTn id="674" fill="hold">
                            <p:stCondLst>
                              <p:cond delay="0"/>
                            </p:stCondLst>
                            <p:childTnLst>
                              <p:par>
                                <p:cTn id="6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2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7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5"/>
                  </p:tgtEl>
                </p:cond>
              </p:nextCondLst>
            </p:seq>
            <p:seq concurrent="1" nextAc="seek">
              <p:cTn id="682" restart="whenNotActive" fill="hold" evtFilter="cancelBubble" nodeType="interactiveSeq">
                <p:stCondLst>
                  <p:cond evt="onClick" delay="0">
                    <p:tgtEl>
                      <p:spTgt spid="17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3" fill="hold">
                      <p:stCondLst>
                        <p:cond delay="0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8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8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1"/>
                  </p:tgtEl>
                </p:cond>
              </p:nextCondLst>
            </p:seq>
            <p:seq concurrent="1" nextAc="seek">
              <p:cTn id="692" restart="whenNotActive" fill="hold" evtFilter="cancelBubble" nodeType="interactiveSeq">
                <p:stCondLst>
                  <p:cond evt="onClick" delay="0">
                    <p:tgtEl>
                      <p:spTgt spid="18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3" fill="hold">
                      <p:stCondLst>
                        <p:cond delay="0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4"/>
                  </p:tgtEl>
                </p:cond>
              </p:nextCondLst>
            </p:seq>
            <p:seq concurrent="1" nextAc="seek">
              <p:cTn id="697" restart="whenNotActive" fill="hold" evtFilter="cancelBubble" nodeType="interactiveSeq">
                <p:stCondLst>
                  <p:cond evt="onClick" delay="0">
                    <p:tgtEl>
                      <p:spTgt spid="18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8" fill="hold">
                      <p:stCondLst>
                        <p:cond delay="0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5"/>
                  </p:tgtEl>
                </p:cond>
              </p:nextCondLst>
            </p:seq>
            <p:seq concurrent="1" nextAc="seek">
              <p:cTn id="702" restart="whenNotActive" fill="hold" evtFilter="cancelBubble" nodeType="interactiveSeq">
                <p:stCondLst>
                  <p:cond evt="onClick" delay="0">
                    <p:tgtEl>
                      <p:spTgt spid="18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3" fill="hold">
                      <p:stCondLst>
                        <p:cond delay="0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7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8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9"/>
                  </p:tgtEl>
                </p:cond>
              </p:nextCondLst>
            </p:seq>
            <p:seq concurrent="1" nextAc="seek">
              <p:cTn id="712" restart="whenNotActive" fill="hold" evtFilter="cancelBubble" nodeType="interactiveSeq">
                <p:stCondLst>
                  <p:cond evt="onClick" delay="0">
                    <p:tgtEl>
                      <p:spTgt spid="18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3" fill="hold">
                      <p:stCondLst>
                        <p:cond delay="0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2"/>
                  </p:tgtEl>
                </p:cond>
              </p:nextCondLst>
            </p:seq>
            <p:seq concurrent="1" nextAc="seek">
              <p:cTn id="717" restart="whenNotActive" fill="hold" evtFilter="cancelBubble" nodeType="interactiveSeq">
                <p:stCondLst>
                  <p:cond evt="onClick" delay="0">
                    <p:tgtEl>
                      <p:spTgt spid="18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8" fill="hold">
                      <p:stCondLst>
                        <p:cond delay="0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4"/>
                  </p:tgtEl>
                </p:cond>
              </p:nextCondLst>
            </p:seq>
            <p:seq concurrent="1" nextAc="seek">
              <p:cTn id="722" restart="whenNotActive" fill="hold" evtFilter="cancelBubble" nodeType="interactiveSeq">
                <p:stCondLst>
                  <p:cond evt="onClick" delay="0">
                    <p:tgtEl>
                      <p:spTgt spid="18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3" fill="hold">
                      <p:stCondLst>
                        <p:cond delay="0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5"/>
                  </p:tgtEl>
                </p:cond>
              </p:nextCondLst>
            </p:seq>
            <p:seq concurrent="1" nextAc="seek">
              <p:cTn id="727" restart="whenNotActive" fill="hold" evtFilter="cancelBubble" nodeType="interactiveSeq">
                <p:stCondLst>
                  <p:cond evt="onClick" delay="0">
                    <p:tgtEl>
                      <p:spTgt spid="18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8" fill="hold">
                      <p:stCondLst>
                        <p:cond delay="0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8"/>
                  </p:tgtEl>
                </p:cond>
              </p:nextCondLst>
            </p:seq>
            <p:seq concurrent="1" nextAc="seek">
              <p:cTn id="732" restart="whenNotActive" fill="hold" evtFilter="cancelBubble" nodeType="interactiveSeq">
                <p:stCondLst>
                  <p:cond evt="onClick" delay="0">
                    <p:tgtEl>
                      <p:spTgt spid="19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3" fill="hold">
                      <p:stCondLst>
                        <p:cond delay="0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8"/>
                  </p:tgtEl>
                </p:cond>
              </p:nextCondLst>
            </p:seq>
            <p:seq concurrent="1" nextAc="seek">
              <p:cTn id="737" restart="whenNotActive" fill="hold" evtFilter="cancelBubble" nodeType="interactiveSeq">
                <p:stCondLst>
                  <p:cond evt="onClick" delay="0">
                    <p:tgtEl>
                      <p:spTgt spid="19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8" fill="hold">
                      <p:stCondLst>
                        <p:cond delay="0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9"/>
                  </p:tgtEl>
                </p:cond>
              </p:nextCondLst>
            </p:seq>
            <p:seq concurrent="1" nextAc="seek">
              <p:cTn id="742" restart="whenNotActive" fill="hold" evtFilter="cancelBubble" nodeType="interactiveSeq">
                <p:stCondLst>
                  <p:cond evt="onClick" delay="0">
                    <p:tgtEl>
                      <p:spTgt spid="19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3" fill="hold">
                      <p:stCondLst>
                        <p:cond delay="0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0"/>
                  </p:tgtEl>
                </p:cond>
              </p:nextCondLst>
            </p:seq>
            <p:seq concurrent="1" nextAc="seek">
              <p:cTn id="747" restart="whenNotActive" fill="hold" evtFilter="cancelBubble" nodeType="interactiveSeq">
                <p:stCondLst>
                  <p:cond evt="onClick" delay="0">
                    <p:tgtEl>
                      <p:spTgt spid="19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8" fill="hold">
                      <p:stCondLst>
                        <p:cond delay="0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9"/>
                  </p:tgtEl>
                </p:cond>
              </p:nextCondLst>
            </p:seq>
            <p:seq concurrent="1" nextAc="seek">
              <p:cTn id="752" restart="whenNotActive" fill="hold" evtFilter="cancelBubble" nodeType="interactiveSeq">
                <p:stCondLst>
                  <p:cond evt="onClick" delay="0">
                    <p:tgtEl>
                      <p:spTgt spid="19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3" fill="hold">
                      <p:stCondLst>
                        <p:cond delay="0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9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19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0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19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3"/>
                  </p:tgtEl>
                </p:cond>
              </p:nextCondLst>
            </p:seq>
            <p:seq concurrent="1" nextAc="seek">
              <p:cTn id="767" restart="whenNotActive" fill="hold" evtFilter="cancelBubble" nodeType="interactiveSeq">
                <p:stCondLst>
                  <p:cond evt="onClick" delay="0">
                    <p:tgtEl>
                      <p:spTgt spid="19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8" fill="hold">
                      <p:stCondLst>
                        <p:cond delay="0"/>
                      </p:stCondLst>
                      <p:childTnLst>
                        <p:par>
                          <p:cTn id="769" fill="hold">
                            <p:stCondLst>
                              <p:cond delay="0"/>
                            </p:stCondLst>
                            <p:childTnLst>
                              <p:par>
                                <p:cTn id="7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6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19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9"/>
                  </p:tgtEl>
                </p:cond>
              </p:nextCondLst>
            </p:seq>
            <p:seq concurrent="1" nextAc="seek">
              <p:cTn id="777" restart="whenNotActive" fill="hold" evtFilter="cancelBubble" nodeType="interactiveSeq">
                <p:stCondLst>
                  <p:cond evt="onClick" delay="0">
                    <p:tgtEl>
                      <p:spTgt spid="20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8" fill="hold">
                      <p:stCondLst>
                        <p:cond delay="0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2"/>
                  </p:tgtEl>
                </p:cond>
              </p:nextCondLst>
            </p:seq>
            <p:seq concurrent="1" nextAc="seek">
              <p:cTn id="782" restart="whenNotActive" fill="hold" evtFilter="cancelBubble" nodeType="interactiveSeq">
                <p:stCondLst>
                  <p:cond evt="onClick" delay="0">
                    <p:tgtEl>
                      <p:spTgt spid="20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3" fill="hold">
                      <p:stCondLst>
                        <p:cond delay="0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4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2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7"/>
                  </p:tgtEl>
                </p:cond>
              </p:nextCondLst>
            </p:seq>
            <p:seq concurrent="1" nextAc="seek">
              <p:cTn id="792" restart="whenNotActive" fill="hold" evtFilter="cancelBubble" nodeType="interactiveSeq">
                <p:stCondLst>
                  <p:cond evt="onClick" delay="0">
                    <p:tgtEl>
                      <p:spTgt spid="2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3" fill="hold">
                      <p:stCondLst>
                        <p:cond delay="0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0"/>
                  </p:tgtEl>
                </p:cond>
              </p:nextCondLst>
            </p:seq>
            <p:seq concurrent="1" nextAc="seek">
              <p:cTn id="797" restart="whenNotActive" fill="hold" evtFilter="cancelBubble" nodeType="interactiveSeq">
                <p:stCondLst>
                  <p:cond evt="onClick" delay="0">
                    <p:tgtEl>
                      <p:spTgt spid="2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8" fill="hold">
                      <p:stCondLst>
                        <p:cond delay="0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2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20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3"/>
                  </p:tgtEl>
                </p:cond>
              </p:nextCondLst>
            </p:seq>
            <p:seq concurrent="1" nextAc="seek">
              <p:cTn id="807" restart="whenNotActive" fill="hold" evtFilter="cancelBubble" nodeType="interactiveSeq">
                <p:stCondLst>
                  <p:cond evt="onClick" delay="0">
                    <p:tgtEl>
                      <p:spTgt spid="20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8" fill="hold">
                      <p:stCondLst>
                        <p:cond delay="0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5"/>
                  </p:tgtEl>
                </p:cond>
              </p:nextCondLst>
            </p:seq>
            <p:seq concurrent="1" nextAc="seek">
              <p:cTn id="812" restart="whenNotActive" fill="hold" evtFilter="cancelBubble" nodeType="interactiveSeq">
                <p:stCondLst>
                  <p:cond evt="onClick" delay="0">
                    <p:tgtEl>
                      <p:spTgt spid="20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3" fill="hold">
                      <p:stCondLst>
                        <p:cond delay="0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7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0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8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2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9"/>
                  </p:tgtEl>
                </p:cond>
              </p:nextCondLst>
            </p:seq>
            <p:seq concurrent="1" nextAc="seek">
              <p:cTn id="827" restart="whenNotActive" fill="hold" evtFilter="cancelBubble" nodeType="interactiveSeq">
                <p:stCondLst>
                  <p:cond evt="onClick" delay="0">
                    <p:tgtEl>
                      <p:spTgt spid="21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8" fill="hold">
                      <p:stCondLst>
                        <p:cond delay="0"/>
                      </p:stCondLst>
                      <p:childTnLst>
                        <p:par>
                          <p:cTn id="829" fill="hold">
                            <p:stCondLst>
                              <p:cond delay="0"/>
                            </p:stCondLst>
                            <p:childTnLst>
                              <p:par>
                                <p:cTn id="8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9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1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9"/>
                  </p:tgtEl>
                </p:cond>
              </p:nextCondLst>
            </p:seq>
            <p:seq concurrent="1" nextAc="seek">
              <p:cTn id="837" restart="whenNotActive" fill="hold" evtFilter="cancelBubble" nodeType="interactiveSeq">
                <p:stCondLst>
                  <p:cond evt="onClick" delay="0">
                    <p:tgtEl>
                      <p:spTgt spid="2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8" fill="hold">
                      <p:stCondLst>
                        <p:cond delay="0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9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2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48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5"/>
                  </p:tgtEl>
                </p:cond>
              </p:nextCondLst>
            </p:seq>
            <p:seq concurrent="1" nextAc="seek">
              <p:cTn id="852" restart="whenNotActive" fill="hold" evtFilter="cancelBubble" nodeType="interactiveSeq">
                <p:stCondLst>
                  <p:cond evt="onClick" delay="0">
                    <p:tgtEl>
                      <p:spTgt spid="2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3" fill="hold">
                      <p:stCondLst>
                        <p:cond delay="0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6"/>
                  </p:tgtEl>
                </p:cond>
              </p:nextCondLst>
            </p:seq>
          </p:childTnLst>
        </p:cTn>
      </p:par>
    </p:tnLst>
    <p:bldLst>
      <p:bldP spid="155" grpId="0" animBg="1"/>
      <p:bldP spid="168" grpId="0" animBg="1"/>
      <p:bldP spid="181" grpId="0" animBg="1"/>
      <p:bldP spid="194" grpId="0" animBg="1"/>
      <p:bldP spid="207" grpId="0" animBg="1"/>
      <p:bldP spid="220" grpId="0" animBg="1"/>
      <p:bldP spid="233" grpId="0" animBg="1"/>
      <p:bldP spid="246" grpId="0" animBg="1"/>
      <p:bldP spid="259" grpId="0" animBg="1"/>
      <p:bldP spid="272" grpId="0" animBg="1"/>
      <p:bldP spid="285" grpId="0" animBg="1"/>
      <p:bldP spid="298" grpId="0" animBg="1"/>
      <p:bldP spid="310" grpId="0" animBg="1"/>
      <p:bldP spid="323" grpId="0" animBg="1"/>
      <p:bldP spid="336" grpId="0" animBg="1"/>
      <p:bldP spid="348" grpId="0" animBg="1"/>
      <p:bldP spid="361" grpId="0" animBg="1"/>
      <p:bldP spid="373" grpId="0" animBg="1"/>
      <p:bldP spid="374" grpId="0" animBg="1"/>
      <p:bldP spid="387" grpId="0" animBg="1"/>
      <p:bldP spid="400" grpId="0" animBg="1"/>
      <p:bldP spid="413" grpId="0" animBg="1"/>
      <p:bldP spid="426" grpId="0" animBg="1"/>
      <p:bldP spid="439" grpId="0" animBg="1"/>
      <p:bldP spid="452" grpId="0" animBg="1"/>
      <p:bldP spid="465" grpId="0" animBg="1"/>
      <p:bldP spid="478" grpId="0" animBg="1"/>
      <p:bldP spid="491" grpId="0" animBg="1"/>
      <p:bldP spid="504" grpId="0" animBg="1"/>
      <p:bldP spid="517" grpId="0" animBg="1"/>
      <p:bldP spid="530" grpId="0" animBg="1"/>
      <p:bldP spid="543" grpId="0" animBg="1"/>
      <p:bldP spid="556" grpId="0" animBg="1"/>
      <p:bldP spid="569" grpId="0" animBg="1"/>
      <p:bldP spid="581" grpId="0" animBg="1"/>
      <p:bldP spid="592" grpId="0" animBg="1"/>
      <p:bldP spid="605" grpId="0" animBg="1"/>
      <p:bldP spid="606" grpId="0" animBg="1"/>
      <p:bldP spid="619" grpId="0" animBg="1"/>
      <p:bldP spid="632" grpId="0" animBg="1"/>
      <p:bldP spid="645" grpId="0" animBg="1"/>
      <p:bldP spid="658" grpId="0" animBg="1"/>
      <p:bldP spid="671" grpId="0" animBg="1"/>
      <p:bldP spid="684" grpId="0" animBg="1"/>
      <p:bldP spid="697" grpId="0" animBg="1"/>
      <p:bldP spid="710" grpId="0" animBg="1"/>
      <p:bldP spid="723" grpId="0" animBg="1"/>
      <p:bldP spid="736" grpId="0" animBg="1"/>
      <p:bldP spid="749" grpId="0" animBg="1"/>
      <p:bldP spid="762" grpId="0" animBg="1"/>
      <p:bldP spid="774" grpId="0" animBg="1"/>
      <p:bldP spid="787" grpId="0" animBg="1"/>
      <p:bldP spid="800" grpId="0" animBg="1"/>
      <p:bldP spid="813" grpId="0" animBg="1"/>
      <p:bldP spid="825" grpId="0" animBg="1"/>
      <p:bldP spid="836" grpId="0" animBg="1"/>
      <p:bldP spid="837" grpId="0" animBg="1"/>
      <p:bldP spid="850" grpId="0" animBg="1"/>
      <p:bldP spid="863" grpId="0" animBg="1"/>
      <p:bldP spid="876" grpId="0" animBg="1"/>
      <p:bldP spid="889" grpId="0" animBg="1"/>
      <p:bldP spid="902" grpId="0" animBg="1"/>
      <p:bldP spid="915" grpId="0" animBg="1"/>
      <p:bldP spid="928" grpId="0" animBg="1"/>
      <p:bldP spid="941" grpId="0" animBg="1"/>
      <p:bldP spid="954" grpId="0" animBg="1"/>
      <p:bldP spid="967" grpId="0" animBg="1"/>
      <p:bldP spid="980" grpId="0" animBg="1"/>
      <p:bldP spid="991" grpId="0" animBg="1"/>
      <p:bldP spid="1004" grpId="0" animBg="1"/>
      <p:bldP spid="1017" grpId="0" animBg="1"/>
      <p:bldP spid="1030" grpId="0" animBg="1"/>
      <p:bldP spid="1042" grpId="0" animBg="1"/>
      <p:bldP spid="1053" grpId="0" animBg="1"/>
      <p:bldP spid="1065" grpId="0" animBg="1"/>
      <p:bldP spid="1066" grpId="0" animBg="1"/>
      <p:bldP spid="1079" grpId="0" animBg="1"/>
      <p:bldP spid="1092" grpId="0" animBg="1"/>
      <p:bldP spid="1105" grpId="0" animBg="1"/>
      <p:bldP spid="1118" grpId="0" animBg="1"/>
      <p:bldP spid="1131" grpId="0" animBg="1"/>
      <p:bldP spid="1144" grpId="0" animBg="1"/>
      <p:bldP spid="1157" grpId="0" animBg="1"/>
      <p:bldP spid="1169" grpId="0" animBg="1"/>
      <p:bldP spid="1182" grpId="0" animBg="1"/>
      <p:bldP spid="1194" grpId="0" animBg="1"/>
      <p:bldP spid="1206" grpId="0" animBg="1"/>
      <p:bldP spid="1219" grpId="0" animBg="1"/>
      <p:bldP spid="1232" grpId="0" animBg="1"/>
      <p:bldP spid="1245" grpId="0" animBg="1"/>
      <p:bldP spid="1256" grpId="0" animBg="1"/>
      <p:bldP spid="1268" grpId="0" animBg="1"/>
      <p:bldP spid="1281" grpId="0" animBg="1"/>
      <p:bldP spid="1293" grpId="0" animBg="1"/>
      <p:bldP spid="1294" grpId="0" animBg="1"/>
      <p:bldP spid="1307" grpId="0" animBg="1"/>
      <p:bldP spid="1320" grpId="0" animBg="1"/>
      <p:bldP spid="1333" grpId="0" animBg="1"/>
      <p:bldP spid="1346" grpId="0" animBg="1"/>
      <p:bldP spid="1359" grpId="0" animBg="1"/>
      <p:bldP spid="1371" grpId="0" animBg="1"/>
      <p:bldP spid="1384" grpId="0" animBg="1"/>
      <p:bldP spid="1397" grpId="0" animBg="1"/>
      <p:bldP spid="1410" grpId="0" animBg="1"/>
      <p:bldP spid="1423" grpId="0" animBg="1"/>
      <p:bldP spid="1435" grpId="0" animBg="1"/>
      <p:bldP spid="1448" grpId="0" animBg="1"/>
      <p:bldP spid="1460" grpId="0" animBg="1"/>
      <p:bldP spid="1473" grpId="0" animBg="1"/>
      <p:bldP spid="1482" grpId="0" animBg="1"/>
      <p:bldP spid="1492" grpId="0" animBg="1"/>
      <p:bldP spid="1502" grpId="0" animBg="1"/>
      <p:bldP spid="1515" grpId="0" animBg="1"/>
      <p:bldP spid="1516" grpId="0" animBg="1"/>
      <p:bldP spid="1529" grpId="0" animBg="1"/>
      <p:bldP spid="1542" grpId="0" animBg="1"/>
      <p:bldP spid="1555" grpId="0" animBg="1"/>
      <p:bldP spid="1568" grpId="0" animBg="1"/>
      <p:bldP spid="1581" grpId="0" animBg="1"/>
      <p:bldP spid="1594" grpId="0" animBg="1"/>
      <p:bldP spid="1607" grpId="0" animBg="1"/>
      <p:bldP spid="1618" grpId="0" animBg="1"/>
      <p:bldP spid="1630" grpId="0" animBg="1"/>
      <p:bldP spid="1642" grpId="0" animBg="1"/>
      <p:bldP spid="1655" grpId="0" animBg="1"/>
      <p:bldP spid="1668" grpId="0" animBg="1"/>
      <p:bldP spid="1680" grpId="0" animBg="1"/>
      <p:bldP spid="1691" grpId="0" animBg="1"/>
      <p:bldP spid="1703" grpId="0" animBg="1"/>
      <p:bldP spid="1714" grpId="0" animBg="1"/>
      <p:bldP spid="1725" grpId="0" animBg="1"/>
      <p:bldP spid="1735" grpId="0" animBg="1"/>
      <p:bldP spid="1736" grpId="0" animBg="1"/>
      <p:bldP spid="1749" grpId="0" animBg="1"/>
      <p:bldP spid="1762" grpId="0" animBg="1"/>
      <p:bldP spid="1775" grpId="0" animBg="1"/>
      <p:bldP spid="1788" grpId="0" animBg="1"/>
      <p:bldP spid="1801" grpId="0" animBg="1"/>
      <p:bldP spid="1814" grpId="0" animBg="1"/>
      <p:bldP spid="1825" grpId="0" animBg="1"/>
      <p:bldP spid="1837" grpId="0" animBg="1"/>
      <p:bldP spid="1849" grpId="0" animBg="1"/>
      <p:bldP spid="1862" grpId="0" animBg="1"/>
      <p:bldP spid="1874" grpId="0" animBg="1"/>
      <p:bldP spid="1885" grpId="0" animBg="1"/>
      <p:bldP spid="1898" grpId="0" animBg="1"/>
      <p:bldP spid="1908" grpId="0" animBg="1"/>
      <p:bldP spid="1919" grpId="0" animBg="1"/>
      <p:bldP spid="1930" grpId="0" animBg="1"/>
      <p:bldP spid="1939" grpId="0" animBg="1"/>
      <p:bldP spid="1949" grpId="0" animBg="1"/>
      <p:bldP spid="1950" grpId="0" animBg="1"/>
      <p:bldP spid="1963" grpId="0" animBg="1"/>
      <p:bldP spid="1976" grpId="0" animBg="1"/>
      <p:bldP spid="1989" grpId="0" animBg="1"/>
      <p:bldP spid="2002" grpId="0" animBg="1"/>
      <p:bldP spid="2014" grpId="0" animBg="1"/>
      <p:bldP spid="2027" grpId="0" animBg="1"/>
      <p:bldP spid="2040" grpId="0" animBg="1"/>
      <p:bldP spid="2052" grpId="0" animBg="1"/>
      <p:bldP spid="2063" grpId="0" animBg="1"/>
      <p:bldP spid="2075" grpId="0" animBg="1"/>
      <p:bldP spid="2087" grpId="0" animBg="1"/>
      <p:bldP spid="2098" grpId="0" animBg="1"/>
      <p:bldP spid="2109" grpId="0" animBg="1"/>
      <p:bldP spid="2119" grpId="0" animBg="1"/>
      <p:bldP spid="2129" grpId="0" animBg="1"/>
      <p:bldP spid="2139" grpId="0" animBg="1"/>
      <p:bldP spid="2148" grpId="0" animBg="1"/>
      <p:bldP spid="2155" grpId="0" animBg="1"/>
      <p:bldP spid="2156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265</TotalTime>
  <Words>7080</Words>
  <Application>Microsoft Office PowerPoint</Application>
  <PresentationFormat>On-screen Show (4:3)</PresentationFormat>
  <Paragraphs>4512</Paragraphs>
  <Slides>11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5" baseType="lpstr"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Nikhil</dc:creator>
  <cp:lastModifiedBy>Nikhil</cp:lastModifiedBy>
  <cp:revision>16</cp:revision>
  <dcterms:created xsi:type="dcterms:W3CDTF">2013-07-17T14:28:46Z</dcterms:created>
  <dcterms:modified xsi:type="dcterms:W3CDTF">2013-07-18T05:38:57Z</dcterms:modified>
</cp:coreProperties>
</file>